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2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9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4"/>
  </p:notesMasterIdLst>
  <p:sldIdLst>
    <p:sldId id="269" r:id="rId2"/>
    <p:sldId id="370" r:id="rId3"/>
    <p:sldId id="285" r:id="rId4"/>
    <p:sldId id="286" r:id="rId5"/>
    <p:sldId id="293" r:id="rId6"/>
    <p:sldId id="294" r:id="rId7"/>
    <p:sldId id="295" r:id="rId8"/>
    <p:sldId id="297" r:id="rId9"/>
    <p:sldId id="299" r:id="rId10"/>
    <p:sldId id="300" r:id="rId11"/>
    <p:sldId id="301" r:id="rId12"/>
    <p:sldId id="302" r:id="rId13"/>
    <p:sldId id="314" r:id="rId14"/>
    <p:sldId id="304" r:id="rId15"/>
    <p:sldId id="323" r:id="rId16"/>
    <p:sldId id="324" r:id="rId17"/>
    <p:sldId id="364" r:id="rId18"/>
    <p:sldId id="365" r:id="rId19"/>
    <p:sldId id="327" r:id="rId20"/>
    <p:sldId id="328" r:id="rId21"/>
    <p:sldId id="366" r:id="rId22"/>
    <p:sldId id="305" r:id="rId23"/>
    <p:sldId id="340" r:id="rId24"/>
    <p:sldId id="341" r:id="rId25"/>
    <p:sldId id="342" r:id="rId26"/>
    <p:sldId id="343" r:id="rId27"/>
    <p:sldId id="344" r:id="rId28"/>
    <p:sldId id="345" r:id="rId29"/>
    <p:sldId id="346" r:id="rId30"/>
    <p:sldId id="347" r:id="rId31"/>
    <p:sldId id="348" r:id="rId32"/>
    <p:sldId id="371" r:id="rId33"/>
    <p:sldId id="349" r:id="rId34"/>
    <p:sldId id="306" r:id="rId35"/>
    <p:sldId id="357" r:id="rId36"/>
    <p:sldId id="358" r:id="rId37"/>
    <p:sldId id="359" r:id="rId38"/>
    <p:sldId id="360" r:id="rId39"/>
    <p:sldId id="361" r:id="rId40"/>
    <p:sldId id="367" r:id="rId41"/>
    <p:sldId id="368" r:id="rId42"/>
    <p:sldId id="369" r:id="rId4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A64F"/>
    <a:srgbClr val="FF6666"/>
    <a:srgbClr val="C99601"/>
    <a:srgbClr val="E7D2B4"/>
    <a:srgbClr val="CFB3AB"/>
    <a:srgbClr val="33221E"/>
    <a:srgbClr val="D7BB8D"/>
    <a:srgbClr val="FFCC66"/>
    <a:srgbClr val="00CCCD"/>
    <a:srgbClr val="52A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9"/>
    <p:restoredTop sz="94715"/>
  </p:normalViewPr>
  <p:slideViewPr>
    <p:cSldViewPr snapToGrid="0" snapToObjects="1">
      <p:cViewPr varScale="1">
        <p:scale>
          <a:sx n="80" d="100"/>
          <a:sy n="80" d="100"/>
        </p:scale>
        <p:origin x="12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受訪者國籍</c:v>
                </c:pt>
              </c:strCache>
            </c:strRef>
          </c:tx>
          <c:explosion val="8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DA3B-469B-8F6D-8586E2A6AE4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DA3B-469B-8F6D-8586E2A6AE4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DA3B-469B-8F6D-8586E2A6AE4A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DA3B-469B-8F6D-8586E2A6AE4A}"/>
              </c:ext>
            </c:extLst>
          </c:dPt>
          <c:dLbls>
            <c:dLbl>
              <c:idx val="0"/>
              <c:layout>
                <c:manualLayout>
                  <c:x val="3.0760679371600399E-2"/>
                  <c:y val="-0.120229455859324"/>
                </c:manualLayout>
              </c:layout>
              <c:tx>
                <c:rich>
                  <a:bodyPr/>
                  <a:lstStyle/>
                  <a:p>
                    <a:fld id="{AC191F77-5157-C843-B036-FFD2E14387E2}" type="CATEGORYNAME">
                      <a:rPr lang="zh-CN" altLang="en-US" sz="2000" b="1" i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[類別名稱]</a:t>
                    </a:fld>
                    <a:r>
                      <a:rPr lang="zh-CN" altLang="en-US" sz="2000" b="1" i="0" baseline="0" dirty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t>
</a:t>
                    </a:r>
                    <a:fld id="{9F83F2BE-8D7F-CE47-A687-28F65D23242C}" type="PERCENTAGE">
                      <a:rPr lang="en-US" altLang="zh-CN" sz="2000" b="1" i="0" baseline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[百分比]</a:t>
                    </a:fld>
                    <a:endParaRPr lang="zh-CN" altLang="en-US" sz="2000" b="1" i="0" baseline="0" dirty="0">
                      <a:latin typeface="Microsoft JhengHei" charset="-120"/>
                      <a:ea typeface="Microsoft JhengHei" charset="-120"/>
                      <a:cs typeface="Microsoft JhengHei" charset="-120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A3B-469B-8F6D-8586E2A6AE4A}"/>
                </c:ext>
              </c:extLst>
            </c:dLbl>
            <c:dLbl>
              <c:idx val="1"/>
              <c:layout>
                <c:manualLayout>
                  <c:x val="1.90892474928453E-3"/>
                  <c:y val="-0.19427792939373001"/>
                </c:manualLayout>
              </c:layout>
              <c:tx>
                <c:rich>
                  <a:bodyPr/>
                  <a:lstStyle/>
                  <a:p>
                    <a:fld id="{4CB18934-D584-1945-924F-05B6778BA242}" type="CATEGORYNAME">
                      <a:rPr lang="zh-TW" altLang="en-US" sz="2400" b="1" i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[類別名稱]</a:t>
                    </a:fld>
                    <a:r>
                      <a:rPr lang="zh-TW" altLang="en-US" sz="2400" b="1" i="0" baseline="0" dirty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t>
</a:t>
                    </a:r>
                    <a:fld id="{D9788CF1-55AB-C942-98FB-F2D911D2B767}" type="PERCENTAGE">
                      <a:rPr lang="en-US" altLang="zh-TW" sz="2400" b="1" i="0" baseline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[百分比]</a:t>
                    </a:fld>
                    <a:endParaRPr lang="zh-TW" altLang="en-US" sz="2400" b="1" i="0" baseline="0" dirty="0">
                      <a:latin typeface="Microsoft JhengHei" charset="-120"/>
                      <a:ea typeface="Microsoft JhengHei" charset="-120"/>
                      <a:cs typeface="Microsoft JhengHei" charset="-120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A3B-469B-8F6D-8586E2A6AE4A}"/>
                </c:ext>
              </c:extLst>
            </c:dLbl>
            <c:dLbl>
              <c:idx val="2"/>
              <c:layout>
                <c:manualLayout>
                  <c:x val="-2.7778158165012001E-2"/>
                  <c:y val="1.024788237549E-2"/>
                </c:manualLayout>
              </c:layout>
              <c:tx>
                <c:rich>
                  <a:bodyPr/>
                  <a:lstStyle/>
                  <a:p>
                    <a:fld id="{6B70700F-F8F0-AD46-9BD2-8142F52BD857}" type="CATEGORYNAME">
                      <a:rPr lang="zh-CN" altLang="en-US" sz="2000" b="1" i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[類別名稱]</a:t>
                    </a:fld>
                    <a:r>
                      <a:rPr lang="zh-CN" altLang="en-US" sz="2000" b="1" i="0" baseline="0" dirty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t>
</a:t>
                    </a:r>
                    <a:fld id="{8769593D-61D1-6F4C-BBBA-096CF4C3780C}" type="PERCENTAGE">
                      <a:rPr lang="en-US" altLang="zh-CN" sz="2000" b="1" i="0" baseline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[百分比]</a:t>
                    </a:fld>
                    <a:endParaRPr lang="zh-CN" altLang="en-US" sz="2000" b="1" i="0" baseline="0" dirty="0">
                      <a:latin typeface="Microsoft JhengHei" charset="-120"/>
                      <a:ea typeface="Microsoft JhengHei" charset="-120"/>
                      <a:cs typeface="Microsoft JhengHei" charset="-120"/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A3B-469B-8F6D-8586E2A6AE4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工作表1!$A$2:$A$5</c:f>
              <c:strCache>
                <c:ptCount val="3"/>
                <c:pt idx="0">
                  <c:v>印尼</c:v>
                </c:pt>
                <c:pt idx="1">
                  <c:v>菲律賓</c:v>
                </c:pt>
                <c:pt idx="2">
                  <c:v>越南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16</c:v>
                </c:pt>
                <c:pt idx="1">
                  <c:v>13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A3B-469B-8F6D-8586E2A6AE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您使用健康醫療app之後，對增進您的醫療知識幫助如何？</c:v>
                </c:pt>
              </c:strCache>
            </c:strRef>
          </c:tx>
          <c:dPt>
            <c:idx val="0"/>
            <c:bubble3D val="0"/>
            <c:explosion val="1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2130-4EEC-A530-B3A690565DF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2130-4EEC-A530-B3A690565DF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2130-4EEC-A530-B3A690565DFA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2130-4EEC-A530-B3A690565DFA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2130-4EEC-A530-B3A690565DFA}"/>
              </c:ext>
            </c:extLst>
          </c:dPt>
          <c:dLbls>
            <c:dLbl>
              <c:idx val="0"/>
              <c:layout>
                <c:manualLayout>
                  <c:x val="-5.3665451599838002E-2"/>
                  <c:y val="0.34003786947456099"/>
                </c:manualLayout>
              </c:layout>
              <c:tx>
                <c:rich>
                  <a:bodyPr/>
                  <a:lstStyle/>
                  <a:p>
                    <a:fld id="{681F979A-3499-CC48-86F2-DB24EF87B280}" type="CATEGORYNAME">
                      <a:rPr lang="zh-TW" altLang="en-US" sz="2000" b="1" i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[類別名稱]</a:t>
                    </a:fld>
                    <a:r>
                      <a:rPr lang="zh-TW" altLang="en-US" sz="2000" b="1" i="0" baseline="0" dirty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t>
</a:t>
                    </a:r>
                    <a:fld id="{A4433F2B-CC31-D148-BB18-2451DBACD92E}" type="PERCENTAGE">
                      <a:rPr lang="en-US" altLang="zh-TW" sz="2000" b="1" i="0" baseline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[百分比]</a:t>
                    </a:fld>
                    <a:endParaRPr lang="zh-TW" altLang="en-US" sz="2000" b="1" i="0" baseline="0" dirty="0">
                      <a:latin typeface="Microsoft JhengHei" charset="-120"/>
                      <a:ea typeface="Microsoft JhengHei" charset="-120"/>
                      <a:cs typeface="Microsoft JhengHei" charset="-120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7339003645200499"/>
                      <c:h val="0.2372597830205110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130-4EEC-A530-B3A690565DF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C3CC0125-3299-2F4D-BC98-8701D60C37AF}" type="CATEGORYNAME">
                      <a:rPr lang="zh-TW" altLang="en-US" sz="2000" b="1" i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[類別名稱]</a:t>
                    </a:fld>
                    <a:r>
                      <a:rPr lang="zh-TW" altLang="en-US" sz="2000" b="1" i="0" baseline="0" dirty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t>
</a:t>
                    </a:r>
                    <a:fld id="{B77AE35F-680B-C74F-BAA8-824741AF4D7F}" type="PERCENTAGE">
                      <a:rPr lang="en-US" altLang="zh-TW" sz="2000" b="1" i="0" baseline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[百分比]</a:t>
                    </a:fld>
                    <a:endParaRPr lang="zh-TW" altLang="en-US" sz="2000" b="1" i="0" baseline="0" dirty="0">
                      <a:latin typeface="Microsoft JhengHei" charset="-120"/>
                      <a:ea typeface="Microsoft JhengHei" charset="-120"/>
                      <a:cs typeface="Microsoft JhengHei" charset="-120"/>
                    </a:endParaRP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130-4EEC-A530-B3A690565DFA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11DE21D7-5638-1449-A59C-7A4397402D26}" type="CATEGORYNAME">
                      <a:rPr lang="zh-TW" altLang="en-US" sz="2000" b="1" i="0" smtClean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[類別名稱]</a:t>
                    </a:fld>
                    <a:fld id="{EF720EAD-9646-9541-9650-2172A156081E}" type="PERCENTAGE">
                      <a:rPr lang="en-US" altLang="zh-TW" sz="2000" b="1" i="0" baseline="0" smtClean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[百分比]</a:t>
                    </a:fld>
                    <a:endParaRPr lang="zh-TW" altLang="en-U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130-4EEC-A530-B3A690565DFA}"/>
                </c:ext>
              </c:extLst>
            </c:dLbl>
            <c:dLbl>
              <c:idx val="3"/>
              <c:layout>
                <c:manualLayout>
                  <c:x val="-3.4632034632034701E-2"/>
                  <c:y val="-7.2463768115942203E-3"/>
                </c:manualLayout>
              </c:layout>
              <c:tx>
                <c:rich>
                  <a:bodyPr/>
                  <a:lstStyle/>
                  <a:p>
                    <a:fld id="{B3D584FD-F0F4-0947-B6C9-A409A53CEBFF}" type="CATEGORYNAME">
                      <a:rPr lang="zh-TW" altLang="en-US" sz="2000" b="1" i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[類別名稱]</a:t>
                    </a:fld>
                    <a:r>
                      <a:rPr lang="zh-TW" altLang="en-US" sz="2000" b="1" i="0" baseline="0" dirty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t>
</a:t>
                    </a:r>
                    <a:fld id="{7C1F4065-5124-8D40-ACF0-0CD0D3596A37}" type="PERCENTAGE">
                      <a:rPr lang="en-US" altLang="zh-TW" sz="2000" b="1" i="0" baseline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[百分比]</a:t>
                    </a:fld>
                    <a:endParaRPr lang="zh-TW" altLang="en-US" sz="2000" b="1" i="0" baseline="0" dirty="0">
                      <a:latin typeface="Microsoft JhengHei" charset="-120"/>
                      <a:ea typeface="Microsoft JhengHei" charset="-120"/>
                      <a:cs typeface="Microsoft JhengHei" charset="-120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130-4EEC-A530-B3A690565DFA}"/>
                </c:ext>
              </c:extLst>
            </c:dLbl>
            <c:dLbl>
              <c:idx val="4"/>
              <c:layout>
                <c:manualLayout>
                  <c:x val="4.1125547338174501E-2"/>
                  <c:y val="1.33348149794422E-2"/>
                </c:manualLayout>
              </c:layout>
              <c:tx>
                <c:rich>
                  <a:bodyPr/>
                  <a:lstStyle/>
                  <a:p>
                    <a:fld id="{BF4B2138-48FE-C242-B713-F5D03F54D9C8}" type="CATEGORYNAME">
                      <a:rPr lang="zh-TW" altLang="en-US" sz="2000" b="1" i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[類別名稱]</a:t>
                    </a:fld>
                    <a:r>
                      <a:rPr lang="zh-TW" altLang="en-US" b="1" baseline="0" dirty="0"/>
                      <a:t>
</a:t>
                    </a:r>
                    <a:fld id="{AF8FC6AC-5DF9-164D-BA28-0825ADF0434A}" type="PERCENTAGE">
                      <a:rPr lang="en-US" altLang="zh-TW" sz="2000" b="1" i="0" baseline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[百分比]</a:t>
                    </a:fld>
                    <a:endParaRPr lang="zh-TW" altLang="en-US" b="1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276225192385599"/>
                      <c:h val="0.19286587398599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130-4EEC-A530-B3A690565D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工作表1!$A$2:$A$6</c:f>
              <c:strCache>
                <c:ptCount val="5"/>
                <c:pt idx="0">
                  <c:v>非常有幫助</c:v>
                </c:pt>
                <c:pt idx="1">
                  <c:v>很有幫助</c:v>
                </c:pt>
                <c:pt idx="2">
                  <c:v>普通</c:v>
                </c:pt>
                <c:pt idx="3">
                  <c:v>沒有幫助</c:v>
                </c:pt>
                <c:pt idx="4">
                  <c:v>非常沒幫助</c:v>
                </c:pt>
              </c:strCache>
            </c:strRef>
          </c:cat>
          <c:val>
            <c:numRef>
              <c:f>工作表1!$B$2:$B$6</c:f>
              <c:numCache>
                <c:formatCode>General</c:formatCode>
                <c:ptCount val="5"/>
                <c:pt idx="0">
                  <c:v>15</c:v>
                </c:pt>
                <c:pt idx="1">
                  <c:v>9</c:v>
                </c:pt>
                <c:pt idx="2">
                  <c:v>5</c:v>
                </c:pt>
                <c:pt idx="3">
                  <c:v>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130-4EEC-A530-B3A690565DFA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8972470674175404E-2"/>
          <c:y val="0.18201959900397999"/>
          <c:w val="0.82753510180159495"/>
          <c:h val="0.637206537551959"/>
        </c:manualLayout>
      </c:layout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您使用健康醫療app之後，使用心得如何？</c:v>
                </c:pt>
              </c:strCache>
            </c:strRef>
          </c:tx>
          <c:dPt>
            <c:idx val="0"/>
            <c:bubble3D val="0"/>
            <c:explosion val="18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DA02-45BD-B815-5F886F0CAAA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DA02-45BD-B815-5F886F0CAAA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DA02-45BD-B815-5F886F0CAAA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DA02-45BD-B815-5F886F0CAAAD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DA02-45BD-B815-5F886F0CAAAD}"/>
              </c:ext>
            </c:extLst>
          </c:dPt>
          <c:dLbls>
            <c:dLbl>
              <c:idx val="0"/>
              <c:layout>
                <c:manualLayout>
                  <c:x val="-5.8773596097098001E-2"/>
                  <c:y val="0.2159421703262900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DDAAB97-F068-4CCF-8815-660B5233B3D4}" type="CATEGORYNAME">
                      <a:rPr lang="zh-TW" altLang="en-US" sz="2000" b="1" i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>
                        <a:defRPr b="1"/>
                      </a:pPr>
                      <a:t>[類別名稱]</a:t>
                    </a:fld>
                    <a:endParaRPr lang="zh-TW" altLang="en-US" sz="2000" b="1" i="0" dirty="0">
                      <a:latin typeface="Microsoft JhengHei" charset="-120"/>
                      <a:ea typeface="Microsoft JhengHei" charset="-120"/>
                      <a:cs typeface="Microsoft JhengHei" charset="-120"/>
                    </a:endParaRPr>
                  </a:p>
                  <a:p>
                    <a:pPr>
                      <a:defRPr b="1"/>
                    </a:pPr>
                    <a:fld id="{E504D211-49B8-4249-B750-9EA4ED50C53B}" type="PERCENTAGE">
                      <a:rPr lang="en-US" altLang="zh-TW" sz="2000" b="1" i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>
                        <a:defRPr b="1"/>
                      </a:pPr>
                      <a:t>[百分比]</a:t>
                    </a:fld>
                    <a:endParaRPr lang="zh-TW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27526432077302"/>
                      <c:h val="0.24081381539311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A02-45BD-B815-5F886F0CAAAD}"/>
                </c:ext>
              </c:extLst>
            </c:dLbl>
            <c:dLbl>
              <c:idx val="1"/>
              <c:layout>
                <c:manualLayout>
                  <c:x val="1.1792487803431301E-3"/>
                  <c:y val="8.597807233813320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EDF8715-7EC6-4F9C-A134-06086E319189}" type="CATEGORYNAME">
                      <a:rPr lang="zh-TW" altLang="en-US" sz="2000" b="1" i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>
                        <a:defRPr b="1"/>
                      </a:pPr>
                      <a:t>[類別名稱]</a:t>
                    </a:fld>
                    <a:endParaRPr lang="zh-TW" altLang="en-US" sz="2000" b="1" i="0" dirty="0">
                      <a:latin typeface="Microsoft JhengHei" charset="-120"/>
                      <a:ea typeface="Microsoft JhengHei" charset="-120"/>
                      <a:cs typeface="Microsoft JhengHei" charset="-120"/>
                    </a:endParaRPr>
                  </a:p>
                  <a:p>
                    <a:pPr>
                      <a:defRPr b="1"/>
                    </a:pPr>
                    <a:r>
                      <a:rPr lang="en-US" altLang="zh-TW" sz="2000" b="1" i="0" dirty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t>16%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127526432077302"/>
                      <c:h val="0.2450380211328770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A02-45BD-B815-5F886F0CAAAD}"/>
                </c:ext>
              </c:extLst>
            </c:dLbl>
            <c:dLbl>
              <c:idx val="2"/>
              <c:layout>
                <c:manualLayout>
                  <c:x val="9.7359757996352096E-3"/>
                  <c:y val="-7.1721081745207997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EDB7C6A-E569-46B7-983D-F8E837CD3449}" type="CATEGORYNAME">
                      <a:rPr lang="zh-TW" altLang="en-US" sz="2000" b="1" i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>
                        <a:defRPr b="1"/>
                      </a:pPr>
                      <a:t>[類別名稱]</a:t>
                    </a:fld>
                    <a:endParaRPr lang="zh-TW" altLang="en-US" sz="2000" b="1" i="0" dirty="0">
                      <a:latin typeface="Microsoft JhengHei" charset="-120"/>
                      <a:ea typeface="Microsoft JhengHei" charset="-120"/>
                      <a:cs typeface="Microsoft JhengHei" charset="-120"/>
                    </a:endParaRPr>
                  </a:p>
                  <a:p>
                    <a:pPr>
                      <a:defRPr b="1"/>
                    </a:pPr>
                    <a:r>
                      <a:rPr lang="en-US" altLang="zh-TW" sz="2000" b="1" i="0" dirty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t>13%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974746800717699"/>
                      <c:h val="0.2143841378549750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A02-45BD-B815-5F886F0CAAAD}"/>
                </c:ext>
              </c:extLst>
            </c:dLbl>
            <c:dLbl>
              <c:idx val="3"/>
              <c:layout>
                <c:manualLayout>
                  <c:x val="4.2866510721045401E-2"/>
                  <c:y val="4.404034543071819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26EB4B8-78AD-4677-B2E3-408C755C863C}" type="CATEGORYNAME">
                      <a:rPr lang="zh-TW" altLang="en-US" sz="2000" b="1" i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>
                        <a:defRPr b="1"/>
                      </a:pPr>
                      <a:t>[類別名稱]</a:t>
                    </a:fld>
                    <a:endParaRPr lang="zh-TW" altLang="en-US" sz="2000" b="1" i="0" dirty="0">
                      <a:latin typeface="Microsoft JhengHei" charset="-120"/>
                      <a:ea typeface="Microsoft JhengHei" charset="-120"/>
                      <a:cs typeface="Microsoft JhengHei" charset="-120"/>
                    </a:endParaRPr>
                  </a:p>
                  <a:p>
                    <a:pPr>
                      <a:defRPr b="1"/>
                    </a:pPr>
                    <a:r>
                      <a:rPr lang="en-US" altLang="zh-TW" sz="2000" b="1" i="0" dirty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t>10%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96279490487401"/>
                      <c:h val="0.22669891984071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A02-45BD-B815-5F886F0CAAAD}"/>
                </c:ext>
              </c:extLst>
            </c:dLbl>
            <c:dLbl>
              <c:idx val="4"/>
              <c:layout>
                <c:manualLayout>
                  <c:x val="3.9858831205421302E-2"/>
                  <c:y val="2.9294091161396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37BFCE6-32DD-4D52-94EC-85CB63ED4879}" type="CATEGORYNAME">
                      <a:rPr lang="zh-TW" altLang="en-US" sz="1800" b="1" i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>
                        <a:defRPr b="1"/>
                      </a:pPr>
                      <a:t>[類別名稱]</a:t>
                    </a:fld>
                    <a:endParaRPr lang="zh-TW" altLang="en-US" sz="1800" b="1" i="0" dirty="0">
                      <a:latin typeface="Microsoft JhengHei" charset="-120"/>
                      <a:ea typeface="Microsoft JhengHei" charset="-120"/>
                      <a:cs typeface="Microsoft JhengHei" charset="-120"/>
                    </a:endParaRPr>
                  </a:p>
                  <a:p>
                    <a:pPr>
                      <a:defRPr b="1"/>
                    </a:pPr>
                    <a:r>
                      <a:rPr lang="en-US" altLang="zh-TW" sz="1800" b="1" i="0" dirty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t>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231608760769"/>
                      <c:h val="0.1734520162639119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DA02-45BD-B815-5F886F0CAA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工作表1!$A$2:$A$6</c:f>
              <c:strCache>
                <c:ptCount val="5"/>
                <c:pt idx="0">
                  <c:v>非常好用</c:v>
                </c:pt>
                <c:pt idx="1">
                  <c:v>很好用</c:v>
                </c:pt>
                <c:pt idx="2">
                  <c:v>普通</c:v>
                </c:pt>
                <c:pt idx="3">
                  <c:v>很不好用</c:v>
                </c:pt>
                <c:pt idx="4">
                  <c:v>非常不好用</c:v>
                </c:pt>
              </c:strCache>
            </c:strRef>
          </c:cat>
          <c:val>
            <c:numRef>
              <c:f>工作表1!$B$2:$B$6</c:f>
              <c:numCache>
                <c:formatCode>General</c:formatCode>
                <c:ptCount val="5"/>
                <c:pt idx="0">
                  <c:v>19</c:v>
                </c:pt>
                <c:pt idx="1">
                  <c:v>5</c:v>
                </c:pt>
                <c:pt idx="2">
                  <c:v>4</c:v>
                </c:pt>
                <c:pt idx="3">
                  <c:v>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DA02-45BD-B815-5F886F0CAA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您使用健康醫療app之後，是否會推薦別人使用？</c:v>
                </c:pt>
              </c:strCache>
            </c:strRef>
          </c:tx>
          <c:explosion val="13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44CF-44D5-9702-D7731EFA342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44CF-44D5-9702-D7731EFA342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44CF-44D5-9702-D7731EFA342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44CF-44D5-9702-D7731EFA3429}"/>
              </c:ext>
            </c:extLst>
          </c:dPt>
          <c:dLbls>
            <c:dLbl>
              <c:idx val="0"/>
              <c:layout>
                <c:manualLayout>
                  <c:x val="1.41757796678816E-2"/>
                  <c:y val="6.6674074897210799E-3"/>
                </c:manualLayout>
              </c:layout>
              <c:tx>
                <c:rich>
                  <a:bodyPr/>
                  <a:lstStyle/>
                  <a:p>
                    <a:fld id="{E2F5A536-54D0-7F4F-BBD8-9A0F8F595D00}" type="CATEGORYNAME">
                      <a:rPr lang="zh-TW" altLang="en-US" sz="2000" b="1" i="0" smtClean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[類別名稱]</a:t>
                    </a:fld>
                    <a:r>
                      <a:rPr lang="zh-TW" altLang="en-US" sz="2000" b="1" i="0" baseline="0" dirty="0" smtClean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t> </a:t>
                    </a:r>
                    <a:fld id="{6DC48073-49DB-9540-8743-9B4692256687}" type="PERCENTAGE">
                      <a:rPr lang="en-US" altLang="zh-TW" sz="2000" b="1" i="0" baseline="0" smtClean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[百分比]</a:t>
                    </a:fld>
                    <a:endParaRPr lang="zh-TW" altLang="en-US" sz="2000" b="1" i="0" baseline="0" dirty="0" smtClean="0">
                      <a:latin typeface="Microsoft JhengHei" charset="-120"/>
                      <a:ea typeface="Microsoft JhengHei" charset="-120"/>
                      <a:cs typeface="Microsoft JhengHei" charset="-120"/>
                    </a:endParaRP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4CF-44D5-9702-D7731EFA3429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01280E6D-991C-F649-B0D3-9EE1D4E9C032}" type="CATEGORYNAME">
                      <a:rPr lang="zh-TW" altLang="en-US" sz="2000" b="1" i="0" smtClean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[類別名稱]</a:t>
                    </a:fld>
                    <a:r>
                      <a:rPr lang="zh-TW" altLang="en-US" sz="2000" b="1" i="0" baseline="0" dirty="0" smtClean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t> </a:t>
                    </a:r>
                    <a:fld id="{4B308408-945D-F846-A129-EF40EB62CAFE}" type="PERCENTAGE">
                      <a:rPr lang="en-US" altLang="zh-TW" sz="2000" b="1" i="0" baseline="0" smtClean="0">
                        <a:latin typeface="Microsoft JhengHei" charset="-120"/>
                        <a:ea typeface="Microsoft JhengHei" charset="-120"/>
                        <a:cs typeface="Microsoft JhengHei" charset="-120"/>
                      </a:rPr>
                      <a:pPr/>
                      <a:t>[百分比]</a:t>
                    </a:fld>
                    <a:endParaRPr lang="zh-TW" altLang="en-US" sz="2000" b="1" i="0" baseline="0" dirty="0" smtClean="0">
                      <a:latin typeface="Microsoft JhengHei" charset="-120"/>
                      <a:ea typeface="Microsoft JhengHei" charset="-120"/>
                      <a:cs typeface="Microsoft JhengHei" charset="-120"/>
                    </a:endParaRP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4CF-44D5-9702-D7731EFA342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工作表1!$A$2:$A$5</c:f>
              <c:strCache>
                <c:ptCount val="2"/>
                <c:pt idx="0">
                  <c:v>是</c:v>
                </c:pt>
                <c:pt idx="1">
                  <c:v>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27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4CF-44D5-9702-D7731EFA3429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45A28E-71EB-495F-BD01-8B6C516AFE53}" type="doc">
      <dgm:prSet loTypeId="urn:microsoft.com/office/officeart/2005/8/layout/matrix1" loCatId="matri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8C17F187-6030-4E3B-9C8C-D944F56B8037}">
      <dgm:prSet phldrT="[文字]" custT="1"/>
      <dgm:spPr>
        <a:solidFill>
          <a:srgbClr val="0070C0"/>
        </a:solidFill>
        <a:ln>
          <a:noFill/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2400" b="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1CB78549-89D9-4D6F-B7D5-EB553B0C94AA}" type="parTrans" cxnId="{1915001F-3161-4C53-8AD9-4D51D920959E}">
      <dgm:prSet/>
      <dgm:spPr/>
      <dgm:t>
        <a:bodyPr/>
        <a:lstStyle/>
        <a:p>
          <a:endParaRPr lang="zh-TW" altLang="en-US"/>
        </a:p>
      </dgm:t>
    </dgm:pt>
    <dgm:pt modelId="{9D7A1C15-427F-4B93-844A-C5DDE063A3A2}" type="sibTrans" cxnId="{1915001F-3161-4C53-8AD9-4D51D920959E}">
      <dgm:prSet/>
      <dgm:spPr/>
      <dgm:t>
        <a:bodyPr/>
        <a:lstStyle/>
        <a:p>
          <a:endParaRPr lang="zh-TW" altLang="en-US"/>
        </a:p>
      </dgm:t>
    </dgm:pt>
    <dgm:pt modelId="{E355DA6B-3E55-4415-BF94-F25C361593BB}">
      <dgm:prSet phldrT="[文字]" custT="1"/>
      <dgm:spPr>
        <a:solidFill>
          <a:srgbClr val="00CCCD"/>
        </a:solidFill>
      </dgm:spPr>
      <dgm:t>
        <a:bodyPr/>
        <a:lstStyle/>
        <a:p>
          <a:pPr>
            <a:lnSpc>
              <a:spcPts val="2000"/>
            </a:lnSpc>
          </a:pPr>
          <a:endParaRPr lang="zh-TW" altLang="en-US" sz="2800" b="0" i="0" dirty="0">
            <a:solidFill>
              <a:schemeClr val="tx1"/>
            </a:solidFill>
            <a:latin typeface="Microsoft JhengHei" charset="-120"/>
            <a:ea typeface="Microsoft JhengHei" charset="-120"/>
            <a:cs typeface="Microsoft JhengHei" charset="-120"/>
          </a:endParaRPr>
        </a:p>
      </dgm:t>
    </dgm:pt>
    <dgm:pt modelId="{0299909C-899B-4427-AF15-9C2DF3138D00}" type="parTrans" cxnId="{51BC6147-A4DA-4392-B801-5F36A6EA09D4}">
      <dgm:prSet/>
      <dgm:spPr/>
      <dgm:t>
        <a:bodyPr/>
        <a:lstStyle/>
        <a:p>
          <a:endParaRPr lang="zh-TW" altLang="en-US"/>
        </a:p>
      </dgm:t>
    </dgm:pt>
    <dgm:pt modelId="{EBE83DAE-FD87-4443-BEE3-FFBD252F719F}" type="sibTrans" cxnId="{51BC6147-A4DA-4392-B801-5F36A6EA09D4}">
      <dgm:prSet/>
      <dgm:spPr/>
      <dgm:t>
        <a:bodyPr/>
        <a:lstStyle/>
        <a:p>
          <a:endParaRPr lang="zh-TW" altLang="en-US"/>
        </a:p>
      </dgm:t>
    </dgm:pt>
    <dgm:pt modelId="{C8B3A246-4ECE-47EE-9733-42202EB49544}">
      <dgm:prSet phldrT="[文字]"/>
      <dgm:spPr>
        <a:solidFill>
          <a:srgbClr val="FF6666"/>
        </a:solidFill>
        <a:ln>
          <a:noFill/>
        </a:ln>
      </dgm:spPr>
      <dgm:t>
        <a:bodyPr/>
        <a:lstStyle/>
        <a:p>
          <a:endParaRPr lang="zh-TW" altLang="en-US" b="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A7A785A-AAEF-4040-82E2-47C7CA4A60CC}" type="parTrans" cxnId="{CE99C354-9665-423B-BEB4-2F0C9A5B2D2C}">
      <dgm:prSet/>
      <dgm:spPr/>
      <dgm:t>
        <a:bodyPr/>
        <a:lstStyle/>
        <a:p>
          <a:endParaRPr lang="zh-TW" altLang="en-US"/>
        </a:p>
      </dgm:t>
    </dgm:pt>
    <dgm:pt modelId="{E1A0B117-3150-4B9E-A57C-31BD559979B4}" type="sibTrans" cxnId="{CE99C354-9665-423B-BEB4-2F0C9A5B2D2C}">
      <dgm:prSet/>
      <dgm:spPr/>
      <dgm:t>
        <a:bodyPr/>
        <a:lstStyle/>
        <a:p>
          <a:endParaRPr lang="zh-TW" altLang="en-US"/>
        </a:p>
      </dgm:t>
    </dgm:pt>
    <dgm:pt modelId="{F7383164-4EA1-4E6E-9A87-69635C8FE732}">
      <dgm:prSet phldrT="[文字]"/>
      <dgm:spPr>
        <a:solidFill>
          <a:srgbClr val="FFC000"/>
        </a:solidFill>
        <a:ln>
          <a:noFill/>
        </a:ln>
      </dgm:spPr>
      <dgm:t>
        <a:bodyPr/>
        <a:lstStyle/>
        <a:p>
          <a:endParaRPr lang="zh-TW" altLang="en-US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2C3628F-FD1C-4EC9-8196-0A9F4CB7A9FD}" type="parTrans" cxnId="{72BF3C69-8A1F-4C3E-B4C9-67E35BCB36A9}">
      <dgm:prSet/>
      <dgm:spPr/>
      <dgm:t>
        <a:bodyPr/>
        <a:lstStyle/>
        <a:p>
          <a:endParaRPr lang="zh-TW" altLang="en-US"/>
        </a:p>
      </dgm:t>
    </dgm:pt>
    <dgm:pt modelId="{0B436B6B-25D8-40DD-895D-11F100F1C75D}" type="sibTrans" cxnId="{72BF3C69-8A1F-4C3E-B4C9-67E35BCB36A9}">
      <dgm:prSet/>
      <dgm:spPr/>
      <dgm:t>
        <a:bodyPr/>
        <a:lstStyle/>
        <a:p>
          <a:endParaRPr lang="zh-TW" altLang="en-US"/>
        </a:p>
      </dgm:t>
    </dgm:pt>
    <dgm:pt modelId="{EF08C857-DC38-4A74-B499-61AC04A043B3}">
      <dgm:prSet/>
      <dgm:spPr>
        <a:solidFill>
          <a:srgbClr val="59A64F"/>
        </a:solidFill>
        <a:ln>
          <a:noFill/>
        </a:ln>
      </dgm:spPr>
      <dgm:t>
        <a:bodyPr/>
        <a:lstStyle/>
        <a:p>
          <a:endParaRPr lang="zh-TW" altLang="en-US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FD0750A-0136-46DA-86F3-5114F702231C}" type="parTrans" cxnId="{AC967EDA-CB55-4DCE-94E3-E12BCC5FCEE5}">
      <dgm:prSet/>
      <dgm:spPr/>
      <dgm:t>
        <a:bodyPr/>
        <a:lstStyle/>
        <a:p>
          <a:endParaRPr lang="zh-TW" altLang="en-US"/>
        </a:p>
      </dgm:t>
    </dgm:pt>
    <dgm:pt modelId="{E5952247-409F-4346-9A41-41CB7FB64566}" type="sibTrans" cxnId="{AC967EDA-CB55-4DCE-94E3-E12BCC5FCEE5}">
      <dgm:prSet/>
      <dgm:spPr/>
      <dgm:t>
        <a:bodyPr/>
        <a:lstStyle/>
        <a:p>
          <a:endParaRPr lang="zh-TW" altLang="en-US"/>
        </a:p>
      </dgm:t>
    </dgm:pt>
    <dgm:pt modelId="{53F21B40-8969-494A-82FB-810B9ACCD05D}" type="pres">
      <dgm:prSet presAssocID="{4D45A28E-71EB-495F-BD01-8B6C516AFE53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2FA1C6A-E15D-4360-9C93-092A03D9E760}" type="pres">
      <dgm:prSet presAssocID="{4D45A28E-71EB-495F-BD01-8B6C516AFE53}" presName="matrix" presStyleCnt="0"/>
      <dgm:spPr/>
    </dgm:pt>
    <dgm:pt modelId="{ED7869E3-4F56-41BD-A273-443751CFB5CF}" type="pres">
      <dgm:prSet presAssocID="{4D45A28E-71EB-495F-BD01-8B6C516AFE53}" presName="tile1" presStyleLbl="node1" presStyleIdx="0" presStyleCnt="4"/>
      <dgm:spPr/>
      <dgm:t>
        <a:bodyPr/>
        <a:lstStyle/>
        <a:p>
          <a:endParaRPr lang="zh-TW" altLang="en-US"/>
        </a:p>
      </dgm:t>
    </dgm:pt>
    <dgm:pt modelId="{B548969E-F80C-45ED-A7E5-872F48734FBC}" type="pres">
      <dgm:prSet presAssocID="{4D45A28E-71EB-495F-BD01-8B6C516AFE53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CCAC630-9A38-4271-8654-B27100A92156}" type="pres">
      <dgm:prSet presAssocID="{4D45A28E-71EB-495F-BD01-8B6C516AFE53}" presName="tile2" presStyleLbl="node1" presStyleIdx="1" presStyleCnt="4"/>
      <dgm:spPr/>
      <dgm:t>
        <a:bodyPr/>
        <a:lstStyle/>
        <a:p>
          <a:endParaRPr lang="zh-TW" altLang="en-US"/>
        </a:p>
      </dgm:t>
    </dgm:pt>
    <dgm:pt modelId="{F1B1FBBF-BAE7-4854-9E69-3076C88706FB}" type="pres">
      <dgm:prSet presAssocID="{4D45A28E-71EB-495F-BD01-8B6C516AFE53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2BB0969-98B5-4984-B6BF-C39E10A94C39}" type="pres">
      <dgm:prSet presAssocID="{4D45A28E-71EB-495F-BD01-8B6C516AFE53}" presName="tile3" presStyleLbl="node1" presStyleIdx="2" presStyleCnt="4"/>
      <dgm:spPr/>
      <dgm:t>
        <a:bodyPr/>
        <a:lstStyle/>
        <a:p>
          <a:endParaRPr lang="zh-TW" altLang="en-US"/>
        </a:p>
      </dgm:t>
    </dgm:pt>
    <dgm:pt modelId="{A9A61E9B-0D2E-471C-B3E0-31CA8552475C}" type="pres">
      <dgm:prSet presAssocID="{4D45A28E-71EB-495F-BD01-8B6C516AFE53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E7C49FF-225A-4316-8A89-62F097DAF7EB}" type="pres">
      <dgm:prSet presAssocID="{4D45A28E-71EB-495F-BD01-8B6C516AFE53}" presName="tile4" presStyleLbl="node1" presStyleIdx="3" presStyleCnt="4"/>
      <dgm:spPr/>
      <dgm:t>
        <a:bodyPr/>
        <a:lstStyle/>
        <a:p>
          <a:endParaRPr lang="zh-TW" altLang="en-US"/>
        </a:p>
      </dgm:t>
    </dgm:pt>
    <dgm:pt modelId="{F19CC722-D3DA-4F04-9966-75F5B4181B2A}" type="pres">
      <dgm:prSet presAssocID="{4D45A28E-71EB-495F-BD01-8B6C516AFE53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FBFA6C5-7459-445F-A85F-E9191EB623E7}" type="pres">
      <dgm:prSet presAssocID="{4D45A28E-71EB-495F-BD01-8B6C516AFE53}" presName="centerTile" presStyleLbl="fgShp" presStyleIdx="0" presStyleCnt="1" custScaleX="112519" custScaleY="111464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83AAB8E6-2456-6043-9DE5-3AB571304AE6}" type="presOf" srcId="{8C17F187-6030-4E3B-9C8C-D944F56B8037}" destId="{BFBFA6C5-7459-445F-A85F-E9191EB623E7}" srcOrd="0" destOrd="0" presId="urn:microsoft.com/office/officeart/2005/8/layout/matrix1"/>
    <dgm:cxn modelId="{51BC6147-A4DA-4392-B801-5F36A6EA09D4}" srcId="{8C17F187-6030-4E3B-9C8C-D944F56B8037}" destId="{E355DA6B-3E55-4415-BF94-F25C361593BB}" srcOrd="0" destOrd="0" parTransId="{0299909C-899B-4427-AF15-9C2DF3138D00}" sibTransId="{EBE83DAE-FD87-4443-BEE3-FFBD252F719F}"/>
    <dgm:cxn modelId="{0BFF22EC-D49C-BE4C-AD9E-5DBD383FCEAD}" type="presOf" srcId="{F7383164-4EA1-4E6E-9A87-69635C8FE732}" destId="{A9A61E9B-0D2E-471C-B3E0-31CA8552475C}" srcOrd="1" destOrd="0" presId="urn:microsoft.com/office/officeart/2005/8/layout/matrix1"/>
    <dgm:cxn modelId="{AC967EDA-CB55-4DCE-94E3-E12BCC5FCEE5}" srcId="{8C17F187-6030-4E3B-9C8C-D944F56B8037}" destId="{EF08C857-DC38-4A74-B499-61AC04A043B3}" srcOrd="3" destOrd="0" parTransId="{DFD0750A-0136-46DA-86F3-5114F702231C}" sibTransId="{E5952247-409F-4346-9A41-41CB7FB64566}"/>
    <dgm:cxn modelId="{2463E1E2-1F67-0B4D-A2FB-1F1C23F19FBA}" type="presOf" srcId="{E355DA6B-3E55-4415-BF94-F25C361593BB}" destId="{ED7869E3-4F56-41BD-A273-443751CFB5CF}" srcOrd="0" destOrd="0" presId="urn:microsoft.com/office/officeart/2005/8/layout/matrix1"/>
    <dgm:cxn modelId="{58D2AEE3-1F01-0D42-9692-34D9EACE9B33}" type="presOf" srcId="{4D45A28E-71EB-495F-BD01-8B6C516AFE53}" destId="{53F21B40-8969-494A-82FB-810B9ACCD05D}" srcOrd="0" destOrd="0" presId="urn:microsoft.com/office/officeart/2005/8/layout/matrix1"/>
    <dgm:cxn modelId="{0C2B150F-3BBB-B248-B35A-4CAE847D4039}" type="presOf" srcId="{C8B3A246-4ECE-47EE-9733-42202EB49544}" destId="{F1B1FBBF-BAE7-4854-9E69-3076C88706FB}" srcOrd="1" destOrd="0" presId="urn:microsoft.com/office/officeart/2005/8/layout/matrix1"/>
    <dgm:cxn modelId="{5DC37735-B260-1C41-A804-CDB0AFFCCCEB}" type="presOf" srcId="{C8B3A246-4ECE-47EE-9733-42202EB49544}" destId="{4CCAC630-9A38-4271-8654-B27100A92156}" srcOrd="0" destOrd="0" presId="urn:microsoft.com/office/officeart/2005/8/layout/matrix1"/>
    <dgm:cxn modelId="{47159E9D-E421-434D-847F-1224EAA6668E}" type="presOf" srcId="{F7383164-4EA1-4E6E-9A87-69635C8FE732}" destId="{C2BB0969-98B5-4984-B6BF-C39E10A94C39}" srcOrd="0" destOrd="0" presId="urn:microsoft.com/office/officeart/2005/8/layout/matrix1"/>
    <dgm:cxn modelId="{72BF3C69-8A1F-4C3E-B4C9-67E35BCB36A9}" srcId="{8C17F187-6030-4E3B-9C8C-D944F56B8037}" destId="{F7383164-4EA1-4E6E-9A87-69635C8FE732}" srcOrd="2" destOrd="0" parTransId="{62C3628F-FD1C-4EC9-8196-0A9F4CB7A9FD}" sibTransId="{0B436B6B-25D8-40DD-895D-11F100F1C75D}"/>
    <dgm:cxn modelId="{1915001F-3161-4C53-8AD9-4D51D920959E}" srcId="{4D45A28E-71EB-495F-BD01-8B6C516AFE53}" destId="{8C17F187-6030-4E3B-9C8C-D944F56B8037}" srcOrd="0" destOrd="0" parTransId="{1CB78549-89D9-4D6F-B7D5-EB553B0C94AA}" sibTransId="{9D7A1C15-427F-4B93-844A-C5DDE063A3A2}"/>
    <dgm:cxn modelId="{CE99C354-9665-423B-BEB4-2F0C9A5B2D2C}" srcId="{8C17F187-6030-4E3B-9C8C-D944F56B8037}" destId="{C8B3A246-4ECE-47EE-9733-42202EB49544}" srcOrd="1" destOrd="0" parTransId="{DA7A785A-AAEF-4040-82E2-47C7CA4A60CC}" sibTransId="{E1A0B117-3150-4B9E-A57C-31BD559979B4}"/>
    <dgm:cxn modelId="{AC662148-FA97-EA48-BE88-B60F6FBC2AA8}" type="presOf" srcId="{E355DA6B-3E55-4415-BF94-F25C361593BB}" destId="{B548969E-F80C-45ED-A7E5-872F48734FBC}" srcOrd="1" destOrd="0" presId="urn:microsoft.com/office/officeart/2005/8/layout/matrix1"/>
    <dgm:cxn modelId="{876511AD-6A01-A247-93F4-852199E2A855}" type="presOf" srcId="{EF08C857-DC38-4A74-B499-61AC04A043B3}" destId="{F19CC722-D3DA-4F04-9966-75F5B4181B2A}" srcOrd="1" destOrd="0" presId="urn:microsoft.com/office/officeart/2005/8/layout/matrix1"/>
    <dgm:cxn modelId="{53667B8B-8995-994B-9323-C3E11E225957}" type="presOf" srcId="{EF08C857-DC38-4A74-B499-61AC04A043B3}" destId="{AE7C49FF-225A-4316-8A89-62F097DAF7EB}" srcOrd="0" destOrd="0" presId="urn:microsoft.com/office/officeart/2005/8/layout/matrix1"/>
    <dgm:cxn modelId="{C0BF027B-B52E-B64E-A1DB-58A0E1CD1A58}" type="presParOf" srcId="{53F21B40-8969-494A-82FB-810B9ACCD05D}" destId="{52FA1C6A-E15D-4360-9C93-092A03D9E760}" srcOrd="0" destOrd="0" presId="urn:microsoft.com/office/officeart/2005/8/layout/matrix1"/>
    <dgm:cxn modelId="{B836B979-6D17-D04A-A277-1410D5E11757}" type="presParOf" srcId="{52FA1C6A-E15D-4360-9C93-092A03D9E760}" destId="{ED7869E3-4F56-41BD-A273-443751CFB5CF}" srcOrd="0" destOrd="0" presId="urn:microsoft.com/office/officeart/2005/8/layout/matrix1"/>
    <dgm:cxn modelId="{FD0CAF73-D83C-FC4C-A920-719B4C7A5A28}" type="presParOf" srcId="{52FA1C6A-E15D-4360-9C93-092A03D9E760}" destId="{B548969E-F80C-45ED-A7E5-872F48734FBC}" srcOrd="1" destOrd="0" presId="urn:microsoft.com/office/officeart/2005/8/layout/matrix1"/>
    <dgm:cxn modelId="{83195B72-5A72-E14C-992A-CFFAE835D83E}" type="presParOf" srcId="{52FA1C6A-E15D-4360-9C93-092A03D9E760}" destId="{4CCAC630-9A38-4271-8654-B27100A92156}" srcOrd="2" destOrd="0" presId="urn:microsoft.com/office/officeart/2005/8/layout/matrix1"/>
    <dgm:cxn modelId="{B70B599C-CBAC-724F-8945-35D1C4FF95D9}" type="presParOf" srcId="{52FA1C6A-E15D-4360-9C93-092A03D9E760}" destId="{F1B1FBBF-BAE7-4854-9E69-3076C88706FB}" srcOrd="3" destOrd="0" presId="urn:microsoft.com/office/officeart/2005/8/layout/matrix1"/>
    <dgm:cxn modelId="{EECF8FC0-45CC-E04B-85A2-D8F1C9C99CCC}" type="presParOf" srcId="{52FA1C6A-E15D-4360-9C93-092A03D9E760}" destId="{C2BB0969-98B5-4984-B6BF-C39E10A94C39}" srcOrd="4" destOrd="0" presId="urn:microsoft.com/office/officeart/2005/8/layout/matrix1"/>
    <dgm:cxn modelId="{131F7A9C-5AAD-284D-9A00-94E8ED284959}" type="presParOf" srcId="{52FA1C6A-E15D-4360-9C93-092A03D9E760}" destId="{A9A61E9B-0D2E-471C-B3E0-31CA8552475C}" srcOrd="5" destOrd="0" presId="urn:microsoft.com/office/officeart/2005/8/layout/matrix1"/>
    <dgm:cxn modelId="{0BAB629C-6938-D148-AE92-3E876F4943F5}" type="presParOf" srcId="{52FA1C6A-E15D-4360-9C93-092A03D9E760}" destId="{AE7C49FF-225A-4316-8A89-62F097DAF7EB}" srcOrd="6" destOrd="0" presId="urn:microsoft.com/office/officeart/2005/8/layout/matrix1"/>
    <dgm:cxn modelId="{3F27E7DC-3220-594D-BE86-5E363B912735}" type="presParOf" srcId="{52FA1C6A-E15D-4360-9C93-092A03D9E760}" destId="{F19CC722-D3DA-4F04-9966-75F5B4181B2A}" srcOrd="7" destOrd="0" presId="urn:microsoft.com/office/officeart/2005/8/layout/matrix1"/>
    <dgm:cxn modelId="{3DA113A7-D2CE-FE4F-A295-7A381F6A6D8E}" type="presParOf" srcId="{53F21B40-8969-494A-82FB-810B9ACCD05D}" destId="{BFBFA6C5-7459-445F-A85F-E9191EB623E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869E3-4F56-41BD-A273-443751CFB5CF}">
      <dsp:nvSpPr>
        <dsp:cNvPr id="0" name=""/>
        <dsp:cNvSpPr/>
      </dsp:nvSpPr>
      <dsp:spPr>
        <a:xfrm rot="16200000">
          <a:off x="1457376" y="-1457376"/>
          <a:ext cx="2576616" cy="5491369"/>
        </a:xfrm>
        <a:prstGeom prst="round1Rect">
          <a:avLst/>
        </a:prstGeom>
        <a:solidFill>
          <a:srgbClr val="00CCC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ts val="2000"/>
            </a:lnSpc>
            <a:spcBef>
              <a:spcPct val="0"/>
            </a:spcBef>
            <a:spcAft>
              <a:spcPct val="35000"/>
            </a:spcAft>
          </a:pPr>
          <a:endParaRPr lang="zh-TW" altLang="en-US" sz="2800" b="0" i="0" kern="1200" dirty="0">
            <a:solidFill>
              <a:schemeClr val="tx1"/>
            </a:solidFill>
            <a:latin typeface="Microsoft JhengHei" charset="-120"/>
            <a:ea typeface="Microsoft JhengHei" charset="-120"/>
            <a:cs typeface="Microsoft JhengHei" charset="-120"/>
          </a:endParaRPr>
        </a:p>
      </dsp:txBody>
      <dsp:txXfrm rot="5400000">
        <a:off x="0" y="0"/>
        <a:ext cx="5491369" cy="1932462"/>
      </dsp:txXfrm>
    </dsp:sp>
    <dsp:sp modelId="{4CCAC630-9A38-4271-8654-B27100A92156}">
      <dsp:nvSpPr>
        <dsp:cNvPr id="0" name=""/>
        <dsp:cNvSpPr/>
      </dsp:nvSpPr>
      <dsp:spPr>
        <a:xfrm>
          <a:off x="5491369" y="0"/>
          <a:ext cx="5491369" cy="2576616"/>
        </a:xfrm>
        <a:prstGeom prst="round1Rect">
          <a:avLst/>
        </a:prstGeom>
        <a:solidFill>
          <a:srgbClr val="FF666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6500" b="0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5491369" y="0"/>
        <a:ext cx="5491369" cy="1932462"/>
      </dsp:txXfrm>
    </dsp:sp>
    <dsp:sp modelId="{C2BB0969-98B5-4984-B6BF-C39E10A94C39}">
      <dsp:nvSpPr>
        <dsp:cNvPr id="0" name=""/>
        <dsp:cNvSpPr/>
      </dsp:nvSpPr>
      <dsp:spPr>
        <a:xfrm rot="10800000">
          <a:off x="0" y="2576616"/>
          <a:ext cx="5491369" cy="2576616"/>
        </a:xfrm>
        <a:prstGeom prst="round1Rect">
          <a:avLst/>
        </a:prstGeom>
        <a:solidFill>
          <a:srgbClr val="FFC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6500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10800000">
        <a:off x="0" y="3220770"/>
        <a:ext cx="5491369" cy="1932462"/>
      </dsp:txXfrm>
    </dsp:sp>
    <dsp:sp modelId="{AE7C49FF-225A-4316-8A89-62F097DAF7EB}">
      <dsp:nvSpPr>
        <dsp:cNvPr id="0" name=""/>
        <dsp:cNvSpPr/>
      </dsp:nvSpPr>
      <dsp:spPr>
        <a:xfrm rot="5400000">
          <a:off x="6948746" y="1119239"/>
          <a:ext cx="2576616" cy="5491369"/>
        </a:xfrm>
        <a:prstGeom prst="round1Rect">
          <a:avLst/>
        </a:prstGeom>
        <a:solidFill>
          <a:srgbClr val="59A64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2280" tIns="462280" rIns="462280" bIns="46228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6500" kern="1200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 rot="-5400000">
        <a:off x="5491370" y="3220770"/>
        <a:ext cx="5491369" cy="1932462"/>
      </dsp:txXfrm>
    </dsp:sp>
    <dsp:sp modelId="{BFBFA6C5-7459-445F-A85F-E9191EB623E7}">
      <dsp:nvSpPr>
        <dsp:cNvPr id="0" name=""/>
        <dsp:cNvSpPr/>
      </dsp:nvSpPr>
      <dsp:spPr>
        <a:xfrm>
          <a:off x="3637719" y="1858616"/>
          <a:ext cx="3707300" cy="1435999"/>
        </a:xfrm>
        <a:prstGeom prst="roundRect">
          <a:avLst/>
        </a:prstGeom>
        <a:solidFill>
          <a:srgbClr val="0070C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2400" b="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707819" y="1928716"/>
        <a:ext cx="3567100" cy="12957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34AD8-73B2-7D43-AE37-FEDF3BEE342C}" type="datetimeFigureOut">
              <a:rPr kumimoji="1" lang="zh-TW" altLang="en-US" smtClean="0"/>
              <a:t>2018/4/25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11B6D-8AF0-724F-AA41-9B4AAAEB746C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192612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0186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3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533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4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4703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5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097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6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6317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7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36954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8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543480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9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052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10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9413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11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5592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12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78853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14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80427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22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79051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23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8224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24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77196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25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110025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26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03889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27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14243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28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01756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29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15185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30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09698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31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86861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33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699410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34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89111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35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00597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36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10451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37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192444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38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78073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fld id="{B3A57850-529F-45C5-A2D3-C5EC26DD00A3}" type="slidenum">
              <a:rPr lang="zh-CN" altLang="en-US" sz="1200">
                <a:latin typeface="Calibri" pitchFamily="34" charset="0"/>
                <a:ea typeface="宋体" pitchFamily="2" charset="-122"/>
              </a:rPr>
              <a:pPr/>
              <a:t>39</a:t>
            </a:fld>
            <a:endParaRPr lang="zh-CN" altLang="en-US" sz="1200">
              <a:latin typeface="Calibri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7130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 smtClean="0"/>
              <a:t>按一下以編輯母片子標題樣式</a:t>
            </a:r>
            <a:endParaRPr kumimoji="1"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8F297-2FDE-4844-A93A-0F00E6B1BA97}" type="datetimeFigureOut">
              <a:rPr kumimoji="1" lang="zh-TW" altLang="en-US" smtClean="0"/>
              <a:t>2018/4/25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3890-64ED-9646-8547-CD13A4F0946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01955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8F297-2FDE-4844-A93A-0F00E6B1BA97}" type="datetimeFigureOut">
              <a:rPr kumimoji="1" lang="zh-TW" altLang="en-US" smtClean="0"/>
              <a:t>2018/4/25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3890-64ED-9646-8547-CD13A4F0946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837856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8F297-2FDE-4844-A93A-0F00E6B1BA97}" type="datetimeFigureOut">
              <a:rPr kumimoji="1" lang="zh-TW" altLang="en-US" smtClean="0"/>
              <a:t>2018/4/25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3890-64ED-9646-8547-CD13A4F0946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59175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8F297-2FDE-4844-A93A-0F00E6B1BA97}" type="datetimeFigureOut">
              <a:rPr kumimoji="1" lang="zh-TW" altLang="en-US" smtClean="0"/>
              <a:t>2018/4/25</a:t>
            </a:fld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3890-64ED-9646-8547-CD13A4F0946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68831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8F297-2FDE-4844-A93A-0F00E6B1BA97}" type="datetimeFigureOut">
              <a:rPr kumimoji="1" lang="zh-TW" altLang="en-US" smtClean="0"/>
              <a:t>2018/4/25</a:t>
            </a:fld>
            <a:endParaRPr kumimoji="1"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3890-64ED-9646-8547-CD13A4F0946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321792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8F297-2FDE-4844-A93A-0F00E6B1BA97}" type="datetimeFigureOut">
              <a:rPr kumimoji="1" lang="zh-TW" altLang="en-US" smtClean="0"/>
              <a:t>2018/4/25</a:t>
            </a:fld>
            <a:endParaRPr kumimoji="1"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3890-64ED-9646-8547-CD13A4F0946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91921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8F297-2FDE-4844-A93A-0F00E6B1BA97}" type="datetimeFigureOut">
              <a:rPr kumimoji="1" lang="zh-TW" altLang="en-US" smtClean="0"/>
              <a:t>2018/4/25</a:t>
            </a:fld>
            <a:endParaRPr kumimoji="1"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3890-64ED-9646-8547-CD13A4F0946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511581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8F297-2FDE-4844-A93A-0F00E6B1BA97}" type="datetimeFigureOut">
              <a:rPr kumimoji="1" lang="zh-TW" altLang="en-US" smtClean="0"/>
              <a:t>2018/4/25</a:t>
            </a:fld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3890-64ED-9646-8547-CD13A4F0946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774424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8F297-2FDE-4844-A93A-0F00E6B1BA97}" type="datetimeFigureOut">
              <a:rPr kumimoji="1" lang="zh-TW" altLang="en-US" smtClean="0"/>
              <a:t>2018/4/25</a:t>
            </a:fld>
            <a:endParaRPr kumimoji="1"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3890-64ED-9646-8547-CD13A4F0946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53148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8F297-2FDE-4844-A93A-0F00E6B1BA97}" type="datetimeFigureOut">
              <a:rPr kumimoji="1" lang="zh-TW" altLang="en-US" smtClean="0"/>
              <a:t>2018/4/25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3890-64ED-9646-8547-CD13A4F0946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684692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垂直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8F297-2FDE-4844-A93A-0F00E6B1BA97}" type="datetimeFigureOut">
              <a:rPr kumimoji="1" lang="zh-TW" altLang="en-US" smtClean="0"/>
              <a:t>2018/4/25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273890-64ED-9646-8547-CD13A4F0946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61751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004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3171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8F297-2FDE-4844-A93A-0F00E6B1BA97}" type="datetimeFigureOut">
              <a:rPr kumimoji="1" lang="zh-TW" altLang="en-US" smtClean="0"/>
              <a:t>2018/4/25</a:t>
            </a:fld>
            <a:endParaRPr kumimoji="1"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73890-64ED-9646-8547-CD13A4F09460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10995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tif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8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  <a:alpha val="3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grpSp>
        <p:nvGrpSpPr>
          <p:cNvPr id="7" name="群組 6"/>
          <p:cNvGrpSpPr/>
          <p:nvPr/>
        </p:nvGrpSpPr>
        <p:grpSpPr>
          <a:xfrm>
            <a:off x="495168" y="391186"/>
            <a:ext cx="8084264" cy="787135"/>
            <a:chOff x="5372201" y="5336812"/>
            <a:chExt cx="8084264" cy="787135"/>
          </a:xfrm>
        </p:grpSpPr>
        <p:sp>
          <p:nvSpPr>
            <p:cNvPr id="6" name="替代程序 5"/>
            <p:cNvSpPr/>
            <p:nvPr/>
          </p:nvSpPr>
          <p:spPr>
            <a:xfrm>
              <a:off x="5372201" y="5336812"/>
              <a:ext cx="8084264" cy="787135"/>
            </a:xfrm>
            <a:prstGeom prst="flowChartAlternateProcess">
              <a:avLst/>
            </a:prstGeom>
            <a:solidFill>
              <a:schemeClr val="accent4">
                <a:lumMod val="60000"/>
                <a:lumOff val="40000"/>
                <a:alpha val="8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5" name="文字方塊 4"/>
            <p:cNvSpPr txBox="1"/>
            <p:nvPr/>
          </p:nvSpPr>
          <p:spPr>
            <a:xfrm>
              <a:off x="5372201" y="5336813"/>
              <a:ext cx="808426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TW" altLang="en-US" sz="4400" b="1" dirty="0" smtClean="0">
                  <a:latin typeface="Microsoft JhengHei" charset="-120"/>
                  <a:ea typeface="Microsoft JhengHei" charset="-120"/>
                  <a:cs typeface="Microsoft JhengHei" charset="-120"/>
                </a:rPr>
                <a:t>「新移民的融合」公民行動方案</a:t>
              </a:r>
              <a:endParaRPr kumimoji="1" lang="zh-TW" altLang="en-US" sz="4400" b="1" dirty="0"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</p:grpSp>
      <p:sp>
        <p:nvSpPr>
          <p:cNvPr id="8" name="文字方塊 7"/>
          <p:cNvSpPr txBox="1"/>
          <p:nvPr/>
        </p:nvSpPr>
        <p:spPr>
          <a:xfrm>
            <a:off x="8878528" y="3854245"/>
            <a:ext cx="2479283" cy="2062103"/>
          </a:xfrm>
          <a:prstGeom prst="rect">
            <a:avLst/>
          </a:prstGeom>
          <a:solidFill>
            <a:schemeClr val="tx1">
              <a:alpha val="85000"/>
            </a:schemeClr>
          </a:solidFill>
          <a:effectLst>
            <a:glow rad="101600">
              <a:schemeClr val="accent3">
                <a:satMod val="175000"/>
                <a:alpha val="40000"/>
              </a:schemeClr>
            </a:glow>
            <a:softEdge rad="0"/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zh-TW" altLang="en-US" sz="3200" b="1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縮短</a:t>
            </a:r>
            <a:endParaRPr kumimoji="1" lang="en-US" altLang="zh-TW" sz="3200" b="1" dirty="0" smtClean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/>
            <a:r>
              <a:rPr kumimoji="1" lang="zh-TW" altLang="en-US" sz="3200" b="1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想像與實際</a:t>
            </a:r>
            <a:endParaRPr kumimoji="1" lang="en-US" altLang="zh-TW" sz="3200" b="1" dirty="0" smtClean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/>
            <a:r>
              <a:rPr kumimoji="1" lang="zh-TW" altLang="en-US" sz="3200" b="1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之間的距離</a:t>
            </a:r>
            <a:endParaRPr kumimoji="1" lang="en-US" altLang="zh-TW" sz="3200" b="1" dirty="0" smtClean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/>
            <a:r>
              <a:rPr kumimoji="1" lang="zh-TW" altLang="en-US" sz="3200" b="1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唯有行動</a:t>
            </a:r>
            <a:endParaRPr kumimoji="1" lang="zh-TW" altLang="en-US" sz="3200" b="1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768593" y="1711234"/>
            <a:ext cx="28135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隊伍編號：</a:t>
            </a:r>
            <a:r>
              <a:rPr kumimoji="1" lang="en-US" altLang="zh-TW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1803</a:t>
            </a:r>
            <a:endParaRPr kumimoji="1" lang="zh-TW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57783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圓角矩形 19"/>
          <p:cNvSpPr/>
          <p:nvPr/>
        </p:nvSpPr>
        <p:spPr>
          <a:xfrm>
            <a:off x="5221503" y="4517362"/>
            <a:ext cx="3808325" cy="702283"/>
          </a:xfrm>
          <a:prstGeom prst="roundRect">
            <a:avLst/>
          </a:prstGeom>
          <a:solidFill>
            <a:srgbClr val="59A6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9" name="圓角矩形 18"/>
          <p:cNvSpPr/>
          <p:nvPr/>
        </p:nvSpPr>
        <p:spPr>
          <a:xfrm>
            <a:off x="5221503" y="3475955"/>
            <a:ext cx="3808325" cy="70228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8" name="圓角矩形 17"/>
          <p:cNvSpPr/>
          <p:nvPr/>
        </p:nvSpPr>
        <p:spPr>
          <a:xfrm>
            <a:off x="5221503" y="2480602"/>
            <a:ext cx="3808325" cy="702283"/>
          </a:xfrm>
          <a:prstGeom prst="roundRect">
            <a:avLst/>
          </a:prstGeom>
          <a:solidFill>
            <a:srgbClr val="FF66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" name="圓角矩形 1"/>
          <p:cNvSpPr/>
          <p:nvPr/>
        </p:nvSpPr>
        <p:spPr>
          <a:xfrm>
            <a:off x="5221504" y="1439195"/>
            <a:ext cx="3808325" cy="7022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3" name="圓角矩形 72"/>
          <p:cNvSpPr/>
          <p:nvPr/>
        </p:nvSpPr>
        <p:spPr>
          <a:xfrm>
            <a:off x="-2587" y="393166"/>
            <a:ext cx="3630689" cy="855531"/>
          </a:xfrm>
          <a:prstGeom prst="roundRect">
            <a:avLst/>
          </a:prstGeom>
          <a:solidFill>
            <a:schemeClr val="tx1">
              <a:alpha val="7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0" name="任意多边形 31"/>
          <p:cNvSpPr>
            <a:spLocks noChangeAspect="1"/>
          </p:cNvSpPr>
          <p:nvPr/>
        </p:nvSpPr>
        <p:spPr>
          <a:xfrm>
            <a:off x="3932605" y="1398413"/>
            <a:ext cx="938750" cy="819790"/>
          </a:xfrm>
          <a:custGeom>
            <a:avLst/>
            <a:gdLst/>
            <a:ahLst/>
            <a:cxnLst/>
            <a:rect l="l" t="t" r="r" b="b"/>
            <a:pathLst>
              <a:path w="576064" h="504056">
                <a:moveTo>
                  <a:pt x="176705" y="193361"/>
                </a:moveTo>
                <a:cubicBezTo>
                  <a:pt x="184993" y="193361"/>
                  <a:pt x="191208" y="197568"/>
                  <a:pt x="195352" y="205981"/>
                </a:cubicBezTo>
                <a:cubicBezTo>
                  <a:pt x="199496" y="214395"/>
                  <a:pt x="201568" y="230824"/>
                  <a:pt x="201568" y="255269"/>
                </a:cubicBezTo>
                <a:cubicBezTo>
                  <a:pt x="201568" y="271928"/>
                  <a:pt x="200668" y="284193"/>
                  <a:pt x="198868" y="292062"/>
                </a:cubicBezTo>
                <a:cubicBezTo>
                  <a:pt x="197069" y="299931"/>
                  <a:pt x="194264" y="305687"/>
                  <a:pt x="190455" y="309328"/>
                </a:cubicBezTo>
                <a:cubicBezTo>
                  <a:pt x="186646" y="312970"/>
                  <a:pt x="182146" y="314791"/>
                  <a:pt x="176956" y="314791"/>
                </a:cubicBezTo>
                <a:cubicBezTo>
                  <a:pt x="169087" y="314791"/>
                  <a:pt x="163080" y="310500"/>
                  <a:pt x="158936" y="301920"/>
                </a:cubicBezTo>
                <a:cubicBezTo>
                  <a:pt x="154792" y="293339"/>
                  <a:pt x="152720" y="277328"/>
                  <a:pt x="152720" y="253888"/>
                </a:cubicBezTo>
                <a:cubicBezTo>
                  <a:pt x="152720" y="230698"/>
                  <a:pt x="154604" y="214813"/>
                  <a:pt x="158371" y="206232"/>
                </a:cubicBezTo>
                <a:cubicBezTo>
                  <a:pt x="162138" y="197652"/>
                  <a:pt x="168249" y="193361"/>
                  <a:pt x="176705" y="193361"/>
                </a:cubicBezTo>
                <a:close/>
                <a:moveTo>
                  <a:pt x="347025" y="159331"/>
                </a:moveTo>
                <a:cubicBezTo>
                  <a:pt x="341583" y="170883"/>
                  <a:pt x="334049" y="180594"/>
                  <a:pt x="324421" y="188464"/>
                </a:cubicBezTo>
                <a:cubicBezTo>
                  <a:pt x="314794" y="196333"/>
                  <a:pt x="301274" y="203072"/>
                  <a:pt x="283861" y="208681"/>
                </a:cubicBezTo>
                <a:lnTo>
                  <a:pt x="283861" y="250623"/>
                </a:lnTo>
                <a:cubicBezTo>
                  <a:pt x="295665" y="247023"/>
                  <a:pt x="305481" y="243256"/>
                  <a:pt x="313308" y="239321"/>
                </a:cubicBezTo>
                <a:cubicBezTo>
                  <a:pt x="321135" y="235386"/>
                  <a:pt x="329235" y="230238"/>
                  <a:pt x="337606" y="223876"/>
                </a:cubicBezTo>
                <a:lnTo>
                  <a:pt x="337606" y="346561"/>
                </a:lnTo>
                <a:lnTo>
                  <a:pt x="389343" y="346561"/>
                </a:lnTo>
                <a:lnTo>
                  <a:pt x="389343" y="159331"/>
                </a:lnTo>
                <a:close/>
                <a:moveTo>
                  <a:pt x="178463" y="159331"/>
                </a:moveTo>
                <a:cubicBezTo>
                  <a:pt x="152678" y="159331"/>
                  <a:pt x="133486" y="166321"/>
                  <a:pt x="120887" y="180301"/>
                </a:cubicBezTo>
                <a:cubicBezTo>
                  <a:pt x="108288" y="194282"/>
                  <a:pt x="101988" y="218769"/>
                  <a:pt x="101988" y="253762"/>
                </a:cubicBezTo>
                <a:cubicBezTo>
                  <a:pt x="101988" y="267994"/>
                  <a:pt x="103223" y="280991"/>
                  <a:pt x="105693" y="292753"/>
                </a:cubicBezTo>
                <a:cubicBezTo>
                  <a:pt x="108162" y="304515"/>
                  <a:pt x="111616" y="313786"/>
                  <a:pt x="116053" y="320567"/>
                </a:cubicBezTo>
                <a:cubicBezTo>
                  <a:pt x="122164" y="330111"/>
                  <a:pt x="129991" y="337352"/>
                  <a:pt x="139535" y="342292"/>
                </a:cubicBezTo>
                <a:cubicBezTo>
                  <a:pt x="149078" y="347231"/>
                  <a:pt x="161594" y="349700"/>
                  <a:pt x="177081" y="349700"/>
                </a:cubicBezTo>
                <a:cubicBezTo>
                  <a:pt x="204708" y="349700"/>
                  <a:pt x="224172" y="341957"/>
                  <a:pt x="235473" y="326469"/>
                </a:cubicBezTo>
                <a:cubicBezTo>
                  <a:pt x="246775" y="310982"/>
                  <a:pt x="252426" y="286537"/>
                  <a:pt x="252426" y="253134"/>
                </a:cubicBezTo>
                <a:cubicBezTo>
                  <a:pt x="252426" y="238233"/>
                  <a:pt x="250709" y="223917"/>
                  <a:pt x="247277" y="210188"/>
                </a:cubicBezTo>
                <a:cubicBezTo>
                  <a:pt x="245519" y="202988"/>
                  <a:pt x="243196" y="196689"/>
                  <a:pt x="240308" y="191289"/>
                </a:cubicBezTo>
                <a:cubicBezTo>
                  <a:pt x="237420" y="185889"/>
                  <a:pt x="233464" y="180741"/>
                  <a:pt x="228441" y="175844"/>
                </a:cubicBezTo>
                <a:cubicBezTo>
                  <a:pt x="223418" y="170946"/>
                  <a:pt x="216930" y="166970"/>
                  <a:pt x="208977" y="163914"/>
                </a:cubicBezTo>
                <a:cubicBezTo>
                  <a:pt x="201024" y="160858"/>
                  <a:pt x="190853" y="159331"/>
                  <a:pt x="178463" y="159331"/>
                </a:cubicBezTo>
                <a:close/>
                <a:moveTo>
                  <a:pt x="126014" y="0"/>
                </a:moveTo>
                <a:lnTo>
                  <a:pt x="450050" y="0"/>
                </a:lnTo>
                <a:lnTo>
                  <a:pt x="576064" y="252028"/>
                </a:lnTo>
                <a:lnTo>
                  <a:pt x="450050" y="504056"/>
                </a:lnTo>
                <a:lnTo>
                  <a:pt x="126014" y="504056"/>
                </a:lnTo>
                <a:lnTo>
                  <a:pt x="0" y="25202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任意多边形 32"/>
          <p:cNvSpPr>
            <a:spLocks noChangeAspect="1"/>
          </p:cNvSpPr>
          <p:nvPr/>
        </p:nvSpPr>
        <p:spPr>
          <a:xfrm>
            <a:off x="3932605" y="2420557"/>
            <a:ext cx="938750" cy="822377"/>
          </a:xfrm>
          <a:custGeom>
            <a:avLst/>
            <a:gdLst/>
            <a:ahLst/>
            <a:cxnLst/>
            <a:rect l="l" t="t" r="r" b="b"/>
            <a:pathLst>
              <a:path w="576064" h="504056">
                <a:moveTo>
                  <a:pt x="176705" y="193361"/>
                </a:moveTo>
                <a:cubicBezTo>
                  <a:pt x="184993" y="193361"/>
                  <a:pt x="191208" y="197568"/>
                  <a:pt x="195352" y="205981"/>
                </a:cubicBezTo>
                <a:cubicBezTo>
                  <a:pt x="199496" y="214395"/>
                  <a:pt x="201568" y="230824"/>
                  <a:pt x="201568" y="255269"/>
                </a:cubicBezTo>
                <a:cubicBezTo>
                  <a:pt x="201568" y="271928"/>
                  <a:pt x="200668" y="284193"/>
                  <a:pt x="198868" y="292062"/>
                </a:cubicBezTo>
                <a:cubicBezTo>
                  <a:pt x="197069" y="299931"/>
                  <a:pt x="194264" y="305687"/>
                  <a:pt x="190455" y="309329"/>
                </a:cubicBezTo>
                <a:cubicBezTo>
                  <a:pt x="186646" y="312970"/>
                  <a:pt x="182146" y="314791"/>
                  <a:pt x="176956" y="314791"/>
                </a:cubicBezTo>
                <a:cubicBezTo>
                  <a:pt x="169087" y="314791"/>
                  <a:pt x="163080" y="310501"/>
                  <a:pt x="158936" y="301920"/>
                </a:cubicBezTo>
                <a:cubicBezTo>
                  <a:pt x="154792" y="293339"/>
                  <a:pt x="152720" y="277328"/>
                  <a:pt x="152720" y="253888"/>
                </a:cubicBezTo>
                <a:cubicBezTo>
                  <a:pt x="152720" y="230698"/>
                  <a:pt x="154604" y="214813"/>
                  <a:pt x="158371" y="206232"/>
                </a:cubicBezTo>
                <a:cubicBezTo>
                  <a:pt x="162138" y="197652"/>
                  <a:pt x="168249" y="193361"/>
                  <a:pt x="176705" y="193361"/>
                </a:cubicBezTo>
                <a:close/>
                <a:moveTo>
                  <a:pt x="347652" y="159331"/>
                </a:moveTo>
                <a:cubicBezTo>
                  <a:pt x="330407" y="159331"/>
                  <a:pt x="316908" y="161486"/>
                  <a:pt x="307155" y="165798"/>
                </a:cubicBezTo>
                <a:cubicBezTo>
                  <a:pt x="297402" y="170109"/>
                  <a:pt x="289847" y="176304"/>
                  <a:pt x="284489" y="184383"/>
                </a:cubicBezTo>
                <a:cubicBezTo>
                  <a:pt x="279131" y="192461"/>
                  <a:pt x="275448" y="203700"/>
                  <a:pt x="273438" y="218099"/>
                </a:cubicBezTo>
                <a:lnTo>
                  <a:pt x="324672" y="222243"/>
                </a:lnTo>
                <a:cubicBezTo>
                  <a:pt x="326096" y="211862"/>
                  <a:pt x="328879" y="204621"/>
                  <a:pt x="333023" y="200519"/>
                </a:cubicBezTo>
                <a:cubicBezTo>
                  <a:pt x="337167" y="196417"/>
                  <a:pt x="342504" y="194366"/>
                  <a:pt x="349034" y="194366"/>
                </a:cubicBezTo>
                <a:cubicBezTo>
                  <a:pt x="355312" y="194366"/>
                  <a:pt x="360524" y="196354"/>
                  <a:pt x="364668" y="200331"/>
                </a:cubicBezTo>
                <a:cubicBezTo>
                  <a:pt x="368812" y="204307"/>
                  <a:pt x="370884" y="209100"/>
                  <a:pt x="370884" y="214709"/>
                </a:cubicBezTo>
                <a:cubicBezTo>
                  <a:pt x="370884" y="219899"/>
                  <a:pt x="368791" y="225382"/>
                  <a:pt x="364605" y="231159"/>
                </a:cubicBezTo>
                <a:cubicBezTo>
                  <a:pt x="360419" y="236935"/>
                  <a:pt x="350834" y="245391"/>
                  <a:pt x="335848" y="256525"/>
                </a:cubicBezTo>
                <a:cubicBezTo>
                  <a:pt x="311320" y="274691"/>
                  <a:pt x="294598" y="290451"/>
                  <a:pt x="285682" y="303803"/>
                </a:cubicBezTo>
                <a:cubicBezTo>
                  <a:pt x="276766" y="317156"/>
                  <a:pt x="271429" y="331409"/>
                  <a:pt x="269671" y="346561"/>
                </a:cubicBezTo>
                <a:lnTo>
                  <a:pt x="423122" y="346561"/>
                </a:lnTo>
                <a:lnTo>
                  <a:pt x="423122" y="304871"/>
                </a:lnTo>
                <a:lnTo>
                  <a:pt x="343257" y="304871"/>
                </a:lnTo>
                <a:cubicBezTo>
                  <a:pt x="347945" y="300266"/>
                  <a:pt x="352027" y="296541"/>
                  <a:pt x="355501" y="293695"/>
                </a:cubicBezTo>
                <a:cubicBezTo>
                  <a:pt x="358975" y="290848"/>
                  <a:pt x="365861" y="285867"/>
                  <a:pt x="376158" y="278751"/>
                </a:cubicBezTo>
                <a:cubicBezTo>
                  <a:pt x="393487" y="266529"/>
                  <a:pt x="405437" y="255311"/>
                  <a:pt x="412009" y="245098"/>
                </a:cubicBezTo>
                <a:cubicBezTo>
                  <a:pt x="418581" y="234884"/>
                  <a:pt x="421866" y="224169"/>
                  <a:pt x="421866" y="212951"/>
                </a:cubicBezTo>
                <a:cubicBezTo>
                  <a:pt x="421866" y="202402"/>
                  <a:pt x="418999" y="192880"/>
                  <a:pt x="413265" y="184383"/>
                </a:cubicBezTo>
                <a:cubicBezTo>
                  <a:pt x="407530" y="175886"/>
                  <a:pt x="399661" y="169586"/>
                  <a:pt x="389657" y="165484"/>
                </a:cubicBezTo>
                <a:cubicBezTo>
                  <a:pt x="379653" y="161382"/>
                  <a:pt x="365651" y="159331"/>
                  <a:pt x="347652" y="159331"/>
                </a:cubicBezTo>
                <a:close/>
                <a:moveTo>
                  <a:pt x="178463" y="159331"/>
                </a:moveTo>
                <a:cubicBezTo>
                  <a:pt x="152678" y="159331"/>
                  <a:pt x="133486" y="166321"/>
                  <a:pt x="120887" y="180302"/>
                </a:cubicBezTo>
                <a:cubicBezTo>
                  <a:pt x="108288" y="194282"/>
                  <a:pt x="101988" y="218769"/>
                  <a:pt x="101988" y="253762"/>
                </a:cubicBezTo>
                <a:cubicBezTo>
                  <a:pt x="101988" y="267994"/>
                  <a:pt x="103223" y="280991"/>
                  <a:pt x="105693" y="292753"/>
                </a:cubicBezTo>
                <a:cubicBezTo>
                  <a:pt x="108162" y="304515"/>
                  <a:pt x="111616" y="313786"/>
                  <a:pt x="116053" y="320567"/>
                </a:cubicBezTo>
                <a:cubicBezTo>
                  <a:pt x="122164" y="330111"/>
                  <a:pt x="129991" y="337352"/>
                  <a:pt x="139535" y="342292"/>
                </a:cubicBezTo>
                <a:cubicBezTo>
                  <a:pt x="149078" y="347231"/>
                  <a:pt x="161594" y="349700"/>
                  <a:pt x="177081" y="349700"/>
                </a:cubicBezTo>
                <a:cubicBezTo>
                  <a:pt x="204708" y="349700"/>
                  <a:pt x="224172" y="341957"/>
                  <a:pt x="235473" y="326469"/>
                </a:cubicBezTo>
                <a:cubicBezTo>
                  <a:pt x="246775" y="310982"/>
                  <a:pt x="252426" y="286537"/>
                  <a:pt x="252426" y="253134"/>
                </a:cubicBezTo>
                <a:cubicBezTo>
                  <a:pt x="252426" y="238233"/>
                  <a:pt x="250709" y="223917"/>
                  <a:pt x="247277" y="210188"/>
                </a:cubicBezTo>
                <a:cubicBezTo>
                  <a:pt x="245519" y="202988"/>
                  <a:pt x="243196" y="196689"/>
                  <a:pt x="240308" y="191289"/>
                </a:cubicBezTo>
                <a:cubicBezTo>
                  <a:pt x="237420" y="185890"/>
                  <a:pt x="233464" y="180741"/>
                  <a:pt x="228441" y="175844"/>
                </a:cubicBezTo>
                <a:cubicBezTo>
                  <a:pt x="223418" y="170946"/>
                  <a:pt x="216930" y="166970"/>
                  <a:pt x="208977" y="163914"/>
                </a:cubicBezTo>
                <a:cubicBezTo>
                  <a:pt x="201024" y="160859"/>
                  <a:pt x="190853" y="159331"/>
                  <a:pt x="178463" y="159331"/>
                </a:cubicBezTo>
                <a:close/>
                <a:moveTo>
                  <a:pt x="126014" y="0"/>
                </a:moveTo>
                <a:lnTo>
                  <a:pt x="450050" y="0"/>
                </a:lnTo>
                <a:lnTo>
                  <a:pt x="576064" y="252028"/>
                </a:lnTo>
                <a:lnTo>
                  <a:pt x="450050" y="504056"/>
                </a:lnTo>
                <a:lnTo>
                  <a:pt x="126014" y="504056"/>
                </a:lnTo>
                <a:lnTo>
                  <a:pt x="0" y="252028"/>
                </a:lnTo>
                <a:close/>
              </a:path>
            </a:pathLst>
          </a:custGeom>
          <a:solidFill>
            <a:srgbClr val="FF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任意多边形 33"/>
          <p:cNvSpPr>
            <a:spLocks noChangeAspect="1"/>
          </p:cNvSpPr>
          <p:nvPr/>
        </p:nvSpPr>
        <p:spPr>
          <a:xfrm>
            <a:off x="3932605" y="3445288"/>
            <a:ext cx="938750" cy="822377"/>
          </a:xfrm>
          <a:custGeom>
            <a:avLst/>
            <a:gdLst/>
            <a:ahLst/>
            <a:cxnLst/>
            <a:rect l="l" t="t" r="r" b="b"/>
            <a:pathLst>
              <a:path w="576064" h="504056">
                <a:moveTo>
                  <a:pt x="176705" y="193361"/>
                </a:moveTo>
                <a:cubicBezTo>
                  <a:pt x="184993" y="193361"/>
                  <a:pt x="191208" y="197568"/>
                  <a:pt x="195352" y="205981"/>
                </a:cubicBezTo>
                <a:cubicBezTo>
                  <a:pt x="199496" y="214395"/>
                  <a:pt x="201568" y="230824"/>
                  <a:pt x="201568" y="255269"/>
                </a:cubicBezTo>
                <a:cubicBezTo>
                  <a:pt x="201568" y="271928"/>
                  <a:pt x="200668" y="284193"/>
                  <a:pt x="198868" y="292062"/>
                </a:cubicBezTo>
                <a:cubicBezTo>
                  <a:pt x="197069" y="299931"/>
                  <a:pt x="194264" y="305687"/>
                  <a:pt x="190455" y="309329"/>
                </a:cubicBezTo>
                <a:cubicBezTo>
                  <a:pt x="186646" y="312970"/>
                  <a:pt x="182146" y="314791"/>
                  <a:pt x="176956" y="314791"/>
                </a:cubicBezTo>
                <a:cubicBezTo>
                  <a:pt x="169087" y="314791"/>
                  <a:pt x="163080" y="310501"/>
                  <a:pt x="158936" y="301920"/>
                </a:cubicBezTo>
                <a:cubicBezTo>
                  <a:pt x="154792" y="293339"/>
                  <a:pt x="152720" y="277328"/>
                  <a:pt x="152720" y="253888"/>
                </a:cubicBezTo>
                <a:cubicBezTo>
                  <a:pt x="152720" y="230698"/>
                  <a:pt x="154604" y="214813"/>
                  <a:pt x="158371" y="206232"/>
                </a:cubicBezTo>
                <a:cubicBezTo>
                  <a:pt x="162138" y="197652"/>
                  <a:pt x="168249" y="193361"/>
                  <a:pt x="176705" y="193361"/>
                </a:cubicBezTo>
                <a:close/>
                <a:moveTo>
                  <a:pt x="346397" y="159331"/>
                </a:moveTo>
                <a:cubicBezTo>
                  <a:pt x="325468" y="159331"/>
                  <a:pt x="309290" y="163433"/>
                  <a:pt x="297862" y="171637"/>
                </a:cubicBezTo>
                <a:cubicBezTo>
                  <a:pt x="286435" y="179841"/>
                  <a:pt x="278712" y="191645"/>
                  <a:pt x="274694" y="207049"/>
                </a:cubicBezTo>
                <a:lnTo>
                  <a:pt x="323040" y="215713"/>
                </a:lnTo>
                <a:cubicBezTo>
                  <a:pt x="324379" y="206588"/>
                  <a:pt x="326933" y="200205"/>
                  <a:pt x="330700" y="196563"/>
                </a:cubicBezTo>
                <a:cubicBezTo>
                  <a:pt x="334467" y="192922"/>
                  <a:pt x="339365" y="191101"/>
                  <a:pt x="345392" y="191101"/>
                </a:cubicBezTo>
                <a:cubicBezTo>
                  <a:pt x="351252" y="191101"/>
                  <a:pt x="355857" y="192775"/>
                  <a:pt x="359205" y="196124"/>
                </a:cubicBezTo>
                <a:cubicBezTo>
                  <a:pt x="362554" y="199472"/>
                  <a:pt x="364228" y="203951"/>
                  <a:pt x="364228" y="209560"/>
                </a:cubicBezTo>
                <a:cubicBezTo>
                  <a:pt x="364228" y="215420"/>
                  <a:pt x="361989" y="220485"/>
                  <a:pt x="357510" y="224755"/>
                </a:cubicBezTo>
                <a:cubicBezTo>
                  <a:pt x="353031" y="229024"/>
                  <a:pt x="347443" y="231159"/>
                  <a:pt x="340746" y="231159"/>
                </a:cubicBezTo>
                <a:cubicBezTo>
                  <a:pt x="339155" y="231159"/>
                  <a:pt x="336937" y="230950"/>
                  <a:pt x="334090" y="230531"/>
                </a:cubicBezTo>
                <a:lnTo>
                  <a:pt x="331453" y="267073"/>
                </a:lnTo>
                <a:cubicBezTo>
                  <a:pt x="338486" y="265064"/>
                  <a:pt x="344011" y="264059"/>
                  <a:pt x="348029" y="264059"/>
                </a:cubicBezTo>
                <a:cubicBezTo>
                  <a:pt x="355564" y="264059"/>
                  <a:pt x="361528" y="266403"/>
                  <a:pt x="365923" y="271091"/>
                </a:cubicBezTo>
                <a:cubicBezTo>
                  <a:pt x="370318" y="275779"/>
                  <a:pt x="372516" y="282393"/>
                  <a:pt x="372516" y="290932"/>
                </a:cubicBezTo>
                <a:cubicBezTo>
                  <a:pt x="372516" y="299304"/>
                  <a:pt x="370235" y="306001"/>
                  <a:pt x="365672" y="311024"/>
                </a:cubicBezTo>
                <a:cubicBezTo>
                  <a:pt x="361110" y="316047"/>
                  <a:pt x="355396" y="318558"/>
                  <a:pt x="348531" y="318558"/>
                </a:cubicBezTo>
                <a:cubicBezTo>
                  <a:pt x="342002" y="318558"/>
                  <a:pt x="336623" y="316570"/>
                  <a:pt x="332395" y="312593"/>
                </a:cubicBezTo>
                <a:cubicBezTo>
                  <a:pt x="328168" y="308617"/>
                  <a:pt x="325049" y="301480"/>
                  <a:pt x="323040" y="291183"/>
                </a:cubicBezTo>
                <a:lnTo>
                  <a:pt x="271931" y="297964"/>
                </a:lnTo>
                <a:cubicBezTo>
                  <a:pt x="275280" y="309433"/>
                  <a:pt x="280073" y="318956"/>
                  <a:pt x="286310" y="326532"/>
                </a:cubicBezTo>
                <a:cubicBezTo>
                  <a:pt x="292546" y="334108"/>
                  <a:pt x="300499" y="339864"/>
                  <a:pt x="310169" y="343799"/>
                </a:cubicBezTo>
                <a:cubicBezTo>
                  <a:pt x="319838" y="347733"/>
                  <a:pt x="333044" y="349700"/>
                  <a:pt x="349787" y="349700"/>
                </a:cubicBezTo>
                <a:cubicBezTo>
                  <a:pt x="366949" y="349700"/>
                  <a:pt x="380804" y="347042"/>
                  <a:pt x="391352" y="341727"/>
                </a:cubicBezTo>
                <a:cubicBezTo>
                  <a:pt x="401900" y="336411"/>
                  <a:pt x="409979" y="328834"/>
                  <a:pt x="415588" y="318998"/>
                </a:cubicBezTo>
                <a:cubicBezTo>
                  <a:pt x="421197" y="309161"/>
                  <a:pt x="424001" y="298885"/>
                  <a:pt x="424001" y="288169"/>
                </a:cubicBezTo>
                <a:cubicBezTo>
                  <a:pt x="424001" y="279630"/>
                  <a:pt x="422306" y="272284"/>
                  <a:pt x="418915" y="266131"/>
                </a:cubicBezTo>
                <a:cubicBezTo>
                  <a:pt x="415525" y="259978"/>
                  <a:pt x="410774" y="255018"/>
                  <a:pt x="404663" y="251251"/>
                </a:cubicBezTo>
                <a:cubicBezTo>
                  <a:pt x="400896" y="248907"/>
                  <a:pt x="395454" y="246856"/>
                  <a:pt x="388338" y="245098"/>
                </a:cubicBezTo>
                <a:cubicBezTo>
                  <a:pt x="397128" y="240242"/>
                  <a:pt x="403700" y="234591"/>
                  <a:pt x="408053" y="228145"/>
                </a:cubicBezTo>
                <a:cubicBezTo>
                  <a:pt x="412407" y="221699"/>
                  <a:pt x="414583" y="214499"/>
                  <a:pt x="414583" y="206546"/>
                </a:cubicBezTo>
                <a:cubicBezTo>
                  <a:pt x="414583" y="192984"/>
                  <a:pt x="409225" y="181725"/>
                  <a:pt x="398510" y="172767"/>
                </a:cubicBezTo>
                <a:cubicBezTo>
                  <a:pt x="387794" y="163809"/>
                  <a:pt x="370423" y="159331"/>
                  <a:pt x="346397" y="159331"/>
                </a:cubicBezTo>
                <a:close/>
                <a:moveTo>
                  <a:pt x="178463" y="159331"/>
                </a:moveTo>
                <a:cubicBezTo>
                  <a:pt x="152678" y="159331"/>
                  <a:pt x="133486" y="166321"/>
                  <a:pt x="120887" y="180302"/>
                </a:cubicBezTo>
                <a:cubicBezTo>
                  <a:pt x="108288" y="194282"/>
                  <a:pt x="101988" y="218769"/>
                  <a:pt x="101988" y="253762"/>
                </a:cubicBezTo>
                <a:cubicBezTo>
                  <a:pt x="101988" y="267994"/>
                  <a:pt x="103223" y="280991"/>
                  <a:pt x="105693" y="292753"/>
                </a:cubicBezTo>
                <a:cubicBezTo>
                  <a:pt x="108162" y="304515"/>
                  <a:pt x="111616" y="313786"/>
                  <a:pt x="116053" y="320567"/>
                </a:cubicBezTo>
                <a:cubicBezTo>
                  <a:pt x="122164" y="330111"/>
                  <a:pt x="129991" y="337352"/>
                  <a:pt x="139535" y="342292"/>
                </a:cubicBezTo>
                <a:cubicBezTo>
                  <a:pt x="149078" y="347231"/>
                  <a:pt x="161594" y="349700"/>
                  <a:pt x="177081" y="349700"/>
                </a:cubicBezTo>
                <a:cubicBezTo>
                  <a:pt x="204708" y="349700"/>
                  <a:pt x="224172" y="341957"/>
                  <a:pt x="235473" y="326469"/>
                </a:cubicBezTo>
                <a:cubicBezTo>
                  <a:pt x="246775" y="310982"/>
                  <a:pt x="252426" y="286537"/>
                  <a:pt x="252426" y="253134"/>
                </a:cubicBezTo>
                <a:cubicBezTo>
                  <a:pt x="252426" y="238233"/>
                  <a:pt x="250709" y="223917"/>
                  <a:pt x="247277" y="210188"/>
                </a:cubicBezTo>
                <a:cubicBezTo>
                  <a:pt x="245519" y="202988"/>
                  <a:pt x="243196" y="196689"/>
                  <a:pt x="240308" y="191289"/>
                </a:cubicBezTo>
                <a:cubicBezTo>
                  <a:pt x="237420" y="185890"/>
                  <a:pt x="233464" y="180741"/>
                  <a:pt x="228441" y="175844"/>
                </a:cubicBezTo>
                <a:cubicBezTo>
                  <a:pt x="223418" y="170946"/>
                  <a:pt x="216930" y="166970"/>
                  <a:pt x="208977" y="163914"/>
                </a:cubicBezTo>
                <a:cubicBezTo>
                  <a:pt x="201024" y="160859"/>
                  <a:pt x="190853" y="159331"/>
                  <a:pt x="178463" y="159331"/>
                </a:cubicBezTo>
                <a:close/>
                <a:moveTo>
                  <a:pt x="126014" y="0"/>
                </a:moveTo>
                <a:lnTo>
                  <a:pt x="450050" y="0"/>
                </a:lnTo>
                <a:lnTo>
                  <a:pt x="576064" y="252028"/>
                </a:lnTo>
                <a:lnTo>
                  <a:pt x="450050" y="504056"/>
                </a:lnTo>
                <a:lnTo>
                  <a:pt x="126014" y="504056"/>
                </a:lnTo>
                <a:lnTo>
                  <a:pt x="0" y="252028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任意多边形 35"/>
          <p:cNvSpPr>
            <a:spLocks noChangeAspect="1"/>
          </p:cNvSpPr>
          <p:nvPr/>
        </p:nvSpPr>
        <p:spPr>
          <a:xfrm>
            <a:off x="3932605" y="4470019"/>
            <a:ext cx="938750" cy="822377"/>
          </a:xfrm>
          <a:custGeom>
            <a:avLst/>
            <a:gdLst/>
            <a:ahLst/>
            <a:cxnLst/>
            <a:rect l="l" t="t" r="r" b="b"/>
            <a:pathLst>
              <a:path w="576064" h="504056">
                <a:moveTo>
                  <a:pt x="361340" y="214538"/>
                </a:moveTo>
                <a:lnTo>
                  <a:pt x="361340" y="272473"/>
                </a:lnTo>
                <a:lnTo>
                  <a:pt x="312107" y="272473"/>
                </a:lnTo>
                <a:close/>
                <a:moveTo>
                  <a:pt x="176705" y="193361"/>
                </a:moveTo>
                <a:cubicBezTo>
                  <a:pt x="184993" y="193361"/>
                  <a:pt x="191208" y="197568"/>
                  <a:pt x="195352" y="205981"/>
                </a:cubicBezTo>
                <a:cubicBezTo>
                  <a:pt x="199496" y="214395"/>
                  <a:pt x="201568" y="230824"/>
                  <a:pt x="201568" y="255269"/>
                </a:cubicBezTo>
                <a:cubicBezTo>
                  <a:pt x="201568" y="271928"/>
                  <a:pt x="200668" y="284193"/>
                  <a:pt x="198868" y="292062"/>
                </a:cubicBezTo>
                <a:cubicBezTo>
                  <a:pt x="197069" y="299931"/>
                  <a:pt x="194264" y="305687"/>
                  <a:pt x="190455" y="309329"/>
                </a:cubicBezTo>
                <a:cubicBezTo>
                  <a:pt x="186646" y="312970"/>
                  <a:pt x="182146" y="314791"/>
                  <a:pt x="176956" y="314791"/>
                </a:cubicBezTo>
                <a:cubicBezTo>
                  <a:pt x="169087" y="314791"/>
                  <a:pt x="163080" y="310501"/>
                  <a:pt x="158936" y="301920"/>
                </a:cubicBezTo>
                <a:cubicBezTo>
                  <a:pt x="154792" y="293339"/>
                  <a:pt x="152720" y="277328"/>
                  <a:pt x="152720" y="253888"/>
                </a:cubicBezTo>
                <a:cubicBezTo>
                  <a:pt x="152720" y="230698"/>
                  <a:pt x="154604" y="214813"/>
                  <a:pt x="158371" y="206232"/>
                </a:cubicBezTo>
                <a:cubicBezTo>
                  <a:pt x="162138" y="197652"/>
                  <a:pt x="168249" y="193361"/>
                  <a:pt x="176705" y="193361"/>
                </a:cubicBezTo>
                <a:close/>
                <a:moveTo>
                  <a:pt x="361340" y="159331"/>
                </a:moveTo>
                <a:lnTo>
                  <a:pt x="268164" y="270087"/>
                </a:lnTo>
                <a:lnTo>
                  <a:pt x="268164" y="312154"/>
                </a:lnTo>
                <a:lnTo>
                  <a:pt x="361340" y="312154"/>
                </a:lnTo>
                <a:lnTo>
                  <a:pt x="361340" y="346561"/>
                </a:lnTo>
                <a:lnTo>
                  <a:pt x="405919" y="346561"/>
                </a:lnTo>
                <a:lnTo>
                  <a:pt x="405919" y="312154"/>
                </a:lnTo>
                <a:lnTo>
                  <a:pt x="429024" y="312154"/>
                </a:lnTo>
                <a:lnTo>
                  <a:pt x="429024" y="272473"/>
                </a:lnTo>
                <a:lnTo>
                  <a:pt x="405919" y="272473"/>
                </a:lnTo>
                <a:lnTo>
                  <a:pt x="405919" y="159331"/>
                </a:lnTo>
                <a:close/>
                <a:moveTo>
                  <a:pt x="178463" y="159331"/>
                </a:moveTo>
                <a:cubicBezTo>
                  <a:pt x="152678" y="159331"/>
                  <a:pt x="133486" y="166321"/>
                  <a:pt x="120887" y="180302"/>
                </a:cubicBezTo>
                <a:cubicBezTo>
                  <a:pt x="108288" y="194282"/>
                  <a:pt x="101988" y="218769"/>
                  <a:pt x="101988" y="253762"/>
                </a:cubicBezTo>
                <a:cubicBezTo>
                  <a:pt x="101988" y="267994"/>
                  <a:pt x="103223" y="280991"/>
                  <a:pt x="105693" y="292753"/>
                </a:cubicBezTo>
                <a:cubicBezTo>
                  <a:pt x="108162" y="304515"/>
                  <a:pt x="111616" y="313786"/>
                  <a:pt x="116053" y="320567"/>
                </a:cubicBezTo>
                <a:cubicBezTo>
                  <a:pt x="122164" y="330111"/>
                  <a:pt x="129991" y="337352"/>
                  <a:pt x="139535" y="342292"/>
                </a:cubicBezTo>
                <a:cubicBezTo>
                  <a:pt x="149078" y="347231"/>
                  <a:pt x="161594" y="349700"/>
                  <a:pt x="177081" y="349700"/>
                </a:cubicBezTo>
                <a:cubicBezTo>
                  <a:pt x="204708" y="349700"/>
                  <a:pt x="224172" y="341957"/>
                  <a:pt x="235473" y="326469"/>
                </a:cubicBezTo>
                <a:cubicBezTo>
                  <a:pt x="246775" y="310982"/>
                  <a:pt x="252426" y="286537"/>
                  <a:pt x="252426" y="253134"/>
                </a:cubicBezTo>
                <a:cubicBezTo>
                  <a:pt x="252426" y="238233"/>
                  <a:pt x="250709" y="223917"/>
                  <a:pt x="247277" y="210188"/>
                </a:cubicBezTo>
                <a:cubicBezTo>
                  <a:pt x="245519" y="202988"/>
                  <a:pt x="243196" y="196689"/>
                  <a:pt x="240308" y="191289"/>
                </a:cubicBezTo>
                <a:cubicBezTo>
                  <a:pt x="237420" y="185890"/>
                  <a:pt x="233464" y="180741"/>
                  <a:pt x="228441" y="175844"/>
                </a:cubicBezTo>
                <a:cubicBezTo>
                  <a:pt x="223418" y="170946"/>
                  <a:pt x="216930" y="166970"/>
                  <a:pt x="208977" y="163914"/>
                </a:cubicBezTo>
                <a:cubicBezTo>
                  <a:pt x="201024" y="160859"/>
                  <a:pt x="190853" y="159331"/>
                  <a:pt x="178463" y="159331"/>
                </a:cubicBezTo>
                <a:close/>
                <a:moveTo>
                  <a:pt x="126014" y="0"/>
                </a:moveTo>
                <a:lnTo>
                  <a:pt x="450050" y="0"/>
                </a:lnTo>
                <a:lnTo>
                  <a:pt x="576064" y="252028"/>
                </a:lnTo>
                <a:lnTo>
                  <a:pt x="450050" y="504056"/>
                </a:lnTo>
                <a:lnTo>
                  <a:pt x="126014" y="504056"/>
                </a:lnTo>
                <a:lnTo>
                  <a:pt x="0" y="252028"/>
                </a:lnTo>
                <a:close/>
              </a:path>
            </a:pathLst>
          </a:custGeom>
          <a:solidFill>
            <a:srgbClr val="5AA6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2" name="文字方塊 61"/>
          <p:cNvSpPr txBox="1"/>
          <p:nvPr/>
        </p:nvSpPr>
        <p:spPr>
          <a:xfrm>
            <a:off x="5391859" y="151592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確認公共政策問題</a:t>
            </a:r>
            <a:endParaRPr kumimoji="1" lang="zh-TW" altLang="en-US" sz="3200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63" name="文字方塊 62"/>
          <p:cNvSpPr txBox="1"/>
          <p:nvPr/>
        </p:nvSpPr>
        <p:spPr>
          <a:xfrm>
            <a:off x="5391859" y="2539357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研究各項可行政策</a:t>
            </a:r>
            <a:endParaRPr kumimoji="1" lang="zh-TW" altLang="en-US" sz="3200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64" name="文字方塊 63"/>
          <p:cNvSpPr txBox="1"/>
          <p:nvPr/>
        </p:nvSpPr>
        <p:spPr>
          <a:xfrm>
            <a:off x="5391857" y="353951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提出我方解決方案</a:t>
            </a:r>
            <a:endParaRPr kumimoji="1" lang="zh-TW" altLang="en-US" sz="3200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65" name="文字方塊 64"/>
          <p:cNvSpPr txBox="1"/>
          <p:nvPr/>
        </p:nvSpPr>
        <p:spPr>
          <a:xfrm>
            <a:off x="5391859" y="4576117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提出行動方案</a:t>
            </a:r>
            <a:endParaRPr kumimoji="1" lang="zh-TW" altLang="en-US" sz="3200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67" name="文字方塊 66"/>
          <p:cNvSpPr txBox="1"/>
          <p:nvPr/>
        </p:nvSpPr>
        <p:spPr>
          <a:xfrm>
            <a:off x="2358667" y="558088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b="1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目錄：</a:t>
            </a:r>
            <a:endParaRPr kumimoji="1" lang="zh-TW" altLang="en-US" sz="3200" b="1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grpSp>
        <p:nvGrpSpPr>
          <p:cNvPr id="68" name="组合 35"/>
          <p:cNvGrpSpPr>
            <a:grpSpLocks noChangeAspect="1"/>
          </p:cNvGrpSpPr>
          <p:nvPr/>
        </p:nvGrpSpPr>
        <p:grpSpPr bwMode="auto">
          <a:xfrm>
            <a:off x="0" y="614609"/>
            <a:ext cx="2358667" cy="471734"/>
            <a:chOff x="0" y="142756"/>
            <a:chExt cx="1785847" cy="356821"/>
          </a:xfrm>
        </p:grpSpPr>
        <p:sp>
          <p:nvSpPr>
            <p:cNvPr id="69" name="燕尾形 36"/>
            <p:cNvSpPr/>
            <p:nvPr/>
          </p:nvSpPr>
          <p:spPr>
            <a:xfrm>
              <a:off x="1000074" y="142756"/>
              <a:ext cx="785773" cy="356821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70" name="燕尾形 37"/>
            <p:cNvSpPr/>
            <p:nvPr/>
          </p:nvSpPr>
          <p:spPr>
            <a:xfrm>
              <a:off x="571471" y="142756"/>
              <a:ext cx="500038" cy="356821"/>
            </a:xfrm>
            <a:prstGeom prst="chevron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71" name="燕尾形 39"/>
            <p:cNvSpPr/>
            <p:nvPr/>
          </p:nvSpPr>
          <p:spPr>
            <a:xfrm>
              <a:off x="214302" y="142756"/>
              <a:ext cx="428603" cy="356821"/>
            </a:xfrm>
            <a:prstGeom prst="chevron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72" name="燕尾形 40"/>
            <p:cNvSpPr/>
            <p:nvPr/>
          </p:nvSpPr>
          <p:spPr>
            <a:xfrm>
              <a:off x="0" y="142756"/>
              <a:ext cx="285735" cy="356821"/>
            </a:xfrm>
            <a:prstGeom prst="chevron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379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11111E-6 L 0.00079 0.1534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9 0.00162 L 0.00157 0.1437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7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5185E-6 L 0.00079 0.1534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9" grpId="0" animBg="1"/>
      <p:bldP spid="19" grpId="1" animBg="1"/>
      <p:bldP spid="19" grpId="2" animBg="1"/>
      <p:bldP spid="18" grpId="0" animBg="1"/>
      <p:bldP spid="18" grpId="1" animBg="1"/>
      <p:bldP spid="18" grpId="2" animBg="1"/>
      <p:bldP spid="2" grpId="0" animBg="1"/>
      <p:bldP spid="2" grpId="1" animBg="1"/>
      <p:bldP spid="2" grpId="2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6"/>
          <p:cNvSpPr txBox="1">
            <a:spLocks noChangeArrowheads="1"/>
          </p:cNvSpPr>
          <p:nvPr/>
        </p:nvSpPr>
        <p:spPr bwMode="auto">
          <a:xfrm>
            <a:off x="5308076" y="1364698"/>
            <a:ext cx="4477702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000" b="1" dirty="0" smtClean="0">
                <a:latin typeface="Microsoft JhengHei" charset="-120"/>
                <a:ea typeface="Microsoft JhengHei" charset="-120"/>
                <a:cs typeface="Microsoft JhengHei" charset="-120"/>
              </a:rPr>
              <a:t>確認公共政策問題</a:t>
            </a:r>
            <a:endParaRPr lang="zh-CN" altLang="en-US" sz="4000" b="1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31" name="等腰三角形 1"/>
          <p:cNvSpPr/>
          <p:nvPr/>
        </p:nvSpPr>
        <p:spPr>
          <a:xfrm rot="5400000">
            <a:off x="-1395249" y="1395248"/>
            <a:ext cx="6858000" cy="4067503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等腰三角形 2"/>
          <p:cNvSpPr/>
          <p:nvPr/>
        </p:nvSpPr>
        <p:spPr>
          <a:xfrm rot="5400000">
            <a:off x="-407747" y="2884244"/>
            <a:ext cx="1905002" cy="1089510"/>
          </a:xfrm>
          <a:prstGeom prst="triangle">
            <a:avLst/>
          </a:prstGeom>
          <a:solidFill>
            <a:srgbClr val="E7D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TextBox 3"/>
          <p:cNvSpPr txBox="1"/>
          <p:nvPr/>
        </p:nvSpPr>
        <p:spPr>
          <a:xfrm>
            <a:off x="1372093" y="2644169"/>
            <a:ext cx="1888484" cy="156966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600" b="1" dirty="0">
                <a:solidFill>
                  <a:schemeClr val="bg1"/>
                </a:solidFill>
                <a:latin typeface="Arial Black" panose="020B0A04020102020204" pitchFamily="34" charset="0"/>
                <a:ea typeface="时尚中黑简体" pitchFamily="2" charset="-122"/>
              </a:rPr>
              <a:t>01</a:t>
            </a:r>
            <a:endParaRPr lang="zh-CN" altLang="en-US" sz="9600" b="1" dirty="0">
              <a:solidFill>
                <a:schemeClr val="bg1"/>
              </a:solidFill>
              <a:latin typeface="Arial Black" panose="020B0A04020102020204" pitchFamily="34" charset="0"/>
              <a:ea typeface="时尚中黑简体" pitchFamily="2" charset="-122"/>
            </a:endParaRPr>
          </a:p>
        </p:txBody>
      </p:sp>
      <p:grpSp>
        <p:nvGrpSpPr>
          <p:cNvPr id="62" name="群組 61"/>
          <p:cNvGrpSpPr>
            <a:grpSpLocks noChangeAspect="1"/>
          </p:cNvGrpSpPr>
          <p:nvPr/>
        </p:nvGrpSpPr>
        <p:grpSpPr>
          <a:xfrm>
            <a:off x="5308076" y="2644169"/>
            <a:ext cx="395607" cy="3010512"/>
            <a:chOff x="5295859" y="2403878"/>
            <a:chExt cx="285484" cy="2172492"/>
          </a:xfrm>
          <a:solidFill>
            <a:srgbClr val="0070C0"/>
          </a:solidFill>
        </p:grpSpPr>
        <p:sp>
          <p:nvSpPr>
            <p:cNvPr id="63" name="橢圓 62"/>
            <p:cNvSpPr/>
            <p:nvPr/>
          </p:nvSpPr>
          <p:spPr>
            <a:xfrm>
              <a:off x="5295859" y="2403878"/>
              <a:ext cx="273269" cy="283779"/>
            </a:xfrm>
            <a:prstGeom prst="ellipse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dist"/>
              <a:endParaRPr kumimoji="1" lang="zh-TW" altLang="en-US"/>
            </a:p>
          </p:txBody>
        </p:sp>
        <p:sp>
          <p:nvSpPr>
            <p:cNvPr id="64" name="橢圓 63"/>
            <p:cNvSpPr/>
            <p:nvPr/>
          </p:nvSpPr>
          <p:spPr>
            <a:xfrm>
              <a:off x="5308073" y="3035443"/>
              <a:ext cx="273269" cy="283779"/>
            </a:xfrm>
            <a:prstGeom prst="ellipse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dist"/>
              <a:endParaRPr kumimoji="1" lang="zh-TW" altLang="en-US"/>
            </a:p>
          </p:txBody>
        </p:sp>
        <p:sp>
          <p:nvSpPr>
            <p:cNvPr id="65" name="橢圓 64"/>
            <p:cNvSpPr/>
            <p:nvPr/>
          </p:nvSpPr>
          <p:spPr>
            <a:xfrm>
              <a:off x="5308074" y="3667008"/>
              <a:ext cx="273269" cy="283779"/>
            </a:xfrm>
            <a:prstGeom prst="ellipse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dist"/>
              <a:endParaRPr kumimoji="1" lang="zh-TW" altLang="en-US"/>
            </a:p>
          </p:txBody>
        </p:sp>
        <p:sp>
          <p:nvSpPr>
            <p:cNvPr id="66" name="橢圓 65"/>
            <p:cNvSpPr/>
            <p:nvPr/>
          </p:nvSpPr>
          <p:spPr>
            <a:xfrm>
              <a:off x="5308074" y="4292591"/>
              <a:ext cx="273269" cy="283779"/>
            </a:xfrm>
            <a:prstGeom prst="ellipse">
              <a:avLst/>
            </a:prstGeom>
            <a:grp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dist"/>
              <a:endParaRPr kumimoji="1" lang="zh-TW" altLang="en-US"/>
            </a:p>
          </p:txBody>
        </p:sp>
        <p:cxnSp>
          <p:nvCxnSpPr>
            <p:cNvPr id="67" name="直線接點 66"/>
            <p:cNvCxnSpPr/>
            <p:nvPr/>
          </p:nvCxnSpPr>
          <p:spPr>
            <a:xfrm>
              <a:off x="5432494" y="2675691"/>
              <a:ext cx="12215" cy="1616900"/>
            </a:xfrm>
            <a:prstGeom prst="line">
              <a:avLst/>
            </a:prstGeom>
            <a:grpFill/>
            <a:ln w="381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文字方塊 67"/>
          <p:cNvSpPr txBox="1"/>
          <p:nvPr/>
        </p:nvSpPr>
        <p:spPr>
          <a:xfrm>
            <a:off x="6020554" y="2579181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選定問題</a:t>
            </a:r>
            <a:endParaRPr kumimoji="1" lang="zh-TW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69" name="文字方塊 68"/>
          <p:cNvSpPr txBox="1"/>
          <p:nvPr/>
        </p:nvSpPr>
        <p:spPr>
          <a:xfrm>
            <a:off x="6020554" y="345436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動機理由</a:t>
            </a:r>
            <a:endParaRPr kumimoji="1" lang="zh-TW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70" name="文字方塊 69"/>
          <p:cNvSpPr txBox="1"/>
          <p:nvPr/>
        </p:nvSpPr>
        <p:spPr>
          <a:xfrm>
            <a:off x="6020554" y="4329176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相關法律政策及實際處理情況</a:t>
            </a:r>
            <a:endParaRPr kumimoji="1" lang="zh-TW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71" name="文字方塊 70"/>
          <p:cNvSpPr txBox="1"/>
          <p:nvPr/>
        </p:nvSpPr>
        <p:spPr>
          <a:xfrm>
            <a:off x="6020554" y="5196449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國內外類似行動方案</a:t>
            </a:r>
            <a:endParaRPr kumimoji="1" lang="zh-TW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cxnSp>
        <p:nvCxnSpPr>
          <p:cNvPr id="72" name="直線接點 71"/>
          <p:cNvCxnSpPr/>
          <p:nvPr/>
        </p:nvCxnSpPr>
        <p:spPr>
          <a:xfrm>
            <a:off x="5178582" y="2072584"/>
            <a:ext cx="4607196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491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68" grpId="0"/>
      <p:bldP spid="69" grpId="0"/>
      <p:bldP spid="70" grpId="0"/>
      <p:bldP spid="7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圓角矩形 90"/>
          <p:cNvSpPr/>
          <p:nvPr/>
        </p:nvSpPr>
        <p:spPr>
          <a:xfrm>
            <a:off x="-2587" y="451867"/>
            <a:ext cx="4476263" cy="775204"/>
          </a:xfrm>
          <a:prstGeom prst="roundRect">
            <a:avLst/>
          </a:prstGeom>
          <a:solidFill>
            <a:schemeClr val="tx1">
              <a:alpha val="7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1" name="椭圆 31"/>
          <p:cNvSpPr/>
          <p:nvPr/>
        </p:nvSpPr>
        <p:spPr bwMode="auto">
          <a:xfrm>
            <a:off x="1095322" y="2678739"/>
            <a:ext cx="1666591" cy="1670102"/>
          </a:xfrm>
          <a:prstGeom prst="ellipse">
            <a:avLst/>
          </a:pr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kern="0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新移民融合的阻礙</a:t>
            </a:r>
            <a:endParaRPr lang="en-US" altLang="zh-CN" sz="2400" kern="0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62" name="椭圆 31"/>
          <p:cNvSpPr/>
          <p:nvPr/>
        </p:nvSpPr>
        <p:spPr bwMode="auto">
          <a:xfrm>
            <a:off x="3614215" y="1515196"/>
            <a:ext cx="1666591" cy="1670102"/>
          </a:xfrm>
          <a:prstGeom prst="ellipse">
            <a:avLst/>
          </a:prstGeom>
          <a:solidFill>
            <a:srgbClr val="FF666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kern="0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醫療資源</a:t>
            </a:r>
            <a:endParaRPr lang="en-US" altLang="zh-CN" sz="3200" kern="0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65" name="椭圆 31"/>
          <p:cNvSpPr/>
          <p:nvPr/>
        </p:nvSpPr>
        <p:spPr bwMode="auto">
          <a:xfrm>
            <a:off x="4681125" y="4011744"/>
            <a:ext cx="1666591" cy="1670102"/>
          </a:xfrm>
          <a:prstGeom prst="ellipse">
            <a:avLst/>
          </a:prstGeom>
          <a:solidFill>
            <a:srgbClr val="FF666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3200" kern="0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法令規範</a:t>
            </a:r>
            <a:endParaRPr lang="en-US" altLang="zh-CN" sz="3200" kern="0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68" name="椭圆 31"/>
          <p:cNvSpPr/>
          <p:nvPr/>
        </p:nvSpPr>
        <p:spPr bwMode="auto">
          <a:xfrm>
            <a:off x="6683538" y="189689"/>
            <a:ext cx="1590257" cy="1593606"/>
          </a:xfrm>
          <a:prstGeom prst="ellipse">
            <a:avLst/>
          </a:prstGeom>
          <a:solidFill>
            <a:srgbClr val="FFC00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kern="0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醫療資訊分散</a:t>
            </a:r>
            <a:endParaRPr lang="en-US" altLang="zh-CN" sz="2400" kern="0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71" name="椭圆 31"/>
          <p:cNvSpPr/>
          <p:nvPr/>
        </p:nvSpPr>
        <p:spPr bwMode="auto">
          <a:xfrm>
            <a:off x="6683538" y="2065832"/>
            <a:ext cx="1590257" cy="1593606"/>
          </a:xfrm>
          <a:prstGeom prst="ellipse">
            <a:avLst/>
          </a:prstGeom>
          <a:solidFill>
            <a:srgbClr val="FFC00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kern="0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語言</a:t>
            </a:r>
            <a:endParaRPr lang="en-US" altLang="zh-TW" sz="2400" kern="0" dirty="0" smtClean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kern="0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隔閡</a:t>
            </a:r>
            <a:endParaRPr lang="en-US" altLang="zh-CN" sz="2400" kern="0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74" name="椭圆 31"/>
          <p:cNvSpPr/>
          <p:nvPr/>
        </p:nvSpPr>
        <p:spPr bwMode="auto">
          <a:xfrm>
            <a:off x="8797189" y="5088929"/>
            <a:ext cx="1590257" cy="1593606"/>
          </a:xfrm>
          <a:prstGeom prst="ellipse">
            <a:avLst/>
          </a:prstGeom>
          <a:solidFill>
            <a:srgbClr val="59A64F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kern="0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仲介</a:t>
            </a:r>
            <a:endParaRPr lang="en-US" altLang="zh-TW" sz="2400" kern="0" dirty="0" smtClean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kern="0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服務費</a:t>
            </a:r>
            <a:endParaRPr lang="en-US" altLang="zh-CN" sz="2400" kern="0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77" name="椭圆 31"/>
          <p:cNvSpPr/>
          <p:nvPr/>
        </p:nvSpPr>
        <p:spPr bwMode="auto">
          <a:xfrm>
            <a:off x="8797190" y="3212786"/>
            <a:ext cx="1590257" cy="1593606"/>
          </a:xfrm>
          <a:prstGeom prst="ellipse">
            <a:avLst/>
          </a:prstGeom>
          <a:solidFill>
            <a:srgbClr val="59A64F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400" kern="0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體檢費用自付</a:t>
            </a:r>
            <a:endParaRPr lang="en-US" altLang="zh-CN" sz="2400" kern="0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cxnSp>
        <p:nvCxnSpPr>
          <p:cNvPr id="79" name="直線接點 78"/>
          <p:cNvCxnSpPr/>
          <p:nvPr/>
        </p:nvCxnSpPr>
        <p:spPr>
          <a:xfrm flipV="1">
            <a:off x="2761913" y="2594531"/>
            <a:ext cx="852302" cy="46798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接點 79"/>
          <p:cNvCxnSpPr/>
          <p:nvPr/>
        </p:nvCxnSpPr>
        <p:spPr>
          <a:xfrm>
            <a:off x="2761913" y="3918600"/>
            <a:ext cx="1893420" cy="71836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接點 80"/>
          <p:cNvCxnSpPr/>
          <p:nvPr/>
        </p:nvCxnSpPr>
        <p:spPr>
          <a:xfrm flipV="1">
            <a:off x="5306598" y="1307402"/>
            <a:ext cx="1402731" cy="5863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接點 81"/>
          <p:cNvCxnSpPr/>
          <p:nvPr/>
        </p:nvCxnSpPr>
        <p:spPr>
          <a:xfrm>
            <a:off x="5390805" y="2624676"/>
            <a:ext cx="1238174" cy="268104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接點 82"/>
          <p:cNvCxnSpPr/>
          <p:nvPr/>
        </p:nvCxnSpPr>
        <p:spPr>
          <a:xfrm flipV="1">
            <a:off x="6249734" y="4039734"/>
            <a:ext cx="2492897" cy="46108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接點 83"/>
          <p:cNvCxnSpPr/>
          <p:nvPr/>
        </p:nvCxnSpPr>
        <p:spPr>
          <a:xfrm>
            <a:off x="6298726" y="5149219"/>
            <a:ext cx="2492896" cy="72918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字方塊 84"/>
          <p:cNvSpPr txBox="1"/>
          <p:nvPr/>
        </p:nvSpPr>
        <p:spPr>
          <a:xfrm>
            <a:off x="2332019" y="558088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b="1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選定問題：</a:t>
            </a:r>
            <a:endParaRPr kumimoji="1" lang="zh-TW" altLang="en-US" sz="3200" b="1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grpSp>
        <p:nvGrpSpPr>
          <p:cNvPr id="86" name="组合 35"/>
          <p:cNvGrpSpPr>
            <a:grpSpLocks noChangeAspect="1"/>
          </p:cNvGrpSpPr>
          <p:nvPr/>
        </p:nvGrpSpPr>
        <p:grpSpPr bwMode="auto">
          <a:xfrm>
            <a:off x="0" y="614609"/>
            <a:ext cx="2358667" cy="471734"/>
            <a:chOff x="0" y="142756"/>
            <a:chExt cx="1785847" cy="356821"/>
          </a:xfrm>
        </p:grpSpPr>
        <p:sp>
          <p:nvSpPr>
            <p:cNvPr id="87" name="燕尾形 36"/>
            <p:cNvSpPr/>
            <p:nvPr/>
          </p:nvSpPr>
          <p:spPr>
            <a:xfrm>
              <a:off x="1000074" y="142756"/>
              <a:ext cx="785773" cy="356821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88" name="燕尾形 37"/>
            <p:cNvSpPr/>
            <p:nvPr/>
          </p:nvSpPr>
          <p:spPr>
            <a:xfrm>
              <a:off x="571471" y="142756"/>
              <a:ext cx="500038" cy="356821"/>
            </a:xfrm>
            <a:prstGeom prst="chevron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89" name="燕尾形 39"/>
            <p:cNvSpPr/>
            <p:nvPr/>
          </p:nvSpPr>
          <p:spPr>
            <a:xfrm>
              <a:off x="214302" y="142756"/>
              <a:ext cx="428603" cy="356821"/>
            </a:xfrm>
            <a:prstGeom prst="chevron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90" name="燕尾形 40"/>
            <p:cNvSpPr/>
            <p:nvPr/>
          </p:nvSpPr>
          <p:spPr>
            <a:xfrm>
              <a:off x="0" y="142756"/>
              <a:ext cx="285735" cy="356821"/>
            </a:xfrm>
            <a:prstGeom prst="chevron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34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62" grpId="0" animBg="1"/>
      <p:bldP spid="65" grpId="0" animBg="1"/>
      <p:bldP spid="68" grpId="0" animBg="1"/>
      <p:bldP spid="71" grpId="0" animBg="1"/>
      <p:bldP spid="74" grpId="0" animBg="1"/>
      <p:bldP spid="7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群組 38"/>
          <p:cNvGrpSpPr/>
          <p:nvPr/>
        </p:nvGrpSpPr>
        <p:grpSpPr>
          <a:xfrm>
            <a:off x="9027103" y="137221"/>
            <a:ext cx="1005401" cy="1865270"/>
            <a:chOff x="702129" y="1404257"/>
            <a:chExt cx="1518557" cy="1551215"/>
          </a:xfrm>
        </p:grpSpPr>
        <p:grpSp>
          <p:nvGrpSpPr>
            <p:cNvPr id="40" name="群組 39"/>
            <p:cNvGrpSpPr/>
            <p:nvPr/>
          </p:nvGrpSpPr>
          <p:grpSpPr>
            <a:xfrm>
              <a:off x="702129" y="1404257"/>
              <a:ext cx="1518557" cy="963386"/>
              <a:chOff x="702129" y="1404257"/>
              <a:chExt cx="1518557" cy="963386"/>
            </a:xfrm>
          </p:grpSpPr>
          <p:sp>
            <p:nvSpPr>
              <p:cNvPr id="42" name="橢圓 41"/>
              <p:cNvSpPr/>
              <p:nvPr/>
            </p:nvSpPr>
            <p:spPr>
              <a:xfrm>
                <a:off x="702129" y="1404257"/>
                <a:ext cx="1518557" cy="963386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  <p:sp>
            <p:nvSpPr>
              <p:cNvPr id="43" name="文字方塊 42"/>
              <p:cNvSpPr txBox="1"/>
              <p:nvPr/>
            </p:nvSpPr>
            <p:spPr>
              <a:xfrm>
                <a:off x="967946" y="1469360"/>
                <a:ext cx="898741" cy="89584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TW" altLang="en-US" sz="3200" dirty="0" smtClean="0">
                    <a:latin typeface="Microsoft JhengHei" charset="-120"/>
                    <a:ea typeface="Microsoft JhengHei" charset="-120"/>
                    <a:cs typeface="Microsoft JhengHei" charset="-120"/>
                  </a:rPr>
                  <a:t>資</a:t>
                </a:r>
                <a:endParaRPr kumimoji="1" lang="en-US" altLang="zh-TW" sz="3200" dirty="0" smtClean="0"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  <a:p>
                <a:r>
                  <a:rPr kumimoji="1" lang="zh-TW" altLang="en-US" sz="3200" dirty="0" smtClean="0">
                    <a:latin typeface="Microsoft JhengHei" charset="-120"/>
                    <a:ea typeface="Microsoft JhengHei" charset="-120"/>
                    <a:cs typeface="Microsoft JhengHei" charset="-120"/>
                  </a:rPr>
                  <a:t>訊</a:t>
                </a:r>
                <a:endParaRPr kumimoji="1" lang="zh-TW" altLang="en-US" sz="3200" dirty="0"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</p:grpSp>
        <p:cxnSp>
          <p:nvCxnSpPr>
            <p:cNvPr id="41" name="曲線接點 40"/>
            <p:cNvCxnSpPr/>
            <p:nvPr/>
          </p:nvCxnSpPr>
          <p:spPr>
            <a:xfrm rot="5400000">
              <a:off x="1069520" y="2563586"/>
              <a:ext cx="587830" cy="195942"/>
            </a:xfrm>
            <a:prstGeom prst="curvedConnector3">
              <a:avLst>
                <a:gd name="adj1" fmla="val 4198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直線接點 1"/>
          <p:cNvCxnSpPr/>
          <p:nvPr/>
        </p:nvCxnSpPr>
        <p:spPr>
          <a:xfrm flipH="1">
            <a:off x="8988109" y="1800191"/>
            <a:ext cx="396127" cy="8654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群組 2"/>
          <p:cNvGrpSpPr/>
          <p:nvPr/>
        </p:nvGrpSpPr>
        <p:grpSpPr>
          <a:xfrm>
            <a:off x="264597" y="434534"/>
            <a:ext cx="1009305" cy="1980537"/>
            <a:chOff x="702129" y="1404257"/>
            <a:chExt cx="1518557" cy="1551215"/>
          </a:xfrm>
        </p:grpSpPr>
        <p:grpSp>
          <p:nvGrpSpPr>
            <p:cNvPr id="4" name="群組 3"/>
            <p:cNvGrpSpPr/>
            <p:nvPr/>
          </p:nvGrpSpPr>
          <p:grpSpPr>
            <a:xfrm>
              <a:off x="702129" y="1404257"/>
              <a:ext cx="1518557" cy="963386"/>
              <a:chOff x="702129" y="1404257"/>
              <a:chExt cx="1518557" cy="963386"/>
            </a:xfrm>
          </p:grpSpPr>
          <p:sp>
            <p:nvSpPr>
              <p:cNvPr id="6" name="橢圓 5"/>
              <p:cNvSpPr/>
              <p:nvPr/>
            </p:nvSpPr>
            <p:spPr>
              <a:xfrm>
                <a:off x="702129" y="1404257"/>
                <a:ext cx="1518557" cy="963386"/>
              </a:xfrm>
              <a:prstGeom prst="ellipse">
                <a:avLst/>
              </a:prstGeom>
              <a:solidFill>
                <a:srgbClr val="FF66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  <p:sp>
            <p:nvSpPr>
              <p:cNvPr id="7" name="文字方塊 6"/>
              <p:cNvSpPr txBox="1"/>
              <p:nvPr/>
            </p:nvSpPr>
            <p:spPr>
              <a:xfrm>
                <a:off x="1015196" y="1499856"/>
                <a:ext cx="895264" cy="8437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TW" altLang="en-US" sz="3200" dirty="0" smtClean="0">
                    <a:latin typeface="Microsoft JhengHei" charset="-120"/>
                    <a:ea typeface="Microsoft JhengHei" charset="-120"/>
                    <a:cs typeface="Microsoft JhengHei" charset="-120"/>
                  </a:rPr>
                  <a:t>資</a:t>
                </a:r>
                <a:endParaRPr kumimoji="1" lang="en-US" altLang="zh-TW" sz="3200" dirty="0" smtClean="0"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  <a:p>
                <a:r>
                  <a:rPr kumimoji="1" lang="zh-TW" altLang="en-US" sz="3200" dirty="0" smtClean="0">
                    <a:latin typeface="Microsoft JhengHei" charset="-120"/>
                    <a:ea typeface="Microsoft JhengHei" charset="-120"/>
                    <a:cs typeface="Microsoft JhengHei" charset="-120"/>
                  </a:rPr>
                  <a:t>訊</a:t>
                </a:r>
                <a:endParaRPr kumimoji="1" lang="zh-TW" altLang="en-US" sz="3200" dirty="0"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</p:grpSp>
        <p:cxnSp>
          <p:nvCxnSpPr>
            <p:cNvPr id="5" name="曲線接點 4"/>
            <p:cNvCxnSpPr/>
            <p:nvPr/>
          </p:nvCxnSpPr>
          <p:spPr>
            <a:xfrm rot="5400000">
              <a:off x="1069520" y="2563586"/>
              <a:ext cx="587830" cy="195942"/>
            </a:xfrm>
            <a:prstGeom prst="curvedConnector3">
              <a:avLst>
                <a:gd name="adj1" fmla="val 4198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群組 7"/>
          <p:cNvGrpSpPr/>
          <p:nvPr/>
        </p:nvGrpSpPr>
        <p:grpSpPr>
          <a:xfrm>
            <a:off x="987009" y="1053161"/>
            <a:ext cx="1023322" cy="1953257"/>
            <a:chOff x="702129" y="1404257"/>
            <a:chExt cx="1518557" cy="1551215"/>
          </a:xfrm>
        </p:grpSpPr>
        <p:grpSp>
          <p:nvGrpSpPr>
            <p:cNvPr id="9" name="群組 8"/>
            <p:cNvGrpSpPr/>
            <p:nvPr/>
          </p:nvGrpSpPr>
          <p:grpSpPr>
            <a:xfrm>
              <a:off x="702129" y="1404257"/>
              <a:ext cx="1518557" cy="963386"/>
              <a:chOff x="702129" y="1404257"/>
              <a:chExt cx="1518557" cy="963386"/>
            </a:xfrm>
          </p:grpSpPr>
          <p:sp>
            <p:nvSpPr>
              <p:cNvPr id="11" name="橢圓 10"/>
              <p:cNvSpPr/>
              <p:nvPr/>
            </p:nvSpPr>
            <p:spPr>
              <a:xfrm>
                <a:off x="702129" y="1404257"/>
                <a:ext cx="1518557" cy="963386"/>
              </a:xfrm>
              <a:prstGeom prst="ellipse">
                <a:avLst/>
              </a:prstGeom>
              <a:solidFill>
                <a:srgbClr val="59A6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  <p:sp>
            <p:nvSpPr>
              <p:cNvPr id="12" name="文字方塊 11"/>
              <p:cNvSpPr txBox="1"/>
              <p:nvPr/>
            </p:nvSpPr>
            <p:spPr>
              <a:xfrm>
                <a:off x="988577" y="1482511"/>
                <a:ext cx="883001" cy="85549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TW" altLang="en-US" sz="3200" dirty="0" smtClean="0">
                    <a:latin typeface="Microsoft JhengHei" charset="-120"/>
                    <a:ea typeface="Microsoft JhengHei" charset="-120"/>
                    <a:cs typeface="Microsoft JhengHei" charset="-120"/>
                  </a:rPr>
                  <a:t>資</a:t>
                </a:r>
                <a:endParaRPr kumimoji="1" lang="en-US" altLang="zh-TW" sz="3200" dirty="0" smtClean="0"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  <a:p>
                <a:r>
                  <a:rPr kumimoji="1" lang="zh-TW" altLang="en-US" sz="3200" dirty="0" smtClean="0">
                    <a:latin typeface="Microsoft JhengHei" charset="-120"/>
                    <a:ea typeface="Microsoft JhengHei" charset="-120"/>
                    <a:cs typeface="Microsoft JhengHei" charset="-120"/>
                  </a:rPr>
                  <a:t>訊</a:t>
                </a:r>
                <a:endParaRPr kumimoji="1" lang="zh-TW" altLang="en-US" sz="3200" dirty="0"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</p:grpSp>
        <p:cxnSp>
          <p:nvCxnSpPr>
            <p:cNvPr id="10" name="曲線接點 9"/>
            <p:cNvCxnSpPr/>
            <p:nvPr/>
          </p:nvCxnSpPr>
          <p:spPr>
            <a:xfrm rot="5400000">
              <a:off x="1069520" y="2563586"/>
              <a:ext cx="587830" cy="195942"/>
            </a:xfrm>
            <a:prstGeom prst="curvedConnector3">
              <a:avLst>
                <a:gd name="adj1" fmla="val 4198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群組 12"/>
          <p:cNvGrpSpPr/>
          <p:nvPr/>
        </p:nvGrpSpPr>
        <p:grpSpPr>
          <a:xfrm>
            <a:off x="1914343" y="1731649"/>
            <a:ext cx="662402" cy="1514531"/>
            <a:chOff x="702129" y="1404256"/>
            <a:chExt cx="1518557" cy="1551216"/>
          </a:xfrm>
        </p:grpSpPr>
        <p:grpSp>
          <p:nvGrpSpPr>
            <p:cNvPr id="14" name="群組 13"/>
            <p:cNvGrpSpPr/>
            <p:nvPr/>
          </p:nvGrpSpPr>
          <p:grpSpPr>
            <a:xfrm>
              <a:off x="702129" y="1404256"/>
              <a:ext cx="1518557" cy="963387"/>
              <a:chOff x="702129" y="1404256"/>
              <a:chExt cx="1518557" cy="963387"/>
            </a:xfrm>
          </p:grpSpPr>
          <p:sp>
            <p:nvSpPr>
              <p:cNvPr id="16" name="橢圓 15"/>
              <p:cNvSpPr/>
              <p:nvPr/>
            </p:nvSpPr>
            <p:spPr>
              <a:xfrm>
                <a:off x="702129" y="1404256"/>
                <a:ext cx="1518557" cy="963387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  <p:sp>
            <p:nvSpPr>
              <p:cNvPr id="17" name="文字方塊 16"/>
              <p:cNvSpPr txBox="1"/>
              <p:nvPr/>
            </p:nvSpPr>
            <p:spPr>
              <a:xfrm>
                <a:off x="930645" y="1495749"/>
                <a:ext cx="1128925" cy="8511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TW" altLang="en-US" sz="2400" dirty="0" smtClean="0">
                    <a:latin typeface="Microsoft JhengHei" charset="-120"/>
                    <a:ea typeface="Microsoft JhengHei" charset="-120"/>
                    <a:cs typeface="Microsoft JhengHei" charset="-120"/>
                  </a:rPr>
                  <a:t>資</a:t>
                </a:r>
                <a:endParaRPr kumimoji="1" lang="en-US" altLang="zh-TW" sz="2400" dirty="0" smtClean="0"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  <a:p>
                <a:r>
                  <a:rPr kumimoji="1" lang="zh-TW" altLang="en-US" sz="2400" dirty="0" smtClean="0">
                    <a:latin typeface="Microsoft JhengHei" charset="-120"/>
                    <a:ea typeface="Microsoft JhengHei" charset="-120"/>
                    <a:cs typeface="Microsoft JhengHei" charset="-120"/>
                  </a:rPr>
                  <a:t>訊</a:t>
                </a:r>
                <a:endParaRPr kumimoji="1" lang="zh-TW" altLang="en-US" sz="2400" dirty="0"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</p:grpSp>
        <p:cxnSp>
          <p:nvCxnSpPr>
            <p:cNvPr id="15" name="曲線接點 14"/>
            <p:cNvCxnSpPr/>
            <p:nvPr/>
          </p:nvCxnSpPr>
          <p:spPr>
            <a:xfrm rot="5400000">
              <a:off x="1069520" y="2563586"/>
              <a:ext cx="587830" cy="195942"/>
            </a:xfrm>
            <a:prstGeom prst="curvedConnector3">
              <a:avLst>
                <a:gd name="adj1" fmla="val 4198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群組 17"/>
          <p:cNvGrpSpPr/>
          <p:nvPr/>
        </p:nvGrpSpPr>
        <p:grpSpPr>
          <a:xfrm>
            <a:off x="2214415" y="261018"/>
            <a:ext cx="925639" cy="1784514"/>
            <a:chOff x="691845" y="1417861"/>
            <a:chExt cx="1518557" cy="1537611"/>
          </a:xfrm>
        </p:grpSpPr>
        <p:grpSp>
          <p:nvGrpSpPr>
            <p:cNvPr id="19" name="群組 18"/>
            <p:cNvGrpSpPr/>
            <p:nvPr/>
          </p:nvGrpSpPr>
          <p:grpSpPr>
            <a:xfrm>
              <a:off x="691845" y="1417861"/>
              <a:ext cx="1518557" cy="963386"/>
              <a:chOff x="691845" y="1417861"/>
              <a:chExt cx="1518557" cy="963386"/>
            </a:xfrm>
          </p:grpSpPr>
          <p:sp>
            <p:nvSpPr>
              <p:cNvPr id="21" name="橢圓 20"/>
              <p:cNvSpPr/>
              <p:nvPr/>
            </p:nvSpPr>
            <p:spPr>
              <a:xfrm>
                <a:off x="691845" y="1417861"/>
                <a:ext cx="1518557" cy="963386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  <p:sp>
            <p:nvSpPr>
              <p:cNvPr id="22" name="文字方塊 21"/>
              <p:cNvSpPr txBox="1"/>
              <p:nvPr/>
            </p:nvSpPr>
            <p:spPr>
              <a:xfrm>
                <a:off x="1007421" y="1495924"/>
                <a:ext cx="892031" cy="8220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TW" altLang="en-US" sz="2800" dirty="0" smtClean="0">
                    <a:latin typeface="Microsoft JhengHei" charset="-120"/>
                    <a:ea typeface="Microsoft JhengHei" charset="-120"/>
                    <a:cs typeface="Microsoft JhengHei" charset="-120"/>
                  </a:rPr>
                  <a:t>資</a:t>
                </a:r>
                <a:endParaRPr kumimoji="1" lang="en-US" altLang="zh-TW" sz="2800" dirty="0" smtClean="0"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  <a:p>
                <a:r>
                  <a:rPr kumimoji="1" lang="zh-TW" altLang="en-US" sz="2800" dirty="0" smtClean="0">
                    <a:latin typeface="Microsoft JhengHei" charset="-120"/>
                    <a:ea typeface="Microsoft JhengHei" charset="-120"/>
                    <a:cs typeface="Microsoft JhengHei" charset="-120"/>
                  </a:rPr>
                  <a:t>訊</a:t>
                </a:r>
                <a:endParaRPr kumimoji="1" lang="zh-TW" altLang="en-US" sz="3200" dirty="0"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</p:grpSp>
        <p:cxnSp>
          <p:nvCxnSpPr>
            <p:cNvPr id="20" name="曲線接點 19"/>
            <p:cNvCxnSpPr/>
            <p:nvPr/>
          </p:nvCxnSpPr>
          <p:spPr>
            <a:xfrm rot="5400000">
              <a:off x="1069520" y="2563586"/>
              <a:ext cx="587830" cy="195942"/>
            </a:xfrm>
            <a:prstGeom prst="curvedConnector3">
              <a:avLst>
                <a:gd name="adj1" fmla="val 4198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向右箭號 22"/>
          <p:cNvSpPr/>
          <p:nvPr/>
        </p:nvSpPr>
        <p:spPr>
          <a:xfrm>
            <a:off x="5056201" y="2955472"/>
            <a:ext cx="1392701" cy="77095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grpSp>
        <p:nvGrpSpPr>
          <p:cNvPr id="24" name="群組 23"/>
          <p:cNvGrpSpPr/>
          <p:nvPr/>
        </p:nvGrpSpPr>
        <p:grpSpPr>
          <a:xfrm>
            <a:off x="7538045" y="251186"/>
            <a:ext cx="1062003" cy="2154053"/>
            <a:chOff x="702129" y="1404257"/>
            <a:chExt cx="1518557" cy="1551215"/>
          </a:xfrm>
        </p:grpSpPr>
        <p:grpSp>
          <p:nvGrpSpPr>
            <p:cNvPr id="25" name="群組 24"/>
            <p:cNvGrpSpPr/>
            <p:nvPr/>
          </p:nvGrpSpPr>
          <p:grpSpPr>
            <a:xfrm>
              <a:off x="702129" y="1404257"/>
              <a:ext cx="1518557" cy="963386"/>
              <a:chOff x="702129" y="1404257"/>
              <a:chExt cx="1518557" cy="963386"/>
            </a:xfrm>
          </p:grpSpPr>
          <p:sp>
            <p:nvSpPr>
              <p:cNvPr id="27" name="橢圓 26"/>
              <p:cNvSpPr/>
              <p:nvPr/>
            </p:nvSpPr>
            <p:spPr>
              <a:xfrm>
                <a:off x="702129" y="1404257"/>
                <a:ext cx="1518557" cy="963386"/>
              </a:xfrm>
              <a:prstGeom prst="ellipse">
                <a:avLst/>
              </a:prstGeom>
              <a:solidFill>
                <a:srgbClr val="FF66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  <p:sp>
            <p:nvSpPr>
              <p:cNvPr id="28" name="文字方塊 27"/>
              <p:cNvSpPr txBox="1"/>
              <p:nvPr/>
            </p:nvSpPr>
            <p:spPr>
              <a:xfrm>
                <a:off x="1079658" y="1519190"/>
                <a:ext cx="850840" cy="7757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TW" altLang="en-US" sz="3200" dirty="0" smtClean="0">
                    <a:latin typeface="Microsoft JhengHei" charset="-120"/>
                    <a:ea typeface="Microsoft JhengHei" charset="-120"/>
                    <a:cs typeface="Microsoft JhengHei" charset="-120"/>
                  </a:rPr>
                  <a:t>資</a:t>
                </a:r>
                <a:endParaRPr kumimoji="1" lang="en-US" altLang="zh-TW" sz="3200" dirty="0" smtClean="0"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  <a:p>
                <a:r>
                  <a:rPr kumimoji="1" lang="zh-TW" altLang="en-US" sz="3200" dirty="0" smtClean="0">
                    <a:latin typeface="Microsoft JhengHei" charset="-120"/>
                    <a:ea typeface="Microsoft JhengHei" charset="-120"/>
                    <a:cs typeface="Microsoft JhengHei" charset="-120"/>
                  </a:rPr>
                  <a:t>訊</a:t>
                </a:r>
                <a:endParaRPr kumimoji="1" lang="zh-TW" altLang="en-US" sz="3200" dirty="0"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</p:grpSp>
        <p:cxnSp>
          <p:nvCxnSpPr>
            <p:cNvPr id="26" name="曲線接點 25"/>
            <p:cNvCxnSpPr/>
            <p:nvPr/>
          </p:nvCxnSpPr>
          <p:spPr>
            <a:xfrm rot="5400000">
              <a:off x="1069520" y="2563586"/>
              <a:ext cx="587830" cy="195942"/>
            </a:xfrm>
            <a:prstGeom prst="curvedConnector3">
              <a:avLst>
                <a:gd name="adj1" fmla="val 4198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群組 28"/>
          <p:cNvGrpSpPr/>
          <p:nvPr/>
        </p:nvGrpSpPr>
        <p:grpSpPr>
          <a:xfrm>
            <a:off x="8499686" y="1437476"/>
            <a:ext cx="973988" cy="2049108"/>
            <a:chOff x="702129" y="1404257"/>
            <a:chExt cx="1518557" cy="1551215"/>
          </a:xfrm>
        </p:grpSpPr>
        <p:grpSp>
          <p:nvGrpSpPr>
            <p:cNvPr id="30" name="群組 29"/>
            <p:cNvGrpSpPr/>
            <p:nvPr/>
          </p:nvGrpSpPr>
          <p:grpSpPr>
            <a:xfrm>
              <a:off x="702129" y="1404257"/>
              <a:ext cx="1518557" cy="963386"/>
              <a:chOff x="702129" y="1404257"/>
              <a:chExt cx="1518557" cy="963386"/>
            </a:xfrm>
          </p:grpSpPr>
          <p:sp>
            <p:nvSpPr>
              <p:cNvPr id="32" name="橢圓 31"/>
              <p:cNvSpPr/>
              <p:nvPr/>
            </p:nvSpPr>
            <p:spPr>
              <a:xfrm>
                <a:off x="702129" y="1404257"/>
                <a:ext cx="1518557" cy="963386"/>
              </a:xfrm>
              <a:prstGeom prst="ellipse">
                <a:avLst/>
              </a:prstGeom>
              <a:solidFill>
                <a:srgbClr val="59A64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  <p:sp>
            <p:nvSpPr>
              <p:cNvPr id="33" name="文字方塊 32"/>
              <p:cNvSpPr txBox="1"/>
              <p:nvPr/>
            </p:nvSpPr>
            <p:spPr>
              <a:xfrm>
                <a:off x="1015646" y="1509814"/>
                <a:ext cx="927726" cy="8154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TW" altLang="en-US" sz="3200" dirty="0" smtClean="0">
                    <a:latin typeface="Microsoft JhengHei" charset="-120"/>
                    <a:ea typeface="Microsoft JhengHei" charset="-120"/>
                    <a:cs typeface="Microsoft JhengHei" charset="-120"/>
                  </a:rPr>
                  <a:t>資</a:t>
                </a:r>
                <a:endParaRPr kumimoji="1" lang="en-US" altLang="zh-TW" sz="3200" dirty="0" smtClean="0"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  <a:p>
                <a:r>
                  <a:rPr kumimoji="1" lang="zh-TW" altLang="en-US" sz="3200" dirty="0" smtClean="0">
                    <a:latin typeface="Microsoft JhengHei" charset="-120"/>
                    <a:ea typeface="Microsoft JhengHei" charset="-120"/>
                    <a:cs typeface="Microsoft JhengHei" charset="-120"/>
                  </a:rPr>
                  <a:t>訊</a:t>
                </a:r>
                <a:endParaRPr kumimoji="1" lang="zh-TW" altLang="en-US" sz="3200" dirty="0"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</p:grpSp>
        <p:cxnSp>
          <p:nvCxnSpPr>
            <p:cNvPr id="31" name="曲線接點 30"/>
            <p:cNvCxnSpPr/>
            <p:nvPr/>
          </p:nvCxnSpPr>
          <p:spPr>
            <a:xfrm rot="5400000">
              <a:off x="1069520" y="2563586"/>
              <a:ext cx="587830" cy="195942"/>
            </a:xfrm>
            <a:prstGeom prst="curvedConnector3">
              <a:avLst>
                <a:gd name="adj1" fmla="val 4198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群組 33"/>
          <p:cNvGrpSpPr/>
          <p:nvPr/>
        </p:nvGrpSpPr>
        <p:grpSpPr>
          <a:xfrm>
            <a:off x="9787638" y="688259"/>
            <a:ext cx="1089685" cy="2002745"/>
            <a:chOff x="661023" y="1411835"/>
            <a:chExt cx="1518557" cy="1543637"/>
          </a:xfrm>
        </p:grpSpPr>
        <p:grpSp>
          <p:nvGrpSpPr>
            <p:cNvPr id="35" name="群組 34"/>
            <p:cNvGrpSpPr/>
            <p:nvPr/>
          </p:nvGrpSpPr>
          <p:grpSpPr>
            <a:xfrm>
              <a:off x="661023" y="1411835"/>
              <a:ext cx="1518557" cy="963386"/>
              <a:chOff x="661023" y="1411835"/>
              <a:chExt cx="1518557" cy="963386"/>
            </a:xfrm>
          </p:grpSpPr>
          <p:sp>
            <p:nvSpPr>
              <p:cNvPr id="37" name="橢圓 36"/>
              <p:cNvSpPr/>
              <p:nvPr/>
            </p:nvSpPr>
            <p:spPr>
              <a:xfrm>
                <a:off x="661023" y="1411835"/>
                <a:ext cx="1518557" cy="96338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TW" altLang="en-US"/>
              </a:p>
            </p:txBody>
          </p:sp>
          <p:sp>
            <p:nvSpPr>
              <p:cNvPr id="38" name="文字方塊 37"/>
              <p:cNvSpPr txBox="1"/>
              <p:nvPr/>
            </p:nvSpPr>
            <p:spPr>
              <a:xfrm>
                <a:off x="1000786" y="1509779"/>
                <a:ext cx="829226" cy="8302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zh-TW" altLang="en-US" sz="3200" dirty="0" smtClean="0">
                    <a:latin typeface="Microsoft JhengHei" charset="-120"/>
                    <a:ea typeface="Microsoft JhengHei" charset="-120"/>
                    <a:cs typeface="Microsoft JhengHei" charset="-120"/>
                  </a:rPr>
                  <a:t>資</a:t>
                </a:r>
                <a:endParaRPr kumimoji="1" lang="en-US" altLang="zh-TW" sz="3200" dirty="0" smtClean="0"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  <a:p>
                <a:r>
                  <a:rPr kumimoji="1" lang="zh-TW" altLang="en-US" sz="3200" dirty="0" smtClean="0">
                    <a:latin typeface="Microsoft JhengHei" charset="-120"/>
                    <a:ea typeface="Microsoft JhengHei" charset="-120"/>
                    <a:cs typeface="Microsoft JhengHei" charset="-120"/>
                  </a:rPr>
                  <a:t>訊</a:t>
                </a:r>
                <a:endParaRPr kumimoji="1" lang="zh-TW" altLang="en-US" sz="3200" dirty="0">
                  <a:latin typeface="Microsoft JhengHei" charset="-120"/>
                  <a:ea typeface="Microsoft JhengHei" charset="-120"/>
                  <a:cs typeface="Microsoft JhengHei" charset="-120"/>
                </a:endParaRPr>
              </a:p>
            </p:txBody>
          </p:sp>
        </p:grpSp>
        <p:cxnSp>
          <p:nvCxnSpPr>
            <p:cNvPr id="36" name="曲線接點 35"/>
            <p:cNvCxnSpPr/>
            <p:nvPr/>
          </p:nvCxnSpPr>
          <p:spPr>
            <a:xfrm rot="5400000">
              <a:off x="1069520" y="2563586"/>
              <a:ext cx="587830" cy="195942"/>
            </a:xfrm>
            <a:prstGeom prst="curvedConnector3">
              <a:avLst>
                <a:gd name="adj1" fmla="val 4198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4" name="直線接點 43"/>
          <p:cNvCxnSpPr/>
          <p:nvPr/>
        </p:nvCxnSpPr>
        <p:spPr>
          <a:xfrm>
            <a:off x="7924693" y="2378498"/>
            <a:ext cx="921245" cy="10822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接點 44"/>
          <p:cNvCxnSpPr/>
          <p:nvPr/>
        </p:nvCxnSpPr>
        <p:spPr>
          <a:xfrm flipH="1">
            <a:off x="8861005" y="2672251"/>
            <a:ext cx="1360367" cy="788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圖片 4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" r="4647" b="4966"/>
          <a:stretch/>
        </p:blipFill>
        <p:spPr>
          <a:xfrm flipH="1">
            <a:off x="8849032" y="3675888"/>
            <a:ext cx="2199327" cy="2341455"/>
          </a:xfrm>
          <a:prstGeom prst="rect">
            <a:avLst/>
          </a:prstGeom>
        </p:spPr>
      </p:pic>
      <p:cxnSp>
        <p:nvCxnSpPr>
          <p:cNvPr id="47" name="曲線接點 46"/>
          <p:cNvCxnSpPr/>
          <p:nvPr/>
        </p:nvCxnSpPr>
        <p:spPr>
          <a:xfrm rot="16200000" flipH="1">
            <a:off x="8705319" y="3629953"/>
            <a:ext cx="784696" cy="482833"/>
          </a:xfrm>
          <a:prstGeom prst="curved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圖片 4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7" t="-690" r="8317" b="7708"/>
          <a:stretch/>
        </p:blipFill>
        <p:spPr>
          <a:xfrm>
            <a:off x="334297" y="3726425"/>
            <a:ext cx="2363816" cy="2290918"/>
          </a:xfrm>
          <a:prstGeom prst="rect">
            <a:avLst/>
          </a:prstGeom>
        </p:spPr>
      </p:pic>
      <p:grpSp>
        <p:nvGrpSpPr>
          <p:cNvPr id="54" name="群組 53"/>
          <p:cNvGrpSpPr/>
          <p:nvPr/>
        </p:nvGrpSpPr>
        <p:grpSpPr>
          <a:xfrm>
            <a:off x="2265799" y="3854121"/>
            <a:ext cx="2702615" cy="623437"/>
            <a:chOff x="2265799" y="3854121"/>
            <a:chExt cx="2702615" cy="623437"/>
          </a:xfrm>
        </p:grpSpPr>
        <p:sp>
          <p:nvSpPr>
            <p:cNvPr id="50" name="圓角矩形 49"/>
            <p:cNvSpPr/>
            <p:nvPr/>
          </p:nvSpPr>
          <p:spPr>
            <a:xfrm>
              <a:off x="2265799" y="3854121"/>
              <a:ext cx="2646878" cy="584775"/>
            </a:xfrm>
            <a:prstGeom prst="roundRect">
              <a:avLst/>
            </a:prstGeom>
            <a:solidFill>
              <a:srgbClr val="FFCC66">
                <a:alpha val="79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49" name="文字方塊 48"/>
            <p:cNvSpPr txBox="1"/>
            <p:nvPr/>
          </p:nvSpPr>
          <p:spPr>
            <a:xfrm>
              <a:off x="2321536" y="389278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TW" altLang="en-US" sz="3200" b="1" dirty="0" smtClean="0">
                  <a:latin typeface="Microsoft JhengHei" charset="-120"/>
                  <a:ea typeface="Microsoft JhengHei" charset="-120"/>
                  <a:cs typeface="Microsoft JhengHei" charset="-120"/>
                </a:rPr>
                <a:t>醫療資訊分散</a:t>
              </a:r>
              <a:endParaRPr kumimoji="1" lang="zh-TW" altLang="en-US" sz="3200" b="1" dirty="0"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</p:grpSp>
      <p:grpSp>
        <p:nvGrpSpPr>
          <p:cNvPr id="55" name="群組 54"/>
          <p:cNvGrpSpPr/>
          <p:nvPr/>
        </p:nvGrpSpPr>
        <p:grpSpPr>
          <a:xfrm>
            <a:off x="6441685" y="3868248"/>
            <a:ext cx="2702615" cy="609309"/>
            <a:chOff x="6441685" y="3868248"/>
            <a:chExt cx="2702615" cy="609309"/>
          </a:xfrm>
        </p:grpSpPr>
        <p:sp>
          <p:nvSpPr>
            <p:cNvPr id="52" name="圓角矩形 51"/>
            <p:cNvSpPr/>
            <p:nvPr/>
          </p:nvSpPr>
          <p:spPr>
            <a:xfrm>
              <a:off x="6441685" y="3868248"/>
              <a:ext cx="2646878" cy="584775"/>
            </a:xfrm>
            <a:prstGeom prst="roundRect">
              <a:avLst/>
            </a:prstGeom>
            <a:solidFill>
              <a:srgbClr val="FFCC66">
                <a:alpha val="79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51" name="文字方塊 50"/>
            <p:cNvSpPr txBox="1"/>
            <p:nvPr/>
          </p:nvSpPr>
          <p:spPr>
            <a:xfrm>
              <a:off x="6497422" y="3892782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TW" altLang="en-US" sz="3200" b="1" dirty="0" smtClean="0">
                  <a:latin typeface="Microsoft JhengHei" charset="-120"/>
                  <a:ea typeface="Microsoft JhengHei" charset="-120"/>
                  <a:cs typeface="Microsoft JhengHei" charset="-120"/>
                </a:rPr>
                <a:t>醫療資訊整合</a:t>
              </a:r>
              <a:endParaRPr kumimoji="1" lang="zh-TW" altLang="en-US" sz="3200" b="1" dirty="0"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906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角矩形 6"/>
          <p:cNvSpPr/>
          <p:nvPr/>
        </p:nvSpPr>
        <p:spPr>
          <a:xfrm>
            <a:off x="776747" y="560438"/>
            <a:ext cx="1826141" cy="584775"/>
          </a:xfrm>
          <a:prstGeom prst="roundRect">
            <a:avLst/>
          </a:prstGeom>
          <a:solidFill>
            <a:srgbClr val="FFCC66">
              <a:alpha val="7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7360609" y="2480024"/>
            <a:ext cx="2082237" cy="823615"/>
          </a:xfrm>
          <a:prstGeom prst="wedgeRoundRectCallout">
            <a:avLst>
              <a:gd name="adj1" fmla="val -33186"/>
              <a:gd name="adj2" fmla="val 78019"/>
              <a:gd name="adj3" fmla="val 16667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2" name="圖片 1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75818" y="2480024"/>
            <a:ext cx="4513007" cy="3596558"/>
          </a:xfrm>
          <a:prstGeom prst="rect">
            <a:avLst/>
          </a:prstGeom>
        </p:spPr>
      </p:pic>
      <p:sp>
        <p:nvSpPr>
          <p:cNvPr id="3" name="文字方塊 2"/>
          <p:cNvSpPr txBox="1"/>
          <p:nvPr/>
        </p:nvSpPr>
        <p:spPr>
          <a:xfrm>
            <a:off x="4630659" y="2707165"/>
            <a:ext cx="1603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2400" dirty="0" smtClean="0">
                <a:latin typeface="Noto Sans CJK TC DemiLight" charset="-120"/>
                <a:ea typeface="Noto Sans CJK TC DemiLight" charset="-120"/>
                <a:cs typeface="Noto Sans CJK TC DemiLight" charset="-120"/>
              </a:rPr>
              <a:t>%$#@&amp;…</a:t>
            </a:r>
            <a:endParaRPr kumimoji="1" lang="zh-TW" altLang="en-US" sz="2400" dirty="0">
              <a:latin typeface="Noto Sans CJK TC DemiLight" charset="-120"/>
              <a:ea typeface="Noto Sans CJK TC DemiLight" charset="-120"/>
              <a:cs typeface="Noto Sans CJK TC DemiLight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7411522" y="270716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・・・哩公啥</a:t>
            </a:r>
            <a:endParaRPr kumimoji="1" lang="zh-TW" altLang="en-US" sz="24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776746" y="56043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b="1" dirty="0" smtClean="0">
                <a:latin typeface="Microsoft JhengHei" charset="-120"/>
                <a:ea typeface="Microsoft JhengHei" charset="-120"/>
                <a:cs typeface="Microsoft JhengHei" charset="-120"/>
              </a:rPr>
              <a:t>語言隔閡</a:t>
            </a:r>
            <a:endParaRPr kumimoji="1" lang="zh-TW" altLang="en-US" sz="3200" b="1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cxnSp>
        <p:nvCxnSpPr>
          <p:cNvPr id="9" name="直線箭頭接點 8"/>
          <p:cNvCxnSpPr/>
          <p:nvPr/>
        </p:nvCxnSpPr>
        <p:spPr>
          <a:xfrm flipV="1">
            <a:off x="2851355" y="884903"/>
            <a:ext cx="943897" cy="9832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3906067" y="592515"/>
            <a:ext cx="7160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b="1" dirty="0" smtClean="0">
                <a:latin typeface="Microsoft JhengHei" charset="-120"/>
                <a:ea typeface="Microsoft JhengHei" charset="-120"/>
                <a:cs typeface="Microsoft JhengHei" charset="-120"/>
              </a:rPr>
              <a:t>醫病間溝通不良，進而衍生出醫療糾紛</a:t>
            </a:r>
            <a:endParaRPr kumimoji="1" lang="zh-TW" altLang="en-US" sz="3200" b="1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198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圓角矩形 10"/>
          <p:cNvSpPr/>
          <p:nvPr/>
        </p:nvSpPr>
        <p:spPr>
          <a:xfrm>
            <a:off x="1017093" y="1900879"/>
            <a:ext cx="3057247" cy="584775"/>
          </a:xfrm>
          <a:prstGeom prst="roundRect">
            <a:avLst/>
          </a:prstGeom>
          <a:solidFill>
            <a:srgbClr val="59A64F">
              <a:alpha val="7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" name="文字方塊 1"/>
          <p:cNvSpPr txBox="1"/>
          <p:nvPr/>
        </p:nvSpPr>
        <p:spPr>
          <a:xfrm>
            <a:off x="606723" y="729263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台灣人做健康檢查：</a:t>
            </a:r>
            <a:endParaRPr kumimoji="1" lang="zh-TW" altLang="en-US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3" name="文字方塊 2"/>
          <p:cNvSpPr txBox="1"/>
          <p:nvPr/>
        </p:nvSpPr>
        <p:spPr>
          <a:xfrm>
            <a:off x="7101117" y="730237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Noto Sans CJK TC DemiLight" charset="-120"/>
                <a:ea typeface="Noto Sans CJK TC DemiLight" charset="-120"/>
                <a:cs typeface="Noto Sans CJK TC DemiLight" charset="-120"/>
              </a:rPr>
              <a:t>外籍勞工做健康檢查：</a:t>
            </a:r>
            <a:endParaRPr kumimoji="1" lang="zh-TW" altLang="en-US" sz="3200" dirty="0">
              <a:latin typeface="Noto Sans CJK TC DemiLight" charset="-120"/>
              <a:ea typeface="Noto Sans CJK TC DemiLight" charset="-120"/>
              <a:cs typeface="Noto Sans CJK TC DemiLight" charset="-120"/>
            </a:endParaRPr>
          </a:p>
        </p:txBody>
      </p:sp>
      <p:cxnSp>
        <p:nvCxnSpPr>
          <p:cNvPr id="4" name="直接连接符 19"/>
          <p:cNvCxnSpPr/>
          <p:nvPr/>
        </p:nvCxnSpPr>
        <p:spPr>
          <a:xfrm>
            <a:off x="5869857" y="0"/>
            <a:ext cx="0" cy="57743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20"/>
          <p:cNvSpPr/>
          <p:nvPr/>
        </p:nvSpPr>
        <p:spPr>
          <a:xfrm>
            <a:off x="5202032" y="1592825"/>
            <a:ext cx="1335651" cy="123657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</a:rPr>
              <a:t>VS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77308" y="3468329"/>
            <a:ext cx="77851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文字方塊 6"/>
          <p:cNvSpPr txBox="1"/>
          <p:nvPr/>
        </p:nvSpPr>
        <p:spPr>
          <a:xfrm>
            <a:off x="1017094" y="1962433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雇主負擔健檢費用</a:t>
            </a:r>
            <a:endParaRPr kumimoji="1" lang="zh-TW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9" name="圓角矩形 8"/>
          <p:cNvSpPr/>
          <p:nvPr/>
        </p:nvSpPr>
        <p:spPr>
          <a:xfrm>
            <a:off x="8075743" y="1895026"/>
            <a:ext cx="2339102" cy="584775"/>
          </a:xfrm>
          <a:prstGeom prst="roundRect">
            <a:avLst/>
          </a:prstGeom>
          <a:solidFill>
            <a:srgbClr val="59A64F">
              <a:alpha val="7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8075743" y="1961997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體檢費用自負</a:t>
            </a:r>
            <a:endParaRPr kumimoji="1" lang="zh-TW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125500" y="80868"/>
            <a:ext cx="2702615" cy="623437"/>
            <a:chOff x="2265799" y="3854121"/>
            <a:chExt cx="2702615" cy="623437"/>
          </a:xfrm>
        </p:grpSpPr>
        <p:sp>
          <p:nvSpPr>
            <p:cNvPr id="14" name="圓角矩形 13"/>
            <p:cNvSpPr/>
            <p:nvPr/>
          </p:nvSpPr>
          <p:spPr>
            <a:xfrm>
              <a:off x="2265799" y="3854121"/>
              <a:ext cx="2646878" cy="584775"/>
            </a:xfrm>
            <a:prstGeom prst="roundRect">
              <a:avLst/>
            </a:prstGeom>
            <a:solidFill>
              <a:srgbClr val="FFCC66">
                <a:alpha val="79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2321536" y="389278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TW" altLang="en-US" sz="3200" b="1" dirty="0" smtClean="0">
                  <a:latin typeface="Microsoft JhengHei" charset="-120"/>
                  <a:ea typeface="Microsoft JhengHei" charset="-120"/>
                  <a:cs typeface="Microsoft JhengHei" charset="-120"/>
                </a:rPr>
                <a:t>體檢費用自負</a:t>
              </a:r>
              <a:endParaRPr kumimoji="1" lang="zh-TW" altLang="en-US" sz="3200" b="1" dirty="0"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042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/>
      <p:bldP spid="3" grpId="0"/>
      <p:bldP spid="7" grpId="0"/>
      <p:bldP spid="9" grpId="0" animBg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橢圓 9"/>
          <p:cNvSpPr/>
          <p:nvPr/>
        </p:nvSpPr>
        <p:spPr>
          <a:xfrm>
            <a:off x="5983940" y="1873840"/>
            <a:ext cx="2933918" cy="766916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橢圓 8"/>
          <p:cNvSpPr/>
          <p:nvPr/>
        </p:nvSpPr>
        <p:spPr>
          <a:xfrm>
            <a:off x="3445094" y="1641989"/>
            <a:ext cx="1347098" cy="90984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9402"/>
          <a:stretch/>
        </p:blipFill>
        <p:spPr>
          <a:xfrm>
            <a:off x="2118349" y="1494093"/>
            <a:ext cx="2111887" cy="520192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0421">
            <a:off x="1250745" y="923699"/>
            <a:ext cx="1140787" cy="1140787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3445094" y="1803490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服務費</a:t>
            </a:r>
            <a:endParaRPr kumimoji="1" lang="zh-TW" altLang="en-US" sz="24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6118937" y="2025184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或有或無的服務</a:t>
            </a:r>
            <a:endParaRPr kumimoji="1" lang="zh-TW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76"/>
          <a:stretch/>
        </p:blipFill>
        <p:spPr>
          <a:xfrm>
            <a:off x="7600336" y="1494093"/>
            <a:ext cx="3070368" cy="520192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01905" y="230626"/>
            <a:ext cx="120340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sz="2800" b="1" kern="100" dirty="0">
                <a:latin typeface="Microsoft JhengHei" charset="-120"/>
                <a:ea typeface="Microsoft JhengHei" charset="-120"/>
                <a:cs typeface="Microsoft JhengHei" charset="-120"/>
              </a:rPr>
              <a:t>外籍</a:t>
            </a:r>
            <a:r>
              <a:rPr lang="zh-TW" altLang="zh-TW" sz="2800" b="1" kern="1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勞工</a:t>
            </a:r>
            <a:r>
              <a:rPr lang="zh-TW" altLang="en-US" sz="2800" b="1" kern="1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及</a:t>
            </a:r>
            <a:r>
              <a:rPr lang="zh-TW" altLang="zh-TW" sz="2800" b="1" kern="1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僱主</a:t>
            </a:r>
            <a:r>
              <a:rPr lang="zh-TW" altLang="zh-TW" sz="2800" b="1" kern="100" dirty="0">
                <a:latin typeface="Microsoft JhengHei" charset="-120"/>
                <a:ea typeface="Microsoft JhengHei" charset="-120"/>
                <a:cs typeface="Microsoft JhengHei" charset="-120"/>
              </a:rPr>
              <a:t>皆須固定</a:t>
            </a:r>
            <a:r>
              <a:rPr lang="zh-TW" altLang="zh-TW" sz="2800" b="1" kern="100" smtClean="0">
                <a:latin typeface="Microsoft JhengHei" charset="-120"/>
                <a:ea typeface="Microsoft JhengHei" charset="-120"/>
                <a:cs typeface="Microsoft JhengHei" charset="-120"/>
              </a:rPr>
              <a:t>給付</a:t>
            </a:r>
            <a:r>
              <a:rPr lang="zh-TW" altLang="en-US" sz="2800" b="1" kern="10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r>
              <a:rPr lang="zh-TW" altLang="en-US" sz="2800" b="1" kern="100" smtClean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               </a:t>
            </a:r>
            <a:r>
              <a:rPr lang="zh-TW" altLang="zh-TW" sz="2800" b="1" kern="100" smtClean="0">
                <a:latin typeface="Microsoft JhengHei" charset="-120"/>
                <a:ea typeface="Microsoft JhengHei" charset="-120"/>
                <a:cs typeface="Microsoft JhengHei" charset="-120"/>
              </a:rPr>
              <a:t>予</a:t>
            </a:r>
            <a:r>
              <a:rPr lang="zh-TW" altLang="zh-TW" sz="2800" b="1" kern="100" dirty="0">
                <a:latin typeface="Microsoft JhengHei" charset="-120"/>
                <a:ea typeface="Microsoft JhengHei" charset="-120"/>
                <a:cs typeface="Microsoft JhengHei" charset="-120"/>
              </a:rPr>
              <a:t>仲介，且服務費金額有失公允之虞</a:t>
            </a:r>
            <a:endParaRPr kumimoji="1" lang="zh-TW" altLang="en-US" sz="2800" b="1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2983741" y="6037006"/>
            <a:ext cx="24929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000" dirty="0" smtClean="0">
                <a:latin typeface="Noto Sans CJK TC DemiLight" charset="-120"/>
                <a:ea typeface="Noto Sans CJK TC DemiLight" charset="-120"/>
                <a:cs typeface="Noto Sans CJK TC DemiLight" charset="-120"/>
              </a:rPr>
              <a:t>（外籍</a:t>
            </a:r>
            <a:r>
              <a:rPr kumimoji="1" lang="zh-TW" altLang="en-US" sz="2000" smtClean="0">
                <a:latin typeface="Noto Sans CJK TC DemiLight" charset="-120"/>
                <a:ea typeface="Noto Sans CJK TC DemiLight" charset="-120"/>
                <a:cs typeface="Noto Sans CJK TC DemiLight" charset="-120"/>
              </a:rPr>
              <a:t>勞工、雇主）</a:t>
            </a:r>
            <a:endParaRPr kumimoji="1" lang="zh-TW" altLang="en-US" sz="2000" dirty="0">
              <a:latin typeface="Noto Sans CJK TC DemiLight" charset="-120"/>
              <a:ea typeface="Noto Sans CJK TC DemiLight" charset="-120"/>
              <a:cs typeface="Noto Sans CJK TC DemiLight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7707270" y="603700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000" dirty="0" smtClean="0">
                <a:latin typeface="Noto Sans CJK TC DemiLight" charset="-120"/>
                <a:ea typeface="Noto Sans CJK TC DemiLight" charset="-120"/>
                <a:cs typeface="Noto Sans CJK TC DemiLight" charset="-120"/>
              </a:rPr>
              <a:t>（仲介）</a:t>
            </a:r>
            <a:endParaRPr kumimoji="1" lang="zh-TW" altLang="en-US" sz="2000" dirty="0">
              <a:latin typeface="Noto Sans CJK TC DemiLight" charset="-120"/>
              <a:ea typeface="Noto Sans CJK TC DemiLight" charset="-120"/>
              <a:cs typeface="Noto Sans CJK TC DemiLight" charset="-120"/>
            </a:endParaRPr>
          </a:p>
        </p:txBody>
      </p:sp>
      <p:grpSp>
        <p:nvGrpSpPr>
          <p:cNvPr id="17" name="群組 16"/>
          <p:cNvGrpSpPr/>
          <p:nvPr/>
        </p:nvGrpSpPr>
        <p:grpSpPr>
          <a:xfrm>
            <a:off x="4820123" y="130409"/>
            <a:ext cx="1445503" cy="623437"/>
            <a:chOff x="2265799" y="3854121"/>
            <a:chExt cx="2709878" cy="623437"/>
          </a:xfrm>
        </p:grpSpPr>
        <p:sp>
          <p:nvSpPr>
            <p:cNvPr id="18" name="圓角矩形 17"/>
            <p:cNvSpPr/>
            <p:nvPr/>
          </p:nvSpPr>
          <p:spPr>
            <a:xfrm>
              <a:off x="2265799" y="3854121"/>
              <a:ext cx="2646878" cy="584775"/>
            </a:xfrm>
            <a:prstGeom prst="roundRect">
              <a:avLst/>
            </a:prstGeom>
            <a:solidFill>
              <a:srgbClr val="FFCC66">
                <a:alpha val="79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9" name="文字方塊 18"/>
            <p:cNvSpPr txBox="1"/>
            <p:nvPr/>
          </p:nvSpPr>
          <p:spPr>
            <a:xfrm>
              <a:off x="2321536" y="3892783"/>
              <a:ext cx="2654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TW" altLang="en-US" sz="3200" b="1" dirty="0" smtClean="0">
                  <a:solidFill>
                    <a:srgbClr val="FF0000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服務費</a:t>
              </a:r>
              <a:endParaRPr kumimoji="1" lang="zh-TW" altLang="en-US" sz="3200" b="1" dirty="0">
                <a:solidFill>
                  <a:srgbClr val="FF0000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458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圓角矩形 33"/>
          <p:cNvSpPr/>
          <p:nvPr/>
        </p:nvSpPr>
        <p:spPr>
          <a:xfrm>
            <a:off x="-2587" y="254266"/>
            <a:ext cx="8551096" cy="888090"/>
          </a:xfrm>
          <a:prstGeom prst="roundRect">
            <a:avLst/>
          </a:prstGeom>
          <a:solidFill>
            <a:schemeClr val="tx1">
              <a:alpha val="7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" name="任意多边形 11"/>
          <p:cNvSpPr>
            <a:spLocks noChangeAspect="1"/>
          </p:cNvSpPr>
          <p:nvPr/>
        </p:nvSpPr>
        <p:spPr>
          <a:xfrm>
            <a:off x="1042988" y="1492250"/>
            <a:ext cx="1439862" cy="1437422"/>
          </a:xfrm>
          <a:custGeom>
            <a:avLst/>
            <a:gdLst/>
            <a:ahLst/>
            <a:cxnLst/>
            <a:rect l="l" t="t" r="r" b="b"/>
            <a:pathLst>
              <a:path w="936104" h="936104">
                <a:moveTo>
                  <a:pt x="315030" y="347747"/>
                </a:moveTo>
                <a:cubicBezTo>
                  <a:pt x="329764" y="347747"/>
                  <a:pt x="340814" y="355225"/>
                  <a:pt x="348181" y="370182"/>
                </a:cubicBezTo>
                <a:cubicBezTo>
                  <a:pt x="355548" y="385140"/>
                  <a:pt x="359231" y="414347"/>
                  <a:pt x="359231" y="457805"/>
                </a:cubicBezTo>
                <a:cubicBezTo>
                  <a:pt x="359231" y="487422"/>
                  <a:pt x="357632" y="509225"/>
                  <a:pt x="354432" y="523215"/>
                </a:cubicBezTo>
                <a:cubicBezTo>
                  <a:pt x="351232" y="537205"/>
                  <a:pt x="346246" y="547437"/>
                  <a:pt x="339475" y="553911"/>
                </a:cubicBezTo>
                <a:cubicBezTo>
                  <a:pt x="332703" y="560385"/>
                  <a:pt x="324703" y="563622"/>
                  <a:pt x="315476" y="563622"/>
                </a:cubicBezTo>
                <a:cubicBezTo>
                  <a:pt x="301486" y="563622"/>
                  <a:pt x="290808" y="555994"/>
                  <a:pt x="283441" y="540740"/>
                </a:cubicBezTo>
                <a:cubicBezTo>
                  <a:pt x="276074" y="525485"/>
                  <a:pt x="272390" y="497021"/>
                  <a:pt x="272390" y="455349"/>
                </a:cubicBezTo>
                <a:cubicBezTo>
                  <a:pt x="272390" y="414124"/>
                  <a:pt x="275739" y="385884"/>
                  <a:pt x="282436" y="370629"/>
                </a:cubicBezTo>
                <a:cubicBezTo>
                  <a:pt x="289133" y="355374"/>
                  <a:pt x="299998" y="347747"/>
                  <a:pt x="315030" y="347747"/>
                </a:cubicBezTo>
                <a:close/>
                <a:moveTo>
                  <a:pt x="617820" y="287248"/>
                </a:moveTo>
                <a:cubicBezTo>
                  <a:pt x="608147" y="307786"/>
                  <a:pt x="594752" y="325050"/>
                  <a:pt x="577637" y="339040"/>
                </a:cubicBezTo>
                <a:cubicBezTo>
                  <a:pt x="560522" y="353030"/>
                  <a:pt x="536486" y="365011"/>
                  <a:pt x="505530" y="374982"/>
                </a:cubicBezTo>
                <a:lnTo>
                  <a:pt x="505530" y="449545"/>
                </a:lnTo>
                <a:cubicBezTo>
                  <a:pt x="526514" y="443145"/>
                  <a:pt x="543964" y="436448"/>
                  <a:pt x="557880" y="429453"/>
                </a:cubicBezTo>
                <a:cubicBezTo>
                  <a:pt x="571795" y="422458"/>
                  <a:pt x="586194" y="413305"/>
                  <a:pt x="601077" y="401994"/>
                </a:cubicBezTo>
                <a:lnTo>
                  <a:pt x="601077" y="620102"/>
                </a:lnTo>
                <a:lnTo>
                  <a:pt x="693053" y="620102"/>
                </a:lnTo>
                <a:lnTo>
                  <a:pt x="693053" y="287248"/>
                </a:lnTo>
                <a:close/>
                <a:moveTo>
                  <a:pt x="318155" y="287248"/>
                </a:moveTo>
                <a:cubicBezTo>
                  <a:pt x="272316" y="287248"/>
                  <a:pt x="238197" y="299675"/>
                  <a:pt x="215798" y="324529"/>
                </a:cubicBezTo>
                <a:cubicBezTo>
                  <a:pt x="193400" y="349384"/>
                  <a:pt x="182200" y="392916"/>
                  <a:pt x="182200" y="455126"/>
                </a:cubicBezTo>
                <a:cubicBezTo>
                  <a:pt x="182200" y="480427"/>
                  <a:pt x="184396" y="503533"/>
                  <a:pt x="188786" y="524443"/>
                </a:cubicBezTo>
                <a:cubicBezTo>
                  <a:pt x="193176" y="545353"/>
                  <a:pt x="199316" y="561836"/>
                  <a:pt x="207204" y="573891"/>
                </a:cubicBezTo>
                <a:cubicBezTo>
                  <a:pt x="218068" y="590857"/>
                  <a:pt x="231983" y="603731"/>
                  <a:pt x="248950" y="612512"/>
                </a:cubicBezTo>
                <a:cubicBezTo>
                  <a:pt x="265916" y="621293"/>
                  <a:pt x="288166" y="625683"/>
                  <a:pt x="315699" y="625683"/>
                </a:cubicBezTo>
                <a:cubicBezTo>
                  <a:pt x="364813" y="625683"/>
                  <a:pt x="399415" y="611917"/>
                  <a:pt x="419507" y="584383"/>
                </a:cubicBezTo>
                <a:cubicBezTo>
                  <a:pt x="439599" y="556850"/>
                  <a:pt x="449645" y="513392"/>
                  <a:pt x="449645" y="454010"/>
                </a:cubicBezTo>
                <a:cubicBezTo>
                  <a:pt x="449645" y="427518"/>
                  <a:pt x="446594" y="402069"/>
                  <a:pt x="440492" y="377661"/>
                </a:cubicBezTo>
                <a:cubicBezTo>
                  <a:pt x="437366" y="364862"/>
                  <a:pt x="433236" y="353663"/>
                  <a:pt x="428102" y="344063"/>
                </a:cubicBezTo>
                <a:cubicBezTo>
                  <a:pt x="422967" y="334464"/>
                  <a:pt x="415935" y="325311"/>
                  <a:pt x="407005" y="316604"/>
                </a:cubicBezTo>
                <a:cubicBezTo>
                  <a:pt x="398076" y="307898"/>
                  <a:pt x="386541" y="300829"/>
                  <a:pt x="372403" y="295396"/>
                </a:cubicBezTo>
                <a:cubicBezTo>
                  <a:pt x="358264" y="289964"/>
                  <a:pt x="340181" y="287248"/>
                  <a:pt x="318155" y="287248"/>
                </a:cubicBezTo>
                <a:close/>
                <a:moveTo>
                  <a:pt x="468052" y="0"/>
                </a:moveTo>
                <a:cubicBezTo>
                  <a:pt x="726550" y="0"/>
                  <a:pt x="936104" y="209554"/>
                  <a:pt x="936104" y="468052"/>
                </a:cubicBezTo>
                <a:cubicBezTo>
                  <a:pt x="936104" y="726550"/>
                  <a:pt x="726550" y="936104"/>
                  <a:pt x="468052" y="936104"/>
                </a:cubicBezTo>
                <a:cubicBezTo>
                  <a:pt x="209554" y="936104"/>
                  <a:pt x="0" y="726550"/>
                  <a:pt x="0" y="468052"/>
                </a:cubicBezTo>
                <a:cubicBezTo>
                  <a:pt x="0" y="209554"/>
                  <a:pt x="209554" y="0"/>
                  <a:pt x="468052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任意多边形 12"/>
          <p:cNvSpPr>
            <a:spLocks noChangeAspect="1"/>
          </p:cNvSpPr>
          <p:nvPr/>
        </p:nvSpPr>
        <p:spPr>
          <a:xfrm>
            <a:off x="3817604" y="1492250"/>
            <a:ext cx="1439360" cy="1436921"/>
          </a:xfrm>
          <a:custGeom>
            <a:avLst/>
            <a:gdLst/>
            <a:ahLst/>
            <a:cxnLst/>
            <a:rect l="l" t="t" r="r" b="b"/>
            <a:pathLst>
              <a:path w="936104" h="936104">
                <a:moveTo>
                  <a:pt x="315030" y="347747"/>
                </a:moveTo>
                <a:cubicBezTo>
                  <a:pt x="329764" y="347747"/>
                  <a:pt x="340814" y="355225"/>
                  <a:pt x="348181" y="370182"/>
                </a:cubicBezTo>
                <a:cubicBezTo>
                  <a:pt x="355548" y="385140"/>
                  <a:pt x="359232" y="414347"/>
                  <a:pt x="359232" y="457805"/>
                </a:cubicBezTo>
                <a:cubicBezTo>
                  <a:pt x="359232" y="487422"/>
                  <a:pt x="357632" y="509225"/>
                  <a:pt x="354432" y="523215"/>
                </a:cubicBezTo>
                <a:cubicBezTo>
                  <a:pt x="351232" y="537205"/>
                  <a:pt x="346246" y="547437"/>
                  <a:pt x="339475" y="553911"/>
                </a:cubicBezTo>
                <a:cubicBezTo>
                  <a:pt x="332703" y="560385"/>
                  <a:pt x="324703" y="563622"/>
                  <a:pt x="315476" y="563622"/>
                </a:cubicBezTo>
                <a:cubicBezTo>
                  <a:pt x="301486" y="563622"/>
                  <a:pt x="290808" y="555994"/>
                  <a:pt x="283441" y="540740"/>
                </a:cubicBezTo>
                <a:cubicBezTo>
                  <a:pt x="276074" y="525485"/>
                  <a:pt x="272390" y="497021"/>
                  <a:pt x="272390" y="455349"/>
                </a:cubicBezTo>
                <a:cubicBezTo>
                  <a:pt x="272390" y="414124"/>
                  <a:pt x="275739" y="385884"/>
                  <a:pt x="282436" y="370629"/>
                </a:cubicBezTo>
                <a:cubicBezTo>
                  <a:pt x="289133" y="355374"/>
                  <a:pt x="299998" y="347747"/>
                  <a:pt x="315030" y="347747"/>
                </a:cubicBezTo>
                <a:close/>
                <a:moveTo>
                  <a:pt x="618937" y="287248"/>
                </a:moveTo>
                <a:cubicBezTo>
                  <a:pt x="588278" y="287248"/>
                  <a:pt x="564279" y="291080"/>
                  <a:pt x="546941" y="298745"/>
                </a:cubicBezTo>
                <a:cubicBezTo>
                  <a:pt x="529603" y="306410"/>
                  <a:pt x="516171" y="317423"/>
                  <a:pt x="506646" y="331785"/>
                </a:cubicBezTo>
                <a:cubicBezTo>
                  <a:pt x="497121" y="346147"/>
                  <a:pt x="490572" y="366127"/>
                  <a:pt x="487000" y="391725"/>
                </a:cubicBezTo>
                <a:lnTo>
                  <a:pt x="578083" y="399092"/>
                </a:lnTo>
                <a:cubicBezTo>
                  <a:pt x="580613" y="380638"/>
                  <a:pt x="585562" y="367764"/>
                  <a:pt x="592929" y="360471"/>
                </a:cubicBezTo>
                <a:cubicBezTo>
                  <a:pt x="600296" y="353179"/>
                  <a:pt x="609784" y="349533"/>
                  <a:pt x="621392" y="349533"/>
                </a:cubicBezTo>
                <a:cubicBezTo>
                  <a:pt x="632554" y="349533"/>
                  <a:pt x="641819" y="353067"/>
                  <a:pt x="649186" y="360137"/>
                </a:cubicBezTo>
                <a:cubicBezTo>
                  <a:pt x="656553" y="367206"/>
                  <a:pt x="660236" y="375726"/>
                  <a:pt x="660236" y="385698"/>
                </a:cubicBezTo>
                <a:cubicBezTo>
                  <a:pt x="660236" y="394925"/>
                  <a:pt x="656516" y="404673"/>
                  <a:pt x="649074" y="414943"/>
                </a:cubicBezTo>
                <a:cubicBezTo>
                  <a:pt x="641633" y="425212"/>
                  <a:pt x="624592" y="440243"/>
                  <a:pt x="597952" y="460037"/>
                </a:cubicBezTo>
                <a:cubicBezTo>
                  <a:pt x="554345" y="492333"/>
                  <a:pt x="524617" y="520350"/>
                  <a:pt x="508767" y="544088"/>
                </a:cubicBezTo>
                <a:cubicBezTo>
                  <a:pt x="492916" y="567826"/>
                  <a:pt x="483429" y="593164"/>
                  <a:pt x="480303" y="620102"/>
                </a:cubicBezTo>
                <a:lnTo>
                  <a:pt x="753105" y="620102"/>
                </a:lnTo>
                <a:lnTo>
                  <a:pt x="753105" y="545986"/>
                </a:lnTo>
                <a:lnTo>
                  <a:pt x="611123" y="545986"/>
                </a:lnTo>
                <a:cubicBezTo>
                  <a:pt x="619458" y="537800"/>
                  <a:pt x="626713" y="531177"/>
                  <a:pt x="632889" y="526117"/>
                </a:cubicBezTo>
                <a:cubicBezTo>
                  <a:pt x="639066" y="521057"/>
                  <a:pt x="651307" y="512202"/>
                  <a:pt x="669613" y="499551"/>
                </a:cubicBezTo>
                <a:cubicBezTo>
                  <a:pt x="700420" y="477822"/>
                  <a:pt x="721665" y="457879"/>
                  <a:pt x="733348" y="439722"/>
                </a:cubicBezTo>
                <a:cubicBezTo>
                  <a:pt x="745031" y="421565"/>
                  <a:pt x="750873" y="402515"/>
                  <a:pt x="750873" y="382572"/>
                </a:cubicBezTo>
                <a:cubicBezTo>
                  <a:pt x="750873" y="363820"/>
                  <a:pt x="745775" y="346891"/>
                  <a:pt x="735581" y="331785"/>
                </a:cubicBezTo>
                <a:cubicBezTo>
                  <a:pt x="725386" y="316679"/>
                  <a:pt x="711396" y="305479"/>
                  <a:pt x="693611" y="298187"/>
                </a:cubicBezTo>
                <a:cubicBezTo>
                  <a:pt x="675826" y="290894"/>
                  <a:pt x="650935" y="287248"/>
                  <a:pt x="618937" y="287248"/>
                </a:cubicBezTo>
                <a:close/>
                <a:moveTo>
                  <a:pt x="318155" y="287248"/>
                </a:moveTo>
                <a:cubicBezTo>
                  <a:pt x="272316" y="287248"/>
                  <a:pt x="238197" y="299675"/>
                  <a:pt x="215798" y="324529"/>
                </a:cubicBezTo>
                <a:cubicBezTo>
                  <a:pt x="193400" y="349384"/>
                  <a:pt x="182200" y="392916"/>
                  <a:pt x="182200" y="455126"/>
                </a:cubicBezTo>
                <a:cubicBezTo>
                  <a:pt x="182200" y="480427"/>
                  <a:pt x="184396" y="503533"/>
                  <a:pt x="188786" y="524443"/>
                </a:cubicBezTo>
                <a:cubicBezTo>
                  <a:pt x="193177" y="545353"/>
                  <a:pt x="199316" y="561836"/>
                  <a:pt x="207204" y="573891"/>
                </a:cubicBezTo>
                <a:cubicBezTo>
                  <a:pt x="218068" y="590857"/>
                  <a:pt x="231983" y="603731"/>
                  <a:pt x="248950" y="612512"/>
                </a:cubicBezTo>
                <a:cubicBezTo>
                  <a:pt x="265916" y="621293"/>
                  <a:pt x="288166" y="625683"/>
                  <a:pt x="315699" y="625683"/>
                </a:cubicBezTo>
                <a:cubicBezTo>
                  <a:pt x="364813" y="625683"/>
                  <a:pt x="399415" y="611917"/>
                  <a:pt x="419507" y="584383"/>
                </a:cubicBezTo>
                <a:cubicBezTo>
                  <a:pt x="439599" y="556850"/>
                  <a:pt x="449645" y="513392"/>
                  <a:pt x="449645" y="454010"/>
                </a:cubicBezTo>
                <a:cubicBezTo>
                  <a:pt x="449645" y="427518"/>
                  <a:pt x="446594" y="402069"/>
                  <a:pt x="440492" y="377661"/>
                </a:cubicBezTo>
                <a:cubicBezTo>
                  <a:pt x="437366" y="364862"/>
                  <a:pt x="433236" y="353663"/>
                  <a:pt x="428102" y="344063"/>
                </a:cubicBezTo>
                <a:cubicBezTo>
                  <a:pt x="422967" y="334464"/>
                  <a:pt x="415935" y="325311"/>
                  <a:pt x="407005" y="316604"/>
                </a:cubicBezTo>
                <a:cubicBezTo>
                  <a:pt x="398076" y="307898"/>
                  <a:pt x="386542" y="300829"/>
                  <a:pt x="372403" y="295396"/>
                </a:cubicBezTo>
                <a:cubicBezTo>
                  <a:pt x="358264" y="289964"/>
                  <a:pt x="340182" y="287248"/>
                  <a:pt x="318155" y="287248"/>
                </a:cubicBezTo>
                <a:close/>
                <a:moveTo>
                  <a:pt x="468052" y="0"/>
                </a:moveTo>
                <a:cubicBezTo>
                  <a:pt x="726550" y="0"/>
                  <a:pt x="936104" y="209554"/>
                  <a:pt x="936104" y="468052"/>
                </a:cubicBezTo>
                <a:cubicBezTo>
                  <a:pt x="936104" y="726550"/>
                  <a:pt x="726550" y="936104"/>
                  <a:pt x="468052" y="936104"/>
                </a:cubicBezTo>
                <a:cubicBezTo>
                  <a:pt x="209554" y="936104"/>
                  <a:pt x="0" y="726550"/>
                  <a:pt x="0" y="468052"/>
                </a:cubicBezTo>
                <a:cubicBezTo>
                  <a:pt x="0" y="209554"/>
                  <a:pt x="209554" y="0"/>
                  <a:pt x="468052" y="0"/>
                </a:cubicBezTo>
                <a:close/>
              </a:path>
            </a:pathLst>
          </a:custGeom>
          <a:solidFill>
            <a:srgbClr val="FF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任意多边形 13"/>
          <p:cNvSpPr>
            <a:spLocks noChangeAspect="1"/>
          </p:cNvSpPr>
          <p:nvPr/>
        </p:nvSpPr>
        <p:spPr>
          <a:xfrm>
            <a:off x="6517187" y="1492250"/>
            <a:ext cx="1438339" cy="1438339"/>
          </a:xfrm>
          <a:custGeom>
            <a:avLst/>
            <a:gdLst/>
            <a:ahLst/>
            <a:cxnLst/>
            <a:rect l="l" t="t" r="r" b="b"/>
            <a:pathLst>
              <a:path w="936104" h="936104">
                <a:moveTo>
                  <a:pt x="315030" y="347747"/>
                </a:moveTo>
                <a:cubicBezTo>
                  <a:pt x="329764" y="347747"/>
                  <a:pt x="340814" y="355225"/>
                  <a:pt x="348181" y="370182"/>
                </a:cubicBezTo>
                <a:cubicBezTo>
                  <a:pt x="355548" y="385140"/>
                  <a:pt x="359232" y="414347"/>
                  <a:pt x="359232" y="457805"/>
                </a:cubicBezTo>
                <a:cubicBezTo>
                  <a:pt x="359232" y="487422"/>
                  <a:pt x="357632" y="509225"/>
                  <a:pt x="354432" y="523215"/>
                </a:cubicBezTo>
                <a:cubicBezTo>
                  <a:pt x="351232" y="537205"/>
                  <a:pt x="346246" y="547437"/>
                  <a:pt x="339475" y="553911"/>
                </a:cubicBezTo>
                <a:cubicBezTo>
                  <a:pt x="332703" y="560385"/>
                  <a:pt x="324704" y="563622"/>
                  <a:pt x="315476" y="563622"/>
                </a:cubicBezTo>
                <a:cubicBezTo>
                  <a:pt x="301486" y="563622"/>
                  <a:pt x="290808" y="555994"/>
                  <a:pt x="283441" y="540740"/>
                </a:cubicBezTo>
                <a:cubicBezTo>
                  <a:pt x="276074" y="525485"/>
                  <a:pt x="272390" y="497021"/>
                  <a:pt x="272390" y="455349"/>
                </a:cubicBezTo>
                <a:cubicBezTo>
                  <a:pt x="272390" y="414124"/>
                  <a:pt x="275739" y="385884"/>
                  <a:pt x="282436" y="370629"/>
                </a:cubicBezTo>
                <a:cubicBezTo>
                  <a:pt x="289134" y="355374"/>
                  <a:pt x="299998" y="347747"/>
                  <a:pt x="315030" y="347747"/>
                </a:cubicBezTo>
                <a:close/>
                <a:moveTo>
                  <a:pt x="616704" y="287248"/>
                </a:moveTo>
                <a:cubicBezTo>
                  <a:pt x="579497" y="287248"/>
                  <a:pt x="550736" y="294541"/>
                  <a:pt x="530421" y="309126"/>
                </a:cubicBezTo>
                <a:cubicBezTo>
                  <a:pt x="510106" y="323711"/>
                  <a:pt x="496377" y="344696"/>
                  <a:pt x="489233" y="372080"/>
                </a:cubicBezTo>
                <a:lnTo>
                  <a:pt x="575181" y="387484"/>
                </a:lnTo>
                <a:cubicBezTo>
                  <a:pt x="577562" y="371261"/>
                  <a:pt x="582102" y="359913"/>
                  <a:pt x="588799" y="353439"/>
                </a:cubicBezTo>
                <a:cubicBezTo>
                  <a:pt x="595496" y="346965"/>
                  <a:pt x="604203" y="343728"/>
                  <a:pt x="614918" y="343728"/>
                </a:cubicBezTo>
                <a:cubicBezTo>
                  <a:pt x="625336" y="343728"/>
                  <a:pt x="633522" y="346705"/>
                  <a:pt x="639475" y="352658"/>
                </a:cubicBezTo>
                <a:cubicBezTo>
                  <a:pt x="645428" y="358611"/>
                  <a:pt x="648405" y="366573"/>
                  <a:pt x="648405" y="376545"/>
                </a:cubicBezTo>
                <a:cubicBezTo>
                  <a:pt x="648405" y="386963"/>
                  <a:pt x="644423" y="395967"/>
                  <a:pt x="636461" y="403557"/>
                </a:cubicBezTo>
                <a:cubicBezTo>
                  <a:pt x="628499" y="411147"/>
                  <a:pt x="618565" y="414943"/>
                  <a:pt x="606658" y="414943"/>
                </a:cubicBezTo>
                <a:cubicBezTo>
                  <a:pt x="603831" y="414943"/>
                  <a:pt x="599887" y="414570"/>
                  <a:pt x="594827" y="413826"/>
                </a:cubicBezTo>
                <a:lnTo>
                  <a:pt x="590138" y="478790"/>
                </a:lnTo>
                <a:cubicBezTo>
                  <a:pt x="602640" y="475218"/>
                  <a:pt x="612463" y="473432"/>
                  <a:pt x="619606" y="473432"/>
                </a:cubicBezTo>
                <a:cubicBezTo>
                  <a:pt x="633001" y="473432"/>
                  <a:pt x="643605" y="477599"/>
                  <a:pt x="651418" y="485934"/>
                </a:cubicBezTo>
                <a:cubicBezTo>
                  <a:pt x="659232" y="494268"/>
                  <a:pt x="663139" y="506025"/>
                  <a:pt x="663139" y="521206"/>
                </a:cubicBezTo>
                <a:cubicBezTo>
                  <a:pt x="663139" y="536089"/>
                  <a:pt x="659083" y="547995"/>
                  <a:pt x="650972" y="556925"/>
                </a:cubicBezTo>
                <a:cubicBezTo>
                  <a:pt x="642861" y="565854"/>
                  <a:pt x="632703" y="570319"/>
                  <a:pt x="620499" y="570319"/>
                </a:cubicBezTo>
                <a:cubicBezTo>
                  <a:pt x="608891" y="570319"/>
                  <a:pt x="599329" y="566784"/>
                  <a:pt x="591813" y="559715"/>
                </a:cubicBezTo>
                <a:cubicBezTo>
                  <a:pt x="584297" y="552646"/>
                  <a:pt x="578753" y="539958"/>
                  <a:pt x="575181" y="521652"/>
                </a:cubicBezTo>
                <a:lnTo>
                  <a:pt x="484322" y="533707"/>
                </a:lnTo>
                <a:cubicBezTo>
                  <a:pt x="490275" y="554097"/>
                  <a:pt x="498795" y="571026"/>
                  <a:pt x="509883" y="584495"/>
                </a:cubicBezTo>
                <a:cubicBezTo>
                  <a:pt x="520971" y="597964"/>
                  <a:pt x="535109" y="608196"/>
                  <a:pt x="552299" y="615191"/>
                </a:cubicBezTo>
                <a:cubicBezTo>
                  <a:pt x="569489" y="622186"/>
                  <a:pt x="592966" y="625683"/>
                  <a:pt x="622732" y="625683"/>
                </a:cubicBezTo>
                <a:cubicBezTo>
                  <a:pt x="653242" y="625683"/>
                  <a:pt x="677873" y="620958"/>
                  <a:pt x="696625" y="611507"/>
                </a:cubicBezTo>
                <a:cubicBezTo>
                  <a:pt x="715377" y="602057"/>
                  <a:pt x="729739" y="588588"/>
                  <a:pt x="739711" y="571100"/>
                </a:cubicBezTo>
                <a:cubicBezTo>
                  <a:pt x="749682" y="553613"/>
                  <a:pt x="754668" y="535345"/>
                  <a:pt x="754668" y="516295"/>
                </a:cubicBezTo>
                <a:cubicBezTo>
                  <a:pt x="754668" y="501114"/>
                  <a:pt x="751654" y="488054"/>
                  <a:pt x="745627" y="477116"/>
                </a:cubicBezTo>
                <a:cubicBezTo>
                  <a:pt x="739599" y="466177"/>
                  <a:pt x="731153" y="457359"/>
                  <a:pt x="720289" y="450661"/>
                </a:cubicBezTo>
                <a:cubicBezTo>
                  <a:pt x="713591" y="446494"/>
                  <a:pt x="703918" y="442848"/>
                  <a:pt x="691267" y="439722"/>
                </a:cubicBezTo>
                <a:cubicBezTo>
                  <a:pt x="706894" y="431090"/>
                  <a:pt x="718577" y="421044"/>
                  <a:pt x="726316" y="409585"/>
                </a:cubicBezTo>
                <a:cubicBezTo>
                  <a:pt x="734055" y="398125"/>
                  <a:pt x="737925" y="385326"/>
                  <a:pt x="737925" y="371187"/>
                </a:cubicBezTo>
                <a:cubicBezTo>
                  <a:pt x="737925" y="347077"/>
                  <a:pt x="728400" y="327059"/>
                  <a:pt x="709350" y="311135"/>
                </a:cubicBezTo>
                <a:cubicBezTo>
                  <a:pt x="690300" y="295210"/>
                  <a:pt x="659418" y="287248"/>
                  <a:pt x="616704" y="287248"/>
                </a:cubicBezTo>
                <a:close/>
                <a:moveTo>
                  <a:pt x="318155" y="287248"/>
                </a:moveTo>
                <a:cubicBezTo>
                  <a:pt x="272316" y="287248"/>
                  <a:pt x="238197" y="299675"/>
                  <a:pt x="215799" y="324529"/>
                </a:cubicBezTo>
                <a:cubicBezTo>
                  <a:pt x="193400" y="349384"/>
                  <a:pt x="182201" y="392916"/>
                  <a:pt x="182201" y="455126"/>
                </a:cubicBezTo>
                <a:cubicBezTo>
                  <a:pt x="182201" y="480427"/>
                  <a:pt x="184396" y="503533"/>
                  <a:pt x="188786" y="524443"/>
                </a:cubicBezTo>
                <a:cubicBezTo>
                  <a:pt x="193177" y="545353"/>
                  <a:pt x="199316" y="561836"/>
                  <a:pt x="207204" y="573891"/>
                </a:cubicBezTo>
                <a:cubicBezTo>
                  <a:pt x="218068" y="590857"/>
                  <a:pt x="231984" y="603731"/>
                  <a:pt x="248950" y="612512"/>
                </a:cubicBezTo>
                <a:cubicBezTo>
                  <a:pt x="265916" y="621293"/>
                  <a:pt x="288166" y="625683"/>
                  <a:pt x="315699" y="625683"/>
                </a:cubicBezTo>
                <a:cubicBezTo>
                  <a:pt x="364813" y="625683"/>
                  <a:pt x="399415" y="611917"/>
                  <a:pt x="419507" y="584383"/>
                </a:cubicBezTo>
                <a:cubicBezTo>
                  <a:pt x="439599" y="556850"/>
                  <a:pt x="449645" y="513392"/>
                  <a:pt x="449645" y="454010"/>
                </a:cubicBezTo>
                <a:cubicBezTo>
                  <a:pt x="449645" y="427518"/>
                  <a:pt x="446594" y="402069"/>
                  <a:pt x="440492" y="377661"/>
                </a:cubicBezTo>
                <a:cubicBezTo>
                  <a:pt x="437366" y="364862"/>
                  <a:pt x="433236" y="353663"/>
                  <a:pt x="428102" y="344063"/>
                </a:cubicBezTo>
                <a:cubicBezTo>
                  <a:pt x="422967" y="334464"/>
                  <a:pt x="415935" y="325311"/>
                  <a:pt x="407005" y="316604"/>
                </a:cubicBezTo>
                <a:cubicBezTo>
                  <a:pt x="398076" y="307898"/>
                  <a:pt x="386542" y="300829"/>
                  <a:pt x="372403" y="295396"/>
                </a:cubicBezTo>
                <a:cubicBezTo>
                  <a:pt x="358264" y="289964"/>
                  <a:pt x="340182" y="287248"/>
                  <a:pt x="318155" y="287248"/>
                </a:cubicBezTo>
                <a:close/>
                <a:moveTo>
                  <a:pt x="468052" y="0"/>
                </a:moveTo>
                <a:cubicBezTo>
                  <a:pt x="726550" y="0"/>
                  <a:pt x="936104" y="209554"/>
                  <a:pt x="936104" y="468052"/>
                </a:cubicBezTo>
                <a:cubicBezTo>
                  <a:pt x="936104" y="726550"/>
                  <a:pt x="726550" y="936104"/>
                  <a:pt x="468052" y="936104"/>
                </a:cubicBezTo>
                <a:cubicBezTo>
                  <a:pt x="209554" y="936104"/>
                  <a:pt x="0" y="726550"/>
                  <a:pt x="0" y="468052"/>
                </a:cubicBezTo>
                <a:cubicBezTo>
                  <a:pt x="0" y="209554"/>
                  <a:pt x="209554" y="0"/>
                  <a:pt x="468052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任意多边形 14"/>
          <p:cNvSpPr>
            <a:spLocks noChangeAspect="1"/>
          </p:cNvSpPr>
          <p:nvPr/>
        </p:nvSpPr>
        <p:spPr>
          <a:xfrm>
            <a:off x="9311386" y="1487730"/>
            <a:ext cx="1441441" cy="1441441"/>
          </a:xfrm>
          <a:custGeom>
            <a:avLst/>
            <a:gdLst/>
            <a:ahLst/>
            <a:cxnLst/>
            <a:rect l="l" t="t" r="r" b="b"/>
            <a:pathLst>
              <a:path w="936104" h="936104">
                <a:moveTo>
                  <a:pt x="643270" y="385394"/>
                </a:moveTo>
                <a:lnTo>
                  <a:pt x="643270" y="488389"/>
                </a:lnTo>
                <a:lnTo>
                  <a:pt x="555745" y="488389"/>
                </a:lnTo>
                <a:close/>
                <a:moveTo>
                  <a:pt x="315030" y="347747"/>
                </a:moveTo>
                <a:cubicBezTo>
                  <a:pt x="329764" y="347747"/>
                  <a:pt x="340814" y="355225"/>
                  <a:pt x="348181" y="370182"/>
                </a:cubicBezTo>
                <a:cubicBezTo>
                  <a:pt x="355548" y="385140"/>
                  <a:pt x="359232" y="414347"/>
                  <a:pt x="359232" y="457805"/>
                </a:cubicBezTo>
                <a:cubicBezTo>
                  <a:pt x="359232" y="487422"/>
                  <a:pt x="357632" y="509225"/>
                  <a:pt x="354432" y="523215"/>
                </a:cubicBezTo>
                <a:cubicBezTo>
                  <a:pt x="351232" y="537205"/>
                  <a:pt x="346246" y="547437"/>
                  <a:pt x="339475" y="553911"/>
                </a:cubicBezTo>
                <a:cubicBezTo>
                  <a:pt x="332703" y="560385"/>
                  <a:pt x="324704" y="563622"/>
                  <a:pt x="315476" y="563622"/>
                </a:cubicBezTo>
                <a:cubicBezTo>
                  <a:pt x="301486" y="563622"/>
                  <a:pt x="290808" y="555994"/>
                  <a:pt x="283441" y="540740"/>
                </a:cubicBezTo>
                <a:cubicBezTo>
                  <a:pt x="276074" y="525485"/>
                  <a:pt x="272390" y="497021"/>
                  <a:pt x="272390" y="455349"/>
                </a:cubicBezTo>
                <a:cubicBezTo>
                  <a:pt x="272390" y="414124"/>
                  <a:pt x="275739" y="385884"/>
                  <a:pt x="282436" y="370629"/>
                </a:cubicBezTo>
                <a:cubicBezTo>
                  <a:pt x="289134" y="355374"/>
                  <a:pt x="299998" y="347747"/>
                  <a:pt x="315030" y="347747"/>
                </a:cubicBezTo>
                <a:close/>
                <a:moveTo>
                  <a:pt x="643270" y="287248"/>
                </a:moveTo>
                <a:lnTo>
                  <a:pt x="477624" y="484148"/>
                </a:lnTo>
                <a:lnTo>
                  <a:pt x="477624" y="558934"/>
                </a:lnTo>
                <a:lnTo>
                  <a:pt x="643270" y="558934"/>
                </a:lnTo>
                <a:lnTo>
                  <a:pt x="643270" y="620102"/>
                </a:lnTo>
                <a:lnTo>
                  <a:pt x="722521" y="620102"/>
                </a:lnTo>
                <a:lnTo>
                  <a:pt x="722521" y="558934"/>
                </a:lnTo>
                <a:lnTo>
                  <a:pt x="763598" y="558934"/>
                </a:lnTo>
                <a:lnTo>
                  <a:pt x="763598" y="488389"/>
                </a:lnTo>
                <a:lnTo>
                  <a:pt x="722521" y="488389"/>
                </a:lnTo>
                <a:lnTo>
                  <a:pt x="722521" y="287248"/>
                </a:lnTo>
                <a:close/>
                <a:moveTo>
                  <a:pt x="318155" y="287248"/>
                </a:moveTo>
                <a:cubicBezTo>
                  <a:pt x="272316" y="287248"/>
                  <a:pt x="238197" y="299675"/>
                  <a:pt x="215799" y="324529"/>
                </a:cubicBezTo>
                <a:cubicBezTo>
                  <a:pt x="193400" y="349384"/>
                  <a:pt x="182201" y="392916"/>
                  <a:pt x="182201" y="455126"/>
                </a:cubicBezTo>
                <a:cubicBezTo>
                  <a:pt x="182201" y="480427"/>
                  <a:pt x="184396" y="503533"/>
                  <a:pt x="188786" y="524443"/>
                </a:cubicBezTo>
                <a:cubicBezTo>
                  <a:pt x="193177" y="545353"/>
                  <a:pt x="199316" y="561836"/>
                  <a:pt x="207204" y="573891"/>
                </a:cubicBezTo>
                <a:cubicBezTo>
                  <a:pt x="218068" y="590857"/>
                  <a:pt x="231984" y="603731"/>
                  <a:pt x="248950" y="612512"/>
                </a:cubicBezTo>
                <a:cubicBezTo>
                  <a:pt x="265916" y="621293"/>
                  <a:pt x="288166" y="625683"/>
                  <a:pt x="315699" y="625683"/>
                </a:cubicBezTo>
                <a:cubicBezTo>
                  <a:pt x="364813" y="625683"/>
                  <a:pt x="399415" y="611917"/>
                  <a:pt x="419507" y="584383"/>
                </a:cubicBezTo>
                <a:cubicBezTo>
                  <a:pt x="439599" y="556850"/>
                  <a:pt x="449645" y="513392"/>
                  <a:pt x="449645" y="454010"/>
                </a:cubicBezTo>
                <a:cubicBezTo>
                  <a:pt x="449645" y="427518"/>
                  <a:pt x="446594" y="402069"/>
                  <a:pt x="440492" y="377661"/>
                </a:cubicBezTo>
                <a:cubicBezTo>
                  <a:pt x="437366" y="364862"/>
                  <a:pt x="433236" y="353663"/>
                  <a:pt x="428102" y="344063"/>
                </a:cubicBezTo>
                <a:cubicBezTo>
                  <a:pt x="422967" y="334464"/>
                  <a:pt x="415935" y="325311"/>
                  <a:pt x="407005" y="316604"/>
                </a:cubicBezTo>
                <a:cubicBezTo>
                  <a:pt x="398076" y="307898"/>
                  <a:pt x="386542" y="300829"/>
                  <a:pt x="372403" y="295396"/>
                </a:cubicBezTo>
                <a:cubicBezTo>
                  <a:pt x="358264" y="289964"/>
                  <a:pt x="340182" y="287248"/>
                  <a:pt x="318155" y="287248"/>
                </a:cubicBezTo>
                <a:close/>
                <a:moveTo>
                  <a:pt x="468052" y="0"/>
                </a:moveTo>
                <a:cubicBezTo>
                  <a:pt x="726550" y="0"/>
                  <a:pt x="936104" y="209554"/>
                  <a:pt x="936104" y="468052"/>
                </a:cubicBezTo>
                <a:cubicBezTo>
                  <a:pt x="936104" y="726550"/>
                  <a:pt x="726550" y="936104"/>
                  <a:pt x="468052" y="936104"/>
                </a:cubicBezTo>
                <a:cubicBezTo>
                  <a:pt x="209554" y="936104"/>
                  <a:pt x="0" y="726550"/>
                  <a:pt x="0" y="468052"/>
                </a:cubicBezTo>
                <a:cubicBezTo>
                  <a:pt x="0" y="209554"/>
                  <a:pt x="209554" y="0"/>
                  <a:pt x="468052" y="0"/>
                </a:cubicBezTo>
                <a:close/>
              </a:path>
            </a:pathLst>
          </a:custGeom>
          <a:solidFill>
            <a:srgbClr val="5AA6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6" name="组合 19"/>
          <p:cNvGrpSpPr>
            <a:grpSpLocks noChangeAspect="1"/>
          </p:cNvGrpSpPr>
          <p:nvPr/>
        </p:nvGrpSpPr>
        <p:grpSpPr bwMode="auto">
          <a:xfrm>
            <a:off x="2572985" y="2157502"/>
            <a:ext cx="1154484" cy="192414"/>
            <a:chOff x="2879812" y="1131590"/>
            <a:chExt cx="648072" cy="108000"/>
          </a:xfrm>
          <a:solidFill>
            <a:schemeClr val="bg1"/>
          </a:solidFill>
        </p:grpSpPr>
        <p:cxnSp>
          <p:nvCxnSpPr>
            <p:cNvPr id="7" name="直接连接符 16"/>
            <p:cNvCxnSpPr/>
            <p:nvPr/>
          </p:nvCxnSpPr>
          <p:spPr>
            <a:xfrm>
              <a:off x="2879812" y="1203060"/>
              <a:ext cx="64807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8" name="椭圆 18"/>
            <p:cNvSpPr/>
            <p:nvPr/>
          </p:nvSpPr>
          <p:spPr>
            <a:xfrm>
              <a:off x="3167314" y="1131590"/>
              <a:ext cx="108012" cy="108000"/>
            </a:xfrm>
            <a:prstGeom prst="ellipse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9" name="组合 30"/>
          <p:cNvGrpSpPr>
            <a:grpSpLocks/>
          </p:cNvGrpSpPr>
          <p:nvPr/>
        </p:nvGrpSpPr>
        <p:grpSpPr bwMode="auto">
          <a:xfrm>
            <a:off x="617655" y="3474678"/>
            <a:ext cx="2290527" cy="830997"/>
            <a:chOff x="776983" y="2873674"/>
            <a:chExt cx="2289320" cy="833901"/>
          </a:xfrm>
        </p:grpSpPr>
        <p:sp>
          <p:nvSpPr>
            <p:cNvPr id="10" name="矩形 9"/>
            <p:cNvSpPr/>
            <p:nvPr/>
          </p:nvSpPr>
          <p:spPr>
            <a:xfrm>
              <a:off x="982508" y="2910314"/>
              <a:ext cx="1910174" cy="79726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矩形 28"/>
            <p:cNvSpPr>
              <a:spLocks noChangeArrowheads="1"/>
            </p:cNvSpPr>
            <p:nvPr/>
          </p:nvSpPr>
          <p:spPr bwMode="auto">
            <a:xfrm>
              <a:off x="776983" y="2873674"/>
              <a:ext cx="2289320" cy="833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TW" sz="2400" dirty="0" smtClean="0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100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年行政院</a:t>
              </a:r>
              <a:endParaRPr lang="en-US" altLang="zh-TW" sz="2400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 dirty="0" smtClean="0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人口政策綱領</a:t>
              </a:r>
              <a:endParaRPr lang="zh-CN" altLang="en-US" sz="2400" dirty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</p:grpSp>
      <p:grpSp>
        <p:nvGrpSpPr>
          <p:cNvPr id="12" name="组合 32"/>
          <p:cNvGrpSpPr>
            <a:grpSpLocks/>
          </p:cNvGrpSpPr>
          <p:nvPr/>
        </p:nvGrpSpPr>
        <p:grpSpPr bwMode="auto">
          <a:xfrm>
            <a:off x="3281278" y="3474678"/>
            <a:ext cx="2646878" cy="867509"/>
            <a:chOff x="899280" y="2910313"/>
            <a:chExt cx="2649457" cy="866705"/>
          </a:xfrm>
        </p:grpSpPr>
        <p:sp>
          <p:nvSpPr>
            <p:cNvPr id="13" name="矩形 12"/>
            <p:cNvSpPr/>
            <p:nvPr/>
          </p:nvSpPr>
          <p:spPr>
            <a:xfrm>
              <a:off x="982506" y="2910313"/>
              <a:ext cx="2483006" cy="855347"/>
            </a:xfrm>
            <a:prstGeom prst="rect">
              <a:avLst/>
            </a:prstGeom>
            <a:solidFill>
              <a:srgbClr val="FF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矩形 33"/>
            <p:cNvSpPr>
              <a:spLocks noChangeArrowheads="1"/>
            </p:cNvSpPr>
            <p:nvPr/>
          </p:nvSpPr>
          <p:spPr bwMode="auto">
            <a:xfrm>
              <a:off x="899280" y="2946791"/>
              <a:ext cx="2649457" cy="830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 dirty="0" smtClean="0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新住民及外籍勞工</a:t>
              </a:r>
              <a:endParaRPr lang="en-US" altLang="zh-TW" sz="2400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 dirty="0" smtClean="0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人數已破百萬</a:t>
              </a:r>
              <a:endParaRPr lang="zh-CN" altLang="en-US" sz="2400" dirty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</p:grpSp>
      <p:grpSp>
        <p:nvGrpSpPr>
          <p:cNvPr id="15" name="组合 36"/>
          <p:cNvGrpSpPr>
            <a:grpSpLocks/>
          </p:cNvGrpSpPr>
          <p:nvPr/>
        </p:nvGrpSpPr>
        <p:grpSpPr bwMode="auto">
          <a:xfrm>
            <a:off x="6384397" y="3444105"/>
            <a:ext cx="1729212" cy="1266795"/>
            <a:chOff x="161161" y="2680052"/>
            <a:chExt cx="1798362" cy="1265621"/>
          </a:xfrm>
          <a:solidFill>
            <a:srgbClr val="FFC000"/>
          </a:solidFill>
        </p:grpSpPr>
        <p:sp>
          <p:nvSpPr>
            <p:cNvPr id="16" name="矩形 15"/>
            <p:cNvSpPr/>
            <p:nvPr/>
          </p:nvSpPr>
          <p:spPr>
            <a:xfrm>
              <a:off x="172416" y="2680052"/>
              <a:ext cx="1787107" cy="12656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7" name="矩形 37"/>
            <p:cNvSpPr>
              <a:spLocks noChangeArrowheads="1"/>
            </p:cNvSpPr>
            <p:nvPr/>
          </p:nvSpPr>
          <p:spPr bwMode="auto">
            <a:xfrm>
              <a:off x="161161" y="2746456"/>
              <a:ext cx="1792473" cy="11992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 dirty="0" smtClean="0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工作性質與</a:t>
              </a:r>
              <a:endParaRPr lang="en-US" altLang="zh-TW" sz="2400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 dirty="0" smtClean="0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台灣產業</a:t>
              </a:r>
              <a:endParaRPr lang="en-US" altLang="zh-TW" sz="2400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 dirty="0" smtClean="0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相輔相成</a:t>
              </a:r>
              <a:endParaRPr lang="zh-CN" altLang="en-US" sz="2400" dirty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</p:grpSp>
      <p:grpSp>
        <p:nvGrpSpPr>
          <p:cNvPr id="18" name="组合 40"/>
          <p:cNvGrpSpPr>
            <a:grpSpLocks/>
          </p:cNvGrpSpPr>
          <p:nvPr/>
        </p:nvGrpSpPr>
        <p:grpSpPr bwMode="auto">
          <a:xfrm>
            <a:off x="8968256" y="3444104"/>
            <a:ext cx="2646878" cy="1267416"/>
            <a:chOff x="1003191" y="2910313"/>
            <a:chExt cx="2649449" cy="1266242"/>
          </a:xfrm>
        </p:grpSpPr>
        <p:sp>
          <p:nvSpPr>
            <p:cNvPr id="19" name="矩形 18"/>
            <p:cNvSpPr/>
            <p:nvPr/>
          </p:nvSpPr>
          <p:spPr>
            <a:xfrm>
              <a:off x="1029787" y="2910313"/>
              <a:ext cx="2537955" cy="1265620"/>
            </a:xfrm>
            <a:prstGeom prst="rect">
              <a:avLst/>
            </a:prstGeom>
            <a:solidFill>
              <a:srgbClr val="5AA6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41"/>
            <p:cNvSpPr>
              <a:spLocks noChangeArrowheads="1"/>
            </p:cNvSpPr>
            <p:nvPr/>
          </p:nvSpPr>
          <p:spPr bwMode="auto">
            <a:xfrm>
              <a:off x="1003191" y="2977338"/>
              <a:ext cx="2649449" cy="119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 dirty="0" smtClean="0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醫療資訊的暢通及</a:t>
              </a:r>
              <a:endParaRPr lang="en-US" altLang="zh-TW" sz="2400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 dirty="0" smtClean="0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平等的醫療權才能</a:t>
              </a:r>
              <a:endParaRPr lang="en-US" altLang="zh-TW" sz="2400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2400" dirty="0" smtClean="0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促進多元社會</a:t>
              </a:r>
              <a:endParaRPr lang="zh-CN" altLang="en-US" sz="1600" dirty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</p:grpSp>
      <p:grpSp>
        <p:nvGrpSpPr>
          <p:cNvPr id="21" name="组合 19"/>
          <p:cNvGrpSpPr>
            <a:grpSpLocks noChangeAspect="1"/>
          </p:cNvGrpSpPr>
          <p:nvPr/>
        </p:nvGrpSpPr>
        <p:grpSpPr bwMode="auto">
          <a:xfrm>
            <a:off x="5281880" y="2157021"/>
            <a:ext cx="1154484" cy="192414"/>
            <a:chOff x="2879812" y="1131590"/>
            <a:chExt cx="648072" cy="108000"/>
          </a:xfrm>
        </p:grpSpPr>
        <p:cxnSp>
          <p:nvCxnSpPr>
            <p:cNvPr id="22" name="直接连接符 16"/>
            <p:cNvCxnSpPr/>
            <p:nvPr/>
          </p:nvCxnSpPr>
          <p:spPr>
            <a:xfrm>
              <a:off x="2879812" y="1203060"/>
              <a:ext cx="64807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23" name="椭圆 18"/>
            <p:cNvSpPr/>
            <p:nvPr/>
          </p:nvSpPr>
          <p:spPr>
            <a:xfrm>
              <a:off x="3167314" y="1131590"/>
              <a:ext cx="108012" cy="108000"/>
            </a:xfrm>
            <a:prstGeom prst="ellipse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4" name="组合 19"/>
          <p:cNvGrpSpPr>
            <a:grpSpLocks noChangeAspect="1"/>
          </p:cNvGrpSpPr>
          <p:nvPr/>
        </p:nvGrpSpPr>
        <p:grpSpPr bwMode="auto">
          <a:xfrm>
            <a:off x="8036349" y="2170122"/>
            <a:ext cx="1154484" cy="192414"/>
            <a:chOff x="2879812" y="1131590"/>
            <a:chExt cx="648072" cy="108000"/>
          </a:xfrm>
        </p:grpSpPr>
        <p:cxnSp>
          <p:nvCxnSpPr>
            <p:cNvPr id="25" name="直接连接符 16"/>
            <p:cNvCxnSpPr/>
            <p:nvPr/>
          </p:nvCxnSpPr>
          <p:spPr>
            <a:xfrm>
              <a:off x="2879812" y="1203060"/>
              <a:ext cx="648072" cy="0"/>
            </a:xfrm>
            <a:prstGeom prst="line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26" name="椭圆 18"/>
            <p:cNvSpPr/>
            <p:nvPr/>
          </p:nvSpPr>
          <p:spPr>
            <a:xfrm>
              <a:off x="3167314" y="1131590"/>
              <a:ext cx="108012" cy="108000"/>
            </a:xfrm>
            <a:prstGeom prst="ellipse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7" name="文字方塊 26"/>
          <p:cNvSpPr txBox="1"/>
          <p:nvPr/>
        </p:nvSpPr>
        <p:spPr>
          <a:xfrm>
            <a:off x="2358667" y="425688"/>
            <a:ext cx="634019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TW" sz="3200" b="1" dirty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公民應該關心並參與行動的理由：</a:t>
            </a:r>
          </a:p>
          <a:p>
            <a:endParaRPr kumimoji="1" lang="zh-TW" altLang="en-US" dirty="0"/>
          </a:p>
        </p:txBody>
      </p:sp>
      <p:grpSp>
        <p:nvGrpSpPr>
          <p:cNvPr id="28" name="组合 35"/>
          <p:cNvGrpSpPr>
            <a:grpSpLocks noChangeAspect="1"/>
          </p:cNvGrpSpPr>
          <p:nvPr/>
        </p:nvGrpSpPr>
        <p:grpSpPr bwMode="auto">
          <a:xfrm>
            <a:off x="0" y="494963"/>
            <a:ext cx="2358667" cy="471734"/>
            <a:chOff x="0" y="142756"/>
            <a:chExt cx="1785847" cy="356821"/>
          </a:xfrm>
        </p:grpSpPr>
        <p:sp>
          <p:nvSpPr>
            <p:cNvPr id="29" name="燕尾形 36"/>
            <p:cNvSpPr/>
            <p:nvPr/>
          </p:nvSpPr>
          <p:spPr>
            <a:xfrm>
              <a:off x="1000074" y="142756"/>
              <a:ext cx="785773" cy="356821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30" name="燕尾形 37"/>
            <p:cNvSpPr/>
            <p:nvPr/>
          </p:nvSpPr>
          <p:spPr>
            <a:xfrm>
              <a:off x="571471" y="142756"/>
              <a:ext cx="500038" cy="356821"/>
            </a:xfrm>
            <a:prstGeom prst="chevron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31" name="燕尾形 39"/>
            <p:cNvSpPr/>
            <p:nvPr/>
          </p:nvSpPr>
          <p:spPr>
            <a:xfrm>
              <a:off x="214302" y="142756"/>
              <a:ext cx="428603" cy="356821"/>
            </a:xfrm>
            <a:prstGeom prst="chevron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32" name="燕尾形 40"/>
            <p:cNvSpPr/>
            <p:nvPr/>
          </p:nvSpPr>
          <p:spPr>
            <a:xfrm>
              <a:off x="0" y="142756"/>
              <a:ext cx="285735" cy="356821"/>
            </a:xfrm>
            <a:prstGeom prst="chevron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147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圓角矩形 30"/>
          <p:cNvSpPr/>
          <p:nvPr/>
        </p:nvSpPr>
        <p:spPr>
          <a:xfrm>
            <a:off x="0" y="176473"/>
            <a:ext cx="8219768" cy="855531"/>
          </a:xfrm>
          <a:prstGeom prst="roundRect">
            <a:avLst/>
          </a:prstGeom>
          <a:solidFill>
            <a:schemeClr val="tx1">
              <a:alpha val="7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7" name="文字方塊 6"/>
          <p:cNvSpPr txBox="1"/>
          <p:nvPr/>
        </p:nvSpPr>
        <p:spPr>
          <a:xfrm>
            <a:off x="2479556" y="311852"/>
            <a:ext cx="6672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3200" b="1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相關法律政策及實際處理情況</a:t>
            </a:r>
            <a:r>
              <a:rPr lang="zh-TW" altLang="zh-TW" sz="3200" b="1" dirty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：</a:t>
            </a:r>
            <a:r>
              <a:rPr lang="zh-TW" altLang="zh-TW" sz="3200" b="1" dirty="0" smtClean="0">
                <a:solidFill>
                  <a:schemeClr val="bg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endParaRPr kumimoji="1" lang="zh-TW" altLang="en-US" sz="3200" b="1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grpSp>
        <p:nvGrpSpPr>
          <p:cNvPr id="8" name="组合 35"/>
          <p:cNvGrpSpPr>
            <a:grpSpLocks noChangeAspect="1"/>
          </p:cNvGrpSpPr>
          <p:nvPr/>
        </p:nvGrpSpPr>
        <p:grpSpPr bwMode="auto">
          <a:xfrm>
            <a:off x="0" y="368373"/>
            <a:ext cx="2358667" cy="471734"/>
            <a:chOff x="0" y="142756"/>
            <a:chExt cx="1785847" cy="356821"/>
          </a:xfrm>
        </p:grpSpPr>
        <p:sp>
          <p:nvSpPr>
            <p:cNvPr id="9" name="燕尾形 36"/>
            <p:cNvSpPr/>
            <p:nvPr/>
          </p:nvSpPr>
          <p:spPr>
            <a:xfrm>
              <a:off x="1000074" y="142756"/>
              <a:ext cx="785773" cy="356821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10" name="燕尾形 37"/>
            <p:cNvSpPr/>
            <p:nvPr/>
          </p:nvSpPr>
          <p:spPr>
            <a:xfrm>
              <a:off x="571471" y="142756"/>
              <a:ext cx="500038" cy="356821"/>
            </a:xfrm>
            <a:prstGeom prst="chevron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11" name="燕尾形 39"/>
            <p:cNvSpPr/>
            <p:nvPr/>
          </p:nvSpPr>
          <p:spPr>
            <a:xfrm>
              <a:off x="214302" y="142756"/>
              <a:ext cx="428603" cy="356821"/>
            </a:xfrm>
            <a:prstGeom prst="chevron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12" name="燕尾形 40"/>
            <p:cNvSpPr/>
            <p:nvPr/>
          </p:nvSpPr>
          <p:spPr>
            <a:xfrm>
              <a:off x="0" y="142756"/>
              <a:ext cx="285735" cy="356821"/>
            </a:xfrm>
            <a:prstGeom prst="chevron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</p:grpSp>
      <p:grpSp>
        <p:nvGrpSpPr>
          <p:cNvPr id="25" name="群組 24"/>
          <p:cNvGrpSpPr/>
          <p:nvPr/>
        </p:nvGrpSpPr>
        <p:grpSpPr>
          <a:xfrm>
            <a:off x="226143" y="2497394"/>
            <a:ext cx="2925441" cy="3155827"/>
            <a:chOff x="226143" y="1907458"/>
            <a:chExt cx="2925441" cy="3155827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359" y="2047362"/>
              <a:ext cx="1836458" cy="1836458"/>
            </a:xfrm>
            <a:prstGeom prst="rect">
              <a:avLst/>
            </a:prstGeom>
          </p:spPr>
        </p:pic>
        <p:sp>
          <p:nvSpPr>
            <p:cNvPr id="6" name="圓角矩形 5"/>
            <p:cNvSpPr>
              <a:spLocks noChangeAspect="1"/>
            </p:cNvSpPr>
            <p:nvPr/>
          </p:nvSpPr>
          <p:spPr>
            <a:xfrm>
              <a:off x="226143" y="1907458"/>
              <a:ext cx="2587971" cy="2241755"/>
            </a:xfrm>
            <a:prstGeom prst="round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3" name="文字方塊 12"/>
            <p:cNvSpPr txBox="1"/>
            <p:nvPr/>
          </p:nvSpPr>
          <p:spPr>
            <a:xfrm>
              <a:off x="823840" y="3862956"/>
              <a:ext cx="2327744" cy="1200329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TW" altLang="zh-TW" sz="2400" dirty="0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培訓及設置普通</a:t>
              </a:r>
              <a:r>
                <a:rPr lang="zh-TW" altLang="zh-TW" sz="2400" dirty="0" smtClean="0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及生育</a:t>
              </a:r>
              <a:r>
                <a:rPr lang="zh-TW" altLang="zh-TW" sz="2400" dirty="0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保健通譯員</a:t>
              </a:r>
              <a:endParaRPr kumimoji="1" lang="zh-TW" altLang="en-US" sz="2400" dirty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</p:grpSp>
      <p:grpSp>
        <p:nvGrpSpPr>
          <p:cNvPr id="26" name="群組 25"/>
          <p:cNvGrpSpPr/>
          <p:nvPr/>
        </p:nvGrpSpPr>
        <p:grpSpPr>
          <a:xfrm>
            <a:off x="3276394" y="1891503"/>
            <a:ext cx="2927394" cy="2847646"/>
            <a:chOff x="3276394" y="1301567"/>
            <a:chExt cx="2927394" cy="2847646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2115" y="2132564"/>
              <a:ext cx="1976528" cy="1976528"/>
            </a:xfrm>
            <a:prstGeom prst="rect">
              <a:avLst/>
            </a:prstGeom>
          </p:spPr>
        </p:pic>
        <p:sp>
          <p:nvSpPr>
            <p:cNvPr id="14" name="圓角矩形 13"/>
            <p:cNvSpPr>
              <a:spLocks noChangeAspect="1"/>
            </p:cNvSpPr>
            <p:nvPr/>
          </p:nvSpPr>
          <p:spPr>
            <a:xfrm>
              <a:off x="3276394" y="1907458"/>
              <a:ext cx="2587971" cy="2241755"/>
            </a:xfrm>
            <a:prstGeom prst="round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4035321" y="1301567"/>
              <a:ext cx="2168467" cy="830997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sz="2400" dirty="0" smtClean="0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多國語言衛教宣導手冊</a:t>
              </a:r>
              <a:endParaRPr kumimoji="1" lang="zh-TW" altLang="en-US" sz="2400" dirty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6353455" y="2465824"/>
            <a:ext cx="2913477" cy="2812538"/>
            <a:chOff x="6353455" y="1875888"/>
            <a:chExt cx="2913477" cy="2812538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1980" y="1907458"/>
              <a:ext cx="2010920" cy="2010920"/>
            </a:xfrm>
            <a:prstGeom prst="rect">
              <a:avLst/>
            </a:prstGeom>
          </p:spPr>
        </p:pic>
        <p:sp>
          <p:nvSpPr>
            <p:cNvPr id="16" name="圓角矩形 15"/>
            <p:cNvSpPr>
              <a:spLocks noChangeAspect="1"/>
            </p:cNvSpPr>
            <p:nvPr/>
          </p:nvSpPr>
          <p:spPr>
            <a:xfrm>
              <a:off x="6353455" y="1875888"/>
              <a:ext cx="2587971" cy="2241755"/>
            </a:xfrm>
            <a:prstGeom prst="round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7" name="文字方塊 16"/>
            <p:cNvSpPr txBox="1"/>
            <p:nvPr/>
          </p:nvSpPr>
          <p:spPr>
            <a:xfrm>
              <a:off x="7098465" y="3857429"/>
              <a:ext cx="2168467" cy="830997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zh-TW" altLang="en-US" sz="2400" dirty="0" smtClean="0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生育健康檢查補助</a:t>
              </a:r>
              <a:endParaRPr kumimoji="1" lang="zh-TW" altLang="en-US" sz="2400" dirty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</p:grpSp>
      <p:grpSp>
        <p:nvGrpSpPr>
          <p:cNvPr id="28" name="群組 27"/>
          <p:cNvGrpSpPr/>
          <p:nvPr/>
        </p:nvGrpSpPr>
        <p:grpSpPr>
          <a:xfrm>
            <a:off x="9371957" y="1522171"/>
            <a:ext cx="2820043" cy="3185408"/>
            <a:chOff x="9371957" y="932235"/>
            <a:chExt cx="2820043" cy="3185408"/>
          </a:xfrm>
        </p:grpSpPr>
        <p:pic>
          <p:nvPicPr>
            <p:cNvPr id="2" name="圖片 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11421" y="1991747"/>
              <a:ext cx="2109042" cy="2109042"/>
            </a:xfrm>
            <a:prstGeom prst="rect">
              <a:avLst/>
            </a:prstGeom>
          </p:spPr>
        </p:pic>
        <p:sp>
          <p:nvSpPr>
            <p:cNvPr id="18" name="圓角矩形 17"/>
            <p:cNvSpPr>
              <a:spLocks noChangeAspect="1"/>
            </p:cNvSpPr>
            <p:nvPr/>
          </p:nvSpPr>
          <p:spPr>
            <a:xfrm>
              <a:off x="9371957" y="1875888"/>
              <a:ext cx="2587971" cy="2241755"/>
            </a:xfrm>
            <a:prstGeom prst="roundRect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19" name="文字方塊 18"/>
            <p:cNvSpPr txBox="1"/>
            <p:nvPr/>
          </p:nvSpPr>
          <p:spPr>
            <a:xfrm>
              <a:off x="10023533" y="932235"/>
              <a:ext cx="2168467" cy="1200329"/>
            </a:xfrm>
            <a:prstGeom prst="rect">
              <a:avLst/>
            </a:prstGeom>
            <a:solidFill>
              <a:schemeClr val="tx1"/>
            </a:solidFill>
            <a:ln w="25400"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zh-TW" altLang="en-US" sz="2400" dirty="0" smtClean="0">
                  <a:solidFill>
                    <a:schemeClr val="bg1"/>
                  </a:solidFill>
                  <a:latin typeface="Microsoft JhengHei" charset="-120"/>
                  <a:ea typeface="Microsoft JhengHei" charset="-120"/>
                  <a:cs typeface="Microsoft JhengHei" charset="-120"/>
                </a:rPr>
                <a:t>新移民設籍前未納健保之產前檢查費用</a:t>
              </a:r>
              <a:endParaRPr kumimoji="1" lang="zh-TW" altLang="en-US" sz="2400" dirty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</p:grpSp>
      <p:sp>
        <p:nvSpPr>
          <p:cNvPr id="21" name="形状 2"/>
          <p:cNvSpPr/>
          <p:nvPr/>
        </p:nvSpPr>
        <p:spPr>
          <a:xfrm flipV="1">
            <a:off x="2111409" y="1768750"/>
            <a:ext cx="1888242" cy="2091548"/>
          </a:xfrm>
          <a:prstGeom prst="leftCircularArrow">
            <a:avLst>
              <a:gd name="adj1" fmla="val 2837"/>
              <a:gd name="adj2" fmla="val 346575"/>
              <a:gd name="adj3" fmla="val 2122086"/>
              <a:gd name="adj4" fmla="val 9024489"/>
              <a:gd name="adj5" fmla="val 3310"/>
            </a:avLst>
          </a:prstGeom>
          <a:solidFill>
            <a:srgbClr val="40404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TW" altLang="en-US" dirty="0"/>
          </a:p>
        </p:txBody>
      </p:sp>
      <p:sp>
        <p:nvSpPr>
          <p:cNvPr id="22" name="形状 2"/>
          <p:cNvSpPr/>
          <p:nvPr/>
        </p:nvSpPr>
        <p:spPr>
          <a:xfrm rot="21242020">
            <a:off x="5181092" y="3462539"/>
            <a:ext cx="1888242" cy="2091548"/>
          </a:xfrm>
          <a:prstGeom prst="leftCircularArrow">
            <a:avLst>
              <a:gd name="adj1" fmla="val 2837"/>
              <a:gd name="adj2" fmla="val 346575"/>
              <a:gd name="adj3" fmla="val 2122086"/>
              <a:gd name="adj4" fmla="val 9024489"/>
              <a:gd name="adj5" fmla="val 3310"/>
            </a:avLst>
          </a:prstGeom>
          <a:solidFill>
            <a:srgbClr val="40404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TW" altLang="en-US" dirty="0"/>
          </a:p>
        </p:txBody>
      </p:sp>
      <p:sp>
        <p:nvSpPr>
          <p:cNvPr id="23" name="形状 2"/>
          <p:cNvSpPr/>
          <p:nvPr/>
        </p:nvSpPr>
        <p:spPr>
          <a:xfrm flipV="1">
            <a:off x="8015559" y="1732799"/>
            <a:ext cx="1888242" cy="2091548"/>
          </a:xfrm>
          <a:prstGeom prst="leftCircularArrow">
            <a:avLst>
              <a:gd name="adj1" fmla="val 2837"/>
              <a:gd name="adj2" fmla="val 346575"/>
              <a:gd name="adj3" fmla="val 2122086"/>
              <a:gd name="adj4" fmla="val 9024489"/>
              <a:gd name="adj5" fmla="val 3310"/>
            </a:avLst>
          </a:prstGeom>
          <a:solidFill>
            <a:srgbClr val="40404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5190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圓角矩形 266"/>
          <p:cNvSpPr/>
          <p:nvPr/>
        </p:nvSpPr>
        <p:spPr>
          <a:xfrm>
            <a:off x="-6880" y="285942"/>
            <a:ext cx="6413724" cy="855531"/>
          </a:xfrm>
          <a:prstGeom prst="roundRect">
            <a:avLst/>
          </a:prstGeom>
          <a:solidFill>
            <a:schemeClr val="tx1">
              <a:alpha val="7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994333" y="1315379"/>
            <a:ext cx="9444795" cy="5145136"/>
            <a:chOff x="815256" y="742950"/>
            <a:chExt cx="6726508" cy="3688771"/>
          </a:xfrm>
          <a:solidFill>
            <a:schemeClr val="bg1"/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287450" y="2365392"/>
              <a:ext cx="99071" cy="75912"/>
            </a:xfrm>
            <a:custGeom>
              <a:avLst/>
              <a:gdLst>
                <a:gd name="T0" fmla="*/ 0 w 77"/>
                <a:gd name="T1" fmla="*/ 7 h 59"/>
                <a:gd name="T2" fmla="*/ 3 w 77"/>
                <a:gd name="T3" fmla="*/ 3 h 59"/>
                <a:gd name="T4" fmla="*/ 0 w 77"/>
                <a:gd name="T5" fmla="*/ 3 h 59"/>
                <a:gd name="T6" fmla="*/ 0 w 77"/>
                <a:gd name="T7" fmla="*/ 7 h 59"/>
                <a:gd name="T8" fmla="*/ 0 w 77"/>
                <a:gd name="T9" fmla="*/ 7 h 59"/>
                <a:gd name="T10" fmla="*/ 0 w 77"/>
                <a:gd name="T11" fmla="*/ 7 h 59"/>
                <a:gd name="T12" fmla="*/ 14 w 77"/>
                <a:gd name="T13" fmla="*/ 3 h 59"/>
                <a:gd name="T14" fmla="*/ 14 w 77"/>
                <a:gd name="T15" fmla="*/ 0 h 59"/>
                <a:gd name="T16" fmla="*/ 14 w 77"/>
                <a:gd name="T17" fmla="*/ 0 h 59"/>
                <a:gd name="T18" fmla="*/ 11 w 77"/>
                <a:gd name="T19" fmla="*/ 0 h 59"/>
                <a:gd name="T20" fmla="*/ 11 w 77"/>
                <a:gd name="T21" fmla="*/ 3 h 59"/>
                <a:gd name="T22" fmla="*/ 11 w 77"/>
                <a:gd name="T23" fmla="*/ 3 h 59"/>
                <a:gd name="T24" fmla="*/ 14 w 77"/>
                <a:gd name="T25" fmla="*/ 3 h 59"/>
                <a:gd name="T26" fmla="*/ 14 w 77"/>
                <a:gd name="T27" fmla="*/ 3 h 59"/>
                <a:gd name="T28" fmla="*/ 37 w 77"/>
                <a:gd name="T29" fmla="*/ 15 h 59"/>
                <a:gd name="T30" fmla="*/ 37 w 77"/>
                <a:gd name="T31" fmla="*/ 15 h 59"/>
                <a:gd name="T32" fmla="*/ 33 w 77"/>
                <a:gd name="T33" fmla="*/ 11 h 59"/>
                <a:gd name="T34" fmla="*/ 33 w 77"/>
                <a:gd name="T35" fmla="*/ 11 h 59"/>
                <a:gd name="T36" fmla="*/ 29 w 77"/>
                <a:gd name="T37" fmla="*/ 11 h 59"/>
                <a:gd name="T38" fmla="*/ 33 w 77"/>
                <a:gd name="T39" fmla="*/ 15 h 59"/>
                <a:gd name="T40" fmla="*/ 37 w 77"/>
                <a:gd name="T41" fmla="*/ 15 h 59"/>
                <a:gd name="T42" fmla="*/ 37 w 77"/>
                <a:gd name="T43" fmla="*/ 15 h 59"/>
                <a:gd name="T44" fmla="*/ 37 w 77"/>
                <a:gd name="T45" fmla="*/ 15 h 59"/>
                <a:gd name="T46" fmla="*/ 51 w 77"/>
                <a:gd name="T47" fmla="*/ 18 h 59"/>
                <a:gd name="T48" fmla="*/ 48 w 77"/>
                <a:gd name="T49" fmla="*/ 18 h 59"/>
                <a:gd name="T50" fmla="*/ 48 w 77"/>
                <a:gd name="T51" fmla="*/ 18 h 59"/>
                <a:gd name="T52" fmla="*/ 44 w 77"/>
                <a:gd name="T53" fmla="*/ 18 h 59"/>
                <a:gd name="T54" fmla="*/ 48 w 77"/>
                <a:gd name="T55" fmla="*/ 18 h 59"/>
                <a:gd name="T56" fmla="*/ 51 w 77"/>
                <a:gd name="T57" fmla="*/ 18 h 59"/>
                <a:gd name="T58" fmla="*/ 51 w 77"/>
                <a:gd name="T59" fmla="*/ 18 h 59"/>
                <a:gd name="T60" fmla="*/ 51 w 77"/>
                <a:gd name="T61" fmla="*/ 18 h 59"/>
                <a:gd name="T62" fmla="*/ 55 w 77"/>
                <a:gd name="T63" fmla="*/ 26 h 59"/>
                <a:gd name="T64" fmla="*/ 55 w 77"/>
                <a:gd name="T65" fmla="*/ 26 h 59"/>
                <a:gd name="T66" fmla="*/ 51 w 77"/>
                <a:gd name="T67" fmla="*/ 22 h 59"/>
                <a:gd name="T68" fmla="*/ 51 w 77"/>
                <a:gd name="T69" fmla="*/ 22 h 59"/>
                <a:gd name="T70" fmla="*/ 51 w 77"/>
                <a:gd name="T71" fmla="*/ 22 h 59"/>
                <a:gd name="T72" fmla="*/ 55 w 77"/>
                <a:gd name="T73" fmla="*/ 22 h 59"/>
                <a:gd name="T74" fmla="*/ 59 w 77"/>
                <a:gd name="T75" fmla="*/ 22 h 59"/>
                <a:gd name="T76" fmla="*/ 63 w 77"/>
                <a:gd name="T77" fmla="*/ 26 h 59"/>
                <a:gd name="T78" fmla="*/ 59 w 77"/>
                <a:gd name="T79" fmla="*/ 26 h 59"/>
                <a:gd name="T80" fmla="*/ 55 w 77"/>
                <a:gd name="T81" fmla="*/ 26 h 59"/>
                <a:gd name="T82" fmla="*/ 55 w 77"/>
                <a:gd name="T83" fmla="*/ 26 h 59"/>
                <a:gd name="T84" fmla="*/ 59 w 77"/>
                <a:gd name="T85" fmla="*/ 44 h 59"/>
                <a:gd name="T86" fmla="*/ 63 w 77"/>
                <a:gd name="T87" fmla="*/ 48 h 59"/>
                <a:gd name="T88" fmla="*/ 63 w 77"/>
                <a:gd name="T89" fmla="*/ 55 h 59"/>
                <a:gd name="T90" fmla="*/ 66 w 77"/>
                <a:gd name="T91" fmla="*/ 59 h 59"/>
                <a:gd name="T92" fmla="*/ 70 w 77"/>
                <a:gd name="T93" fmla="*/ 52 h 59"/>
                <a:gd name="T94" fmla="*/ 77 w 77"/>
                <a:gd name="T95" fmla="*/ 48 h 59"/>
                <a:gd name="T96" fmla="*/ 77 w 77"/>
                <a:gd name="T97" fmla="*/ 48 h 59"/>
                <a:gd name="T98" fmla="*/ 74 w 77"/>
                <a:gd name="T99" fmla="*/ 44 h 59"/>
                <a:gd name="T100" fmla="*/ 74 w 77"/>
                <a:gd name="T101" fmla="*/ 44 h 59"/>
                <a:gd name="T102" fmla="*/ 74 w 77"/>
                <a:gd name="T103" fmla="*/ 41 h 59"/>
                <a:gd name="T104" fmla="*/ 74 w 77"/>
                <a:gd name="T105" fmla="*/ 41 h 59"/>
                <a:gd name="T106" fmla="*/ 70 w 77"/>
                <a:gd name="T107" fmla="*/ 41 h 59"/>
                <a:gd name="T108" fmla="*/ 66 w 77"/>
                <a:gd name="T109" fmla="*/ 37 h 59"/>
                <a:gd name="T110" fmla="*/ 63 w 77"/>
                <a:gd name="T111" fmla="*/ 33 h 59"/>
                <a:gd name="T112" fmla="*/ 63 w 77"/>
                <a:gd name="T113" fmla="*/ 37 h 59"/>
                <a:gd name="T114" fmla="*/ 63 w 77"/>
                <a:gd name="T115" fmla="*/ 37 h 59"/>
                <a:gd name="T116" fmla="*/ 63 w 77"/>
                <a:gd name="T117" fmla="*/ 41 h 59"/>
                <a:gd name="T118" fmla="*/ 59 w 77"/>
                <a:gd name="T119" fmla="*/ 44 h 59"/>
                <a:gd name="T120" fmla="*/ 59 w 77"/>
                <a:gd name="T121" fmla="*/ 4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7" h="59">
                  <a:moveTo>
                    <a:pt x="0" y="7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close/>
                  <a:moveTo>
                    <a:pt x="14" y="3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close/>
                  <a:moveTo>
                    <a:pt x="37" y="15"/>
                  </a:moveTo>
                  <a:lnTo>
                    <a:pt x="37" y="15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29" y="11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37" y="15"/>
                  </a:lnTo>
                  <a:lnTo>
                    <a:pt x="37" y="15"/>
                  </a:lnTo>
                  <a:close/>
                  <a:moveTo>
                    <a:pt x="51" y="18"/>
                  </a:moveTo>
                  <a:lnTo>
                    <a:pt x="48" y="18"/>
                  </a:lnTo>
                  <a:lnTo>
                    <a:pt x="48" y="18"/>
                  </a:lnTo>
                  <a:lnTo>
                    <a:pt x="44" y="18"/>
                  </a:lnTo>
                  <a:lnTo>
                    <a:pt x="48" y="18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51" y="18"/>
                  </a:lnTo>
                  <a:close/>
                  <a:moveTo>
                    <a:pt x="55" y="26"/>
                  </a:moveTo>
                  <a:lnTo>
                    <a:pt x="55" y="26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5" y="22"/>
                  </a:lnTo>
                  <a:lnTo>
                    <a:pt x="59" y="22"/>
                  </a:lnTo>
                  <a:lnTo>
                    <a:pt x="63" y="26"/>
                  </a:lnTo>
                  <a:lnTo>
                    <a:pt x="59" y="26"/>
                  </a:lnTo>
                  <a:lnTo>
                    <a:pt x="55" y="26"/>
                  </a:lnTo>
                  <a:lnTo>
                    <a:pt x="55" y="26"/>
                  </a:lnTo>
                  <a:close/>
                  <a:moveTo>
                    <a:pt x="59" y="44"/>
                  </a:moveTo>
                  <a:lnTo>
                    <a:pt x="63" y="48"/>
                  </a:lnTo>
                  <a:lnTo>
                    <a:pt x="63" y="55"/>
                  </a:lnTo>
                  <a:lnTo>
                    <a:pt x="66" y="59"/>
                  </a:lnTo>
                  <a:lnTo>
                    <a:pt x="70" y="52"/>
                  </a:lnTo>
                  <a:lnTo>
                    <a:pt x="77" y="48"/>
                  </a:lnTo>
                  <a:lnTo>
                    <a:pt x="77" y="48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0" y="41"/>
                  </a:lnTo>
                  <a:lnTo>
                    <a:pt x="66" y="37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3" y="41"/>
                  </a:lnTo>
                  <a:lnTo>
                    <a:pt x="59" y="44"/>
                  </a:lnTo>
                  <a:lnTo>
                    <a:pt x="59" y="4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5241266" y="3424288"/>
              <a:ext cx="5147" cy="10293"/>
            </a:xfrm>
            <a:custGeom>
              <a:avLst/>
              <a:gdLst>
                <a:gd name="T0" fmla="*/ 0 w 4"/>
                <a:gd name="T1" fmla="*/ 4 h 8"/>
                <a:gd name="T2" fmla="*/ 0 w 4"/>
                <a:gd name="T3" fmla="*/ 0 h 8"/>
                <a:gd name="T4" fmla="*/ 0 w 4"/>
                <a:gd name="T5" fmla="*/ 0 h 8"/>
                <a:gd name="T6" fmla="*/ 4 w 4"/>
                <a:gd name="T7" fmla="*/ 0 h 8"/>
                <a:gd name="T8" fmla="*/ 4 w 4"/>
                <a:gd name="T9" fmla="*/ 0 h 8"/>
                <a:gd name="T10" fmla="*/ 4 w 4"/>
                <a:gd name="T11" fmla="*/ 8 h 8"/>
                <a:gd name="T12" fmla="*/ 0 w 4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8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5202669" y="3395983"/>
              <a:ext cx="28306" cy="24446"/>
            </a:xfrm>
            <a:custGeom>
              <a:avLst/>
              <a:gdLst>
                <a:gd name="T0" fmla="*/ 4 w 22"/>
                <a:gd name="T1" fmla="*/ 11 h 19"/>
                <a:gd name="T2" fmla="*/ 4 w 22"/>
                <a:gd name="T3" fmla="*/ 7 h 19"/>
                <a:gd name="T4" fmla="*/ 4 w 22"/>
                <a:gd name="T5" fmla="*/ 4 h 19"/>
                <a:gd name="T6" fmla="*/ 4 w 22"/>
                <a:gd name="T7" fmla="*/ 4 h 19"/>
                <a:gd name="T8" fmla="*/ 4 w 22"/>
                <a:gd name="T9" fmla="*/ 0 h 19"/>
                <a:gd name="T10" fmla="*/ 0 w 22"/>
                <a:gd name="T11" fmla="*/ 0 h 19"/>
                <a:gd name="T12" fmla="*/ 0 w 22"/>
                <a:gd name="T13" fmla="*/ 4 h 19"/>
                <a:gd name="T14" fmla="*/ 0 w 22"/>
                <a:gd name="T15" fmla="*/ 7 h 19"/>
                <a:gd name="T16" fmla="*/ 0 w 22"/>
                <a:gd name="T17" fmla="*/ 7 h 19"/>
                <a:gd name="T18" fmla="*/ 0 w 22"/>
                <a:gd name="T19" fmla="*/ 11 h 19"/>
                <a:gd name="T20" fmla="*/ 4 w 22"/>
                <a:gd name="T21" fmla="*/ 11 h 19"/>
                <a:gd name="T22" fmla="*/ 4 w 22"/>
                <a:gd name="T23" fmla="*/ 11 h 19"/>
                <a:gd name="T24" fmla="*/ 4 w 22"/>
                <a:gd name="T25" fmla="*/ 15 h 19"/>
                <a:gd name="T26" fmla="*/ 8 w 22"/>
                <a:gd name="T27" fmla="*/ 15 h 19"/>
                <a:gd name="T28" fmla="*/ 8 w 22"/>
                <a:gd name="T29" fmla="*/ 19 h 19"/>
                <a:gd name="T30" fmla="*/ 4 w 22"/>
                <a:gd name="T31" fmla="*/ 19 h 19"/>
                <a:gd name="T32" fmla="*/ 4 w 22"/>
                <a:gd name="T33" fmla="*/ 15 h 19"/>
                <a:gd name="T34" fmla="*/ 4 w 22"/>
                <a:gd name="T35" fmla="*/ 15 h 19"/>
                <a:gd name="T36" fmla="*/ 4 w 22"/>
                <a:gd name="T37" fmla="*/ 15 h 19"/>
                <a:gd name="T38" fmla="*/ 22 w 22"/>
                <a:gd name="T39" fmla="*/ 19 h 19"/>
                <a:gd name="T40" fmla="*/ 22 w 22"/>
                <a:gd name="T41" fmla="*/ 15 h 19"/>
                <a:gd name="T42" fmla="*/ 22 w 22"/>
                <a:gd name="T43" fmla="*/ 11 h 19"/>
                <a:gd name="T44" fmla="*/ 22 w 22"/>
                <a:gd name="T45" fmla="*/ 15 h 19"/>
                <a:gd name="T46" fmla="*/ 19 w 22"/>
                <a:gd name="T47" fmla="*/ 15 h 19"/>
                <a:gd name="T48" fmla="*/ 19 w 22"/>
                <a:gd name="T49" fmla="*/ 15 h 19"/>
                <a:gd name="T50" fmla="*/ 22 w 22"/>
                <a:gd name="T5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19">
                  <a:moveTo>
                    <a:pt x="4" y="11"/>
                  </a:move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4" y="11"/>
                  </a:lnTo>
                  <a:lnTo>
                    <a:pt x="4" y="11"/>
                  </a:lnTo>
                  <a:close/>
                  <a:moveTo>
                    <a:pt x="4" y="15"/>
                  </a:moveTo>
                  <a:lnTo>
                    <a:pt x="8" y="15"/>
                  </a:lnTo>
                  <a:lnTo>
                    <a:pt x="8" y="19"/>
                  </a:lnTo>
                  <a:lnTo>
                    <a:pt x="4" y="19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5"/>
                  </a:lnTo>
                  <a:close/>
                  <a:moveTo>
                    <a:pt x="22" y="19"/>
                  </a:moveTo>
                  <a:lnTo>
                    <a:pt x="22" y="15"/>
                  </a:lnTo>
                  <a:lnTo>
                    <a:pt x="22" y="11"/>
                  </a:lnTo>
                  <a:lnTo>
                    <a:pt x="22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22" y="1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5269572" y="3267319"/>
              <a:ext cx="200714" cy="100357"/>
            </a:xfrm>
            <a:custGeom>
              <a:avLst/>
              <a:gdLst>
                <a:gd name="T0" fmla="*/ 152 w 156"/>
                <a:gd name="T1" fmla="*/ 4 h 78"/>
                <a:gd name="T2" fmla="*/ 156 w 156"/>
                <a:gd name="T3" fmla="*/ 4 h 78"/>
                <a:gd name="T4" fmla="*/ 156 w 156"/>
                <a:gd name="T5" fmla="*/ 4 h 78"/>
                <a:gd name="T6" fmla="*/ 152 w 156"/>
                <a:gd name="T7" fmla="*/ 0 h 78"/>
                <a:gd name="T8" fmla="*/ 152 w 156"/>
                <a:gd name="T9" fmla="*/ 4 h 78"/>
                <a:gd name="T10" fmla="*/ 152 w 156"/>
                <a:gd name="T11" fmla="*/ 4 h 78"/>
                <a:gd name="T12" fmla="*/ 152 w 156"/>
                <a:gd name="T13" fmla="*/ 4 h 78"/>
                <a:gd name="T14" fmla="*/ 4 w 156"/>
                <a:gd name="T15" fmla="*/ 78 h 78"/>
                <a:gd name="T16" fmla="*/ 7 w 156"/>
                <a:gd name="T17" fmla="*/ 78 h 78"/>
                <a:gd name="T18" fmla="*/ 4 w 156"/>
                <a:gd name="T19" fmla="*/ 78 h 78"/>
                <a:gd name="T20" fmla="*/ 4 w 156"/>
                <a:gd name="T21" fmla="*/ 78 h 78"/>
                <a:gd name="T22" fmla="*/ 4 w 156"/>
                <a:gd name="T23" fmla="*/ 78 h 78"/>
                <a:gd name="T24" fmla="*/ 0 w 156"/>
                <a:gd name="T25" fmla="*/ 70 h 78"/>
                <a:gd name="T26" fmla="*/ 4 w 156"/>
                <a:gd name="T27" fmla="*/ 70 h 78"/>
                <a:gd name="T28" fmla="*/ 4 w 156"/>
                <a:gd name="T29" fmla="*/ 70 h 78"/>
                <a:gd name="T30" fmla="*/ 7 w 156"/>
                <a:gd name="T31" fmla="*/ 70 h 78"/>
                <a:gd name="T32" fmla="*/ 4 w 156"/>
                <a:gd name="T33" fmla="*/ 70 h 78"/>
                <a:gd name="T34" fmla="*/ 4 w 156"/>
                <a:gd name="T35" fmla="*/ 74 h 78"/>
                <a:gd name="T36" fmla="*/ 0 w 156"/>
                <a:gd name="T37" fmla="*/ 7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6" h="78">
                  <a:moveTo>
                    <a:pt x="152" y="4"/>
                  </a:moveTo>
                  <a:lnTo>
                    <a:pt x="156" y="4"/>
                  </a:lnTo>
                  <a:lnTo>
                    <a:pt x="156" y="4"/>
                  </a:lnTo>
                  <a:lnTo>
                    <a:pt x="152" y="0"/>
                  </a:lnTo>
                  <a:lnTo>
                    <a:pt x="152" y="4"/>
                  </a:lnTo>
                  <a:lnTo>
                    <a:pt x="152" y="4"/>
                  </a:lnTo>
                  <a:lnTo>
                    <a:pt x="152" y="4"/>
                  </a:lnTo>
                  <a:close/>
                  <a:moveTo>
                    <a:pt x="4" y="78"/>
                  </a:moveTo>
                  <a:lnTo>
                    <a:pt x="7" y="78"/>
                  </a:lnTo>
                  <a:lnTo>
                    <a:pt x="4" y="78"/>
                  </a:lnTo>
                  <a:lnTo>
                    <a:pt x="4" y="78"/>
                  </a:lnTo>
                  <a:lnTo>
                    <a:pt x="4" y="78"/>
                  </a:lnTo>
                  <a:close/>
                  <a:moveTo>
                    <a:pt x="0" y="70"/>
                  </a:moveTo>
                  <a:lnTo>
                    <a:pt x="4" y="70"/>
                  </a:lnTo>
                  <a:lnTo>
                    <a:pt x="4" y="70"/>
                  </a:lnTo>
                  <a:lnTo>
                    <a:pt x="7" y="70"/>
                  </a:lnTo>
                  <a:lnTo>
                    <a:pt x="4" y="70"/>
                  </a:lnTo>
                  <a:lnTo>
                    <a:pt x="4" y="74"/>
                  </a:lnTo>
                  <a:lnTo>
                    <a:pt x="0" y="7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6240979" y="2909636"/>
              <a:ext cx="47606" cy="137670"/>
            </a:xfrm>
            <a:custGeom>
              <a:avLst/>
              <a:gdLst>
                <a:gd name="T0" fmla="*/ 4 w 10"/>
                <a:gd name="T1" fmla="*/ 5 h 29"/>
                <a:gd name="T2" fmla="*/ 4 w 10"/>
                <a:gd name="T3" fmla="*/ 3 h 29"/>
                <a:gd name="T4" fmla="*/ 4 w 10"/>
                <a:gd name="T5" fmla="*/ 1 h 29"/>
                <a:gd name="T6" fmla="*/ 4 w 10"/>
                <a:gd name="T7" fmla="*/ 0 h 29"/>
                <a:gd name="T8" fmla="*/ 3 w 10"/>
                <a:gd name="T9" fmla="*/ 1 h 29"/>
                <a:gd name="T10" fmla="*/ 3 w 10"/>
                <a:gd name="T11" fmla="*/ 3 h 29"/>
                <a:gd name="T12" fmla="*/ 3 w 10"/>
                <a:gd name="T13" fmla="*/ 5 h 29"/>
                <a:gd name="T14" fmla="*/ 3 w 10"/>
                <a:gd name="T15" fmla="*/ 10 h 29"/>
                <a:gd name="T16" fmla="*/ 3 w 10"/>
                <a:gd name="T17" fmla="*/ 8 h 29"/>
                <a:gd name="T18" fmla="*/ 3 w 10"/>
                <a:gd name="T19" fmla="*/ 7 h 29"/>
                <a:gd name="T20" fmla="*/ 4 w 10"/>
                <a:gd name="T21" fmla="*/ 6 h 29"/>
                <a:gd name="T22" fmla="*/ 3 w 10"/>
                <a:gd name="T23" fmla="*/ 7 h 29"/>
                <a:gd name="T24" fmla="*/ 3 w 10"/>
                <a:gd name="T25" fmla="*/ 9 h 29"/>
                <a:gd name="T26" fmla="*/ 3 w 10"/>
                <a:gd name="T27" fmla="*/ 10 h 29"/>
                <a:gd name="T28" fmla="*/ 1 w 10"/>
                <a:gd name="T29" fmla="*/ 9 h 29"/>
                <a:gd name="T30" fmla="*/ 0 w 10"/>
                <a:gd name="T31" fmla="*/ 9 h 29"/>
                <a:gd name="T32" fmla="*/ 3 w 10"/>
                <a:gd name="T33" fmla="*/ 14 h 29"/>
                <a:gd name="T34" fmla="*/ 3 w 10"/>
                <a:gd name="T35" fmla="*/ 12 h 29"/>
                <a:gd name="T36" fmla="*/ 2 w 10"/>
                <a:gd name="T37" fmla="*/ 13 h 29"/>
                <a:gd name="T38" fmla="*/ 5 w 10"/>
                <a:gd name="T39" fmla="*/ 19 h 29"/>
                <a:gd name="T40" fmla="*/ 4 w 10"/>
                <a:gd name="T41" fmla="*/ 19 h 29"/>
                <a:gd name="T42" fmla="*/ 6 w 10"/>
                <a:gd name="T43" fmla="*/ 22 h 29"/>
                <a:gd name="T44" fmla="*/ 7 w 10"/>
                <a:gd name="T45" fmla="*/ 23 h 29"/>
                <a:gd name="T46" fmla="*/ 6 w 10"/>
                <a:gd name="T47" fmla="*/ 22 h 29"/>
                <a:gd name="T48" fmla="*/ 8 w 10"/>
                <a:gd name="T49" fmla="*/ 23 h 29"/>
                <a:gd name="T50" fmla="*/ 8 w 10"/>
                <a:gd name="T51" fmla="*/ 23 h 29"/>
                <a:gd name="T52" fmla="*/ 8 w 10"/>
                <a:gd name="T53" fmla="*/ 22 h 29"/>
                <a:gd name="T54" fmla="*/ 7 w 10"/>
                <a:gd name="T55" fmla="*/ 25 h 29"/>
                <a:gd name="T56" fmla="*/ 7 w 10"/>
                <a:gd name="T57" fmla="*/ 24 h 29"/>
                <a:gd name="T58" fmla="*/ 7 w 10"/>
                <a:gd name="T59" fmla="*/ 24 h 29"/>
                <a:gd name="T60" fmla="*/ 9 w 10"/>
                <a:gd name="T61" fmla="*/ 26 h 29"/>
                <a:gd name="T62" fmla="*/ 8 w 10"/>
                <a:gd name="T63" fmla="*/ 26 h 29"/>
                <a:gd name="T64" fmla="*/ 9 w 10"/>
                <a:gd name="T65" fmla="*/ 27 h 29"/>
                <a:gd name="T66" fmla="*/ 9 w 10"/>
                <a:gd name="T67" fmla="*/ 28 h 29"/>
                <a:gd name="T68" fmla="*/ 9 w 10"/>
                <a:gd name="T69" fmla="*/ 29 h 29"/>
                <a:gd name="T70" fmla="*/ 10 w 10"/>
                <a:gd name="T71" fmla="*/ 28 h 29"/>
                <a:gd name="T72" fmla="*/ 9 w 10"/>
                <a:gd name="T73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" h="29">
                  <a:moveTo>
                    <a:pt x="3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lose/>
                  <a:moveTo>
                    <a:pt x="3" y="10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0" y="9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lose/>
                  <a:moveTo>
                    <a:pt x="2" y="14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4"/>
                    <a:pt x="2" y="14"/>
                  </a:cubicBezTo>
                  <a:close/>
                  <a:moveTo>
                    <a:pt x="5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lose/>
                  <a:moveTo>
                    <a:pt x="8" y="22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7" y="24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lose/>
                  <a:moveTo>
                    <a:pt x="8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lose/>
                  <a:moveTo>
                    <a:pt x="9" y="27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9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lnTo>
                    <a:pt x="9" y="2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4760068" y="808568"/>
              <a:ext cx="2781696" cy="1523371"/>
            </a:xfrm>
            <a:custGeom>
              <a:avLst/>
              <a:gdLst>
                <a:gd name="T0" fmla="*/ 447 w 584"/>
                <a:gd name="T1" fmla="*/ 261 h 319"/>
                <a:gd name="T2" fmla="*/ 408 w 584"/>
                <a:gd name="T3" fmla="*/ 228 h 319"/>
                <a:gd name="T4" fmla="*/ 364 w 584"/>
                <a:gd name="T5" fmla="*/ 257 h 319"/>
                <a:gd name="T6" fmla="*/ 283 w 584"/>
                <a:gd name="T7" fmla="*/ 258 h 319"/>
                <a:gd name="T8" fmla="*/ 199 w 584"/>
                <a:gd name="T9" fmla="*/ 245 h 319"/>
                <a:gd name="T10" fmla="*/ 147 w 584"/>
                <a:gd name="T11" fmla="*/ 252 h 319"/>
                <a:gd name="T12" fmla="*/ 99 w 584"/>
                <a:gd name="T13" fmla="*/ 272 h 319"/>
                <a:gd name="T14" fmla="*/ 84 w 584"/>
                <a:gd name="T15" fmla="*/ 318 h 319"/>
                <a:gd name="T16" fmla="*/ 49 w 584"/>
                <a:gd name="T17" fmla="*/ 272 h 319"/>
                <a:gd name="T18" fmla="*/ 8 w 584"/>
                <a:gd name="T19" fmla="*/ 214 h 319"/>
                <a:gd name="T20" fmla="*/ 16 w 584"/>
                <a:gd name="T21" fmla="*/ 152 h 319"/>
                <a:gd name="T22" fmla="*/ 21 w 584"/>
                <a:gd name="T23" fmla="*/ 173 h 319"/>
                <a:gd name="T24" fmla="*/ 59 w 584"/>
                <a:gd name="T25" fmla="*/ 168 h 319"/>
                <a:gd name="T26" fmla="*/ 91 w 584"/>
                <a:gd name="T27" fmla="*/ 153 h 319"/>
                <a:gd name="T28" fmla="*/ 144 w 584"/>
                <a:gd name="T29" fmla="*/ 144 h 319"/>
                <a:gd name="T30" fmla="*/ 160 w 584"/>
                <a:gd name="T31" fmla="*/ 145 h 319"/>
                <a:gd name="T32" fmla="*/ 174 w 584"/>
                <a:gd name="T33" fmla="*/ 141 h 319"/>
                <a:gd name="T34" fmla="*/ 168 w 584"/>
                <a:gd name="T35" fmla="*/ 110 h 319"/>
                <a:gd name="T36" fmla="*/ 175 w 584"/>
                <a:gd name="T37" fmla="*/ 92 h 319"/>
                <a:gd name="T38" fmla="*/ 193 w 584"/>
                <a:gd name="T39" fmla="*/ 62 h 319"/>
                <a:gd name="T40" fmla="*/ 220 w 584"/>
                <a:gd name="T41" fmla="*/ 42 h 319"/>
                <a:gd name="T42" fmla="*/ 257 w 584"/>
                <a:gd name="T43" fmla="*/ 61 h 319"/>
                <a:gd name="T44" fmla="*/ 272 w 584"/>
                <a:gd name="T45" fmla="*/ 73 h 319"/>
                <a:gd name="T46" fmla="*/ 329 w 584"/>
                <a:gd name="T47" fmla="*/ 70 h 319"/>
                <a:gd name="T48" fmla="*/ 371 w 584"/>
                <a:gd name="T49" fmla="*/ 66 h 319"/>
                <a:gd name="T50" fmla="*/ 410 w 584"/>
                <a:gd name="T51" fmla="*/ 59 h 319"/>
                <a:gd name="T52" fmla="*/ 497 w 584"/>
                <a:gd name="T53" fmla="*/ 60 h 319"/>
                <a:gd name="T54" fmla="*/ 553 w 584"/>
                <a:gd name="T55" fmla="*/ 50 h 319"/>
                <a:gd name="T56" fmla="*/ 578 w 584"/>
                <a:gd name="T57" fmla="*/ 63 h 319"/>
                <a:gd name="T58" fmla="*/ 562 w 584"/>
                <a:gd name="T59" fmla="*/ 84 h 319"/>
                <a:gd name="T60" fmla="*/ 565 w 584"/>
                <a:gd name="T61" fmla="*/ 120 h 319"/>
                <a:gd name="T62" fmla="*/ 535 w 584"/>
                <a:gd name="T63" fmla="*/ 159 h 319"/>
                <a:gd name="T64" fmla="*/ 545 w 584"/>
                <a:gd name="T65" fmla="*/ 217 h 319"/>
                <a:gd name="T66" fmla="*/ 523 w 584"/>
                <a:gd name="T67" fmla="*/ 132 h 319"/>
                <a:gd name="T68" fmla="*/ 498 w 584"/>
                <a:gd name="T69" fmla="*/ 147 h 319"/>
                <a:gd name="T70" fmla="*/ 467 w 584"/>
                <a:gd name="T71" fmla="*/ 169 h 319"/>
                <a:gd name="T72" fmla="*/ 460 w 584"/>
                <a:gd name="T73" fmla="*/ 213 h 319"/>
                <a:gd name="T74" fmla="*/ 463 w 584"/>
                <a:gd name="T75" fmla="*/ 290 h 319"/>
                <a:gd name="T76" fmla="*/ 39 w 584"/>
                <a:gd name="T77" fmla="*/ 33 h 319"/>
                <a:gd name="T78" fmla="*/ 54 w 584"/>
                <a:gd name="T79" fmla="*/ 20 h 319"/>
                <a:gd name="T80" fmla="*/ 50 w 584"/>
                <a:gd name="T81" fmla="*/ 33 h 319"/>
                <a:gd name="T82" fmla="*/ 52 w 584"/>
                <a:gd name="T83" fmla="*/ 34 h 319"/>
                <a:gd name="T84" fmla="*/ 65 w 584"/>
                <a:gd name="T85" fmla="*/ 29 h 319"/>
                <a:gd name="T86" fmla="*/ 84 w 584"/>
                <a:gd name="T87" fmla="*/ 110 h 319"/>
                <a:gd name="T88" fmla="*/ 102 w 584"/>
                <a:gd name="T89" fmla="*/ 72 h 319"/>
                <a:gd name="T90" fmla="*/ 80 w 584"/>
                <a:gd name="T91" fmla="*/ 102 h 319"/>
                <a:gd name="T92" fmla="*/ 76 w 584"/>
                <a:gd name="T93" fmla="*/ 115 h 319"/>
                <a:gd name="T94" fmla="*/ 96 w 584"/>
                <a:gd name="T95" fmla="*/ 135 h 319"/>
                <a:gd name="T96" fmla="*/ 187 w 584"/>
                <a:gd name="T97" fmla="*/ 122 h 319"/>
                <a:gd name="T98" fmla="*/ 146 w 584"/>
                <a:gd name="T99" fmla="*/ 106 h 319"/>
                <a:gd name="T100" fmla="*/ 158 w 584"/>
                <a:gd name="T101" fmla="*/ 70 h 319"/>
                <a:gd name="T102" fmla="*/ 190 w 584"/>
                <a:gd name="T103" fmla="*/ 51 h 319"/>
                <a:gd name="T104" fmla="*/ 145 w 584"/>
                <a:gd name="T105" fmla="*/ 6 h 319"/>
                <a:gd name="T106" fmla="*/ 166 w 584"/>
                <a:gd name="T107" fmla="*/ 25 h 319"/>
                <a:gd name="T108" fmla="*/ 360 w 584"/>
                <a:gd name="T109" fmla="*/ 17 h 319"/>
                <a:gd name="T110" fmla="*/ 326 w 584"/>
                <a:gd name="T111" fmla="*/ 25 h 319"/>
                <a:gd name="T112" fmla="*/ 195 w 584"/>
                <a:gd name="T113" fmla="*/ 19 h 319"/>
                <a:gd name="T114" fmla="*/ 265 w 584"/>
                <a:gd name="T115" fmla="*/ 66 h 319"/>
                <a:gd name="T116" fmla="*/ 461 w 584"/>
                <a:gd name="T117" fmla="*/ 63 h 319"/>
                <a:gd name="T118" fmla="*/ 494 w 584"/>
                <a:gd name="T119" fmla="*/ 243 h 319"/>
                <a:gd name="T120" fmla="*/ 490 w 584"/>
                <a:gd name="T121" fmla="*/ 257 h 319"/>
                <a:gd name="T122" fmla="*/ 540 w 584"/>
                <a:gd name="T123" fmla="*/ 162 h 319"/>
                <a:gd name="T124" fmla="*/ 537 w 584"/>
                <a:gd name="T125" fmla="*/ 24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4" h="319">
                  <a:moveTo>
                    <a:pt x="453" y="293"/>
                  </a:moveTo>
                  <a:cubicBezTo>
                    <a:pt x="453" y="293"/>
                    <a:pt x="453" y="293"/>
                    <a:pt x="453" y="293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1"/>
                    <a:pt x="452" y="291"/>
                    <a:pt x="452" y="291"/>
                  </a:cubicBezTo>
                  <a:cubicBezTo>
                    <a:pt x="452" y="291"/>
                    <a:pt x="452" y="291"/>
                    <a:pt x="452" y="291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3" y="290"/>
                    <a:pt x="453" y="290"/>
                    <a:pt x="453" y="290"/>
                  </a:cubicBezTo>
                  <a:cubicBezTo>
                    <a:pt x="454" y="290"/>
                    <a:pt x="454" y="290"/>
                    <a:pt x="454" y="290"/>
                  </a:cubicBezTo>
                  <a:cubicBezTo>
                    <a:pt x="454" y="289"/>
                    <a:pt x="454" y="289"/>
                    <a:pt x="454" y="289"/>
                  </a:cubicBezTo>
                  <a:cubicBezTo>
                    <a:pt x="454" y="289"/>
                    <a:pt x="454" y="289"/>
                    <a:pt x="454" y="289"/>
                  </a:cubicBezTo>
                  <a:cubicBezTo>
                    <a:pt x="454" y="288"/>
                    <a:pt x="454" y="288"/>
                    <a:pt x="454" y="288"/>
                  </a:cubicBezTo>
                  <a:cubicBezTo>
                    <a:pt x="454" y="288"/>
                    <a:pt x="454" y="288"/>
                    <a:pt x="454" y="288"/>
                  </a:cubicBezTo>
                  <a:cubicBezTo>
                    <a:pt x="454" y="287"/>
                    <a:pt x="454" y="287"/>
                    <a:pt x="454" y="287"/>
                  </a:cubicBezTo>
                  <a:cubicBezTo>
                    <a:pt x="454" y="286"/>
                    <a:pt x="454" y="286"/>
                    <a:pt x="454" y="286"/>
                  </a:cubicBezTo>
                  <a:cubicBezTo>
                    <a:pt x="453" y="286"/>
                    <a:pt x="453" y="286"/>
                    <a:pt x="453" y="286"/>
                  </a:cubicBezTo>
                  <a:cubicBezTo>
                    <a:pt x="453" y="285"/>
                    <a:pt x="453" y="285"/>
                    <a:pt x="453" y="285"/>
                  </a:cubicBezTo>
                  <a:cubicBezTo>
                    <a:pt x="453" y="284"/>
                    <a:pt x="453" y="284"/>
                    <a:pt x="453" y="284"/>
                  </a:cubicBezTo>
                  <a:cubicBezTo>
                    <a:pt x="453" y="283"/>
                    <a:pt x="453" y="283"/>
                    <a:pt x="453" y="283"/>
                  </a:cubicBezTo>
                  <a:cubicBezTo>
                    <a:pt x="453" y="282"/>
                    <a:pt x="453" y="282"/>
                    <a:pt x="453" y="282"/>
                  </a:cubicBezTo>
                  <a:cubicBezTo>
                    <a:pt x="452" y="282"/>
                    <a:pt x="452" y="282"/>
                    <a:pt x="452" y="282"/>
                  </a:cubicBezTo>
                  <a:cubicBezTo>
                    <a:pt x="452" y="281"/>
                    <a:pt x="452" y="281"/>
                    <a:pt x="452" y="281"/>
                  </a:cubicBezTo>
                  <a:cubicBezTo>
                    <a:pt x="452" y="280"/>
                    <a:pt x="452" y="280"/>
                    <a:pt x="452" y="280"/>
                  </a:cubicBezTo>
                  <a:cubicBezTo>
                    <a:pt x="451" y="279"/>
                    <a:pt x="451" y="279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2" y="278"/>
                    <a:pt x="452" y="278"/>
                    <a:pt x="452" y="278"/>
                  </a:cubicBezTo>
                  <a:cubicBezTo>
                    <a:pt x="452" y="277"/>
                    <a:pt x="452" y="277"/>
                    <a:pt x="452" y="277"/>
                  </a:cubicBezTo>
                  <a:cubicBezTo>
                    <a:pt x="452" y="277"/>
                    <a:pt x="452" y="277"/>
                    <a:pt x="452" y="277"/>
                  </a:cubicBezTo>
                  <a:cubicBezTo>
                    <a:pt x="453" y="275"/>
                    <a:pt x="453" y="275"/>
                    <a:pt x="453" y="275"/>
                  </a:cubicBezTo>
                  <a:cubicBezTo>
                    <a:pt x="454" y="275"/>
                    <a:pt x="454" y="275"/>
                    <a:pt x="454" y="275"/>
                  </a:cubicBezTo>
                  <a:cubicBezTo>
                    <a:pt x="454" y="275"/>
                    <a:pt x="454" y="275"/>
                    <a:pt x="454" y="275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8" y="276"/>
                    <a:pt x="458" y="276"/>
                    <a:pt x="458" y="276"/>
                  </a:cubicBezTo>
                  <a:cubicBezTo>
                    <a:pt x="458" y="276"/>
                    <a:pt x="458" y="276"/>
                    <a:pt x="458" y="276"/>
                  </a:cubicBezTo>
                  <a:cubicBezTo>
                    <a:pt x="459" y="276"/>
                    <a:pt x="459" y="276"/>
                    <a:pt x="459" y="276"/>
                  </a:cubicBezTo>
                  <a:cubicBezTo>
                    <a:pt x="459" y="276"/>
                    <a:pt x="459" y="276"/>
                    <a:pt x="459" y="276"/>
                  </a:cubicBezTo>
                  <a:cubicBezTo>
                    <a:pt x="459" y="275"/>
                    <a:pt x="459" y="275"/>
                    <a:pt x="459" y="275"/>
                  </a:cubicBezTo>
                  <a:cubicBezTo>
                    <a:pt x="459" y="275"/>
                    <a:pt x="459" y="275"/>
                    <a:pt x="459" y="275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8" y="273"/>
                    <a:pt x="458" y="273"/>
                    <a:pt x="458" y="273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0"/>
                    <a:pt x="459" y="270"/>
                    <a:pt x="459" y="270"/>
                  </a:cubicBezTo>
                  <a:cubicBezTo>
                    <a:pt x="459" y="270"/>
                    <a:pt x="459" y="270"/>
                    <a:pt x="459" y="270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459" y="267"/>
                    <a:pt x="459" y="267"/>
                    <a:pt x="459" y="267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4"/>
                    <a:pt x="459" y="264"/>
                    <a:pt x="459" y="264"/>
                  </a:cubicBezTo>
                  <a:cubicBezTo>
                    <a:pt x="458" y="264"/>
                    <a:pt x="458" y="264"/>
                    <a:pt x="458" y="264"/>
                  </a:cubicBezTo>
                  <a:cubicBezTo>
                    <a:pt x="459" y="264"/>
                    <a:pt x="459" y="264"/>
                    <a:pt x="459" y="264"/>
                  </a:cubicBezTo>
                  <a:cubicBezTo>
                    <a:pt x="459" y="263"/>
                    <a:pt x="459" y="263"/>
                    <a:pt x="459" y="263"/>
                  </a:cubicBezTo>
                  <a:cubicBezTo>
                    <a:pt x="459" y="263"/>
                    <a:pt x="459" y="263"/>
                    <a:pt x="459" y="263"/>
                  </a:cubicBezTo>
                  <a:cubicBezTo>
                    <a:pt x="458" y="262"/>
                    <a:pt x="458" y="262"/>
                    <a:pt x="458" y="262"/>
                  </a:cubicBezTo>
                  <a:cubicBezTo>
                    <a:pt x="458" y="262"/>
                    <a:pt x="458" y="262"/>
                    <a:pt x="458" y="262"/>
                  </a:cubicBezTo>
                  <a:cubicBezTo>
                    <a:pt x="459" y="261"/>
                    <a:pt x="459" y="261"/>
                    <a:pt x="459" y="261"/>
                  </a:cubicBezTo>
                  <a:cubicBezTo>
                    <a:pt x="459" y="261"/>
                    <a:pt x="459" y="261"/>
                    <a:pt x="459" y="261"/>
                  </a:cubicBezTo>
                  <a:cubicBezTo>
                    <a:pt x="460" y="261"/>
                    <a:pt x="460" y="261"/>
                    <a:pt x="460" y="261"/>
                  </a:cubicBezTo>
                  <a:cubicBezTo>
                    <a:pt x="460" y="260"/>
                    <a:pt x="460" y="260"/>
                    <a:pt x="460" y="260"/>
                  </a:cubicBezTo>
                  <a:cubicBezTo>
                    <a:pt x="460" y="259"/>
                    <a:pt x="460" y="259"/>
                    <a:pt x="460" y="259"/>
                  </a:cubicBezTo>
                  <a:cubicBezTo>
                    <a:pt x="459" y="259"/>
                    <a:pt x="459" y="259"/>
                    <a:pt x="459" y="259"/>
                  </a:cubicBezTo>
                  <a:cubicBezTo>
                    <a:pt x="459" y="258"/>
                    <a:pt x="459" y="258"/>
                    <a:pt x="459" y="258"/>
                  </a:cubicBezTo>
                  <a:cubicBezTo>
                    <a:pt x="459" y="258"/>
                    <a:pt x="459" y="258"/>
                    <a:pt x="459" y="258"/>
                  </a:cubicBezTo>
                  <a:cubicBezTo>
                    <a:pt x="458" y="257"/>
                    <a:pt x="458" y="257"/>
                    <a:pt x="458" y="257"/>
                  </a:cubicBezTo>
                  <a:cubicBezTo>
                    <a:pt x="458" y="257"/>
                    <a:pt x="458" y="257"/>
                    <a:pt x="458" y="257"/>
                  </a:cubicBezTo>
                  <a:cubicBezTo>
                    <a:pt x="458" y="256"/>
                    <a:pt x="458" y="256"/>
                    <a:pt x="458" y="256"/>
                  </a:cubicBezTo>
                  <a:cubicBezTo>
                    <a:pt x="458" y="256"/>
                    <a:pt x="458" y="256"/>
                    <a:pt x="458" y="256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7" y="255"/>
                    <a:pt x="457" y="255"/>
                    <a:pt x="457" y="255"/>
                  </a:cubicBezTo>
                  <a:cubicBezTo>
                    <a:pt x="456" y="255"/>
                    <a:pt x="456" y="255"/>
                    <a:pt x="456" y="255"/>
                  </a:cubicBezTo>
                  <a:cubicBezTo>
                    <a:pt x="456" y="255"/>
                    <a:pt x="456" y="255"/>
                    <a:pt x="456" y="255"/>
                  </a:cubicBezTo>
                  <a:cubicBezTo>
                    <a:pt x="455" y="255"/>
                    <a:pt x="455" y="255"/>
                    <a:pt x="455" y="255"/>
                  </a:cubicBezTo>
                  <a:cubicBezTo>
                    <a:pt x="454" y="255"/>
                    <a:pt x="454" y="255"/>
                    <a:pt x="454" y="255"/>
                  </a:cubicBezTo>
                  <a:cubicBezTo>
                    <a:pt x="454" y="255"/>
                    <a:pt x="454" y="255"/>
                    <a:pt x="454" y="255"/>
                  </a:cubicBezTo>
                  <a:cubicBezTo>
                    <a:pt x="454" y="256"/>
                    <a:pt x="454" y="256"/>
                    <a:pt x="454" y="2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3" y="257"/>
                    <a:pt x="453" y="257"/>
                    <a:pt x="453" y="257"/>
                  </a:cubicBezTo>
                  <a:cubicBezTo>
                    <a:pt x="452" y="257"/>
                    <a:pt x="452" y="257"/>
                    <a:pt x="452" y="257"/>
                  </a:cubicBezTo>
                  <a:cubicBezTo>
                    <a:pt x="451" y="257"/>
                    <a:pt x="451" y="257"/>
                    <a:pt x="451" y="257"/>
                  </a:cubicBezTo>
                  <a:cubicBezTo>
                    <a:pt x="451" y="258"/>
                    <a:pt x="451" y="258"/>
                    <a:pt x="451" y="258"/>
                  </a:cubicBezTo>
                  <a:cubicBezTo>
                    <a:pt x="451" y="258"/>
                    <a:pt x="451" y="258"/>
                    <a:pt x="451" y="258"/>
                  </a:cubicBezTo>
                  <a:cubicBezTo>
                    <a:pt x="450" y="259"/>
                    <a:pt x="450" y="259"/>
                    <a:pt x="450" y="259"/>
                  </a:cubicBezTo>
                  <a:cubicBezTo>
                    <a:pt x="450" y="259"/>
                    <a:pt x="450" y="259"/>
                    <a:pt x="450" y="259"/>
                  </a:cubicBezTo>
                  <a:cubicBezTo>
                    <a:pt x="450" y="260"/>
                    <a:pt x="450" y="260"/>
                    <a:pt x="450" y="260"/>
                  </a:cubicBezTo>
                  <a:cubicBezTo>
                    <a:pt x="450" y="260"/>
                    <a:pt x="450" y="260"/>
                    <a:pt x="450" y="260"/>
                  </a:cubicBezTo>
                  <a:cubicBezTo>
                    <a:pt x="449" y="260"/>
                    <a:pt x="449" y="260"/>
                    <a:pt x="449" y="260"/>
                  </a:cubicBezTo>
                  <a:cubicBezTo>
                    <a:pt x="448" y="261"/>
                    <a:pt x="448" y="261"/>
                    <a:pt x="448" y="261"/>
                  </a:cubicBezTo>
                  <a:cubicBezTo>
                    <a:pt x="448" y="261"/>
                    <a:pt x="448" y="261"/>
                    <a:pt x="448" y="261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446" y="261"/>
                    <a:pt x="446" y="261"/>
                    <a:pt x="446" y="261"/>
                  </a:cubicBezTo>
                  <a:cubicBezTo>
                    <a:pt x="446" y="261"/>
                    <a:pt x="446" y="261"/>
                    <a:pt x="446" y="261"/>
                  </a:cubicBezTo>
                  <a:cubicBezTo>
                    <a:pt x="445" y="260"/>
                    <a:pt x="445" y="260"/>
                    <a:pt x="445" y="260"/>
                  </a:cubicBezTo>
                  <a:cubicBezTo>
                    <a:pt x="445" y="260"/>
                    <a:pt x="445" y="260"/>
                    <a:pt x="445" y="260"/>
                  </a:cubicBezTo>
                  <a:cubicBezTo>
                    <a:pt x="444" y="261"/>
                    <a:pt x="444" y="261"/>
                    <a:pt x="444" y="261"/>
                  </a:cubicBezTo>
                  <a:cubicBezTo>
                    <a:pt x="443" y="261"/>
                    <a:pt x="443" y="261"/>
                    <a:pt x="443" y="261"/>
                  </a:cubicBezTo>
                  <a:cubicBezTo>
                    <a:pt x="443" y="260"/>
                    <a:pt x="443" y="260"/>
                    <a:pt x="443" y="260"/>
                  </a:cubicBezTo>
                  <a:cubicBezTo>
                    <a:pt x="443" y="260"/>
                    <a:pt x="443" y="260"/>
                    <a:pt x="443" y="260"/>
                  </a:cubicBezTo>
                  <a:cubicBezTo>
                    <a:pt x="442" y="259"/>
                    <a:pt x="442" y="259"/>
                    <a:pt x="442" y="259"/>
                  </a:cubicBezTo>
                  <a:cubicBezTo>
                    <a:pt x="441" y="258"/>
                    <a:pt x="441" y="258"/>
                    <a:pt x="441" y="258"/>
                  </a:cubicBezTo>
                  <a:cubicBezTo>
                    <a:pt x="441" y="258"/>
                    <a:pt x="441" y="258"/>
                    <a:pt x="441" y="258"/>
                  </a:cubicBezTo>
                  <a:cubicBezTo>
                    <a:pt x="442" y="258"/>
                    <a:pt x="442" y="258"/>
                    <a:pt x="442" y="258"/>
                  </a:cubicBezTo>
                  <a:cubicBezTo>
                    <a:pt x="442" y="257"/>
                    <a:pt x="442" y="257"/>
                    <a:pt x="442" y="257"/>
                  </a:cubicBezTo>
                  <a:cubicBezTo>
                    <a:pt x="441" y="256"/>
                    <a:pt x="441" y="256"/>
                    <a:pt x="441" y="256"/>
                  </a:cubicBezTo>
                  <a:cubicBezTo>
                    <a:pt x="441" y="255"/>
                    <a:pt x="441" y="255"/>
                    <a:pt x="441" y="255"/>
                  </a:cubicBezTo>
                  <a:cubicBezTo>
                    <a:pt x="441" y="255"/>
                    <a:pt x="441" y="255"/>
                    <a:pt x="441" y="255"/>
                  </a:cubicBezTo>
                  <a:cubicBezTo>
                    <a:pt x="440" y="255"/>
                    <a:pt x="440" y="255"/>
                    <a:pt x="440" y="255"/>
                  </a:cubicBezTo>
                  <a:cubicBezTo>
                    <a:pt x="440" y="254"/>
                    <a:pt x="440" y="254"/>
                    <a:pt x="440" y="254"/>
                  </a:cubicBezTo>
                  <a:cubicBezTo>
                    <a:pt x="441" y="254"/>
                    <a:pt x="441" y="254"/>
                    <a:pt x="441" y="254"/>
                  </a:cubicBezTo>
                  <a:cubicBezTo>
                    <a:pt x="441" y="253"/>
                    <a:pt x="441" y="253"/>
                    <a:pt x="441" y="253"/>
                  </a:cubicBezTo>
                  <a:cubicBezTo>
                    <a:pt x="441" y="253"/>
                    <a:pt x="441" y="253"/>
                    <a:pt x="441" y="253"/>
                  </a:cubicBezTo>
                  <a:cubicBezTo>
                    <a:pt x="440" y="253"/>
                    <a:pt x="440" y="253"/>
                    <a:pt x="440" y="253"/>
                  </a:cubicBezTo>
                  <a:cubicBezTo>
                    <a:pt x="440" y="254"/>
                    <a:pt x="440" y="254"/>
                    <a:pt x="440" y="254"/>
                  </a:cubicBezTo>
                  <a:cubicBezTo>
                    <a:pt x="439" y="254"/>
                    <a:pt x="439" y="254"/>
                    <a:pt x="439" y="254"/>
                  </a:cubicBezTo>
                  <a:cubicBezTo>
                    <a:pt x="439" y="254"/>
                    <a:pt x="439" y="254"/>
                    <a:pt x="439" y="254"/>
                  </a:cubicBezTo>
                  <a:cubicBezTo>
                    <a:pt x="438" y="254"/>
                    <a:pt x="438" y="254"/>
                    <a:pt x="438" y="254"/>
                  </a:cubicBezTo>
                  <a:cubicBezTo>
                    <a:pt x="438" y="253"/>
                    <a:pt x="438" y="253"/>
                    <a:pt x="438" y="253"/>
                  </a:cubicBezTo>
                  <a:cubicBezTo>
                    <a:pt x="437" y="253"/>
                    <a:pt x="437" y="253"/>
                    <a:pt x="437" y="253"/>
                  </a:cubicBezTo>
                  <a:cubicBezTo>
                    <a:pt x="437" y="253"/>
                    <a:pt x="437" y="253"/>
                    <a:pt x="437" y="253"/>
                  </a:cubicBezTo>
                  <a:cubicBezTo>
                    <a:pt x="436" y="253"/>
                    <a:pt x="436" y="253"/>
                    <a:pt x="436" y="253"/>
                  </a:cubicBezTo>
                  <a:cubicBezTo>
                    <a:pt x="436" y="252"/>
                    <a:pt x="436" y="252"/>
                    <a:pt x="436" y="252"/>
                  </a:cubicBezTo>
                  <a:cubicBezTo>
                    <a:pt x="436" y="252"/>
                    <a:pt x="436" y="252"/>
                    <a:pt x="436" y="252"/>
                  </a:cubicBezTo>
                  <a:cubicBezTo>
                    <a:pt x="435" y="252"/>
                    <a:pt x="435" y="252"/>
                    <a:pt x="435" y="252"/>
                  </a:cubicBezTo>
                  <a:cubicBezTo>
                    <a:pt x="435" y="252"/>
                    <a:pt x="435" y="252"/>
                    <a:pt x="435" y="252"/>
                  </a:cubicBezTo>
                  <a:cubicBezTo>
                    <a:pt x="435" y="251"/>
                    <a:pt x="435" y="251"/>
                    <a:pt x="435" y="251"/>
                  </a:cubicBezTo>
                  <a:cubicBezTo>
                    <a:pt x="434" y="251"/>
                    <a:pt x="434" y="251"/>
                    <a:pt x="434" y="251"/>
                  </a:cubicBezTo>
                  <a:cubicBezTo>
                    <a:pt x="434" y="251"/>
                    <a:pt x="434" y="251"/>
                    <a:pt x="434" y="251"/>
                  </a:cubicBezTo>
                  <a:cubicBezTo>
                    <a:pt x="434" y="250"/>
                    <a:pt x="434" y="250"/>
                    <a:pt x="434" y="250"/>
                  </a:cubicBezTo>
                  <a:cubicBezTo>
                    <a:pt x="433" y="250"/>
                    <a:pt x="433" y="250"/>
                    <a:pt x="433" y="250"/>
                  </a:cubicBezTo>
                  <a:cubicBezTo>
                    <a:pt x="433" y="250"/>
                    <a:pt x="433" y="250"/>
                    <a:pt x="433" y="250"/>
                  </a:cubicBezTo>
                  <a:cubicBezTo>
                    <a:pt x="433" y="251"/>
                    <a:pt x="433" y="251"/>
                    <a:pt x="433" y="251"/>
                  </a:cubicBezTo>
                  <a:cubicBezTo>
                    <a:pt x="432" y="250"/>
                    <a:pt x="432" y="250"/>
                    <a:pt x="432" y="250"/>
                  </a:cubicBezTo>
                  <a:cubicBezTo>
                    <a:pt x="432" y="251"/>
                    <a:pt x="432" y="251"/>
                    <a:pt x="432" y="251"/>
                  </a:cubicBezTo>
                  <a:cubicBezTo>
                    <a:pt x="432" y="251"/>
                    <a:pt x="432" y="251"/>
                    <a:pt x="432" y="251"/>
                  </a:cubicBezTo>
                  <a:cubicBezTo>
                    <a:pt x="431" y="251"/>
                    <a:pt x="431" y="251"/>
                    <a:pt x="431" y="251"/>
                  </a:cubicBezTo>
                  <a:cubicBezTo>
                    <a:pt x="431" y="250"/>
                    <a:pt x="431" y="250"/>
                    <a:pt x="431" y="250"/>
                  </a:cubicBezTo>
                  <a:cubicBezTo>
                    <a:pt x="430" y="250"/>
                    <a:pt x="430" y="250"/>
                    <a:pt x="430" y="250"/>
                  </a:cubicBezTo>
                  <a:cubicBezTo>
                    <a:pt x="429" y="250"/>
                    <a:pt x="429" y="250"/>
                    <a:pt x="429" y="250"/>
                  </a:cubicBezTo>
                  <a:cubicBezTo>
                    <a:pt x="429" y="250"/>
                    <a:pt x="429" y="250"/>
                    <a:pt x="429" y="250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8" y="250"/>
                    <a:pt x="428" y="250"/>
                    <a:pt x="428" y="250"/>
                  </a:cubicBezTo>
                  <a:cubicBezTo>
                    <a:pt x="427" y="249"/>
                    <a:pt x="427" y="249"/>
                    <a:pt x="427" y="249"/>
                  </a:cubicBezTo>
                  <a:cubicBezTo>
                    <a:pt x="427" y="250"/>
                    <a:pt x="427" y="250"/>
                    <a:pt x="427" y="250"/>
                  </a:cubicBezTo>
                  <a:cubicBezTo>
                    <a:pt x="427" y="249"/>
                    <a:pt x="427" y="249"/>
                    <a:pt x="427" y="249"/>
                  </a:cubicBezTo>
                  <a:cubicBezTo>
                    <a:pt x="426" y="250"/>
                    <a:pt x="426" y="250"/>
                    <a:pt x="426" y="250"/>
                  </a:cubicBezTo>
                  <a:cubicBezTo>
                    <a:pt x="426" y="249"/>
                    <a:pt x="426" y="249"/>
                    <a:pt x="426" y="249"/>
                  </a:cubicBezTo>
                  <a:cubicBezTo>
                    <a:pt x="425" y="249"/>
                    <a:pt x="425" y="249"/>
                    <a:pt x="425" y="249"/>
                  </a:cubicBezTo>
                  <a:cubicBezTo>
                    <a:pt x="425" y="249"/>
                    <a:pt x="425" y="249"/>
                    <a:pt x="425" y="249"/>
                  </a:cubicBezTo>
                  <a:cubicBezTo>
                    <a:pt x="424" y="248"/>
                    <a:pt x="424" y="248"/>
                    <a:pt x="424" y="248"/>
                  </a:cubicBezTo>
                  <a:cubicBezTo>
                    <a:pt x="423" y="247"/>
                    <a:pt x="423" y="247"/>
                    <a:pt x="423" y="247"/>
                  </a:cubicBezTo>
                  <a:cubicBezTo>
                    <a:pt x="423" y="246"/>
                    <a:pt x="423" y="246"/>
                    <a:pt x="423" y="246"/>
                  </a:cubicBezTo>
                  <a:cubicBezTo>
                    <a:pt x="423" y="246"/>
                    <a:pt x="423" y="246"/>
                    <a:pt x="423" y="246"/>
                  </a:cubicBezTo>
                  <a:cubicBezTo>
                    <a:pt x="422" y="246"/>
                    <a:pt x="422" y="246"/>
                    <a:pt x="422" y="246"/>
                  </a:cubicBezTo>
                  <a:cubicBezTo>
                    <a:pt x="422" y="245"/>
                    <a:pt x="422" y="245"/>
                    <a:pt x="422" y="245"/>
                  </a:cubicBezTo>
                  <a:cubicBezTo>
                    <a:pt x="422" y="245"/>
                    <a:pt x="422" y="245"/>
                    <a:pt x="422" y="245"/>
                  </a:cubicBezTo>
                  <a:cubicBezTo>
                    <a:pt x="422" y="244"/>
                    <a:pt x="422" y="244"/>
                    <a:pt x="422" y="244"/>
                  </a:cubicBezTo>
                  <a:cubicBezTo>
                    <a:pt x="421" y="244"/>
                    <a:pt x="421" y="244"/>
                    <a:pt x="421" y="244"/>
                  </a:cubicBezTo>
                  <a:cubicBezTo>
                    <a:pt x="421" y="243"/>
                    <a:pt x="421" y="243"/>
                    <a:pt x="421" y="243"/>
                  </a:cubicBezTo>
                  <a:cubicBezTo>
                    <a:pt x="420" y="242"/>
                    <a:pt x="420" y="242"/>
                    <a:pt x="420" y="242"/>
                  </a:cubicBezTo>
                  <a:cubicBezTo>
                    <a:pt x="419" y="241"/>
                    <a:pt x="419" y="241"/>
                    <a:pt x="419" y="241"/>
                  </a:cubicBezTo>
                  <a:cubicBezTo>
                    <a:pt x="419" y="240"/>
                    <a:pt x="419" y="240"/>
                    <a:pt x="419" y="240"/>
                  </a:cubicBezTo>
                  <a:cubicBezTo>
                    <a:pt x="418" y="240"/>
                    <a:pt x="418" y="240"/>
                    <a:pt x="418" y="240"/>
                  </a:cubicBezTo>
                  <a:cubicBezTo>
                    <a:pt x="418" y="240"/>
                    <a:pt x="418" y="240"/>
                    <a:pt x="418" y="240"/>
                  </a:cubicBezTo>
                  <a:cubicBezTo>
                    <a:pt x="417" y="240"/>
                    <a:pt x="417" y="240"/>
                    <a:pt x="417" y="240"/>
                  </a:cubicBezTo>
                  <a:cubicBezTo>
                    <a:pt x="418" y="239"/>
                    <a:pt x="418" y="239"/>
                    <a:pt x="418" y="239"/>
                  </a:cubicBezTo>
                  <a:cubicBezTo>
                    <a:pt x="418" y="239"/>
                    <a:pt x="418" y="239"/>
                    <a:pt x="418" y="239"/>
                  </a:cubicBezTo>
                  <a:cubicBezTo>
                    <a:pt x="417" y="239"/>
                    <a:pt x="417" y="239"/>
                    <a:pt x="417" y="239"/>
                  </a:cubicBezTo>
                  <a:cubicBezTo>
                    <a:pt x="417" y="238"/>
                    <a:pt x="417" y="238"/>
                    <a:pt x="417" y="238"/>
                  </a:cubicBezTo>
                  <a:cubicBezTo>
                    <a:pt x="416" y="238"/>
                    <a:pt x="416" y="238"/>
                    <a:pt x="416" y="238"/>
                  </a:cubicBezTo>
                  <a:cubicBezTo>
                    <a:pt x="416" y="237"/>
                    <a:pt x="416" y="237"/>
                    <a:pt x="416" y="237"/>
                  </a:cubicBezTo>
                  <a:cubicBezTo>
                    <a:pt x="416" y="237"/>
                    <a:pt x="416" y="237"/>
                    <a:pt x="416" y="237"/>
                  </a:cubicBezTo>
                  <a:cubicBezTo>
                    <a:pt x="415" y="236"/>
                    <a:pt x="415" y="236"/>
                    <a:pt x="415" y="236"/>
                  </a:cubicBezTo>
                  <a:cubicBezTo>
                    <a:pt x="414" y="235"/>
                    <a:pt x="414" y="235"/>
                    <a:pt x="414" y="235"/>
                  </a:cubicBezTo>
                  <a:cubicBezTo>
                    <a:pt x="414" y="235"/>
                    <a:pt x="414" y="235"/>
                    <a:pt x="414" y="235"/>
                  </a:cubicBezTo>
                  <a:cubicBezTo>
                    <a:pt x="414" y="234"/>
                    <a:pt x="414" y="234"/>
                    <a:pt x="414" y="234"/>
                  </a:cubicBezTo>
                  <a:cubicBezTo>
                    <a:pt x="414" y="234"/>
                    <a:pt x="414" y="234"/>
                    <a:pt x="414" y="234"/>
                  </a:cubicBezTo>
                  <a:cubicBezTo>
                    <a:pt x="413" y="234"/>
                    <a:pt x="413" y="234"/>
                    <a:pt x="413" y="234"/>
                  </a:cubicBezTo>
                  <a:cubicBezTo>
                    <a:pt x="413" y="234"/>
                    <a:pt x="413" y="234"/>
                    <a:pt x="413" y="234"/>
                  </a:cubicBezTo>
                  <a:cubicBezTo>
                    <a:pt x="413" y="233"/>
                    <a:pt x="413" y="233"/>
                    <a:pt x="413" y="233"/>
                  </a:cubicBezTo>
                  <a:cubicBezTo>
                    <a:pt x="413" y="233"/>
                    <a:pt x="413" y="233"/>
                    <a:pt x="413" y="233"/>
                  </a:cubicBezTo>
                  <a:cubicBezTo>
                    <a:pt x="413" y="232"/>
                    <a:pt x="413" y="232"/>
                    <a:pt x="413" y="232"/>
                  </a:cubicBezTo>
                  <a:cubicBezTo>
                    <a:pt x="412" y="232"/>
                    <a:pt x="412" y="232"/>
                    <a:pt x="412" y="232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1" y="231"/>
                    <a:pt x="411" y="231"/>
                    <a:pt x="411" y="231"/>
                  </a:cubicBezTo>
                  <a:cubicBezTo>
                    <a:pt x="410" y="231"/>
                    <a:pt x="410" y="231"/>
                    <a:pt x="410" y="231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29"/>
                    <a:pt x="410" y="229"/>
                    <a:pt x="410" y="229"/>
                  </a:cubicBezTo>
                  <a:cubicBezTo>
                    <a:pt x="409" y="230"/>
                    <a:pt x="409" y="230"/>
                    <a:pt x="409" y="230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8" y="229"/>
                    <a:pt x="408" y="229"/>
                    <a:pt x="408" y="229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8" y="228"/>
                    <a:pt x="408" y="228"/>
                    <a:pt x="408" y="228"/>
                  </a:cubicBezTo>
                  <a:cubicBezTo>
                    <a:pt x="408" y="228"/>
                    <a:pt x="408" y="228"/>
                    <a:pt x="408" y="228"/>
                  </a:cubicBezTo>
                  <a:cubicBezTo>
                    <a:pt x="407" y="228"/>
                    <a:pt x="407" y="228"/>
                    <a:pt x="407" y="228"/>
                  </a:cubicBezTo>
                  <a:cubicBezTo>
                    <a:pt x="407" y="228"/>
                    <a:pt x="407" y="228"/>
                    <a:pt x="407" y="228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9"/>
                    <a:pt x="405" y="229"/>
                    <a:pt x="405" y="229"/>
                  </a:cubicBezTo>
                  <a:cubicBezTo>
                    <a:pt x="404" y="228"/>
                    <a:pt x="404" y="228"/>
                    <a:pt x="404" y="228"/>
                  </a:cubicBezTo>
                  <a:cubicBezTo>
                    <a:pt x="404" y="228"/>
                    <a:pt x="404" y="228"/>
                    <a:pt x="404" y="228"/>
                  </a:cubicBezTo>
                  <a:cubicBezTo>
                    <a:pt x="403" y="228"/>
                    <a:pt x="403" y="228"/>
                    <a:pt x="403" y="228"/>
                  </a:cubicBezTo>
                  <a:cubicBezTo>
                    <a:pt x="402" y="228"/>
                    <a:pt x="402" y="228"/>
                    <a:pt x="402" y="228"/>
                  </a:cubicBezTo>
                  <a:cubicBezTo>
                    <a:pt x="402" y="228"/>
                    <a:pt x="402" y="228"/>
                    <a:pt x="402" y="228"/>
                  </a:cubicBezTo>
                  <a:cubicBezTo>
                    <a:pt x="401" y="227"/>
                    <a:pt x="401" y="227"/>
                    <a:pt x="401" y="227"/>
                  </a:cubicBezTo>
                  <a:cubicBezTo>
                    <a:pt x="400" y="227"/>
                    <a:pt x="400" y="227"/>
                    <a:pt x="400" y="227"/>
                  </a:cubicBezTo>
                  <a:cubicBezTo>
                    <a:pt x="399" y="227"/>
                    <a:pt x="399" y="227"/>
                    <a:pt x="399" y="227"/>
                  </a:cubicBezTo>
                  <a:cubicBezTo>
                    <a:pt x="399" y="227"/>
                    <a:pt x="399" y="227"/>
                    <a:pt x="399" y="227"/>
                  </a:cubicBezTo>
                  <a:cubicBezTo>
                    <a:pt x="398" y="227"/>
                    <a:pt x="398" y="227"/>
                    <a:pt x="398" y="227"/>
                  </a:cubicBezTo>
                  <a:cubicBezTo>
                    <a:pt x="398" y="227"/>
                    <a:pt x="398" y="227"/>
                    <a:pt x="398" y="227"/>
                  </a:cubicBezTo>
                  <a:cubicBezTo>
                    <a:pt x="397" y="227"/>
                    <a:pt x="397" y="227"/>
                    <a:pt x="397" y="227"/>
                  </a:cubicBezTo>
                  <a:cubicBezTo>
                    <a:pt x="396" y="227"/>
                    <a:pt x="396" y="227"/>
                    <a:pt x="396" y="227"/>
                  </a:cubicBezTo>
                  <a:cubicBezTo>
                    <a:pt x="396" y="227"/>
                    <a:pt x="396" y="227"/>
                    <a:pt x="396" y="227"/>
                  </a:cubicBezTo>
                  <a:cubicBezTo>
                    <a:pt x="396" y="228"/>
                    <a:pt x="396" y="228"/>
                    <a:pt x="396" y="228"/>
                  </a:cubicBezTo>
                  <a:cubicBezTo>
                    <a:pt x="395" y="228"/>
                    <a:pt x="395" y="228"/>
                    <a:pt x="395" y="228"/>
                  </a:cubicBezTo>
                  <a:cubicBezTo>
                    <a:pt x="394" y="228"/>
                    <a:pt x="394" y="228"/>
                    <a:pt x="394" y="228"/>
                  </a:cubicBezTo>
                  <a:cubicBezTo>
                    <a:pt x="393" y="228"/>
                    <a:pt x="393" y="228"/>
                    <a:pt x="393" y="228"/>
                  </a:cubicBezTo>
                  <a:cubicBezTo>
                    <a:pt x="393" y="228"/>
                    <a:pt x="393" y="228"/>
                    <a:pt x="393" y="228"/>
                  </a:cubicBezTo>
                  <a:cubicBezTo>
                    <a:pt x="392" y="228"/>
                    <a:pt x="392" y="228"/>
                    <a:pt x="392" y="228"/>
                  </a:cubicBezTo>
                  <a:cubicBezTo>
                    <a:pt x="392" y="229"/>
                    <a:pt x="392" y="229"/>
                    <a:pt x="392" y="229"/>
                  </a:cubicBezTo>
                  <a:cubicBezTo>
                    <a:pt x="391" y="229"/>
                    <a:pt x="391" y="229"/>
                    <a:pt x="391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89" y="229"/>
                    <a:pt x="389" y="229"/>
                    <a:pt x="389" y="229"/>
                  </a:cubicBezTo>
                  <a:cubicBezTo>
                    <a:pt x="388" y="230"/>
                    <a:pt x="388" y="230"/>
                    <a:pt x="388" y="230"/>
                  </a:cubicBezTo>
                  <a:cubicBezTo>
                    <a:pt x="387" y="230"/>
                    <a:pt x="387" y="230"/>
                    <a:pt x="387" y="230"/>
                  </a:cubicBezTo>
                  <a:cubicBezTo>
                    <a:pt x="387" y="230"/>
                    <a:pt x="387" y="230"/>
                    <a:pt x="387" y="230"/>
                  </a:cubicBezTo>
                  <a:cubicBezTo>
                    <a:pt x="387" y="231"/>
                    <a:pt x="387" y="231"/>
                    <a:pt x="387" y="231"/>
                  </a:cubicBezTo>
                  <a:cubicBezTo>
                    <a:pt x="386" y="232"/>
                    <a:pt x="386" y="232"/>
                    <a:pt x="386" y="232"/>
                  </a:cubicBezTo>
                  <a:cubicBezTo>
                    <a:pt x="386" y="232"/>
                    <a:pt x="386" y="232"/>
                    <a:pt x="386" y="232"/>
                  </a:cubicBezTo>
                  <a:cubicBezTo>
                    <a:pt x="386" y="233"/>
                    <a:pt x="386" y="233"/>
                    <a:pt x="386" y="233"/>
                  </a:cubicBezTo>
                  <a:cubicBezTo>
                    <a:pt x="386" y="233"/>
                    <a:pt x="386" y="233"/>
                    <a:pt x="386" y="233"/>
                  </a:cubicBezTo>
                  <a:cubicBezTo>
                    <a:pt x="386" y="234"/>
                    <a:pt x="386" y="234"/>
                    <a:pt x="386" y="234"/>
                  </a:cubicBezTo>
                  <a:cubicBezTo>
                    <a:pt x="386" y="234"/>
                    <a:pt x="386" y="234"/>
                    <a:pt x="386" y="234"/>
                  </a:cubicBezTo>
                  <a:cubicBezTo>
                    <a:pt x="387" y="234"/>
                    <a:pt x="387" y="234"/>
                    <a:pt x="387" y="234"/>
                  </a:cubicBezTo>
                  <a:cubicBezTo>
                    <a:pt x="388" y="234"/>
                    <a:pt x="388" y="234"/>
                    <a:pt x="388" y="234"/>
                  </a:cubicBezTo>
                  <a:cubicBezTo>
                    <a:pt x="388" y="234"/>
                    <a:pt x="388" y="234"/>
                    <a:pt x="388" y="234"/>
                  </a:cubicBezTo>
                  <a:cubicBezTo>
                    <a:pt x="389" y="234"/>
                    <a:pt x="389" y="234"/>
                    <a:pt x="389" y="234"/>
                  </a:cubicBezTo>
                  <a:cubicBezTo>
                    <a:pt x="389" y="235"/>
                    <a:pt x="389" y="235"/>
                    <a:pt x="389" y="235"/>
                  </a:cubicBezTo>
                  <a:cubicBezTo>
                    <a:pt x="390" y="235"/>
                    <a:pt x="390" y="235"/>
                    <a:pt x="390" y="235"/>
                  </a:cubicBezTo>
                  <a:cubicBezTo>
                    <a:pt x="390" y="236"/>
                    <a:pt x="390" y="236"/>
                    <a:pt x="390" y="236"/>
                  </a:cubicBezTo>
                  <a:cubicBezTo>
                    <a:pt x="390" y="236"/>
                    <a:pt x="390" y="236"/>
                    <a:pt x="390" y="236"/>
                  </a:cubicBezTo>
                  <a:cubicBezTo>
                    <a:pt x="391" y="237"/>
                    <a:pt x="391" y="237"/>
                    <a:pt x="391" y="237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89" y="239"/>
                    <a:pt x="389" y="239"/>
                    <a:pt x="389" y="239"/>
                  </a:cubicBezTo>
                  <a:cubicBezTo>
                    <a:pt x="389" y="240"/>
                    <a:pt x="389" y="240"/>
                    <a:pt x="389" y="240"/>
                  </a:cubicBezTo>
                  <a:cubicBezTo>
                    <a:pt x="389" y="240"/>
                    <a:pt x="389" y="240"/>
                    <a:pt x="389" y="240"/>
                  </a:cubicBezTo>
                  <a:cubicBezTo>
                    <a:pt x="388" y="241"/>
                    <a:pt x="388" y="241"/>
                    <a:pt x="388" y="241"/>
                  </a:cubicBezTo>
                  <a:cubicBezTo>
                    <a:pt x="388" y="242"/>
                    <a:pt x="388" y="242"/>
                    <a:pt x="388" y="242"/>
                  </a:cubicBezTo>
                  <a:cubicBezTo>
                    <a:pt x="388" y="242"/>
                    <a:pt x="388" y="242"/>
                    <a:pt x="388" y="242"/>
                  </a:cubicBezTo>
                  <a:cubicBezTo>
                    <a:pt x="388" y="243"/>
                    <a:pt x="388" y="243"/>
                    <a:pt x="388" y="243"/>
                  </a:cubicBezTo>
                  <a:cubicBezTo>
                    <a:pt x="388" y="244"/>
                    <a:pt x="388" y="244"/>
                    <a:pt x="388" y="244"/>
                  </a:cubicBezTo>
                  <a:cubicBezTo>
                    <a:pt x="389" y="244"/>
                    <a:pt x="389" y="244"/>
                    <a:pt x="389" y="244"/>
                  </a:cubicBezTo>
                  <a:cubicBezTo>
                    <a:pt x="389" y="245"/>
                    <a:pt x="389" y="245"/>
                    <a:pt x="389" y="245"/>
                  </a:cubicBezTo>
                  <a:cubicBezTo>
                    <a:pt x="388" y="245"/>
                    <a:pt x="388" y="245"/>
                    <a:pt x="388" y="245"/>
                  </a:cubicBezTo>
                  <a:cubicBezTo>
                    <a:pt x="388" y="246"/>
                    <a:pt x="388" y="246"/>
                    <a:pt x="388" y="246"/>
                  </a:cubicBezTo>
                  <a:cubicBezTo>
                    <a:pt x="389" y="246"/>
                    <a:pt x="389" y="246"/>
                    <a:pt x="389" y="246"/>
                  </a:cubicBezTo>
                  <a:cubicBezTo>
                    <a:pt x="389" y="248"/>
                    <a:pt x="389" y="248"/>
                    <a:pt x="389" y="248"/>
                  </a:cubicBezTo>
                  <a:cubicBezTo>
                    <a:pt x="388" y="248"/>
                    <a:pt x="388" y="248"/>
                    <a:pt x="388" y="248"/>
                  </a:cubicBezTo>
                  <a:cubicBezTo>
                    <a:pt x="388" y="249"/>
                    <a:pt x="388" y="249"/>
                    <a:pt x="388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90" y="249"/>
                    <a:pt x="390" y="249"/>
                    <a:pt x="390" y="249"/>
                  </a:cubicBezTo>
                  <a:cubicBezTo>
                    <a:pt x="390" y="250"/>
                    <a:pt x="390" y="250"/>
                    <a:pt x="390" y="250"/>
                  </a:cubicBezTo>
                  <a:cubicBezTo>
                    <a:pt x="390" y="251"/>
                    <a:pt x="390" y="251"/>
                    <a:pt x="390" y="251"/>
                  </a:cubicBezTo>
                  <a:cubicBezTo>
                    <a:pt x="389" y="252"/>
                    <a:pt x="389" y="252"/>
                    <a:pt x="389" y="252"/>
                  </a:cubicBezTo>
                  <a:cubicBezTo>
                    <a:pt x="387" y="252"/>
                    <a:pt x="387" y="252"/>
                    <a:pt x="387" y="252"/>
                  </a:cubicBezTo>
                  <a:cubicBezTo>
                    <a:pt x="386" y="252"/>
                    <a:pt x="386" y="252"/>
                    <a:pt x="386" y="252"/>
                  </a:cubicBezTo>
                  <a:cubicBezTo>
                    <a:pt x="384" y="254"/>
                    <a:pt x="384" y="254"/>
                    <a:pt x="384" y="254"/>
                  </a:cubicBezTo>
                  <a:cubicBezTo>
                    <a:pt x="384" y="254"/>
                    <a:pt x="384" y="254"/>
                    <a:pt x="384" y="254"/>
                  </a:cubicBezTo>
                  <a:cubicBezTo>
                    <a:pt x="383" y="254"/>
                    <a:pt x="383" y="254"/>
                    <a:pt x="383" y="254"/>
                  </a:cubicBezTo>
                  <a:cubicBezTo>
                    <a:pt x="382" y="254"/>
                    <a:pt x="382" y="254"/>
                    <a:pt x="382" y="254"/>
                  </a:cubicBezTo>
                  <a:cubicBezTo>
                    <a:pt x="381" y="254"/>
                    <a:pt x="381" y="254"/>
                    <a:pt x="381" y="254"/>
                  </a:cubicBezTo>
                  <a:cubicBezTo>
                    <a:pt x="381" y="254"/>
                    <a:pt x="381" y="254"/>
                    <a:pt x="381" y="254"/>
                  </a:cubicBezTo>
                  <a:cubicBezTo>
                    <a:pt x="380" y="253"/>
                    <a:pt x="380" y="253"/>
                    <a:pt x="380" y="253"/>
                  </a:cubicBezTo>
                  <a:cubicBezTo>
                    <a:pt x="380" y="254"/>
                    <a:pt x="380" y="254"/>
                    <a:pt x="380" y="254"/>
                  </a:cubicBezTo>
                  <a:cubicBezTo>
                    <a:pt x="379" y="253"/>
                    <a:pt x="379" y="253"/>
                    <a:pt x="379" y="253"/>
                  </a:cubicBezTo>
                  <a:cubicBezTo>
                    <a:pt x="378" y="253"/>
                    <a:pt x="378" y="253"/>
                    <a:pt x="378" y="253"/>
                  </a:cubicBezTo>
                  <a:cubicBezTo>
                    <a:pt x="376" y="253"/>
                    <a:pt x="376" y="253"/>
                    <a:pt x="376" y="253"/>
                  </a:cubicBezTo>
                  <a:cubicBezTo>
                    <a:pt x="376" y="253"/>
                    <a:pt x="376" y="253"/>
                    <a:pt x="376" y="253"/>
                  </a:cubicBezTo>
                  <a:cubicBezTo>
                    <a:pt x="375" y="254"/>
                    <a:pt x="375" y="254"/>
                    <a:pt x="375" y="254"/>
                  </a:cubicBezTo>
                  <a:cubicBezTo>
                    <a:pt x="374" y="254"/>
                    <a:pt x="374" y="254"/>
                    <a:pt x="374" y="254"/>
                  </a:cubicBezTo>
                  <a:cubicBezTo>
                    <a:pt x="374" y="254"/>
                    <a:pt x="374" y="254"/>
                    <a:pt x="374" y="254"/>
                  </a:cubicBezTo>
                  <a:cubicBezTo>
                    <a:pt x="373" y="254"/>
                    <a:pt x="373" y="254"/>
                    <a:pt x="373" y="254"/>
                  </a:cubicBezTo>
                  <a:cubicBezTo>
                    <a:pt x="373" y="254"/>
                    <a:pt x="373" y="254"/>
                    <a:pt x="373" y="254"/>
                  </a:cubicBezTo>
                  <a:cubicBezTo>
                    <a:pt x="372" y="253"/>
                    <a:pt x="372" y="253"/>
                    <a:pt x="372" y="253"/>
                  </a:cubicBezTo>
                  <a:cubicBezTo>
                    <a:pt x="371" y="252"/>
                    <a:pt x="371" y="252"/>
                    <a:pt x="371" y="252"/>
                  </a:cubicBezTo>
                  <a:cubicBezTo>
                    <a:pt x="370" y="252"/>
                    <a:pt x="370" y="252"/>
                    <a:pt x="370" y="252"/>
                  </a:cubicBezTo>
                  <a:cubicBezTo>
                    <a:pt x="369" y="253"/>
                    <a:pt x="369" y="253"/>
                    <a:pt x="369" y="253"/>
                  </a:cubicBezTo>
                  <a:cubicBezTo>
                    <a:pt x="369" y="252"/>
                    <a:pt x="369" y="252"/>
                    <a:pt x="369" y="252"/>
                  </a:cubicBezTo>
                  <a:cubicBezTo>
                    <a:pt x="368" y="252"/>
                    <a:pt x="368" y="252"/>
                    <a:pt x="368" y="252"/>
                  </a:cubicBezTo>
                  <a:cubicBezTo>
                    <a:pt x="367" y="253"/>
                    <a:pt x="367" y="253"/>
                    <a:pt x="367" y="253"/>
                  </a:cubicBezTo>
                  <a:cubicBezTo>
                    <a:pt x="367" y="254"/>
                    <a:pt x="367" y="254"/>
                    <a:pt x="367" y="254"/>
                  </a:cubicBezTo>
                  <a:cubicBezTo>
                    <a:pt x="366" y="254"/>
                    <a:pt x="366" y="254"/>
                    <a:pt x="366" y="254"/>
                  </a:cubicBezTo>
                  <a:cubicBezTo>
                    <a:pt x="365" y="255"/>
                    <a:pt x="365" y="255"/>
                    <a:pt x="365" y="255"/>
                  </a:cubicBezTo>
                  <a:cubicBezTo>
                    <a:pt x="365" y="256"/>
                    <a:pt x="365" y="256"/>
                    <a:pt x="365" y="256"/>
                  </a:cubicBezTo>
                  <a:cubicBezTo>
                    <a:pt x="365" y="256"/>
                    <a:pt x="365" y="256"/>
                    <a:pt x="365" y="256"/>
                  </a:cubicBezTo>
                  <a:cubicBezTo>
                    <a:pt x="364" y="257"/>
                    <a:pt x="364" y="257"/>
                    <a:pt x="364" y="257"/>
                  </a:cubicBezTo>
                  <a:cubicBezTo>
                    <a:pt x="363" y="257"/>
                    <a:pt x="363" y="257"/>
                    <a:pt x="363" y="257"/>
                  </a:cubicBezTo>
                  <a:cubicBezTo>
                    <a:pt x="361" y="257"/>
                    <a:pt x="361" y="257"/>
                    <a:pt x="361" y="257"/>
                  </a:cubicBezTo>
                  <a:cubicBezTo>
                    <a:pt x="361" y="258"/>
                    <a:pt x="361" y="258"/>
                    <a:pt x="361" y="258"/>
                  </a:cubicBezTo>
                  <a:cubicBezTo>
                    <a:pt x="360" y="258"/>
                    <a:pt x="360" y="258"/>
                    <a:pt x="360" y="258"/>
                  </a:cubicBezTo>
                  <a:cubicBezTo>
                    <a:pt x="359" y="258"/>
                    <a:pt x="359" y="258"/>
                    <a:pt x="359" y="258"/>
                  </a:cubicBezTo>
                  <a:cubicBezTo>
                    <a:pt x="357" y="259"/>
                    <a:pt x="357" y="259"/>
                    <a:pt x="357" y="259"/>
                  </a:cubicBezTo>
                  <a:cubicBezTo>
                    <a:pt x="357" y="260"/>
                    <a:pt x="357" y="260"/>
                    <a:pt x="357" y="260"/>
                  </a:cubicBezTo>
                  <a:cubicBezTo>
                    <a:pt x="356" y="260"/>
                    <a:pt x="356" y="260"/>
                    <a:pt x="356" y="260"/>
                  </a:cubicBezTo>
                  <a:cubicBezTo>
                    <a:pt x="355" y="260"/>
                    <a:pt x="355" y="260"/>
                    <a:pt x="355" y="260"/>
                  </a:cubicBezTo>
                  <a:cubicBezTo>
                    <a:pt x="354" y="260"/>
                    <a:pt x="354" y="260"/>
                    <a:pt x="354" y="260"/>
                  </a:cubicBezTo>
                  <a:cubicBezTo>
                    <a:pt x="354" y="260"/>
                    <a:pt x="354" y="260"/>
                    <a:pt x="354" y="260"/>
                  </a:cubicBezTo>
                  <a:cubicBezTo>
                    <a:pt x="353" y="260"/>
                    <a:pt x="353" y="260"/>
                    <a:pt x="353" y="260"/>
                  </a:cubicBezTo>
                  <a:cubicBezTo>
                    <a:pt x="350" y="260"/>
                    <a:pt x="350" y="260"/>
                    <a:pt x="350" y="260"/>
                  </a:cubicBezTo>
                  <a:cubicBezTo>
                    <a:pt x="348" y="260"/>
                    <a:pt x="348" y="260"/>
                    <a:pt x="348" y="260"/>
                  </a:cubicBezTo>
                  <a:cubicBezTo>
                    <a:pt x="346" y="260"/>
                    <a:pt x="346" y="260"/>
                    <a:pt x="346" y="260"/>
                  </a:cubicBezTo>
                  <a:cubicBezTo>
                    <a:pt x="346" y="260"/>
                    <a:pt x="346" y="260"/>
                    <a:pt x="346" y="260"/>
                  </a:cubicBezTo>
                  <a:cubicBezTo>
                    <a:pt x="345" y="259"/>
                    <a:pt x="345" y="259"/>
                    <a:pt x="345" y="259"/>
                  </a:cubicBezTo>
                  <a:cubicBezTo>
                    <a:pt x="344" y="259"/>
                    <a:pt x="344" y="259"/>
                    <a:pt x="344" y="259"/>
                  </a:cubicBezTo>
                  <a:cubicBezTo>
                    <a:pt x="344" y="259"/>
                    <a:pt x="344" y="259"/>
                    <a:pt x="344" y="259"/>
                  </a:cubicBezTo>
                  <a:cubicBezTo>
                    <a:pt x="343" y="258"/>
                    <a:pt x="343" y="258"/>
                    <a:pt x="343" y="258"/>
                  </a:cubicBezTo>
                  <a:cubicBezTo>
                    <a:pt x="342" y="257"/>
                    <a:pt x="342" y="257"/>
                    <a:pt x="342" y="257"/>
                  </a:cubicBezTo>
                  <a:cubicBezTo>
                    <a:pt x="342" y="257"/>
                    <a:pt x="342" y="257"/>
                    <a:pt x="342" y="257"/>
                  </a:cubicBezTo>
                  <a:cubicBezTo>
                    <a:pt x="341" y="257"/>
                    <a:pt x="341" y="257"/>
                    <a:pt x="341" y="257"/>
                  </a:cubicBezTo>
                  <a:cubicBezTo>
                    <a:pt x="340" y="257"/>
                    <a:pt x="340" y="257"/>
                    <a:pt x="340" y="257"/>
                  </a:cubicBezTo>
                  <a:cubicBezTo>
                    <a:pt x="338" y="256"/>
                    <a:pt x="338" y="256"/>
                    <a:pt x="338" y="256"/>
                  </a:cubicBezTo>
                  <a:cubicBezTo>
                    <a:pt x="337" y="255"/>
                    <a:pt x="337" y="255"/>
                    <a:pt x="337" y="255"/>
                  </a:cubicBezTo>
                  <a:cubicBezTo>
                    <a:pt x="336" y="255"/>
                    <a:pt x="336" y="255"/>
                    <a:pt x="336" y="255"/>
                  </a:cubicBezTo>
                  <a:cubicBezTo>
                    <a:pt x="334" y="255"/>
                    <a:pt x="334" y="255"/>
                    <a:pt x="334" y="255"/>
                  </a:cubicBezTo>
                  <a:cubicBezTo>
                    <a:pt x="333" y="255"/>
                    <a:pt x="333" y="255"/>
                    <a:pt x="333" y="255"/>
                  </a:cubicBezTo>
                  <a:cubicBezTo>
                    <a:pt x="332" y="255"/>
                    <a:pt x="332" y="255"/>
                    <a:pt x="332" y="255"/>
                  </a:cubicBezTo>
                  <a:cubicBezTo>
                    <a:pt x="331" y="255"/>
                    <a:pt x="331" y="255"/>
                    <a:pt x="331" y="255"/>
                  </a:cubicBezTo>
                  <a:cubicBezTo>
                    <a:pt x="330" y="255"/>
                    <a:pt x="330" y="255"/>
                    <a:pt x="330" y="255"/>
                  </a:cubicBezTo>
                  <a:cubicBezTo>
                    <a:pt x="328" y="255"/>
                    <a:pt x="328" y="255"/>
                    <a:pt x="328" y="255"/>
                  </a:cubicBezTo>
                  <a:cubicBezTo>
                    <a:pt x="327" y="256"/>
                    <a:pt x="327" y="256"/>
                    <a:pt x="327" y="256"/>
                  </a:cubicBezTo>
                  <a:cubicBezTo>
                    <a:pt x="326" y="257"/>
                    <a:pt x="326" y="257"/>
                    <a:pt x="326" y="257"/>
                  </a:cubicBezTo>
                  <a:cubicBezTo>
                    <a:pt x="326" y="257"/>
                    <a:pt x="326" y="257"/>
                    <a:pt x="326" y="257"/>
                  </a:cubicBezTo>
                  <a:cubicBezTo>
                    <a:pt x="325" y="257"/>
                    <a:pt x="325" y="257"/>
                    <a:pt x="325" y="257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3" y="257"/>
                    <a:pt x="323" y="257"/>
                    <a:pt x="323" y="257"/>
                  </a:cubicBezTo>
                  <a:cubicBezTo>
                    <a:pt x="322" y="257"/>
                    <a:pt x="322" y="257"/>
                    <a:pt x="322" y="257"/>
                  </a:cubicBezTo>
                  <a:cubicBezTo>
                    <a:pt x="322" y="257"/>
                    <a:pt x="322" y="257"/>
                    <a:pt x="322" y="257"/>
                  </a:cubicBezTo>
                  <a:cubicBezTo>
                    <a:pt x="320" y="256"/>
                    <a:pt x="320" y="256"/>
                    <a:pt x="320" y="256"/>
                  </a:cubicBezTo>
                  <a:cubicBezTo>
                    <a:pt x="319" y="256"/>
                    <a:pt x="319" y="256"/>
                    <a:pt x="319" y="256"/>
                  </a:cubicBezTo>
                  <a:cubicBezTo>
                    <a:pt x="319" y="256"/>
                    <a:pt x="319" y="256"/>
                    <a:pt x="319" y="256"/>
                  </a:cubicBezTo>
                  <a:cubicBezTo>
                    <a:pt x="318" y="255"/>
                    <a:pt x="318" y="255"/>
                    <a:pt x="318" y="255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254"/>
                    <a:pt x="317" y="254"/>
                    <a:pt x="317" y="254"/>
                  </a:cubicBezTo>
                  <a:cubicBezTo>
                    <a:pt x="316" y="253"/>
                    <a:pt x="316" y="253"/>
                    <a:pt x="316" y="253"/>
                  </a:cubicBezTo>
                  <a:cubicBezTo>
                    <a:pt x="316" y="253"/>
                    <a:pt x="316" y="253"/>
                    <a:pt x="316" y="253"/>
                  </a:cubicBezTo>
                  <a:cubicBezTo>
                    <a:pt x="316" y="252"/>
                    <a:pt x="316" y="252"/>
                    <a:pt x="316" y="252"/>
                  </a:cubicBezTo>
                  <a:cubicBezTo>
                    <a:pt x="315" y="251"/>
                    <a:pt x="315" y="251"/>
                    <a:pt x="315" y="251"/>
                  </a:cubicBezTo>
                  <a:cubicBezTo>
                    <a:pt x="315" y="251"/>
                    <a:pt x="315" y="251"/>
                    <a:pt x="315" y="251"/>
                  </a:cubicBezTo>
                  <a:cubicBezTo>
                    <a:pt x="315" y="250"/>
                    <a:pt x="315" y="250"/>
                    <a:pt x="315" y="250"/>
                  </a:cubicBezTo>
                  <a:cubicBezTo>
                    <a:pt x="314" y="250"/>
                    <a:pt x="314" y="250"/>
                    <a:pt x="314" y="250"/>
                  </a:cubicBezTo>
                  <a:cubicBezTo>
                    <a:pt x="313" y="250"/>
                    <a:pt x="313" y="250"/>
                    <a:pt x="313" y="250"/>
                  </a:cubicBezTo>
                  <a:cubicBezTo>
                    <a:pt x="312" y="250"/>
                    <a:pt x="312" y="250"/>
                    <a:pt x="312" y="250"/>
                  </a:cubicBezTo>
                  <a:cubicBezTo>
                    <a:pt x="311" y="250"/>
                    <a:pt x="311" y="250"/>
                    <a:pt x="311" y="250"/>
                  </a:cubicBezTo>
                  <a:cubicBezTo>
                    <a:pt x="310" y="250"/>
                    <a:pt x="310" y="250"/>
                    <a:pt x="310" y="250"/>
                  </a:cubicBezTo>
                  <a:cubicBezTo>
                    <a:pt x="310" y="249"/>
                    <a:pt x="310" y="249"/>
                    <a:pt x="310" y="249"/>
                  </a:cubicBezTo>
                  <a:cubicBezTo>
                    <a:pt x="309" y="249"/>
                    <a:pt x="309" y="249"/>
                    <a:pt x="309" y="249"/>
                  </a:cubicBezTo>
                  <a:cubicBezTo>
                    <a:pt x="307" y="249"/>
                    <a:pt x="307" y="249"/>
                    <a:pt x="307" y="249"/>
                  </a:cubicBezTo>
                  <a:cubicBezTo>
                    <a:pt x="306" y="249"/>
                    <a:pt x="306" y="249"/>
                    <a:pt x="306" y="249"/>
                  </a:cubicBezTo>
                  <a:cubicBezTo>
                    <a:pt x="305" y="248"/>
                    <a:pt x="305" y="248"/>
                    <a:pt x="305" y="248"/>
                  </a:cubicBezTo>
                  <a:cubicBezTo>
                    <a:pt x="305" y="248"/>
                    <a:pt x="305" y="248"/>
                    <a:pt x="305" y="248"/>
                  </a:cubicBezTo>
                  <a:cubicBezTo>
                    <a:pt x="304" y="248"/>
                    <a:pt x="304" y="248"/>
                    <a:pt x="304" y="248"/>
                  </a:cubicBezTo>
                  <a:cubicBezTo>
                    <a:pt x="303" y="247"/>
                    <a:pt x="303" y="247"/>
                    <a:pt x="303" y="247"/>
                  </a:cubicBezTo>
                  <a:cubicBezTo>
                    <a:pt x="302" y="247"/>
                    <a:pt x="302" y="247"/>
                    <a:pt x="302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50"/>
                    <a:pt x="299" y="250"/>
                    <a:pt x="299" y="250"/>
                  </a:cubicBezTo>
                  <a:cubicBezTo>
                    <a:pt x="299" y="251"/>
                    <a:pt x="299" y="251"/>
                    <a:pt x="299" y="251"/>
                  </a:cubicBezTo>
                  <a:cubicBezTo>
                    <a:pt x="298" y="252"/>
                    <a:pt x="298" y="252"/>
                    <a:pt x="298" y="252"/>
                  </a:cubicBezTo>
                  <a:cubicBezTo>
                    <a:pt x="298" y="254"/>
                    <a:pt x="298" y="254"/>
                    <a:pt x="298" y="254"/>
                  </a:cubicBezTo>
                  <a:cubicBezTo>
                    <a:pt x="298" y="255"/>
                    <a:pt x="298" y="255"/>
                    <a:pt x="298" y="255"/>
                  </a:cubicBezTo>
                  <a:cubicBezTo>
                    <a:pt x="300" y="255"/>
                    <a:pt x="300" y="255"/>
                    <a:pt x="300" y="255"/>
                  </a:cubicBezTo>
                  <a:cubicBezTo>
                    <a:pt x="300" y="255"/>
                    <a:pt x="300" y="255"/>
                    <a:pt x="300" y="255"/>
                  </a:cubicBezTo>
                  <a:cubicBezTo>
                    <a:pt x="301" y="256"/>
                    <a:pt x="301" y="256"/>
                    <a:pt x="301" y="256"/>
                  </a:cubicBezTo>
                  <a:cubicBezTo>
                    <a:pt x="301" y="256"/>
                    <a:pt x="301" y="256"/>
                    <a:pt x="301" y="256"/>
                  </a:cubicBezTo>
                  <a:cubicBezTo>
                    <a:pt x="301" y="258"/>
                    <a:pt x="301" y="258"/>
                    <a:pt x="301" y="258"/>
                  </a:cubicBezTo>
                  <a:cubicBezTo>
                    <a:pt x="301" y="259"/>
                    <a:pt x="301" y="259"/>
                    <a:pt x="301" y="259"/>
                  </a:cubicBezTo>
                  <a:cubicBezTo>
                    <a:pt x="302" y="259"/>
                    <a:pt x="302" y="259"/>
                    <a:pt x="302" y="259"/>
                  </a:cubicBezTo>
                  <a:cubicBezTo>
                    <a:pt x="302" y="260"/>
                    <a:pt x="302" y="260"/>
                    <a:pt x="302" y="260"/>
                  </a:cubicBezTo>
                  <a:cubicBezTo>
                    <a:pt x="301" y="261"/>
                    <a:pt x="301" y="261"/>
                    <a:pt x="301" y="261"/>
                  </a:cubicBezTo>
                  <a:cubicBezTo>
                    <a:pt x="300" y="261"/>
                    <a:pt x="300" y="261"/>
                    <a:pt x="300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8" y="261"/>
                    <a:pt x="298" y="261"/>
                    <a:pt x="298" y="261"/>
                  </a:cubicBezTo>
                  <a:cubicBezTo>
                    <a:pt x="297" y="261"/>
                    <a:pt x="297" y="261"/>
                    <a:pt x="297" y="261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293" y="261"/>
                    <a:pt x="293" y="261"/>
                    <a:pt x="293" y="261"/>
                  </a:cubicBezTo>
                  <a:cubicBezTo>
                    <a:pt x="292" y="261"/>
                    <a:pt x="292" y="261"/>
                    <a:pt x="292" y="261"/>
                  </a:cubicBezTo>
                  <a:cubicBezTo>
                    <a:pt x="291" y="261"/>
                    <a:pt x="291" y="261"/>
                    <a:pt x="291" y="261"/>
                  </a:cubicBezTo>
                  <a:cubicBezTo>
                    <a:pt x="290" y="262"/>
                    <a:pt x="290" y="262"/>
                    <a:pt x="290" y="262"/>
                  </a:cubicBezTo>
                  <a:cubicBezTo>
                    <a:pt x="290" y="262"/>
                    <a:pt x="290" y="262"/>
                    <a:pt x="290" y="262"/>
                  </a:cubicBezTo>
                  <a:cubicBezTo>
                    <a:pt x="288" y="261"/>
                    <a:pt x="288" y="261"/>
                    <a:pt x="288" y="261"/>
                  </a:cubicBezTo>
                  <a:cubicBezTo>
                    <a:pt x="287" y="261"/>
                    <a:pt x="287" y="261"/>
                    <a:pt x="287" y="261"/>
                  </a:cubicBezTo>
                  <a:cubicBezTo>
                    <a:pt x="285" y="259"/>
                    <a:pt x="285" y="259"/>
                    <a:pt x="285" y="259"/>
                  </a:cubicBezTo>
                  <a:cubicBezTo>
                    <a:pt x="285" y="259"/>
                    <a:pt x="285" y="259"/>
                    <a:pt x="285" y="259"/>
                  </a:cubicBezTo>
                  <a:cubicBezTo>
                    <a:pt x="285" y="258"/>
                    <a:pt x="285" y="258"/>
                    <a:pt x="285" y="258"/>
                  </a:cubicBezTo>
                  <a:cubicBezTo>
                    <a:pt x="285" y="258"/>
                    <a:pt x="285" y="258"/>
                    <a:pt x="285" y="258"/>
                  </a:cubicBezTo>
                  <a:cubicBezTo>
                    <a:pt x="283" y="258"/>
                    <a:pt x="283" y="258"/>
                    <a:pt x="283" y="258"/>
                  </a:cubicBezTo>
                  <a:cubicBezTo>
                    <a:pt x="283" y="258"/>
                    <a:pt x="283" y="258"/>
                    <a:pt x="283" y="258"/>
                  </a:cubicBezTo>
                  <a:cubicBezTo>
                    <a:pt x="282" y="258"/>
                    <a:pt x="282" y="258"/>
                    <a:pt x="282" y="258"/>
                  </a:cubicBezTo>
                  <a:cubicBezTo>
                    <a:pt x="281" y="258"/>
                    <a:pt x="281" y="258"/>
                    <a:pt x="281" y="258"/>
                  </a:cubicBezTo>
                  <a:cubicBezTo>
                    <a:pt x="280" y="258"/>
                    <a:pt x="280" y="258"/>
                    <a:pt x="280" y="258"/>
                  </a:cubicBezTo>
                  <a:cubicBezTo>
                    <a:pt x="280" y="258"/>
                    <a:pt x="280" y="258"/>
                    <a:pt x="280" y="258"/>
                  </a:cubicBezTo>
                  <a:cubicBezTo>
                    <a:pt x="280" y="257"/>
                    <a:pt x="280" y="257"/>
                    <a:pt x="280" y="257"/>
                  </a:cubicBezTo>
                  <a:cubicBezTo>
                    <a:pt x="279" y="257"/>
                    <a:pt x="279" y="257"/>
                    <a:pt x="279" y="257"/>
                  </a:cubicBezTo>
                  <a:cubicBezTo>
                    <a:pt x="279" y="257"/>
                    <a:pt x="279" y="257"/>
                    <a:pt x="279" y="257"/>
                  </a:cubicBezTo>
                  <a:cubicBezTo>
                    <a:pt x="278" y="257"/>
                    <a:pt x="278" y="257"/>
                    <a:pt x="278" y="257"/>
                  </a:cubicBezTo>
                  <a:cubicBezTo>
                    <a:pt x="277" y="257"/>
                    <a:pt x="277" y="257"/>
                    <a:pt x="277" y="257"/>
                  </a:cubicBezTo>
                  <a:cubicBezTo>
                    <a:pt x="277" y="257"/>
                    <a:pt x="277" y="257"/>
                    <a:pt x="277" y="257"/>
                  </a:cubicBezTo>
                  <a:cubicBezTo>
                    <a:pt x="276" y="257"/>
                    <a:pt x="276" y="257"/>
                    <a:pt x="276" y="257"/>
                  </a:cubicBezTo>
                  <a:cubicBezTo>
                    <a:pt x="274" y="257"/>
                    <a:pt x="274" y="257"/>
                    <a:pt x="274" y="257"/>
                  </a:cubicBezTo>
                  <a:cubicBezTo>
                    <a:pt x="273" y="258"/>
                    <a:pt x="273" y="258"/>
                    <a:pt x="273" y="258"/>
                  </a:cubicBezTo>
                  <a:cubicBezTo>
                    <a:pt x="273" y="259"/>
                    <a:pt x="273" y="259"/>
                    <a:pt x="273" y="259"/>
                  </a:cubicBezTo>
                  <a:cubicBezTo>
                    <a:pt x="272" y="259"/>
                    <a:pt x="272" y="259"/>
                    <a:pt x="272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60"/>
                    <a:pt x="271" y="260"/>
                    <a:pt x="271" y="260"/>
                  </a:cubicBezTo>
                  <a:cubicBezTo>
                    <a:pt x="271" y="260"/>
                    <a:pt x="271" y="260"/>
                    <a:pt x="271" y="260"/>
                  </a:cubicBezTo>
                  <a:cubicBezTo>
                    <a:pt x="270" y="261"/>
                    <a:pt x="270" y="261"/>
                    <a:pt x="270" y="261"/>
                  </a:cubicBezTo>
                  <a:cubicBezTo>
                    <a:pt x="269" y="261"/>
                    <a:pt x="269" y="261"/>
                    <a:pt x="269" y="261"/>
                  </a:cubicBezTo>
                  <a:cubicBezTo>
                    <a:pt x="269" y="262"/>
                    <a:pt x="269" y="262"/>
                    <a:pt x="269" y="262"/>
                  </a:cubicBezTo>
                  <a:cubicBezTo>
                    <a:pt x="269" y="262"/>
                    <a:pt x="269" y="262"/>
                    <a:pt x="269" y="262"/>
                  </a:cubicBezTo>
                  <a:cubicBezTo>
                    <a:pt x="267" y="263"/>
                    <a:pt x="267" y="263"/>
                    <a:pt x="267" y="263"/>
                  </a:cubicBezTo>
                  <a:cubicBezTo>
                    <a:pt x="267" y="264"/>
                    <a:pt x="267" y="264"/>
                    <a:pt x="267" y="264"/>
                  </a:cubicBezTo>
                  <a:cubicBezTo>
                    <a:pt x="267" y="264"/>
                    <a:pt x="267" y="264"/>
                    <a:pt x="267" y="264"/>
                  </a:cubicBezTo>
                  <a:cubicBezTo>
                    <a:pt x="266" y="265"/>
                    <a:pt x="266" y="265"/>
                    <a:pt x="266" y="265"/>
                  </a:cubicBezTo>
                  <a:cubicBezTo>
                    <a:pt x="265" y="266"/>
                    <a:pt x="265" y="266"/>
                    <a:pt x="265" y="266"/>
                  </a:cubicBezTo>
                  <a:cubicBezTo>
                    <a:pt x="265" y="266"/>
                    <a:pt x="265" y="266"/>
                    <a:pt x="265" y="266"/>
                  </a:cubicBezTo>
                  <a:cubicBezTo>
                    <a:pt x="263" y="266"/>
                    <a:pt x="263" y="266"/>
                    <a:pt x="263" y="266"/>
                  </a:cubicBezTo>
                  <a:cubicBezTo>
                    <a:pt x="262" y="266"/>
                    <a:pt x="262" y="266"/>
                    <a:pt x="262" y="266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0" y="268"/>
                    <a:pt x="260" y="268"/>
                    <a:pt x="260" y="268"/>
                  </a:cubicBezTo>
                  <a:cubicBezTo>
                    <a:pt x="259" y="268"/>
                    <a:pt x="259" y="268"/>
                    <a:pt x="259" y="268"/>
                  </a:cubicBezTo>
                  <a:cubicBezTo>
                    <a:pt x="259" y="267"/>
                    <a:pt x="259" y="267"/>
                    <a:pt x="259" y="267"/>
                  </a:cubicBezTo>
                  <a:cubicBezTo>
                    <a:pt x="258" y="267"/>
                    <a:pt x="258" y="267"/>
                    <a:pt x="258" y="267"/>
                  </a:cubicBezTo>
                  <a:cubicBezTo>
                    <a:pt x="257" y="266"/>
                    <a:pt x="257" y="266"/>
                    <a:pt x="257" y="266"/>
                  </a:cubicBezTo>
                  <a:cubicBezTo>
                    <a:pt x="256" y="266"/>
                    <a:pt x="256" y="266"/>
                    <a:pt x="256" y="266"/>
                  </a:cubicBezTo>
                  <a:cubicBezTo>
                    <a:pt x="256" y="265"/>
                    <a:pt x="256" y="265"/>
                    <a:pt x="256" y="265"/>
                  </a:cubicBezTo>
                  <a:cubicBezTo>
                    <a:pt x="256" y="264"/>
                    <a:pt x="256" y="264"/>
                    <a:pt x="256" y="264"/>
                  </a:cubicBezTo>
                  <a:cubicBezTo>
                    <a:pt x="256" y="264"/>
                    <a:pt x="256" y="264"/>
                    <a:pt x="256" y="264"/>
                  </a:cubicBezTo>
                  <a:cubicBezTo>
                    <a:pt x="255" y="265"/>
                    <a:pt x="255" y="265"/>
                    <a:pt x="255" y="265"/>
                  </a:cubicBezTo>
                  <a:cubicBezTo>
                    <a:pt x="254" y="265"/>
                    <a:pt x="254" y="265"/>
                    <a:pt x="254" y="265"/>
                  </a:cubicBezTo>
                  <a:cubicBezTo>
                    <a:pt x="253" y="265"/>
                    <a:pt x="253" y="265"/>
                    <a:pt x="253" y="265"/>
                  </a:cubicBezTo>
                  <a:cubicBezTo>
                    <a:pt x="251" y="266"/>
                    <a:pt x="251" y="266"/>
                    <a:pt x="251" y="266"/>
                  </a:cubicBezTo>
                  <a:cubicBezTo>
                    <a:pt x="251" y="266"/>
                    <a:pt x="251" y="266"/>
                    <a:pt x="251" y="266"/>
                  </a:cubicBezTo>
                  <a:cubicBezTo>
                    <a:pt x="250" y="266"/>
                    <a:pt x="250" y="266"/>
                    <a:pt x="250" y="266"/>
                  </a:cubicBezTo>
                  <a:cubicBezTo>
                    <a:pt x="250" y="266"/>
                    <a:pt x="250" y="266"/>
                    <a:pt x="250" y="266"/>
                  </a:cubicBezTo>
                  <a:cubicBezTo>
                    <a:pt x="249" y="266"/>
                    <a:pt x="249" y="266"/>
                    <a:pt x="249" y="266"/>
                  </a:cubicBezTo>
                  <a:cubicBezTo>
                    <a:pt x="248" y="266"/>
                    <a:pt x="248" y="266"/>
                    <a:pt x="248" y="266"/>
                  </a:cubicBezTo>
                  <a:cubicBezTo>
                    <a:pt x="248" y="266"/>
                    <a:pt x="248" y="266"/>
                    <a:pt x="248" y="266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248" y="264"/>
                    <a:pt x="248" y="264"/>
                    <a:pt x="248" y="264"/>
                  </a:cubicBezTo>
                  <a:cubicBezTo>
                    <a:pt x="248" y="264"/>
                    <a:pt x="248" y="264"/>
                    <a:pt x="248" y="264"/>
                  </a:cubicBezTo>
                  <a:cubicBezTo>
                    <a:pt x="248" y="263"/>
                    <a:pt x="248" y="263"/>
                    <a:pt x="248" y="263"/>
                  </a:cubicBezTo>
                  <a:cubicBezTo>
                    <a:pt x="247" y="263"/>
                    <a:pt x="247" y="263"/>
                    <a:pt x="247" y="263"/>
                  </a:cubicBezTo>
                  <a:cubicBezTo>
                    <a:pt x="247" y="263"/>
                    <a:pt x="247" y="263"/>
                    <a:pt x="247" y="263"/>
                  </a:cubicBezTo>
                  <a:cubicBezTo>
                    <a:pt x="246" y="262"/>
                    <a:pt x="246" y="262"/>
                    <a:pt x="246" y="262"/>
                  </a:cubicBezTo>
                  <a:cubicBezTo>
                    <a:pt x="245" y="262"/>
                    <a:pt x="245" y="262"/>
                    <a:pt x="245" y="262"/>
                  </a:cubicBezTo>
                  <a:cubicBezTo>
                    <a:pt x="244" y="262"/>
                    <a:pt x="244" y="262"/>
                    <a:pt x="244" y="262"/>
                  </a:cubicBezTo>
                  <a:cubicBezTo>
                    <a:pt x="244" y="261"/>
                    <a:pt x="244" y="261"/>
                    <a:pt x="244" y="261"/>
                  </a:cubicBezTo>
                  <a:cubicBezTo>
                    <a:pt x="243" y="260"/>
                    <a:pt x="243" y="260"/>
                    <a:pt x="243" y="260"/>
                  </a:cubicBezTo>
                  <a:cubicBezTo>
                    <a:pt x="242" y="259"/>
                    <a:pt x="242" y="259"/>
                    <a:pt x="242" y="259"/>
                  </a:cubicBezTo>
                  <a:cubicBezTo>
                    <a:pt x="240" y="259"/>
                    <a:pt x="240" y="259"/>
                    <a:pt x="240" y="259"/>
                  </a:cubicBezTo>
                  <a:cubicBezTo>
                    <a:pt x="239" y="259"/>
                    <a:pt x="239" y="259"/>
                    <a:pt x="239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8" y="260"/>
                    <a:pt x="238" y="260"/>
                    <a:pt x="238" y="260"/>
                  </a:cubicBezTo>
                  <a:cubicBezTo>
                    <a:pt x="237" y="260"/>
                    <a:pt x="237" y="260"/>
                    <a:pt x="237" y="260"/>
                  </a:cubicBezTo>
                  <a:cubicBezTo>
                    <a:pt x="236" y="260"/>
                    <a:pt x="236" y="260"/>
                    <a:pt x="236" y="260"/>
                  </a:cubicBezTo>
                  <a:cubicBezTo>
                    <a:pt x="236" y="260"/>
                    <a:pt x="236" y="260"/>
                    <a:pt x="236" y="260"/>
                  </a:cubicBezTo>
                  <a:cubicBezTo>
                    <a:pt x="235" y="261"/>
                    <a:pt x="235" y="261"/>
                    <a:pt x="235" y="261"/>
                  </a:cubicBezTo>
                  <a:cubicBezTo>
                    <a:pt x="234" y="260"/>
                    <a:pt x="234" y="260"/>
                    <a:pt x="234" y="260"/>
                  </a:cubicBezTo>
                  <a:cubicBezTo>
                    <a:pt x="233" y="260"/>
                    <a:pt x="233" y="260"/>
                    <a:pt x="233" y="260"/>
                  </a:cubicBezTo>
                  <a:cubicBezTo>
                    <a:pt x="232" y="261"/>
                    <a:pt x="232" y="261"/>
                    <a:pt x="232" y="261"/>
                  </a:cubicBezTo>
                  <a:cubicBezTo>
                    <a:pt x="232" y="261"/>
                    <a:pt x="232" y="261"/>
                    <a:pt x="232" y="261"/>
                  </a:cubicBezTo>
                  <a:cubicBezTo>
                    <a:pt x="231" y="260"/>
                    <a:pt x="231" y="260"/>
                    <a:pt x="231" y="260"/>
                  </a:cubicBezTo>
                  <a:cubicBezTo>
                    <a:pt x="230" y="260"/>
                    <a:pt x="230" y="260"/>
                    <a:pt x="230" y="260"/>
                  </a:cubicBezTo>
                  <a:cubicBezTo>
                    <a:pt x="230" y="259"/>
                    <a:pt x="230" y="259"/>
                    <a:pt x="230" y="259"/>
                  </a:cubicBezTo>
                  <a:cubicBezTo>
                    <a:pt x="230" y="259"/>
                    <a:pt x="230" y="259"/>
                    <a:pt x="230" y="259"/>
                  </a:cubicBezTo>
                  <a:cubicBezTo>
                    <a:pt x="229" y="258"/>
                    <a:pt x="229" y="258"/>
                    <a:pt x="229" y="258"/>
                  </a:cubicBezTo>
                  <a:cubicBezTo>
                    <a:pt x="228" y="258"/>
                    <a:pt x="228" y="258"/>
                    <a:pt x="228" y="258"/>
                  </a:cubicBezTo>
                  <a:cubicBezTo>
                    <a:pt x="228" y="259"/>
                    <a:pt x="228" y="259"/>
                    <a:pt x="228" y="259"/>
                  </a:cubicBezTo>
                  <a:cubicBezTo>
                    <a:pt x="228" y="259"/>
                    <a:pt x="228" y="259"/>
                    <a:pt x="228" y="259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227" y="260"/>
                    <a:pt x="227" y="260"/>
                    <a:pt x="227" y="260"/>
                  </a:cubicBezTo>
                  <a:cubicBezTo>
                    <a:pt x="226" y="260"/>
                    <a:pt x="226" y="260"/>
                    <a:pt x="226" y="260"/>
                  </a:cubicBezTo>
                  <a:cubicBezTo>
                    <a:pt x="215" y="248"/>
                    <a:pt x="215" y="248"/>
                    <a:pt x="215" y="248"/>
                  </a:cubicBezTo>
                  <a:cubicBezTo>
                    <a:pt x="207" y="243"/>
                    <a:pt x="207" y="243"/>
                    <a:pt x="207" y="243"/>
                  </a:cubicBezTo>
                  <a:cubicBezTo>
                    <a:pt x="207" y="242"/>
                    <a:pt x="207" y="242"/>
                    <a:pt x="207" y="242"/>
                  </a:cubicBezTo>
                  <a:cubicBezTo>
                    <a:pt x="208" y="242"/>
                    <a:pt x="208" y="242"/>
                    <a:pt x="208" y="242"/>
                  </a:cubicBezTo>
                  <a:cubicBezTo>
                    <a:pt x="208" y="241"/>
                    <a:pt x="208" y="241"/>
                    <a:pt x="208" y="241"/>
                  </a:cubicBezTo>
                  <a:cubicBezTo>
                    <a:pt x="208" y="241"/>
                    <a:pt x="208" y="241"/>
                    <a:pt x="208" y="241"/>
                  </a:cubicBezTo>
                  <a:cubicBezTo>
                    <a:pt x="208" y="240"/>
                    <a:pt x="208" y="240"/>
                    <a:pt x="208" y="240"/>
                  </a:cubicBezTo>
                  <a:cubicBezTo>
                    <a:pt x="207" y="241"/>
                    <a:pt x="207" y="241"/>
                    <a:pt x="207" y="241"/>
                  </a:cubicBezTo>
                  <a:cubicBezTo>
                    <a:pt x="206" y="241"/>
                    <a:pt x="206" y="241"/>
                    <a:pt x="206" y="241"/>
                  </a:cubicBezTo>
                  <a:cubicBezTo>
                    <a:pt x="205" y="241"/>
                    <a:pt x="205" y="241"/>
                    <a:pt x="205" y="241"/>
                  </a:cubicBezTo>
                  <a:cubicBezTo>
                    <a:pt x="205" y="242"/>
                    <a:pt x="205" y="242"/>
                    <a:pt x="205" y="242"/>
                  </a:cubicBezTo>
                  <a:cubicBezTo>
                    <a:pt x="204" y="243"/>
                    <a:pt x="204" y="243"/>
                    <a:pt x="204" y="243"/>
                  </a:cubicBezTo>
                  <a:cubicBezTo>
                    <a:pt x="203" y="243"/>
                    <a:pt x="203" y="243"/>
                    <a:pt x="203" y="243"/>
                  </a:cubicBezTo>
                  <a:cubicBezTo>
                    <a:pt x="203" y="244"/>
                    <a:pt x="203" y="244"/>
                    <a:pt x="203" y="244"/>
                  </a:cubicBezTo>
                  <a:cubicBezTo>
                    <a:pt x="202" y="244"/>
                    <a:pt x="202" y="244"/>
                    <a:pt x="202" y="244"/>
                  </a:cubicBezTo>
                  <a:cubicBezTo>
                    <a:pt x="202" y="245"/>
                    <a:pt x="202" y="245"/>
                    <a:pt x="202" y="245"/>
                  </a:cubicBezTo>
                  <a:cubicBezTo>
                    <a:pt x="200" y="245"/>
                    <a:pt x="200" y="245"/>
                    <a:pt x="200" y="245"/>
                  </a:cubicBezTo>
                  <a:cubicBezTo>
                    <a:pt x="199" y="245"/>
                    <a:pt x="199" y="245"/>
                    <a:pt x="199" y="245"/>
                  </a:cubicBezTo>
                  <a:cubicBezTo>
                    <a:pt x="200" y="246"/>
                    <a:pt x="200" y="246"/>
                    <a:pt x="200" y="246"/>
                  </a:cubicBezTo>
                  <a:cubicBezTo>
                    <a:pt x="199" y="247"/>
                    <a:pt x="199" y="247"/>
                    <a:pt x="199" y="247"/>
                  </a:cubicBezTo>
                  <a:cubicBezTo>
                    <a:pt x="199" y="246"/>
                    <a:pt x="199" y="246"/>
                    <a:pt x="199" y="246"/>
                  </a:cubicBezTo>
                  <a:cubicBezTo>
                    <a:pt x="197" y="246"/>
                    <a:pt x="197" y="246"/>
                    <a:pt x="197" y="246"/>
                  </a:cubicBezTo>
                  <a:cubicBezTo>
                    <a:pt x="196" y="246"/>
                    <a:pt x="196" y="246"/>
                    <a:pt x="196" y="246"/>
                  </a:cubicBezTo>
                  <a:cubicBezTo>
                    <a:pt x="195" y="247"/>
                    <a:pt x="195" y="247"/>
                    <a:pt x="195" y="247"/>
                  </a:cubicBezTo>
                  <a:cubicBezTo>
                    <a:pt x="195" y="247"/>
                    <a:pt x="195" y="247"/>
                    <a:pt x="195" y="247"/>
                  </a:cubicBezTo>
                  <a:cubicBezTo>
                    <a:pt x="194" y="246"/>
                    <a:pt x="194" y="246"/>
                    <a:pt x="194" y="246"/>
                  </a:cubicBezTo>
                  <a:cubicBezTo>
                    <a:pt x="194" y="245"/>
                    <a:pt x="194" y="245"/>
                    <a:pt x="194" y="245"/>
                  </a:cubicBezTo>
                  <a:cubicBezTo>
                    <a:pt x="195" y="245"/>
                    <a:pt x="195" y="245"/>
                    <a:pt x="195" y="245"/>
                  </a:cubicBezTo>
                  <a:cubicBezTo>
                    <a:pt x="195" y="244"/>
                    <a:pt x="195" y="244"/>
                    <a:pt x="195" y="244"/>
                  </a:cubicBezTo>
                  <a:cubicBezTo>
                    <a:pt x="195" y="244"/>
                    <a:pt x="195" y="244"/>
                    <a:pt x="195" y="244"/>
                  </a:cubicBezTo>
                  <a:cubicBezTo>
                    <a:pt x="194" y="244"/>
                    <a:pt x="194" y="244"/>
                    <a:pt x="194" y="244"/>
                  </a:cubicBezTo>
                  <a:cubicBezTo>
                    <a:pt x="193" y="244"/>
                    <a:pt x="193" y="244"/>
                    <a:pt x="193" y="244"/>
                  </a:cubicBezTo>
                  <a:cubicBezTo>
                    <a:pt x="192" y="243"/>
                    <a:pt x="192" y="243"/>
                    <a:pt x="192" y="243"/>
                  </a:cubicBezTo>
                  <a:cubicBezTo>
                    <a:pt x="191" y="243"/>
                    <a:pt x="191" y="243"/>
                    <a:pt x="191" y="243"/>
                  </a:cubicBezTo>
                  <a:cubicBezTo>
                    <a:pt x="191" y="244"/>
                    <a:pt x="191" y="244"/>
                    <a:pt x="191" y="244"/>
                  </a:cubicBezTo>
                  <a:cubicBezTo>
                    <a:pt x="191" y="244"/>
                    <a:pt x="191" y="244"/>
                    <a:pt x="191" y="244"/>
                  </a:cubicBezTo>
                  <a:cubicBezTo>
                    <a:pt x="191" y="245"/>
                    <a:pt x="191" y="245"/>
                    <a:pt x="191" y="245"/>
                  </a:cubicBezTo>
                  <a:cubicBezTo>
                    <a:pt x="190" y="245"/>
                    <a:pt x="190" y="245"/>
                    <a:pt x="190" y="245"/>
                  </a:cubicBezTo>
                  <a:cubicBezTo>
                    <a:pt x="190" y="244"/>
                    <a:pt x="190" y="244"/>
                    <a:pt x="190" y="244"/>
                  </a:cubicBezTo>
                  <a:cubicBezTo>
                    <a:pt x="190" y="243"/>
                    <a:pt x="190" y="243"/>
                    <a:pt x="190" y="243"/>
                  </a:cubicBezTo>
                  <a:cubicBezTo>
                    <a:pt x="188" y="242"/>
                    <a:pt x="188" y="242"/>
                    <a:pt x="188" y="242"/>
                  </a:cubicBezTo>
                  <a:cubicBezTo>
                    <a:pt x="188" y="242"/>
                    <a:pt x="188" y="242"/>
                    <a:pt x="188" y="242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7" y="243"/>
                    <a:pt x="187" y="243"/>
                    <a:pt x="187" y="243"/>
                  </a:cubicBezTo>
                  <a:cubicBezTo>
                    <a:pt x="187" y="242"/>
                    <a:pt x="187" y="242"/>
                    <a:pt x="187" y="242"/>
                  </a:cubicBezTo>
                  <a:cubicBezTo>
                    <a:pt x="187" y="243"/>
                    <a:pt x="187" y="243"/>
                    <a:pt x="187" y="243"/>
                  </a:cubicBezTo>
                  <a:cubicBezTo>
                    <a:pt x="186" y="243"/>
                    <a:pt x="186" y="243"/>
                    <a:pt x="186" y="243"/>
                  </a:cubicBezTo>
                  <a:cubicBezTo>
                    <a:pt x="186" y="243"/>
                    <a:pt x="186" y="243"/>
                    <a:pt x="186" y="243"/>
                  </a:cubicBezTo>
                  <a:cubicBezTo>
                    <a:pt x="185" y="243"/>
                    <a:pt x="185" y="243"/>
                    <a:pt x="185" y="243"/>
                  </a:cubicBezTo>
                  <a:cubicBezTo>
                    <a:pt x="184" y="243"/>
                    <a:pt x="184" y="243"/>
                    <a:pt x="184" y="243"/>
                  </a:cubicBezTo>
                  <a:cubicBezTo>
                    <a:pt x="184" y="243"/>
                    <a:pt x="184" y="243"/>
                    <a:pt x="184" y="243"/>
                  </a:cubicBezTo>
                  <a:cubicBezTo>
                    <a:pt x="183" y="242"/>
                    <a:pt x="183" y="242"/>
                    <a:pt x="183" y="242"/>
                  </a:cubicBezTo>
                  <a:cubicBezTo>
                    <a:pt x="184" y="242"/>
                    <a:pt x="184" y="242"/>
                    <a:pt x="184" y="242"/>
                  </a:cubicBezTo>
                  <a:cubicBezTo>
                    <a:pt x="184" y="242"/>
                    <a:pt x="184" y="242"/>
                    <a:pt x="184" y="242"/>
                  </a:cubicBezTo>
                  <a:cubicBezTo>
                    <a:pt x="184" y="241"/>
                    <a:pt x="184" y="241"/>
                    <a:pt x="184" y="241"/>
                  </a:cubicBezTo>
                  <a:cubicBezTo>
                    <a:pt x="184" y="240"/>
                    <a:pt x="184" y="240"/>
                    <a:pt x="184" y="240"/>
                  </a:cubicBezTo>
                  <a:cubicBezTo>
                    <a:pt x="184" y="240"/>
                    <a:pt x="184" y="240"/>
                    <a:pt x="184" y="240"/>
                  </a:cubicBezTo>
                  <a:cubicBezTo>
                    <a:pt x="183" y="240"/>
                    <a:pt x="183" y="240"/>
                    <a:pt x="183" y="240"/>
                  </a:cubicBezTo>
                  <a:cubicBezTo>
                    <a:pt x="183" y="239"/>
                    <a:pt x="183" y="239"/>
                    <a:pt x="183" y="239"/>
                  </a:cubicBezTo>
                  <a:cubicBezTo>
                    <a:pt x="182" y="238"/>
                    <a:pt x="182" y="238"/>
                    <a:pt x="182" y="238"/>
                  </a:cubicBezTo>
                  <a:cubicBezTo>
                    <a:pt x="182" y="238"/>
                    <a:pt x="182" y="238"/>
                    <a:pt x="182" y="238"/>
                  </a:cubicBezTo>
                  <a:cubicBezTo>
                    <a:pt x="182" y="237"/>
                    <a:pt x="182" y="237"/>
                    <a:pt x="182" y="237"/>
                  </a:cubicBezTo>
                  <a:cubicBezTo>
                    <a:pt x="181" y="237"/>
                    <a:pt x="181" y="237"/>
                    <a:pt x="181" y="237"/>
                  </a:cubicBezTo>
                  <a:cubicBezTo>
                    <a:pt x="180" y="237"/>
                    <a:pt x="180" y="237"/>
                    <a:pt x="180" y="237"/>
                  </a:cubicBezTo>
                  <a:cubicBezTo>
                    <a:pt x="179" y="237"/>
                    <a:pt x="179" y="237"/>
                    <a:pt x="179" y="237"/>
                  </a:cubicBezTo>
                  <a:cubicBezTo>
                    <a:pt x="178" y="237"/>
                    <a:pt x="178" y="237"/>
                    <a:pt x="178" y="237"/>
                  </a:cubicBezTo>
                  <a:cubicBezTo>
                    <a:pt x="177" y="237"/>
                    <a:pt x="177" y="237"/>
                    <a:pt x="177" y="237"/>
                  </a:cubicBezTo>
                  <a:cubicBezTo>
                    <a:pt x="175" y="236"/>
                    <a:pt x="175" y="236"/>
                    <a:pt x="175" y="236"/>
                  </a:cubicBezTo>
                  <a:cubicBezTo>
                    <a:pt x="175" y="237"/>
                    <a:pt x="175" y="237"/>
                    <a:pt x="175" y="237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3" y="237"/>
                    <a:pt x="173" y="237"/>
                    <a:pt x="173" y="237"/>
                  </a:cubicBezTo>
                  <a:cubicBezTo>
                    <a:pt x="173" y="238"/>
                    <a:pt x="173" y="238"/>
                    <a:pt x="173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9"/>
                    <a:pt x="172" y="239"/>
                    <a:pt x="172" y="239"/>
                  </a:cubicBezTo>
                  <a:cubicBezTo>
                    <a:pt x="172" y="239"/>
                    <a:pt x="172" y="239"/>
                    <a:pt x="172" y="239"/>
                  </a:cubicBezTo>
                  <a:cubicBezTo>
                    <a:pt x="171" y="239"/>
                    <a:pt x="171" y="239"/>
                    <a:pt x="171" y="239"/>
                  </a:cubicBezTo>
                  <a:cubicBezTo>
                    <a:pt x="170" y="239"/>
                    <a:pt x="170" y="239"/>
                    <a:pt x="170" y="239"/>
                  </a:cubicBezTo>
                  <a:cubicBezTo>
                    <a:pt x="170" y="240"/>
                    <a:pt x="170" y="240"/>
                    <a:pt x="170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8" y="240"/>
                    <a:pt x="168" y="240"/>
                    <a:pt x="168" y="240"/>
                  </a:cubicBezTo>
                  <a:cubicBezTo>
                    <a:pt x="168" y="240"/>
                    <a:pt x="168" y="240"/>
                    <a:pt x="168" y="240"/>
                  </a:cubicBezTo>
                  <a:cubicBezTo>
                    <a:pt x="166" y="242"/>
                    <a:pt x="166" y="242"/>
                    <a:pt x="166" y="242"/>
                  </a:cubicBezTo>
                  <a:cubicBezTo>
                    <a:pt x="165" y="242"/>
                    <a:pt x="165" y="242"/>
                    <a:pt x="165" y="242"/>
                  </a:cubicBezTo>
                  <a:cubicBezTo>
                    <a:pt x="164" y="242"/>
                    <a:pt x="164" y="242"/>
                    <a:pt x="164" y="242"/>
                  </a:cubicBezTo>
                  <a:cubicBezTo>
                    <a:pt x="163" y="242"/>
                    <a:pt x="163" y="242"/>
                    <a:pt x="163" y="242"/>
                  </a:cubicBezTo>
                  <a:cubicBezTo>
                    <a:pt x="163" y="242"/>
                    <a:pt x="163" y="242"/>
                    <a:pt x="163" y="242"/>
                  </a:cubicBezTo>
                  <a:cubicBezTo>
                    <a:pt x="162" y="242"/>
                    <a:pt x="162" y="242"/>
                    <a:pt x="162" y="242"/>
                  </a:cubicBezTo>
                  <a:cubicBezTo>
                    <a:pt x="162" y="243"/>
                    <a:pt x="162" y="243"/>
                    <a:pt x="162" y="243"/>
                  </a:cubicBezTo>
                  <a:cubicBezTo>
                    <a:pt x="161" y="243"/>
                    <a:pt x="161" y="243"/>
                    <a:pt x="161" y="243"/>
                  </a:cubicBezTo>
                  <a:cubicBezTo>
                    <a:pt x="161" y="243"/>
                    <a:pt x="161" y="243"/>
                    <a:pt x="161" y="243"/>
                  </a:cubicBezTo>
                  <a:cubicBezTo>
                    <a:pt x="161" y="244"/>
                    <a:pt x="161" y="244"/>
                    <a:pt x="161" y="244"/>
                  </a:cubicBezTo>
                  <a:cubicBezTo>
                    <a:pt x="160" y="244"/>
                    <a:pt x="160" y="244"/>
                    <a:pt x="160" y="244"/>
                  </a:cubicBezTo>
                  <a:cubicBezTo>
                    <a:pt x="160" y="244"/>
                    <a:pt x="160" y="244"/>
                    <a:pt x="160" y="244"/>
                  </a:cubicBezTo>
                  <a:cubicBezTo>
                    <a:pt x="159" y="244"/>
                    <a:pt x="159" y="244"/>
                    <a:pt x="159" y="244"/>
                  </a:cubicBezTo>
                  <a:cubicBezTo>
                    <a:pt x="158" y="244"/>
                    <a:pt x="158" y="244"/>
                    <a:pt x="158" y="244"/>
                  </a:cubicBezTo>
                  <a:cubicBezTo>
                    <a:pt x="157" y="245"/>
                    <a:pt x="157" y="245"/>
                    <a:pt x="157" y="245"/>
                  </a:cubicBezTo>
                  <a:cubicBezTo>
                    <a:pt x="156" y="245"/>
                    <a:pt x="156" y="245"/>
                    <a:pt x="156" y="245"/>
                  </a:cubicBezTo>
                  <a:cubicBezTo>
                    <a:pt x="156" y="246"/>
                    <a:pt x="156" y="246"/>
                    <a:pt x="156" y="246"/>
                  </a:cubicBezTo>
                  <a:cubicBezTo>
                    <a:pt x="155" y="246"/>
                    <a:pt x="155" y="246"/>
                    <a:pt x="155" y="246"/>
                  </a:cubicBezTo>
                  <a:cubicBezTo>
                    <a:pt x="154" y="246"/>
                    <a:pt x="154" y="246"/>
                    <a:pt x="154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51" y="247"/>
                    <a:pt x="151" y="247"/>
                    <a:pt x="151" y="247"/>
                  </a:cubicBezTo>
                  <a:cubicBezTo>
                    <a:pt x="151" y="247"/>
                    <a:pt x="151" y="247"/>
                    <a:pt x="151" y="247"/>
                  </a:cubicBezTo>
                  <a:cubicBezTo>
                    <a:pt x="151" y="248"/>
                    <a:pt x="151" y="248"/>
                    <a:pt x="151" y="248"/>
                  </a:cubicBezTo>
                  <a:cubicBezTo>
                    <a:pt x="150" y="247"/>
                    <a:pt x="150" y="247"/>
                    <a:pt x="150" y="247"/>
                  </a:cubicBezTo>
                  <a:cubicBezTo>
                    <a:pt x="149" y="247"/>
                    <a:pt x="149" y="247"/>
                    <a:pt x="149" y="247"/>
                  </a:cubicBezTo>
                  <a:cubicBezTo>
                    <a:pt x="149" y="247"/>
                    <a:pt x="149" y="247"/>
                    <a:pt x="149" y="247"/>
                  </a:cubicBezTo>
                  <a:cubicBezTo>
                    <a:pt x="149" y="248"/>
                    <a:pt x="149" y="248"/>
                    <a:pt x="149" y="248"/>
                  </a:cubicBezTo>
                  <a:cubicBezTo>
                    <a:pt x="148" y="248"/>
                    <a:pt x="148" y="248"/>
                    <a:pt x="148" y="248"/>
                  </a:cubicBezTo>
                  <a:cubicBezTo>
                    <a:pt x="147" y="248"/>
                    <a:pt x="147" y="248"/>
                    <a:pt x="147" y="248"/>
                  </a:cubicBezTo>
                  <a:cubicBezTo>
                    <a:pt x="146" y="248"/>
                    <a:pt x="146" y="248"/>
                    <a:pt x="146" y="248"/>
                  </a:cubicBezTo>
                  <a:cubicBezTo>
                    <a:pt x="146" y="247"/>
                    <a:pt x="146" y="247"/>
                    <a:pt x="146" y="247"/>
                  </a:cubicBezTo>
                  <a:cubicBezTo>
                    <a:pt x="145" y="247"/>
                    <a:pt x="145" y="247"/>
                    <a:pt x="145" y="247"/>
                  </a:cubicBezTo>
                  <a:cubicBezTo>
                    <a:pt x="145" y="248"/>
                    <a:pt x="145" y="248"/>
                    <a:pt x="145" y="248"/>
                  </a:cubicBezTo>
                  <a:cubicBezTo>
                    <a:pt x="144" y="248"/>
                    <a:pt x="144" y="248"/>
                    <a:pt x="144" y="248"/>
                  </a:cubicBezTo>
                  <a:cubicBezTo>
                    <a:pt x="144" y="248"/>
                    <a:pt x="144" y="248"/>
                    <a:pt x="144" y="248"/>
                  </a:cubicBezTo>
                  <a:cubicBezTo>
                    <a:pt x="144" y="249"/>
                    <a:pt x="144" y="249"/>
                    <a:pt x="144" y="249"/>
                  </a:cubicBezTo>
                  <a:cubicBezTo>
                    <a:pt x="144" y="250"/>
                    <a:pt x="144" y="250"/>
                    <a:pt x="144" y="250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6" y="251"/>
                    <a:pt x="146" y="251"/>
                    <a:pt x="146" y="251"/>
                  </a:cubicBezTo>
                  <a:cubicBezTo>
                    <a:pt x="145" y="251"/>
                    <a:pt x="145" y="251"/>
                    <a:pt x="145" y="251"/>
                  </a:cubicBezTo>
                  <a:cubicBezTo>
                    <a:pt x="144" y="251"/>
                    <a:pt x="144" y="251"/>
                    <a:pt x="144" y="251"/>
                  </a:cubicBezTo>
                  <a:cubicBezTo>
                    <a:pt x="145" y="251"/>
                    <a:pt x="145" y="251"/>
                    <a:pt x="145" y="251"/>
                  </a:cubicBezTo>
                  <a:cubicBezTo>
                    <a:pt x="146" y="251"/>
                    <a:pt x="146" y="251"/>
                    <a:pt x="146" y="251"/>
                  </a:cubicBezTo>
                  <a:cubicBezTo>
                    <a:pt x="147" y="252"/>
                    <a:pt x="147" y="252"/>
                    <a:pt x="147" y="252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1"/>
                    <a:pt x="148" y="251"/>
                    <a:pt x="148" y="251"/>
                  </a:cubicBezTo>
                  <a:cubicBezTo>
                    <a:pt x="149" y="252"/>
                    <a:pt x="149" y="252"/>
                    <a:pt x="149" y="252"/>
                  </a:cubicBezTo>
                  <a:cubicBezTo>
                    <a:pt x="149" y="252"/>
                    <a:pt x="149" y="252"/>
                    <a:pt x="149" y="252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8" y="253"/>
                    <a:pt x="148" y="253"/>
                    <a:pt x="148" y="253"/>
                  </a:cubicBezTo>
                  <a:cubicBezTo>
                    <a:pt x="146" y="253"/>
                    <a:pt x="146" y="253"/>
                    <a:pt x="146" y="253"/>
                  </a:cubicBezTo>
                  <a:cubicBezTo>
                    <a:pt x="145" y="254"/>
                    <a:pt x="145" y="254"/>
                    <a:pt x="145" y="254"/>
                  </a:cubicBezTo>
                  <a:cubicBezTo>
                    <a:pt x="144" y="255"/>
                    <a:pt x="144" y="255"/>
                    <a:pt x="144" y="255"/>
                  </a:cubicBezTo>
                  <a:cubicBezTo>
                    <a:pt x="144" y="256"/>
                    <a:pt x="144" y="256"/>
                    <a:pt x="144" y="256"/>
                  </a:cubicBezTo>
                  <a:cubicBezTo>
                    <a:pt x="145" y="256"/>
                    <a:pt x="145" y="256"/>
                    <a:pt x="145" y="256"/>
                  </a:cubicBezTo>
                  <a:cubicBezTo>
                    <a:pt x="145" y="257"/>
                    <a:pt x="145" y="257"/>
                    <a:pt x="145" y="257"/>
                  </a:cubicBezTo>
                  <a:cubicBezTo>
                    <a:pt x="145" y="258"/>
                    <a:pt x="145" y="258"/>
                    <a:pt x="145" y="258"/>
                  </a:cubicBezTo>
                  <a:cubicBezTo>
                    <a:pt x="144" y="259"/>
                    <a:pt x="144" y="259"/>
                    <a:pt x="144" y="259"/>
                  </a:cubicBezTo>
                  <a:cubicBezTo>
                    <a:pt x="144" y="259"/>
                    <a:pt x="144" y="259"/>
                    <a:pt x="144" y="259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44" y="260"/>
                    <a:pt x="144" y="260"/>
                    <a:pt x="144" y="260"/>
                  </a:cubicBezTo>
                  <a:cubicBezTo>
                    <a:pt x="144" y="260"/>
                    <a:pt x="144" y="260"/>
                    <a:pt x="144" y="260"/>
                  </a:cubicBezTo>
                  <a:cubicBezTo>
                    <a:pt x="145" y="260"/>
                    <a:pt x="145" y="260"/>
                    <a:pt x="145" y="260"/>
                  </a:cubicBezTo>
                  <a:cubicBezTo>
                    <a:pt x="145" y="261"/>
                    <a:pt x="145" y="261"/>
                    <a:pt x="145" y="261"/>
                  </a:cubicBezTo>
                  <a:cubicBezTo>
                    <a:pt x="146" y="261"/>
                    <a:pt x="146" y="261"/>
                    <a:pt x="146" y="261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9" y="262"/>
                    <a:pt x="149" y="262"/>
                    <a:pt x="149" y="262"/>
                  </a:cubicBezTo>
                  <a:cubicBezTo>
                    <a:pt x="149" y="262"/>
                    <a:pt x="149" y="262"/>
                    <a:pt x="149" y="262"/>
                  </a:cubicBezTo>
                  <a:cubicBezTo>
                    <a:pt x="149" y="266"/>
                    <a:pt x="149" y="266"/>
                    <a:pt x="149" y="266"/>
                  </a:cubicBezTo>
                  <a:cubicBezTo>
                    <a:pt x="149" y="266"/>
                    <a:pt x="149" y="266"/>
                    <a:pt x="149" y="266"/>
                  </a:cubicBezTo>
                  <a:cubicBezTo>
                    <a:pt x="147" y="267"/>
                    <a:pt x="147" y="267"/>
                    <a:pt x="147" y="267"/>
                  </a:cubicBezTo>
                  <a:cubicBezTo>
                    <a:pt x="146" y="267"/>
                    <a:pt x="146" y="267"/>
                    <a:pt x="146" y="267"/>
                  </a:cubicBezTo>
                  <a:cubicBezTo>
                    <a:pt x="145" y="266"/>
                    <a:pt x="145" y="266"/>
                    <a:pt x="145" y="266"/>
                  </a:cubicBezTo>
                  <a:cubicBezTo>
                    <a:pt x="144" y="266"/>
                    <a:pt x="144" y="266"/>
                    <a:pt x="144" y="266"/>
                  </a:cubicBezTo>
                  <a:cubicBezTo>
                    <a:pt x="144" y="267"/>
                    <a:pt x="144" y="267"/>
                    <a:pt x="144" y="267"/>
                  </a:cubicBezTo>
                  <a:cubicBezTo>
                    <a:pt x="144" y="268"/>
                    <a:pt x="144" y="268"/>
                    <a:pt x="144" y="268"/>
                  </a:cubicBezTo>
                  <a:cubicBezTo>
                    <a:pt x="143" y="268"/>
                    <a:pt x="143" y="268"/>
                    <a:pt x="143" y="268"/>
                  </a:cubicBezTo>
                  <a:cubicBezTo>
                    <a:pt x="141" y="267"/>
                    <a:pt x="141" y="267"/>
                    <a:pt x="141" y="267"/>
                  </a:cubicBezTo>
                  <a:cubicBezTo>
                    <a:pt x="140" y="267"/>
                    <a:pt x="140" y="267"/>
                    <a:pt x="140" y="267"/>
                  </a:cubicBezTo>
                  <a:cubicBezTo>
                    <a:pt x="139" y="267"/>
                    <a:pt x="139" y="267"/>
                    <a:pt x="139" y="267"/>
                  </a:cubicBezTo>
                  <a:cubicBezTo>
                    <a:pt x="139" y="267"/>
                    <a:pt x="139" y="267"/>
                    <a:pt x="139" y="267"/>
                  </a:cubicBezTo>
                  <a:cubicBezTo>
                    <a:pt x="138" y="267"/>
                    <a:pt x="138" y="267"/>
                    <a:pt x="138" y="267"/>
                  </a:cubicBezTo>
                  <a:cubicBezTo>
                    <a:pt x="137" y="266"/>
                    <a:pt x="137" y="266"/>
                    <a:pt x="137" y="266"/>
                  </a:cubicBezTo>
                  <a:cubicBezTo>
                    <a:pt x="138" y="266"/>
                    <a:pt x="138" y="266"/>
                    <a:pt x="138" y="266"/>
                  </a:cubicBezTo>
                  <a:cubicBezTo>
                    <a:pt x="138" y="265"/>
                    <a:pt x="138" y="265"/>
                    <a:pt x="138" y="265"/>
                  </a:cubicBezTo>
                  <a:cubicBezTo>
                    <a:pt x="138" y="265"/>
                    <a:pt x="138" y="265"/>
                    <a:pt x="138" y="265"/>
                  </a:cubicBezTo>
                  <a:cubicBezTo>
                    <a:pt x="137" y="264"/>
                    <a:pt x="137" y="264"/>
                    <a:pt x="137" y="264"/>
                  </a:cubicBezTo>
                  <a:cubicBezTo>
                    <a:pt x="136" y="265"/>
                    <a:pt x="136" y="265"/>
                    <a:pt x="136" y="265"/>
                  </a:cubicBezTo>
                  <a:cubicBezTo>
                    <a:pt x="135" y="265"/>
                    <a:pt x="135" y="265"/>
                    <a:pt x="135" y="265"/>
                  </a:cubicBezTo>
                  <a:cubicBezTo>
                    <a:pt x="134" y="265"/>
                    <a:pt x="134" y="265"/>
                    <a:pt x="134" y="265"/>
                  </a:cubicBezTo>
                  <a:cubicBezTo>
                    <a:pt x="135" y="266"/>
                    <a:pt x="135" y="266"/>
                    <a:pt x="135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2" y="265"/>
                    <a:pt x="132" y="265"/>
                    <a:pt x="132" y="265"/>
                  </a:cubicBezTo>
                  <a:cubicBezTo>
                    <a:pt x="131" y="265"/>
                    <a:pt x="131" y="265"/>
                    <a:pt x="131" y="265"/>
                  </a:cubicBezTo>
                  <a:cubicBezTo>
                    <a:pt x="130" y="265"/>
                    <a:pt x="130" y="265"/>
                    <a:pt x="130" y="265"/>
                  </a:cubicBezTo>
                  <a:cubicBezTo>
                    <a:pt x="130" y="265"/>
                    <a:pt x="130" y="265"/>
                    <a:pt x="130" y="265"/>
                  </a:cubicBezTo>
                  <a:cubicBezTo>
                    <a:pt x="129" y="265"/>
                    <a:pt x="129" y="265"/>
                    <a:pt x="129" y="265"/>
                  </a:cubicBezTo>
                  <a:cubicBezTo>
                    <a:pt x="129" y="266"/>
                    <a:pt x="129" y="266"/>
                    <a:pt x="129" y="266"/>
                  </a:cubicBezTo>
                  <a:cubicBezTo>
                    <a:pt x="128" y="266"/>
                    <a:pt x="128" y="266"/>
                    <a:pt x="128" y="266"/>
                  </a:cubicBezTo>
                  <a:cubicBezTo>
                    <a:pt x="128" y="267"/>
                    <a:pt x="128" y="267"/>
                    <a:pt x="128" y="267"/>
                  </a:cubicBezTo>
                  <a:cubicBezTo>
                    <a:pt x="127" y="268"/>
                    <a:pt x="127" y="268"/>
                    <a:pt x="127" y="268"/>
                  </a:cubicBezTo>
                  <a:cubicBezTo>
                    <a:pt x="126" y="268"/>
                    <a:pt x="126" y="268"/>
                    <a:pt x="126" y="268"/>
                  </a:cubicBezTo>
                  <a:cubicBezTo>
                    <a:pt x="126" y="267"/>
                    <a:pt x="126" y="267"/>
                    <a:pt x="126" y="267"/>
                  </a:cubicBezTo>
                  <a:cubicBezTo>
                    <a:pt x="124" y="267"/>
                    <a:pt x="124" y="267"/>
                    <a:pt x="124" y="267"/>
                  </a:cubicBezTo>
                  <a:cubicBezTo>
                    <a:pt x="124" y="266"/>
                    <a:pt x="124" y="266"/>
                    <a:pt x="124" y="266"/>
                  </a:cubicBezTo>
                  <a:cubicBezTo>
                    <a:pt x="123" y="267"/>
                    <a:pt x="123" y="267"/>
                    <a:pt x="123" y="267"/>
                  </a:cubicBezTo>
                  <a:cubicBezTo>
                    <a:pt x="123" y="268"/>
                    <a:pt x="123" y="268"/>
                    <a:pt x="123" y="268"/>
                  </a:cubicBezTo>
                  <a:cubicBezTo>
                    <a:pt x="122" y="268"/>
                    <a:pt x="122" y="268"/>
                    <a:pt x="122" y="268"/>
                  </a:cubicBezTo>
                  <a:cubicBezTo>
                    <a:pt x="122" y="268"/>
                    <a:pt x="122" y="268"/>
                    <a:pt x="122" y="268"/>
                  </a:cubicBezTo>
                  <a:cubicBezTo>
                    <a:pt x="122" y="267"/>
                    <a:pt x="122" y="267"/>
                    <a:pt x="122" y="267"/>
                  </a:cubicBezTo>
                  <a:cubicBezTo>
                    <a:pt x="121" y="267"/>
                    <a:pt x="121" y="267"/>
                    <a:pt x="121" y="267"/>
                  </a:cubicBezTo>
                  <a:cubicBezTo>
                    <a:pt x="121" y="267"/>
                    <a:pt x="121" y="267"/>
                    <a:pt x="121" y="267"/>
                  </a:cubicBezTo>
                  <a:cubicBezTo>
                    <a:pt x="119" y="266"/>
                    <a:pt x="119" y="266"/>
                    <a:pt x="119" y="266"/>
                  </a:cubicBezTo>
                  <a:cubicBezTo>
                    <a:pt x="119" y="265"/>
                    <a:pt x="119" y="265"/>
                    <a:pt x="119" y="265"/>
                  </a:cubicBezTo>
                  <a:cubicBezTo>
                    <a:pt x="118" y="265"/>
                    <a:pt x="118" y="265"/>
                    <a:pt x="118" y="265"/>
                  </a:cubicBezTo>
                  <a:cubicBezTo>
                    <a:pt x="117" y="264"/>
                    <a:pt x="117" y="264"/>
                    <a:pt x="117" y="264"/>
                  </a:cubicBezTo>
                  <a:cubicBezTo>
                    <a:pt x="116" y="264"/>
                    <a:pt x="116" y="264"/>
                    <a:pt x="116" y="264"/>
                  </a:cubicBezTo>
                  <a:cubicBezTo>
                    <a:pt x="116" y="263"/>
                    <a:pt x="116" y="263"/>
                    <a:pt x="116" y="263"/>
                  </a:cubicBezTo>
                  <a:cubicBezTo>
                    <a:pt x="115" y="263"/>
                    <a:pt x="115" y="263"/>
                    <a:pt x="115" y="263"/>
                  </a:cubicBezTo>
                  <a:cubicBezTo>
                    <a:pt x="113" y="264"/>
                    <a:pt x="113" y="264"/>
                    <a:pt x="113" y="264"/>
                  </a:cubicBezTo>
                  <a:cubicBezTo>
                    <a:pt x="112" y="263"/>
                    <a:pt x="112" y="263"/>
                    <a:pt x="112" y="263"/>
                  </a:cubicBezTo>
                  <a:cubicBezTo>
                    <a:pt x="112" y="262"/>
                    <a:pt x="112" y="262"/>
                    <a:pt x="112" y="262"/>
                  </a:cubicBezTo>
                  <a:cubicBezTo>
                    <a:pt x="111" y="262"/>
                    <a:pt x="111" y="262"/>
                    <a:pt x="111" y="262"/>
                  </a:cubicBezTo>
                  <a:cubicBezTo>
                    <a:pt x="110" y="263"/>
                    <a:pt x="110" y="263"/>
                    <a:pt x="110" y="263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9" y="264"/>
                    <a:pt x="109" y="264"/>
                    <a:pt x="109" y="264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8" y="263"/>
                    <a:pt x="108" y="263"/>
                    <a:pt x="108" y="263"/>
                  </a:cubicBezTo>
                  <a:cubicBezTo>
                    <a:pt x="108" y="264"/>
                    <a:pt x="108" y="264"/>
                    <a:pt x="108" y="264"/>
                  </a:cubicBezTo>
                  <a:cubicBezTo>
                    <a:pt x="107" y="265"/>
                    <a:pt x="107" y="265"/>
                    <a:pt x="107" y="265"/>
                  </a:cubicBezTo>
                  <a:cubicBezTo>
                    <a:pt x="107" y="264"/>
                    <a:pt x="107" y="264"/>
                    <a:pt x="107" y="264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06" y="263"/>
                    <a:pt x="106" y="263"/>
                    <a:pt x="106" y="263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5" y="263"/>
                    <a:pt x="105" y="263"/>
                    <a:pt x="105" y="263"/>
                  </a:cubicBezTo>
                  <a:cubicBezTo>
                    <a:pt x="105" y="264"/>
                    <a:pt x="105" y="264"/>
                    <a:pt x="105" y="264"/>
                  </a:cubicBezTo>
                  <a:cubicBezTo>
                    <a:pt x="104" y="264"/>
                    <a:pt x="104" y="264"/>
                    <a:pt x="104" y="264"/>
                  </a:cubicBezTo>
                  <a:cubicBezTo>
                    <a:pt x="103" y="264"/>
                    <a:pt x="103" y="264"/>
                    <a:pt x="103" y="264"/>
                  </a:cubicBezTo>
                  <a:cubicBezTo>
                    <a:pt x="103" y="265"/>
                    <a:pt x="103" y="265"/>
                    <a:pt x="103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01" y="266"/>
                    <a:pt x="101" y="266"/>
                    <a:pt x="101" y="266"/>
                  </a:cubicBezTo>
                  <a:cubicBezTo>
                    <a:pt x="101" y="267"/>
                    <a:pt x="101" y="267"/>
                    <a:pt x="101" y="267"/>
                  </a:cubicBezTo>
                  <a:cubicBezTo>
                    <a:pt x="101" y="268"/>
                    <a:pt x="101" y="268"/>
                    <a:pt x="101" y="268"/>
                  </a:cubicBezTo>
                  <a:cubicBezTo>
                    <a:pt x="101" y="268"/>
                    <a:pt x="101" y="268"/>
                    <a:pt x="101" y="268"/>
                  </a:cubicBezTo>
                  <a:cubicBezTo>
                    <a:pt x="100" y="268"/>
                    <a:pt x="100" y="268"/>
                    <a:pt x="100" y="268"/>
                  </a:cubicBezTo>
                  <a:cubicBezTo>
                    <a:pt x="98" y="269"/>
                    <a:pt x="98" y="269"/>
                    <a:pt x="98" y="269"/>
                  </a:cubicBezTo>
                  <a:cubicBezTo>
                    <a:pt x="99" y="272"/>
                    <a:pt x="99" y="272"/>
                    <a:pt x="99" y="272"/>
                  </a:cubicBezTo>
                  <a:cubicBezTo>
                    <a:pt x="99" y="272"/>
                    <a:pt x="99" y="272"/>
                    <a:pt x="99" y="272"/>
                  </a:cubicBezTo>
                  <a:cubicBezTo>
                    <a:pt x="99" y="273"/>
                    <a:pt x="99" y="273"/>
                    <a:pt x="99" y="273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6" y="273"/>
                    <a:pt x="96" y="273"/>
                    <a:pt x="96" y="273"/>
                  </a:cubicBezTo>
                  <a:cubicBezTo>
                    <a:pt x="96" y="272"/>
                    <a:pt x="96" y="272"/>
                    <a:pt x="96" y="272"/>
                  </a:cubicBezTo>
                  <a:cubicBezTo>
                    <a:pt x="94" y="270"/>
                    <a:pt x="94" y="270"/>
                    <a:pt x="94" y="270"/>
                  </a:cubicBezTo>
                  <a:cubicBezTo>
                    <a:pt x="93" y="271"/>
                    <a:pt x="93" y="271"/>
                    <a:pt x="93" y="271"/>
                  </a:cubicBezTo>
                  <a:cubicBezTo>
                    <a:pt x="93" y="272"/>
                    <a:pt x="93" y="272"/>
                    <a:pt x="93" y="272"/>
                  </a:cubicBezTo>
                  <a:cubicBezTo>
                    <a:pt x="92" y="273"/>
                    <a:pt x="92" y="273"/>
                    <a:pt x="92" y="273"/>
                  </a:cubicBezTo>
                  <a:cubicBezTo>
                    <a:pt x="91" y="274"/>
                    <a:pt x="91" y="274"/>
                    <a:pt x="91" y="274"/>
                  </a:cubicBezTo>
                  <a:cubicBezTo>
                    <a:pt x="91" y="276"/>
                    <a:pt x="91" y="276"/>
                    <a:pt x="91" y="276"/>
                  </a:cubicBezTo>
                  <a:cubicBezTo>
                    <a:pt x="92" y="276"/>
                    <a:pt x="92" y="276"/>
                    <a:pt x="92" y="276"/>
                  </a:cubicBezTo>
                  <a:cubicBezTo>
                    <a:pt x="91" y="279"/>
                    <a:pt x="91" y="279"/>
                    <a:pt x="91" y="279"/>
                  </a:cubicBezTo>
                  <a:cubicBezTo>
                    <a:pt x="91" y="280"/>
                    <a:pt x="91" y="280"/>
                    <a:pt x="91" y="280"/>
                  </a:cubicBezTo>
                  <a:cubicBezTo>
                    <a:pt x="93" y="281"/>
                    <a:pt x="93" y="281"/>
                    <a:pt x="93" y="281"/>
                  </a:cubicBezTo>
                  <a:cubicBezTo>
                    <a:pt x="93" y="282"/>
                    <a:pt x="93" y="282"/>
                    <a:pt x="93" y="282"/>
                  </a:cubicBezTo>
                  <a:cubicBezTo>
                    <a:pt x="93" y="282"/>
                    <a:pt x="93" y="282"/>
                    <a:pt x="93" y="282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5" y="283"/>
                    <a:pt x="95" y="283"/>
                    <a:pt x="95" y="283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100" y="285"/>
                    <a:pt x="100" y="285"/>
                    <a:pt x="100" y="285"/>
                  </a:cubicBezTo>
                  <a:cubicBezTo>
                    <a:pt x="102" y="288"/>
                    <a:pt x="102" y="288"/>
                    <a:pt x="102" y="288"/>
                  </a:cubicBezTo>
                  <a:cubicBezTo>
                    <a:pt x="100" y="288"/>
                    <a:pt x="100" y="288"/>
                    <a:pt x="100" y="288"/>
                  </a:cubicBezTo>
                  <a:cubicBezTo>
                    <a:pt x="100" y="289"/>
                    <a:pt x="100" y="289"/>
                    <a:pt x="100" y="289"/>
                  </a:cubicBezTo>
                  <a:cubicBezTo>
                    <a:pt x="101" y="290"/>
                    <a:pt x="101" y="290"/>
                    <a:pt x="101" y="290"/>
                  </a:cubicBezTo>
                  <a:cubicBezTo>
                    <a:pt x="103" y="289"/>
                    <a:pt x="103" y="289"/>
                    <a:pt x="103" y="289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1"/>
                    <a:pt x="104" y="291"/>
                    <a:pt x="104" y="291"/>
                  </a:cubicBezTo>
                  <a:cubicBezTo>
                    <a:pt x="103" y="291"/>
                    <a:pt x="103" y="291"/>
                    <a:pt x="103" y="291"/>
                  </a:cubicBezTo>
                  <a:cubicBezTo>
                    <a:pt x="103" y="291"/>
                    <a:pt x="103" y="291"/>
                    <a:pt x="103" y="291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2" y="292"/>
                    <a:pt x="102" y="292"/>
                    <a:pt x="102" y="292"/>
                  </a:cubicBezTo>
                  <a:cubicBezTo>
                    <a:pt x="101" y="292"/>
                    <a:pt x="101" y="292"/>
                    <a:pt x="101" y="292"/>
                  </a:cubicBezTo>
                  <a:cubicBezTo>
                    <a:pt x="101" y="292"/>
                    <a:pt x="101" y="292"/>
                    <a:pt x="101" y="292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4"/>
                    <a:pt x="102" y="294"/>
                    <a:pt x="102" y="294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3"/>
                    <a:pt x="101" y="293"/>
                    <a:pt x="101" y="293"/>
                  </a:cubicBezTo>
                  <a:cubicBezTo>
                    <a:pt x="101" y="293"/>
                    <a:pt x="100" y="293"/>
                    <a:pt x="100" y="293"/>
                  </a:cubicBezTo>
                  <a:cubicBezTo>
                    <a:pt x="100" y="293"/>
                    <a:pt x="100" y="293"/>
                    <a:pt x="100" y="293"/>
                  </a:cubicBezTo>
                  <a:cubicBezTo>
                    <a:pt x="101" y="293"/>
                    <a:pt x="101" y="293"/>
                    <a:pt x="101" y="293"/>
                  </a:cubicBezTo>
                  <a:cubicBezTo>
                    <a:pt x="101" y="294"/>
                    <a:pt x="101" y="294"/>
                    <a:pt x="101" y="294"/>
                  </a:cubicBezTo>
                  <a:cubicBezTo>
                    <a:pt x="100" y="294"/>
                    <a:pt x="100" y="294"/>
                    <a:pt x="100" y="294"/>
                  </a:cubicBezTo>
                  <a:cubicBezTo>
                    <a:pt x="100" y="294"/>
                    <a:pt x="100" y="294"/>
                    <a:pt x="100" y="294"/>
                  </a:cubicBezTo>
                  <a:cubicBezTo>
                    <a:pt x="99" y="295"/>
                    <a:pt x="99" y="295"/>
                    <a:pt x="99" y="295"/>
                  </a:cubicBezTo>
                  <a:cubicBezTo>
                    <a:pt x="99" y="294"/>
                    <a:pt x="99" y="294"/>
                    <a:pt x="99" y="294"/>
                  </a:cubicBezTo>
                  <a:cubicBezTo>
                    <a:pt x="99" y="295"/>
                    <a:pt x="99" y="295"/>
                    <a:pt x="99" y="295"/>
                  </a:cubicBezTo>
                  <a:cubicBezTo>
                    <a:pt x="98" y="295"/>
                    <a:pt x="98" y="295"/>
                    <a:pt x="98" y="295"/>
                  </a:cubicBezTo>
                  <a:cubicBezTo>
                    <a:pt x="98" y="295"/>
                    <a:pt x="98" y="295"/>
                    <a:pt x="98" y="295"/>
                  </a:cubicBezTo>
                  <a:cubicBezTo>
                    <a:pt x="97" y="294"/>
                    <a:pt x="97" y="294"/>
                    <a:pt x="97" y="294"/>
                  </a:cubicBezTo>
                  <a:cubicBezTo>
                    <a:pt x="97" y="295"/>
                    <a:pt x="97" y="295"/>
                    <a:pt x="97" y="295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6" y="297"/>
                    <a:pt x="96" y="297"/>
                    <a:pt x="96" y="297"/>
                  </a:cubicBezTo>
                  <a:cubicBezTo>
                    <a:pt x="96" y="298"/>
                    <a:pt x="96" y="298"/>
                    <a:pt x="96" y="298"/>
                  </a:cubicBezTo>
                  <a:cubicBezTo>
                    <a:pt x="96" y="298"/>
                    <a:pt x="96" y="298"/>
                    <a:pt x="96" y="298"/>
                  </a:cubicBezTo>
                  <a:cubicBezTo>
                    <a:pt x="96" y="300"/>
                    <a:pt x="96" y="300"/>
                    <a:pt x="96" y="300"/>
                  </a:cubicBezTo>
                  <a:cubicBezTo>
                    <a:pt x="95" y="300"/>
                    <a:pt x="95" y="300"/>
                    <a:pt x="95" y="300"/>
                  </a:cubicBezTo>
                  <a:cubicBezTo>
                    <a:pt x="95" y="301"/>
                    <a:pt x="95" y="301"/>
                    <a:pt x="95" y="301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302"/>
                    <a:pt x="96" y="302"/>
                    <a:pt x="96" y="302"/>
                  </a:cubicBezTo>
                  <a:cubicBezTo>
                    <a:pt x="97" y="302"/>
                    <a:pt x="97" y="302"/>
                    <a:pt x="97" y="302"/>
                  </a:cubicBezTo>
                  <a:cubicBezTo>
                    <a:pt x="97" y="303"/>
                    <a:pt x="97" y="303"/>
                    <a:pt x="97" y="303"/>
                  </a:cubicBezTo>
                  <a:cubicBezTo>
                    <a:pt x="98" y="303"/>
                    <a:pt x="98" y="303"/>
                    <a:pt x="98" y="303"/>
                  </a:cubicBezTo>
                  <a:cubicBezTo>
                    <a:pt x="98" y="304"/>
                    <a:pt x="98" y="304"/>
                    <a:pt x="98" y="304"/>
                  </a:cubicBezTo>
                  <a:cubicBezTo>
                    <a:pt x="99" y="305"/>
                    <a:pt x="99" y="305"/>
                    <a:pt x="99" y="305"/>
                  </a:cubicBezTo>
                  <a:cubicBezTo>
                    <a:pt x="99" y="304"/>
                    <a:pt x="99" y="304"/>
                    <a:pt x="99" y="304"/>
                  </a:cubicBezTo>
                  <a:cubicBezTo>
                    <a:pt x="100" y="304"/>
                    <a:pt x="100" y="304"/>
                    <a:pt x="100" y="304"/>
                  </a:cubicBezTo>
                  <a:cubicBezTo>
                    <a:pt x="100" y="305"/>
                    <a:pt x="100" y="305"/>
                    <a:pt x="100" y="305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100" y="307"/>
                    <a:pt x="100" y="307"/>
                    <a:pt x="100" y="307"/>
                  </a:cubicBezTo>
                  <a:cubicBezTo>
                    <a:pt x="100" y="307"/>
                    <a:pt x="100" y="307"/>
                    <a:pt x="100" y="307"/>
                  </a:cubicBezTo>
                  <a:cubicBezTo>
                    <a:pt x="100" y="308"/>
                    <a:pt x="100" y="308"/>
                    <a:pt x="100" y="308"/>
                  </a:cubicBezTo>
                  <a:cubicBezTo>
                    <a:pt x="101" y="309"/>
                    <a:pt x="101" y="309"/>
                    <a:pt x="101" y="309"/>
                  </a:cubicBezTo>
                  <a:cubicBezTo>
                    <a:pt x="101" y="310"/>
                    <a:pt x="101" y="310"/>
                    <a:pt x="101" y="310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4" y="316"/>
                    <a:pt x="104" y="316"/>
                    <a:pt x="104" y="316"/>
                  </a:cubicBezTo>
                  <a:cubicBezTo>
                    <a:pt x="102" y="316"/>
                    <a:pt x="102" y="316"/>
                    <a:pt x="102" y="316"/>
                  </a:cubicBezTo>
                  <a:cubicBezTo>
                    <a:pt x="102" y="317"/>
                    <a:pt x="102" y="317"/>
                    <a:pt x="102" y="317"/>
                  </a:cubicBezTo>
                  <a:cubicBezTo>
                    <a:pt x="100" y="317"/>
                    <a:pt x="100" y="317"/>
                    <a:pt x="100" y="317"/>
                  </a:cubicBezTo>
                  <a:cubicBezTo>
                    <a:pt x="99" y="316"/>
                    <a:pt x="99" y="316"/>
                    <a:pt x="99" y="316"/>
                  </a:cubicBezTo>
                  <a:cubicBezTo>
                    <a:pt x="97" y="315"/>
                    <a:pt x="97" y="315"/>
                    <a:pt x="97" y="315"/>
                  </a:cubicBezTo>
                  <a:cubicBezTo>
                    <a:pt x="96" y="314"/>
                    <a:pt x="96" y="314"/>
                    <a:pt x="96" y="314"/>
                  </a:cubicBezTo>
                  <a:cubicBezTo>
                    <a:pt x="96" y="316"/>
                    <a:pt x="96" y="316"/>
                    <a:pt x="96" y="316"/>
                  </a:cubicBezTo>
                  <a:cubicBezTo>
                    <a:pt x="97" y="316"/>
                    <a:pt x="97" y="316"/>
                    <a:pt x="97" y="316"/>
                  </a:cubicBezTo>
                  <a:cubicBezTo>
                    <a:pt x="97" y="317"/>
                    <a:pt x="97" y="317"/>
                    <a:pt x="97" y="317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94" y="318"/>
                    <a:pt x="94" y="318"/>
                    <a:pt x="94" y="318"/>
                  </a:cubicBezTo>
                  <a:cubicBezTo>
                    <a:pt x="91" y="317"/>
                    <a:pt x="91" y="317"/>
                    <a:pt x="91" y="317"/>
                  </a:cubicBezTo>
                  <a:cubicBezTo>
                    <a:pt x="90" y="317"/>
                    <a:pt x="90" y="317"/>
                    <a:pt x="90" y="317"/>
                  </a:cubicBezTo>
                  <a:cubicBezTo>
                    <a:pt x="90" y="318"/>
                    <a:pt x="90" y="318"/>
                    <a:pt x="90" y="318"/>
                  </a:cubicBezTo>
                  <a:cubicBezTo>
                    <a:pt x="91" y="319"/>
                    <a:pt x="91" y="319"/>
                    <a:pt x="91" y="319"/>
                  </a:cubicBezTo>
                  <a:cubicBezTo>
                    <a:pt x="90" y="318"/>
                    <a:pt x="90" y="318"/>
                    <a:pt x="90" y="318"/>
                  </a:cubicBezTo>
                  <a:cubicBezTo>
                    <a:pt x="87" y="318"/>
                    <a:pt x="87" y="318"/>
                    <a:pt x="87" y="318"/>
                  </a:cubicBezTo>
                  <a:cubicBezTo>
                    <a:pt x="86" y="318"/>
                    <a:pt x="86" y="318"/>
                    <a:pt x="86" y="318"/>
                  </a:cubicBezTo>
                  <a:cubicBezTo>
                    <a:pt x="84" y="318"/>
                    <a:pt x="84" y="318"/>
                    <a:pt x="84" y="318"/>
                  </a:cubicBezTo>
                  <a:cubicBezTo>
                    <a:pt x="83" y="318"/>
                    <a:pt x="83" y="318"/>
                    <a:pt x="83" y="318"/>
                  </a:cubicBezTo>
                  <a:cubicBezTo>
                    <a:pt x="83" y="318"/>
                    <a:pt x="83" y="318"/>
                    <a:pt x="83" y="318"/>
                  </a:cubicBezTo>
                  <a:cubicBezTo>
                    <a:pt x="82" y="318"/>
                    <a:pt x="82" y="318"/>
                    <a:pt x="82" y="318"/>
                  </a:cubicBezTo>
                  <a:cubicBezTo>
                    <a:pt x="80" y="317"/>
                    <a:pt x="80" y="317"/>
                    <a:pt x="80" y="317"/>
                  </a:cubicBezTo>
                  <a:cubicBezTo>
                    <a:pt x="80" y="317"/>
                    <a:pt x="80" y="317"/>
                    <a:pt x="80" y="317"/>
                  </a:cubicBezTo>
                  <a:cubicBezTo>
                    <a:pt x="79" y="317"/>
                    <a:pt x="79" y="317"/>
                    <a:pt x="79" y="317"/>
                  </a:cubicBezTo>
                  <a:cubicBezTo>
                    <a:pt x="78" y="317"/>
                    <a:pt x="78" y="317"/>
                    <a:pt x="78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6" y="317"/>
                    <a:pt x="76" y="317"/>
                    <a:pt x="76" y="317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5"/>
                    <a:pt x="76" y="315"/>
                    <a:pt x="76" y="315"/>
                  </a:cubicBezTo>
                  <a:cubicBezTo>
                    <a:pt x="75" y="314"/>
                    <a:pt x="75" y="314"/>
                    <a:pt x="75" y="314"/>
                  </a:cubicBezTo>
                  <a:cubicBezTo>
                    <a:pt x="75" y="312"/>
                    <a:pt x="75" y="312"/>
                    <a:pt x="75" y="312"/>
                  </a:cubicBezTo>
                  <a:cubicBezTo>
                    <a:pt x="74" y="312"/>
                    <a:pt x="74" y="312"/>
                    <a:pt x="74" y="312"/>
                  </a:cubicBezTo>
                  <a:cubicBezTo>
                    <a:pt x="73" y="310"/>
                    <a:pt x="73" y="310"/>
                    <a:pt x="73" y="310"/>
                  </a:cubicBezTo>
                  <a:cubicBezTo>
                    <a:pt x="72" y="310"/>
                    <a:pt x="72" y="310"/>
                    <a:pt x="72" y="310"/>
                  </a:cubicBezTo>
                  <a:cubicBezTo>
                    <a:pt x="72" y="310"/>
                    <a:pt x="72" y="310"/>
                    <a:pt x="72" y="310"/>
                  </a:cubicBezTo>
                  <a:cubicBezTo>
                    <a:pt x="71" y="309"/>
                    <a:pt x="71" y="309"/>
                    <a:pt x="71" y="309"/>
                  </a:cubicBezTo>
                  <a:cubicBezTo>
                    <a:pt x="71" y="309"/>
                    <a:pt x="71" y="309"/>
                    <a:pt x="71" y="309"/>
                  </a:cubicBezTo>
                  <a:cubicBezTo>
                    <a:pt x="70" y="309"/>
                    <a:pt x="70" y="309"/>
                    <a:pt x="70" y="309"/>
                  </a:cubicBezTo>
                  <a:cubicBezTo>
                    <a:pt x="69" y="309"/>
                    <a:pt x="69" y="309"/>
                    <a:pt x="69" y="309"/>
                  </a:cubicBezTo>
                  <a:cubicBezTo>
                    <a:pt x="69" y="308"/>
                    <a:pt x="69" y="308"/>
                    <a:pt x="69" y="308"/>
                  </a:cubicBezTo>
                  <a:cubicBezTo>
                    <a:pt x="68" y="308"/>
                    <a:pt x="68" y="308"/>
                    <a:pt x="68" y="308"/>
                  </a:cubicBezTo>
                  <a:cubicBezTo>
                    <a:pt x="67" y="307"/>
                    <a:pt x="67" y="307"/>
                    <a:pt x="67" y="307"/>
                  </a:cubicBezTo>
                  <a:cubicBezTo>
                    <a:pt x="67" y="307"/>
                    <a:pt x="67" y="307"/>
                    <a:pt x="67" y="307"/>
                  </a:cubicBezTo>
                  <a:cubicBezTo>
                    <a:pt x="66" y="307"/>
                    <a:pt x="66" y="307"/>
                    <a:pt x="66" y="307"/>
                  </a:cubicBezTo>
                  <a:cubicBezTo>
                    <a:pt x="66" y="306"/>
                    <a:pt x="66" y="306"/>
                    <a:pt x="66" y="30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4" y="305"/>
                    <a:pt x="64" y="305"/>
                    <a:pt x="64" y="305"/>
                  </a:cubicBezTo>
                  <a:cubicBezTo>
                    <a:pt x="61" y="303"/>
                    <a:pt x="61" y="303"/>
                    <a:pt x="61" y="303"/>
                  </a:cubicBezTo>
                  <a:cubicBezTo>
                    <a:pt x="60" y="302"/>
                    <a:pt x="60" y="302"/>
                    <a:pt x="60" y="302"/>
                  </a:cubicBezTo>
                  <a:cubicBezTo>
                    <a:pt x="58" y="301"/>
                    <a:pt x="58" y="301"/>
                    <a:pt x="58" y="301"/>
                  </a:cubicBezTo>
                  <a:cubicBezTo>
                    <a:pt x="57" y="302"/>
                    <a:pt x="57" y="302"/>
                    <a:pt x="57" y="302"/>
                  </a:cubicBezTo>
                  <a:cubicBezTo>
                    <a:pt x="56" y="301"/>
                    <a:pt x="56" y="301"/>
                    <a:pt x="56" y="301"/>
                  </a:cubicBezTo>
                  <a:cubicBezTo>
                    <a:pt x="56" y="300"/>
                    <a:pt x="56" y="300"/>
                    <a:pt x="56" y="300"/>
                  </a:cubicBezTo>
                  <a:cubicBezTo>
                    <a:pt x="54" y="299"/>
                    <a:pt x="54" y="299"/>
                    <a:pt x="54" y="299"/>
                  </a:cubicBezTo>
                  <a:cubicBezTo>
                    <a:pt x="54" y="299"/>
                    <a:pt x="54" y="299"/>
                    <a:pt x="54" y="299"/>
                  </a:cubicBezTo>
                  <a:cubicBezTo>
                    <a:pt x="53" y="299"/>
                    <a:pt x="53" y="299"/>
                    <a:pt x="53" y="299"/>
                  </a:cubicBezTo>
                  <a:cubicBezTo>
                    <a:pt x="53" y="299"/>
                    <a:pt x="53" y="299"/>
                    <a:pt x="53" y="299"/>
                  </a:cubicBezTo>
                  <a:cubicBezTo>
                    <a:pt x="54" y="298"/>
                    <a:pt x="54" y="298"/>
                    <a:pt x="54" y="298"/>
                  </a:cubicBezTo>
                  <a:cubicBezTo>
                    <a:pt x="54" y="298"/>
                    <a:pt x="54" y="298"/>
                    <a:pt x="54" y="298"/>
                  </a:cubicBezTo>
                  <a:cubicBezTo>
                    <a:pt x="54" y="297"/>
                    <a:pt x="54" y="297"/>
                    <a:pt x="54" y="297"/>
                  </a:cubicBezTo>
                  <a:cubicBezTo>
                    <a:pt x="55" y="298"/>
                    <a:pt x="55" y="298"/>
                    <a:pt x="55" y="298"/>
                  </a:cubicBezTo>
                  <a:cubicBezTo>
                    <a:pt x="55" y="298"/>
                    <a:pt x="55" y="298"/>
                    <a:pt x="55" y="298"/>
                  </a:cubicBezTo>
                  <a:cubicBezTo>
                    <a:pt x="56" y="298"/>
                    <a:pt x="56" y="298"/>
                    <a:pt x="56" y="298"/>
                  </a:cubicBezTo>
                  <a:cubicBezTo>
                    <a:pt x="57" y="298"/>
                    <a:pt x="57" y="298"/>
                    <a:pt x="57" y="298"/>
                  </a:cubicBezTo>
                  <a:cubicBezTo>
                    <a:pt x="57" y="297"/>
                    <a:pt x="57" y="297"/>
                    <a:pt x="57" y="297"/>
                  </a:cubicBezTo>
                  <a:cubicBezTo>
                    <a:pt x="56" y="297"/>
                    <a:pt x="56" y="297"/>
                    <a:pt x="56" y="297"/>
                  </a:cubicBezTo>
                  <a:cubicBezTo>
                    <a:pt x="56" y="296"/>
                    <a:pt x="56" y="296"/>
                    <a:pt x="56" y="296"/>
                  </a:cubicBezTo>
                  <a:cubicBezTo>
                    <a:pt x="57" y="295"/>
                    <a:pt x="57" y="295"/>
                    <a:pt x="57" y="295"/>
                  </a:cubicBezTo>
                  <a:cubicBezTo>
                    <a:pt x="57" y="295"/>
                    <a:pt x="57" y="295"/>
                    <a:pt x="57" y="295"/>
                  </a:cubicBezTo>
                  <a:cubicBezTo>
                    <a:pt x="58" y="294"/>
                    <a:pt x="58" y="294"/>
                    <a:pt x="58" y="294"/>
                  </a:cubicBezTo>
                  <a:cubicBezTo>
                    <a:pt x="58" y="294"/>
                    <a:pt x="58" y="294"/>
                    <a:pt x="58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7" y="293"/>
                    <a:pt x="57" y="293"/>
                    <a:pt x="57" y="293"/>
                  </a:cubicBezTo>
                  <a:cubicBezTo>
                    <a:pt x="56" y="291"/>
                    <a:pt x="56" y="291"/>
                    <a:pt x="56" y="291"/>
                  </a:cubicBezTo>
                  <a:cubicBezTo>
                    <a:pt x="58" y="291"/>
                    <a:pt x="58" y="291"/>
                    <a:pt x="58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8" y="291"/>
                    <a:pt x="58" y="291"/>
                    <a:pt x="58" y="291"/>
                  </a:cubicBezTo>
                  <a:cubicBezTo>
                    <a:pt x="59" y="290"/>
                    <a:pt x="59" y="290"/>
                    <a:pt x="59" y="290"/>
                  </a:cubicBezTo>
                  <a:cubicBezTo>
                    <a:pt x="62" y="289"/>
                    <a:pt x="62" y="289"/>
                    <a:pt x="62" y="289"/>
                  </a:cubicBezTo>
                  <a:cubicBezTo>
                    <a:pt x="62" y="288"/>
                    <a:pt x="62" y="288"/>
                    <a:pt x="62" y="288"/>
                  </a:cubicBezTo>
                  <a:cubicBezTo>
                    <a:pt x="62" y="288"/>
                    <a:pt x="62" y="288"/>
                    <a:pt x="62" y="288"/>
                  </a:cubicBezTo>
                  <a:cubicBezTo>
                    <a:pt x="61" y="288"/>
                    <a:pt x="61" y="288"/>
                    <a:pt x="61" y="288"/>
                  </a:cubicBezTo>
                  <a:cubicBezTo>
                    <a:pt x="60" y="288"/>
                    <a:pt x="60" y="288"/>
                    <a:pt x="60" y="288"/>
                  </a:cubicBezTo>
                  <a:cubicBezTo>
                    <a:pt x="59" y="288"/>
                    <a:pt x="59" y="288"/>
                    <a:pt x="59" y="288"/>
                  </a:cubicBezTo>
                  <a:cubicBezTo>
                    <a:pt x="58" y="288"/>
                    <a:pt x="58" y="288"/>
                    <a:pt x="58" y="288"/>
                  </a:cubicBezTo>
                  <a:cubicBezTo>
                    <a:pt x="58" y="288"/>
                    <a:pt x="58" y="288"/>
                    <a:pt x="58" y="288"/>
                  </a:cubicBezTo>
                  <a:cubicBezTo>
                    <a:pt x="59" y="287"/>
                    <a:pt x="59" y="287"/>
                    <a:pt x="59" y="287"/>
                  </a:cubicBezTo>
                  <a:cubicBezTo>
                    <a:pt x="59" y="286"/>
                    <a:pt x="59" y="286"/>
                    <a:pt x="59" y="286"/>
                  </a:cubicBezTo>
                  <a:cubicBezTo>
                    <a:pt x="60" y="285"/>
                    <a:pt x="60" y="285"/>
                    <a:pt x="60" y="285"/>
                  </a:cubicBezTo>
                  <a:cubicBezTo>
                    <a:pt x="62" y="285"/>
                    <a:pt x="62" y="285"/>
                    <a:pt x="62" y="285"/>
                  </a:cubicBezTo>
                  <a:cubicBezTo>
                    <a:pt x="63" y="284"/>
                    <a:pt x="63" y="284"/>
                    <a:pt x="63" y="284"/>
                  </a:cubicBezTo>
                  <a:cubicBezTo>
                    <a:pt x="63" y="283"/>
                    <a:pt x="63" y="283"/>
                    <a:pt x="63" y="283"/>
                  </a:cubicBezTo>
                  <a:cubicBezTo>
                    <a:pt x="64" y="282"/>
                    <a:pt x="64" y="282"/>
                    <a:pt x="64" y="282"/>
                  </a:cubicBezTo>
                  <a:cubicBezTo>
                    <a:pt x="63" y="281"/>
                    <a:pt x="63" y="281"/>
                    <a:pt x="63" y="281"/>
                  </a:cubicBezTo>
                  <a:cubicBezTo>
                    <a:pt x="62" y="280"/>
                    <a:pt x="62" y="280"/>
                    <a:pt x="62" y="280"/>
                  </a:cubicBezTo>
                  <a:cubicBezTo>
                    <a:pt x="62" y="278"/>
                    <a:pt x="62" y="278"/>
                    <a:pt x="62" y="278"/>
                  </a:cubicBezTo>
                  <a:cubicBezTo>
                    <a:pt x="63" y="278"/>
                    <a:pt x="63" y="278"/>
                    <a:pt x="63" y="278"/>
                  </a:cubicBezTo>
                  <a:cubicBezTo>
                    <a:pt x="64" y="277"/>
                    <a:pt x="64" y="277"/>
                    <a:pt x="64" y="277"/>
                  </a:cubicBezTo>
                  <a:cubicBezTo>
                    <a:pt x="64" y="276"/>
                    <a:pt x="64" y="276"/>
                    <a:pt x="64" y="276"/>
                  </a:cubicBezTo>
                  <a:cubicBezTo>
                    <a:pt x="63" y="276"/>
                    <a:pt x="63" y="276"/>
                    <a:pt x="63" y="276"/>
                  </a:cubicBezTo>
                  <a:cubicBezTo>
                    <a:pt x="63" y="275"/>
                    <a:pt x="63" y="275"/>
                    <a:pt x="63" y="275"/>
                  </a:cubicBezTo>
                  <a:cubicBezTo>
                    <a:pt x="62" y="275"/>
                    <a:pt x="62" y="275"/>
                    <a:pt x="62" y="275"/>
                  </a:cubicBezTo>
                  <a:cubicBezTo>
                    <a:pt x="61" y="275"/>
                    <a:pt x="61" y="275"/>
                    <a:pt x="61" y="275"/>
                  </a:cubicBezTo>
                  <a:cubicBezTo>
                    <a:pt x="60" y="274"/>
                    <a:pt x="60" y="274"/>
                    <a:pt x="60" y="274"/>
                  </a:cubicBezTo>
                  <a:cubicBezTo>
                    <a:pt x="59" y="275"/>
                    <a:pt x="59" y="275"/>
                    <a:pt x="59" y="275"/>
                  </a:cubicBezTo>
                  <a:cubicBezTo>
                    <a:pt x="58" y="274"/>
                    <a:pt x="58" y="274"/>
                    <a:pt x="58" y="274"/>
                  </a:cubicBezTo>
                  <a:cubicBezTo>
                    <a:pt x="57" y="274"/>
                    <a:pt x="57" y="274"/>
                    <a:pt x="57" y="274"/>
                  </a:cubicBezTo>
                  <a:cubicBezTo>
                    <a:pt x="55" y="274"/>
                    <a:pt x="55" y="274"/>
                    <a:pt x="55" y="274"/>
                  </a:cubicBezTo>
                  <a:cubicBezTo>
                    <a:pt x="55" y="274"/>
                    <a:pt x="55" y="274"/>
                    <a:pt x="55" y="274"/>
                  </a:cubicBezTo>
                  <a:cubicBezTo>
                    <a:pt x="54" y="274"/>
                    <a:pt x="54" y="274"/>
                    <a:pt x="54" y="274"/>
                  </a:cubicBezTo>
                  <a:cubicBezTo>
                    <a:pt x="53" y="273"/>
                    <a:pt x="53" y="273"/>
                    <a:pt x="53" y="273"/>
                  </a:cubicBezTo>
                  <a:cubicBezTo>
                    <a:pt x="52" y="271"/>
                    <a:pt x="52" y="271"/>
                    <a:pt x="52" y="271"/>
                  </a:cubicBezTo>
                  <a:cubicBezTo>
                    <a:pt x="51" y="271"/>
                    <a:pt x="51" y="271"/>
                    <a:pt x="51" y="271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49" y="272"/>
                    <a:pt x="49" y="272"/>
                    <a:pt x="49" y="272"/>
                  </a:cubicBezTo>
                  <a:cubicBezTo>
                    <a:pt x="48" y="272"/>
                    <a:pt x="48" y="272"/>
                    <a:pt x="48" y="272"/>
                  </a:cubicBezTo>
                  <a:cubicBezTo>
                    <a:pt x="46" y="271"/>
                    <a:pt x="46" y="271"/>
                    <a:pt x="46" y="271"/>
                  </a:cubicBezTo>
                  <a:cubicBezTo>
                    <a:pt x="46" y="272"/>
                    <a:pt x="46" y="272"/>
                    <a:pt x="46" y="272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2" y="268"/>
                    <a:pt x="42" y="268"/>
                    <a:pt x="42" y="268"/>
                  </a:cubicBezTo>
                  <a:cubicBezTo>
                    <a:pt x="42" y="267"/>
                    <a:pt x="42" y="267"/>
                    <a:pt x="42" y="267"/>
                  </a:cubicBezTo>
                  <a:cubicBezTo>
                    <a:pt x="41" y="266"/>
                    <a:pt x="41" y="266"/>
                    <a:pt x="41" y="266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8" y="265"/>
                    <a:pt x="38" y="265"/>
                    <a:pt x="38" y="265"/>
                  </a:cubicBezTo>
                  <a:cubicBezTo>
                    <a:pt x="38" y="264"/>
                    <a:pt x="38" y="264"/>
                    <a:pt x="38" y="264"/>
                  </a:cubicBezTo>
                  <a:cubicBezTo>
                    <a:pt x="37" y="264"/>
                    <a:pt x="37" y="264"/>
                    <a:pt x="37" y="264"/>
                  </a:cubicBezTo>
                  <a:cubicBezTo>
                    <a:pt x="37" y="262"/>
                    <a:pt x="37" y="262"/>
                    <a:pt x="37" y="262"/>
                  </a:cubicBezTo>
                  <a:cubicBezTo>
                    <a:pt x="36" y="262"/>
                    <a:pt x="36" y="262"/>
                    <a:pt x="36" y="262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29" y="262"/>
                    <a:pt x="29" y="262"/>
                    <a:pt x="29" y="262"/>
                  </a:cubicBezTo>
                  <a:cubicBezTo>
                    <a:pt x="29" y="263"/>
                    <a:pt x="29" y="263"/>
                    <a:pt x="29" y="263"/>
                  </a:cubicBezTo>
                  <a:cubicBezTo>
                    <a:pt x="28" y="263"/>
                    <a:pt x="28" y="263"/>
                    <a:pt x="28" y="263"/>
                  </a:cubicBezTo>
                  <a:cubicBezTo>
                    <a:pt x="28" y="263"/>
                    <a:pt x="28" y="263"/>
                    <a:pt x="28" y="263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7" y="260"/>
                    <a:pt x="27" y="260"/>
                    <a:pt x="27" y="260"/>
                  </a:cubicBezTo>
                  <a:cubicBezTo>
                    <a:pt x="26" y="259"/>
                    <a:pt x="26" y="259"/>
                    <a:pt x="26" y="259"/>
                  </a:cubicBezTo>
                  <a:cubicBezTo>
                    <a:pt x="26" y="258"/>
                    <a:pt x="26" y="258"/>
                    <a:pt x="26" y="258"/>
                  </a:cubicBezTo>
                  <a:cubicBezTo>
                    <a:pt x="26" y="257"/>
                    <a:pt x="26" y="257"/>
                    <a:pt x="26" y="257"/>
                  </a:cubicBezTo>
                  <a:cubicBezTo>
                    <a:pt x="27" y="258"/>
                    <a:pt x="27" y="258"/>
                    <a:pt x="27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30" y="256"/>
                    <a:pt x="30" y="256"/>
                    <a:pt x="30" y="256"/>
                  </a:cubicBezTo>
                  <a:cubicBezTo>
                    <a:pt x="31" y="256"/>
                    <a:pt x="31" y="256"/>
                    <a:pt x="31" y="256"/>
                  </a:cubicBezTo>
                  <a:cubicBezTo>
                    <a:pt x="30" y="255"/>
                    <a:pt x="30" y="255"/>
                    <a:pt x="30" y="255"/>
                  </a:cubicBezTo>
                  <a:cubicBezTo>
                    <a:pt x="30" y="254"/>
                    <a:pt x="30" y="254"/>
                    <a:pt x="30" y="254"/>
                  </a:cubicBezTo>
                  <a:cubicBezTo>
                    <a:pt x="28" y="253"/>
                    <a:pt x="28" y="253"/>
                    <a:pt x="28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6" y="251"/>
                    <a:pt x="26" y="251"/>
                    <a:pt x="26" y="251"/>
                  </a:cubicBezTo>
                  <a:cubicBezTo>
                    <a:pt x="25" y="251"/>
                    <a:pt x="25" y="251"/>
                    <a:pt x="25" y="251"/>
                  </a:cubicBezTo>
                  <a:cubicBezTo>
                    <a:pt x="24" y="249"/>
                    <a:pt x="24" y="249"/>
                    <a:pt x="24" y="249"/>
                  </a:cubicBezTo>
                  <a:cubicBezTo>
                    <a:pt x="23" y="248"/>
                    <a:pt x="23" y="248"/>
                    <a:pt x="23" y="248"/>
                  </a:cubicBezTo>
                  <a:cubicBezTo>
                    <a:pt x="22" y="247"/>
                    <a:pt x="22" y="247"/>
                    <a:pt x="22" y="247"/>
                  </a:cubicBezTo>
                  <a:cubicBezTo>
                    <a:pt x="22" y="246"/>
                    <a:pt x="22" y="246"/>
                    <a:pt x="22" y="246"/>
                  </a:cubicBezTo>
                  <a:cubicBezTo>
                    <a:pt x="22" y="245"/>
                    <a:pt x="22" y="245"/>
                    <a:pt x="22" y="245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243"/>
                    <a:pt x="22" y="243"/>
                    <a:pt x="22" y="243"/>
                  </a:cubicBezTo>
                  <a:cubicBezTo>
                    <a:pt x="20" y="243"/>
                    <a:pt x="20" y="243"/>
                    <a:pt x="20" y="243"/>
                  </a:cubicBezTo>
                  <a:cubicBezTo>
                    <a:pt x="19" y="243"/>
                    <a:pt x="19" y="243"/>
                    <a:pt x="19" y="243"/>
                  </a:cubicBezTo>
                  <a:cubicBezTo>
                    <a:pt x="19" y="242"/>
                    <a:pt x="19" y="242"/>
                    <a:pt x="19" y="242"/>
                  </a:cubicBezTo>
                  <a:cubicBezTo>
                    <a:pt x="17" y="242"/>
                    <a:pt x="17" y="242"/>
                    <a:pt x="17" y="242"/>
                  </a:cubicBezTo>
                  <a:cubicBezTo>
                    <a:pt x="16" y="243"/>
                    <a:pt x="16" y="243"/>
                    <a:pt x="16" y="243"/>
                  </a:cubicBezTo>
                  <a:cubicBezTo>
                    <a:pt x="15" y="242"/>
                    <a:pt x="15" y="242"/>
                    <a:pt x="15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3" y="242"/>
                    <a:pt x="13" y="242"/>
                    <a:pt x="13" y="242"/>
                  </a:cubicBezTo>
                  <a:cubicBezTo>
                    <a:pt x="12" y="241"/>
                    <a:pt x="12" y="241"/>
                    <a:pt x="12" y="241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0" y="241"/>
                    <a:pt x="10" y="241"/>
                    <a:pt x="10" y="241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8" y="237"/>
                    <a:pt x="8" y="237"/>
                    <a:pt x="8" y="237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5"/>
                    <a:pt x="8" y="235"/>
                    <a:pt x="8" y="235"/>
                  </a:cubicBezTo>
                  <a:cubicBezTo>
                    <a:pt x="8" y="235"/>
                    <a:pt x="8" y="235"/>
                    <a:pt x="8" y="235"/>
                  </a:cubicBezTo>
                  <a:cubicBezTo>
                    <a:pt x="8" y="234"/>
                    <a:pt x="8" y="234"/>
                    <a:pt x="8" y="234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8" y="233"/>
                    <a:pt x="8" y="233"/>
                    <a:pt x="8" y="233"/>
                  </a:cubicBezTo>
                  <a:cubicBezTo>
                    <a:pt x="7" y="232"/>
                    <a:pt x="7" y="232"/>
                    <a:pt x="7" y="232"/>
                  </a:cubicBezTo>
                  <a:cubicBezTo>
                    <a:pt x="8" y="232"/>
                    <a:pt x="8" y="232"/>
                    <a:pt x="8" y="232"/>
                  </a:cubicBezTo>
                  <a:cubicBezTo>
                    <a:pt x="8" y="231"/>
                    <a:pt x="8" y="231"/>
                    <a:pt x="8" y="231"/>
                  </a:cubicBezTo>
                  <a:cubicBezTo>
                    <a:pt x="6" y="228"/>
                    <a:pt x="6" y="228"/>
                    <a:pt x="6" y="228"/>
                  </a:cubicBezTo>
                  <a:cubicBezTo>
                    <a:pt x="6" y="225"/>
                    <a:pt x="6" y="225"/>
                    <a:pt x="6" y="225"/>
                  </a:cubicBezTo>
                  <a:cubicBezTo>
                    <a:pt x="7" y="224"/>
                    <a:pt x="7" y="224"/>
                    <a:pt x="7" y="224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1"/>
                    <a:pt x="8" y="221"/>
                    <a:pt x="8" y="221"/>
                  </a:cubicBezTo>
                  <a:cubicBezTo>
                    <a:pt x="8" y="221"/>
                    <a:pt x="8" y="221"/>
                    <a:pt x="8" y="221"/>
                  </a:cubicBezTo>
                  <a:cubicBezTo>
                    <a:pt x="8" y="220"/>
                    <a:pt x="8" y="220"/>
                    <a:pt x="8" y="220"/>
                  </a:cubicBezTo>
                  <a:cubicBezTo>
                    <a:pt x="7" y="220"/>
                    <a:pt x="7" y="220"/>
                    <a:pt x="7" y="220"/>
                  </a:cubicBezTo>
                  <a:cubicBezTo>
                    <a:pt x="7" y="219"/>
                    <a:pt x="7" y="219"/>
                    <a:pt x="7" y="219"/>
                  </a:cubicBezTo>
                  <a:cubicBezTo>
                    <a:pt x="8" y="219"/>
                    <a:pt x="8" y="219"/>
                    <a:pt x="8" y="219"/>
                  </a:cubicBezTo>
                  <a:cubicBezTo>
                    <a:pt x="8" y="220"/>
                    <a:pt x="8" y="220"/>
                    <a:pt x="8" y="220"/>
                  </a:cubicBezTo>
                  <a:cubicBezTo>
                    <a:pt x="9" y="220"/>
                    <a:pt x="9" y="220"/>
                    <a:pt x="9" y="220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10" y="219"/>
                    <a:pt x="10" y="219"/>
                    <a:pt x="10" y="219"/>
                  </a:cubicBezTo>
                  <a:cubicBezTo>
                    <a:pt x="10" y="219"/>
                    <a:pt x="10" y="219"/>
                    <a:pt x="10" y="219"/>
                  </a:cubicBezTo>
                  <a:cubicBezTo>
                    <a:pt x="11" y="218"/>
                    <a:pt x="11" y="218"/>
                    <a:pt x="11" y="218"/>
                  </a:cubicBezTo>
                  <a:cubicBezTo>
                    <a:pt x="12" y="218"/>
                    <a:pt x="12" y="218"/>
                    <a:pt x="12" y="21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4" y="218"/>
                    <a:pt x="14" y="218"/>
                    <a:pt x="14" y="218"/>
                  </a:cubicBezTo>
                  <a:cubicBezTo>
                    <a:pt x="14" y="217"/>
                    <a:pt x="14" y="217"/>
                    <a:pt x="14" y="217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2" y="216"/>
                    <a:pt x="12" y="216"/>
                    <a:pt x="12" y="216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10" y="216"/>
                    <a:pt x="10" y="216"/>
                    <a:pt x="10" y="216"/>
                  </a:cubicBezTo>
                  <a:cubicBezTo>
                    <a:pt x="9" y="215"/>
                    <a:pt x="9" y="215"/>
                    <a:pt x="9" y="215"/>
                  </a:cubicBezTo>
                  <a:cubicBezTo>
                    <a:pt x="9" y="214"/>
                    <a:pt x="9" y="214"/>
                    <a:pt x="9" y="214"/>
                  </a:cubicBezTo>
                  <a:cubicBezTo>
                    <a:pt x="10" y="215"/>
                    <a:pt x="10" y="215"/>
                    <a:pt x="10" y="215"/>
                  </a:cubicBezTo>
                  <a:cubicBezTo>
                    <a:pt x="10" y="214"/>
                    <a:pt x="10" y="214"/>
                    <a:pt x="10" y="214"/>
                  </a:cubicBezTo>
                  <a:cubicBezTo>
                    <a:pt x="9" y="214"/>
                    <a:pt x="9" y="214"/>
                    <a:pt x="9" y="214"/>
                  </a:cubicBezTo>
                  <a:cubicBezTo>
                    <a:pt x="10" y="213"/>
                    <a:pt x="10" y="213"/>
                    <a:pt x="10" y="213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9" y="213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7" y="213"/>
                    <a:pt x="7" y="213"/>
                    <a:pt x="7" y="213"/>
                  </a:cubicBezTo>
                  <a:cubicBezTo>
                    <a:pt x="9" y="211"/>
                    <a:pt x="9" y="211"/>
                    <a:pt x="9" y="211"/>
                  </a:cubicBezTo>
                  <a:cubicBezTo>
                    <a:pt x="11" y="211"/>
                    <a:pt x="11" y="211"/>
                    <a:pt x="11" y="211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4" y="205"/>
                    <a:pt x="14" y="205"/>
                    <a:pt x="14" y="205"/>
                  </a:cubicBezTo>
                  <a:cubicBezTo>
                    <a:pt x="16" y="202"/>
                    <a:pt x="16" y="202"/>
                    <a:pt x="16" y="202"/>
                  </a:cubicBezTo>
                  <a:cubicBezTo>
                    <a:pt x="17" y="200"/>
                    <a:pt x="17" y="200"/>
                    <a:pt x="17" y="200"/>
                  </a:cubicBezTo>
                  <a:cubicBezTo>
                    <a:pt x="17" y="198"/>
                    <a:pt x="17" y="198"/>
                    <a:pt x="17" y="198"/>
                  </a:cubicBezTo>
                  <a:cubicBezTo>
                    <a:pt x="15" y="196"/>
                    <a:pt x="15" y="196"/>
                    <a:pt x="15" y="196"/>
                  </a:cubicBezTo>
                  <a:cubicBezTo>
                    <a:pt x="14" y="196"/>
                    <a:pt x="14" y="196"/>
                    <a:pt x="14" y="196"/>
                  </a:cubicBezTo>
                  <a:cubicBezTo>
                    <a:pt x="12" y="193"/>
                    <a:pt x="12" y="193"/>
                    <a:pt x="12" y="193"/>
                  </a:cubicBezTo>
                  <a:cubicBezTo>
                    <a:pt x="12" y="192"/>
                    <a:pt x="12" y="192"/>
                    <a:pt x="12" y="192"/>
                  </a:cubicBezTo>
                  <a:cubicBezTo>
                    <a:pt x="13" y="191"/>
                    <a:pt x="13" y="191"/>
                    <a:pt x="13" y="191"/>
                  </a:cubicBezTo>
                  <a:cubicBezTo>
                    <a:pt x="13" y="190"/>
                    <a:pt x="13" y="190"/>
                    <a:pt x="13" y="190"/>
                  </a:cubicBezTo>
                  <a:cubicBezTo>
                    <a:pt x="11" y="189"/>
                    <a:pt x="11" y="189"/>
                    <a:pt x="11" y="189"/>
                  </a:cubicBezTo>
                  <a:cubicBezTo>
                    <a:pt x="11" y="188"/>
                    <a:pt x="11" y="188"/>
                    <a:pt x="11" y="188"/>
                  </a:cubicBezTo>
                  <a:cubicBezTo>
                    <a:pt x="11" y="187"/>
                    <a:pt x="11" y="187"/>
                    <a:pt x="11" y="187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10" y="183"/>
                    <a:pt x="10" y="183"/>
                    <a:pt x="10" y="183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9" y="182"/>
                    <a:pt x="9" y="182"/>
                    <a:pt x="9" y="182"/>
                  </a:cubicBezTo>
                  <a:cubicBezTo>
                    <a:pt x="9" y="179"/>
                    <a:pt x="9" y="179"/>
                    <a:pt x="9" y="179"/>
                  </a:cubicBezTo>
                  <a:cubicBezTo>
                    <a:pt x="10" y="179"/>
                    <a:pt x="10" y="179"/>
                    <a:pt x="10" y="179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6" y="171"/>
                    <a:pt x="6" y="171"/>
                    <a:pt x="6" y="171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5" y="168"/>
                    <a:pt x="5" y="168"/>
                    <a:pt x="5" y="168"/>
                  </a:cubicBezTo>
                  <a:cubicBezTo>
                    <a:pt x="6" y="166"/>
                    <a:pt x="6" y="166"/>
                    <a:pt x="6" y="166"/>
                  </a:cubicBezTo>
                  <a:cubicBezTo>
                    <a:pt x="7" y="165"/>
                    <a:pt x="7" y="165"/>
                    <a:pt x="7" y="165"/>
                  </a:cubicBezTo>
                  <a:cubicBezTo>
                    <a:pt x="6" y="165"/>
                    <a:pt x="6" y="165"/>
                    <a:pt x="6" y="165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4" y="163"/>
                    <a:pt x="4" y="163"/>
                    <a:pt x="4" y="163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2" y="155"/>
                    <a:pt x="2" y="155"/>
                    <a:pt x="2" y="155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3" y="153"/>
                    <a:pt x="3" y="153"/>
                    <a:pt x="3" y="153"/>
                  </a:cubicBezTo>
                  <a:cubicBezTo>
                    <a:pt x="4" y="153"/>
                    <a:pt x="4" y="153"/>
                    <a:pt x="4" y="153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51"/>
                    <a:pt x="11" y="151"/>
                    <a:pt x="11" y="151"/>
                  </a:cubicBezTo>
                  <a:cubicBezTo>
                    <a:pt x="11" y="151"/>
                    <a:pt x="11" y="151"/>
                    <a:pt x="11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6" y="153"/>
                    <a:pt x="16" y="153"/>
                    <a:pt x="16" y="153"/>
                  </a:cubicBezTo>
                  <a:cubicBezTo>
                    <a:pt x="16" y="154"/>
                    <a:pt x="16" y="154"/>
                    <a:pt x="16" y="154"/>
                  </a:cubicBezTo>
                  <a:cubicBezTo>
                    <a:pt x="17" y="154"/>
                    <a:pt x="17" y="154"/>
                    <a:pt x="17" y="154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7" y="152"/>
                    <a:pt x="17" y="152"/>
                    <a:pt x="17" y="152"/>
                  </a:cubicBezTo>
                  <a:cubicBezTo>
                    <a:pt x="17" y="152"/>
                    <a:pt x="17" y="152"/>
                    <a:pt x="17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9" y="151"/>
                    <a:pt x="19" y="151"/>
                    <a:pt x="19" y="151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3" y="161"/>
                    <a:pt x="43" y="161"/>
                    <a:pt x="43" y="161"/>
                  </a:cubicBezTo>
                  <a:cubicBezTo>
                    <a:pt x="43" y="162"/>
                    <a:pt x="43" y="162"/>
                    <a:pt x="43" y="162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45" y="162"/>
                    <a:pt x="45" y="162"/>
                    <a:pt x="45" y="162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7" y="165"/>
                    <a:pt x="47" y="165"/>
                    <a:pt x="47" y="165"/>
                  </a:cubicBezTo>
                  <a:cubicBezTo>
                    <a:pt x="47" y="165"/>
                    <a:pt x="47" y="165"/>
                    <a:pt x="47" y="165"/>
                  </a:cubicBezTo>
                  <a:cubicBezTo>
                    <a:pt x="48" y="165"/>
                    <a:pt x="48" y="165"/>
                    <a:pt x="48" y="165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48" y="169"/>
                    <a:pt x="48" y="169"/>
                    <a:pt x="48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6" y="171"/>
                    <a:pt x="46" y="171"/>
                    <a:pt x="46" y="171"/>
                  </a:cubicBezTo>
                  <a:cubicBezTo>
                    <a:pt x="46" y="171"/>
                    <a:pt x="46" y="171"/>
                    <a:pt x="46" y="171"/>
                  </a:cubicBezTo>
                  <a:cubicBezTo>
                    <a:pt x="45" y="173"/>
                    <a:pt x="45" y="173"/>
                    <a:pt x="45" y="173"/>
                  </a:cubicBezTo>
                  <a:cubicBezTo>
                    <a:pt x="43" y="174"/>
                    <a:pt x="43" y="174"/>
                    <a:pt x="43" y="174"/>
                  </a:cubicBezTo>
                  <a:cubicBezTo>
                    <a:pt x="42" y="174"/>
                    <a:pt x="42" y="174"/>
                    <a:pt x="42" y="174"/>
                  </a:cubicBezTo>
                  <a:cubicBezTo>
                    <a:pt x="41" y="175"/>
                    <a:pt x="41" y="175"/>
                    <a:pt x="41" y="175"/>
                  </a:cubicBezTo>
                  <a:cubicBezTo>
                    <a:pt x="40" y="175"/>
                    <a:pt x="40" y="175"/>
                    <a:pt x="40" y="175"/>
                  </a:cubicBezTo>
                  <a:cubicBezTo>
                    <a:pt x="40" y="175"/>
                    <a:pt x="40" y="175"/>
                    <a:pt x="40" y="175"/>
                  </a:cubicBezTo>
                  <a:cubicBezTo>
                    <a:pt x="38" y="175"/>
                    <a:pt x="38" y="175"/>
                    <a:pt x="38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3" y="174"/>
                    <a:pt x="33" y="174"/>
                    <a:pt x="33" y="174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5" y="172"/>
                    <a:pt x="25" y="172"/>
                    <a:pt x="25" y="172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0" y="171"/>
                    <a:pt x="20" y="171"/>
                    <a:pt x="20" y="171"/>
                  </a:cubicBezTo>
                  <a:cubicBezTo>
                    <a:pt x="20" y="171"/>
                    <a:pt x="20" y="171"/>
                    <a:pt x="20" y="171"/>
                  </a:cubicBezTo>
                  <a:cubicBezTo>
                    <a:pt x="18" y="170"/>
                    <a:pt x="18" y="170"/>
                    <a:pt x="18" y="170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3" y="175"/>
                    <a:pt x="23" y="175"/>
                    <a:pt x="23" y="175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8"/>
                    <a:pt x="26" y="178"/>
                    <a:pt x="26" y="178"/>
                  </a:cubicBezTo>
                  <a:cubicBezTo>
                    <a:pt x="26" y="178"/>
                    <a:pt x="26" y="178"/>
                    <a:pt x="26" y="178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5" y="181"/>
                    <a:pt x="25" y="181"/>
                    <a:pt x="25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7" y="183"/>
                    <a:pt x="27" y="183"/>
                    <a:pt x="27" y="183"/>
                  </a:cubicBezTo>
                  <a:cubicBezTo>
                    <a:pt x="27" y="184"/>
                    <a:pt x="27" y="184"/>
                    <a:pt x="27" y="184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8" y="185"/>
                    <a:pt x="28" y="185"/>
                    <a:pt x="28" y="185"/>
                  </a:cubicBezTo>
                  <a:cubicBezTo>
                    <a:pt x="28" y="186"/>
                    <a:pt x="28" y="186"/>
                    <a:pt x="28" y="186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9" y="188"/>
                    <a:pt x="29" y="188"/>
                    <a:pt x="29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1" y="188"/>
                    <a:pt x="31" y="188"/>
                    <a:pt x="31" y="188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2" y="189"/>
                    <a:pt x="32" y="189"/>
                    <a:pt x="32" y="189"/>
                  </a:cubicBezTo>
                  <a:cubicBezTo>
                    <a:pt x="33" y="189"/>
                    <a:pt x="33" y="189"/>
                    <a:pt x="33" y="189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5" y="190"/>
                    <a:pt x="35" y="190"/>
                    <a:pt x="35" y="190"/>
                  </a:cubicBezTo>
                  <a:cubicBezTo>
                    <a:pt x="35" y="191"/>
                    <a:pt x="35" y="191"/>
                    <a:pt x="35" y="191"/>
                  </a:cubicBezTo>
                  <a:cubicBezTo>
                    <a:pt x="37" y="191"/>
                    <a:pt x="37" y="191"/>
                    <a:pt x="37" y="191"/>
                  </a:cubicBezTo>
                  <a:cubicBezTo>
                    <a:pt x="38" y="191"/>
                    <a:pt x="38" y="191"/>
                    <a:pt x="38" y="191"/>
                  </a:cubicBezTo>
                  <a:cubicBezTo>
                    <a:pt x="38" y="192"/>
                    <a:pt x="38" y="192"/>
                    <a:pt x="38" y="192"/>
                  </a:cubicBezTo>
                  <a:cubicBezTo>
                    <a:pt x="39" y="191"/>
                    <a:pt x="39" y="191"/>
                    <a:pt x="39" y="191"/>
                  </a:cubicBezTo>
                  <a:cubicBezTo>
                    <a:pt x="40" y="191"/>
                    <a:pt x="40" y="191"/>
                    <a:pt x="40" y="191"/>
                  </a:cubicBezTo>
                  <a:cubicBezTo>
                    <a:pt x="40" y="190"/>
                    <a:pt x="40" y="190"/>
                    <a:pt x="40" y="190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39" y="187"/>
                    <a:pt x="39" y="187"/>
                    <a:pt x="39" y="187"/>
                  </a:cubicBezTo>
                  <a:cubicBezTo>
                    <a:pt x="39" y="187"/>
                    <a:pt x="39" y="187"/>
                    <a:pt x="39" y="187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36" y="187"/>
                    <a:pt x="36" y="187"/>
                    <a:pt x="36" y="187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1"/>
                    <a:pt x="34" y="181"/>
                    <a:pt x="34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7" y="182"/>
                    <a:pt x="37" y="182"/>
                    <a:pt x="37" y="182"/>
                  </a:cubicBezTo>
                  <a:cubicBezTo>
                    <a:pt x="38" y="183"/>
                    <a:pt x="38" y="183"/>
                    <a:pt x="38" y="183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40" y="184"/>
                    <a:pt x="40" y="184"/>
                    <a:pt x="40" y="184"/>
                  </a:cubicBezTo>
                  <a:cubicBezTo>
                    <a:pt x="41" y="184"/>
                    <a:pt x="41" y="184"/>
                    <a:pt x="41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4" y="185"/>
                    <a:pt x="44" y="185"/>
                    <a:pt x="44" y="185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7" y="185"/>
                    <a:pt x="47" y="185"/>
                    <a:pt x="47" y="185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8" y="184"/>
                    <a:pt x="48" y="184"/>
                    <a:pt x="48" y="184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79"/>
                    <a:pt x="45" y="179"/>
                    <a:pt x="45" y="179"/>
                  </a:cubicBezTo>
                  <a:cubicBezTo>
                    <a:pt x="45" y="178"/>
                    <a:pt x="45" y="178"/>
                    <a:pt x="45" y="178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47" y="176"/>
                    <a:pt x="47" y="176"/>
                    <a:pt x="47" y="176"/>
                  </a:cubicBezTo>
                  <a:cubicBezTo>
                    <a:pt x="47" y="175"/>
                    <a:pt x="47" y="175"/>
                    <a:pt x="47" y="175"/>
                  </a:cubicBezTo>
                  <a:cubicBezTo>
                    <a:pt x="48" y="175"/>
                    <a:pt x="48" y="175"/>
                    <a:pt x="48" y="175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1" y="171"/>
                    <a:pt x="51" y="171"/>
                    <a:pt x="51" y="171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53" y="171"/>
                    <a:pt x="53" y="171"/>
                    <a:pt x="53" y="171"/>
                  </a:cubicBezTo>
                  <a:cubicBezTo>
                    <a:pt x="54" y="172"/>
                    <a:pt x="54" y="172"/>
                    <a:pt x="54" y="172"/>
                  </a:cubicBezTo>
                  <a:cubicBezTo>
                    <a:pt x="55" y="172"/>
                    <a:pt x="55" y="172"/>
                    <a:pt x="55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58" y="172"/>
                    <a:pt x="58" y="172"/>
                    <a:pt x="58" y="172"/>
                  </a:cubicBezTo>
                  <a:cubicBezTo>
                    <a:pt x="59" y="173"/>
                    <a:pt x="59" y="173"/>
                    <a:pt x="59" y="173"/>
                  </a:cubicBezTo>
                  <a:cubicBezTo>
                    <a:pt x="59" y="174"/>
                    <a:pt x="59" y="174"/>
                    <a:pt x="59" y="174"/>
                  </a:cubicBezTo>
                  <a:cubicBezTo>
                    <a:pt x="60" y="175"/>
                    <a:pt x="60" y="175"/>
                    <a:pt x="60" y="175"/>
                  </a:cubicBezTo>
                  <a:cubicBezTo>
                    <a:pt x="60" y="173"/>
                    <a:pt x="60" y="173"/>
                    <a:pt x="60" y="173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60" y="172"/>
                    <a:pt x="60" y="172"/>
                    <a:pt x="60" y="172"/>
                  </a:cubicBezTo>
                  <a:cubicBezTo>
                    <a:pt x="60" y="170"/>
                    <a:pt x="60" y="170"/>
                    <a:pt x="60" y="170"/>
                  </a:cubicBezTo>
                  <a:cubicBezTo>
                    <a:pt x="60" y="169"/>
                    <a:pt x="60" y="169"/>
                    <a:pt x="60" y="169"/>
                  </a:cubicBezTo>
                  <a:cubicBezTo>
                    <a:pt x="59" y="169"/>
                    <a:pt x="59" y="169"/>
                    <a:pt x="59" y="169"/>
                  </a:cubicBezTo>
                  <a:cubicBezTo>
                    <a:pt x="59" y="168"/>
                    <a:pt x="59" y="168"/>
                    <a:pt x="59" y="168"/>
                  </a:cubicBezTo>
                  <a:cubicBezTo>
                    <a:pt x="60" y="168"/>
                    <a:pt x="60" y="168"/>
                    <a:pt x="60" y="168"/>
                  </a:cubicBezTo>
                  <a:cubicBezTo>
                    <a:pt x="59" y="167"/>
                    <a:pt x="59" y="167"/>
                    <a:pt x="59" y="167"/>
                  </a:cubicBezTo>
                  <a:cubicBezTo>
                    <a:pt x="60" y="167"/>
                    <a:pt x="60" y="167"/>
                    <a:pt x="60" y="167"/>
                  </a:cubicBezTo>
                  <a:cubicBezTo>
                    <a:pt x="59" y="166"/>
                    <a:pt x="59" y="166"/>
                    <a:pt x="59" y="166"/>
                  </a:cubicBezTo>
                  <a:cubicBezTo>
                    <a:pt x="58" y="166"/>
                    <a:pt x="58" y="166"/>
                    <a:pt x="58" y="166"/>
                  </a:cubicBezTo>
                  <a:cubicBezTo>
                    <a:pt x="57" y="166"/>
                    <a:pt x="57" y="166"/>
                    <a:pt x="57" y="166"/>
                  </a:cubicBezTo>
                  <a:cubicBezTo>
                    <a:pt x="56" y="165"/>
                    <a:pt x="56" y="165"/>
                    <a:pt x="56" y="165"/>
                  </a:cubicBezTo>
                  <a:cubicBezTo>
                    <a:pt x="57" y="164"/>
                    <a:pt x="57" y="164"/>
                    <a:pt x="57" y="164"/>
                  </a:cubicBezTo>
                  <a:cubicBezTo>
                    <a:pt x="57" y="162"/>
                    <a:pt x="57" y="162"/>
                    <a:pt x="57" y="162"/>
                  </a:cubicBezTo>
                  <a:cubicBezTo>
                    <a:pt x="57" y="162"/>
                    <a:pt x="57" y="162"/>
                    <a:pt x="57" y="162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57" y="159"/>
                    <a:pt x="57" y="159"/>
                    <a:pt x="57" y="159"/>
                  </a:cubicBezTo>
                  <a:cubicBezTo>
                    <a:pt x="56" y="157"/>
                    <a:pt x="56" y="157"/>
                    <a:pt x="56" y="157"/>
                  </a:cubicBezTo>
                  <a:cubicBezTo>
                    <a:pt x="55" y="156"/>
                    <a:pt x="55" y="156"/>
                    <a:pt x="55" y="156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4"/>
                    <a:pt x="53" y="154"/>
                    <a:pt x="53" y="154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5" y="155"/>
                    <a:pt x="55" y="155"/>
                    <a:pt x="55" y="155"/>
                  </a:cubicBezTo>
                  <a:cubicBezTo>
                    <a:pt x="56" y="155"/>
                    <a:pt x="56" y="155"/>
                    <a:pt x="56" y="155"/>
                  </a:cubicBezTo>
                  <a:cubicBezTo>
                    <a:pt x="57" y="155"/>
                    <a:pt x="57" y="155"/>
                    <a:pt x="57" y="155"/>
                  </a:cubicBezTo>
                  <a:cubicBezTo>
                    <a:pt x="59" y="155"/>
                    <a:pt x="59" y="155"/>
                    <a:pt x="59" y="155"/>
                  </a:cubicBezTo>
                  <a:cubicBezTo>
                    <a:pt x="61" y="155"/>
                    <a:pt x="61" y="155"/>
                    <a:pt x="61" y="155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3" y="157"/>
                    <a:pt x="63" y="157"/>
                    <a:pt x="63" y="157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5" y="160"/>
                    <a:pt x="65" y="160"/>
                    <a:pt x="65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2" y="162"/>
                    <a:pt x="62" y="162"/>
                    <a:pt x="62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5" y="167"/>
                    <a:pt x="65" y="167"/>
                    <a:pt x="65" y="167"/>
                  </a:cubicBezTo>
                  <a:cubicBezTo>
                    <a:pt x="66" y="167"/>
                    <a:pt x="66" y="167"/>
                    <a:pt x="66" y="167"/>
                  </a:cubicBezTo>
                  <a:cubicBezTo>
                    <a:pt x="67" y="167"/>
                    <a:pt x="67" y="167"/>
                    <a:pt x="67" y="167"/>
                  </a:cubicBezTo>
                  <a:cubicBezTo>
                    <a:pt x="67" y="168"/>
                    <a:pt x="67" y="168"/>
                    <a:pt x="67" y="168"/>
                  </a:cubicBezTo>
                  <a:cubicBezTo>
                    <a:pt x="68" y="167"/>
                    <a:pt x="68" y="167"/>
                    <a:pt x="68" y="167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71" y="166"/>
                    <a:pt x="71" y="166"/>
                    <a:pt x="71" y="166"/>
                  </a:cubicBezTo>
                  <a:cubicBezTo>
                    <a:pt x="71" y="165"/>
                    <a:pt x="71" y="165"/>
                    <a:pt x="71" y="165"/>
                  </a:cubicBezTo>
                  <a:cubicBezTo>
                    <a:pt x="70" y="164"/>
                    <a:pt x="70" y="164"/>
                    <a:pt x="70" y="164"/>
                  </a:cubicBezTo>
                  <a:cubicBezTo>
                    <a:pt x="71" y="163"/>
                    <a:pt x="71" y="163"/>
                    <a:pt x="71" y="163"/>
                  </a:cubicBezTo>
                  <a:cubicBezTo>
                    <a:pt x="71" y="162"/>
                    <a:pt x="71" y="162"/>
                    <a:pt x="71" y="162"/>
                  </a:cubicBezTo>
                  <a:cubicBezTo>
                    <a:pt x="70" y="162"/>
                    <a:pt x="70" y="162"/>
                    <a:pt x="70" y="162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3" y="161"/>
                    <a:pt x="73" y="161"/>
                    <a:pt x="73" y="161"/>
                  </a:cubicBezTo>
                  <a:cubicBezTo>
                    <a:pt x="74" y="161"/>
                    <a:pt x="74" y="161"/>
                    <a:pt x="74" y="161"/>
                  </a:cubicBezTo>
                  <a:cubicBezTo>
                    <a:pt x="75" y="161"/>
                    <a:pt x="75" y="161"/>
                    <a:pt x="75" y="161"/>
                  </a:cubicBezTo>
                  <a:cubicBezTo>
                    <a:pt x="75" y="160"/>
                    <a:pt x="75" y="160"/>
                    <a:pt x="75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3" y="159"/>
                    <a:pt x="73" y="159"/>
                    <a:pt x="73" y="159"/>
                  </a:cubicBezTo>
                  <a:cubicBezTo>
                    <a:pt x="74" y="159"/>
                    <a:pt x="74" y="159"/>
                    <a:pt x="74" y="159"/>
                  </a:cubicBezTo>
                  <a:cubicBezTo>
                    <a:pt x="74" y="159"/>
                    <a:pt x="74" y="159"/>
                    <a:pt x="74" y="159"/>
                  </a:cubicBezTo>
                  <a:cubicBezTo>
                    <a:pt x="75" y="159"/>
                    <a:pt x="75" y="159"/>
                    <a:pt x="75" y="159"/>
                  </a:cubicBezTo>
                  <a:cubicBezTo>
                    <a:pt x="77" y="157"/>
                    <a:pt x="77" y="157"/>
                    <a:pt x="77" y="157"/>
                  </a:cubicBezTo>
                  <a:cubicBezTo>
                    <a:pt x="77" y="157"/>
                    <a:pt x="77" y="157"/>
                    <a:pt x="77" y="157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80" y="154"/>
                    <a:pt x="80" y="154"/>
                    <a:pt x="80" y="154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4" y="153"/>
                    <a:pt x="84" y="153"/>
                    <a:pt x="84" y="153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5" y="154"/>
                    <a:pt x="85" y="154"/>
                    <a:pt x="85" y="154"/>
                  </a:cubicBezTo>
                  <a:cubicBezTo>
                    <a:pt x="86" y="154"/>
                    <a:pt x="86" y="154"/>
                    <a:pt x="86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4" y="153"/>
                    <a:pt x="84" y="153"/>
                    <a:pt x="84" y="153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7" y="152"/>
                    <a:pt x="87" y="152"/>
                    <a:pt x="87" y="152"/>
                  </a:cubicBezTo>
                  <a:cubicBezTo>
                    <a:pt x="87" y="151"/>
                    <a:pt x="87" y="151"/>
                    <a:pt x="87" y="151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91" y="149"/>
                    <a:pt x="91" y="149"/>
                    <a:pt x="91" y="149"/>
                  </a:cubicBezTo>
                  <a:cubicBezTo>
                    <a:pt x="92" y="149"/>
                    <a:pt x="92" y="149"/>
                    <a:pt x="92" y="149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8" y="150"/>
                    <a:pt x="88" y="150"/>
                    <a:pt x="88" y="150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91" y="151"/>
                    <a:pt x="91" y="151"/>
                    <a:pt x="91" y="151"/>
                  </a:cubicBezTo>
                  <a:cubicBezTo>
                    <a:pt x="90" y="152"/>
                    <a:pt x="90" y="152"/>
                    <a:pt x="90" y="152"/>
                  </a:cubicBezTo>
                  <a:cubicBezTo>
                    <a:pt x="90" y="152"/>
                    <a:pt x="90" y="152"/>
                    <a:pt x="90" y="152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0" y="153"/>
                    <a:pt x="90" y="153"/>
                    <a:pt x="90" y="153"/>
                  </a:cubicBezTo>
                  <a:cubicBezTo>
                    <a:pt x="89" y="153"/>
                    <a:pt x="89" y="153"/>
                    <a:pt x="89" y="153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0" y="155"/>
                    <a:pt x="90" y="155"/>
                    <a:pt x="90" y="155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2" y="156"/>
                    <a:pt x="92" y="156"/>
                    <a:pt x="92" y="156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3" y="154"/>
                    <a:pt x="93" y="154"/>
                    <a:pt x="93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2"/>
                    <a:pt x="95" y="152"/>
                    <a:pt x="95" y="152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97" y="151"/>
                    <a:pt x="97" y="151"/>
                    <a:pt x="97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3" y="150"/>
                    <a:pt x="103" y="150"/>
                    <a:pt x="103" y="150"/>
                  </a:cubicBezTo>
                  <a:cubicBezTo>
                    <a:pt x="104" y="150"/>
                    <a:pt x="104" y="150"/>
                    <a:pt x="104" y="150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6" y="148"/>
                    <a:pt x="106" y="148"/>
                    <a:pt x="106" y="148"/>
                  </a:cubicBezTo>
                  <a:cubicBezTo>
                    <a:pt x="107" y="147"/>
                    <a:pt x="107" y="147"/>
                    <a:pt x="107" y="147"/>
                  </a:cubicBezTo>
                  <a:cubicBezTo>
                    <a:pt x="107" y="147"/>
                    <a:pt x="107" y="147"/>
                    <a:pt x="107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8"/>
                    <a:pt x="108" y="148"/>
                    <a:pt x="108" y="148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8" y="150"/>
                    <a:pt x="108" y="150"/>
                    <a:pt x="108" y="150"/>
                  </a:cubicBezTo>
                  <a:cubicBezTo>
                    <a:pt x="109" y="151"/>
                    <a:pt x="109" y="151"/>
                    <a:pt x="109" y="151"/>
                  </a:cubicBezTo>
                  <a:cubicBezTo>
                    <a:pt x="109" y="152"/>
                    <a:pt x="109" y="152"/>
                    <a:pt x="109" y="152"/>
                  </a:cubicBezTo>
                  <a:cubicBezTo>
                    <a:pt x="109" y="152"/>
                    <a:pt x="109" y="152"/>
                    <a:pt x="109" y="152"/>
                  </a:cubicBezTo>
                  <a:cubicBezTo>
                    <a:pt x="111" y="152"/>
                    <a:pt x="111" y="152"/>
                    <a:pt x="111" y="152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12" y="151"/>
                    <a:pt x="112" y="151"/>
                    <a:pt x="112" y="151"/>
                  </a:cubicBezTo>
                  <a:cubicBezTo>
                    <a:pt x="111" y="151"/>
                    <a:pt x="111" y="151"/>
                    <a:pt x="111" y="151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11" y="150"/>
                    <a:pt x="111" y="150"/>
                    <a:pt x="111" y="150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3" y="149"/>
                    <a:pt x="113" y="149"/>
                    <a:pt x="113" y="149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5" y="148"/>
                    <a:pt x="115" y="148"/>
                    <a:pt x="115" y="148"/>
                  </a:cubicBezTo>
                  <a:cubicBezTo>
                    <a:pt x="116" y="148"/>
                    <a:pt x="116" y="148"/>
                    <a:pt x="116" y="148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4" y="147"/>
                    <a:pt x="114" y="147"/>
                    <a:pt x="114" y="147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3" y="145"/>
                    <a:pt x="113" y="145"/>
                    <a:pt x="113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1" y="143"/>
                    <a:pt x="111" y="143"/>
                    <a:pt x="111" y="143"/>
                  </a:cubicBezTo>
                  <a:cubicBezTo>
                    <a:pt x="111" y="143"/>
                    <a:pt x="111" y="143"/>
                    <a:pt x="111" y="143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122" y="140"/>
                    <a:pt x="122" y="140"/>
                    <a:pt x="122" y="140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7" y="145"/>
                    <a:pt x="137" y="145"/>
                    <a:pt x="137" y="145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39" y="147"/>
                    <a:pt x="139" y="147"/>
                    <a:pt x="139" y="147"/>
                  </a:cubicBezTo>
                  <a:cubicBezTo>
                    <a:pt x="141" y="148"/>
                    <a:pt x="141" y="148"/>
                    <a:pt x="141" y="148"/>
                  </a:cubicBezTo>
                  <a:cubicBezTo>
                    <a:pt x="142" y="150"/>
                    <a:pt x="142" y="150"/>
                    <a:pt x="142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44"/>
                    <a:pt x="141" y="144"/>
                    <a:pt x="141" y="144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7" y="139"/>
                    <a:pt x="137" y="139"/>
                    <a:pt x="137" y="139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4"/>
                    <a:pt x="132" y="134"/>
                    <a:pt x="132" y="134"/>
                  </a:cubicBezTo>
                  <a:cubicBezTo>
                    <a:pt x="131" y="134"/>
                    <a:pt x="131" y="134"/>
                    <a:pt x="131" y="134"/>
                  </a:cubicBezTo>
                  <a:cubicBezTo>
                    <a:pt x="131" y="133"/>
                    <a:pt x="131" y="133"/>
                    <a:pt x="131" y="133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130"/>
                    <a:pt x="129" y="130"/>
                    <a:pt x="129" y="130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0" y="121"/>
                    <a:pt x="130" y="121"/>
                    <a:pt x="130" y="121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0" y="118"/>
                    <a:pt x="130" y="118"/>
                    <a:pt x="130" y="118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1" y="108"/>
                    <a:pt x="131" y="108"/>
                    <a:pt x="131" y="108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2" y="109"/>
                    <a:pt x="132" y="109"/>
                    <a:pt x="132" y="109"/>
                  </a:cubicBezTo>
                  <a:cubicBezTo>
                    <a:pt x="133" y="109"/>
                    <a:pt x="133" y="109"/>
                    <a:pt x="133" y="109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7" y="108"/>
                    <a:pt x="137" y="108"/>
                    <a:pt x="137" y="108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40" y="109"/>
                    <a:pt x="140" y="109"/>
                    <a:pt x="140" y="109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3" y="114"/>
                    <a:pt x="143" y="114"/>
                    <a:pt x="143" y="114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3" y="120"/>
                    <a:pt x="143" y="120"/>
                    <a:pt x="143" y="120"/>
                  </a:cubicBezTo>
                  <a:cubicBezTo>
                    <a:pt x="144" y="121"/>
                    <a:pt x="144" y="121"/>
                    <a:pt x="144" y="121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5" y="123"/>
                    <a:pt x="145" y="123"/>
                    <a:pt x="145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4"/>
                    <a:pt x="146" y="124"/>
                    <a:pt x="146" y="124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48" y="125"/>
                    <a:pt x="148" y="125"/>
                    <a:pt x="148" y="125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9" y="127"/>
                    <a:pt x="149" y="127"/>
                    <a:pt x="149" y="127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51" y="132"/>
                    <a:pt x="151" y="132"/>
                    <a:pt x="151" y="132"/>
                  </a:cubicBezTo>
                  <a:cubicBezTo>
                    <a:pt x="151" y="133"/>
                    <a:pt x="151" y="133"/>
                    <a:pt x="151" y="133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6"/>
                    <a:pt x="152" y="136"/>
                    <a:pt x="152" y="136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3" y="138"/>
                    <a:pt x="153" y="138"/>
                    <a:pt x="153" y="138"/>
                  </a:cubicBezTo>
                  <a:cubicBezTo>
                    <a:pt x="154" y="139"/>
                    <a:pt x="154" y="139"/>
                    <a:pt x="154" y="139"/>
                  </a:cubicBezTo>
                  <a:cubicBezTo>
                    <a:pt x="154" y="140"/>
                    <a:pt x="154" y="140"/>
                    <a:pt x="154" y="140"/>
                  </a:cubicBezTo>
                  <a:cubicBezTo>
                    <a:pt x="156" y="142"/>
                    <a:pt x="156" y="142"/>
                    <a:pt x="156" y="142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58" y="144"/>
                    <a:pt x="158" y="144"/>
                    <a:pt x="158" y="144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59" y="145"/>
                    <a:pt x="159" y="145"/>
                    <a:pt x="159" y="145"/>
                  </a:cubicBezTo>
                  <a:cubicBezTo>
                    <a:pt x="159" y="146"/>
                    <a:pt x="159" y="146"/>
                    <a:pt x="159" y="146"/>
                  </a:cubicBezTo>
                  <a:cubicBezTo>
                    <a:pt x="159" y="147"/>
                    <a:pt x="159" y="147"/>
                    <a:pt x="159" y="147"/>
                  </a:cubicBezTo>
                  <a:cubicBezTo>
                    <a:pt x="160" y="149"/>
                    <a:pt x="160" y="149"/>
                    <a:pt x="160" y="149"/>
                  </a:cubicBezTo>
                  <a:cubicBezTo>
                    <a:pt x="161" y="150"/>
                    <a:pt x="161" y="150"/>
                    <a:pt x="161" y="150"/>
                  </a:cubicBezTo>
                  <a:cubicBezTo>
                    <a:pt x="161" y="151"/>
                    <a:pt x="161" y="151"/>
                    <a:pt x="161" y="151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59" y="153"/>
                    <a:pt x="159" y="153"/>
                    <a:pt x="159" y="153"/>
                  </a:cubicBezTo>
                  <a:cubicBezTo>
                    <a:pt x="160" y="153"/>
                    <a:pt x="160" y="153"/>
                    <a:pt x="160" y="153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59" y="155"/>
                    <a:pt x="159" y="155"/>
                    <a:pt x="159" y="155"/>
                  </a:cubicBezTo>
                  <a:cubicBezTo>
                    <a:pt x="159" y="156"/>
                    <a:pt x="159" y="156"/>
                    <a:pt x="159" y="156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60" y="156"/>
                    <a:pt x="160" y="156"/>
                    <a:pt x="160" y="156"/>
                  </a:cubicBezTo>
                  <a:cubicBezTo>
                    <a:pt x="159" y="156"/>
                    <a:pt x="159" y="156"/>
                    <a:pt x="159" y="156"/>
                  </a:cubicBezTo>
                  <a:cubicBezTo>
                    <a:pt x="159" y="158"/>
                    <a:pt x="159" y="158"/>
                    <a:pt x="159" y="158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57" y="158"/>
                    <a:pt x="157" y="158"/>
                    <a:pt x="157" y="158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7" y="161"/>
                    <a:pt x="157" y="161"/>
                    <a:pt x="157" y="161"/>
                  </a:cubicBezTo>
                  <a:cubicBezTo>
                    <a:pt x="156" y="161"/>
                    <a:pt x="156" y="161"/>
                    <a:pt x="156" y="161"/>
                  </a:cubicBezTo>
                  <a:cubicBezTo>
                    <a:pt x="155" y="161"/>
                    <a:pt x="155" y="161"/>
                    <a:pt x="155" y="161"/>
                  </a:cubicBezTo>
                  <a:cubicBezTo>
                    <a:pt x="154" y="161"/>
                    <a:pt x="154" y="161"/>
                    <a:pt x="154" y="161"/>
                  </a:cubicBezTo>
                  <a:cubicBezTo>
                    <a:pt x="155" y="160"/>
                    <a:pt x="155" y="160"/>
                    <a:pt x="155" y="160"/>
                  </a:cubicBezTo>
                  <a:cubicBezTo>
                    <a:pt x="155" y="160"/>
                    <a:pt x="155" y="160"/>
                    <a:pt x="155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2" y="159"/>
                    <a:pt x="152" y="159"/>
                    <a:pt x="152" y="159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49" y="160"/>
                    <a:pt x="149" y="160"/>
                    <a:pt x="149" y="160"/>
                  </a:cubicBezTo>
                  <a:cubicBezTo>
                    <a:pt x="147" y="160"/>
                    <a:pt x="147" y="160"/>
                    <a:pt x="147" y="160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9" y="160"/>
                    <a:pt x="149" y="160"/>
                    <a:pt x="149" y="160"/>
                  </a:cubicBezTo>
                  <a:cubicBezTo>
                    <a:pt x="150" y="161"/>
                    <a:pt x="150" y="161"/>
                    <a:pt x="150" y="161"/>
                  </a:cubicBezTo>
                  <a:cubicBezTo>
                    <a:pt x="151" y="162"/>
                    <a:pt x="151" y="162"/>
                    <a:pt x="151" y="162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3"/>
                    <a:pt x="156" y="163"/>
                    <a:pt x="156" y="163"/>
                  </a:cubicBezTo>
                  <a:cubicBezTo>
                    <a:pt x="157" y="163"/>
                    <a:pt x="157" y="163"/>
                    <a:pt x="157" y="163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61" y="164"/>
                    <a:pt x="161" y="164"/>
                    <a:pt x="161" y="164"/>
                  </a:cubicBezTo>
                  <a:cubicBezTo>
                    <a:pt x="162" y="163"/>
                    <a:pt x="162" y="163"/>
                    <a:pt x="162" y="163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2" y="161"/>
                    <a:pt x="162" y="161"/>
                    <a:pt x="162" y="161"/>
                  </a:cubicBezTo>
                  <a:cubicBezTo>
                    <a:pt x="162" y="160"/>
                    <a:pt x="162" y="160"/>
                    <a:pt x="162" y="160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4" y="157"/>
                    <a:pt x="164" y="157"/>
                    <a:pt x="164" y="157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4" y="154"/>
                    <a:pt x="164" y="154"/>
                    <a:pt x="164" y="154"/>
                  </a:cubicBezTo>
                  <a:cubicBezTo>
                    <a:pt x="165" y="153"/>
                    <a:pt x="165" y="153"/>
                    <a:pt x="165" y="153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5" y="147"/>
                    <a:pt x="165" y="147"/>
                    <a:pt x="165" y="147"/>
                  </a:cubicBezTo>
                  <a:cubicBezTo>
                    <a:pt x="163" y="146"/>
                    <a:pt x="163" y="146"/>
                    <a:pt x="163" y="146"/>
                  </a:cubicBezTo>
                  <a:cubicBezTo>
                    <a:pt x="163" y="145"/>
                    <a:pt x="163" y="145"/>
                    <a:pt x="163" y="145"/>
                  </a:cubicBezTo>
                  <a:cubicBezTo>
                    <a:pt x="162" y="143"/>
                    <a:pt x="162" y="143"/>
                    <a:pt x="162" y="143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2" y="143"/>
                    <a:pt x="172" y="143"/>
                    <a:pt x="172" y="143"/>
                  </a:cubicBezTo>
                  <a:cubicBezTo>
                    <a:pt x="172" y="143"/>
                    <a:pt x="172" y="143"/>
                    <a:pt x="172" y="143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74" y="146"/>
                    <a:pt x="174" y="146"/>
                    <a:pt x="174" y="146"/>
                  </a:cubicBezTo>
                  <a:cubicBezTo>
                    <a:pt x="175" y="147"/>
                    <a:pt x="175" y="147"/>
                    <a:pt x="175" y="147"/>
                  </a:cubicBezTo>
                  <a:cubicBezTo>
                    <a:pt x="175" y="148"/>
                    <a:pt x="175" y="148"/>
                    <a:pt x="175" y="148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78" y="150"/>
                    <a:pt x="178" y="150"/>
                    <a:pt x="178" y="150"/>
                  </a:cubicBezTo>
                  <a:cubicBezTo>
                    <a:pt x="179" y="150"/>
                    <a:pt x="179" y="150"/>
                    <a:pt x="179" y="150"/>
                  </a:cubicBezTo>
                  <a:cubicBezTo>
                    <a:pt x="180" y="150"/>
                    <a:pt x="180" y="150"/>
                    <a:pt x="180" y="150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1" y="149"/>
                    <a:pt x="181" y="149"/>
                    <a:pt x="181" y="149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1" y="149"/>
                    <a:pt x="181" y="149"/>
                    <a:pt x="181" y="149"/>
                  </a:cubicBezTo>
                  <a:cubicBezTo>
                    <a:pt x="180" y="149"/>
                    <a:pt x="180" y="149"/>
                    <a:pt x="180" y="149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79" y="149"/>
                    <a:pt x="179" y="149"/>
                    <a:pt x="179" y="149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76" y="149"/>
                    <a:pt x="176" y="149"/>
                    <a:pt x="176" y="149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5" y="146"/>
                    <a:pt x="175" y="146"/>
                    <a:pt x="175" y="146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177" y="144"/>
                    <a:pt x="177" y="144"/>
                    <a:pt x="177" y="144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3" y="139"/>
                    <a:pt x="173" y="139"/>
                    <a:pt x="173" y="139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8" y="138"/>
                    <a:pt x="168" y="138"/>
                    <a:pt x="168" y="138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5" y="137"/>
                    <a:pt x="165" y="137"/>
                    <a:pt x="165" y="137"/>
                  </a:cubicBezTo>
                  <a:cubicBezTo>
                    <a:pt x="164" y="137"/>
                    <a:pt x="164" y="137"/>
                    <a:pt x="164" y="137"/>
                  </a:cubicBezTo>
                  <a:cubicBezTo>
                    <a:pt x="163" y="138"/>
                    <a:pt x="163" y="138"/>
                    <a:pt x="163" y="138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2" y="140"/>
                    <a:pt x="162" y="140"/>
                    <a:pt x="162" y="14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59" y="140"/>
                    <a:pt x="159" y="140"/>
                    <a:pt x="159" y="140"/>
                  </a:cubicBezTo>
                  <a:cubicBezTo>
                    <a:pt x="158" y="140"/>
                    <a:pt x="158" y="140"/>
                    <a:pt x="158" y="140"/>
                  </a:cubicBezTo>
                  <a:cubicBezTo>
                    <a:pt x="158" y="139"/>
                    <a:pt x="158" y="139"/>
                    <a:pt x="158" y="139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5"/>
                    <a:pt x="156" y="135"/>
                  </a:cubicBezTo>
                  <a:cubicBezTo>
                    <a:pt x="156" y="133"/>
                    <a:pt x="156" y="133"/>
                    <a:pt x="156" y="133"/>
                  </a:cubicBezTo>
                  <a:cubicBezTo>
                    <a:pt x="155" y="131"/>
                    <a:pt x="155" y="131"/>
                    <a:pt x="155" y="131"/>
                  </a:cubicBezTo>
                  <a:cubicBezTo>
                    <a:pt x="155" y="130"/>
                    <a:pt x="155" y="130"/>
                    <a:pt x="155" y="130"/>
                  </a:cubicBezTo>
                  <a:cubicBezTo>
                    <a:pt x="155" y="128"/>
                    <a:pt x="155" y="128"/>
                    <a:pt x="155" y="128"/>
                  </a:cubicBezTo>
                  <a:cubicBezTo>
                    <a:pt x="154" y="126"/>
                    <a:pt x="154" y="126"/>
                    <a:pt x="154" y="126"/>
                  </a:cubicBezTo>
                  <a:cubicBezTo>
                    <a:pt x="153" y="125"/>
                    <a:pt x="153" y="125"/>
                    <a:pt x="153" y="125"/>
                  </a:cubicBezTo>
                  <a:cubicBezTo>
                    <a:pt x="152" y="125"/>
                    <a:pt x="152" y="125"/>
                    <a:pt x="152" y="125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21"/>
                    <a:pt x="148" y="121"/>
                    <a:pt x="148" y="121"/>
                  </a:cubicBezTo>
                  <a:cubicBezTo>
                    <a:pt x="149" y="119"/>
                    <a:pt x="149" y="119"/>
                    <a:pt x="149" y="119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1" y="113"/>
                    <a:pt x="151" y="113"/>
                    <a:pt x="151" y="113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48" y="107"/>
                    <a:pt x="148" y="107"/>
                    <a:pt x="148" y="107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0" y="108"/>
                    <a:pt x="150" y="108"/>
                    <a:pt x="150" y="108"/>
                  </a:cubicBezTo>
                  <a:cubicBezTo>
                    <a:pt x="150" y="109"/>
                    <a:pt x="150" y="109"/>
                    <a:pt x="150" y="109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6"/>
                    <a:pt x="153" y="116"/>
                    <a:pt x="153" y="116"/>
                  </a:cubicBezTo>
                  <a:cubicBezTo>
                    <a:pt x="154" y="117"/>
                    <a:pt x="154" y="117"/>
                    <a:pt x="154" y="117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5" y="120"/>
                    <a:pt x="155" y="120"/>
                    <a:pt x="155" y="120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157" y="121"/>
                    <a:pt x="157" y="121"/>
                    <a:pt x="157" y="121"/>
                  </a:cubicBezTo>
                  <a:cubicBezTo>
                    <a:pt x="159" y="121"/>
                    <a:pt x="159" y="121"/>
                    <a:pt x="159" y="121"/>
                  </a:cubicBezTo>
                  <a:cubicBezTo>
                    <a:pt x="160" y="120"/>
                    <a:pt x="160" y="120"/>
                    <a:pt x="160" y="120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1" y="122"/>
                    <a:pt x="161" y="122"/>
                    <a:pt x="161" y="122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2" y="121"/>
                    <a:pt x="162" y="121"/>
                    <a:pt x="162" y="121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164" y="120"/>
                    <a:pt x="164" y="120"/>
                    <a:pt x="164" y="120"/>
                  </a:cubicBezTo>
                  <a:cubicBezTo>
                    <a:pt x="165" y="122"/>
                    <a:pt x="165" y="122"/>
                    <a:pt x="165" y="122"/>
                  </a:cubicBezTo>
                  <a:cubicBezTo>
                    <a:pt x="166" y="122"/>
                    <a:pt x="166" y="122"/>
                    <a:pt x="166" y="122"/>
                  </a:cubicBezTo>
                  <a:cubicBezTo>
                    <a:pt x="167" y="122"/>
                    <a:pt x="167" y="122"/>
                    <a:pt x="167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7" y="122"/>
                    <a:pt x="167" y="122"/>
                    <a:pt x="167" y="122"/>
                  </a:cubicBezTo>
                  <a:cubicBezTo>
                    <a:pt x="167" y="121"/>
                    <a:pt x="167" y="121"/>
                    <a:pt x="167" y="121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6" y="120"/>
                    <a:pt x="166" y="120"/>
                    <a:pt x="166" y="120"/>
                  </a:cubicBezTo>
                  <a:cubicBezTo>
                    <a:pt x="164" y="120"/>
                    <a:pt x="164" y="120"/>
                    <a:pt x="164" y="120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3" y="119"/>
                    <a:pt x="163" y="119"/>
                    <a:pt x="163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0" y="119"/>
                    <a:pt x="160" y="119"/>
                    <a:pt x="160" y="119"/>
                  </a:cubicBezTo>
                  <a:cubicBezTo>
                    <a:pt x="159" y="119"/>
                    <a:pt x="159" y="119"/>
                    <a:pt x="159" y="119"/>
                  </a:cubicBezTo>
                  <a:cubicBezTo>
                    <a:pt x="157" y="117"/>
                    <a:pt x="157" y="117"/>
                    <a:pt x="157" y="117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8" y="113"/>
                    <a:pt x="158" y="113"/>
                    <a:pt x="158" y="113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1" y="111"/>
                    <a:pt x="161" y="111"/>
                    <a:pt x="161" y="111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2" y="108"/>
                    <a:pt x="162" y="108"/>
                    <a:pt x="162" y="108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8" y="110"/>
                    <a:pt x="168" y="110"/>
                    <a:pt x="168" y="110"/>
                  </a:cubicBezTo>
                  <a:cubicBezTo>
                    <a:pt x="171" y="110"/>
                    <a:pt x="171" y="110"/>
                    <a:pt x="171" y="110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80" y="112"/>
                    <a:pt x="180" y="112"/>
                    <a:pt x="180" y="112"/>
                  </a:cubicBezTo>
                  <a:cubicBezTo>
                    <a:pt x="180" y="113"/>
                    <a:pt x="180" y="113"/>
                    <a:pt x="180" y="113"/>
                  </a:cubicBezTo>
                  <a:cubicBezTo>
                    <a:pt x="181" y="113"/>
                    <a:pt x="181" y="113"/>
                    <a:pt x="181" y="113"/>
                  </a:cubicBezTo>
                  <a:cubicBezTo>
                    <a:pt x="182" y="113"/>
                    <a:pt x="182" y="113"/>
                    <a:pt x="182" y="113"/>
                  </a:cubicBezTo>
                  <a:cubicBezTo>
                    <a:pt x="181" y="114"/>
                    <a:pt x="181" y="114"/>
                    <a:pt x="181" y="114"/>
                  </a:cubicBezTo>
                  <a:cubicBezTo>
                    <a:pt x="182" y="115"/>
                    <a:pt x="182" y="115"/>
                    <a:pt x="182" y="115"/>
                  </a:cubicBezTo>
                  <a:cubicBezTo>
                    <a:pt x="181" y="115"/>
                    <a:pt x="181" y="115"/>
                    <a:pt x="181" y="115"/>
                  </a:cubicBezTo>
                  <a:cubicBezTo>
                    <a:pt x="180" y="116"/>
                    <a:pt x="180" y="116"/>
                    <a:pt x="180" y="116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1" y="118"/>
                    <a:pt x="181" y="118"/>
                    <a:pt x="181" y="118"/>
                  </a:cubicBezTo>
                  <a:cubicBezTo>
                    <a:pt x="181" y="119"/>
                    <a:pt x="181" y="119"/>
                    <a:pt x="181" y="119"/>
                  </a:cubicBezTo>
                  <a:cubicBezTo>
                    <a:pt x="182" y="121"/>
                    <a:pt x="182" y="121"/>
                    <a:pt x="182" y="121"/>
                  </a:cubicBezTo>
                  <a:cubicBezTo>
                    <a:pt x="182" y="121"/>
                    <a:pt x="182" y="121"/>
                    <a:pt x="182" y="121"/>
                  </a:cubicBezTo>
                  <a:cubicBezTo>
                    <a:pt x="182" y="122"/>
                    <a:pt x="182" y="122"/>
                    <a:pt x="182" y="122"/>
                  </a:cubicBezTo>
                  <a:cubicBezTo>
                    <a:pt x="182" y="125"/>
                    <a:pt x="182" y="125"/>
                    <a:pt x="182" y="125"/>
                  </a:cubicBezTo>
                  <a:cubicBezTo>
                    <a:pt x="183" y="125"/>
                    <a:pt x="183" y="125"/>
                    <a:pt x="183" y="125"/>
                  </a:cubicBezTo>
                  <a:cubicBezTo>
                    <a:pt x="183" y="124"/>
                    <a:pt x="183" y="124"/>
                    <a:pt x="183" y="124"/>
                  </a:cubicBezTo>
                  <a:cubicBezTo>
                    <a:pt x="183" y="123"/>
                    <a:pt x="183" y="123"/>
                    <a:pt x="183" y="123"/>
                  </a:cubicBezTo>
                  <a:cubicBezTo>
                    <a:pt x="183" y="123"/>
                    <a:pt x="183" y="123"/>
                    <a:pt x="183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5" y="121"/>
                    <a:pt x="185" y="121"/>
                    <a:pt x="185" y="121"/>
                  </a:cubicBezTo>
                  <a:cubicBezTo>
                    <a:pt x="185" y="122"/>
                    <a:pt x="185" y="122"/>
                    <a:pt x="185" y="122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5" y="125"/>
                    <a:pt x="185" y="125"/>
                    <a:pt x="185" y="125"/>
                  </a:cubicBezTo>
                  <a:cubicBezTo>
                    <a:pt x="185" y="126"/>
                    <a:pt x="185" y="126"/>
                    <a:pt x="185" y="126"/>
                  </a:cubicBezTo>
                  <a:cubicBezTo>
                    <a:pt x="185" y="126"/>
                    <a:pt x="185" y="126"/>
                    <a:pt x="185" y="126"/>
                  </a:cubicBezTo>
                  <a:cubicBezTo>
                    <a:pt x="186" y="127"/>
                    <a:pt x="186" y="127"/>
                    <a:pt x="186" y="127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189" y="127"/>
                    <a:pt x="189" y="127"/>
                    <a:pt x="189" y="127"/>
                  </a:cubicBezTo>
                  <a:cubicBezTo>
                    <a:pt x="190" y="128"/>
                    <a:pt x="190" y="128"/>
                    <a:pt x="190" y="128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1" y="130"/>
                    <a:pt x="191" y="130"/>
                    <a:pt x="191" y="130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200" y="130"/>
                    <a:pt x="200" y="130"/>
                    <a:pt x="200" y="130"/>
                  </a:cubicBezTo>
                  <a:cubicBezTo>
                    <a:pt x="201" y="131"/>
                    <a:pt x="201" y="131"/>
                    <a:pt x="201" y="131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1"/>
                    <a:pt x="201" y="131"/>
                    <a:pt x="201" y="131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5" y="128"/>
                    <a:pt x="195" y="128"/>
                    <a:pt x="195" y="128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1" y="129"/>
                    <a:pt x="191" y="129"/>
                    <a:pt x="191" y="129"/>
                  </a:cubicBezTo>
                  <a:cubicBezTo>
                    <a:pt x="190" y="127"/>
                    <a:pt x="190" y="127"/>
                    <a:pt x="190" y="127"/>
                  </a:cubicBezTo>
                  <a:cubicBezTo>
                    <a:pt x="189" y="127"/>
                    <a:pt x="189" y="127"/>
                    <a:pt x="189" y="127"/>
                  </a:cubicBezTo>
                  <a:cubicBezTo>
                    <a:pt x="187" y="126"/>
                    <a:pt x="187" y="126"/>
                    <a:pt x="187" y="126"/>
                  </a:cubicBezTo>
                  <a:cubicBezTo>
                    <a:pt x="187" y="125"/>
                    <a:pt x="187" y="125"/>
                    <a:pt x="187" y="125"/>
                  </a:cubicBezTo>
                  <a:cubicBezTo>
                    <a:pt x="187" y="125"/>
                    <a:pt x="187" y="125"/>
                    <a:pt x="187" y="125"/>
                  </a:cubicBezTo>
                  <a:cubicBezTo>
                    <a:pt x="188" y="125"/>
                    <a:pt x="188" y="125"/>
                    <a:pt x="188" y="125"/>
                  </a:cubicBezTo>
                  <a:cubicBezTo>
                    <a:pt x="189" y="124"/>
                    <a:pt x="189" y="124"/>
                    <a:pt x="189" y="124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7" y="120"/>
                    <a:pt x="187" y="120"/>
                    <a:pt x="187" y="120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4" y="118"/>
                    <a:pt x="184" y="118"/>
                    <a:pt x="184" y="118"/>
                  </a:cubicBezTo>
                  <a:cubicBezTo>
                    <a:pt x="183" y="117"/>
                    <a:pt x="183" y="117"/>
                    <a:pt x="183" y="117"/>
                  </a:cubicBezTo>
                  <a:cubicBezTo>
                    <a:pt x="184" y="116"/>
                    <a:pt x="184" y="116"/>
                    <a:pt x="184" y="116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3" y="113"/>
                    <a:pt x="183" y="113"/>
                    <a:pt x="183" y="113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0" y="111"/>
                    <a:pt x="180" y="111"/>
                    <a:pt x="180" y="111"/>
                  </a:cubicBezTo>
                  <a:cubicBezTo>
                    <a:pt x="178" y="111"/>
                    <a:pt x="178" y="111"/>
                    <a:pt x="178" y="111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5" y="107"/>
                    <a:pt x="175" y="107"/>
                    <a:pt x="175" y="107"/>
                  </a:cubicBezTo>
                  <a:cubicBezTo>
                    <a:pt x="175" y="107"/>
                    <a:pt x="175" y="107"/>
                    <a:pt x="175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1" y="107"/>
                    <a:pt x="171" y="107"/>
                    <a:pt x="171" y="107"/>
                  </a:cubicBezTo>
                  <a:cubicBezTo>
                    <a:pt x="170" y="107"/>
                    <a:pt x="170" y="107"/>
                    <a:pt x="170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5"/>
                    <a:pt x="169" y="105"/>
                    <a:pt x="169" y="105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7" y="102"/>
                    <a:pt x="167" y="102"/>
                    <a:pt x="167" y="102"/>
                  </a:cubicBezTo>
                  <a:cubicBezTo>
                    <a:pt x="165" y="101"/>
                    <a:pt x="165" y="101"/>
                    <a:pt x="165" y="101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4" y="99"/>
                    <a:pt x="164" y="99"/>
                    <a:pt x="164" y="99"/>
                  </a:cubicBezTo>
                  <a:cubicBezTo>
                    <a:pt x="165" y="98"/>
                    <a:pt x="165" y="98"/>
                    <a:pt x="165" y="98"/>
                  </a:cubicBezTo>
                  <a:cubicBezTo>
                    <a:pt x="165" y="97"/>
                    <a:pt x="165" y="97"/>
                    <a:pt x="165" y="97"/>
                  </a:cubicBezTo>
                  <a:cubicBezTo>
                    <a:pt x="164" y="97"/>
                    <a:pt x="164" y="97"/>
                    <a:pt x="164" y="97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5" y="96"/>
                    <a:pt x="165" y="96"/>
                    <a:pt x="165" y="96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68" y="95"/>
                    <a:pt x="168" y="95"/>
                    <a:pt x="168" y="95"/>
                  </a:cubicBezTo>
                  <a:cubicBezTo>
                    <a:pt x="170" y="95"/>
                    <a:pt x="170" y="95"/>
                    <a:pt x="170" y="95"/>
                  </a:cubicBezTo>
                  <a:cubicBezTo>
                    <a:pt x="173" y="93"/>
                    <a:pt x="173" y="93"/>
                    <a:pt x="173" y="93"/>
                  </a:cubicBezTo>
                  <a:cubicBezTo>
                    <a:pt x="175" y="92"/>
                    <a:pt x="175" y="92"/>
                    <a:pt x="175" y="92"/>
                  </a:cubicBezTo>
                  <a:cubicBezTo>
                    <a:pt x="176" y="92"/>
                    <a:pt x="176" y="92"/>
                    <a:pt x="176" y="92"/>
                  </a:cubicBezTo>
                  <a:cubicBezTo>
                    <a:pt x="177" y="93"/>
                    <a:pt x="177" y="93"/>
                    <a:pt x="177" y="93"/>
                  </a:cubicBezTo>
                  <a:cubicBezTo>
                    <a:pt x="178" y="92"/>
                    <a:pt x="178" y="92"/>
                    <a:pt x="178" y="92"/>
                  </a:cubicBezTo>
                  <a:cubicBezTo>
                    <a:pt x="178" y="91"/>
                    <a:pt x="178" y="91"/>
                    <a:pt x="178" y="91"/>
                  </a:cubicBezTo>
                  <a:cubicBezTo>
                    <a:pt x="180" y="91"/>
                    <a:pt x="180" y="91"/>
                    <a:pt x="180" y="91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83" y="90"/>
                    <a:pt x="183" y="90"/>
                    <a:pt x="183" y="90"/>
                  </a:cubicBezTo>
                  <a:cubicBezTo>
                    <a:pt x="183" y="91"/>
                    <a:pt x="183" y="91"/>
                    <a:pt x="183" y="91"/>
                  </a:cubicBezTo>
                  <a:cubicBezTo>
                    <a:pt x="183" y="91"/>
                    <a:pt x="183" y="91"/>
                    <a:pt x="183" y="91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1" y="93"/>
                    <a:pt x="181" y="93"/>
                    <a:pt x="181" y="93"/>
                  </a:cubicBezTo>
                  <a:cubicBezTo>
                    <a:pt x="181" y="94"/>
                    <a:pt x="181" y="94"/>
                    <a:pt x="181" y="94"/>
                  </a:cubicBezTo>
                  <a:cubicBezTo>
                    <a:pt x="183" y="96"/>
                    <a:pt x="183" y="96"/>
                    <a:pt x="183" y="96"/>
                  </a:cubicBezTo>
                  <a:cubicBezTo>
                    <a:pt x="185" y="96"/>
                    <a:pt x="185" y="96"/>
                    <a:pt x="185" y="96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2" y="94"/>
                    <a:pt x="182" y="94"/>
                    <a:pt x="182" y="94"/>
                  </a:cubicBezTo>
                  <a:cubicBezTo>
                    <a:pt x="182" y="93"/>
                    <a:pt x="182" y="93"/>
                    <a:pt x="182" y="93"/>
                  </a:cubicBezTo>
                  <a:cubicBezTo>
                    <a:pt x="183" y="92"/>
                    <a:pt x="183" y="92"/>
                    <a:pt x="183" y="92"/>
                  </a:cubicBezTo>
                  <a:cubicBezTo>
                    <a:pt x="185" y="91"/>
                    <a:pt x="185" y="91"/>
                    <a:pt x="185" y="91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3" y="87"/>
                    <a:pt x="183" y="87"/>
                    <a:pt x="183" y="87"/>
                  </a:cubicBezTo>
                  <a:cubicBezTo>
                    <a:pt x="181" y="87"/>
                    <a:pt x="181" y="87"/>
                    <a:pt x="181" y="87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80" y="86"/>
                    <a:pt x="180" y="86"/>
                    <a:pt x="180" y="86"/>
                  </a:cubicBezTo>
                  <a:cubicBezTo>
                    <a:pt x="178" y="86"/>
                    <a:pt x="178" y="86"/>
                    <a:pt x="178" y="86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7" y="85"/>
                    <a:pt x="177" y="85"/>
                    <a:pt x="177" y="85"/>
                  </a:cubicBezTo>
                  <a:cubicBezTo>
                    <a:pt x="177" y="85"/>
                    <a:pt x="177" y="85"/>
                    <a:pt x="177" y="85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9" y="85"/>
                    <a:pt x="179" y="85"/>
                    <a:pt x="179" y="85"/>
                  </a:cubicBezTo>
                  <a:cubicBezTo>
                    <a:pt x="180" y="85"/>
                    <a:pt x="180" y="85"/>
                    <a:pt x="180" y="85"/>
                  </a:cubicBezTo>
                  <a:cubicBezTo>
                    <a:pt x="181" y="84"/>
                    <a:pt x="181" y="84"/>
                    <a:pt x="181" y="84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84"/>
                    <a:pt x="179" y="84"/>
                    <a:pt x="179" y="84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7" y="83"/>
                    <a:pt x="177" y="83"/>
                    <a:pt x="177" y="83"/>
                  </a:cubicBezTo>
                  <a:cubicBezTo>
                    <a:pt x="175" y="83"/>
                    <a:pt x="175" y="83"/>
                    <a:pt x="175" y="83"/>
                  </a:cubicBezTo>
                  <a:cubicBezTo>
                    <a:pt x="175" y="83"/>
                    <a:pt x="175" y="83"/>
                    <a:pt x="175" y="83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5" y="82"/>
                    <a:pt x="175" y="82"/>
                    <a:pt x="175" y="82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80"/>
                    <a:pt x="174" y="80"/>
                    <a:pt x="174" y="80"/>
                  </a:cubicBezTo>
                  <a:cubicBezTo>
                    <a:pt x="174" y="80"/>
                    <a:pt x="174" y="80"/>
                    <a:pt x="174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6" y="81"/>
                    <a:pt x="176" y="81"/>
                    <a:pt x="176" y="81"/>
                  </a:cubicBezTo>
                  <a:cubicBezTo>
                    <a:pt x="176" y="81"/>
                    <a:pt x="176" y="81"/>
                    <a:pt x="176" y="81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8" y="82"/>
                    <a:pt x="178" y="82"/>
                    <a:pt x="178" y="82"/>
                  </a:cubicBezTo>
                  <a:cubicBezTo>
                    <a:pt x="177" y="81"/>
                    <a:pt x="177" y="81"/>
                    <a:pt x="177" y="81"/>
                  </a:cubicBezTo>
                  <a:cubicBezTo>
                    <a:pt x="178" y="81"/>
                    <a:pt x="178" y="81"/>
                    <a:pt x="178" y="81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9" y="78"/>
                    <a:pt x="179" y="78"/>
                    <a:pt x="179" y="78"/>
                  </a:cubicBezTo>
                  <a:cubicBezTo>
                    <a:pt x="179" y="78"/>
                    <a:pt x="179" y="78"/>
                    <a:pt x="179" y="78"/>
                  </a:cubicBezTo>
                  <a:cubicBezTo>
                    <a:pt x="177" y="77"/>
                    <a:pt x="177" y="77"/>
                    <a:pt x="177" y="77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7"/>
                    <a:pt x="176" y="77"/>
                    <a:pt x="176" y="77"/>
                  </a:cubicBezTo>
                  <a:cubicBezTo>
                    <a:pt x="177" y="76"/>
                    <a:pt x="177" y="76"/>
                    <a:pt x="177" y="76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79" y="75"/>
                    <a:pt x="179" y="75"/>
                    <a:pt x="179" y="75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1" y="73"/>
                    <a:pt x="181" y="73"/>
                    <a:pt x="181" y="73"/>
                  </a:cubicBezTo>
                  <a:cubicBezTo>
                    <a:pt x="181" y="73"/>
                    <a:pt x="181" y="73"/>
                    <a:pt x="181" y="73"/>
                  </a:cubicBezTo>
                  <a:cubicBezTo>
                    <a:pt x="181" y="72"/>
                    <a:pt x="181" y="72"/>
                    <a:pt x="181" y="72"/>
                  </a:cubicBezTo>
                  <a:cubicBezTo>
                    <a:pt x="182" y="72"/>
                    <a:pt x="182" y="72"/>
                    <a:pt x="182" y="72"/>
                  </a:cubicBezTo>
                  <a:cubicBezTo>
                    <a:pt x="182" y="72"/>
                    <a:pt x="182" y="72"/>
                    <a:pt x="182" y="72"/>
                  </a:cubicBezTo>
                  <a:cubicBezTo>
                    <a:pt x="183" y="72"/>
                    <a:pt x="183" y="72"/>
                    <a:pt x="183" y="72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4" y="70"/>
                    <a:pt x="184" y="70"/>
                    <a:pt x="184" y="70"/>
                  </a:cubicBezTo>
                  <a:cubicBezTo>
                    <a:pt x="185" y="70"/>
                    <a:pt x="185" y="70"/>
                    <a:pt x="185" y="70"/>
                  </a:cubicBezTo>
                  <a:cubicBezTo>
                    <a:pt x="185" y="69"/>
                    <a:pt x="185" y="69"/>
                    <a:pt x="185" y="69"/>
                  </a:cubicBezTo>
                  <a:cubicBezTo>
                    <a:pt x="185" y="69"/>
                    <a:pt x="185" y="69"/>
                    <a:pt x="185" y="69"/>
                  </a:cubicBezTo>
                  <a:cubicBezTo>
                    <a:pt x="186" y="69"/>
                    <a:pt x="186" y="69"/>
                    <a:pt x="186" y="69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9" y="67"/>
                    <a:pt x="189" y="67"/>
                    <a:pt x="189" y="67"/>
                  </a:cubicBezTo>
                  <a:cubicBezTo>
                    <a:pt x="190" y="67"/>
                    <a:pt x="190" y="67"/>
                    <a:pt x="190" y="67"/>
                  </a:cubicBezTo>
                  <a:cubicBezTo>
                    <a:pt x="191" y="66"/>
                    <a:pt x="191" y="66"/>
                    <a:pt x="191" y="66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192" y="65"/>
                    <a:pt x="192" y="65"/>
                    <a:pt x="192" y="65"/>
                  </a:cubicBezTo>
                  <a:cubicBezTo>
                    <a:pt x="191" y="65"/>
                    <a:pt x="191" y="65"/>
                    <a:pt x="191" y="65"/>
                  </a:cubicBezTo>
                  <a:cubicBezTo>
                    <a:pt x="190" y="65"/>
                    <a:pt x="190" y="65"/>
                    <a:pt x="190" y="65"/>
                  </a:cubicBezTo>
                  <a:cubicBezTo>
                    <a:pt x="190" y="65"/>
                    <a:pt x="190" y="65"/>
                    <a:pt x="190" y="65"/>
                  </a:cubicBezTo>
                  <a:cubicBezTo>
                    <a:pt x="190" y="63"/>
                    <a:pt x="190" y="63"/>
                    <a:pt x="190" y="63"/>
                  </a:cubicBezTo>
                  <a:cubicBezTo>
                    <a:pt x="190" y="63"/>
                    <a:pt x="190" y="63"/>
                    <a:pt x="190" y="63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91" y="62"/>
                    <a:pt x="191" y="62"/>
                    <a:pt x="191" y="62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1" y="61"/>
                    <a:pt x="191" y="61"/>
                    <a:pt x="191" y="61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6" y="61"/>
                    <a:pt x="196" y="61"/>
                    <a:pt x="196" y="61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8" y="63"/>
                    <a:pt x="198" y="63"/>
                    <a:pt x="198" y="63"/>
                  </a:cubicBezTo>
                  <a:cubicBezTo>
                    <a:pt x="198" y="64"/>
                    <a:pt x="198" y="64"/>
                    <a:pt x="198" y="64"/>
                  </a:cubicBezTo>
                  <a:cubicBezTo>
                    <a:pt x="199" y="64"/>
                    <a:pt x="199" y="64"/>
                    <a:pt x="199" y="64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1" y="62"/>
                    <a:pt x="201" y="62"/>
                    <a:pt x="201" y="62"/>
                  </a:cubicBezTo>
                  <a:cubicBezTo>
                    <a:pt x="200" y="61"/>
                    <a:pt x="200" y="61"/>
                    <a:pt x="200" y="61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201" y="62"/>
                    <a:pt x="201" y="62"/>
                    <a:pt x="201" y="62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3"/>
                    <a:pt x="202" y="63"/>
                    <a:pt x="202" y="63"/>
                  </a:cubicBezTo>
                  <a:cubicBezTo>
                    <a:pt x="202" y="62"/>
                    <a:pt x="202" y="62"/>
                    <a:pt x="202" y="62"/>
                  </a:cubicBezTo>
                  <a:cubicBezTo>
                    <a:pt x="202" y="61"/>
                    <a:pt x="202" y="61"/>
                    <a:pt x="202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203" y="62"/>
                    <a:pt x="203" y="62"/>
                    <a:pt x="203" y="62"/>
                  </a:cubicBezTo>
                  <a:cubicBezTo>
                    <a:pt x="205" y="61"/>
                    <a:pt x="205" y="61"/>
                    <a:pt x="205" y="61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4" y="60"/>
                    <a:pt x="204" y="60"/>
                    <a:pt x="204" y="60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6" y="59"/>
                    <a:pt x="206" y="59"/>
                    <a:pt x="206" y="59"/>
                  </a:cubicBezTo>
                  <a:cubicBezTo>
                    <a:pt x="205" y="59"/>
                    <a:pt x="205" y="59"/>
                    <a:pt x="205" y="59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207" y="58"/>
                    <a:pt x="207" y="58"/>
                    <a:pt x="207" y="58"/>
                  </a:cubicBezTo>
                  <a:cubicBezTo>
                    <a:pt x="208" y="57"/>
                    <a:pt x="208" y="57"/>
                    <a:pt x="208" y="57"/>
                  </a:cubicBezTo>
                  <a:cubicBezTo>
                    <a:pt x="208" y="58"/>
                    <a:pt x="208" y="58"/>
                    <a:pt x="208" y="58"/>
                  </a:cubicBezTo>
                  <a:cubicBezTo>
                    <a:pt x="208" y="58"/>
                    <a:pt x="208" y="58"/>
                    <a:pt x="208" y="58"/>
                  </a:cubicBezTo>
                  <a:cubicBezTo>
                    <a:pt x="209" y="58"/>
                    <a:pt x="209" y="58"/>
                    <a:pt x="209" y="58"/>
                  </a:cubicBezTo>
                  <a:cubicBezTo>
                    <a:pt x="210" y="58"/>
                    <a:pt x="210" y="58"/>
                    <a:pt x="210" y="58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11" y="61"/>
                    <a:pt x="211" y="61"/>
                    <a:pt x="211" y="61"/>
                  </a:cubicBezTo>
                  <a:cubicBezTo>
                    <a:pt x="212" y="60"/>
                    <a:pt x="212" y="60"/>
                    <a:pt x="212" y="60"/>
                  </a:cubicBezTo>
                  <a:cubicBezTo>
                    <a:pt x="211" y="58"/>
                    <a:pt x="211" y="58"/>
                    <a:pt x="211" y="58"/>
                  </a:cubicBezTo>
                  <a:cubicBezTo>
                    <a:pt x="210" y="57"/>
                    <a:pt x="210" y="57"/>
                    <a:pt x="210" y="57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8" y="57"/>
                    <a:pt x="208" y="57"/>
                    <a:pt x="208" y="57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6" y="56"/>
                    <a:pt x="206" y="56"/>
                    <a:pt x="206" y="56"/>
                  </a:cubicBezTo>
                  <a:cubicBezTo>
                    <a:pt x="205" y="56"/>
                    <a:pt x="205" y="56"/>
                    <a:pt x="205" y="56"/>
                  </a:cubicBezTo>
                  <a:cubicBezTo>
                    <a:pt x="205" y="55"/>
                    <a:pt x="205" y="55"/>
                    <a:pt x="205" y="55"/>
                  </a:cubicBezTo>
                  <a:cubicBezTo>
                    <a:pt x="206" y="55"/>
                    <a:pt x="206" y="55"/>
                    <a:pt x="206" y="55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10" y="54"/>
                    <a:pt x="210" y="54"/>
                    <a:pt x="210" y="54"/>
                  </a:cubicBezTo>
                  <a:cubicBezTo>
                    <a:pt x="211" y="54"/>
                    <a:pt x="211" y="54"/>
                    <a:pt x="211" y="54"/>
                  </a:cubicBezTo>
                  <a:cubicBezTo>
                    <a:pt x="211" y="54"/>
                    <a:pt x="211" y="54"/>
                    <a:pt x="211" y="54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15" y="54"/>
                    <a:pt x="215" y="54"/>
                    <a:pt x="215" y="54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16" y="53"/>
                    <a:pt x="216" y="53"/>
                    <a:pt x="216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3" y="53"/>
                    <a:pt x="213" y="53"/>
                    <a:pt x="213" y="53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1" y="52"/>
                    <a:pt x="211" y="52"/>
                    <a:pt x="211" y="52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12" y="51"/>
                    <a:pt x="212" y="51"/>
                    <a:pt x="212" y="51"/>
                  </a:cubicBezTo>
                  <a:cubicBezTo>
                    <a:pt x="210" y="50"/>
                    <a:pt x="210" y="50"/>
                    <a:pt x="210" y="50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8" y="49"/>
                    <a:pt x="208" y="49"/>
                    <a:pt x="208" y="49"/>
                  </a:cubicBezTo>
                  <a:cubicBezTo>
                    <a:pt x="208" y="48"/>
                    <a:pt x="208" y="48"/>
                    <a:pt x="208" y="48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8" y="46"/>
                    <a:pt x="208" y="46"/>
                    <a:pt x="208" y="46"/>
                  </a:cubicBezTo>
                  <a:cubicBezTo>
                    <a:pt x="207" y="45"/>
                    <a:pt x="207" y="45"/>
                    <a:pt x="207" y="45"/>
                  </a:cubicBezTo>
                  <a:cubicBezTo>
                    <a:pt x="207" y="42"/>
                    <a:pt x="207" y="42"/>
                    <a:pt x="207" y="42"/>
                  </a:cubicBezTo>
                  <a:cubicBezTo>
                    <a:pt x="208" y="41"/>
                    <a:pt x="208" y="41"/>
                    <a:pt x="208" y="41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208" y="37"/>
                    <a:pt x="208" y="37"/>
                    <a:pt x="208" y="37"/>
                  </a:cubicBezTo>
                  <a:cubicBezTo>
                    <a:pt x="209" y="37"/>
                    <a:pt x="209" y="37"/>
                    <a:pt x="209" y="37"/>
                  </a:cubicBezTo>
                  <a:cubicBezTo>
                    <a:pt x="209" y="36"/>
                    <a:pt x="209" y="36"/>
                    <a:pt x="209" y="36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12" y="36"/>
                    <a:pt x="212" y="36"/>
                    <a:pt x="212" y="36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4" y="35"/>
                    <a:pt x="214" y="35"/>
                    <a:pt x="214" y="35"/>
                  </a:cubicBezTo>
                  <a:cubicBezTo>
                    <a:pt x="214" y="37"/>
                    <a:pt x="214" y="37"/>
                    <a:pt x="214" y="37"/>
                  </a:cubicBezTo>
                  <a:cubicBezTo>
                    <a:pt x="216" y="37"/>
                    <a:pt x="216" y="37"/>
                    <a:pt x="216" y="37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7" y="37"/>
                    <a:pt x="217" y="37"/>
                    <a:pt x="217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40"/>
                    <a:pt x="218" y="40"/>
                    <a:pt x="218" y="40"/>
                  </a:cubicBezTo>
                  <a:cubicBezTo>
                    <a:pt x="218" y="41"/>
                    <a:pt x="218" y="41"/>
                    <a:pt x="218" y="41"/>
                  </a:cubicBezTo>
                  <a:cubicBezTo>
                    <a:pt x="217" y="42"/>
                    <a:pt x="217" y="42"/>
                    <a:pt x="217" y="42"/>
                  </a:cubicBezTo>
                  <a:cubicBezTo>
                    <a:pt x="216" y="42"/>
                    <a:pt x="216" y="42"/>
                    <a:pt x="216" y="42"/>
                  </a:cubicBezTo>
                  <a:cubicBezTo>
                    <a:pt x="215" y="43"/>
                    <a:pt x="215" y="43"/>
                    <a:pt x="215" y="43"/>
                  </a:cubicBezTo>
                  <a:cubicBezTo>
                    <a:pt x="216" y="43"/>
                    <a:pt x="216" y="43"/>
                    <a:pt x="216" y="43"/>
                  </a:cubicBezTo>
                  <a:cubicBezTo>
                    <a:pt x="218" y="43"/>
                    <a:pt x="218" y="43"/>
                    <a:pt x="218" y="43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2"/>
                    <a:pt x="220" y="42"/>
                    <a:pt x="220" y="42"/>
                  </a:cubicBezTo>
                  <a:cubicBezTo>
                    <a:pt x="220" y="43"/>
                    <a:pt x="220" y="43"/>
                    <a:pt x="220" y="43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1" y="42"/>
                    <a:pt x="221" y="42"/>
                    <a:pt x="221" y="42"/>
                  </a:cubicBezTo>
                  <a:cubicBezTo>
                    <a:pt x="222" y="41"/>
                    <a:pt x="222" y="41"/>
                    <a:pt x="222" y="41"/>
                  </a:cubicBezTo>
                  <a:cubicBezTo>
                    <a:pt x="223" y="42"/>
                    <a:pt x="223" y="42"/>
                    <a:pt x="223" y="42"/>
                  </a:cubicBezTo>
                  <a:cubicBezTo>
                    <a:pt x="224" y="41"/>
                    <a:pt x="224" y="41"/>
                    <a:pt x="224" y="41"/>
                  </a:cubicBezTo>
                  <a:cubicBezTo>
                    <a:pt x="224" y="41"/>
                    <a:pt x="224" y="41"/>
                    <a:pt x="224" y="41"/>
                  </a:cubicBezTo>
                  <a:cubicBezTo>
                    <a:pt x="224" y="40"/>
                    <a:pt x="224" y="40"/>
                    <a:pt x="224" y="40"/>
                  </a:cubicBezTo>
                  <a:cubicBezTo>
                    <a:pt x="225" y="41"/>
                    <a:pt x="225" y="41"/>
                    <a:pt x="225" y="4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6" y="46"/>
                    <a:pt x="226" y="46"/>
                    <a:pt x="226" y="46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7" y="48"/>
                    <a:pt x="227" y="48"/>
                    <a:pt x="227" y="48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6" y="49"/>
                    <a:pt x="226" y="49"/>
                    <a:pt x="226" y="49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8" y="49"/>
                    <a:pt x="228" y="49"/>
                    <a:pt x="228" y="49"/>
                  </a:cubicBezTo>
                  <a:cubicBezTo>
                    <a:pt x="229" y="48"/>
                    <a:pt x="229" y="48"/>
                    <a:pt x="229" y="48"/>
                  </a:cubicBezTo>
                  <a:cubicBezTo>
                    <a:pt x="231" y="48"/>
                    <a:pt x="231" y="48"/>
                    <a:pt x="231" y="48"/>
                  </a:cubicBezTo>
                  <a:cubicBezTo>
                    <a:pt x="231" y="47"/>
                    <a:pt x="231" y="47"/>
                    <a:pt x="231" y="47"/>
                  </a:cubicBezTo>
                  <a:cubicBezTo>
                    <a:pt x="231" y="45"/>
                    <a:pt x="231" y="45"/>
                    <a:pt x="231" y="45"/>
                  </a:cubicBezTo>
                  <a:cubicBezTo>
                    <a:pt x="231" y="44"/>
                    <a:pt x="231" y="44"/>
                    <a:pt x="231" y="44"/>
                  </a:cubicBezTo>
                  <a:cubicBezTo>
                    <a:pt x="230" y="44"/>
                    <a:pt x="230" y="44"/>
                    <a:pt x="230" y="44"/>
                  </a:cubicBezTo>
                  <a:cubicBezTo>
                    <a:pt x="230" y="44"/>
                    <a:pt x="230" y="44"/>
                    <a:pt x="230" y="44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2" y="43"/>
                    <a:pt x="232" y="43"/>
                    <a:pt x="232" y="43"/>
                  </a:cubicBezTo>
                  <a:cubicBezTo>
                    <a:pt x="233" y="43"/>
                    <a:pt x="233" y="43"/>
                    <a:pt x="233" y="43"/>
                  </a:cubicBezTo>
                  <a:cubicBezTo>
                    <a:pt x="234" y="42"/>
                    <a:pt x="234" y="42"/>
                    <a:pt x="234" y="42"/>
                  </a:cubicBezTo>
                  <a:cubicBezTo>
                    <a:pt x="235" y="42"/>
                    <a:pt x="235" y="42"/>
                    <a:pt x="235" y="42"/>
                  </a:cubicBezTo>
                  <a:cubicBezTo>
                    <a:pt x="236" y="42"/>
                    <a:pt x="236" y="42"/>
                    <a:pt x="236" y="42"/>
                  </a:cubicBezTo>
                  <a:cubicBezTo>
                    <a:pt x="236" y="41"/>
                    <a:pt x="236" y="41"/>
                    <a:pt x="236" y="41"/>
                  </a:cubicBezTo>
                  <a:cubicBezTo>
                    <a:pt x="237" y="40"/>
                    <a:pt x="237" y="40"/>
                    <a:pt x="237" y="40"/>
                  </a:cubicBezTo>
                  <a:cubicBezTo>
                    <a:pt x="237" y="41"/>
                    <a:pt x="237" y="41"/>
                    <a:pt x="237" y="41"/>
                  </a:cubicBezTo>
                  <a:cubicBezTo>
                    <a:pt x="238" y="40"/>
                    <a:pt x="238" y="40"/>
                    <a:pt x="238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41"/>
                    <a:pt x="240" y="41"/>
                    <a:pt x="240" y="41"/>
                  </a:cubicBezTo>
                  <a:cubicBezTo>
                    <a:pt x="240" y="42"/>
                    <a:pt x="240" y="42"/>
                    <a:pt x="240" y="42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7" y="44"/>
                    <a:pt x="247" y="44"/>
                    <a:pt x="247" y="44"/>
                  </a:cubicBezTo>
                  <a:cubicBezTo>
                    <a:pt x="248" y="44"/>
                    <a:pt x="248" y="44"/>
                    <a:pt x="248" y="44"/>
                  </a:cubicBezTo>
                  <a:cubicBezTo>
                    <a:pt x="248" y="45"/>
                    <a:pt x="248" y="45"/>
                    <a:pt x="248" y="45"/>
                  </a:cubicBezTo>
                  <a:cubicBezTo>
                    <a:pt x="248" y="45"/>
                    <a:pt x="248" y="45"/>
                    <a:pt x="248" y="45"/>
                  </a:cubicBezTo>
                  <a:cubicBezTo>
                    <a:pt x="249" y="47"/>
                    <a:pt x="249" y="47"/>
                    <a:pt x="249" y="47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1" y="45"/>
                    <a:pt x="251" y="45"/>
                    <a:pt x="251" y="45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49" y="45"/>
                    <a:pt x="249" y="45"/>
                    <a:pt x="249" y="45"/>
                  </a:cubicBezTo>
                  <a:cubicBezTo>
                    <a:pt x="249" y="44"/>
                    <a:pt x="249" y="44"/>
                    <a:pt x="249" y="44"/>
                  </a:cubicBezTo>
                  <a:cubicBezTo>
                    <a:pt x="250" y="44"/>
                    <a:pt x="250" y="44"/>
                    <a:pt x="250" y="44"/>
                  </a:cubicBezTo>
                  <a:cubicBezTo>
                    <a:pt x="250" y="44"/>
                    <a:pt x="250" y="44"/>
                    <a:pt x="250" y="44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2" y="45"/>
                    <a:pt x="252" y="45"/>
                    <a:pt x="252" y="45"/>
                  </a:cubicBezTo>
                  <a:cubicBezTo>
                    <a:pt x="252" y="46"/>
                    <a:pt x="252" y="46"/>
                    <a:pt x="252" y="46"/>
                  </a:cubicBezTo>
                  <a:cubicBezTo>
                    <a:pt x="253" y="47"/>
                    <a:pt x="253" y="47"/>
                    <a:pt x="253" y="47"/>
                  </a:cubicBezTo>
                  <a:cubicBezTo>
                    <a:pt x="253" y="48"/>
                    <a:pt x="253" y="48"/>
                    <a:pt x="253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55" y="48"/>
                    <a:pt x="255" y="48"/>
                    <a:pt x="255" y="48"/>
                  </a:cubicBezTo>
                  <a:cubicBezTo>
                    <a:pt x="256" y="49"/>
                    <a:pt x="256" y="49"/>
                    <a:pt x="256" y="49"/>
                  </a:cubicBezTo>
                  <a:cubicBezTo>
                    <a:pt x="256" y="49"/>
                    <a:pt x="256" y="49"/>
                    <a:pt x="256" y="49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4" y="50"/>
                    <a:pt x="254" y="50"/>
                    <a:pt x="254" y="50"/>
                  </a:cubicBezTo>
                  <a:cubicBezTo>
                    <a:pt x="253" y="49"/>
                    <a:pt x="253" y="49"/>
                    <a:pt x="253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2" y="50"/>
                    <a:pt x="252" y="50"/>
                    <a:pt x="252" y="50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4" y="52"/>
                    <a:pt x="254" y="52"/>
                    <a:pt x="254" y="52"/>
                  </a:cubicBezTo>
                  <a:cubicBezTo>
                    <a:pt x="254" y="52"/>
                    <a:pt x="254" y="52"/>
                    <a:pt x="254" y="52"/>
                  </a:cubicBezTo>
                  <a:cubicBezTo>
                    <a:pt x="255" y="52"/>
                    <a:pt x="255" y="52"/>
                    <a:pt x="255" y="52"/>
                  </a:cubicBezTo>
                  <a:cubicBezTo>
                    <a:pt x="255" y="51"/>
                    <a:pt x="255" y="51"/>
                    <a:pt x="255" y="51"/>
                  </a:cubicBezTo>
                  <a:cubicBezTo>
                    <a:pt x="255" y="51"/>
                    <a:pt x="255" y="51"/>
                    <a:pt x="255" y="51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2"/>
                    <a:pt x="256" y="52"/>
                    <a:pt x="256" y="52"/>
                  </a:cubicBezTo>
                  <a:cubicBezTo>
                    <a:pt x="257" y="52"/>
                    <a:pt x="257" y="52"/>
                    <a:pt x="257" y="52"/>
                  </a:cubicBezTo>
                  <a:cubicBezTo>
                    <a:pt x="257" y="52"/>
                    <a:pt x="257" y="52"/>
                    <a:pt x="257" y="52"/>
                  </a:cubicBezTo>
                  <a:cubicBezTo>
                    <a:pt x="258" y="52"/>
                    <a:pt x="258" y="52"/>
                    <a:pt x="258" y="52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8" y="54"/>
                    <a:pt x="258" y="54"/>
                    <a:pt x="258" y="54"/>
                  </a:cubicBezTo>
                  <a:cubicBezTo>
                    <a:pt x="258" y="55"/>
                    <a:pt x="258" y="55"/>
                    <a:pt x="258" y="55"/>
                  </a:cubicBezTo>
                  <a:cubicBezTo>
                    <a:pt x="258" y="57"/>
                    <a:pt x="258" y="57"/>
                    <a:pt x="258" y="57"/>
                  </a:cubicBezTo>
                  <a:cubicBezTo>
                    <a:pt x="258" y="58"/>
                    <a:pt x="258" y="58"/>
                    <a:pt x="258" y="58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7" y="59"/>
                    <a:pt x="257" y="59"/>
                    <a:pt x="257" y="59"/>
                  </a:cubicBezTo>
                  <a:cubicBezTo>
                    <a:pt x="257" y="60"/>
                    <a:pt x="257" y="60"/>
                    <a:pt x="257" y="60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57" y="62"/>
                    <a:pt x="257" y="62"/>
                    <a:pt x="257" y="62"/>
                  </a:cubicBezTo>
                  <a:cubicBezTo>
                    <a:pt x="257" y="62"/>
                    <a:pt x="257" y="62"/>
                    <a:pt x="257" y="62"/>
                  </a:cubicBezTo>
                  <a:cubicBezTo>
                    <a:pt x="256" y="63"/>
                    <a:pt x="256" y="63"/>
                    <a:pt x="256" y="63"/>
                  </a:cubicBezTo>
                  <a:cubicBezTo>
                    <a:pt x="256" y="64"/>
                    <a:pt x="256" y="64"/>
                    <a:pt x="256" y="64"/>
                  </a:cubicBezTo>
                  <a:cubicBezTo>
                    <a:pt x="256" y="64"/>
                    <a:pt x="256" y="64"/>
                    <a:pt x="256" y="64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5" y="67"/>
                    <a:pt x="255" y="67"/>
                    <a:pt x="255" y="67"/>
                  </a:cubicBezTo>
                  <a:cubicBezTo>
                    <a:pt x="254" y="67"/>
                    <a:pt x="254" y="67"/>
                    <a:pt x="254" y="67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2" y="68"/>
                    <a:pt x="252" y="68"/>
                    <a:pt x="252" y="68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5" y="69"/>
                    <a:pt x="255" y="69"/>
                    <a:pt x="255" y="69"/>
                  </a:cubicBezTo>
                  <a:cubicBezTo>
                    <a:pt x="254" y="70"/>
                    <a:pt x="254" y="70"/>
                    <a:pt x="254" y="70"/>
                  </a:cubicBezTo>
                  <a:cubicBezTo>
                    <a:pt x="253" y="71"/>
                    <a:pt x="253" y="71"/>
                    <a:pt x="253" y="71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75"/>
                    <a:pt x="253" y="75"/>
                    <a:pt x="253" y="75"/>
                  </a:cubicBezTo>
                  <a:cubicBezTo>
                    <a:pt x="253" y="76"/>
                    <a:pt x="253" y="76"/>
                    <a:pt x="253" y="76"/>
                  </a:cubicBezTo>
                  <a:cubicBezTo>
                    <a:pt x="252" y="77"/>
                    <a:pt x="252" y="77"/>
                    <a:pt x="252" y="77"/>
                  </a:cubicBezTo>
                  <a:cubicBezTo>
                    <a:pt x="251" y="77"/>
                    <a:pt x="251" y="77"/>
                    <a:pt x="251" y="77"/>
                  </a:cubicBezTo>
                  <a:cubicBezTo>
                    <a:pt x="251" y="77"/>
                    <a:pt x="251" y="77"/>
                    <a:pt x="251" y="77"/>
                  </a:cubicBezTo>
                  <a:cubicBezTo>
                    <a:pt x="250" y="77"/>
                    <a:pt x="250" y="77"/>
                    <a:pt x="250" y="77"/>
                  </a:cubicBezTo>
                  <a:cubicBezTo>
                    <a:pt x="251" y="78"/>
                    <a:pt x="251" y="78"/>
                    <a:pt x="251" y="78"/>
                  </a:cubicBezTo>
                  <a:cubicBezTo>
                    <a:pt x="251" y="79"/>
                    <a:pt x="251" y="79"/>
                    <a:pt x="251" y="79"/>
                  </a:cubicBezTo>
                  <a:cubicBezTo>
                    <a:pt x="251" y="80"/>
                    <a:pt x="251" y="80"/>
                    <a:pt x="251" y="80"/>
                  </a:cubicBezTo>
                  <a:cubicBezTo>
                    <a:pt x="250" y="80"/>
                    <a:pt x="250" y="80"/>
                    <a:pt x="250" y="80"/>
                  </a:cubicBezTo>
                  <a:cubicBezTo>
                    <a:pt x="249" y="82"/>
                    <a:pt x="249" y="82"/>
                    <a:pt x="249" y="82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50" y="87"/>
                    <a:pt x="250" y="87"/>
                    <a:pt x="250" y="87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50" y="88"/>
                    <a:pt x="250" y="88"/>
                    <a:pt x="250" y="88"/>
                  </a:cubicBezTo>
                  <a:cubicBezTo>
                    <a:pt x="251" y="87"/>
                    <a:pt x="251" y="87"/>
                    <a:pt x="251" y="87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2" y="85"/>
                    <a:pt x="252" y="85"/>
                    <a:pt x="252" y="85"/>
                  </a:cubicBezTo>
                  <a:cubicBezTo>
                    <a:pt x="253" y="85"/>
                    <a:pt x="253" y="85"/>
                    <a:pt x="253" y="85"/>
                  </a:cubicBezTo>
                  <a:cubicBezTo>
                    <a:pt x="252" y="85"/>
                    <a:pt x="252" y="85"/>
                    <a:pt x="252" y="85"/>
                  </a:cubicBezTo>
                  <a:cubicBezTo>
                    <a:pt x="251" y="84"/>
                    <a:pt x="251" y="84"/>
                    <a:pt x="251" y="84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4" y="81"/>
                    <a:pt x="254" y="81"/>
                    <a:pt x="254" y="81"/>
                  </a:cubicBezTo>
                  <a:cubicBezTo>
                    <a:pt x="255" y="80"/>
                    <a:pt x="255" y="80"/>
                    <a:pt x="255" y="80"/>
                  </a:cubicBezTo>
                  <a:cubicBezTo>
                    <a:pt x="256" y="80"/>
                    <a:pt x="256" y="80"/>
                    <a:pt x="256" y="80"/>
                  </a:cubicBezTo>
                  <a:cubicBezTo>
                    <a:pt x="256" y="80"/>
                    <a:pt x="256" y="80"/>
                    <a:pt x="256" y="80"/>
                  </a:cubicBezTo>
                  <a:cubicBezTo>
                    <a:pt x="256" y="79"/>
                    <a:pt x="256" y="79"/>
                    <a:pt x="256" y="79"/>
                  </a:cubicBezTo>
                  <a:cubicBezTo>
                    <a:pt x="257" y="78"/>
                    <a:pt x="257" y="78"/>
                    <a:pt x="257" y="78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7" y="77"/>
                    <a:pt x="257" y="77"/>
                    <a:pt x="257" y="77"/>
                  </a:cubicBezTo>
                  <a:cubicBezTo>
                    <a:pt x="257" y="76"/>
                    <a:pt x="257" y="76"/>
                    <a:pt x="257" y="76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60" y="76"/>
                    <a:pt x="260" y="76"/>
                    <a:pt x="260" y="76"/>
                  </a:cubicBezTo>
                  <a:cubicBezTo>
                    <a:pt x="260" y="75"/>
                    <a:pt x="260" y="75"/>
                    <a:pt x="260" y="75"/>
                  </a:cubicBezTo>
                  <a:cubicBezTo>
                    <a:pt x="261" y="74"/>
                    <a:pt x="261" y="74"/>
                    <a:pt x="261" y="74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1" y="72"/>
                    <a:pt x="261" y="72"/>
                    <a:pt x="261" y="72"/>
                  </a:cubicBezTo>
                  <a:cubicBezTo>
                    <a:pt x="259" y="73"/>
                    <a:pt x="259" y="73"/>
                    <a:pt x="259" y="73"/>
                  </a:cubicBezTo>
                  <a:cubicBezTo>
                    <a:pt x="259" y="74"/>
                    <a:pt x="259" y="74"/>
                    <a:pt x="259" y="74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7" y="74"/>
                    <a:pt x="257" y="74"/>
                    <a:pt x="257" y="74"/>
                  </a:cubicBezTo>
                  <a:cubicBezTo>
                    <a:pt x="256" y="73"/>
                    <a:pt x="256" y="73"/>
                    <a:pt x="256" y="73"/>
                  </a:cubicBezTo>
                  <a:cubicBezTo>
                    <a:pt x="257" y="72"/>
                    <a:pt x="257" y="72"/>
                    <a:pt x="257" y="72"/>
                  </a:cubicBezTo>
                  <a:cubicBezTo>
                    <a:pt x="257" y="71"/>
                    <a:pt x="257" y="71"/>
                    <a:pt x="257" y="71"/>
                  </a:cubicBezTo>
                  <a:cubicBezTo>
                    <a:pt x="258" y="70"/>
                    <a:pt x="258" y="70"/>
                    <a:pt x="258" y="70"/>
                  </a:cubicBezTo>
                  <a:cubicBezTo>
                    <a:pt x="259" y="70"/>
                    <a:pt x="259" y="70"/>
                    <a:pt x="259" y="70"/>
                  </a:cubicBezTo>
                  <a:cubicBezTo>
                    <a:pt x="260" y="71"/>
                    <a:pt x="260" y="71"/>
                    <a:pt x="260" y="71"/>
                  </a:cubicBezTo>
                  <a:cubicBezTo>
                    <a:pt x="261" y="71"/>
                    <a:pt x="261" y="71"/>
                    <a:pt x="261" y="71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2" y="69"/>
                    <a:pt x="262" y="69"/>
                    <a:pt x="262" y="69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2" y="71"/>
                    <a:pt x="262" y="71"/>
                    <a:pt x="262" y="71"/>
                  </a:cubicBezTo>
                  <a:cubicBezTo>
                    <a:pt x="264" y="73"/>
                    <a:pt x="264" y="73"/>
                    <a:pt x="264" y="73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1" y="71"/>
                    <a:pt x="271" y="71"/>
                    <a:pt x="271" y="71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71" y="72"/>
                    <a:pt x="271" y="72"/>
                    <a:pt x="271" y="72"/>
                  </a:cubicBezTo>
                  <a:cubicBezTo>
                    <a:pt x="272" y="73"/>
                    <a:pt x="272" y="73"/>
                    <a:pt x="272" y="73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74" y="73"/>
                    <a:pt x="274" y="73"/>
                    <a:pt x="274" y="73"/>
                  </a:cubicBezTo>
                  <a:cubicBezTo>
                    <a:pt x="274" y="73"/>
                    <a:pt x="274" y="73"/>
                    <a:pt x="274" y="73"/>
                  </a:cubicBezTo>
                  <a:cubicBezTo>
                    <a:pt x="273" y="73"/>
                    <a:pt x="273" y="73"/>
                    <a:pt x="273" y="73"/>
                  </a:cubicBezTo>
                  <a:cubicBezTo>
                    <a:pt x="272" y="73"/>
                    <a:pt x="272" y="73"/>
                    <a:pt x="272" y="73"/>
                  </a:cubicBezTo>
                  <a:cubicBezTo>
                    <a:pt x="272" y="72"/>
                    <a:pt x="272" y="72"/>
                    <a:pt x="272" y="72"/>
                  </a:cubicBezTo>
                  <a:cubicBezTo>
                    <a:pt x="273" y="71"/>
                    <a:pt x="273" y="71"/>
                    <a:pt x="273" y="71"/>
                  </a:cubicBezTo>
                  <a:cubicBezTo>
                    <a:pt x="274" y="71"/>
                    <a:pt x="274" y="71"/>
                    <a:pt x="274" y="71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75" y="70"/>
                    <a:pt x="275" y="70"/>
                    <a:pt x="275" y="70"/>
                  </a:cubicBezTo>
                  <a:cubicBezTo>
                    <a:pt x="275" y="70"/>
                    <a:pt x="275" y="70"/>
                    <a:pt x="275" y="70"/>
                  </a:cubicBezTo>
                  <a:cubicBezTo>
                    <a:pt x="277" y="69"/>
                    <a:pt x="277" y="69"/>
                    <a:pt x="277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3" y="68"/>
                    <a:pt x="283" y="68"/>
                    <a:pt x="283" y="68"/>
                  </a:cubicBezTo>
                  <a:cubicBezTo>
                    <a:pt x="286" y="67"/>
                    <a:pt x="286" y="67"/>
                    <a:pt x="286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71"/>
                    <a:pt x="288" y="71"/>
                    <a:pt x="288" y="71"/>
                  </a:cubicBezTo>
                  <a:cubicBezTo>
                    <a:pt x="289" y="72"/>
                    <a:pt x="289" y="72"/>
                    <a:pt x="289" y="72"/>
                  </a:cubicBezTo>
                  <a:cubicBezTo>
                    <a:pt x="293" y="72"/>
                    <a:pt x="293" y="72"/>
                    <a:pt x="293" y="72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7" y="72"/>
                    <a:pt x="297" y="72"/>
                    <a:pt x="297" y="72"/>
                  </a:cubicBezTo>
                  <a:cubicBezTo>
                    <a:pt x="300" y="72"/>
                    <a:pt x="300" y="72"/>
                    <a:pt x="300" y="72"/>
                  </a:cubicBezTo>
                  <a:cubicBezTo>
                    <a:pt x="302" y="71"/>
                    <a:pt x="302" y="71"/>
                    <a:pt x="302" y="71"/>
                  </a:cubicBezTo>
                  <a:cubicBezTo>
                    <a:pt x="302" y="71"/>
                    <a:pt x="302" y="71"/>
                    <a:pt x="302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4" y="70"/>
                    <a:pt x="304" y="70"/>
                    <a:pt x="304" y="70"/>
                  </a:cubicBezTo>
                  <a:cubicBezTo>
                    <a:pt x="303" y="70"/>
                    <a:pt x="303" y="70"/>
                    <a:pt x="303" y="70"/>
                  </a:cubicBezTo>
                  <a:cubicBezTo>
                    <a:pt x="304" y="70"/>
                    <a:pt x="304" y="70"/>
                    <a:pt x="304" y="70"/>
                  </a:cubicBezTo>
                  <a:cubicBezTo>
                    <a:pt x="305" y="70"/>
                    <a:pt x="305" y="70"/>
                    <a:pt x="305" y="70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307" y="70"/>
                    <a:pt x="307" y="70"/>
                    <a:pt x="307" y="70"/>
                  </a:cubicBezTo>
                  <a:cubicBezTo>
                    <a:pt x="307" y="69"/>
                    <a:pt x="307" y="69"/>
                    <a:pt x="307" y="69"/>
                  </a:cubicBezTo>
                  <a:cubicBezTo>
                    <a:pt x="307" y="69"/>
                    <a:pt x="307" y="69"/>
                    <a:pt x="307" y="69"/>
                  </a:cubicBezTo>
                  <a:cubicBezTo>
                    <a:pt x="306" y="68"/>
                    <a:pt x="306" y="68"/>
                    <a:pt x="306" y="68"/>
                  </a:cubicBezTo>
                  <a:cubicBezTo>
                    <a:pt x="307" y="67"/>
                    <a:pt x="307" y="67"/>
                    <a:pt x="307" y="67"/>
                  </a:cubicBezTo>
                  <a:cubicBezTo>
                    <a:pt x="306" y="67"/>
                    <a:pt x="306" y="67"/>
                    <a:pt x="306" y="67"/>
                  </a:cubicBezTo>
                  <a:cubicBezTo>
                    <a:pt x="305" y="67"/>
                    <a:pt x="305" y="67"/>
                    <a:pt x="305" y="67"/>
                  </a:cubicBezTo>
                  <a:cubicBezTo>
                    <a:pt x="305" y="66"/>
                    <a:pt x="305" y="66"/>
                    <a:pt x="305" y="66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4"/>
                    <a:pt x="304" y="64"/>
                    <a:pt x="304" y="64"/>
                  </a:cubicBezTo>
                  <a:cubicBezTo>
                    <a:pt x="304" y="63"/>
                    <a:pt x="304" y="63"/>
                    <a:pt x="304" y="63"/>
                  </a:cubicBezTo>
                  <a:cubicBezTo>
                    <a:pt x="304" y="62"/>
                    <a:pt x="304" y="62"/>
                    <a:pt x="304" y="62"/>
                  </a:cubicBezTo>
                  <a:cubicBezTo>
                    <a:pt x="304" y="63"/>
                    <a:pt x="304" y="63"/>
                    <a:pt x="304" y="63"/>
                  </a:cubicBezTo>
                  <a:cubicBezTo>
                    <a:pt x="305" y="63"/>
                    <a:pt x="305" y="63"/>
                    <a:pt x="305" y="63"/>
                  </a:cubicBezTo>
                  <a:cubicBezTo>
                    <a:pt x="306" y="62"/>
                    <a:pt x="306" y="62"/>
                    <a:pt x="306" y="62"/>
                  </a:cubicBezTo>
                  <a:cubicBezTo>
                    <a:pt x="305" y="62"/>
                    <a:pt x="305" y="62"/>
                    <a:pt x="305" y="6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06" y="61"/>
                    <a:pt x="306" y="61"/>
                    <a:pt x="306" y="61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8" y="61"/>
                    <a:pt x="308" y="61"/>
                    <a:pt x="308" y="61"/>
                  </a:cubicBezTo>
                  <a:cubicBezTo>
                    <a:pt x="308" y="61"/>
                    <a:pt x="308" y="61"/>
                    <a:pt x="308" y="61"/>
                  </a:cubicBezTo>
                  <a:cubicBezTo>
                    <a:pt x="309" y="61"/>
                    <a:pt x="309" y="61"/>
                    <a:pt x="309" y="61"/>
                  </a:cubicBezTo>
                  <a:cubicBezTo>
                    <a:pt x="310" y="61"/>
                    <a:pt x="310" y="61"/>
                    <a:pt x="310" y="61"/>
                  </a:cubicBezTo>
                  <a:cubicBezTo>
                    <a:pt x="310" y="61"/>
                    <a:pt x="310" y="61"/>
                    <a:pt x="310" y="61"/>
                  </a:cubicBezTo>
                  <a:cubicBezTo>
                    <a:pt x="311" y="61"/>
                    <a:pt x="311" y="61"/>
                    <a:pt x="311" y="61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13" y="62"/>
                    <a:pt x="313" y="62"/>
                    <a:pt x="313" y="62"/>
                  </a:cubicBezTo>
                  <a:cubicBezTo>
                    <a:pt x="313" y="61"/>
                    <a:pt x="313" y="61"/>
                    <a:pt x="313" y="61"/>
                  </a:cubicBezTo>
                  <a:cubicBezTo>
                    <a:pt x="313" y="61"/>
                    <a:pt x="313" y="61"/>
                    <a:pt x="313" y="61"/>
                  </a:cubicBezTo>
                  <a:cubicBezTo>
                    <a:pt x="314" y="62"/>
                    <a:pt x="314" y="62"/>
                    <a:pt x="314" y="62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4" y="63"/>
                    <a:pt x="314" y="63"/>
                    <a:pt x="314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6" y="63"/>
                    <a:pt x="316" y="63"/>
                    <a:pt x="316" y="63"/>
                  </a:cubicBezTo>
                  <a:cubicBezTo>
                    <a:pt x="315" y="62"/>
                    <a:pt x="315" y="62"/>
                    <a:pt x="315" y="62"/>
                  </a:cubicBezTo>
                  <a:cubicBezTo>
                    <a:pt x="315" y="62"/>
                    <a:pt x="315" y="62"/>
                    <a:pt x="315" y="62"/>
                  </a:cubicBezTo>
                  <a:cubicBezTo>
                    <a:pt x="315" y="61"/>
                    <a:pt x="315" y="61"/>
                    <a:pt x="315" y="61"/>
                  </a:cubicBezTo>
                  <a:cubicBezTo>
                    <a:pt x="316" y="61"/>
                    <a:pt x="316" y="61"/>
                    <a:pt x="316" y="61"/>
                  </a:cubicBezTo>
                  <a:cubicBezTo>
                    <a:pt x="317" y="61"/>
                    <a:pt x="317" y="61"/>
                    <a:pt x="317" y="61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19" y="62"/>
                    <a:pt x="319" y="62"/>
                    <a:pt x="319" y="62"/>
                  </a:cubicBezTo>
                  <a:cubicBezTo>
                    <a:pt x="320" y="63"/>
                    <a:pt x="320" y="63"/>
                    <a:pt x="320" y="63"/>
                  </a:cubicBezTo>
                  <a:cubicBezTo>
                    <a:pt x="320" y="62"/>
                    <a:pt x="320" y="62"/>
                    <a:pt x="320" y="62"/>
                  </a:cubicBezTo>
                  <a:cubicBezTo>
                    <a:pt x="320" y="62"/>
                    <a:pt x="320" y="62"/>
                    <a:pt x="320" y="62"/>
                  </a:cubicBezTo>
                  <a:cubicBezTo>
                    <a:pt x="321" y="61"/>
                    <a:pt x="321" y="61"/>
                    <a:pt x="321" y="61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22" y="63"/>
                    <a:pt x="322" y="63"/>
                    <a:pt x="322" y="63"/>
                  </a:cubicBezTo>
                  <a:cubicBezTo>
                    <a:pt x="323" y="62"/>
                    <a:pt x="323" y="62"/>
                    <a:pt x="323" y="62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4" y="64"/>
                    <a:pt x="324" y="64"/>
                    <a:pt x="324" y="64"/>
                  </a:cubicBezTo>
                  <a:cubicBezTo>
                    <a:pt x="324" y="63"/>
                    <a:pt x="324" y="63"/>
                    <a:pt x="324" y="63"/>
                  </a:cubicBezTo>
                  <a:cubicBezTo>
                    <a:pt x="325" y="63"/>
                    <a:pt x="325" y="63"/>
                    <a:pt x="325" y="63"/>
                  </a:cubicBezTo>
                  <a:cubicBezTo>
                    <a:pt x="325" y="63"/>
                    <a:pt x="325" y="63"/>
                    <a:pt x="325" y="63"/>
                  </a:cubicBezTo>
                  <a:cubicBezTo>
                    <a:pt x="325" y="64"/>
                    <a:pt x="325" y="64"/>
                    <a:pt x="325" y="64"/>
                  </a:cubicBezTo>
                  <a:cubicBezTo>
                    <a:pt x="325" y="65"/>
                    <a:pt x="325" y="65"/>
                    <a:pt x="325" y="65"/>
                  </a:cubicBezTo>
                  <a:cubicBezTo>
                    <a:pt x="326" y="65"/>
                    <a:pt x="326" y="65"/>
                    <a:pt x="326" y="65"/>
                  </a:cubicBezTo>
                  <a:cubicBezTo>
                    <a:pt x="327" y="65"/>
                    <a:pt x="327" y="65"/>
                    <a:pt x="327" y="65"/>
                  </a:cubicBezTo>
                  <a:cubicBezTo>
                    <a:pt x="327" y="66"/>
                    <a:pt x="327" y="66"/>
                    <a:pt x="327" y="66"/>
                  </a:cubicBezTo>
                  <a:cubicBezTo>
                    <a:pt x="327" y="65"/>
                    <a:pt x="327" y="65"/>
                    <a:pt x="327" y="65"/>
                  </a:cubicBezTo>
                  <a:cubicBezTo>
                    <a:pt x="328" y="65"/>
                    <a:pt x="328" y="65"/>
                    <a:pt x="328" y="65"/>
                  </a:cubicBezTo>
                  <a:cubicBezTo>
                    <a:pt x="328" y="66"/>
                    <a:pt x="328" y="66"/>
                    <a:pt x="328" y="66"/>
                  </a:cubicBezTo>
                  <a:cubicBezTo>
                    <a:pt x="327" y="67"/>
                    <a:pt x="327" y="67"/>
                    <a:pt x="327" y="67"/>
                  </a:cubicBezTo>
                  <a:cubicBezTo>
                    <a:pt x="327" y="68"/>
                    <a:pt x="327" y="68"/>
                    <a:pt x="327" y="68"/>
                  </a:cubicBezTo>
                  <a:cubicBezTo>
                    <a:pt x="328" y="67"/>
                    <a:pt x="328" y="67"/>
                    <a:pt x="328" y="67"/>
                  </a:cubicBezTo>
                  <a:cubicBezTo>
                    <a:pt x="329" y="67"/>
                    <a:pt x="329" y="67"/>
                    <a:pt x="329" y="67"/>
                  </a:cubicBezTo>
                  <a:cubicBezTo>
                    <a:pt x="329" y="67"/>
                    <a:pt x="329" y="67"/>
                    <a:pt x="329" y="67"/>
                  </a:cubicBezTo>
                  <a:cubicBezTo>
                    <a:pt x="328" y="69"/>
                    <a:pt x="328" y="69"/>
                    <a:pt x="328" y="69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9" y="70"/>
                    <a:pt x="329" y="70"/>
                    <a:pt x="329" y="70"/>
                  </a:cubicBezTo>
                  <a:cubicBezTo>
                    <a:pt x="330" y="70"/>
                    <a:pt x="330" y="70"/>
                    <a:pt x="330" y="70"/>
                  </a:cubicBezTo>
                  <a:cubicBezTo>
                    <a:pt x="330" y="69"/>
                    <a:pt x="330" y="69"/>
                    <a:pt x="330" y="69"/>
                  </a:cubicBezTo>
                  <a:cubicBezTo>
                    <a:pt x="331" y="69"/>
                    <a:pt x="331" y="69"/>
                    <a:pt x="331" y="69"/>
                  </a:cubicBezTo>
                  <a:cubicBezTo>
                    <a:pt x="331" y="70"/>
                    <a:pt x="331" y="70"/>
                    <a:pt x="331" y="70"/>
                  </a:cubicBezTo>
                  <a:cubicBezTo>
                    <a:pt x="332" y="70"/>
                    <a:pt x="332" y="70"/>
                    <a:pt x="332" y="70"/>
                  </a:cubicBezTo>
                  <a:cubicBezTo>
                    <a:pt x="332" y="71"/>
                    <a:pt x="332" y="71"/>
                    <a:pt x="332" y="71"/>
                  </a:cubicBezTo>
                  <a:cubicBezTo>
                    <a:pt x="332" y="72"/>
                    <a:pt x="332" y="72"/>
                    <a:pt x="332" y="72"/>
                  </a:cubicBezTo>
                  <a:cubicBezTo>
                    <a:pt x="333" y="72"/>
                    <a:pt x="333" y="72"/>
                    <a:pt x="333" y="72"/>
                  </a:cubicBezTo>
                  <a:cubicBezTo>
                    <a:pt x="333" y="72"/>
                    <a:pt x="333" y="72"/>
                    <a:pt x="333" y="72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73"/>
                    <a:pt x="334" y="73"/>
                    <a:pt x="334" y="73"/>
                  </a:cubicBezTo>
                  <a:cubicBezTo>
                    <a:pt x="333" y="74"/>
                    <a:pt x="333" y="74"/>
                    <a:pt x="333" y="74"/>
                  </a:cubicBezTo>
                  <a:cubicBezTo>
                    <a:pt x="332" y="74"/>
                    <a:pt x="332" y="74"/>
                    <a:pt x="332" y="74"/>
                  </a:cubicBezTo>
                  <a:cubicBezTo>
                    <a:pt x="331" y="74"/>
                    <a:pt x="331" y="74"/>
                    <a:pt x="331" y="74"/>
                  </a:cubicBezTo>
                  <a:cubicBezTo>
                    <a:pt x="330" y="73"/>
                    <a:pt x="330" y="73"/>
                    <a:pt x="330" y="73"/>
                  </a:cubicBezTo>
                  <a:cubicBezTo>
                    <a:pt x="328" y="73"/>
                    <a:pt x="328" y="73"/>
                    <a:pt x="328" y="73"/>
                  </a:cubicBezTo>
                  <a:cubicBezTo>
                    <a:pt x="329" y="74"/>
                    <a:pt x="329" y="74"/>
                    <a:pt x="329" y="74"/>
                  </a:cubicBezTo>
                  <a:cubicBezTo>
                    <a:pt x="329" y="75"/>
                    <a:pt x="329" y="75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1" y="76"/>
                    <a:pt x="331" y="76"/>
                    <a:pt x="331" y="76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34" y="77"/>
                    <a:pt x="334" y="77"/>
                    <a:pt x="334" y="77"/>
                  </a:cubicBezTo>
                  <a:cubicBezTo>
                    <a:pt x="335" y="76"/>
                    <a:pt x="335" y="76"/>
                    <a:pt x="335" y="76"/>
                  </a:cubicBezTo>
                  <a:cubicBezTo>
                    <a:pt x="335" y="76"/>
                    <a:pt x="335" y="76"/>
                    <a:pt x="335" y="76"/>
                  </a:cubicBezTo>
                  <a:cubicBezTo>
                    <a:pt x="335" y="75"/>
                    <a:pt x="335" y="75"/>
                    <a:pt x="335" y="75"/>
                  </a:cubicBezTo>
                  <a:cubicBezTo>
                    <a:pt x="334" y="74"/>
                    <a:pt x="334" y="74"/>
                    <a:pt x="334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6" y="75"/>
                    <a:pt x="336" y="75"/>
                    <a:pt x="336" y="75"/>
                  </a:cubicBezTo>
                  <a:cubicBezTo>
                    <a:pt x="337" y="76"/>
                    <a:pt x="337" y="76"/>
                    <a:pt x="337" y="76"/>
                  </a:cubicBezTo>
                  <a:cubicBezTo>
                    <a:pt x="337" y="76"/>
                    <a:pt x="337" y="76"/>
                    <a:pt x="337" y="76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5" y="78"/>
                    <a:pt x="335" y="78"/>
                    <a:pt x="335" y="78"/>
                  </a:cubicBezTo>
                  <a:cubicBezTo>
                    <a:pt x="335" y="78"/>
                    <a:pt x="335" y="78"/>
                    <a:pt x="335" y="78"/>
                  </a:cubicBezTo>
                  <a:cubicBezTo>
                    <a:pt x="336" y="78"/>
                    <a:pt x="336" y="78"/>
                    <a:pt x="336" y="78"/>
                  </a:cubicBezTo>
                  <a:cubicBezTo>
                    <a:pt x="336" y="78"/>
                    <a:pt x="336" y="78"/>
                    <a:pt x="336" y="78"/>
                  </a:cubicBezTo>
                  <a:cubicBezTo>
                    <a:pt x="337" y="78"/>
                    <a:pt x="337" y="78"/>
                    <a:pt x="337" y="78"/>
                  </a:cubicBezTo>
                  <a:cubicBezTo>
                    <a:pt x="340" y="80"/>
                    <a:pt x="340" y="80"/>
                    <a:pt x="34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81"/>
                    <a:pt x="341" y="81"/>
                    <a:pt x="341" y="81"/>
                  </a:cubicBezTo>
                  <a:cubicBezTo>
                    <a:pt x="344" y="82"/>
                    <a:pt x="344" y="82"/>
                    <a:pt x="344" y="82"/>
                  </a:cubicBezTo>
                  <a:cubicBezTo>
                    <a:pt x="345" y="83"/>
                    <a:pt x="345" y="83"/>
                    <a:pt x="345" y="83"/>
                  </a:cubicBezTo>
                  <a:cubicBezTo>
                    <a:pt x="346" y="83"/>
                    <a:pt x="346" y="83"/>
                    <a:pt x="346" y="83"/>
                  </a:cubicBezTo>
                  <a:cubicBezTo>
                    <a:pt x="346" y="83"/>
                    <a:pt x="346" y="83"/>
                    <a:pt x="346" y="83"/>
                  </a:cubicBezTo>
                  <a:cubicBezTo>
                    <a:pt x="346" y="82"/>
                    <a:pt x="346" y="82"/>
                    <a:pt x="346" y="82"/>
                  </a:cubicBezTo>
                  <a:cubicBezTo>
                    <a:pt x="347" y="82"/>
                    <a:pt x="347" y="82"/>
                    <a:pt x="347" y="82"/>
                  </a:cubicBezTo>
                  <a:cubicBezTo>
                    <a:pt x="347" y="83"/>
                    <a:pt x="347" y="83"/>
                    <a:pt x="347" y="83"/>
                  </a:cubicBezTo>
                  <a:cubicBezTo>
                    <a:pt x="348" y="83"/>
                    <a:pt x="348" y="83"/>
                    <a:pt x="348" y="83"/>
                  </a:cubicBezTo>
                  <a:cubicBezTo>
                    <a:pt x="348" y="84"/>
                    <a:pt x="348" y="84"/>
                    <a:pt x="348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9" y="83"/>
                    <a:pt x="349" y="83"/>
                    <a:pt x="349" y="83"/>
                  </a:cubicBezTo>
                  <a:cubicBezTo>
                    <a:pt x="348" y="79"/>
                    <a:pt x="348" y="79"/>
                    <a:pt x="348" y="79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6" y="74"/>
                    <a:pt x="346" y="74"/>
                    <a:pt x="346" y="74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5" y="71"/>
                    <a:pt x="345" y="71"/>
                    <a:pt x="345" y="71"/>
                  </a:cubicBezTo>
                  <a:cubicBezTo>
                    <a:pt x="345" y="70"/>
                    <a:pt x="345" y="70"/>
                    <a:pt x="345" y="70"/>
                  </a:cubicBezTo>
                  <a:cubicBezTo>
                    <a:pt x="346" y="71"/>
                    <a:pt x="346" y="71"/>
                    <a:pt x="346" y="71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7" y="73"/>
                    <a:pt x="347" y="73"/>
                    <a:pt x="347" y="73"/>
                  </a:cubicBezTo>
                  <a:cubicBezTo>
                    <a:pt x="348" y="73"/>
                    <a:pt x="348" y="73"/>
                    <a:pt x="348" y="73"/>
                  </a:cubicBezTo>
                  <a:cubicBezTo>
                    <a:pt x="349" y="74"/>
                    <a:pt x="349" y="74"/>
                    <a:pt x="349" y="74"/>
                  </a:cubicBezTo>
                  <a:cubicBezTo>
                    <a:pt x="351" y="74"/>
                    <a:pt x="351" y="74"/>
                    <a:pt x="351" y="74"/>
                  </a:cubicBezTo>
                  <a:cubicBezTo>
                    <a:pt x="354" y="74"/>
                    <a:pt x="354" y="74"/>
                    <a:pt x="354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56" y="73"/>
                    <a:pt x="356" y="73"/>
                    <a:pt x="356" y="73"/>
                  </a:cubicBezTo>
                  <a:cubicBezTo>
                    <a:pt x="356" y="73"/>
                    <a:pt x="356" y="73"/>
                    <a:pt x="356" y="73"/>
                  </a:cubicBezTo>
                  <a:cubicBezTo>
                    <a:pt x="356" y="72"/>
                    <a:pt x="356" y="72"/>
                    <a:pt x="356" y="72"/>
                  </a:cubicBezTo>
                  <a:cubicBezTo>
                    <a:pt x="356" y="72"/>
                    <a:pt x="356" y="72"/>
                    <a:pt x="356" y="72"/>
                  </a:cubicBezTo>
                  <a:cubicBezTo>
                    <a:pt x="356" y="71"/>
                    <a:pt x="356" y="71"/>
                    <a:pt x="356" y="71"/>
                  </a:cubicBezTo>
                  <a:cubicBezTo>
                    <a:pt x="359" y="70"/>
                    <a:pt x="359" y="70"/>
                    <a:pt x="359" y="70"/>
                  </a:cubicBezTo>
                  <a:cubicBezTo>
                    <a:pt x="360" y="70"/>
                    <a:pt x="360" y="70"/>
                    <a:pt x="360" y="70"/>
                  </a:cubicBezTo>
                  <a:cubicBezTo>
                    <a:pt x="360" y="70"/>
                    <a:pt x="360" y="70"/>
                    <a:pt x="360" y="70"/>
                  </a:cubicBezTo>
                  <a:cubicBezTo>
                    <a:pt x="361" y="70"/>
                    <a:pt x="361" y="70"/>
                    <a:pt x="361" y="70"/>
                  </a:cubicBezTo>
                  <a:cubicBezTo>
                    <a:pt x="363" y="70"/>
                    <a:pt x="363" y="70"/>
                    <a:pt x="363" y="70"/>
                  </a:cubicBezTo>
                  <a:cubicBezTo>
                    <a:pt x="364" y="71"/>
                    <a:pt x="364" y="71"/>
                    <a:pt x="364" y="71"/>
                  </a:cubicBezTo>
                  <a:cubicBezTo>
                    <a:pt x="365" y="72"/>
                    <a:pt x="365" y="72"/>
                    <a:pt x="365" y="72"/>
                  </a:cubicBezTo>
                  <a:cubicBezTo>
                    <a:pt x="365" y="72"/>
                    <a:pt x="365" y="72"/>
                    <a:pt x="365" y="72"/>
                  </a:cubicBezTo>
                  <a:cubicBezTo>
                    <a:pt x="367" y="73"/>
                    <a:pt x="367" y="73"/>
                    <a:pt x="367" y="73"/>
                  </a:cubicBezTo>
                  <a:cubicBezTo>
                    <a:pt x="367" y="73"/>
                    <a:pt x="367" y="73"/>
                    <a:pt x="367" y="73"/>
                  </a:cubicBezTo>
                  <a:cubicBezTo>
                    <a:pt x="369" y="73"/>
                    <a:pt x="369" y="73"/>
                    <a:pt x="369" y="73"/>
                  </a:cubicBezTo>
                  <a:cubicBezTo>
                    <a:pt x="368" y="73"/>
                    <a:pt x="368" y="73"/>
                    <a:pt x="368" y="73"/>
                  </a:cubicBezTo>
                  <a:cubicBezTo>
                    <a:pt x="368" y="72"/>
                    <a:pt x="368" y="72"/>
                    <a:pt x="368" y="72"/>
                  </a:cubicBezTo>
                  <a:cubicBezTo>
                    <a:pt x="369" y="73"/>
                    <a:pt x="369" y="73"/>
                    <a:pt x="369" y="73"/>
                  </a:cubicBezTo>
                  <a:cubicBezTo>
                    <a:pt x="370" y="72"/>
                    <a:pt x="370" y="72"/>
                    <a:pt x="370" y="72"/>
                  </a:cubicBezTo>
                  <a:cubicBezTo>
                    <a:pt x="369" y="72"/>
                    <a:pt x="369" y="72"/>
                    <a:pt x="369" y="72"/>
                  </a:cubicBezTo>
                  <a:cubicBezTo>
                    <a:pt x="370" y="71"/>
                    <a:pt x="370" y="71"/>
                    <a:pt x="370" y="71"/>
                  </a:cubicBezTo>
                  <a:cubicBezTo>
                    <a:pt x="369" y="70"/>
                    <a:pt x="369" y="70"/>
                    <a:pt x="369" y="70"/>
                  </a:cubicBezTo>
                  <a:cubicBezTo>
                    <a:pt x="368" y="71"/>
                    <a:pt x="368" y="71"/>
                    <a:pt x="368" y="71"/>
                  </a:cubicBezTo>
                  <a:cubicBezTo>
                    <a:pt x="367" y="71"/>
                    <a:pt x="367" y="71"/>
                    <a:pt x="367" y="71"/>
                  </a:cubicBezTo>
                  <a:cubicBezTo>
                    <a:pt x="367" y="69"/>
                    <a:pt x="367" y="69"/>
                    <a:pt x="367" y="69"/>
                  </a:cubicBezTo>
                  <a:cubicBezTo>
                    <a:pt x="366" y="68"/>
                    <a:pt x="366" y="68"/>
                    <a:pt x="366" y="68"/>
                  </a:cubicBezTo>
                  <a:cubicBezTo>
                    <a:pt x="367" y="68"/>
                    <a:pt x="367" y="68"/>
                    <a:pt x="367" y="68"/>
                  </a:cubicBezTo>
                  <a:cubicBezTo>
                    <a:pt x="367" y="68"/>
                    <a:pt x="367" y="68"/>
                    <a:pt x="367" y="68"/>
                  </a:cubicBezTo>
                  <a:cubicBezTo>
                    <a:pt x="368" y="68"/>
                    <a:pt x="368" y="68"/>
                    <a:pt x="368" y="68"/>
                  </a:cubicBezTo>
                  <a:cubicBezTo>
                    <a:pt x="368" y="67"/>
                    <a:pt x="368" y="67"/>
                    <a:pt x="368" y="67"/>
                  </a:cubicBezTo>
                  <a:cubicBezTo>
                    <a:pt x="368" y="67"/>
                    <a:pt x="368" y="67"/>
                    <a:pt x="368" y="67"/>
                  </a:cubicBezTo>
                  <a:cubicBezTo>
                    <a:pt x="370" y="68"/>
                    <a:pt x="370" y="68"/>
                    <a:pt x="370" y="68"/>
                  </a:cubicBezTo>
                  <a:cubicBezTo>
                    <a:pt x="370" y="69"/>
                    <a:pt x="370" y="69"/>
                    <a:pt x="370" y="69"/>
                  </a:cubicBezTo>
                  <a:cubicBezTo>
                    <a:pt x="371" y="69"/>
                    <a:pt x="371" y="69"/>
                    <a:pt x="371" y="69"/>
                  </a:cubicBezTo>
                  <a:cubicBezTo>
                    <a:pt x="371" y="69"/>
                    <a:pt x="371" y="69"/>
                    <a:pt x="371" y="69"/>
                  </a:cubicBezTo>
                  <a:cubicBezTo>
                    <a:pt x="372" y="69"/>
                    <a:pt x="372" y="69"/>
                    <a:pt x="372" y="69"/>
                  </a:cubicBezTo>
                  <a:cubicBezTo>
                    <a:pt x="371" y="68"/>
                    <a:pt x="371" y="68"/>
                    <a:pt x="371" y="68"/>
                  </a:cubicBezTo>
                  <a:cubicBezTo>
                    <a:pt x="372" y="68"/>
                    <a:pt x="372" y="68"/>
                    <a:pt x="372" y="68"/>
                  </a:cubicBezTo>
                  <a:cubicBezTo>
                    <a:pt x="373" y="68"/>
                    <a:pt x="373" y="68"/>
                    <a:pt x="373" y="68"/>
                  </a:cubicBezTo>
                  <a:cubicBezTo>
                    <a:pt x="373" y="67"/>
                    <a:pt x="373" y="67"/>
                    <a:pt x="373" y="67"/>
                  </a:cubicBezTo>
                  <a:cubicBezTo>
                    <a:pt x="372" y="66"/>
                    <a:pt x="372" y="66"/>
                    <a:pt x="372" y="66"/>
                  </a:cubicBezTo>
                  <a:cubicBezTo>
                    <a:pt x="371" y="66"/>
                    <a:pt x="371" y="66"/>
                    <a:pt x="371" y="66"/>
                  </a:cubicBezTo>
                  <a:cubicBezTo>
                    <a:pt x="370" y="65"/>
                    <a:pt x="370" y="65"/>
                    <a:pt x="370" y="65"/>
                  </a:cubicBezTo>
                  <a:cubicBezTo>
                    <a:pt x="370" y="64"/>
                    <a:pt x="370" y="64"/>
                    <a:pt x="370" y="64"/>
                  </a:cubicBezTo>
                  <a:cubicBezTo>
                    <a:pt x="369" y="63"/>
                    <a:pt x="369" y="63"/>
                    <a:pt x="369" y="63"/>
                  </a:cubicBezTo>
                  <a:cubicBezTo>
                    <a:pt x="368" y="64"/>
                    <a:pt x="368" y="64"/>
                    <a:pt x="368" y="64"/>
                  </a:cubicBezTo>
                  <a:cubicBezTo>
                    <a:pt x="367" y="63"/>
                    <a:pt x="367" y="63"/>
                    <a:pt x="367" y="63"/>
                  </a:cubicBezTo>
                  <a:cubicBezTo>
                    <a:pt x="369" y="63"/>
                    <a:pt x="369" y="63"/>
                    <a:pt x="369" y="63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68" y="61"/>
                    <a:pt x="368" y="61"/>
                    <a:pt x="368" y="61"/>
                  </a:cubicBezTo>
                  <a:cubicBezTo>
                    <a:pt x="369" y="61"/>
                    <a:pt x="369" y="61"/>
                    <a:pt x="369" y="61"/>
                  </a:cubicBezTo>
                  <a:cubicBezTo>
                    <a:pt x="369" y="59"/>
                    <a:pt x="369" y="59"/>
                    <a:pt x="369" y="59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67" y="61"/>
                    <a:pt x="367" y="61"/>
                    <a:pt x="367" y="61"/>
                  </a:cubicBezTo>
                  <a:cubicBezTo>
                    <a:pt x="367" y="62"/>
                    <a:pt x="367" y="62"/>
                    <a:pt x="367" y="62"/>
                  </a:cubicBezTo>
                  <a:cubicBezTo>
                    <a:pt x="365" y="61"/>
                    <a:pt x="365" y="61"/>
                    <a:pt x="365" y="61"/>
                  </a:cubicBezTo>
                  <a:cubicBezTo>
                    <a:pt x="364" y="60"/>
                    <a:pt x="364" y="60"/>
                    <a:pt x="364" y="60"/>
                  </a:cubicBezTo>
                  <a:cubicBezTo>
                    <a:pt x="365" y="59"/>
                    <a:pt x="365" y="59"/>
                    <a:pt x="365" y="59"/>
                  </a:cubicBezTo>
                  <a:cubicBezTo>
                    <a:pt x="365" y="58"/>
                    <a:pt x="365" y="58"/>
                    <a:pt x="365" y="58"/>
                  </a:cubicBezTo>
                  <a:cubicBezTo>
                    <a:pt x="366" y="57"/>
                    <a:pt x="366" y="57"/>
                    <a:pt x="366" y="57"/>
                  </a:cubicBezTo>
                  <a:cubicBezTo>
                    <a:pt x="367" y="57"/>
                    <a:pt x="367" y="57"/>
                    <a:pt x="367" y="57"/>
                  </a:cubicBezTo>
                  <a:cubicBezTo>
                    <a:pt x="369" y="56"/>
                    <a:pt x="369" y="56"/>
                    <a:pt x="369" y="56"/>
                  </a:cubicBezTo>
                  <a:cubicBezTo>
                    <a:pt x="369" y="56"/>
                    <a:pt x="369" y="56"/>
                    <a:pt x="369" y="56"/>
                  </a:cubicBezTo>
                  <a:cubicBezTo>
                    <a:pt x="368" y="55"/>
                    <a:pt x="368" y="55"/>
                    <a:pt x="368" y="55"/>
                  </a:cubicBezTo>
                  <a:cubicBezTo>
                    <a:pt x="367" y="55"/>
                    <a:pt x="367" y="55"/>
                    <a:pt x="367" y="55"/>
                  </a:cubicBezTo>
                  <a:cubicBezTo>
                    <a:pt x="366" y="54"/>
                    <a:pt x="366" y="54"/>
                    <a:pt x="366" y="54"/>
                  </a:cubicBezTo>
                  <a:cubicBezTo>
                    <a:pt x="365" y="54"/>
                    <a:pt x="365" y="54"/>
                    <a:pt x="365" y="54"/>
                  </a:cubicBezTo>
                  <a:cubicBezTo>
                    <a:pt x="364" y="53"/>
                    <a:pt x="364" y="53"/>
                    <a:pt x="364" y="53"/>
                  </a:cubicBezTo>
                  <a:cubicBezTo>
                    <a:pt x="365" y="53"/>
                    <a:pt x="365" y="53"/>
                    <a:pt x="365" y="53"/>
                  </a:cubicBezTo>
                  <a:cubicBezTo>
                    <a:pt x="367" y="53"/>
                    <a:pt x="367" y="53"/>
                    <a:pt x="367" y="53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71" y="53"/>
                    <a:pt x="371" y="53"/>
                    <a:pt x="371" y="53"/>
                  </a:cubicBezTo>
                  <a:cubicBezTo>
                    <a:pt x="374" y="53"/>
                    <a:pt x="374" y="53"/>
                    <a:pt x="374" y="53"/>
                  </a:cubicBezTo>
                  <a:cubicBezTo>
                    <a:pt x="379" y="53"/>
                    <a:pt x="379" y="53"/>
                    <a:pt x="379" y="53"/>
                  </a:cubicBezTo>
                  <a:cubicBezTo>
                    <a:pt x="380" y="52"/>
                    <a:pt x="380" y="52"/>
                    <a:pt x="380" y="52"/>
                  </a:cubicBezTo>
                  <a:cubicBezTo>
                    <a:pt x="383" y="52"/>
                    <a:pt x="383" y="52"/>
                    <a:pt x="383" y="52"/>
                  </a:cubicBezTo>
                  <a:cubicBezTo>
                    <a:pt x="385" y="52"/>
                    <a:pt x="385" y="52"/>
                    <a:pt x="385" y="52"/>
                  </a:cubicBezTo>
                  <a:cubicBezTo>
                    <a:pt x="386" y="52"/>
                    <a:pt x="386" y="52"/>
                    <a:pt x="386" y="52"/>
                  </a:cubicBezTo>
                  <a:cubicBezTo>
                    <a:pt x="389" y="52"/>
                    <a:pt x="389" y="52"/>
                    <a:pt x="389" y="52"/>
                  </a:cubicBezTo>
                  <a:cubicBezTo>
                    <a:pt x="387" y="53"/>
                    <a:pt x="387" y="53"/>
                    <a:pt x="387" y="53"/>
                  </a:cubicBezTo>
                  <a:cubicBezTo>
                    <a:pt x="385" y="54"/>
                    <a:pt x="385" y="54"/>
                    <a:pt x="385" y="54"/>
                  </a:cubicBezTo>
                  <a:cubicBezTo>
                    <a:pt x="384" y="53"/>
                    <a:pt x="384" y="53"/>
                    <a:pt x="384" y="53"/>
                  </a:cubicBezTo>
                  <a:cubicBezTo>
                    <a:pt x="383" y="53"/>
                    <a:pt x="383" y="53"/>
                    <a:pt x="383" y="53"/>
                  </a:cubicBezTo>
                  <a:cubicBezTo>
                    <a:pt x="382" y="53"/>
                    <a:pt x="382" y="53"/>
                    <a:pt x="382" y="53"/>
                  </a:cubicBezTo>
                  <a:cubicBezTo>
                    <a:pt x="382" y="55"/>
                    <a:pt x="382" y="55"/>
                    <a:pt x="382" y="55"/>
                  </a:cubicBezTo>
                  <a:cubicBezTo>
                    <a:pt x="382" y="56"/>
                    <a:pt x="382" y="56"/>
                    <a:pt x="382" y="56"/>
                  </a:cubicBezTo>
                  <a:cubicBezTo>
                    <a:pt x="382" y="56"/>
                    <a:pt x="382" y="56"/>
                    <a:pt x="382" y="56"/>
                  </a:cubicBezTo>
                  <a:cubicBezTo>
                    <a:pt x="382" y="57"/>
                    <a:pt x="382" y="57"/>
                    <a:pt x="382" y="57"/>
                  </a:cubicBezTo>
                  <a:cubicBezTo>
                    <a:pt x="382" y="57"/>
                    <a:pt x="382" y="57"/>
                    <a:pt x="382" y="57"/>
                  </a:cubicBezTo>
                  <a:cubicBezTo>
                    <a:pt x="384" y="56"/>
                    <a:pt x="384" y="56"/>
                    <a:pt x="384" y="56"/>
                  </a:cubicBezTo>
                  <a:cubicBezTo>
                    <a:pt x="384" y="55"/>
                    <a:pt x="384" y="55"/>
                    <a:pt x="384" y="55"/>
                  </a:cubicBezTo>
                  <a:cubicBezTo>
                    <a:pt x="386" y="54"/>
                    <a:pt x="386" y="54"/>
                    <a:pt x="386" y="54"/>
                  </a:cubicBezTo>
                  <a:cubicBezTo>
                    <a:pt x="389" y="53"/>
                    <a:pt x="389" y="53"/>
                    <a:pt x="389" y="53"/>
                  </a:cubicBezTo>
                  <a:cubicBezTo>
                    <a:pt x="390" y="54"/>
                    <a:pt x="390" y="54"/>
                    <a:pt x="390" y="54"/>
                  </a:cubicBezTo>
                  <a:cubicBezTo>
                    <a:pt x="390" y="56"/>
                    <a:pt x="390" y="56"/>
                    <a:pt x="390" y="56"/>
                  </a:cubicBezTo>
                  <a:cubicBezTo>
                    <a:pt x="389" y="57"/>
                    <a:pt x="389" y="57"/>
                    <a:pt x="389" y="57"/>
                  </a:cubicBezTo>
                  <a:cubicBezTo>
                    <a:pt x="389" y="56"/>
                    <a:pt x="389" y="56"/>
                    <a:pt x="389" y="56"/>
                  </a:cubicBezTo>
                  <a:cubicBezTo>
                    <a:pt x="388" y="55"/>
                    <a:pt x="388" y="55"/>
                    <a:pt x="388" y="55"/>
                  </a:cubicBezTo>
                  <a:cubicBezTo>
                    <a:pt x="388" y="54"/>
                    <a:pt x="388" y="54"/>
                    <a:pt x="388" y="54"/>
                  </a:cubicBezTo>
                  <a:cubicBezTo>
                    <a:pt x="387" y="55"/>
                    <a:pt x="387" y="55"/>
                    <a:pt x="387" y="55"/>
                  </a:cubicBezTo>
                  <a:cubicBezTo>
                    <a:pt x="386" y="54"/>
                    <a:pt x="386" y="54"/>
                    <a:pt x="386" y="54"/>
                  </a:cubicBezTo>
                  <a:cubicBezTo>
                    <a:pt x="387" y="56"/>
                    <a:pt x="387" y="56"/>
                    <a:pt x="387" y="56"/>
                  </a:cubicBezTo>
                  <a:cubicBezTo>
                    <a:pt x="388" y="56"/>
                    <a:pt x="388" y="56"/>
                    <a:pt x="388" y="56"/>
                  </a:cubicBezTo>
                  <a:cubicBezTo>
                    <a:pt x="388" y="58"/>
                    <a:pt x="388" y="58"/>
                    <a:pt x="388" y="58"/>
                  </a:cubicBezTo>
                  <a:cubicBezTo>
                    <a:pt x="388" y="59"/>
                    <a:pt x="388" y="59"/>
                    <a:pt x="388" y="59"/>
                  </a:cubicBezTo>
                  <a:cubicBezTo>
                    <a:pt x="387" y="59"/>
                    <a:pt x="387" y="59"/>
                    <a:pt x="387" y="59"/>
                  </a:cubicBezTo>
                  <a:cubicBezTo>
                    <a:pt x="386" y="59"/>
                    <a:pt x="386" y="59"/>
                    <a:pt x="386" y="59"/>
                  </a:cubicBezTo>
                  <a:cubicBezTo>
                    <a:pt x="387" y="60"/>
                    <a:pt x="387" y="60"/>
                    <a:pt x="387" y="60"/>
                  </a:cubicBezTo>
                  <a:cubicBezTo>
                    <a:pt x="387" y="61"/>
                    <a:pt x="387" y="61"/>
                    <a:pt x="387" y="61"/>
                  </a:cubicBezTo>
                  <a:cubicBezTo>
                    <a:pt x="388" y="61"/>
                    <a:pt x="388" y="61"/>
                    <a:pt x="388" y="61"/>
                  </a:cubicBezTo>
                  <a:cubicBezTo>
                    <a:pt x="388" y="61"/>
                    <a:pt x="388" y="61"/>
                    <a:pt x="388" y="61"/>
                  </a:cubicBezTo>
                  <a:cubicBezTo>
                    <a:pt x="390" y="60"/>
                    <a:pt x="390" y="60"/>
                    <a:pt x="390" y="60"/>
                  </a:cubicBezTo>
                  <a:cubicBezTo>
                    <a:pt x="390" y="59"/>
                    <a:pt x="390" y="59"/>
                    <a:pt x="390" y="59"/>
                  </a:cubicBezTo>
                  <a:cubicBezTo>
                    <a:pt x="390" y="58"/>
                    <a:pt x="390" y="58"/>
                    <a:pt x="390" y="58"/>
                  </a:cubicBezTo>
                  <a:cubicBezTo>
                    <a:pt x="390" y="57"/>
                    <a:pt x="390" y="57"/>
                    <a:pt x="390" y="57"/>
                  </a:cubicBezTo>
                  <a:cubicBezTo>
                    <a:pt x="390" y="56"/>
                    <a:pt x="390" y="56"/>
                    <a:pt x="390" y="56"/>
                  </a:cubicBezTo>
                  <a:cubicBezTo>
                    <a:pt x="390" y="52"/>
                    <a:pt x="390" y="52"/>
                    <a:pt x="390" y="52"/>
                  </a:cubicBezTo>
                  <a:cubicBezTo>
                    <a:pt x="391" y="51"/>
                    <a:pt x="391" y="51"/>
                    <a:pt x="391" y="51"/>
                  </a:cubicBezTo>
                  <a:cubicBezTo>
                    <a:pt x="394" y="50"/>
                    <a:pt x="394" y="50"/>
                    <a:pt x="394" y="50"/>
                  </a:cubicBezTo>
                  <a:cubicBezTo>
                    <a:pt x="396" y="50"/>
                    <a:pt x="396" y="50"/>
                    <a:pt x="396" y="50"/>
                  </a:cubicBezTo>
                  <a:cubicBezTo>
                    <a:pt x="399" y="50"/>
                    <a:pt x="399" y="50"/>
                    <a:pt x="399" y="50"/>
                  </a:cubicBezTo>
                  <a:cubicBezTo>
                    <a:pt x="402" y="51"/>
                    <a:pt x="402" y="51"/>
                    <a:pt x="402" y="51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4"/>
                    <a:pt x="403" y="54"/>
                    <a:pt x="403" y="54"/>
                  </a:cubicBezTo>
                  <a:cubicBezTo>
                    <a:pt x="402" y="54"/>
                    <a:pt x="402" y="54"/>
                    <a:pt x="402" y="54"/>
                  </a:cubicBezTo>
                  <a:cubicBezTo>
                    <a:pt x="401" y="53"/>
                    <a:pt x="401" y="53"/>
                    <a:pt x="401" y="53"/>
                  </a:cubicBezTo>
                  <a:cubicBezTo>
                    <a:pt x="401" y="53"/>
                    <a:pt x="401" y="53"/>
                    <a:pt x="401" y="53"/>
                  </a:cubicBezTo>
                  <a:cubicBezTo>
                    <a:pt x="401" y="54"/>
                    <a:pt x="401" y="54"/>
                    <a:pt x="401" y="54"/>
                  </a:cubicBezTo>
                  <a:cubicBezTo>
                    <a:pt x="401" y="55"/>
                    <a:pt x="401" y="55"/>
                    <a:pt x="401" y="55"/>
                  </a:cubicBezTo>
                  <a:cubicBezTo>
                    <a:pt x="401" y="56"/>
                    <a:pt x="401" y="56"/>
                    <a:pt x="401" y="56"/>
                  </a:cubicBezTo>
                  <a:cubicBezTo>
                    <a:pt x="400" y="56"/>
                    <a:pt x="400" y="56"/>
                    <a:pt x="400" y="56"/>
                  </a:cubicBezTo>
                  <a:cubicBezTo>
                    <a:pt x="401" y="56"/>
                    <a:pt x="401" y="56"/>
                    <a:pt x="401" y="56"/>
                  </a:cubicBezTo>
                  <a:cubicBezTo>
                    <a:pt x="402" y="56"/>
                    <a:pt x="402" y="56"/>
                    <a:pt x="402" y="56"/>
                  </a:cubicBezTo>
                  <a:cubicBezTo>
                    <a:pt x="403" y="56"/>
                    <a:pt x="403" y="56"/>
                    <a:pt x="403" y="56"/>
                  </a:cubicBezTo>
                  <a:cubicBezTo>
                    <a:pt x="404" y="55"/>
                    <a:pt x="404" y="55"/>
                    <a:pt x="404" y="55"/>
                  </a:cubicBezTo>
                  <a:cubicBezTo>
                    <a:pt x="405" y="56"/>
                    <a:pt x="405" y="56"/>
                    <a:pt x="405" y="56"/>
                  </a:cubicBezTo>
                  <a:cubicBezTo>
                    <a:pt x="405" y="57"/>
                    <a:pt x="405" y="57"/>
                    <a:pt x="405" y="57"/>
                  </a:cubicBezTo>
                  <a:cubicBezTo>
                    <a:pt x="405" y="58"/>
                    <a:pt x="405" y="58"/>
                    <a:pt x="405" y="58"/>
                  </a:cubicBezTo>
                  <a:cubicBezTo>
                    <a:pt x="406" y="59"/>
                    <a:pt x="406" y="59"/>
                    <a:pt x="406" y="59"/>
                  </a:cubicBezTo>
                  <a:cubicBezTo>
                    <a:pt x="406" y="58"/>
                    <a:pt x="406" y="58"/>
                    <a:pt x="406" y="58"/>
                  </a:cubicBezTo>
                  <a:cubicBezTo>
                    <a:pt x="406" y="57"/>
                    <a:pt x="406" y="57"/>
                    <a:pt x="406" y="57"/>
                  </a:cubicBezTo>
                  <a:cubicBezTo>
                    <a:pt x="407" y="56"/>
                    <a:pt x="407" y="56"/>
                    <a:pt x="407" y="56"/>
                  </a:cubicBezTo>
                  <a:cubicBezTo>
                    <a:pt x="408" y="57"/>
                    <a:pt x="408" y="57"/>
                    <a:pt x="408" y="57"/>
                  </a:cubicBezTo>
                  <a:cubicBezTo>
                    <a:pt x="409" y="58"/>
                    <a:pt x="409" y="58"/>
                    <a:pt x="409" y="58"/>
                  </a:cubicBezTo>
                  <a:cubicBezTo>
                    <a:pt x="408" y="58"/>
                    <a:pt x="408" y="58"/>
                    <a:pt x="408" y="58"/>
                  </a:cubicBezTo>
                  <a:cubicBezTo>
                    <a:pt x="408" y="59"/>
                    <a:pt x="408" y="59"/>
                    <a:pt x="408" y="59"/>
                  </a:cubicBezTo>
                  <a:cubicBezTo>
                    <a:pt x="408" y="60"/>
                    <a:pt x="408" y="60"/>
                    <a:pt x="408" y="60"/>
                  </a:cubicBezTo>
                  <a:cubicBezTo>
                    <a:pt x="409" y="59"/>
                    <a:pt x="409" y="59"/>
                    <a:pt x="409" y="59"/>
                  </a:cubicBezTo>
                  <a:cubicBezTo>
                    <a:pt x="409" y="58"/>
                    <a:pt x="409" y="58"/>
                    <a:pt x="409" y="58"/>
                  </a:cubicBezTo>
                  <a:cubicBezTo>
                    <a:pt x="410" y="58"/>
                    <a:pt x="410" y="58"/>
                    <a:pt x="410" y="58"/>
                  </a:cubicBezTo>
                  <a:cubicBezTo>
                    <a:pt x="410" y="59"/>
                    <a:pt x="410" y="59"/>
                    <a:pt x="410" y="59"/>
                  </a:cubicBezTo>
                  <a:cubicBezTo>
                    <a:pt x="410" y="58"/>
                    <a:pt x="410" y="58"/>
                    <a:pt x="410" y="58"/>
                  </a:cubicBezTo>
                  <a:cubicBezTo>
                    <a:pt x="411" y="56"/>
                    <a:pt x="411" y="56"/>
                    <a:pt x="411" y="56"/>
                  </a:cubicBezTo>
                  <a:cubicBezTo>
                    <a:pt x="411" y="56"/>
                    <a:pt x="411" y="56"/>
                    <a:pt x="411" y="56"/>
                  </a:cubicBezTo>
                  <a:cubicBezTo>
                    <a:pt x="412" y="56"/>
                    <a:pt x="412" y="56"/>
                    <a:pt x="412" y="56"/>
                  </a:cubicBezTo>
                  <a:cubicBezTo>
                    <a:pt x="414" y="58"/>
                    <a:pt x="414" y="58"/>
                    <a:pt x="414" y="58"/>
                  </a:cubicBezTo>
                  <a:cubicBezTo>
                    <a:pt x="416" y="58"/>
                    <a:pt x="416" y="58"/>
                    <a:pt x="416" y="58"/>
                  </a:cubicBezTo>
                  <a:cubicBezTo>
                    <a:pt x="418" y="59"/>
                    <a:pt x="418" y="59"/>
                    <a:pt x="418" y="59"/>
                  </a:cubicBezTo>
                  <a:cubicBezTo>
                    <a:pt x="417" y="60"/>
                    <a:pt x="417" y="60"/>
                    <a:pt x="417" y="60"/>
                  </a:cubicBezTo>
                  <a:cubicBezTo>
                    <a:pt x="416" y="61"/>
                    <a:pt x="416" y="61"/>
                    <a:pt x="416" y="61"/>
                  </a:cubicBezTo>
                  <a:cubicBezTo>
                    <a:pt x="415" y="62"/>
                    <a:pt x="415" y="62"/>
                    <a:pt x="415" y="62"/>
                  </a:cubicBezTo>
                  <a:cubicBezTo>
                    <a:pt x="416" y="61"/>
                    <a:pt x="416" y="61"/>
                    <a:pt x="416" y="61"/>
                  </a:cubicBezTo>
                  <a:cubicBezTo>
                    <a:pt x="418" y="61"/>
                    <a:pt x="418" y="61"/>
                    <a:pt x="418" y="61"/>
                  </a:cubicBezTo>
                  <a:cubicBezTo>
                    <a:pt x="419" y="61"/>
                    <a:pt x="419" y="61"/>
                    <a:pt x="419" y="61"/>
                  </a:cubicBezTo>
                  <a:cubicBezTo>
                    <a:pt x="421" y="61"/>
                    <a:pt x="421" y="61"/>
                    <a:pt x="421" y="61"/>
                  </a:cubicBezTo>
                  <a:cubicBezTo>
                    <a:pt x="422" y="60"/>
                    <a:pt x="422" y="60"/>
                    <a:pt x="422" y="60"/>
                  </a:cubicBezTo>
                  <a:cubicBezTo>
                    <a:pt x="423" y="60"/>
                    <a:pt x="423" y="60"/>
                    <a:pt x="423" y="60"/>
                  </a:cubicBezTo>
                  <a:cubicBezTo>
                    <a:pt x="425" y="58"/>
                    <a:pt x="425" y="58"/>
                    <a:pt x="425" y="58"/>
                  </a:cubicBezTo>
                  <a:cubicBezTo>
                    <a:pt x="426" y="58"/>
                    <a:pt x="426" y="58"/>
                    <a:pt x="426" y="58"/>
                  </a:cubicBezTo>
                  <a:cubicBezTo>
                    <a:pt x="427" y="57"/>
                    <a:pt x="427" y="57"/>
                    <a:pt x="427" y="57"/>
                  </a:cubicBezTo>
                  <a:cubicBezTo>
                    <a:pt x="428" y="56"/>
                    <a:pt x="428" y="56"/>
                    <a:pt x="428" y="56"/>
                  </a:cubicBezTo>
                  <a:cubicBezTo>
                    <a:pt x="432" y="55"/>
                    <a:pt x="432" y="55"/>
                    <a:pt x="432" y="55"/>
                  </a:cubicBezTo>
                  <a:cubicBezTo>
                    <a:pt x="433" y="54"/>
                    <a:pt x="433" y="54"/>
                    <a:pt x="433" y="54"/>
                  </a:cubicBezTo>
                  <a:cubicBezTo>
                    <a:pt x="434" y="55"/>
                    <a:pt x="434" y="55"/>
                    <a:pt x="434" y="55"/>
                  </a:cubicBezTo>
                  <a:cubicBezTo>
                    <a:pt x="434" y="54"/>
                    <a:pt x="434" y="54"/>
                    <a:pt x="434" y="54"/>
                  </a:cubicBezTo>
                  <a:cubicBezTo>
                    <a:pt x="436" y="53"/>
                    <a:pt x="436" y="53"/>
                    <a:pt x="436" y="53"/>
                  </a:cubicBezTo>
                  <a:cubicBezTo>
                    <a:pt x="437" y="53"/>
                    <a:pt x="437" y="53"/>
                    <a:pt x="437" y="53"/>
                  </a:cubicBezTo>
                  <a:cubicBezTo>
                    <a:pt x="440" y="53"/>
                    <a:pt x="440" y="53"/>
                    <a:pt x="440" y="53"/>
                  </a:cubicBezTo>
                  <a:cubicBezTo>
                    <a:pt x="444" y="54"/>
                    <a:pt x="444" y="54"/>
                    <a:pt x="444" y="54"/>
                  </a:cubicBezTo>
                  <a:cubicBezTo>
                    <a:pt x="446" y="56"/>
                    <a:pt x="446" y="56"/>
                    <a:pt x="446" y="56"/>
                  </a:cubicBezTo>
                  <a:cubicBezTo>
                    <a:pt x="448" y="57"/>
                    <a:pt x="448" y="57"/>
                    <a:pt x="448" y="57"/>
                  </a:cubicBezTo>
                  <a:cubicBezTo>
                    <a:pt x="449" y="59"/>
                    <a:pt x="449" y="59"/>
                    <a:pt x="449" y="59"/>
                  </a:cubicBezTo>
                  <a:cubicBezTo>
                    <a:pt x="450" y="60"/>
                    <a:pt x="450" y="60"/>
                    <a:pt x="450" y="60"/>
                  </a:cubicBezTo>
                  <a:cubicBezTo>
                    <a:pt x="450" y="61"/>
                    <a:pt x="450" y="61"/>
                    <a:pt x="450" y="61"/>
                  </a:cubicBezTo>
                  <a:cubicBezTo>
                    <a:pt x="451" y="61"/>
                    <a:pt x="451" y="61"/>
                    <a:pt x="451" y="61"/>
                  </a:cubicBezTo>
                  <a:cubicBezTo>
                    <a:pt x="450" y="62"/>
                    <a:pt x="450" y="62"/>
                    <a:pt x="450" y="62"/>
                  </a:cubicBezTo>
                  <a:cubicBezTo>
                    <a:pt x="451" y="64"/>
                    <a:pt x="451" y="64"/>
                    <a:pt x="451" y="64"/>
                  </a:cubicBezTo>
                  <a:cubicBezTo>
                    <a:pt x="451" y="65"/>
                    <a:pt x="451" y="65"/>
                    <a:pt x="451" y="65"/>
                  </a:cubicBezTo>
                  <a:cubicBezTo>
                    <a:pt x="451" y="65"/>
                    <a:pt x="451" y="65"/>
                    <a:pt x="451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3" y="64"/>
                    <a:pt x="453" y="64"/>
                    <a:pt x="453" y="64"/>
                  </a:cubicBezTo>
                  <a:cubicBezTo>
                    <a:pt x="454" y="64"/>
                    <a:pt x="454" y="64"/>
                    <a:pt x="454" y="64"/>
                  </a:cubicBezTo>
                  <a:cubicBezTo>
                    <a:pt x="455" y="65"/>
                    <a:pt x="455" y="65"/>
                    <a:pt x="455" y="65"/>
                  </a:cubicBezTo>
                  <a:cubicBezTo>
                    <a:pt x="455" y="64"/>
                    <a:pt x="455" y="64"/>
                    <a:pt x="455" y="64"/>
                  </a:cubicBezTo>
                  <a:cubicBezTo>
                    <a:pt x="456" y="64"/>
                    <a:pt x="456" y="64"/>
                    <a:pt x="456" y="64"/>
                  </a:cubicBezTo>
                  <a:cubicBezTo>
                    <a:pt x="457" y="64"/>
                    <a:pt x="457" y="64"/>
                    <a:pt x="457" y="64"/>
                  </a:cubicBezTo>
                  <a:cubicBezTo>
                    <a:pt x="457" y="65"/>
                    <a:pt x="457" y="65"/>
                    <a:pt x="457" y="65"/>
                  </a:cubicBezTo>
                  <a:cubicBezTo>
                    <a:pt x="458" y="65"/>
                    <a:pt x="458" y="65"/>
                    <a:pt x="458" y="65"/>
                  </a:cubicBezTo>
                  <a:cubicBezTo>
                    <a:pt x="457" y="63"/>
                    <a:pt x="457" y="63"/>
                    <a:pt x="457" y="63"/>
                  </a:cubicBezTo>
                  <a:cubicBezTo>
                    <a:pt x="458" y="63"/>
                    <a:pt x="458" y="63"/>
                    <a:pt x="458" y="63"/>
                  </a:cubicBezTo>
                  <a:cubicBezTo>
                    <a:pt x="459" y="64"/>
                    <a:pt x="459" y="64"/>
                    <a:pt x="459" y="64"/>
                  </a:cubicBezTo>
                  <a:cubicBezTo>
                    <a:pt x="460" y="66"/>
                    <a:pt x="460" y="66"/>
                    <a:pt x="460" y="66"/>
                  </a:cubicBezTo>
                  <a:cubicBezTo>
                    <a:pt x="460" y="67"/>
                    <a:pt x="460" y="67"/>
                    <a:pt x="460" y="67"/>
                  </a:cubicBezTo>
                  <a:cubicBezTo>
                    <a:pt x="461" y="67"/>
                    <a:pt x="461" y="67"/>
                    <a:pt x="461" y="67"/>
                  </a:cubicBezTo>
                  <a:cubicBezTo>
                    <a:pt x="462" y="69"/>
                    <a:pt x="462" y="69"/>
                    <a:pt x="462" y="69"/>
                  </a:cubicBezTo>
                  <a:cubicBezTo>
                    <a:pt x="462" y="68"/>
                    <a:pt x="462" y="68"/>
                    <a:pt x="462" y="68"/>
                  </a:cubicBezTo>
                  <a:cubicBezTo>
                    <a:pt x="462" y="67"/>
                    <a:pt x="462" y="67"/>
                    <a:pt x="462" y="67"/>
                  </a:cubicBezTo>
                  <a:cubicBezTo>
                    <a:pt x="461" y="67"/>
                    <a:pt x="461" y="67"/>
                    <a:pt x="461" y="67"/>
                  </a:cubicBezTo>
                  <a:cubicBezTo>
                    <a:pt x="461" y="66"/>
                    <a:pt x="461" y="66"/>
                    <a:pt x="461" y="66"/>
                  </a:cubicBezTo>
                  <a:cubicBezTo>
                    <a:pt x="462" y="66"/>
                    <a:pt x="462" y="66"/>
                    <a:pt x="462" y="66"/>
                  </a:cubicBezTo>
                  <a:cubicBezTo>
                    <a:pt x="463" y="66"/>
                    <a:pt x="463" y="66"/>
                    <a:pt x="463" y="66"/>
                  </a:cubicBezTo>
                  <a:cubicBezTo>
                    <a:pt x="464" y="67"/>
                    <a:pt x="464" y="67"/>
                    <a:pt x="464" y="67"/>
                  </a:cubicBezTo>
                  <a:cubicBezTo>
                    <a:pt x="465" y="69"/>
                    <a:pt x="465" y="69"/>
                    <a:pt x="465" y="69"/>
                  </a:cubicBezTo>
                  <a:cubicBezTo>
                    <a:pt x="464" y="67"/>
                    <a:pt x="464" y="67"/>
                    <a:pt x="464" y="67"/>
                  </a:cubicBezTo>
                  <a:cubicBezTo>
                    <a:pt x="463" y="65"/>
                    <a:pt x="463" y="65"/>
                    <a:pt x="463" y="65"/>
                  </a:cubicBezTo>
                  <a:cubicBezTo>
                    <a:pt x="463" y="63"/>
                    <a:pt x="463" y="63"/>
                    <a:pt x="463" y="63"/>
                  </a:cubicBezTo>
                  <a:cubicBezTo>
                    <a:pt x="463" y="62"/>
                    <a:pt x="463" y="62"/>
                    <a:pt x="463" y="62"/>
                  </a:cubicBezTo>
                  <a:cubicBezTo>
                    <a:pt x="464" y="61"/>
                    <a:pt x="464" y="61"/>
                    <a:pt x="464" y="61"/>
                  </a:cubicBezTo>
                  <a:cubicBezTo>
                    <a:pt x="466" y="61"/>
                    <a:pt x="466" y="61"/>
                    <a:pt x="466" y="61"/>
                  </a:cubicBezTo>
                  <a:cubicBezTo>
                    <a:pt x="467" y="60"/>
                    <a:pt x="467" y="60"/>
                    <a:pt x="467" y="60"/>
                  </a:cubicBezTo>
                  <a:cubicBezTo>
                    <a:pt x="468" y="59"/>
                    <a:pt x="468" y="59"/>
                    <a:pt x="468" y="59"/>
                  </a:cubicBezTo>
                  <a:cubicBezTo>
                    <a:pt x="468" y="59"/>
                    <a:pt x="468" y="59"/>
                    <a:pt x="468" y="59"/>
                  </a:cubicBezTo>
                  <a:cubicBezTo>
                    <a:pt x="468" y="58"/>
                    <a:pt x="468" y="58"/>
                    <a:pt x="468" y="58"/>
                  </a:cubicBezTo>
                  <a:cubicBezTo>
                    <a:pt x="469" y="58"/>
                    <a:pt x="469" y="58"/>
                    <a:pt x="469" y="58"/>
                  </a:cubicBezTo>
                  <a:cubicBezTo>
                    <a:pt x="470" y="59"/>
                    <a:pt x="470" y="59"/>
                    <a:pt x="470" y="59"/>
                  </a:cubicBezTo>
                  <a:cubicBezTo>
                    <a:pt x="471" y="59"/>
                    <a:pt x="471" y="59"/>
                    <a:pt x="471" y="59"/>
                  </a:cubicBezTo>
                  <a:cubicBezTo>
                    <a:pt x="472" y="59"/>
                    <a:pt x="472" y="59"/>
                    <a:pt x="472" y="59"/>
                  </a:cubicBezTo>
                  <a:cubicBezTo>
                    <a:pt x="473" y="58"/>
                    <a:pt x="473" y="58"/>
                    <a:pt x="473" y="58"/>
                  </a:cubicBezTo>
                  <a:cubicBezTo>
                    <a:pt x="474" y="59"/>
                    <a:pt x="474" y="59"/>
                    <a:pt x="474" y="59"/>
                  </a:cubicBezTo>
                  <a:cubicBezTo>
                    <a:pt x="475" y="58"/>
                    <a:pt x="475" y="58"/>
                    <a:pt x="475" y="58"/>
                  </a:cubicBezTo>
                  <a:cubicBezTo>
                    <a:pt x="477" y="58"/>
                    <a:pt x="477" y="58"/>
                    <a:pt x="477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9" y="59"/>
                    <a:pt x="479" y="59"/>
                    <a:pt x="479" y="59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80" y="57"/>
                    <a:pt x="480" y="57"/>
                    <a:pt x="480" y="57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5"/>
                    <a:pt x="480" y="55"/>
                    <a:pt x="480" y="55"/>
                  </a:cubicBezTo>
                  <a:cubicBezTo>
                    <a:pt x="480" y="54"/>
                    <a:pt x="480" y="54"/>
                    <a:pt x="480" y="54"/>
                  </a:cubicBezTo>
                  <a:cubicBezTo>
                    <a:pt x="481" y="54"/>
                    <a:pt x="481" y="54"/>
                    <a:pt x="481" y="54"/>
                  </a:cubicBezTo>
                  <a:cubicBezTo>
                    <a:pt x="482" y="54"/>
                    <a:pt x="482" y="54"/>
                    <a:pt x="482" y="54"/>
                  </a:cubicBezTo>
                  <a:cubicBezTo>
                    <a:pt x="483" y="55"/>
                    <a:pt x="483" y="55"/>
                    <a:pt x="483" y="55"/>
                  </a:cubicBezTo>
                  <a:cubicBezTo>
                    <a:pt x="483" y="55"/>
                    <a:pt x="483" y="55"/>
                    <a:pt x="483" y="55"/>
                  </a:cubicBezTo>
                  <a:cubicBezTo>
                    <a:pt x="484" y="55"/>
                    <a:pt x="484" y="55"/>
                    <a:pt x="484" y="55"/>
                  </a:cubicBezTo>
                  <a:cubicBezTo>
                    <a:pt x="485" y="56"/>
                    <a:pt x="485" y="56"/>
                    <a:pt x="485" y="56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6" y="58"/>
                    <a:pt x="486" y="58"/>
                    <a:pt x="486" y="58"/>
                  </a:cubicBezTo>
                  <a:cubicBezTo>
                    <a:pt x="487" y="59"/>
                    <a:pt x="487" y="59"/>
                    <a:pt x="487" y="59"/>
                  </a:cubicBezTo>
                  <a:cubicBezTo>
                    <a:pt x="488" y="58"/>
                    <a:pt x="488" y="58"/>
                    <a:pt x="488" y="58"/>
                  </a:cubicBezTo>
                  <a:cubicBezTo>
                    <a:pt x="490" y="59"/>
                    <a:pt x="490" y="59"/>
                    <a:pt x="490" y="59"/>
                  </a:cubicBezTo>
                  <a:cubicBezTo>
                    <a:pt x="490" y="59"/>
                    <a:pt x="490" y="59"/>
                    <a:pt x="490" y="59"/>
                  </a:cubicBezTo>
                  <a:cubicBezTo>
                    <a:pt x="491" y="59"/>
                    <a:pt x="491" y="59"/>
                    <a:pt x="491" y="59"/>
                  </a:cubicBezTo>
                  <a:cubicBezTo>
                    <a:pt x="493" y="61"/>
                    <a:pt x="493" y="61"/>
                    <a:pt x="493" y="61"/>
                  </a:cubicBezTo>
                  <a:cubicBezTo>
                    <a:pt x="493" y="61"/>
                    <a:pt x="493" y="61"/>
                    <a:pt x="493" y="61"/>
                  </a:cubicBezTo>
                  <a:cubicBezTo>
                    <a:pt x="493" y="62"/>
                    <a:pt x="493" y="62"/>
                    <a:pt x="493" y="62"/>
                  </a:cubicBezTo>
                  <a:cubicBezTo>
                    <a:pt x="495" y="62"/>
                    <a:pt x="495" y="62"/>
                    <a:pt x="495" y="62"/>
                  </a:cubicBezTo>
                  <a:cubicBezTo>
                    <a:pt x="495" y="62"/>
                    <a:pt x="495" y="62"/>
                    <a:pt x="495" y="62"/>
                  </a:cubicBezTo>
                  <a:cubicBezTo>
                    <a:pt x="496" y="62"/>
                    <a:pt x="496" y="62"/>
                    <a:pt x="496" y="62"/>
                  </a:cubicBezTo>
                  <a:cubicBezTo>
                    <a:pt x="496" y="61"/>
                    <a:pt x="496" y="61"/>
                    <a:pt x="496" y="61"/>
                  </a:cubicBezTo>
                  <a:cubicBezTo>
                    <a:pt x="497" y="60"/>
                    <a:pt x="497" y="60"/>
                    <a:pt x="497" y="60"/>
                  </a:cubicBezTo>
                  <a:cubicBezTo>
                    <a:pt x="498" y="60"/>
                    <a:pt x="498" y="60"/>
                    <a:pt x="498" y="60"/>
                  </a:cubicBezTo>
                  <a:cubicBezTo>
                    <a:pt x="498" y="60"/>
                    <a:pt x="498" y="60"/>
                    <a:pt x="498" y="60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8"/>
                    <a:pt x="498" y="58"/>
                    <a:pt x="498" y="58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94" y="54"/>
                    <a:pt x="494" y="54"/>
                    <a:pt x="494" y="54"/>
                  </a:cubicBezTo>
                  <a:cubicBezTo>
                    <a:pt x="493" y="54"/>
                    <a:pt x="493" y="54"/>
                    <a:pt x="493" y="54"/>
                  </a:cubicBezTo>
                  <a:cubicBezTo>
                    <a:pt x="493" y="53"/>
                    <a:pt x="493" y="53"/>
                    <a:pt x="493" y="53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0" y="53"/>
                    <a:pt x="490" y="53"/>
                    <a:pt x="490" y="53"/>
                  </a:cubicBezTo>
                  <a:cubicBezTo>
                    <a:pt x="490" y="53"/>
                    <a:pt x="490" y="53"/>
                    <a:pt x="490" y="53"/>
                  </a:cubicBezTo>
                  <a:cubicBezTo>
                    <a:pt x="490" y="52"/>
                    <a:pt x="490" y="52"/>
                    <a:pt x="490" y="52"/>
                  </a:cubicBezTo>
                  <a:cubicBezTo>
                    <a:pt x="490" y="52"/>
                    <a:pt x="490" y="52"/>
                    <a:pt x="490" y="52"/>
                  </a:cubicBezTo>
                  <a:cubicBezTo>
                    <a:pt x="490" y="50"/>
                    <a:pt x="490" y="50"/>
                    <a:pt x="490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9" y="47"/>
                    <a:pt x="489" y="47"/>
                    <a:pt x="489" y="47"/>
                  </a:cubicBezTo>
                  <a:cubicBezTo>
                    <a:pt x="490" y="47"/>
                    <a:pt x="490" y="47"/>
                    <a:pt x="490" y="47"/>
                  </a:cubicBezTo>
                  <a:cubicBezTo>
                    <a:pt x="492" y="47"/>
                    <a:pt x="492" y="47"/>
                    <a:pt x="492" y="47"/>
                  </a:cubicBezTo>
                  <a:cubicBezTo>
                    <a:pt x="494" y="47"/>
                    <a:pt x="494" y="47"/>
                    <a:pt x="494" y="47"/>
                  </a:cubicBezTo>
                  <a:cubicBezTo>
                    <a:pt x="494" y="46"/>
                    <a:pt x="494" y="46"/>
                    <a:pt x="494" y="46"/>
                  </a:cubicBezTo>
                  <a:cubicBezTo>
                    <a:pt x="495" y="46"/>
                    <a:pt x="495" y="46"/>
                    <a:pt x="495" y="46"/>
                  </a:cubicBezTo>
                  <a:cubicBezTo>
                    <a:pt x="497" y="46"/>
                    <a:pt x="497" y="46"/>
                    <a:pt x="497" y="46"/>
                  </a:cubicBezTo>
                  <a:cubicBezTo>
                    <a:pt x="497" y="46"/>
                    <a:pt x="497" y="46"/>
                    <a:pt x="497" y="46"/>
                  </a:cubicBezTo>
                  <a:cubicBezTo>
                    <a:pt x="498" y="46"/>
                    <a:pt x="498" y="46"/>
                    <a:pt x="498" y="46"/>
                  </a:cubicBezTo>
                  <a:cubicBezTo>
                    <a:pt x="498" y="45"/>
                    <a:pt x="498" y="45"/>
                    <a:pt x="498" y="45"/>
                  </a:cubicBezTo>
                  <a:cubicBezTo>
                    <a:pt x="499" y="45"/>
                    <a:pt x="499" y="45"/>
                    <a:pt x="499" y="45"/>
                  </a:cubicBezTo>
                  <a:cubicBezTo>
                    <a:pt x="499" y="46"/>
                    <a:pt x="499" y="46"/>
                    <a:pt x="499" y="46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00" y="45"/>
                    <a:pt x="500" y="45"/>
                    <a:pt x="500" y="45"/>
                  </a:cubicBezTo>
                  <a:cubicBezTo>
                    <a:pt x="501" y="45"/>
                    <a:pt x="501" y="45"/>
                    <a:pt x="501" y="45"/>
                  </a:cubicBezTo>
                  <a:cubicBezTo>
                    <a:pt x="501" y="44"/>
                    <a:pt x="501" y="44"/>
                    <a:pt x="501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6" y="43"/>
                    <a:pt x="506" y="43"/>
                    <a:pt x="506" y="43"/>
                  </a:cubicBezTo>
                  <a:cubicBezTo>
                    <a:pt x="506" y="43"/>
                    <a:pt x="506" y="43"/>
                    <a:pt x="506" y="43"/>
                  </a:cubicBezTo>
                  <a:cubicBezTo>
                    <a:pt x="507" y="43"/>
                    <a:pt x="507" y="43"/>
                    <a:pt x="507" y="43"/>
                  </a:cubicBezTo>
                  <a:cubicBezTo>
                    <a:pt x="508" y="43"/>
                    <a:pt x="508" y="43"/>
                    <a:pt x="508" y="43"/>
                  </a:cubicBezTo>
                  <a:cubicBezTo>
                    <a:pt x="509" y="44"/>
                    <a:pt x="509" y="44"/>
                    <a:pt x="509" y="44"/>
                  </a:cubicBezTo>
                  <a:cubicBezTo>
                    <a:pt x="510" y="44"/>
                    <a:pt x="510" y="44"/>
                    <a:pt x="510" y="44"/>
                  </a:cubicBezTo>
                  <a:cubicBezTo>
                    <a:pt x="511" y="43"/>
                    <a:pt x="511" y="43"/>
                    <a:pt x="511" y="43"/>
                  </a:cubicBezTo>
                  <a:cubicBezTo>
                    <a:pt x="512" y="44"/>
                    <a:pt x="512" y="44"/>
                    <a:pt x="512" y="44"/>
                  </a:cubicBezTo>
                  <a:cubicBezTo>
                    <a:pt x="512" y="44"/>
                    <a:pt x="512" y="44"/>
                    <a:pt x="512" y="44"/>
                  </a:cubicBezTo>
                  <a:cubicBezTo>
                    <a:pt x="513" y="44"/>
                    <a:pt x="513" y="44"/>
                    <a:pt x="513" y="44"/>
                  </a:cubicBezTo>
                  <a:cubicBezTo>
                    <a:pt x="514" y="43"/>
                    <a:pt x="514" y="43"/>
                    <a:pt x="514" y="43"/>
                  </a:cubicBezTo>
                  <a:cubicBezTo>
                    <a:pt x="517" y="44"/>
                    <a:pt x="517" y="44"/>
                    <a:pt x="517" y="44"/>
                  </a:cubicBezTo>
                  <a:cubicBezTo>
                    <a:pt x="518" y="45"/>
                    <a:pt x="518" y="45"/>
                    <a:pt x="518" y="45"/>
                  </a:cubicBezTo>
                  <a:cubicBezTo>
                    <a:pt x="519" y="44"/>
                    <a:pt x="519" y="44"/>
                    <a:pt x="519" y="44"/>
                  </a:cubicBezTo>
                  <a:cubicBezTo>
                    <a:pt x="518" y="44"/>
                    <a:pt x="518" y="44"/>
                    <a:pt x="518" y="44"/>
                  </a:cubicBezTo>
                  <a:cubicBezTo>
                    <a:pt x="519" y="44"/>
                    <a:pt x="519" y="44"/>
                    <a:pt x="519" y="44"/>
                  </a:cubicBezTo>
                  <a:cubicBezTo>
                    <a:pt x="520" y="44"/>
                    <a:pt x="520" y="44"/>
                    <a:pt x="520" y="44"/>
                  </a:cubicBezTo>
                  <a:cubicBezTo>
                    <a:pt x="520" y="45"/>
                    <a:pt x="520" y="45"/>
                    <a:pt x="520" y="45"/>
                  </a:cubicBezTo>
                  <a:cubicBezTo>
                    <a:pt x="520" y="45"/>
                    <a:pt x="520" y="45"/>
                    <a:pt x="520" y="45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4" y="45"/>
                    <a:pt x="524" y="45"/>
                    <a:pt x="524" y="45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8" y="47"/>
                    <a:pt x="528" y="47"/>
                    <a:pt x="528" y="47"/>
                  </a:cubicBezTo>
                  <a:cubicBezTo>
                    <a:pt x="529" y="47"/>
                    <a:pt x="529" y="47"/>
                    <a:pt x="529" y="47"/>
                  </a:cubicBezTo>
                  <a:cubicBezTo>
                    <a:pt x="530" y="47"/>
                    <a:pt x="530" y="47"/>
                    <a:pt x="530" y="47"/>
                  </a:cubicBezTo>
                  <a:cubicBezTo>
                    <a:pt x="531" y="47"/>
                    <a:pt x="531" y="47"/>
                    <a:pt x="531" y="47"/>
                  </a:cubicBezTo>
                  <a:cubicBezTo>
                    <a:pt x="531" y="46"/>
                    <a:pt x="531" y="46"/>
                    <a:pt x="531" y="46"/>
                  </a:cubicBezTo>
                  <a:cubicBezTo>
                    <a:pt x="531" y="46"/>
                    <a:pt x="531" y="46"/>
                    <a:pt x="531" y="46"/>
                  </a:cubicBezTo>
                  <a:cubicBezTo>
                    <a:pt x="532" y="46"/>
                    <a:pt x="532" y="46"/>
                    <a:pt x="532" y="46"/>
                  </a:cubicBezTo>
                  <a:cubicBezTo>
                    <a:pt x="533" y="47"/>
                    <a:pt x="533" y="47"/>
                    <a:pt x="533" y="47"/>
                  </a:cubicBezTo>
                  <a:cubicBezTo>
                    <a:pt x="533" y="47"/>
                    <a:pt x="533" y="47"/>
                    <a:pt x="533" y="47"/>
                  </a:cubicBezTo>
                  <a:cubicBezTo>
                    <a:pt x="534" y="46"/>
                    <a:pt x="534" y="46"/>
                    <a:pt x="534" y="46"/>
                  </a:cubicBezTo>
                  <a:cubicBezTo>
                    <a:pt x="534" y="46"/>
                    <a:pt x="534" y="46"/>
                    <a:pt x="534" y="46"/>
                  </a:cubicBezTo>
                  <a:cubicBezTo>
                    <a:pt x="535" y="47"/>
                    <a:pt x="535" y="47"/>
                    <a:pt x="535" y="47"/>
                  </a:cubicBezTo>
                  <a:cubicBezTo>
                    <a:pt x="535" y="47"/>
                    <a:pt x="535" y="47"/>
                    <a:pt x="535" y="47"/>
                  </a:cubicBezTo>
                  <a:cubicBezTo>
                    <a:pt x="536" y="48"/>
                    <a:pt x="536" y="48"/>
                    <a:pt x="536" y="48"/>
                  </a:cubicBezTo>
                  <a:cubicBezTo>
                    <a:pt x="537" y="47"/>
                    <a:pt x="537" y="47"/>
                    <a:pt x="537" y="47"/>
                  </a:cubicBezTo>
                  <a:cubicBezTo>
                    <a:pt x="541" y="48"/>
                    <a:pt x="541" y="48"/>
                    <a:pt x="541" y="48"/>
                  </a:cubicBezTo>
                  <a:cubicBezTo>
                    <a:pt x="541" y="47"/>
                    <a:pt x="541" y="47"/>
                    <a:pt x="541" y="47"/>
                  </a:cubicBezTo>
                  <a:cubicBezTo>
                    <a:pt x="542" y="47"/>
                    <a:pt x="542" y="47"/>
                    <a:pt x="542" y="47"/>
                  </a:cubicBezTo>
                  <a:cubicBezTo>
                    <a:pt x="543" y="48"/>
                    <a:pt x="543" y="48"/>
                    <a:pt x="543" y="48"/>
                  </a:cubicBezTo>
                  <a:cubicBezTo>
                    <a:pt x="543" y="48"/>
                    <a:pt x="543" y="48"/>
                    <a:pt x="543" y="48"/>
                  </a:cubicBezTo>
                  <a:cubicBezTo>
                    <a:pt x="543" y="47"/>
                    <a:pt x="543" y="47"/>
                    <a:pt x="543" y="47"/>
                  </a:cubicBezTo>
                  <a:cubicBezTo>
                    <a:pt x="543" y="47"/>
                    <a:pt x="543" y="47"/>
                    <a:pt x="543" y="47"/>
                  </a:cubicBezTo>
                  <a:cubicBezTo>
                    <a:pt x="545" y="47"/>
                    <a:pt x="545" y="47"/>
                    <a:pt x="545" y="47"/>
                  </a:cubicBezTo>
                  <a:cubicBezTo>
                    <a:pt x="545" y="48"/>
                    <a:pt x="545" y="48"/>
                    <a:pt x="545" y="48"/>
                  </a:cubicBezTo>
                  <a:cubicBezTo>
                    <a:pt x="545" y="49"/>
                    <a:pt x="545" y="49"/>
                    <a:pt x="545" y="49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6" y="48"/>
                    <a:pt x="546" y="48"/>
                    <a:pt x="546" y="48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8" y="48"/>
                    <a:pt x="548" y="48"/>
                    <a:pt x="548" y="48"/>
                  </a:cubicBezTo>
                  <a:cubicBezTo>
                    <a:pt x="548" y="49"/>
                    <a:pt x="548" y="49"/>
                    <a:pt x="548" y="49"/>
                  </a:cubicBezTo>
                  <a:cubicBezTo>
                    <a:pt x="549" y="49"/>
                    <a:pt x="549" y="49"/>
                    <a:pt x="549" y="49"/>
                  </a:cubicBezTo>
                  <a:cubicBezTo>
                    <a:pt x="550" y="50"/>
                    <a:pt x="550" y="50"/>
                    <a:pt x="550" y="50"/>
                  </a:cubicBezTo>
                  <a:cubicBezTo>
                    <a:pt x="551" y="49"/>
                    <a:pt x="551" y="49"/>
                    <a:pt x="551" y="49"/>
                  </a:cubicBezTo>
                  <a:cubicBezTo>
                    <a:pt x="550" y="49"/>
                    <a:pt x="550" y="49"/>
                    <a:pt x="550" y="49"/>
                  </a:cubicBezTo>
                  <a:cubicBezTo>
                    <a:pt x="549" y="48"/>
                    <a:pt x="549" y="48"/>
                    <a:pt x="549" y="48"/>
                  </a:cubicBezTo>
                  <a:cubicBezTo>
                    <a:pt x="549" y="48"/>
                    <a:pt x="549" y="48"/>
                    <a:pt x="549" y="48"/>
                  </a:cubicBezTo>
                  <a:cubicBezTo>
                    <a:pt x="550" y="48"/>
                    <a:pt x="550" y="48"/>
                    <a:pt x="550" y="48"/>
                  </a:cubicBezTo>
                  <a:cubicBezTo>
                    <a:pt x="551" y="48"/>
                    <a:pt x="551" y="48"/>
                    <a:pt x="551" y="48"/>
                  </a:cubicBezTo>
                  <a:cubicBezTo>
                    <a:pt x="552" y="49"/>
                    <a:pt x="552" y="49"/>
                    <a:pt x="552" y="49"/>
                  </a:cubicBezTo>
                  <a:cubicBezTo>
                    <a:pt x="553" y="50"/>
                    <a:pt x="553" y="50"/>
                    <a:pt x="553" y="50"/>
                  </a:cubicBezTo>
                  <a:cubicBezTo>
                    <a:pt x="553" y="50"/>
                    <a:pt x="553" y="50"/>
                    <a:pt x="553" y="50"/>
                  </a:cubicBezTo>
                  <a:cubicBezTo>
                    <a:pt x="553" y="49"/>
                    <a:pt x="553" y="49"/>
                    <a:pt x="553" y="49"/>
                  </a:cubicBezTo>
                  <a:cubicBezTo>
                    <a:pt x="553" y="49"/>
                    <a:pt x="553" y="49"/>
                    <a:pt x="553" y="49"/>
                  </a:cubicBezTo>
                  <a:cubicBezTo>
                    <a:pt x="554" y="49"/>
                    <a:pt x="554" y="49"/>
                    <a:pt x="554" y="49"/>
                  </a:cubicBezTo>
                  <a:cubicBezTo>
                    <a:pt x="554" y="49"/>
                    <a:pt x="554" y="49"/>
                    <a:pt x="554" y="49"/>
                  </a:cubicBezTo>
                  <a:cubicBezTo>
                    <a:pt x="554" y="50"/>
                    <a:pt x="554" y="50"/>
                    <a:pt x="554" y="50"/>
                  </a:cubicBezTo>
                  <a:cubicBezTo>
                    <a:pt x="555" y="51"/>
                    <a:pt x="555" y="51"/>
                    <a:pt x="555" y="51"/>
                  </a:cubicBezTo>
                  <a:cubicBezTo>
                    <a:pt x="557" y="53"/>
                    <a:pt x="557" y="53"/>
                    <a:pt x="557" y="53"/>
                  </a:cubicBezTo>
                  <a:cubicBezTo>
                    <a:pt x="558" y="54"/>
                    <a:pt x="558" y="54"/>
                    <a:pt x="558" y="54"/>
                  </a:cubicBezTo>
                  <a:cubicBezTo>
                    <a:pt x="558" y="54"/>
                    <a:pt x="558" y="54"/>
                    <a:pt x="558" y="54"/>
                  </a:cubicBezTo>
                  <a:cubicBezTo>
                    <a:pt x="559" y="55"/>
                    <a:pt x="559" y="55"/>
                    <a:pt x="559" y="55"/>
                  </a:cubicBezTo>
                  <a:cubicBezTo>
                    <a:pt x="560" y="56"/>
                    <a:pt x="560" y="56"/>
                    <a:pt x="560" y="56"/>
                  </a:cubicBezTo>
                  <a:cubicBezTo>
                    <a:pt x="559" y="56"/>
                    <a:pt x="559" y="56"/>
                    <a:pt x="559" y="56"/>
                  </a:cubicBezTo>
                  <a:cubicBezTo>
                    <a:pt x="560" y="57"/>
                    <a:pt x="560" y="57"/>
                    <a:pt x="560" y="57"/>
                  </a:cubicBezTo>
                  <a:cubicBezTo>
                    <a:pt x="560" y="57"/>
                    <a:pt x="560" y="57"/>
                    <a:pt x="560" y="57"/>
                  </a:cubicBezTo>
                  <a:cubicBezTo>
                    <a:pt x="561" y="57"/>
                    <a:pt x="561" y="57"/>
                    <a:pt x="561" y="57"/>
                  </a:cubicBezTo>
                  <a:cubicBezTo>
                    <a:pt x="562" y="57"/>
                    <a:pt x="562" y="57"/>
                    <a:pt x="562" y="57"/>
                  </a:cubicBezTo>
                  <a:cubicBezTo>
                    <a:pt x="563" y="58"/>
                    <a:pt x="563" y="58"/>
                    <a:pt x="563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3" y="57"/>
                    <a:pt x="563" y="57"/>
                    <a:pt x="563" y="57"/>
                  </a:cubicBezTo>
                  <a:cubicBezTo>
                    <a:pt x="564" y="56"/>
                    <a:pt x="564" y="56"/>
                    <a:pt x="564" y="56"/>
                  </a:cubicBezTo>
                  <a:cubicBezTo>
                    <a:pt x="564" y="56"/>
                    <a:pt x="564" y="56"/>
                    <a:pt x="564" y="56"/>
                  </a:cubicBezTo>
                  <a:cubicBezTo>
                    <a:pt x="565" y="57"/>
                    <a:pt x="565" y="57"/>
                    <a:pt x="565" y="57"/>
                  </a:cubicBezTo>
                  <a:cubicBezTo>
                    <a:pt x="566" y="58"/>
                    <a:pt x="566" y="58"/>
                    <a:pt x="566" y="58"/>
                  </a:cubicBezTo>
                  <a:cubicBezTo>
                    <a:pt x="566" y="58"/>
                    <a:pt x="566" y="58"/>
                    <a:pt x="566" y="58"/>
                  </a:cubicBezTo>
                  <a:cubicBezTo>
                    <a:pt x="565" y="57"/>
                    <a:pt x="565" y="57"/>
                    <a:pt x="565" y="57"/>
                  </a:cubicBezTo>
                  <a:cubicBezTo>
                    <a:pt x="565" y="56"/>
                    <a:pt x="565" y="56"/>
                    <a:pt x="565" y="56"/>
                  </a:cubicBezTo>
                  <a:cubicBezTo>
                    <a:pt x="564" y="55"/>
                    <a:pt x="564" y="55"/>
                    <a:pt x="564" y="55"/>
                  </a:cubicBezTo>
                  <a:cubicBezTo>
                    <a:pt x="563" y="56"/>
                    <a:pt x="563" y="56"/>
                    <a:pt x="563" y="56"/>
                  </a:cubicBezTo>
                  <a:cubicBezTo>
                    <a:pt x="562" y="56"/>
                    <a:pt x="562" y="56"/>
                    <a:pt x="562" y="56"/>
                  </a:cubicBezTo>
                  <a:cubicBezTo>
                    <a:pt x="562" y="55"/>
                    <a:pt x="562" y="55"/>
                    <a:pt x="562" y="55"/>
                  </a:cubicBezTo>
                  <a:cubicBezTo>
                    <a:pt x="562" y="55"/>
                    <a:pt x="562" y="55"/>
                    <a:pt x="562" y="55"/>
                  </a:cubicBezTo>
                  <a:cubicBezTo>
                    <a:pt x="562" y="54"/>
                    <a:pt x="562" y="54"/>
                    <a:pt x="562" y="54"/>
                  </a:cubicBezTo>
                  <a:cubicBezTo>
                    <a:pt x="561" y="53"/>
                    <a:pt x="561" y="53"/>
                    <a:pt x="561" y="53"/>
                  </a:cubicBezTo>
                  <a:cubicBezTo>
                    <a:pt x="560" y="52"/>
                    <a:pt x="560" y="52"/>
                    <a:pt x="560" y="52"/>
                  </a:cubicBezTo>
                  <a:cubicBezTo>
                    <a:pt x="559" y="51"/>
                    <a:pt x="559" y="51"/>
                    <a:pt x="559" y="51"/>
                  </a:cubicBezTo>
                  <a:cubicBezTo>
                    <a:pt x="559" y="51"/>
                    <a:pt x="559" y="51"/>
                    <a:pt x="559" y="51"/>
                  </a:cubicBezTo>
                  <a:cubicBezTo>
                    <a:pt x="558" y="52"/>
                    <a:pt x="558" y="52"/>
                    <a:pt x="558" y="52"/>
                  </a:cubicBezTo>
                  <a:cubicBezTo>
                    <a:pt x="558" y="52"/>
                    <a:pt x="558" y="52"/>
                    <a:pt x="558" y="52"/>
                  </a:cubicBezTo>
                  <a:cubicBezTo>
                    <a:pt x="558" y="51"/>
                    <a:pt x="558" y="51"/>
                    <a:pt x="558" y="51"/>
                  </a:cubicBezTo>
                  <a:cubicBezTo>
                    <a:pt x="559" y="50"/>
                    <a:pt x="559" y="50"/>
                    <a:pt x="559" y="50"/>
                  </a:cubicBezTo>
                  <a:cubicBezTo>
                    <a:pt x="560" y="48"/>
                    <a:pt x="560" y="48"/>
                    <a:pt x="560" y="48"/>
                  </a:cubicBezTo>
                  <a:cubicBezTo>
                    <a:pt x="561" y="48"/>
                    <a:pt x="561" y="48"/>
                    <a:pt x="561" y="48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1" y="50"/>
                    <a:pt x="561" y="50"/>
                    <a:pt x="561" y="50"/>
                  </a:cubicBezTo>
                  <a:cubicBezTo>
                    <a:pt x="562" y="50"/>
                    <a:pt x="562" y="50"/>
                    <a:pt x="562" y="50"/>
                  </a:cubicBezTo>
                  <a:cubicBezTo>
                    <a:pt x="562" y="50"/>
                    <a:pt x="562" y="50"/>
                    <a:pt x="562" y="50"/>
                  </a:cubicBezTo>
                  <a:cubicBezTo>
                    <a:pt x="562" y="49"/>
                    <a:pt x="562" y="49"/>
                    <a:pt x="562" y="49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2" y="49"/>
                    <a:pt x="562" y="49"/>
                    <a:pt x="562" y="49"/>
                  </a:cubicBezTo>
                  <a:cubicBezTo>
                    <a:pt x="563" y="48"/>
                    <a:pt x="563" y="48"/>
                    <a:pt x="563" y="48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2" y="47"/>
                    <a:pt x="562" y="47"/>
                    <a:pt x="562" y="47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4" y="47"/>
                    <a:pt x="564" y="47"/>
                    <a:pt x="564" y="47"/>
                  </a:cubicBezTo>
                  <a:cubicBezTo>
                    <a:pt x="565" y="46"/>
                    <a:pt x="565" y="46"/>
                    <a:pt x="565" y="46"/>
                  </a:cubicBezTo>
                  <a:cubicBezTo>
                    <a:pt x="565" y="46"/>
                    <a:pt x="565" y="46"/>
                    <a:pt x="565" y="46"/>
                  </a:cubicBezTo>
                  <a:cubicBezTo>
                    <a:pt x="566" y="46"/>
                    <a:pt x="566" y="46"/>
                    <a:pt x="566" y="46"/>
                  </a:cubicBezTo>
                  <a:cubicBezTo>
                    <a:pt x="566" y="46"/>
                    <a:pt x="566" y="46"/>
                    <a:pt x="566" y="46"/>
                  </a:cubicBezTo>
                  <a:cubicBezTo>
                    <a:pt x="567" y="46"/>
                    <a:pt x="567" y="46"/>
                    <a:pt x="567" y="46"/>
                  </a:cubicBezTo>
                  <a:cubicBezTo>
                    <a:pt x="567" y="47"/>
                    <a:pt x="567" y="47"/>
                    <a:pt x="567" y="47"/>
                  </a:cubicBezTo>
                  <a:cubicBezTo>
                    <a:pt x="568" y="47"/>
                    <a:pt x="568" y="47"/>
                    <a:pt x="568" y="47"/>
                  </a:cubicBezTo>
                  <a:cubicBezTo>
                    <a:pt x="569" y="47"/>
                    <a:pt x="569" y="47"/>
                    <a:pt x="569" y="47"/>
                  </a:cubicBezTo>
                  <a:cubicBezTo>
                    <a:pt x="570" y="47"/>
                    <a:pt x="570" y="47"/>
                    <a:pt x="570" y="47"/>
                  </a:cubicBezTo>
                  <a:cubicBezTo>
                    <a:pt x="572" y="48"/>
                    <a:pt x="572" y="48"/>
                    <a:pt x="572" y="48"/>
                  </a:cubicBezTo>
                  <a:cubicBezTo>
                    <a:pt x="572" y="48"/>
                    <a:pt x="572" y="48"/>
                    <a:pt x="572" y="48"/>
                  </a:cubicBezTo>
                  <a:cubicBezTo>
                    <a:pt x="572" y="49"/>
                    <a:pt x="572" y="49"/>
                    <a:pt x="572" y="49"/>
                  </a:cubicBezTo>
                  <a:cubicBezTo>
                    <a:pt x="573" y="49"/>
                    <a:pt x="573" y="49"/>
                    <a:pt x="573" y="49"/>
                  </a:cubicBezTo>
                  <a:cubicBezTo>
                    <a:pt x="573" y="48"/>
                    <a:pt x="573" y="48"/>
                    <a:pt x="573" y="48"/>
                  </a:cubicBezTo>
                  <a:cubicBezTo>
                    <a:pt x="574" y="48"/>
                    <a:pt x="574" y="48"/>
                    <a:pt x="574" y="48"/>
                  </a:cubicBezTo>
                  <a:cubicBezTo>
                    <a:pt x="574" y="49"/>
                    <a:pt x="574" y="49"/>
                    <a:pt x="574" y="49"/>
                  </a:cubicBezTo>
                  <a:cubicBezTo>
                    <a:pt x="575" y="49"/>
                    <a:pt x="575" y="49"/>
                    <a:pt x="575" y="49"/>
                  </a:cubicBezTo>
                  <a:cubicBezTo>
                    <a:pt x="576" y="48"/>
                    <a:pt x="576" y="48"/>
                    <a:pt x="576" y="48"/>
                  </a:cubicBezTo>
                  <a:cubicBezTo>
                    <a:pt x="576" y="48"/>
                    <a:pt x="576" y="48"/>
                    <a:pt x="576" y="48"/>
                  </a:cubicBezTo>
                  <a:cubicBezTo>
                    <a:pt x="576" y="49"/>
                    <a:pt x="576" y="49"/>
                    <a:pt x="576" y="49"/>
                  </a:cubicBezTo>
                  <a:cubicBezTo>
                    <a:pt x="576" y="49"/>
                    <a:pt x="576" y="49"/>
                    <a:pt x="576" y="49"/>
                  </a:cubicBezTo>
                  <a:cubicBezTo>
                    <a:pt x="576" y="50"/>
                    <a:pt x="576" y="50"/>
                    <a:pt x="576" y="50"/>
                  </a:cubicBezTo>
                  <a:cubicBezTo>
                    <a:pt x="576" y="52"/>
                    <a:pt x="576" y="52"/>
                    <a:pt x="576" y="52"/>
                  </a:cubicBezTo>
                  <a:cubicBezTo>
                    <a:pt x="576" y="53"/>
                    <a:pt x="576" y="53"/>
                    <a:pt x="576" y="53"/>
                  </a:cubicBezTo>
                  <a:cubicBezTo>
                    <a:pt x="576" y="53"/>
                    <a:pt x="576" y="53"/>
                    <a:pt x="576" y="53"/>
                  </a:cubicBezTo>
                  <a:cubicBezTo>
                    <a:pt x="577" y="53"/>
                    <a:pt x="577" y="53"/>
                    <a:pt x="577" y="53"/>
                  </a:cubicBezTo>
                  <a:cubicBezTo>
                    <a:pt x="578" y="54"/>
                    <a:pt x="578" y="54"/>
                    <a:pt x="578" y="54"/>
                  </a:cubicBezTo>
                  <a:cubicBezTo>
                    <a:pt x="579" y="54"/>
                    <a:pt x="579" y="54"/>
                    <a:pt x="579" y="54"/>
                  </a:cubicBezTo>
                  <a:cubicBezTo>
                    <a:pt x="579" y="55"/>
                    <a:pt x="579" y="55"/>
                    <a:pt x="579" y="55"/>
                  </a:cubicBezTo>
                  <a:cubicBezTo>
                    <a:pt x="578" y="56"/>
                    <a:pt x="578" y="56"/>
                    <a:pt x="578" y="56"/>
                  </a:cubicBezTo>
                  <a:cubicBezTo>
                    <a:pt x="577" y="56"/>
                    <a:pt x="577" y="56"/>
                    <a:pt x="577" y="56"/>
                  </a:cubicBezTo>
                  <a:cubicBezTo>
                    <a:pt x="576" y="56"/>
                    <a:pt x="576" y="56"/>
                    <a:pt x="576" y="56"/>
                  </a:cubicBezTo>
                  <a:cubicBezTo>
                    <a:pt x="577" y="56"/>
                    <a:pt x="577" y="56"/>
                    <a:pt x="577" y="56"/>
                  </a:cubicBezTo>
                  <a:cubicBezTo>
                    <a:pt x="578" y="57"/>
                    <a:pt x="578" y="57"/>
                    <a:pt x="578" y="57"/>
                  </a:cubicBezTo>
                  <a:cubicBezTo>
                    <a:pt x="578" y="58"/>
                    <a:pt x="578" y="58"/>
                    <a:pt x="578" y="58"/>
                  </a:cubicBezTo>
                  <a:cubicBezTo>
                    <a:pt x="577" y="58"/>
                    <a:pt x="577" y="58"/>
                    <a:pt x="577" y="58"/>
                  </a:cubicBezTo>
                  <a:cubicBezTo>
                    <a:pt x="576" y="59"/>
                    <a:pt x="576" y="59"/>
                    <a:pt x="576" y="59"/>
                  </a:cubicBezTo>
                  <a:cubicBezTo>
                    <a:pt x="576" y="59"/>
                    <a:pt x="576" y="59"/>
                    <a:pt x="576" y="59"/>
                  </a:cubicBezTo>
                  <a:cubicBezTo>
                    <a:pt x="575" y="60"/>
                    <a:pt x="575" y="60"/>
                    <a:pt x="575" y="60"/>
                  </a:cubicBezTo>
                  <a:cubicBezTo>
                    <a:pt x="573" y="60"/>
                    <a:pt x="573" y="60"/>
                    <a:pt x="573" y="60"/>
                  </a:cubicBezTo>
                  <a:cubicBezTo>
                    <a:pt x="572" y="60"/>
                    <a:pt x="572" y="60"/>
                    <a:pt x="572" y="60"/>
                  </a:cubicBezTo>
                  <a:cubicBezTo>
                    <a:pt x="574" y="60"/>
                    <a:pt x="574" y="60"/>
                    <a:pt x="574" y="60"/>
                  </a:cubicBezTo>
                  <a:cubicBezTo>
                    <a:pt x="574" y="60"/>
                    <a:pt x="574" y="60"/>
                    <a:pt x="574" y="60"/>
                  </a:cubicBezTo>
                  <a:cubicBezTo>
                    <a:pt x="575" y="61"/>
                    <a:pt x="575" y="61"/>
                    <a:pt x="575" y="61"/>
                  </a:cubicBezTo>
                  <a:cubicBezTo>
                    <a:pt x="576" y="60"/>
                    <a:pt x="576" y="60"/>
                    <a:pt x="576" y="60"/>
                  </a:cubicBezTo>
                  <a:cubicBezTo>
                    <a:pt x="576" y="60"/>
                    <a:pt x="576" y="60"/>
                    <a:pt x="576" y="60"/>
                  </a:cubicBezTo>
                  <a:cubicBezTo>
                    <a:pt x="576" y="61"/>
                    <a:pt x="576" y="61"/>
                    <a:pt x="576" y="61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6" y="63"/>
                    <a:pt x="576" y="63"/>
                    <a:pt x="576" y="63"/>
                  </a:cubicBezTo>
                  <a:cubicBezTo>
                    <a:pt x="576" y="64"/>
                    <a:pt x="576" y="64"/>
                    <a:pt x="576" y="64"/>
                  </a:cubicBezTo>
                  <a:cubicBezTo>
                    <a:pt x="577" y="63"/>
                    <a:pt x="577" y="63"/>
                    <a:pt x="577" y="63"/>
                  </a:cubicBezTo>
                  <a:cubicBezTo>
                    <a:pt x="578" y="63"/>
                    <a:pt x="578" y="63"/>
                    <a:pt x="578" y="63"/>
                  </a:cubicBezTo>
                  <a:cubicBezTo>
                    <a:pt x="579" y="64"/>
                    <a:pt x="579" y="64"/>
                    <a:pt x="579" y="64"/>
                  </a:cubicBezTo>
                  <a:cubicBezTo>
                    <a:pt x="579" y="64"/>
                    <a:pt x="579" y="64"/>
                    <a:pt x="579" y="64"/>
                  </a:cubicBezTo>
                  <a:cubicBezTo>
                    <a:pt x="580" y="65"/>
                    <a:pt x="580" y="65"/>
                    <a:pt x="580" y="65"/>
                  </a:cubicBezTo>
                  <a:cubicBezTo>
                    <a:pt x="579" y="66"/>
                    <a:pt x="579" y="66"/>
                    <a:pt x="579" y="66"/>
                  </a:cubicBezTo>
                  <a:cubicBezTo>
                    <a:pt x="579" y="66"/>
                    <a:pt x="579" y="66"/>
                    <a:pt x="579" y="66"/>
                  </a:cubicBezTo>
                  <a:cubicBezTo>
                    <a:pt x="580" y="67"/>
                    <a:pt x="580" y="67"/>
                    <a:pt x="580" y="67"/>
                  </a:cubicBezTo>
                  <a:cubicBezTo>
                    <a:pt x="579" y="68"/>
                    <a:pt x="579" y="68"/>
                    <a:pt x="579" y="68"/>
                  </a:cubicBezTo>
                  <a:cubicBezTo>
                    <a:pt x="578" y="68"/>
                    <a:pt x="578" y="68"/>
                    <a:pt x="578" y="68"/>
                  </a:cubicBezTo>
                  <a:cubicBezTo>
                    <a:pt x="579" y="69"/>
                    <a:pt x="579" y="69"/>
                    <a:pt x="579" y="69"/>
                  </a:cubicBezTo>
                  <a:cubicBezTo>
                    <a:pt x="579" y="68"/>
                    <a:pt x="579" y="68"/>
                    <a:pt x="579" y="68"/>
                  </a:cubicBezTo>
                  <a:cubicBezTo>
                    <a:pt x="580" y="68"/>
                    <a:pt x="580" y="68"/>
                    <a:pt x="580" y="68"/>
                  </a:cubicBezTo>
                  <a:cubicBezTo>
                    <a:pt x="580" y="69"/>
                    <a:pt x="580" y="69"/>
                    <a:pt x="580" y="69"/>
                  </a:cubicBezTo>
                  <a:cubicBezTo>
                    <a:pt x="580" y="70"/>
                    <a:pt x="580" y="70"/>
                    <a:pt x="580" y="70"/>
                  </a:cubicBezTo>
                  <a:cubicBezTo>
                    <a:pt x="581" y="69"/>
                    <a:pt x="581" y="69"/>
                    <a:pt x="581" y="69"/>
                  </a:cubicBezTo>
                  <a:cubicBezTo>
                    <a:pt x="581" y="70"/>
                    <a:pt x="581" y="70"/>
                    <a:pt x="581" y="70"/>
                  </a:cubicBezTo>
                  <a:cubicBezTo>
                    <a:pt x="581" y="69"/>
                    <a:pt x="581" y="69"/>
                    <a:pt x="581" y="69"/>
                  </a:cubicBezTo>
                  <a:cubicBezTo>
                    <a:pt x="582" y="69"/>
                    <a:pt x="582" y="69"/>
                    <a:pt x="582" y="69"/>
                  </a:cubicBezTo>
                  <a:cubicBezTo>
                    <a:pt x="583" y="69"/>
                    <a:pt x="583" y="69"/>
                    <a:pt x="583" y="69"/>
                  </a:cubicBezTo>
                  <a:cubicBezTo>
                    <a:pt x="584" y="69"/>
                    <a:pt x="584" y="69"/>
                    <a:pt x="584" y="69"/>
                  </a:cubicBezTo>
                  <a:cubicBezTo>
                    <a:pt x="584" y="70"/>
                    <a:pt x="584" y="70"/>
                    <a:pt x="584" y="70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2" y="70"/>
                    <a:pt x="582" y="70"/>
                    <a:pt x="582" y="70"/>
                  </a:cubicBezTo>
                  <a:cubicBezTo>
                    <a:pt x="582" y="71"/>
                    <a:pt x="582" y="71"/>
                    <a:pt x="582" y="71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4" y="72"/>
                    <a:pt x="584" y="72"/>
                    <a:pt x="584" y="72"/>
                  </a:cubicBezTo>
                  <a:cubicBezTo>
                    <a:pt x="584" y="73"/>
                    <a:pt x="584" y="73"/>
                    <a:pt x="584" y="73"/>
                  </a:cubicBezTo>
                  <a:cubicBezTo>
                    <a:pt x="583" y="73"/>
                    <a:pt x="583" y="73"/>
                    <a:pt x="583" y="73"/>
                  </a:cubicBezTo>
                  <a:cubicBezTo>
                    <a:pt x="582" y="72"/>
                    <a:pt x="582" y="72"/>
                    <a:pt x="582" y="72"/>
                  </a:cubicBezTo>
                  <a:cubicBezTo>
                    <a:pt x="581" y="72"/>
                    <a:pt x="581" y="72"/>
                    <a:pt x="581" y="72"/>
                  </a:cubicBezTo>
                  <a:cubicBezTo>
                    <a:pt x="582" y="73"/>
                    <a:pt x="582" y="73"/>
                    <a:pt x="582" y="73"/>
                  </a:cubicBezTo>
                  <a:cubicBezTo>
                    <a:pt x="581" y="74"/>
                    <a:pt x="581" y="74"/>
                    <a:pt x="581" y="74"/>
                  </a:cubicBezTo>
                  <a:cubicBezTo>
                    <a:pt x="581" y="74"/>
                    <a:pt x="581" y="74"/>
                    <a:pt x="581" y="74"/>
                  </a:cubicBezTo>
                  <a:cubicBezTo>
                    <a:pt x="580" y="74"/>
                    <a:pt x="580" y="74"/>
                    <a:pt x="580" y="74"/>
                  </a:cubicBezTo>
                  <a:cubicBezTo>
                    <a:pt x="580" y="74"/>
                    <a:pt x="580" y="74"/>
                    <a:pt x="580" y="74"/>
                  </a:cubicBezTo>
                  <a:cubicBezTo>
                    <a:pt x="579" y="73"/>
                    <a:pt x="579" y="73"/>
                    <a:pt x="579" y="73"/>
                  </a:cubicBezTo>
                  <a:cubicBezTo>
                    <a:pt x="577" y="73"/>
                    <a:pt x="577" y="73"/>
                    <a:pt x="577" y="73"/>
                  </a:cubicBezTo>
                  <a:cubicBezTo>
                    <a:pt x="576" y="74"/>
                    <a:pt x="576" y="74"/>
                    <a:pt x="576" y="74"/>
                  </a:cubicBezTo>
                  <a:cubicBezTo>
                    <a:pt x="576" y="74"/>
                    <a:pt x="576" y="74"/>
                    <a:pt x="576" y="74"/>
                  </a:cubicBezTo>
                  <a:cubicBezTo>
                    <a:pt x="576" y="73"/>
                    <a:pt x="576" y="73"/>
                    <a:pt x="576" y="73"/>
                  </a:cubicBezTo>
                  <a:cubicBezTo>
                    <a:pt x="575" y="72"/>
                    <a:pt x="575" y="72"/>
                    <a:pt x="575" y="72"/>
                  </a:cubicBezTo>
                  <a:cubicBezTo>
                    <a:pt x="575" y="72"/>
                    <a:pt x="575" y="72"/>
                    <a:pt x="575" y="72"/>
                  </a:cubicBezTo>
                  <a:cubicBezTo>
                    <a:pt x="575" y="73"/>
                    <a:pt x="575" y="73"/>
                    <a:pt x="575" y="73"/>
                  </a:cubicBezTo>
                  <a:cubicBezTo>
                    <a:pt x="574" y="73"/>
                    <a:pt x="574" y="73"/>
                    <a:pt x="574" y="73"/>
                  </a:cubicBezTo>
                  <a:cubicBezTo>
                    <a:pt x="574" y="74"/>
                    <a:pt x="574" y="74"/>
                    <a:pt x="574" y="74"/>
                  </a:cubicBezTo>
                  <a:cubicBezTo>
                    <a:pt x="575" y="74"/>
                    <a:pt x="575" y="74"/>
                    <a:pt x="575" y="74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3" y="74"/>
                    <a:pt x="573" y="74"/>
                    <a:pt x="573" y="74"/>
                  </a:cubicBezTo>
                  <a:cubicBezTo>
                    <a:pt x="571" y="75"/>
                    <a:pt x="571" y="75"/>
                    <a:pt x="571" y="75"/>
                  </a:cubicBezTo>
                  <a:cubicBezTo>
                    <a:pt x="571" y="75"/>
                    <a:pt x="571" y="75"/>
                    <a:pt x="571" y="75"/>
                  </a:cubicBezTo>
                  <a:cubicBezTo>
                    <a:pt x="571" y="74"/>
                    <a:pt x="571" y="74"/>
                    <a:pt x="571" y="74"/>
                  </a:cubicBezTo>
                  <a:cubicBezTo>
                    <a:pt x="571" y="73"/>
                    <a:pt x="571" y="73"/>
                    <a:pt x="571" y="73"/>
                  </a:cubicBezTo>
                  <a:cubicBezTo>
                    <a:pt x="570" y="73"/>
                    <a:pt x="570" y="73"/>
                    <a:pt x="570" y="73"/>
                  </a:cubicBezTo>
                  <a:cubicBezTo>
                    <a:pt x="568" y="72"/>
                    <a:pt x="568" y="72"/>
                    <a:pt x="568" y="72"/>
                  </a:cubicBezTo>
                  <a:cubicBezTo>
                    <a:pt x="568" y="71"/>
                    <a:pt x="568" y="71"/>
                    <a:pt x="568" y="71"/>
                  </a:cubicBezTo>
                  <a:cubicBezTo>
                    <a:pt x="568" y="71"/>
                    <a:pt x="568" y="71"/>
                    <a:pt x="568" y="71"/>
                  </a:cubicBezTo>
                  <a:cubicBezTo>
                    <a:pt x="567" y="70"/>
                    <a:pt x="567" y="70"/>
                    <a:pt x="567" y="70"/>
                  </a:cubicBezTo>
                  <a:cubicBezTo>
                    <a:pt x="566" y="71"/>
                    <a:pt x="566" y="71"/>
                    <a:pt x="566" y="71"/>
                  </a:cubicBezTo>
                  <a:cubicBezTo>
                    <a:pt x="565" y="72"/>
                    <a:pt x="565" y="72"/>
                    <a:pt x="565" y="72"/>
                  </a:cubicBezTo>
                  <a:cubicBezTo>
                    <a:pt x="564" y="72"/>
                    <a:pt x="564" y="72"/>
                    <a:pt x="564" y="72"/>
                  </a:cubicBezTo>
                  <a:cubicBezTo>
                    <a:pt x="564" y="72"/>
                    <a:pt x="564" y="72"/>
                    <a:pt x="564" y="72"/>
                  </a:cubicBezTo>
                  <a:cubicBezTo>
                    <a:pt x="564" y="71"/>
                    <a:pt x="564" y="71"/>
                    <a:pt x="564" y="71"/>
                  </a:cubicBezTo>
                  <a:cubicBezTo>
                    <a:pt x="563" y="71"/>
                    <a:pt x="563" y="71"/>
                    <a:pt x="563" y="71"/>
                  </a:cubicBezTo>
                  <a:cubicBezTo>
                    <a:pt x="563" y="71"/>
                    <a:pt x="563" y="71"/>
                    <a:pt x="563" y="71"/>
                  </a:cubicBezTo>
                  <a:cubicBezTo>
                    <a:pt x="563" y="73"/>
                    <a:pt x="563" y="73"/>
                    <a:pt x="563" y="73"/>
                  </a:cubicBezTo>
                  <a:cubicBezTo>
                    <a:pt x="564" y="74"/>
                    <a:pt x="564" y="74"/>
                    <a:pt x="564" y="74"/>
                  </a:cubicBezTo>
                  <a:cubicBezTo>
                    <a:pt x="563" y="75"/>
                    <a:pt x="563" y="75"/>
                    <a:pt x="563" y="75"/>
                  </a:cubicBezTo>
                  <a:cubicBezTo>
                    <a:pt x="562" y="77"/>
                    <a:pt x="562" y="77"/>
                    <a:pt x="562" y="77"/>
                  </a:cubicBezTo>
                  <a:cubicBezTo>
                    <a:pt x="561" y="77"/>
                    <a:pt x="561" y="77"/>
                    <a:pt x="561" y="77"/>
                  </a:cubicBezTo>
                  <a:cubicBezTo>
                    <a:pt x="561" y="75"/>
                    <a:pt x="561" y="75"/>
                    <a:pt x="561" y="75"/>
                  </a:cubicBezTo>
                  <a:cubicBezTo>
                    <a:pt x="560" y="75"/>
                    <a:pt x="560" y="75"/>
                    <a:pt x="560" y="75"/>
                  </a:cubicBezTo>
                  <a:cubicBezTo>
                    <a:pt x="559" y="76"/>
                    <a:pt x="559" y="76"/>
                    <a:pt x="559" y="76"/>
                  </a:cubicBezTo>
                  <a:cubicBezTo>
                    <a:pt x="557" y="74"/>
                    <a:pt x="557" y="74"/>
                    <a:pt x="557" y="74"/>
                  </a:cubicBezTo>
                  <a:cubicBezTo>
                    <a:pt x="557" y="73"/>
                    <a:pt x="557" y="73"/>
                    <a:pt x="557" y="73"/>
                  </a:cubicBezTo>
                  <a:cubicBezTo>
                    <a:pt x="557" y="71"/>
                    <a:pt x="557" y="71"/>
                    <a:pt x="557" y="71"/>
                  </a:cubicBezTo>
                  <a:cubicBezTo>
                    <a:pt x="556" y="71"/>
                    <a:pt x="556" y="71"/>
                    <a:pt x="556" y="71"/>
                  </a:cubicBezTo>
                  <a:cubicBezTo>
                    <a:pt x="556" y="71"/>
                    <a:pt x="556" y="71"/>
                    <a:pt x="556" y="71"/>
                  </a:cubicBezTo>
                  <a:cubicBezTo>
                    <a:pt x="555" y="70"/>
                    <a:pt x="555" y="70"/>
                    <a:pt x="555" y="70"/>
                  </a:cubicBezTo>
                  <a:cubicBezTo>
                    <a:pt x="555" y="71"/>
                    <a:pt x="555" y="71"/>
                    <a:pt x="555" y="71"/>
                  </a:cubicBezTo>
                  <a:cubicBezTo>
                    <a:pt x="555" y="71"/>
                    <a:pt x="555" y="71"/>
                    <a:pt x="555" y="71"/>
                  </a:cubicBezTo>
                  <a:cubicBezTo>
                    <a:pt x="555" y="72"/>
                    <a:pt x="555" y="72"/>
                    <a:pt x="555" y="72"/>
                  </a:cubicBezTo>
                  <a:cubicBezTo>
                    <a:pt x="555" y="72"/>
                    <a:pt x="555" y="72"/>
                    <a:pt x="555" y="72"/>
                  </a:cubicBezTo>
                  <a:cubicBezTo>
                    <a:pt x="555" y="73"/>
                    <a:pt x="555" y="73"/>
                    <a:pt x="555" y="73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3" y="71"/>
                    <a:pt x="553" y="71"/>
                    <a:pt x="553" y="71"/>
                  </a:cubicBezTo>
                  <a:cubicBezTo>
                    <a:pt x="553" y="71"/>
                    <a:pt x="553" y="71"/>
                    <a:pt x="553" y="71"/>
                  </a:cubicBezTo>
                  <a:cubicBezTo>
                    <a:pt x="553" y="72"/>
                    <a:pt x="553" y="72"/>
                    <a:pt x="553" y="72"/>
                  </a:cubicBezTo>
                  <a:cubicBezTo>
                    <a:pt x="553" y="73"/>
                    <a:pt x="553" y="73"/>
                    <a:pt x="553" y="73"/>
                  </a:cubicBezTo>
                  <a:cubicBezTo>
                    <a:pt x="553" y="73"/>
                    <a:pt x="553" y="73"/>
                    <a:pt x="553" y="73"/>
                  </a:cubicBezTo>
                  <a:cubicBezTo>
                    <a:pt x="554" y="73"/>
                    <a:pt x="554" y="73"/>
                    <a:pt x="554" y="73"/>
                  </a:cubicBezTo>
                  <a:cubicBezTo>
                    <a:pt x="555" y="74"/>
                    <a:pt x="555" y="74"/>
                    <a:pt x="555" y="74"/>
                  </a:cubicBezTo>
                  <a:cubicBezTo>
                    <a:pt x="554" y="75"/>
                    <a:pt x="554" y="75"/>
                    <a:pt x="554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6" y="78"/>
                    <a:pt x="556" y="78"/>
                    <a:pt x="556" y="78"/>
                  </a:cubicBezTo>
                  <a:cubicBezTo>
                    <a:pt x="558" y="78"/>
                    <a:pt x="558" y="78"/>
                    <a:pt x="558" y="78"/>
                  </a:cubicBezTo>
                  <a:cubicBezTo>
                    <a:pt x="559" y="78"/>
                    <a:pt x="559" y="78"/>
                    <a:pt x="559" y="78"/>
                  </a:cubicBezTo>
                  <a:cubicBezTo>
                    <a:pt x="560" y="79"/>
                    <a:pt x="560" y="79"/>
                    <a:pt x="560" y="79"/>
                  </a:cubicBezTo>
                  <a:cubicBezTo>
                    <a:pt x="560" y="80"/>
                    <a:pt x="560" y="80"/>
                    <a:pt x="560" y="80"/>
                  </a:cubicBezTo>
                  <a:cubicBezTo>
                    <a:pt x="560" y="80"/>
                    <a:pt x="560" y="80"/>
                    <a:pt x="560" y="80"/>
                  </a:cubicBezTo>
                  <a:cubicBezTo>
                    <a:pt x="559" y="79"/>
                    <a:pt x="559" y="79"/>
                    <a:pt x="559" y="79"/>
                  </a:cubicBezTo>
                  <a:cubicBezTo>
                    <a:pt x="559" y="79"/>
                    <a:pt x="559" y="79"/>
                    <a:pt x="559" y="79"/>
                  </a:cubicBezTo>
                  <a:cubicBezTo>
                    <a:pt x="559" y="80"/>
                    <a:pt x="559" y="80"/>
                    <a:pt x="559" y="80"/>
                  </a:cubicBezTo>
                  <a:cubicBezTo>
                    <a:pt x="560" y="81"/>
                    <a:pt x="560" y="81"/>
                    <a:pt x="560" y="81"/>
                  </a:cubicBezTo>
                  <a:cubicBezTo>
                    <a:pt x="561" y="82"/>
                    <a:pt x="561" y="82"/>
                    <a:pt x="561" y="82"/>
                  </a:cubicBezTo>
                  <a:cubicBezTo>
                    <a:pt x="562" y="83"/>
                    <a:pt x="562" y="83"/>
                    <a:pt x="562" y="83"/>
                  </a:cubicBezTo>
                  <a:cubicBezTo>
                    <a:pt x="562" y="84"/>
                    <a:pt x="562" y="84"/>
                    <a:pt x="562" y="84"/>
                  </a:cubicBezTo>
                  <a:cubicBezTo>
                    <a:pt x="561" y="87"/>
                    <a:pt x="561" y="87"/>
                    <a:pt x="561" y="87"/>
                  </a:cubicBezTo>
                  <a:cubicBezTo>
                    <a:pt x="561" y="89"/>
                    <a:pt x="561" y="89"/>
                    <a:pt x="561" y="89"/>
                  </a:cubicBezTo>
                  <a:cubicBezTo>
                    <a:pt x="561" y="90"/>
                    <a:pt x="561" y="90"/>
                    <a:pt x="561" y="90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61" y="92"/>
                    <a:pt x="561" y="92"/>
                    <a:pt x="561" y="92"/>
                  </a:cubicBezTo>
                  <a:cubicBezTo>
                    <a:pt x="561" y="93"/>
                    <a:pt x="561" y="93"/>
                    <a:pt x="561" y="93"/>
                  </a:cubicBezTo>
                  <a:cubicBezTo>
                    <a:pt x="560" y="93"/>
                    <a:pt x="560" y="93"/>
                    <a:pt x="560" y="93"/>
                  </a:cubicBezTo>
                  <a:cubicBezTo>
                    <a:pt x="560" y="92"/>
                    <a:pt x="560" y="92"/>
                    <a:pt x="560" y="92"/>
                  </a:cubicBezTo>
                  <a:cubicBezTo>
                    <a:pt x="560" y="92"/>
                    <a:pt x="560" y="92"/>
                    <a:pt x="560" y="92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7" y="93"/>
                    <a:pt x="557" y="93"/>
                    <a:pt x="557" y="93"/>
                  </a:cubicBezTo>
                  <a:cubicBezTo>
                    <a:pt x="556" y="94"/>
                    <a:pt x="556" y="94"/>
                    <a:pt x="556" y="94"/>
                  </a:cubicBezTo>
                  <a:cubicBezTo>
                    <a:pt x="556" y="93"/>
                    <a:pt x="556" y="93"/>
                    <a:pt x="556" y="93"/>
                  </a:cubicBezTo>
                  <a:cubicBezTo>
                    <a:pt x="555" y="93"/>
                    <a:pt x="555" y="93"/>
                    <a:pt x="555" y="93"/>
                  </a:cubicBezTo>
                  <a:cubicBezTo>
                    <a:pt x="554" y="93"/>
                    <a:pt x="554" y="93"/>
                    <a:pt x="554" y="93"/>
                  </a:cubicBezTo>
                  <a:cubicBezTo>
                    <a:pt x="553" y="91"/>
                    <a:pt x="553" y="91"/>
                    <a:pt x="553" y="91"/>
                  </a:cubicBezTo>
                  <a:cubicBezTo>
                    <a:pt x="552" y="91"/>
                    <a:pt x="552" y="91"/>
                    <a:pt x="552" y="91"/>
                  </a:cubicBezTo>
                  <a:cubicBezTo>
                    <a:pt x="551" y="91"/>
                    <a:pt x="551" y="91"/>
                    <a:pt x="551" y="91"/>
                  </a:cubicBezTo>
                  <a:cubicBezTo>
                    <a:pt x="550" y="90"/>
                    <a:pt x="550" y="90"/>
                    <a:pt x="550" y="90"/>
                  </a:cubicBezTo>
                  <a:cubicBezTo>
                    <a:pt x="549" y="90"/>
                    <a:pt x="549" y="90"/>
                    <a:pt x="549" y="90"/>
                  </a:cubicBezTo>
                  <a:cubicBezTo>
                    <a:pt x="548" y="91"/>
                    <a:pt x="548" y="91"/>
                    <a:pt x="548" y="91"/>
                  </a:cubicBezTo>
                  <a:cubicBezTo>
                    <a:pt x="547" y="91"/>
                    <a:pt x="547" y="91"/>
                    <a:pt x="547" y="91"/>
                  </a:cubicBezTo>
                  <a:cubicBezTo>
                    <a:pt x="548" y="92"/>
                    <a:pt x="548" y="92"/>
                    <a:pt x="548" y="92"/>
                  </a:cubicBezTo>
                  <a:cubicBezTo>
                    <a:pt x="550" y="92"/>
                    <a:pt x="550" y="92"/>
                    <a:pt x="550" y="92"/>
                  </a:cubicBezTo>
                  <a:cubicBezTo>
                    <a:pt x="550" y="91"/>
                    <a:pt x="550" y="91"/>
                    <a:pt x="550" y="91"/>
                  </a:cubicBezTo>
                  <a:cubicBezTo>
                    <a:pt x="553" y="92"/>
                    <a:pt x="553" y="92"/>
                    <a:pt x="553" y="92"/>
                  </a:cubicBezTo>
                  <a:cubicBezTo>
                    <a:pt x="553" y="93"/>
                    <a:pt x="553" y="93"/>
                    <a:pt x="553" y="93"/>
                  </a:cubicBezTo>
                  <a:cubicBezTo>
                    <a:pt x="552" y="93"/>
                    <a:pt x="552" y="93"/>
                    <a:pt x="552" y="93"/>
                  </a:cubicBezTo>
                  <a:cubicBezTo>
                    <a:pt x="551" y="93"/>
                    <a:pt x="551" y="93"/>
                    <a:pt x="551" y="93"/>
                  </a:cubicBezTo>
                  <a:cubicBezTo>
                    <a:pt x="550" y="93"/>
                    <a:pt x="550" y="93"/>
                    <a:pt x="550" y="93"/>
                  </a:cubicBezTo>
                  <a:cubicBezTo>
                    <a:pt x="550" y="94"/>
                    <a:pt x="550" y="94"/>
                    <a:pt x="550" y="94"/>
                  </a:cubicBezTo>
                  <a:cubicBezTo>
                    <a:pt x="549" y="93"/>
                    <a:pt x="549" y="93"/>
                    <a:pt x="549" y="93"/>
                  </a:cubicBezTo>
                  <a:cubicBezTo>
                    <a:pt x="548" y="93"/>
                    <a:pt x="548" y="93"/>
                    <a:pt x="548" y="93"/>
                  </a:cubicBezTo>
                  <a:cubicBezTo>
                    <a:pt x="549" y="93"/>
                    <a:pt x="549" y="93"/>
                    <a:pt x="549" y="93"/>
                  </a:cubicBezTo>
                  <a:cubicBezTo>
                    <a:pt x="549" y="94"/>
                    <a:pt x="549" y="94"/>
                    <a:pt x="549" y="94"/>
                  </a:cubicBezTo>
                  <a:cubicBezTo>
                    <a:pt x="551" y="95"/>
                    <a:pt x="551" y="95"/>
                    <a:pt x="551" y="95"/>
                  </a:cubicBezTo>
                  <a:cubicBezTo>
                    <a:pt x="550" y="96"/>
                    <a:pt x="550" y="96"/>
                    <a:pt x="550" y="96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2" y="98"/>
                    <a:pt x="552" y="98"/>
                    <a:pt x="552" y="98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1" y="95"/>
                    <a:pt x="551" y="95"/>
                    <a:pt x="551" y="95"/>
                  </a:cubicBezTo>
                  <a:cubicBezTo>
                    <a:pt x="552" y="95"/>
                    <a:pt x="552" y="95"/>
                    <a:pt x="552" y="95"/>
                  </a:cubicBezTo>
                  <a:cubicBezTo>
                    <a:pt x="553" y="95"/>
                    <a:pt x="553" y="95"/>
                    <a:pt x="553" y="95"/>
                  </a:cubicBezTo>
                  <a:cubicBezTo>
                    <a:pt x="553" y="95"/>
                    <a:pt x="553" y="95"/>
                    <a:pt x="553" y="95"/>
                  </a:cubicBezTo>
                  <a:cubicBezTo>
                    <a:pt x="554" y="94"/>
                    <a:pt x="554" y="94"/>
                    <a:pt x="554" y="94"/>
                  </a:cubicBezTo>
                  <a:cubicBezTo>
                    <a:pt x="555" y="94"/>
                    <a:pt x="555" y="94"/>
                    <a:pt x="555" y="94"/>
                  </a:cubicBezTo>
                  <a:cubicBezTo>
                    <a:pt x="555" y="94"/>
                    <a:pt x="555" y="94"/>
                    <a:pt x="555" y="94"/>
                  </a:cubicBezTo>
                  <a:cubicBezTo>
                    <a:pt x="555" y="95"/>
                    <a:pt x="555" y="95"/>
                    <a:pt x="555" y="95"/>
                  </a:cubicBezTo>
                  <a:cubicBezTo>
                    <a:pt x="556" y="96"/>
                    <a:pt x="556" y="96"/>
                    <a:pt x="556" y="96"/>
                  </a:cubicBezTo>
                  <a:cubicBezTo>
                    <a:pt x="558" y="96"/>
                    <a:pt x="558" y="96"/>
                    <a:pt x="558" y="96"/>
                  </a:cubicBezTo>
                  <a:cubicBezTo>
                    <a:pt x="559" y="97"/>
                    <a:pt x="559" y="97"/>
                    <a:pt x="559" y="97"/>
                  </a:cubicBezTo>
                  <a:cubicBezTo>
                    <a:pt x="560" y="97"/>
                    <a:pt x="560" y="97"/>
                    <a:pt x="560" y="97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3" y="98"/>
                    <a:pt x="563" y="98"/>
                    <a:pt x="563" y="98"/>
                  </a:cubicBezTo>
                  <a:cubicBezTo>
                    <a:pt x="563" y="98"/>
                    <a:pt x="563" y="98"/>
                    <a:pt x="563" y="98"/>
                  </a:cubicBezTo>
                  <a:cubicBezTo>
                    <a:pt x="562" y="98"/>
                    <a:pt x="562" y="98"/>
                    <a:pt x="562" y="98"/>
                  </a:cubicBezTo>
                  <a:cubicBezTo>
                    <a:pt x="562" y="99"/>
                    <a:pt x="562" y="99"/>
                    <a:pt x="562" y="99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99"/>
                    <a:pt x="564" y="99"/>
                    <a:pt x="564" y="99"/>
                  </a:cubicBezTo>
                  <a:cubicBezTo>
                    <a:pt x="566" y="100"/>
                    <a:pt x="566" y="100"/>
                    <a:pt x="566" y="100"/>
                  </a:cubicBezTo>
                  <a:cubicBezTo>
                    <a:pt x="567" y="102"/>
                    <a:pt x="567" y="102"/>
                    <a:pt x="567" y="102"/>
                  </a:cubicBezTo>
                  <a:cubicBezTo>
                    <a:pt x="567" y="102"/>
                    <a:pt x="567" y="102"/>
                    <a:pt x="567" y="102"/>
                  </a:cubicBezTo>
                  <a:cubicBezTo>
                    <a:pt x="566" y="102"/>
                    <a:pt x="566" y="102"/>
                    <a:pt x="566" y="102"/>
                  </a:cubicBezTo>
                  <a:cubicBezTo>
                    <a:pt x="566" y="102"/>
                    <a:pt x="566" y="102"/>
                    <a:pt x="566" y="102"/>
                  </a:cubicBezTo>
                  <a:cubicBezTo>
                    <a:pt x="567" y="103"/>
                    <a:pt x="567" y="103"/>
                    <a:pt x="567" y="103"/>
                  </a:cubicBezTo>
                  <a:cubicBezTo>
                    <a:pt x="566" y="103"/>
                    <a:pt x="566" y="103"/>
                    <a:pt x="566" y="103"/>
                  </a:cubicBezTo>
                  <a:cubicBezTo>
                    <a:pt x="566" y="104"/>
                    <a:pt x="566" y="104"/>
                    <a:pt x="566" y="104"/>
                  </a:cubicBezTo>
                  <a:cubicBezTo>
                    <a:pt x="566" y="105"/>
                    <a:pt x="566" y="105"/>
                    <a:pt x="566" y="105"/>
                  </a:cubicBezTo>
                  <a:cubicBezTo>
                    <a:pt x="567" y="104"/>
                    <a:pt x="567" y="104"/>
                    <a:pt x="567" y="104"/>
                  </a:cubicBezTo>
                  <a:cubicBezTo>
                    <a:pt x="567" y="104"/>
                    <a:pt x="567" y="104"/>
                    <a:pt x="567" y="104"/>
                  </a:cubicBezTo>
                  <a:cubicBezTo>
                    <a:pt x="567" y="103"/>
                    <a:pt x="567" y="103"/>
                    <a:pt x="567" y="103"/>
                  </a:cubicBezTo>
                  <a:cubicBezTo>
                    <a:pt x="568" y="104"/>
                    <a:pt x="568" y="104"/>
                    <a:pt x="568" y="104"/>
                  </a:cubicBezTo>
                  <a:cubicBezTo>
                    <a:pt x="568" y="103"/>
                    <a:pt x="568" y="103"/>
                    <a:pt x="568" y="103"/>
                  </a:cubicBezTo>
                  <a:cubicBezTo>
                    <a:pt x="569" y="104"/>
                    <a:pt x="569" y="104"/>
                    <a:pt x="569" y="104"/>
                  </a:cubicBezTo>
                  <a:cubicBezTo>
                    <a:pt x="571" y="105"/>
                    <a:pt x="571" y="105"/>
                    <a:pt x="571" y="105"/>
                  </a:cubicBezTo>
                  <a:cubicBezTo>
                    <a:pt x="573" y="106"/>
                    <a:pt x="573" y="106"/>
                    <a:pt x="573" y="106"/>
                  </a:cubicBezTo>
                  <a:cubicBezTo>
                    <a:pt x="574" y="107"/>
                    <a:pt x="574" y="107"/>
                    <a:pt x="574" y="107"/>
                  </a:cubicBezTo>
                  <a:cubicBezTo>
                    <a:pt x="573" y="107"/>
                    <a:pt x="573" y="107"/>
                    <a:pt x="573" y="107"/>
                  </a:cubicBezTo>
                  <a:cubicBezTo>
                    <a:pt x="575" y="109"/>
                    <a:pt x="575" y="109"/>
                    <a:pt x="575" y="109"/>
                  </a:cubicBezTo>
                  <a:cubicBezTo>
                    <a:pt x="576" y="109"/>
                    <a:pt x="576" y="109"/>
                    <a:pt x="576" y="109"/>
                  </a:cubicBezTo>
                  <a:cubicBezTo>
                    <a:pt x="577" y="110"/>
                    <a:pt x="577" y="110"/>
                    <a:pt x="577" y="110"/>
                  </a:cubicBezTo>
                  <a:cubicBezTo>
                    <a:pt x="577" y="113"/>
                    <a:pt x="577" y="113"/>
                    <a:pt x="577" y="113"/>
                  </a:cubicBezTo>
                  <a:cubicBezTo>
                    <a:pt x="576" y="113"/>
                    <a:pt x="576" y="113"/>
                    <a:pt x="576" y="113"/>
                  </a:cubicBezTo>
                  <a:cubicBezTo>
                    <a:pt x="576" y="113"/>
                    <a:pt x="576" y="113"/>
                    <a:pt x="576" y="113"/>
                  </a:cubicBezTo>
                  <a:cubicBezTo>
                    <a:pt x="577" y="114"/>
                    <a:pt x="577" y="114"/>
                    <a:pt x="577" y="114"/>
                  </a:cubicBezTo>
                  <a:cubicBezTo>
                    <a:pt x="578" y="115"/>
                    <a:pt x="578" y="115"/>
                    <a:pt x="578" y="115"/>
                  </a:cubicBezTo>
                  <a:cubicBezTo>
                    <a:pt x="577" y="115"/>
                    <a:pt x="577" y="115"/>
                    <a:pt x="577" y="115"/>
                  </a:cubicBezTo>
                  <a:cubicBezTo>
                    <a:pt x="577" y="115"/>
                    <a:pt x="577" y="115"/>
                    <a:pt x="577" y="115"/>
                  </a:cubicBezTo>
                  <a:cubicBezTo>
                    <a:pt x="573" y="115"/>
                    <a:pt x="573" y="115"/>
                    <a:pt x="573" y="115"/>
                  </a:cubicBezTo>
                  <a:cubicBezTo>
                    <a:pt x="572" y="114"/>
                    <a:pt x="572" y="114"/>
                    <a:pt x="572" y="114"/>
                  </a:cubicBezTo>
                  <a:cubicBezTo>
                    <a:pt x="572" y="114"/>
                    <a:pt x="572" y="114"/>
                    <a:pt x="572" y="114"/>
                  </a:cubicBezTo>
                  <a:cubicBezTo>
                    <a:pt x="571" y="114"/>
                    <a:pt x="571" y="114"/>
                    <a:pt x="571" y="114"/>
                  </a:cubicBezTo>
                  <a:cubicBezTo>
                    <a:pt x="571" y="113"/>
                    <a:pt x="571" y="113"/>
                    <a:pt x="571" y="113"/>
                  </a:cubicBezTo>
                  <a:cubicBezTo>
                    <a:pt x="570" y="113"/>
                    <a:pt x="570" y="113"/>
                    <a:pt x="570" y="113"/>
                  </a:cubicBezTo>
                  <a:cubicBezTo>
                    <a:pt x="570" y="114"/>
                    <a:pt x="570" y="114"/>
                    <a:pt x="570" y="114"/>
                  </a:cubicBezTo>
                  <a:cubicBezTo>
                    <a:pt x="570" y="114"/>
                    <a:pt x="570" y="114"/>
                    <a:pt x="570" y="114"/>
                  </a:cubicBezTo>
                  <a:cubicBezTo>
                    <a:pt x="569" y="115"/>
                    <a:pt x="569" y="115"/>
                    <a:pt x="569" y="115"/>
                  </a:cubicBezTo>
                  <a:cubicBezTo>
                    <a:pt x="568" y="115"/>
                    <a:pt x="568" y="115"/>
                    <a:pt x="568" y="115"/>
                  </a:cubicBezTo>
                  <a:cubicBezTo>
                    <a:pt x="568" y="115"/>
                    <a:pt x="568" y="115"/>
                    <a:pt x="568" y="115"/>
                  </a:cubicBezTo>
                  <a:cubicBezTo>
                    <a:pt x="568" y="116"/>
                    <a:pt x="568" y="116"/>
                    <a:pt x="568" y="116"/>
                  </a:cubicBezTo>
                  <a:cubicBezTo>
                    <a:pt x="567" y="117"/>
                    <a:pt x="567" y="117"/>
                    <a:pt x="567" y="117"/>
                  </a:cubicBezTo>
                  <a:cubicBezTo>
                    <a:pt x="566" y="117"/>
                    <a:pt x="566" y="117"/>
                    <a:pt x="566" y="117"/>
                  </a:cubicBezTo>
                  <a:cubicBezTo>
                    <a:pt x="566" y="118"/>
                    <a:pt x="566" y="118"/>
                    <a:pt x="566" y="118"/>
                  </a:cubicBezTo>
                  <a:cubicBezTo>
                    <a:pt x="566" y="118"/>
                    <a:pt x="566" y="118"/>
                    <a:pt x="566" y="118"/>
                  </a:cubicBezTo>
                  <a:cubicBezTo>
                    <a:pt x="565" y="119"/>
                    <a:pt x="565" y="119"/>
                    <a:pt x="565" y="119"/>
                  </a:cubicBezTo>
                  <a:cubicBezTo>
                    <a:pt x="565" y="120"/>
                    <a:pt x="565" y="120"/>
                    <a:pt x="565" y="120"/>
                  </a:cubicBezTo>
                  <a:cubicBezTo>
                    <a:pt x="564" y="120"/>
                    <a:pt x="564" y="120"/>
                    <a:pt x="564" y="120"/>
                  </a:cubicBezTo>
                  <a:cubicBezTo>
                    <a:pt x="564" y="120"/>
                    <a:pt x="564" y="120"/>
                    <a:pt x="564" y="120"/>
                  </a:cubicBezTo>
                  <a:cubicBezTo>
                    <a:pt x="564" y="121"/>
                    <a:pt x="564" y="121"/>
                    <a:pt x="564" y="121"/>
                  </a:cubicBezTo>
                  <a:cubicBezTo>
                    <a:pt x="564" y="122"/>
                    <a:pt x="564" y="122"/>
                    <a:pt x="564" y="122"/>
                  </a:cubicBezTo>
                  <a:cubicBezTo>
                    <a:pt x="563" y="123"/>
                    <a:pt x="563" y="123"/>
                    <a:pt x="563" y="123"/>
                  </a:cubicBezTo>
                  <a:cubicBezTo>
                    <a:pt x="563" y="122"/>
                    <a:pt x="563" y="122"/>
                    <a:pt x="563" y="122"/>
                  </a:cubicBezTo>
                  <a:cubicBezTo>
                    <a:pt x="563" y="123"/>
                    <a:pt x="563" y="123"/>
                    <a:pt x="563" y="123"/>
                  </a:cubicBezTo>
                  <a:cubicBezTo>
                    <a:pt x="563" y="124"/>
                    <a:pt x="563" y="124"/>
                    <a:pt x="563" y="124"/>
                  </a:cubicBezTo>
                  <a:cubicBezTo>
                    <a:pt x="562" y="124"/>
                    <a:pt x="562" y="124"/>
                    <a:pt x="562" y="124"/>
                  </a:cubicBezTo>
                  <a:cubicBezTo>
                    <a:pt x="561" y="125"/>
                    <a:pt x="561" y="125"/>
                    <a:pt x="561" y="125"/>
                  </a:cubicBezTo>
                  <a:cubicBezTo>
                    <a:pt x="562" y="125"/>
                    <a:pt x="562" y="125"/>
                    <a:pt x="562" y="125"/>
                  </a:cubicBezTo>
                  <a:cubicBezTo>
                    <a:pt x="562" y="125"/>
                    <a:pt x="562" y="125"/>
                    <a:pt x="562" y="125"/>
                  </a:cubicBezTo>
                  <a:cubicBezTo>
                    <a:pt x="561" y="126"/>
                    <a:pt x="561" y="126"/>
                    <a:pt x="561" y="126"/>
                  </a:cubicBezTo>
                  <a:cubicBezTo>
                    <a:pt x="561" y="126"/>
                    <a:pt x="561" y="126"/>
                    <a:pt x="561" y="126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1" y="127"/>
                    <a:pt x="561" y="127"/>
                    <a:pt x="561" y="127"/>
                  </a:cubicBezTo>
                  <a:cubicBezTo>
                    <a:pt x="561" y="127"/>
                    <a:pt x="561" y="127"/>
                    <a:pt x="561" y="127"/>
                  </a:cubicBezTo>
                  <a:cubicBezTo>
                    <a:pt x="560" y="128"/>
                    <a:pt x="560" y="128"/>
                    <a:pt x="560" y="128"/>
                  </a:cubicBezTo>
                  <a:cubicBezTo>
                    <a:pt x="560" y="129"/>
                    <a:pt x="560" y="129"/>
                    <a:pt x="560" y="129"/>
                  </a:cubicBezTo>
                  <a:cubicBezTo>
                    <a:pt x="560" y="129"/>
                    <a:pt x="560" y="129"/>
                    <a:pt x="560" y="129"/>
                  </a:cubicBezTo>
                  <a:cubicBezTo>
                    <a:pt x="559" y="129"/>
                    <a:pt x="559" y="129"/>
                    <a:pt x="559" y="129"/>
                  </a:cubicBezTo>
                  <a:cubicBezTo>
                    <a:pt x="559" y="129"/>
                    <a:pt x="559" y="129"/>
                    <a:pt x="559" y="129"/>
                  </a:cubicBezTo>
                  <a:cubicBezTo>
                    <a:pt x="558" y="129"/>
                    <a:pt x="558" y="129"/>
                    <a:pt x="558" y="129"/>
                  </a:cubicBezTo>
                  <a:cubicBezTo>
                    <a:pt x="559" y="130"/>
                    <a:pt x="559" y="130"/>
                    <a:pt x="559" y="130"/>
                  </a:cubicBezTo>
                  <a:cubicBezTo>
                    <a:pt x="560" y="130"/>
                    <a:pt x="560" y="130"/>
                    <a:pt x="560" y="130"/>
                  </a:cubicBezTo>
                  <a:cubicBezTo>
                    <a:pt x="560" y="131"/>
                    <a:pt x="560" y="131"/>
                    <a:pt x="560" y="131"/>
                  </a:cubicBezTo>
                  <a:cubicBezTo>
                    <a:pt x="558" y="131"/>
                    <a:pt x="558" y="131"/>
                    <a:pt x="558" y="131"/>
                  </a:cubicBezTo>
                  <a:cubicBezTo>
                    <a:pt x="558" y="132"/>
                    <a:pt x="558" y="132"/>
                    <a:pt x="558" y="132"/>
                  </a:cubicBezTo>
                  <a:cubicBezTo>
                    <a:pt x="559" y="132"/>
                    <a:pt x="559" y="132"/>
                    <a:pt x="559" y="132"/>
                  </a:cubicBezTo>
                  <a:cubicBezTo>
                    <a:pt x="560" y="133"/>
                    <a:pt x="560" y="133"/>
                    <a:pt x="560" y="133"/>
                  </a:cubicBezTo>
                  <a:cubicBezTo>
                    <a:pt x="559" y="134"/>
                    <a:pt x="559" y="134"/>
                    <a:pt x="559" y="134"/>
                  </a:cubicBezTo>
                  <a:cubicBezTo>
                    <a:pt x="560" y="134"/>
                    <a:pt x="560" y="134"/>
                    <a:pt x="560" y="134"/>
                  </a:cubicBezTo>
                  <a:cubicBezTo>
                    <a:pt x="559" y="136"/>
                    <a:pt x="559" y="136"/>
                    <a:pt x="559" y="136"/>
                  </a:cubicBezTo>
                  <a:cubicBezTo>
                    <a:pt x="559" y="136"/>
                    <a:pt x="559" y="136"/>
                    <a:pt x="559" y="136"/>
                  </a:cubicBezTo>
                  <a:cubicBezTo>
                    <a:pt x="558" y="138"/>
                    <a:pt x="558" y="138"/>
                    <a:pt x="558" y="138"/>
                  </a:cubicBezTo>
                  <a:cubicBezTo>
                    <a:pt x="558" y="139"/>
                    <a:pt x="558" y="139"/>
                    <a:pt x="558" y="139"/>
                  </a:cubicBezTo>
                  <a:cubicBezTo>
                    <a:pt x="557" y="140"/>
                    <a:pt x="557" y="140"/>
                    <a:pt x="557" y="140"/>
                  </a:cubicBezTo>
                  <a:cubicBezTo>
                    <a:pt x="557" y="141"/>
                    <a:pt x="557" y="141"/>
                    <a:pt x="557" y="141"/>
                  </a:cubicBezTo>
                  <a:cubicBezTo>
                    <a:pt x="558" y="141"/>
                    <a:pt x="558" y="141"/>
                    <a:pt x="558" y="141"/>
                  </a:cubicBezTo>
                  <a:cubicBezTo>
                    <a:pt x="558" y="142"/>
                    <a:pt x="558" y="142"/>
                    <a:pt x="558" y="142"/>
                  </a:cubicBezTo>
                  <a:cubicBezTo>
                    <a:pt x="558" y="142"/>
                    <a:pt x="558" y="142"/>
                    <a:pt x="558" y="142"/>
                  </a:cubicBezTo>
                  <a:cubicBezTo>
                    <a:pt x="559" y="144"/>
                    <a:pt x="559" y="144"/>
                    <a:pt x="559" y="144"/>
                  </a:cubicBezTo>
                  <a:cubicBezTo>
                    <a:pt x="559" y="144"/>
                    <a:pt x="559" y="144"/>
                    <a:pt x="559" y="144"/>
                  </a:cubicBezTo>
                  <a:cubicBezTo>
                    <a:pt x="558" y="144"/>
                    <a:pt x="558" y="144"/>
                    <a:pt x="558" y="144"/>
                  </a:cubicBezTo>
                  <a:cubicBezTo>
                    <a:pt x="557" y="144"/>
                    <a:pt x="557" y="144"/>
                    <a:pt x="557" y="144"/>
                  </a:cubicBezTo>
                  <a:cubicBezTo>
                    <a:pt x="557" y="143"/>
                    <a:pt x="557" y="143"/>
                    <a:pt x="557" y="143"/>
                  </a:cubicBezTo>
                  <a:cubicBezTo>
                    <a:pt x="556" y="144"/>
                    <a:pt x="556" y="144"/>
                    <a:pt x="556" y="144"/>
                  </a:cubicBezTo>
                  <a:cubicBezTo>
                    <a:pt x="555" y="143"/>
                    <a:pt x="555" y="143"/>
                    <a:pt x="555" y="143"/>
                  </a:cubicBezTo>
                  <a:cubicBezTo>
                    <a:pt x="555" y="142"/>
                    <a:pt x="555" y="142"/>
                    <a:pt x="555" y="142"/>
                  </a:cubicBezTo>
                  <a:cubicBezTo>
                    <a:pt x="555" y="142"/>
                    <a:pt x="555" y="142"/>
                    <a:pt x="555" y="142"/>
                  </a:cubicBezTo>
                  <a:cubicBezTo>
                    <a:pt x="554" y="142"/>
                    <a:pt x="554" y="142"/>
                    <a:pt x="554" y="142"/>
                  </a:cubicBezTo>
                  <a:cubicBezTo>
                    <a:pt x="553" y="142"/>
                    <a:pt x="553" y="142"/>
                    <a:pt x="553" y="142"/>
                  </a:cubicBezTo>
                  <a:cubicBezTo>
                    <a:pt x="553" y="141"/>
                    <a:pt x="553" y="141"/>
                    <a:pt x="553" y="141"/>
                  </a:cubicBezTo>
                  <a:cubicBezTo>
                    <a:pt x="551" y="140"/>
                    <a:pt x="551" y="140"/>
                    <a:pt x="551" y="140"/>
                  </a:cubicBezTo>
                  <a:cubicBezTo>
                    <a:pt x="550" y="140"/>
                    <a:pt x="550" y="140"/>
                    <a:pt x="550" y="140"/>
                  </a:cubicBezTo>
                  <a:cubicBezTo>
                    <a:pt x="548" y="141"/>
                    <a:pt x="548" y="141"/>
                    <a:pt x="548" y="141"/>
                  </a:cubicBezTo>
                  <a:cubicBezTo>
                    <a:pt x="548" y="140"/>
                    <a:pt x="548" y="140"/>
                    <a:pt x="548" y="140"/>
                  </a:cubicBezTo>
                  <a:cubicBezTo>
                    <a:pt x="547" y="141"/>
                    <a:pt x="547" y="141"/>
                    <a:pt x="547" y="141"/>
                  </a:cubicBezTo>
                  <a:cubicBezTo>
                    <a:pt x="546" y="142"/>
                    <a:pt x="546" y="142"/>
                    <a:pt x="546" y="142"/>
                  </a:cubicBezTo>
                  <a:cubicBezTo>
                    <a:pt x="545" y="142"/>
                    <a:pt x="545" y="142"/>
                    <a:pt x="545" y="142"/>
                  </a:cubicBezTo>
                  <a:cubicBezTo>
                    <a:pt x="544" y="143"/>
                    <a:pt x="544" y="143"/>
                    <a:pt x="544" y="143"/>
                  </a:cubicBezTo>
                  <a:cubicBezTo>
                    <a:pt x="544" y="144"/>
                    <a:pt x="544" y="144"/>
                    <a:pt x="544" y="144"/>
                  </a:cubicBezTo>
                  <a:cubicBezTo>
                    <a:pt x="543" y="143"/>
                    <a:pt x="543" y="143"/>
                    <a:pt x="543" y="143"/>
                  </a:cubicBezTo>
                  <a:cubicBezTo>
                    <a:pt x="544" y="145"/>
                    <a:pt x="544" y="145"/>
                    <a:pt x="544" y="145"/>
                  </a:cubicBezTo>
                  <a:cubicBezTo>
                    <a:pt x="543" y="145"/>
                    <a:pt x="543" y="145"/>
                    <a:pt x="543" y="145"/>
                  </a:cubicBezTo>
                  <a:cubicBezTo>
                    <a:pt x="543" y="146"/>
                    <a:pt x="543" y="146"/>
                    <a:pt x="543" y="146"/>
                  </a:cubicBezTo>
                  <a:cubicBezTo>
                    <a:pt x="543" y="147"/>
                    <a:pt x="543" y="147"/>
                    <a:pt x="543" y="147"/>
                  </a:cubicBezTo>
                  <a:cubicBezTo>
                    <a:pt x="543" y="149"/>
                    <a:pt x="543" y="149"/>
                    <a:pt x="543" y="149"/>
                  </a:cubicBezTo>
                  <a:cubicBezTo>
                    <a:pt x="542" y="149"/>
                    <a:pt x="542" y="149"/>
                    <a:pt x="542" y="149"/>
                  </a:cubicBezTo>
                  <a:cubicBezTo>
                    <a:pt x="542" y="149"/>
                    <a:pt x="542" y="149"/>
                    <a:pt x="542" y="149"/>
                  </a:cubicBezTo>
                  <a:cubicBezTo>
                    <a:pt x="541" y="146"/>
                    <a:pt x="541" y="146"/>
                    <a:pt x="541" y="146"/>
                  </a:cubicBezTo>
                  <a:cubicBezTo>
                    <a:pt x="541" y="145"/>
                    <a:pt x="541" y="145"/>
                    <a:pt x="541" y="145"/>
                  </a:cubicBezTo>
                  <a:cubicBezTo>
                    <a:pt x="540" y="145"/>
                    <a:pt x="540" y="145"/>
                    <a:pt x="540" y="145"/>
                  </a:cubicBezTo>
                  <a:cubicBezTo>
                    <a:pt x="539" y="144"/>
                    <a:pt x="539" y="144"/>
                    <a:pt x="539" y="144"/>
                  </a:cubicBezTo>
                  <a:cubicBezTo>
                    <a:pt x="539" y="145"/>
                    <a:pt x="539" y="145"/>
                    <a:pt x="539" y="145"/>
                  </a:cubicBezTo>
                  <a:cubicBezTo>
                    <a:pt x="538" y="147"/>
                    <a:pt x="538" y="147"/>
                    <a:pt x="538" y="147"/>
                  </a:cubicBezTo>
                  <a:cubicBezTo>
                    <a:pt x="537" y="147"/>
                    <a:pt x="537" y="147"/>
                    <a:pt x="537" y="147"/>
                  </a:cubicBezTo>
                  <a:cubicBezTo>
                    <a:pt x="537" y="148"/>
                    <a:pt x="537" y="148"/>
                    <a:pt x="537" y="148"/>
                  </a:cubicBezTo>
                  <a:cubicBezTo>
                    <a:pt x="538" y="148"/>
                    <a:pt x="538" y="148"/>
                    <a:pt x="538" y="148"/>
                  </a:cubicBezTo>
                  <a:cubicBezTo>
                    <a:pt x="537" y="150"/>
                    <a:pt x="537" y="150"/>
                    <a:pt x="537" y="150"/>
                  </a:cubicBezTo>
                  <a:cubicBezTo>
                    <a:pt x="536" y="149"/>
                    <a:pt x="536" y="149"/>
                    <a:pt x="536" y="149"/>
                  </a:cubicBezTo>
                  <a:cubicBezTo>
                    <a:pt x="536" y="149"/>
                    <a:pt x="536" y="149"/>
                    <a:pt x="536" y="149"/>
                  </a:cubicBezTo>
                  <a:cubicBezTo>
                    <a:pt x="536" y="148"/>
                    <a:pt x="536" y="148"/>
                    <a:pt x="536" y="148"/>
                  </a:cubicBezTo>
                  <a:cubicBezTo>
                    <a:pt x="535" y="148"/>
                    <a:pt x="535" y="148"/>
                    <a:pt x="535" y="148"/>
                  </a:cubicBezTo>
                  <a:cubicBezTo>
                    <a:pt x="535" y="150"/>
                    <a:pt x="535" y="150"/>
                    <a:pt x="535" y="150"/>
                  </a:cubicBezTo>
                  <a:cubicBezTo>
                    <a:pt x="534" y="150"/>
                    <a:pt x="534" y="150"/>
                    <a:pt x="534" y="150"/>
                  </a:cubicBezTo>
                  <a:cubicBezTo>
                    <a:pt x="533" y="149"/>
                    <a:pt x="533" y="149"/>
                    <a:pt x="533" y="149"/>
                  </a:cubicBezTo>
                  <a:cubicBezTo>
                    <a:pt x="532" y="149"/>
                    <a:pt x="532" y="149"/>
                    <a:pt x="532" y="149"/>
                  </a:cubicBezTo>
                  <a:cubicBezTo>
                    <a:pt x="532" y="150"/>
                    <a:pt x="532" y="150"/>
                    <a:pt x="532" y="150"/>
                  </a:cubicBezTo>
                  <a:cubicBezTo>
                    <a:pt x="533" y="151"/>
                    <a:pt x="533" y="151"/>
                    <a:pt x="533" y="151"/>
                  </a:cubicBezTo>
                  <a:cubicBezTo>
                    <a:pt x="533" y="151"/>
                    <a:pt x="533" y="151"/>
                    <a:pt x="533" y="151"/>
                  </a:cubicBezTo>
                  <a:cubicBezTo>
                    <a:pt x="532" y="152"/>
                    <a:pt x="532" y="152"/>
                    <a:pt x="532" y="152"/>
                  </a:cubicBezTo>
                  <a:cubicBezTo>
                    <a:pt x="532" y="152"/>
                    <a:pt x="532" y="152"/>
                    <a:pt x="532" y="152"/>
                  </a:cubicBezTo>
                  <a:cubicBezTo>
                    <a:pt x="533" y="153"/>
                    <a:pt x="533" y="153"/>
                    <a:pt x="533" y="153"/>
                  </a:cubicBezTo>
                  <a:cubicBezTo>
                    <a:pt x="533" y="154"/>
                    <a:pt x="533" y="154"/>
                    <a:pt x="533" y="154"/>
                  </a:cubicBezTo>
                  <a:cubicBezTo>
                    <a:pt x="533" y="154"/>
                    <a:pt x="533" y="154"/>
                    <a:pt x="533" y="154"/>
                  </a:cubicBezTo>
                  <a:cubicBezTo>
                    <a:pt x="533" y="155"/>
                    <a:pt x="533" y="155"/>
                    <a:pt x="533" y="155"/>
                  </a:cubicBezTo>
                  <a:cubicBezTo>
                    <a:pt x="534" y="155"/>
                    <a:pt x="534" y="155"/>
                    <a:pt x="534" y="155"/>
                  </a:cubicBezTo>
                  <a:cubicBezTo>
                    <a:pt x="535" y="156"/>
                    <a:pt x="535" y="156"/>
                    <a:pt x="535" y="156"/>
                  </a:cubicBezTo>
                  <a:cubicBezTo>
                    <a:pt x="535" y="156"/>
                    <a:pt x="535" y="156"/>
                    <a:pt x="535" y="156"/>
                  </a:cubicBezTo>
                  <a:cubicBezTo>
                    <a:pt x="534" y="156"/>
                    <a:pt x="534" y="156"/>
                    <a:pt x="534" y="156"/>
                  </a:cubicBezTo>
                  <a:cubicBezTo>
                    <a:pt x="534" y="157"/>
                    <a:pt x="534" y="157"/>
                    <a:pt x="534" y="157"/>
                  </a:cubicBezTo>
                  <a:cubicBezTo>
                    <a:pt x="535" y="157"/>
                    <a:pt x="535" y="157"/>
                    <a:pt x="535" y="157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5" y="159"/>
                    <a:pt x="535" y="159"/>
                    <a:pt x="535" y="159"/>
                  </a:cubicBezTo>
                  <a:cubicBezTo>
                    <a:pt x="535" y="159"/>
                    <a:pt x="535" y="159"/>
                    <a:pt x="535" y="159"/>
                  </a:cubicBezTo>
                  <a:cubicBezTo>
                    <a:pt x="535" y="160"/>
                    <a:pt x="535" y="160"/>
                    <a:pt x="535" y="160"/>
                  </a:cubicBezTo>
                  <a:cubicBezTo>
                    <a:pt x="535" y="161"/>
                    <a:pt x="535" y="161"/>
                    <a:pt x="535" y="161"/>
                  </a:cubicBezTo>
                  <a:cubicBezTo>
                    <a:pt x="535" y="161"/>
                    <a:pt x="535" y="161"/>
                    <a:pt x="535" y="161"/>
                  </a:cubicBezTo>
                  <a:cubicBezTo>
                    <a:pt x="534" y="162"/>
                    <a:pt x="534" y="162"/>
                    <a:pt x="534" y="162"/>
                  </a:cubicBezTo>
                  <a:cubicBezTo>
                    <a:pt x="535" y="163"/>
                    <a:pt x="535" y="163"/>
                    <a:pt x="535" y="163"/>
                  </a:cubicBezTo>
                  <a:cubicBezTo>
                    <a:pt x="535" y="164"/>
                    <a:pt x="535" y="164"/>
                    <a:pt x="535" y="164"/>
                  </a:cubicBezTo>
                  <a:cubicBezTo>
                    <a:pt x="535" y="164"/>
                    <a:pt x="535" y="164"/>
                    <a:pt x="535" y="164"/>
                  </a:cubicBezTo>
                  <a:cubicBezTo>
                    <a:pt x="535" y="165"/>
                    <a:pt x="535" y="165"/>
                    <a:pt x="535" y="165"/>
                  </a:cubicBezTo>
                  <a:cubicBezTo>
                    <a:pt x="535" y="166"/>
                    <a:pt x="535" y="166"/>
                    <a:pt x="535" y="166"/>
                  </a:cubicBezTo>
                  <a:cubicBezTo>
                    <a:pt x="536" y="167"/>
                    <a:pt x="536" y="167"/>
                    <a:pt x="536" y="167"/>
                  </a:cubicBezTo>
                  <a:cubicBezTo>
                    <a:pt x="535" y="168"/>
                    <a:pt x="535" y="168"/>
                    <a:pt x="535" y="168"/>
                  </a:cubicBezTo>
                  <a:cubicBezTo>
                    <a:pt x="536" y="168"/>
                    <a:pt x="536" y="168"/>
                    <a:pt x="536" y="168"/>
                  </a:cubicBezTo>
                  <a:cubicBezTo>
                    <a:pt x="537" y="169"/>
                    <a:pt x="537" y="169"/>
                    <a:pt x="537" y="169"/>
                  </a:cubicBezTo>
                  <a:cubicBezTo>
                    <a:pt x="538" y="170"/>
                    <a:pt x="538" y="170"/>
                    <a:pt x="538" y="170"/>
                  </a:cubicBezTo>
                  <a:cubicBezTo>
                    <a:pt x="539" y="171"/>
                    <a:pt x="539" y="171"/>
                    <a:pt x="539" y="171"/>
                  </a:cubicBezTo>
                  <a:cubicBezTo>
                    <a:pt x="540" y="170"/>
                    <a:pt x="540" y="170"/>
                    <a:pt x="540" y="170"/>
                  </a:cubicBezTo>
                  <a:cubicBezTo>
                    <a:pt x="540" y="170"/>
                    <a:pt x="540" y="170"/>
                    <a:pt x="540" y="170"/>
                  </a:cubicBezTo>
                  <a:cubicBezTo>
                    <a:pt x="539" y="169"/>
                    <a:pt x="539" y="169"/>
                    <a:pt x="539" y="169"/>
                  </a:cubicBezTo>
                  <a:cubicBezTo>
                    <a:pt x="538" y="168"/>
                    <a:pt x="538" y="168"/>
                    <a:pt x="538" y="168"/>
                  </a:cubicBezTo>
                  <a:cubicBezTo>
                    <a:pt x="539" y="168"/>
                    <a:pt x="539" y="168"/>
                    <a:pt x="539" y="168"/>
                  </a:cubicBezTo>
                  <a:cubicBezTo>
                    <a:pt x="540" y="168"/>
                    <a:pt x="540" y="168"/>
                    <a:pt x="540" y="168"/>
                  </a:cubicBezTo>
                  <a:cubicBezTo>
                    <a:pt x="542" y="169"/>
                    <a:pt x="542" y="169"/>
                    <a:pt x="542" y="169"/>
                  </a:cubicBezTo>
                  <a:cubicBezTo>
                    <a:pt x="542" y="168"/>
                    <a:pt x="542" y="168"/>
                    <a:pt x="542" y="168"/>
                  </a:cubicBezTo>
                  <a:cubicBezTo>
                    <a:pt x="543" y="169"/>
                    <a:pt x="543" y="169"/>
                    <a:pt x="543" y="169"/>
                  </a:cubicBezTo>
                  <a:cubicBezTo>
                    <a:pt x="543" y="169"/>
                    <a:pt x="543" y="169"/>
                    <a:pt x="543" y="169"/>
                  </a:cubicBezTo>
                  <a:cubicBezTo>
                    <a:pt x="543" y="170"/>
                    <a:pt x="543" y="170"/>
                    <a:pt x="543" y="170"/>
                  </a:cubicBezTo>
                  <a:cubicBezTo>
                    <a:pt x="543" y="171"/>
                    <a:pt x="543" y="171"/>
                    <a:pt x="543" y="171"/>
                  </a:cubicBezTo>
                  <a:cubicBezTo>
                    <a:pt x="543" y="171"/>
                    <a:pt x="543" y="171"/>
                    <a:pt x="543" y="171"/>
                  </a:cubicBezTo>
                  <a:cubicBezTo>
                    <a:pt x="543" y="172"/>
                    <a:pt x="543" y="172"/>
                    <a:pt x="543" y="172"/>
                  </a:cubicBezTo>
                  <a:cubicBezTo>
                    <a:pt x="543" y="172"/>
                    <a:pt x="543" y="172"/>
                    <a:pt x="543" y="172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4"/>
                    <a:pt x="543" y="174"/>
                    <a:pt x="543" y="174"/>
                  </a:cubicBezTo>
                  <a:cubicBezTo>
                    <a:pt x="543" y="175"/>
                    <a:pt x="543" y="175"/>
                    <a:pt x="543" y="175"/>
                  </a:cubicBezTo>
                  <a:cubicBezTo>
                    <a:pt x="543" y="177"/>
                    <a:pt x="543" y="177"/>
                    <a:pt x="543" y="177"/>
                  </a:cubicBezTo>
                  <a:cubicBezTo>
                    <a:pt x="544" y="177"/>
                    <a:pt x="544" y="177"/>
                    <a:pt x="544" y="177"/>
                  </a:cubicBezTo>
                  <a:cubicBezTo>
                    <a:pt x="545" y="177"/>
                    <a:pt x="545" y="177"/>
                    <a:pt x="545" y="177"/>
                  </a:cubicBezTo>
                  <a:cubicBezTo>
                    <a:pt x="545" y="177"/>
                    <a:pt x="545" y="177"/>
                    <a:pt x="545" y="177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7" y="176"/>
                    <a:pt x="547" y="176"/>
                    <a:pt x="547" y="176"/>
                  </a:cubicBezTo>
                  <a:cubicBezTo>
                    <a:pt x="547" y="178"/>
                    <a:pt x="547" y="178"/>
                    <a:pt x="547" y="178"/>
                  </a:cubicBezTo>
                  <a:cubicBezTo>
                    <a:pt x="549" y="180"/>
                    <a:pt x="549" y="180"/>
                    <a:pt x="549" y="180"/>
                  </a:cubicBezTo>
                  <a:cubicBezTo>
                    <a:pt x="550" y="181"/>
                    <a:pt x="550" y="181"/>
                    <a:pt x="550" y="181"/>
                  </a:cubicBezTo>
                  <a:cubicBezTo>
                    <a:pt x="549" y="182"/>
                    <a:pt x="549" y="182"/>
                    <a:pt x="549" y="182"/>
                  </a:cubicBezTo>
                  <a:cubicBezTo>
                    <a:pt x="549" y="183"/>
                    <a:pt x="549" y="183"/>
                    <a:pt x="549" y="183"/>
                  </a:cubicBezTo>
                  <a:cubicBezTo>
                    <a:pt x="549" y="183"/>
                    <a:pt x="549" y="183"/>
                    <a:pt x="549" y="183"/>
                  </a:cubicBezTo>
                  <a:cubicBezTo>
                    <a:pt x="547" y="182"/>
                    <a:pt x="547" y="182"/>
                    <a:pt x="547" y="182"/>
                  </a:cubicBezTo>
                  <a:cubicBezTo>
                    <a:pt x="546" y="182"/>
                    <a:pt x="546" y="182"/>
                    <a:pt x="546" y="182"/>
                  </a:cubicBezTo>
                  <a:cubicBezTo>
                    <a:pt x="546" y="181"/>
                    <a:pt x="546" y="181"/>
                    <a:pt x="546" y="181"/>
                  </a:cubicBezTo>
                  <a:cubicBezTo>
                    <a:pt x="546" y="180"/>
                    <a:pt x="546" y="180"/>
                    <a:pt x="546" y="180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6" y="178"/>
                    <a:pt x="546" y="178"/>
                    <a:pt x="546" y="178"/>
                  </a:cubicBezTo>
                  <a:cubicBezTo>
                    <a:pt x="546" y="178"/>
                    <a:pt x="546" y="178"/>
                    <a:pt x="546" y="178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5" y="179"/>
                    <a:pt x="545" y="179"/>
                    <a:pt x="545" y="179"/>
                  </a:cubicBezTo>
                  <a:cubicBezTo>
                    <a:pt x="544" y="181"/>
                    <a:pt x="544" y="181"/>
                    <a:pt x="544" y="181"/>
                  </a:cubicBezTo>
                  <a:cubicBezTo>
                    <a:pt x="544" y="181"/>
                    <a:pt x="544" y="181"/>
                    <a:pt x="544" y="181"/>
                  </a:cubicBezTo>
                  <a:cubicBezTo>
                    <a:pt x="546" y="181"/>
                    <a:pt x="546" y="181"/>
                    <a:pt x="546" y="181"/>
                  </a:cubicBezTo>
                  <a:cubicBezTo>
                    <a:pt x="546" y="182"/>
                    <a:pt x="546" y="182"/>
                    <a:pt x="546" y="182"/>
                  </a:cubicBezTo>
                  <a:cubicBezTo>
                    <a:pt x="545" y="183"/>
                    <a:pt x="545" y="183"/>
                    <a:pt x="545" y="183"/>
                  </a:cubicBezTo>
                  <a:cubicBezTo>
                    <a:pt x="545" y="184"/>
                    <a:pt x="545" y="184"/>
                    <a:pt x="545" y="184"/>
                  </a:cubicBezTo>
                  <a:cubicBezTo>
                    <a:pt x="545" y="184"/>
                    <a:pt x="545" y="184"/>
                    <a:pt x="545" y="184"/>
                  </a:cubicBezTo>
                  <a:cubicBezTo>
                    <a:pt x="545" y="187"/>
                    <a:pt x="545" y="187"/>
                    <a:pt x="545" y="187"/>
                  </a:cubicBezTo>
                  <a:cubicBezTo>
                    <a:pt x="546" y="188"/>
                    <a:pt x="546" y="188"/>
                    <a:pt x="546" y="188"/>
                  </a:cubicBezTo>
                  <a:cubicBezTo>
                    <a:pt x="546" y="188"/>
                    <a:pt x="546" y="188"/>
                    <a:pt x="546" y="188"/>
                  </a:cubicBezTo>
                  <a:cubicBezTo>
                    <a:pt x="548" y="191"/>
                    <a:pt x="548" y="191"/>
                    <a:pt x="548" y="191"/>
                  </a:cubicBezTo>
                  <a:cubicBezTo>
                    <a:pt x="549" y="191"/>
                    <a:pt x="549" y="191"/>
                    <a:pt x="549" y="191"/>
                  </a:cubicBezTo>
                  <a:cubicBezTo>
                    <a:pt x="550" y="193"/>
                    <a:pt x="550" y="193"/>
                    <a:pt x="550" y="193"/>
                  </a:cubicBezTo>
                  <a:cubicBezTo>
                    <a:pt x="551" y="194"/>
                    <a:pt x="551" y="194"/>
                    <a:pt x="551" y="194"/>
                  </a:cubicBezTo>
                  <a:cubicBezTo>
                    <a:pt x="551" y="194"/>
                    <a:pt x="551" y="194"/>
                    <a:pt x="551" y="194"/>
                  </a:cubicBezTo>
                  <a:cubicBezTo>
                    <a:pt x="551" y="195"/>
                    <a:pt x="551" y="195"/>
                    <a:pt x="551" y="195"/>
                  </a:cubicBezTo>
                  <a:cubicBezTo>
                    <a:pt x="548" y="196"/>
                    <a:pt x="548" y="196"/>
                    <a:pt x="548" y="196"/>
                  </a:cubicBezTo>
                  <a:cubicBezTo>
                    <a:pt x="548" y="196"/>
                    <a:pt x="548" y="196"/>
                    <a:pt x="548" y="196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5" y="199"/>
                    <a:pt x="545" y="199"/>
                    <a:pt x="545" y="199"/>
                  </a:cubicBezTo>
                  <a:cubicBezTo>
                    <a:pt x="545" y="200"/>
                    <a:pt x="545" y="200"/>
                    <a:pt x="545" y="200"/>
                  </a:cubicBezTo>
                  <a:cubicBezTo>
                    <a:pt x="545" y="200"/>
                    <a:pt x="545" y="200"/>
                    <a:pt x="545" y="200"/>
                  </a:cubicBezTo>
                  <a:cubicBezTo>
                    <a:pt x="545" y="201"/>
                    <a:pt x="545" y="201"/>
                    <a:pt x="545" y="201"/>
                  </a:cubicBezTo>
                  <a:cubicBezTo>
                    <a:pt x="545" y="203"/>
                    <a:pt x="545" y="203"/>
                    <a:pt x="545" y="203"/>
                  </a:cubicBezTo>
                  <a:cubicBezTo>
                    <a:pt x="546" y="205"/>
                    <a:pt x="546" y="205"/>
                    <a:pt x="546" y="205"/>
                  </a:cubicBezTo>
                  <a:cubicBezTo>
                    <a:pt x="547" y="206"/>
                    <a:pt x="547" y="206"/>
                    <a:pt x="547" y="206"/>
                  </a:cubicBezTo>
                  <a:cubicBezTo>
                    <a:pt x="547" y="207"/>
                    <a:pt x="547" y="207"/>
                    <a:pt x="547" y="207"/>
                  </a:cubicBezTo>
                  <a:cubicBezTo>
                    <a:pt x="548" y="207"/>
                    <a:pt x="548" y="207"/>
                    <a:pt x="548" y="207"/>
                  </a:cubicBezTo>
                  <a:cubicBezTo>
                    <a:pt x="549" y="208"/>
                    <a:pt x="549" y="208"/>
                    <a:pt x="549" y="208"/>
                  </a:cubicBezTo>
                  <a:cubicBezTo>
                    <a:pt x="548" y="208"/>
                    <a:pt x="548" y="208"/>
                    <a:pt x="548" y="208"/>
                  </a:cubicBezTo>
                  <a:cubicBezTo>
                    <a:pt x="547" y="208"/>
                    <a:pt x="547" y="208"/>
                    <a:pt x="547" y="208"/>
                  </a:cubicBezTo>
                  <a:cubicBezTo>
                    <a:pt x="547" y="208"/>
                    <a:pt x="547" y="208"/>
                    <a:pt x="547" y="208"/>
                  </a:cubicBezTo>
                  <a:cubicBezTo>
                    <a:pt x="546" y="209"/>
                    <a:pt x="546" y="209"/>
                    <a:pt x="546" y="209"/>
                  </a:cubicBezTo>
                  <a:cubicBezTo>
                    <a:pt x="545" y="209"/>
                    <a:pt x="545" y="209"/>
                    <a:pt x="545" y="209"/>
                  </a:cubicBezTo>
                  <a:cubicBezTo>
                    <a:pt x="544" y="210"/>
                    <a:pt x="544" y="210"/>
                    <a:pt x="544" y="210"/>
                  </a:cubicBezTo>
                  <a:cubicBezTo>
                    <a:pt x="543" y="209"/>
                    <a:pt x="543" y="209"/>
                    <a:pt x="543" y="209"/>
                  </a:cubicBezTo>
                  <a:cubicBezTo>
                    <a:pt x="542" y="210"/>
                    <a:pt x="542" y="210"/>
                    <a:pt x="542" y="210"/>
                  </a:cubicBezTo>
                  <a:cubicBezTo>
                    <a:pt x="543" y="210"/>
                    <a:pt x="543" y="210"/>
                    <a:pt x="543" y="210"/>
                  </a:cubicBezTo>
                  <a:cubicBezTo>
                    <a:pt x="544" y="210"/>
                    <a:pt x="544" y="210"/>
                    <a:pt x="544" y="210"/>
                  </a:cubicBezTo>
                  <a:cubicBezTo>
                    <a:pt x="544" y="211"/>
                    <a:pt x="544" y="211"/>
                    <a:pt x="544" y="211"/>
                  </a:cubicBezTo>
                  <a:cubicBezTo>
                    <a:pt x="543" y="212"/>
                    <a:pt x="543" y="212"/>
                    <a:pt x="543" y="212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4"/>
                    <a:pt x="544" y="214"/>
                    <a:pt x="544" y="214"/>
                  </a:cubicBezTo>
                  <a:cubicBezTo>
                    <a:pt x="544" y="215"/>
                    <a:pt x="544" y="215"/>
                    <a:pt x="544" y="215"/>
                  </a:cubicBezTo>
                  <a:cubicBezTo>
                    <a:pt x="544" y="215"/>
                    <a:pt x="544" y="215"/>
                    <a:pt x="544" y="215"/>
                  </a:cubicBezTo>
                  <a:cubicBezTo>
                    <a:pt x="545" y="214"/>
                    <a:pt x="545" y="214"/>
                    <a:pt x="545" y="214"/>
                  </a:cubicBezTo>
                  <a:cubicBezTo>
                    <a:pt x="546" y="215"/>
                    <a:pt x="546" y="215"/>
                    <a:pt x="546" y="215"/>
                  </a:cubicBezTo>
                  <a:cubicBezTo>
                    <a:pt x="545" y="216"/>
                    <a:pt x="545" y="216"/>
                    <a:pt x="545" y="216"/>
                  </a:cubicBezTo>
                  <a:cubicBezTo>
                    <a:pt x="545" y="217"/>
                    <a:pt x="545" y="217"/>
                    <a:pt x="545" y="217"/>
                  </a:cubicBezTo>
                  <a:cubicBezTo>
                    <a:pt x="545" y="218"/>
                    <a:pt x="545" y="218"/>
                    <a:pt x="545" y="218"/>
                  </a:cubicBezTo>
                  <a:cubicBezTo>
                    <a:pt x="545" y="219"/>
                    <a:pt x="545" y="219"/>
                    <a:pt x="545" y="219"/>
                  </a:cubicBezTo>
                  <a:cubicBezTo>
                    <a:pt x="545" y="220"/>
                    <a:pt x="545" y="220"/>
                    <a:pt x="545" y="220"/>
                  </a:cubicBezTo>
                  <a:cubicBezTo>
                    <a:pt x="545" y="220"/>
                    <a:pt x="545" y="220"/>
                    <a:pt x="545" y="220"/>
                  </a:cubicBezTo>
                  <a:cubicBezTo>
                    <a:pt x="545" y="221"/>
                    <a:pt x="545" y="221"/>
                    <a:pt x="545" y="221"/>
                  </a:cubicBezTo>
                  <a:cubicBezTo>
                    <a:pt x="544" y="222"/>
                    <a:pt x="544" y="222"/>
                    <a:pt x="544" y="222"/>
                  </a:cubicBezTo>
                  <a:cubicBezTo>
                    <a:pt x="544" y="223"/>
                    <a:pt x="544" y="223"/>
                    <a:pt x="544" y="223"/>
                  </a:cubicBezTo>
                  <a:cubicBezTo>
                    <a:pt x="543" y="223"/>
                    <a:pt x="543" y="223"/>
                    <a:pt x="543" y="223"/>
                  </a:cubicBezTo>
                  <a:cubicBezTo>
                    <a:pt x="543" y="225"/>
                    <a:pt x="543" y="225"/>
                    <a:pt x="543" y="225"/>
                  </a:cubicBezTo>
                  <a:cubicBezTo>
                    <a:pt x="542" y="227"/>
                    <a:pt x="542" y="227"/>
                    <a:pt x="542" y="227"/>
                  </a:cubicBezTo>
                  <a:cubicBezTo>
                    <a:pt x="542" y="226"/>
                    <a:pt x="542" y="226"/>
                    <a:pt x="542" y="226"/>
                  </a:cubicBezTo>
                  <a:cubicBezTo>
                    <a:pt x="542" y="225"/>
                    <a:pt x="542" y="225"/>
                    <a:pt x="542" y="225"/>
                  </a:cubicBezTo>
                  <a:cubicBezTo>
                    <a:pt x="542" y="224"/>
                    <a:pt x="542" y="224"/>
                    <a:pt x="542" y="224"/>
                  </a:cubicBezTo>
                  <a:cubicBezTo>
                    <a:pt x="542" y="224"/>
                    <a:pt x="542" y="224"/>
                    <a:pt x="542" y="224"/>
                  </a:cubicBezTo>
                  <a:cubicBezTo>
                    <a:pt x="540" y="224"/>
                    <a:pt x="540" y="224"/>
                    <a:pt x="540" y="224"/>
                  </a:cubicBezTo>
                  <a:cubicBezTo>
                    <a:pt x="539" y="222"/>
                    <a:pt x="539" y="222"/>
                    <a:pt x="539" y="222"/>
                  </a:cubicBezTo>
                  <a:cubicBezTo>
                    <a:pt x="539" y="221"/>
                    <a:pt x="539" y="221"/>
                    <a:pt x="539" y="221"/>
                  </a:cubicBezTo>
                  <a:cubicBezTo>
                    <a:pt x="537" y="217"/>
                    <a:pt x="537" y="217"/>
                    <a:pt x="537" y="217"/>
                  </a:cubicBezTo>
                  <a:cubicBezTo>
                    <a:pt x="536" y="216"/>
                    <a:pt x="536" y="216"/>
                    <a:pt x="536" y="216"/>
                  </a:cubicBezTo>
                  <a:cubicBezTo>
                    <a:pt x="536" y="216"/>
                    <a:pt x="536" y="216"/>
                    <a:pt x="536" y="216"/>
                  </a:cubicBezTo>
                  <a:cubicBezTo>
                    <a:pt x="537" y="216"/>
                    <a:pt x="537" y="216"/>
                    <a:pt x="537" y="216"/>
                  </a:cubicBezTo>
                  <a:cubicBezTo>
                    <a:pt x="538" y="215"/>
                    <a:pt x="538" y="215"/>
                    <a:pt x="538" y="215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6" y="215"/>
                    <a:pt x="536" y="215"/>
                    <a:pt x="536" y="215"/>
                  </a:cubicBezTo>
                  <a:cubicBezTo>
                    <a:pt x="534" y="214"/>
                    <a:pt x="534" y="214"/>
                    <a:pt x="534" y="214"/>
                  </a:cubicBezTo>
                  <a:cubicBezTo>
                    <a:pt x="531" y="209"/>
                    <a:pt x="531" y="209"/>
                    <a:pt x="531" y="209"/>
                  </a:cubicBezTo>
                  <a:cubicBezTo>
                    <a:pt x="528" y="206"/>
                    <a:pt x="528" y="206"/>
                    <a:pt x="528" y="206"/>
                  </a:cubicBezTo>
                  <a:cubicBezTo>
                    <a:pt x="527" y="204"/>
                    <a:pt x="527" y="204"/>
                    <a:pt x="527" y="204"/>
                  </a:cubicBezTo>
                  <a:cubicBezTo>
                    <a:pt x="526" y="203"/>
                    <a:pt x="526" y="203"/>
                    <a:pt x="526" y="203"/>
                  </a:cubicBezTo>
                  <a:cubicBezTo>
                    <a:pt x="524" y="200"/>
                    <a:pt x="524" y="200"/>
                    <a:pt x="524" y="200"/>
                  </a:cubicBezTo>
                  <a:cubicBezTo>
                    <a:pt x="522" y="195"/>
                    <a:pt x="522" y="195"/>
                    <a:pt x="522" y="195"/>
                  </a:cubicBezTo>
                  <a:cubicBezTo>
                    <a:pt x="520" y="191"/>
                    <a:pt x="520" y="191"/>
                    <a:pt x="520" y="191"/>
                  </a:cubicBezTo>
                  <a:cubicBezTo>
                    <a:pt x="520" y="190"/>
                    <a:pt x="520" y="190"/>
                    <a:pt x="520" y="190"/>
                  </a:cubicBezTo>
                  <a:cubicBezTo>
                    <a:pt x="518" y="188"/>
                    <a:pt x="518" y="188"/>
                    <a:pt x="518" y="188"/>
                  </a:cubicBezTo>
                  <a:cubicBezTo>
                    <a:pt x="518" y="185"/>
                    <a:pt x="518" y="185"/>
                    <a:pt x="518" y="185"/>
                  </a:cubicBezTo>
                  <a:cubicBezTo>
                    <a:pt x="517" y="184"/>
                    <a:pt x="517" y="184"/>
                    <a:pt x="517" y="184"/>
                  </a:cubicBezTo>
                  <a:cubicBezTo>
                    <a:pt x="517" y="182"/>
                    <a:pt x="517" y="182"/>
                    <a:pt x="517" y="182"/>
                  </a:cubicBezTo>
                  <a:cubicBezTo>
                    <a:pt x="518" y="181"/>
                    <a:pt x="518" y="181"/>
                    <a:pt x="518" y="181"/>
                  </a:cubicBezTo>
                  <a:cubicBezTo>
                    <a:pt x="519" y="180"/>
                    <a:pt x="519" y="180"/>
                    <a:pt x="519" y="180"/>
                  </a:cubicBezTo>
                  <a:cubicBezTo>
                    <a:pt x="519" y="180"/>
                    <a:pt x="519" y="180"/>
                    <a:pt x="519" y="180"/>
                  </a:cubicBezTo>
                  <a:cubicBezTo>
                    <a:pt x="519" y="179"/>
                    <a:pt x="519" y="179"/>
                    <a:pt x="519" y="179"/>
                  </a:cubicBezTo>
                  <a:cubicBezTo>
                    <a:pt x="519" y="179"/>
                    <a:pt x="519" y="179"/>
                    <a:pt x="519" y="179"/>
                  </a:cubicBezTo>
                  <a:cubicBezTo>
                    <a:pt x="519" y="177"/>
                    <a:pt x="519" y="177"/>
                    <a:pt x="519" y="177"/>
                  </a:cubicBezTo>
                  <a:cubicBezTo>
                    <a:pt x="518" y="175"/>
                    <a:pt x="518" y="175"/>
                    <a:pt x="518" y="175"/>
                  </a:cubicBezTo>
                  <a:cubicBezTo>
                    <a:pt x="516" y="175"/>
                    <a:pt x="516" y="175"/>
                    <a:pt x="516" y="175"/>
                  </a:cubicBezTo>
                  <a:cubicBezTo>
                    <a:pt x="516" y="174"/>
                    <a:pt x="516" y="174"/>
                    <a:pt x="516" y="174"/>
                  </a:cubicBezTo>
                  <a:cubicBezTo>
                    <a:pt x="517" y="173"/>
                    <a:pt x="517" y="173"/>
                    <a:pt x="517" y="173"/>
                  </a:cubicBezTo>
                  <a:cubicBezTo>
                    <a:pt x="519" y="174"/>
                    <a:pt x="519" y="174"/>
                    <a:pt x="519" y="174"/>
                  </a:cubicBezTo>
                  <a:cubicBezTo>
                    <a:pt x="520" y="173"/>
                    <a:pt x="520" y="173"/>
                    <a:pt x="520" y="173"/>
                  </a:cubicBezTo>
                  <a:cubicBezTo>
                    <a:pt x="520" y="172"/>
                    <a:pt x="520" y="172"/>
                    <a:pt x="520" y="172"/>
                  </a:cubicBezTo>
                  <a:cubicBezTo>
                    <a:pt x="520" y="171"/>
                    <a:pt x="520" y="171"/>
                    <a:pt x="520" y="171"/>
                  </a:cubicBezTo>
                  <a:cubicBezTo>
                    <a:pt x="521" y="171"/>
                    <a:pt x="521" y="171"/>
                    <a:pt x="521" y="171"/>
                  </a:cubicBezTo>
                  <a:cubicBezTo>
                    <a:pt x="522" y="171"/>
                    <a:pt x="522" y="171"/>
                    <a:pt x="522" y="171"/>
                  </a:cubicBezTo>
                  <a:cubicBezTo>
                    <a:pt x="521" y="170"/>
                    <a:pt x="521" y="170"/>
                    <a:pt x="521" y="170"/>
                  </a:cubicBezTo>
                  <a:cubicBezTo>
                    <a:pt x="523" y="168"/>
                    <a:pt x="523" y="168"/>
                    <a:pt x="523" y="168"/>
                  </a:cubicBezTo>
                  <a:cubicBezTo>
                    <a:pt x="522" y="166"/>
                    <a:pt x="522" y="166"/>
                    <a:pt x="522" y="166"/>
                  </a:cubicBezTo>
                  <a:cubicBezTo>
                    <a:pt x="522" y="165"/>
                    <a:pt x="522" y="165"/>
                    <a:pt x="522" y="165"/>
                  </a:cubicBezTo>
                  <a:cubicBezTo>
                    <a:pt x="522" y="164"/>
                    <a:pt x="522" y="164"/>
                    <a:pt x="522" y="164"/>
                  </a:cubicBezTo>
                  <a:cubicBezTo>
                    <a:pt x="522" y="163"/>
                    <a:pt x="522" y="163"/>
                    <a:pt x="522" y="163"/>
                  </a:cubicBezTo>
                  <a:cubicBezTo>
                    <a:pt x="522" y="162"/>
                    <a:pt x="522" y="162"/>
                    <a:pt x="522" y="162"/>
                  </a:cubicBezTo>
                  <a:cubicBezTo>
                    <a:pt x="522" y="162"/>
                    <a:pt x="522" y="162"/>
                    <a:pt x="522" y="162"/>
                  </a:cubicBezTo>
                  <a:cubicBezTo>
                    <a:pt x="522" y="160"/>
                    <a:pt x="522" y="160"/>
                    <a:pt x="522" y="160"/>
                  </a:cubicBezTo>
                  <a:cubicBezTo>
                    <a:pt x="523" y="160"/>
                    <a:pt x="523" y="160"/>
                    <a:pt x="523" y="160"/>
                  </a:cubicBezTo>
                  <a:cubicBezTo>
                    <a:pt x="522" y="159"/>
                    <a:pt x="522" y="159"/>
                    <a:pt x="522" y="159"/>
                  </a:cubicBezTo>
                  <a:cubicBezTo>
                    <a:pt x="522" y="159"/>
                    <a:pt x="522" y="159"/>
                    <a:pt x="522" y="159"/>
                  </a:cubicBezTo>
                  <a:cubicBezTo>
                    <a:pt x="522" y="158"/>
                    <a:pt x="522" y="158"/>
                    <a:pt x="522" y="158"/>
                  </a:cubicBezTo>
                  <a:cubicBezTo>
                    <a:pt x="523" y="157"/>
                    <a:pt x="523" y="157"/>
                    <a:pt x="523" y="157"/>
                  </a:cubicBezTo>
                  <a:cubicBezTo>
                    <a:pt x="522" y="157"/>
                    <a:pt x="522" y="157"/>
                    <a:pt x="522" y="157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3" y="155"/>
                    <a:pt x="523" y="155"/>
                    <a:pt x="523" y="155"/>
                  </a:cubicBezTo>
                  <a:cubicBezTo>
                    <a:pt x="524" y="155"/>
                    <a:pt x="524" y="155"/>
                    <a:pt x="524" y="155"/>
                  </a:cubicBezTo>
                  <a:cubicBezTo>
                    <a:pt x="523" y="154"/>
                    <a:pt x="523" y="154"/>
                    <a:pt x="523" y="154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2"/>
                    <a:pt x="523" y="152"/>
                    <a:pt x="523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24" y="150"/>
                    <a:pt x="524" y="150"/>
                    <a:pt x="524" y="150"/>
                  </a:cubicBezTo>
                  <a:cubicBezTo>
                    <a:pt x="524" y="149"/>
                    <a:pt x="524" y="149"/>
                    <a:pt x="524" y="149"/>
                  </a:cubicBezTo>
                  <a:cubicBezTo>
                    <a:pt x="523" y="149"/>
                    <a:pt x="523" y="149"/>
                    <a:pt x="523" y="149"/>
                  </a:cubicBezTo>
                  <a:cubicBezTo>
                    <a:pt x="523" y="148"/>
                    <a:pt x="523" y="148"/>
                    <a:pt x="523" y="148"/>
                  </a:cubicBezTo>
                  <a:cubicBezTo>
                    <a:pt x="523" y="147"/>
                    <a:pt x="523" y="147"/>
                    <a:pt x="523" y="147"/>
                  </a:cubicBezTo>
                  <a:cubicBezTo>
                    <a:pt x="524" y="147"/>
                    <a:pt x="524" y="147"/>
                    <a:pt x="524" y="147"/>
                  </a:cubicBezTo>
                  <a:cubicBezTo>
                    <a:pt x="524" y="146"/>
                    <a:pt x="524" y="146"/>
                    <a:pt x="524" y="146"/>
                  </a:cubicBezTo>
                  <a:cubicBezTo>
                    <a:pt x="524" y="146"/>
                    <a:pt x="524" y="146"/>
                    <a:pt x="524" y="146"/>
                  </a:cubicBezTo>
                  <a:cubicBezTo>
                    <a:pt x="525" y="145"/>
                    <a:pt x="525" y="145"/>
                    <a:pt x="525" y="145"/>
                  </a:cubicBezTo>
                  <a:cubicBezTo>
                    <a:pt x="526" y="145"/>
                    <a:pt x="526" y="145"/>
                    <a:pt x="526" y="145"/>
                  </a:cubicBezTo>
                  <a:cubicBezTo>
                    <a:pt x="527" y="144"/>
                    <a:pt x="527" y="144"/>
                    <a:pt x="527" y="144"/>
                  </a:cubicBezTo>
                  <a:cubicBezTo>
                    <a:pt x="527" y="144"/>
                    <a:pt x="527" y="144"/>
                    <a:pt x="527" y="144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2"/>
                    <a:pt x="528" y="142"/>
                    <a:pt x="528" y="142"/>
                  </a:cubicBezTo>
                  <a:cubicBezTo>
                    <a:pt x="527" y="142"/>
                    <a:pt x="527" y="142"/>
                    <a:pt x="527" y="142"/>
                  </a:cubicBezTo>
                  <a:cubicBezTo>
                    <a:pt x="527" y="143"/>
                    <a:pt x="527" y="143"/>
                    <a:pt x="527" y="143"/>
                  </a:cubicBezTo>
                  <a:cubicBezTo>
                    <a:pt x="526" y="142"/>
                    <a:pt x="526" y="142"/>
                    <a:pt x="526" y="142"/>
                  </a:cubicBezTo>
                  <a:cubicBezTo>
                    <a:pt x="526" y="141"/>
                    <a:pt x="526" y="141"/>
                    <a:pt x="526" y="141"/>
                  </a:cubicBezTo>
                  <a:cubicBezTo>
                    <a:pt x="527" y="139"/>
                    <a:pt x="527" y="139"/>
                    <a:pt x="527" y="139"/>
                  </a:cubicBezTo>
                  <a:cubicBezTo>
                    <a:pt x="526" y="139"/>
                    <a:pt x="526" y="139"/>
                    <a:pt x="526" y="139"/>
                  </a:cubicBezTo>
                  <a:cubicBezTo>
                    <a:pt x="526" y="138"/>
                    <a:pt x="526" y="138"/>
                    <a:pt x="526" y="138"/>
                  </a:cubicBezTo>
                  <a:cubicBezTo>
                    <a:pt x="526" y="138"/>
                    <a:pt x="526" y="138"/>
                    <a:pt x="526" y="138"/>
                  </a:cubicBezTo>
                  <a:cubicBezTo>
                    <a:pt x="525" y="138"/>
                    <a:pt x="525" y="138"/>
                    <a:pt x="525" y="138"/>
                  </a:cubicBezTo>
                  <a:cubicBezTo>
                    <a:pt x="525" y="138"/>
                    <a:pt x="525" y="138"/>
                    <a:pt x="525" y="138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5"/>
                    <a:pt x="525" y="135"/>
                    <a:pt x="525" y="135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3"/>
                    <a:pt x="524" y="133"/>
                    <a:pt x="524" y="133"/>
                  </a:cubicBezTo>
                  <a:cubicBezTo>
                    <a:pt x="523" y="132"/>
                    <a:pt x="523" y="132"/>
                    <a:pt x="523" y="132"/>
                  </a:cubicBezTo>
                  <a:cubicBezTo>
                    <a:pt x="523" y="132"/>
                    <a:pt x="523" y="132"/>
                    <a:pt x="523" y="132"/>
                  </a:cubicBezTo>
                  <a:cubicBezTo>
                    <a:pt x="522" y="131"/>
                    <a:pt x="522" y="131"/>
                    <a:pt x="522" y="131"/>
                  </a:cubicBezTo>
                  <a:cubicBezTo>
                    <a:pt x="522" y="131"/>
                    <a:pt x="522" y="131"/>
                    <a:pt x="522" y="131"/>
                  </a:cubicBezTo>
                  <a:cubicBezTo>
                    <a:pt x="522" y="130"/>
                    <a:pt x="522" y="130"/>
                    <a:pt x="522" y="130"/>
                  </a:cubicBezTo>
                  <a:cubicBezTo>
                    <a:pt x="522" y="129"/>
                    <a:pt x="522" y="129"/>
                    <a:pt x="522" y="129"/>
                  </a:cubicBezTo>
                  <a:cubicBezTo>
                    <a:pt x="523" y="128"/>
                    <a:pt x="523" y="128"/>
                    <a:pt x="523" y="128"/>
                  </a:cubicBezTo>
                  <a:cubicBezTo>
                    <a:pt x="524" y="128"/>
                    <a:pt x="524" y="128"/>
                    <a:pt x="524" y="128"/>
                  </a:cubicBezTo>
                  <a:cubicBezTo>
                    <a:pt x="525" y="128"/>
                    <a:pt x="525" y="128"/>
                    <a:pt x="525" y="128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6" y="127"/>
                    <a:pt x="526" y="127"/>
                    <a:pt x="526" y="127"/>
                  </a:cubicBezTo>
                  <a:cubicBezTo>
                    <a:pt x="525" y="127"/>
                    <a:pt x="525" y="127"/>
                    <a:pt x="525" y="127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2" y="127"/>
                    <a:pt x="522" y="127"/>
                    <a:pt x="522" y="127"/>
                  </a:cubicBezTo>
                  <a:cubicBezTo>
                    <a:pt x="521" y="126"/>
                    <a:pt x="521" y="126"/>
                    <a:pt x="521" y="126"/>
                  </a:cubicBezTo>
                  <a:cubicBezTo>
                    <a:pt x="521" y="126"/>
                    <a:pt x="521" y="126"/>
                    <a:pt x="521" y="126"/>
                  </a:cubicBezTo>
                  <a:cubicBezTo>
                    <a:pt x="520" y="126"/>
                    <a:pt x="520" y="126"/>
                    <a:pt x="520" y="126"/>
                  </a:cubicBezTo>
                  <a:cubicBezTo>
                    <a:pt x="519" y="127"/>
                    <a:pt x="519" y="127"/>
                    <a:pt x="519" y="127"/>
                  </a:cubicBezTo>
                  <a:cubicBezTo>
                    <a:pt x="518" y="127"/>
                    <a:pt x="518" y="127"/>
                    <a:pt x="518" y="127"/>
                  </a:cubicBezTo>
                  <a:cubicBezTo>
                    <a:pt x="517" y="128"/>
                    <a:pt x="517" y="128"/>
                    <a:pt x="517" y="128"/>
                  </a:cubicBezTo>
                  <a:cubicBezTo>
                    <a:pt x="517" y="128"/>
                    <a:pt x="517" y="128"/>
                    <a:pt x="517" y="128"/>
                  </a:cubicBezTo>
                  <a:cubicBezTo>
                    <a:pt x="517" y="129"/>
                    <a:pt x="517" y="129"/>
                    <a:pt x="517" y="129"/>
                  </a:cubicBezTo>
                  <a:cubicBezTo>
                    <a:pt x="518" y="130"/>
                    <a:pt x="518" y="130"/>
                    <a:pt x="518" y="130"/>
                  </a:cubicBezTo>
                  <a:cubicBezTo>
                    <a:pt x="518" y="130"/>
                    <a:pt x="518" y="130"/>
                    <a:pt x="518" y="130"/>
                  </a:cubicBezTo>
                  <a:cubicBezTo>
                    <a:pt x="518" y="131"/>
                    <a:pt x="518" y="131"/>
                    <a:pt x="518" y="131"/>
                  </a:cubicBezTo>
                  <a:cubicBezTo>
                    <a:pt x="518" y="132"/>
                    <a:pt x="518" y="132"/>
                    <a:pt x="518" y="132"/>
                  </a:cubicBezTo>
                  <a:cubicBezTo>
                    <a:pt x="519" y="133"/>
                    <a:pt x="519" y="133"/>
                    <a:pt x="519" y="133"/>
                  </a:cubicBezTo>
                  <a:cubicBezTo>
                    <a:pt x="519" y="133"/>
                    <a:pt x="519" y="133"/>
                    <a:pt x="519" y="133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35"/>
                    <a:pt x="520" y="135"/>
                    <a:pt x="520" y="135"/>
                  </a:cubicBezTo>
                  <a:cubicBezTo>
                    <a:pt x="521" y="135"/>
                    <a:pt x="521" y="135"/>
                    <a:pt x="521" y="135"/>
                  </a:cubicBezTo>
                  <a:cubicBezTo>
                    <a:pt x="521" y="136"/>
                    <a:pt x="521" y="136"/>
                    <a:pt x="521" y="136"/>
                  </a:cubicBezTo>
                  <a:cubicBezTo>
                    <a:pt x="522" y="137"/>
                    <a:pt x="522" y="137"/>
                    <a:pt x="522" y="137"/>
                  </a:cubicBezTo>
                  <a:cubicBezTo>
                    <a:pt x="521" y="137"/>
                    <a:pt x="521" y="137"/>
                    <a:pt x="521" y="137"/>
                  </a:cubicBezTo>
                  <a:cubicBezTo>
                    <a:pt x="521" y="137"/>
                    <a:pt x="521" y="137"/>
                    <a:pt x="521" y="137"/>
                  </a:cubicBezTo>
                  <a:cubicBezTo>
                    <a:pt x="520" y="136"/>
                    <a:pt x="520" y="136"/>
                    <a:pt x="520" y="136"/>
                  </a:cubicBezTo>
                  <a:cubicBezTo>
                    <a:pt x="519" y="136"/>
                    <a:pt x="519" y="136"/>
                    <a:pt x="519" y="136"/>
                  </a:cubicBezTo>
                  <a:cubicBezTo>
                    <a:pt x="519" y="137"/>
                    <a:pt x="519" y="137"/>
                    <a:pt x="519" y="137"/>
                  </a:cubicBezTo>
                  <a:cubicBezTo>
                    <a:pt x="518" y="138"/>
                    <a:pt x="518" y="138"/>
                    <a:pt x="518" y="138"/>
                  </a:cubicBezTo>
                  <a:cubicBezTo>
                    <a:pt x="519" y="139"/>
                    <a:pt x="519" y="139"/>
                    <a:pt x="519" y="139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1"/>
                    <a:pt x="518" y="141"/>
                    <a:pt x="518" y="141"/>
                  </a:cubicBezTo>
                  <a:cubicBezTo>
                    <a:pt x="518" y="141"/>
                    <a:pt x="518" y="141"/>
                    <a:pt x="518" y="141"/>
                  </a:cubicBezTo>
                  <a:cubicBezTo>
                    <a:pt x="518" y="142"/>
                    <a:pt x="518" y="142"/>
                    <a:pt x="518" y="142"/>
                  </a:cubicBezTo>
                  <a:cubicBezTo>
                    <a:pt x="518" y="142"/>
                    <a:pt x="518" y="142"/>
                    <a:pt x="518" y="142"/>
                  </a:cubicBezTo>
                  <a:cubicBezTo>
                    <a:pt x="518" y="143"/>
                    <a:pt x="518" y="143"/>
                    <a:pt x="518" y="143"/>
                  </a:cubicBezTo>
                  <a:cubicBezTo>
                    <a:pt x="518" y="145"/>
                    <a:pt x="518" y="145"/>
                    <a:pt x="518" y="145"/>
                  </a:cubicBezTo>
                  <a:cubicBezTo>
                    <a:pt x="517" y="145"/>
                    <a:pt x="517" y="145"/>
                    <a:pt x="517" y="145"/>
                  </a:cubicBezTo>
                  <a:cubicBezTo>
                    <a:pt x="517" y="146"/>
                    <a:pt x="517" y="146"/>
                    <a:pt x="517" y="146"/>
                  </a:cubicBezTo>
                  <a:cubicBezTo>
                    <a:pt x="517" y="146"/>
                    <a:pt x="517" y="146"/>
                    <a:pt x="517" y="146"/>
                  </a:cubicBezTo>
                  <a:cubicBezTo>
                    <a:pt x="516" y="147"/>
                    <a:pt x="516" y="147"/>
                    <a:pt x="516" y="147"/>
                  </a:cubicBezTo>
                  <a:cubicBezTo>
                    <a:pt x="516" y="147"/>
                    <a:pt x="516" y="147"/>
                    <a:pt x="516" y="147"/>
                  </a:cubicBezTo>
                  <a:cubicBezTo>
                    <a:pt x="515" y="146"/>
                    <a:pt x="515" y="146"/>
                    <a:pt x="515" y="146"/>
                  </a:cubicBezTo>
                  <a:cubicBezTo>
                    <a:pt x="516" y="145"/>
                    <a:pt x="516" y="145"/>
                    <a:pt x="516" y="145"/>
                  </a:cubicBezTo>
                  <a:cubicBezTo>
                    <a:pt x="515" y="144"/>
                    <a:pt x="515" y="144"/>
                    <a:pt x="515" y="144"/>
                  </a:cubicBezTo>
                  <a:cubicBezTo>
                    <a:pt x="515" y="144"/>
                    <a:pt x="515" y="144"/>
                    <a:pt x="515" y="144"/>
                  </a:cubicBezTo>
                  <a:cubicBezTo>
                    <a:pt x="514" y="145"/>
                    <a:pt x="514" y="145"/>
                    <a:pt x="514" y="145"/>
                  </a:cubicBezTo>
                  <a:cubicBezTo>
                    <a:pt x="514" y="145"/>
                    <a:pt x="514" y="145"/>
                    <a:pt x="514" y="145"/>
                  </a:cubicBezTo>
                  <a:cubicBezTo>
                    <a:pt x="513" y="146"/>
                    <a:pt x="513" y="146"/>
                    <a:pt x="513" y="146"/>
                  </a:cubicBezTo>
                  <a:cubicBezTo>
                    <a:pt x="513" y="144"/>
                    <a:pt x="513" y="144"/>
                    <a:pt x="513" y="144"/>
                  </a:cubicBezTo>
                  <a:cubicBezTo>
                    <a:pt x="512" y="144"/>
                    <a:pt x="512" y="144"/>
                    <a:pt x="512" y="144"/>
                  </a:cubicBezTo>
                  <a:cubicBezTo>
                    <a:pt x="512" y="144"/>
                    <a:pt x="512" y="144"/>
                    <a:pt x="512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2" y="143"/>
                    <a:pt x="512" y="143"/>
                    <a:pt x="512" y="143"/>
                  </a:cubicBezTo>
                  <a:cubicBezTo>
                    <a:pt x="511" y="143"/>
                    <a:pt x="511" y="143"/>
                    <a:pt x="511" y="143"/>
                  </a:cubicBezTo>
                  <a:cubicBezTo>
                    <a:pt x="511" y="142"/>
                    <a:pt x="511" y="142"/>
                    <a:pt x="511" y="142"/>
                  </a:cubicBezTo>
                  <a:cubicBezTo>
                    <a:pt x="512" y="142"/>
                    <a:pt x="512" y="142"/>
                    <a:pt x="512" y="142"/>
                  </a:cubicBezTo>
                  <a:cubicBezTo>
                    <a:pt x="511" y="141"/>
                    <a:pt x="511" y="141"/>
                    <a:pt x="511" y="141"/>
                  </a:cubicBezTo>
                  <a:cubicBezTo>
                    <a:pt x="511" y="141"/>
                    <a:pt x="511" y="141"/>
                    <a:pt x="511" y="141"/>
                  </a:cubicBezTo>
                  <a:cubicBezTo>
                    <a:pt x="512" y="140"/>
                    <a:pt x="512" y="140"/>
                    <a:pt x="512" y="140"/>
                  </a:cubicBezTo>
                  <a:cubicBezTo>
                    <a:pt x="511" y="140"/>
                    <a:pt x="511" y="140"/>
                    <a:pt x="511" y="140"/>
                  </a:cubicBezTo>
                  <a:cubicBezTo>
                    <a:pt x="511" y="139"/>
                    <a:pt x="511" y="139"/>
                    <a:pt x="511" y="139"/>
                  </a:cubicBezTo>
                  <a:cubicBezTo>
                    <a:pt x="511" y="139"/>
                    <a:pt x="511" y="139"/>
                    <a:pt x="511" y="139"/>
                  </a:cubicBezTo>
                  <a:cubicBezTo>
                    <a:pt x="511" y="138"/>
                    <a:pt x="511" y="138"/>
                    <a:pt x="511" y="138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09" y="138"/>
                    <a:pt x="509" y="138"/>
                    <a:pt x="509" y="138"/>
                  </a:cubicBezTo>
                  <a:cubicBezTo>
                    <a:pt x="509" y="138"/>
                    <a:pt x="509" y="138"/>
                    <a:pt x="509" y="138"/>
                  </a:cubicBezTo>
                  <a:cubicBezTo>
                    <a:pt x="509" y="139"/>
                    <a:pt x="509" y="139"/>
                    <a:pt x="509" y="139"/>
                  </a:cubicBezTo>
                  <a:cubicBezTo>
                    <a:pt x="508" y="140"/>
                    <a:pt x="508" y="140"/>
                    <a:pt x="508" y="140"/>
                  </a:cubicBezTo>
                  <a:cubicBezTo>
                    <a:pt x="508" y="140"/>
                    <a:pt x="508" y="140"/>
                    <a:pt x="508" y="140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6" y="138"/>
                    <a:pt x="506" y="138"/>
                    <a:pt x="506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9"/>
                    <a:pt x="505" y="139"/>
                    <a:pt x="505" y="139"/>
                  </a:cubicBezTo>
                  <a:cubicBezTo>
                    <a:pt x="504" y="139"/>
                    <a:pt x="504" y="139"/>
                    <a:pt x="504" y="139"/>
                  </a:cubicBezTo>
                  <a:cubicBezTo>
                    <a:pt x="504" y="140"/>
                    <a:pt x="504" y="140"/>
                    <a:pt x="504" y="140"/>
                  </a:cubicBezTo>
                  <a:cubicBezTo>
                    <a:pt x="502" y="140"/>
                    <a:pt x="502" y="140"/>
                    <a:pt x="502" y="140"/>
                  </a:cubicBezTo>
                  <a:cubicBezTo>
                    <a:pt x="502" y="140"/>
                    <a:pt x="502" y="140"/>
                    <a:pt x="502" y="140"/>
                  </a:cubicBezTo>
                  <a:cubicBezTo>
                    <a:pt x="501" y="140"/>
                    <a:pt x="501" y="140"/>
                    <a:pt x="501" y="140"/>
                  </a:cubicBezTo>
                  <a:cubicBezTo>
                    <a:pt x="501" y="141"/>
                    <a:pt x="501" y="141"/>
                    <a:pt x="501" y="141"/>
                  </a:cubicBezTo>
                  <a:cubicBezTo>
                    <a:pt x="499" y="140"/>
                    <a:pt x="499" y="140"/>
                    <a:pt x="499" y="140"/>
                  </a:cubicBezTo>
                  <a:cubicBezTo>
                    <a:pt x="498" y="142"/>
                    <a:pt x="498" y="142"/>
                    <a:pt x="498" y="142"/>
                  </a:cubicBezTo>
                  <a:cubicBezTo>
                    <a:pt x="498" y="142"/>
                    <a:pt x="498" y="142"/>
                    <a:pt x="498" y="142"/>
                  </a:cubicBezTo>
                  <a:cubicBezTo>
                    <a:pt x="498" y="143"/>
                    <a:pt x="498" y="143"/>
                    <a:pt x="498" y="143"/>
                  </a:cubicBezTo>
                  <a:cubicBezTo>
                    <a:pt x="497" y="144"/>
                    <a:pt x="497" y="144"/>
                    <a:pt x="497" y="144"/>
                  </a:cubicBezTo>
                  <a:cubicBezTo>
                    <a:pt x="497" y="144"/>
                    <a:pt x="497" y="144"/>
                    <a:pt x="497" y="144"/>
                  </a:cubicBezTo>
                  <a:cubicBezTo>
                    <a:pt x="498" y="145"/>
                    <a:pt x="498" y="145"/>
                    <a:pt x="498" y="145"/>
                  </a:cubicBezTo>
                  <a:cubicBezTo>
                    <a:pt x="498" y="146"/>
                    <a:pt x="498" y="146"/>
                    <a:pt x="498" y="146"/>
                  </a:cubicBezTo>
                  <a:cubicBezTo>
                    <a:pt x="499" y="147"/>
                    <a:pt x="499" y="147"/>
                    <a:pt x="499" y="147"/>
                  </a:cubicBezTo>
                  <a:cubicBezTo>
                    <a:pt x="498" y="147"/>
                    <a:pt x="498" y="147"/>
                    <a:pt x="498" y="147"/>
                  </a:cubicBezTo>
                  <a:cubicBezTo>
                    <a:pt x="498" y="150"/>
                    <a:pt x="498" y="150"/>
                    <a:pt x="498" y="150"/>
                  </a:cubicBezTo>
                  <a:cubicBezTo>
                    <a:pt x="499" y="151"/>
                    <a:pt x="499" y="151"/>
                    <a:pt x="499" y="151"/>
                  </a:cubicBezTo>
                  <a:cubicBezTo>
                    <a:pt x="498" y="152"/>
                    <a:pt x="498" y="152"/>
                    <a:pt x="498" y="152"/>
                  </a:cubicBezTo>
                  <a:cubicBezTo>
                    <a:pt x="498" y="152"/>
                    <a:pt x="498" y="152"/>
                    <a:pt x="498" y="152"/>
                  </a:cubicBezTo>
                  <a:cubicBezTo>
                    <a:pt x="498" y="153"/>
                    <a:pt x="498" y="153"/>
                    <a:pt x="498" y="153"/>
                  </a:cubicBezTo>
                  <a:cubicBezTo>
                    <a:pt x="497" y="153"/>
                    <a:pt x="497" y="153"/>
                    <a:pt x="497" y="153"/>
                  </a:cubicBezTo>
                  <a:cubicBezTo>
                    <a:pt x="497" y="155"/>
                    <a:pt x="497" y="155"/>
                    <a:pt x="497" y="155"/>
                  </a:cubicBezTo>
                  <a:cubicBezTo>
                    <a:pt x="497" y="155"/>
                    <a:pt x="497" y="155"/>
                    <a:pt x="497" y="155"/>
                  </a:cubicBezTo>
                  <a:cubicBezTo>
                    <a:pt x="497" y="156"/>
                    <a:pt x="497" y="156"/>
                    <a:pt x="497" y="156"/>
                  </a:cubicBezTo>
                  <a:cubicBezTo>
                    <a:pt x="496" y="158"/>
                    <a:pt x="496" y="158"/>
                    <a:pt x="496" y="158"/>
                  </a:cubicBezTo>
                  <a:cubicBezTo>
                    <a:pt x="497" y="159"/>
                    <a:pt x="497" y="159"/>
                    <a:pt x="497" y="159"/>
                  </a:cubicBezTo>
                  <a:cubicBezTo>
                    <a:pt x="496" y="159"/>
                    <a:pt x="496" y="159"/>
                    <a:pt x="496" y="159"/>
                  </a:cubicBezTo>
                  <a:cubicBezTo>
                    <a:pt x="497" y="161"/>
                    <a:pt x="497" y="161"/>
                    <a:pt x="497" y="161"/>
                  </a:cubicBezTo>
                  <a:cubicBezTo>
                    <a:pt x="497" y="161"/>
                    <a:pt x="497" y="161"/>
                    <a:pt x="497" y="161"/>
                  </a:cubicBezTo>
                  <a:cubicBezTo>
                    <a:pt x="497" y="162"/>
                    <a:pt x="497" y="162"/>
                    <a:pt x="497" y="162"/>
                  </a:cubicBezTo>
                  <a:cubicBezTo>
                    <a:pt x="497" y="162"/>
                    <a:pt x="497" y="162"/>
                    <a:pt x="497" y="162"/>
                  </a:cubicBezTo>
                  <a:cubicBezTo>
                    <a:pt x="498" y="162"/>
                    <a:pt x="498" y="162"/>
                    <a:pt x="498" y="162"/>
                  </a:cubicBezTo>
                  <a:cubicBezTo>
                    <a:pt x="499" y="162"/>
                    <a:pt x="499" y="162"/>
                    <a:pt x="499" y="162"/>
                  </a:cubicBezTo>
                  <a:cubicBezTo>
                    <a:pt x="499" y="161"/>
                    <a:pt x="499" y="161"/>
                    <a:pt x="499" y="161"/>
                  </a:cubicBezTo>
                  <a:cubicBezTo>
                    <a:pt x="499" y="161"/>
                    <a:pt x="499" y="161"/>
                    <a:pt x="499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1" y="161"/>
                    <a:pt x="501" y="161"/>
                    <a:pt x="501" y="161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501" y="162"/>
                    <a:pt x="501" y="162"/>
                    <a:pt x="501" y="162"/>
                  </a:cubicBezTo>
                  <a:cubicBezTo>
                    <a:pt x="502" y="163"/>
                    <a:pt x="502" y="163"/>
                    <a:pt x="502" y="163"/>
                  </a:cubicBezTo>
                  <a:cubicBezTo>
                    <a:pt x="502" y="163"/>
                    <a:pt x="502" y="163"/>
                    <a:pt x="502" y="163"/>
                  </a:cubicBezTo>
                  <a:cubicBezTo>
                    <a:pt x="501" y="163"/>
                    <a:pt x="501" y="163"/>
                    <a:pt x="501" y="163"/>
                  </a:cubicBezTo>
                  <a:cubicBezTo>
                    <a:pt x="501" y="164"/>
                    <a:pt x="501" y="164"/>
                    <a:pt x="501" y="164"/>
                  </a:cubicBezTo>
                  <a:cubicBezTo>
                    <a:pt x="500" y="163"/>
                    <a:pt x="500" y="163"/>
                    <a:pt x="500" y="163"/>
                  </a:cubicBezTo>
                  <a:cubicBezTo>
                    <a:pt x="500" y="164"/>
                    <a:pt x="500" y="164"/>
                    <a:pt x="500" y="164"/>
                  </a:cubicBezTo>
                  <a:cubicBezTo>
                    <a:pt x="500" y="164"/>
                    <a:pt x="500" y="164"/>
                    <a:pt x="500" y="164"/>
                  </a:cubicBezTo>
                  <a:cubicBezTo>
                    <a:pt x="500" y="165"/>
                    <a:pt x="500" y="165"/>
                    <a:pt x="500" y="165"/>
                  </a:cubicBezTo>
                  <a:cubicBezTo>
                    <a:pt x="499" y="166"/>
                    <a:pt x="499" y="166"/>
                    <a:pt x="499" y="166"/>
                  </a:cubicBezTo>
                  <a:cubicBezTo>
                    <a:pt x="498" y="165"/>
                    <a:pt x="498" y="165"/>
                    <a:pt x="498" y="165"/>
                  </a:cubicBezTo>
                  <a:cubicBezTo>
                    <a:pt x="498" y="165"/>
                    <a:pt x="498" y="165"/>
                    <a:pt x="498" y="165"/>
                  </a:cubicBezTo>
                  <a:cubicBezTo>
                    <a:pt x="498" y="164"/>
                    <a:pt x="498" y="164"/>
                    <a:pt x="498" y="164"/>
                  </a:cubicBezTo>
                  <a:cubicBezTo>
                    <a:pt x="497" y="165"/>
                    <a:pt x="497" y="165"/>
                    <a:pt x="497" y="165"/>
                  </a:cubicBezTo>
                  <a:cubicBezTo>
                    <a:pt x="497" y="164"/>
                    <a:pt x="497" y="164"/>
                    <a:pt x="497" y="164"/>
                  </a:cubicBezTo>
                  <a:cubicBezTo>
                    <a:pt x="496" y="164"/>
                    <a:pt x="496" y="164"/>
                    <a:pt x="496" y="164"/>
                  </a:cubicBezTo>
                  <a:cubicBezTo>
                    <a:pt x="496" y="165"/>
                    <a:pt x="496" y="165"/>
                    <a:pt x="496" y="165"/>
                  </a:cubicBezTo>
                  <a:cubicBezTo>
                    <a:pt x="496" y="166"/>
                    <a:pt x="496" y="166"/>
                    <a:pt x="496" y="166"/>
                  </a:cubicBezTo>
                  <a:cubicBezTo>
                    <a:pt x="496" y="166"/>
                    <a:pt x="496" y="166"/>
                    <a:pt x="496" y="166"/>
                  </a:cubicBezTo>
                  <a:cubicBezTo>
                    <a:pt x="495" y="166"/>
                    <a:pt x="495" y="166"/>
                    <a:pt x="495" y="166"/>
                  </a:cubicBezTo>
                  <a:cubicBezTo>
                    <a:pt x="495" y="167"/>
                    <a:pt x="495" y="167"/>
                    <a:pt x="495" y="167"/>
                  </a:cubicBezTo>
                  <a:cubicBezTo>
                    <a:pt x="495" y="167"/>
                    <a:pt x="495" y="167"/>
                    <a:pt x="495" y="167"/>
                  </a:cubicBezTo>
                  <a:cubicBezTo>
                    <a:pt x="495" y="168"/>
                    <a:pt x="495" y="168"/>
                    <a:pt x="495" y="168"/>
                  </a:cubicBezTo>
                  <a:cubicBezTo>
                    <a:pt x="494" y="167"/>
                    <a:pt x="494" y="167"/>
                    <a:pt x="494" y="167"/>
                  </a:cubicBezTo>
                  <a:cubicBezTo>
                    <a:pt x="493" y="166"/>
                    <a:pt x="493" y="166"/>
                    <a:pt x="493" y="166"/>
                  </a:cubicBezTo>
                  <a:cubicBezTo>
                    <a:pt x="492" y="166"/>
                    <a:pt x="492" y="166"/>
                    <a:pt x="492" y="166"/>
                  </a:cubicBezTo>
                  <a:cubicBezTo>
                    <a:pt x="493" y="167"/>
                    <a:pt x="493" y="167"/>
                    <a:pt x="493" y="167"/>
                  </a:cubicBezTo>
                  <a:cubicBezTo>
                    <a:pt x="492" y="168"/>
                    <a:pt x="492" y="168"/>
                    <a:pt x="492" y="168"/>
                  </a:cubicBezTo>
                  <a:cubicBezTo>
                    <a:pt x="492" y="168"/>
                    <a:pt x="492" y="168"/>
                    <a:pt x="492" y="168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91" y="169"/>
                    <a:pt x="491" y="169"/>
                    <a:pt x="491" y="169"/>
                  </a:cubicBezTo>
                  <a:cubicBezTo>
                    <a:pt x="490" y="169"/>
                    <a:pt x="490" y="169"/>
                    <a:pt x="490" y="169"/>
                  </a:cubicBezTo>
                  <a:cubicBezTo>
                    <a:pt x="489" y="168"/>
                    <a:pt x="489" y="168"/>
                    <a:pt x="489" y="168"/>
                  </a:cubicBezTo>
                  <a:cubicBezTo>
                    <a:pt x="488" y="168"/>
                    <a:pt x="488" y="168"/>
                    <a:pt x="488" y="168"/>
                  </a:cubicBezTo>
                  <a:cubicBezTo>
                    <a:pt x="488" y="168"/>
                    <a:pt x="488" y="168"/>
                    <a:pt x="488" y="168"/>
                  </a:cubicBezTo>
                  <a:cubicBezTo>
                    <a:pt x="488" y="167"/>
                    <a:pt x="488" y="167"/>
                    <a:pt x="488" y="167"/>
                  </a:cubicBezTo>
                  <a:cubicBezTo>
                    <a:pt x="489" y="167"/>
                    <a:pt x="489" y="167"/>
                    <a:pt x="489" y="167"/>
                  </a:cubicBezTo>
                  <a:cubicBezTo>
                    <a:pt x="489" y="166"/>
                    <a:pt x="489" y="166"/>
                    <a:pt x="489" y="166"/>
                  </a:cubicBezTo>
                  <a:cubicBezTo>
                    <a:pt x="489" y="166"/>
                    <a:pt x="489" y="166"/>
                    <a:pt x="489" y="166"/>
                  </a:cubicBezTo>
                  <a:cubicBezTo>
                    <a:pt x="491" y="166"/>
                    <a:pt x="491" y="166"/>
                    <a:pt x="491" y="166"/>
                  </a:cubicBezTo>
                  <a:cubicBezTo>
                    <a:pt x="492" y="165"/>
                    <a:pt x="492" y="165"/>
                    <a:pt x="492" y="165"/>
                  </a:cubicBezTo>
                  <a:cubicBezTo>
                    <a:pt x="492" y="165"/>
                    <a:pt x="492" y="165"/>
                    <a:pt x="492" y="165"/>
                  </a:cubicBezTo>
                  <a:cubicBezTo>
                    <a:pt x="491" y="164"/>
                    <a:pt x="491" y="164"/>
                    <a:pt x="491" y="164"/>
                  </a:cubicBezTo>
                  <a:cubicBezTo>
                    <a:pt x="490" y="165"/>
                    <a:pt x="490" y="165"/>
                    <a:pt x="490" y="165"/>
                  </a:cubicBezTo>
                  <a:cubicBezTo>
                    <a:pt x="489" y="165"/>
                    <a:pt x="489" y="165"/>
                    <a:pt x="489" y="165"/>
                  </a:cubicBezTo>
                  <a:cubicBezTo>
                    <a:pt x="489" y="165"/>
                    <a:pt x="489" y="165"/>
                    <a:pt x="489" y="165"/>
                  </a:cubicBezTo>
                  <a:cubicBezTo>
                    <a:pt x="488" y="164"/>
                    <a:pt x="488" y="164"/>
                    <a:pt x="488" y="164"/>
                  </a:cubicBezTo>
                  <a:cubicBezTo>
                    <a:pt x="488" y="164"/>
                    <a:pt x="488" y="164"/>
                    <a:pt x="488" y="164"/>
                  </a:cubicBezTo>
                  <a:cubicBezTo>
                    <a:pt x="486" y="164"/>
                    <a:pt x="486" y="164"/>
                    <a:pt x="486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4" y="164"/>
                    <a:pt x="484" y="164"/>
                    <a:pt x="484" y="164"/>
                  </a:cubicBezTo>
                  <a:cubicBezTo>
                    <a:pt x="484" y="164"/>
                    <a:pt x="484" y="164"/>
                    <a:pt x="484" y="164"/>
                  </a:cubicBezTo>
                  <a:cubicBezTo>
                    <a:pt x="483" y="164"/>
                    <a:pt x="483" y="164"/>
                    <a:pt x="483" y="164"/>
                  </a:cubicBezTo>
                  <a:cubicBezTo>
                    <a:pt x="482" y="163"/>
                    <a:pt x="482" y="163"/>
                    <a:pt x="482" y="163"/>
                  </a:cubicBezTo>
                  <a:cubicBezTo>
                    <a:pt x="481" y="164"/>
                    <a:pt x="481" y="164"/>
                    <a:pt x="481" y="164"/>
                  </a:cubicBezTo>
                  <a:cubicBezTo>
                    <a:pt x="480" y="163"/>
                    <a:pt x="480" y="163"/>
                    <a:pt x="480" y="163"/>
                  </a:cubicBezTo>
                  <a:cubicBezTo>
                    <a:pt x="479" y="163"/>
                    <a:pt x="479" y="163"/>
                    <a:pt x="479" y="163"/>
                  </a:cubicBezTo>
                  <a:cubicBezTo>
                    <a:pt x="478" y="164"/>
                    <a:pt x="478" y="164"/>
                    <a:pt x="478" y="164"/>
                  </a:cubicBezTo>
                  <a:cubicBezTo>
                    <a:pt x="477" y="165"/>
                    <a:pt x="477" y="165"/>
                    <a:pt x="477" y="165"/>
                  </a:cubicBezTo>
                  <a:cubicBezTo>
                    <a:pt x="477" y="165"/>
                    <a:pt x="477" y="165"/>
                    <a:pt x="477" y="165"/>
                  </a:cubicBezTo>
                  <a:cubicBezTo>
                    <a:pt x="478" y="166"/>
                    <a:pt x="478" y="166"/>
                    <a:pt x="478" y="166"/>
                  </a:cubicBezTo>
                  <a:cubicBezTo>
                    <a:pt x="477" y="166"/>
                    <a:pt x="477" y="166"/>
                    <a:pt x="477" y="166"/>
                  </a:cubicBezTo>
                  <a:cubicBezTo>
                    <a:pt x="477" y="166"/>
                    <a:pt x="477" y="166"/>
                    <a:pt x="477" y="166"/>
                  </a:cubicBezTo>
                  <a:cubicBezTo>
                    <a:pt x="476" y="167"/>
                    <a:pt x="476" y="167"/>
                    <a:pt x="476" y="167"/>
                  </a:cubicBezTo>
                  <a:cubicBezTo>
                    <a:pt x="477" y="167"/>
                    <a:pt x="477" y="167"/>
                    <a:pt x="477" y="167"/>
                  </a:cubicBezTo>
                  <a:cubicBezTo>
                    <a:pt x="478" y="167"/>
                    <a:pt x="478" y="167"/>
                    <a:pt x="478" y="167"/>
                  </a:cubicBezTo>
                  <a:cubicBezTo>
                    <a:pt x="478" y="167"/>
                    <a:pt x="478" y="167"/>
                    <a:pt x="478" y="167"/>
                  </a:cubicBezTo>
                  <a:cubicBezTo>
                    <a:pt x="478" y="168"/>
                    <a:pt x="478" y="168"/>
                    <a:pt x="478" y="168"/>
                  </a:cubicBezTo>
                  <a:cubicBezTo>
                    <a:pt x="476" y="168"/>
                    <a:pt x="476" y="168"/>
                    <a:pt x="476" y="168"/>
                  </a:cubicBezTo>
                  <a:cubicBezTo>
                    <a:pt x="476" y="168"/>
                    <a:pt x="476" y="168"/>
                    <a:pt x="476" y="168"/>
                  </a:cubicBezTo>
                  <a:cubicBezTo>
                    <a:pt x="474" y="168"/>
                    <a:pt x="474" y="168"/>
                    <a:pt x="474" y="168"/>
                  </a:cubicBezTo>
                  <a:cubicBezTo>
                    <a:pt x="474" y="168"/>
                    <a:pt x="474" y="168"/>
                    <a:pt x="474" y="168"/>
                  </a:cubicBezTo>
                  <a:cubicBezTo>
                    <a:pt x="474" y="169"/>
                    <a:pt x="474" y="169"/>
                    <a:pt x="474" y="169"/>
                  </a:cubicBezTo>
                  <a:cubicBezTo>
                    <a:pt x="473" y="168"/>
                    <a:pt x="473" y="168"/>
                    <a:pt x="473" y="168"/>
                  </a:cubicBezTo>
                  <a:cubicBezTo>
                    <a:pt x="473" y="169"/>
                    <a:pt x="473" y="169"/>
                    <a:pt x="473" y="169"/>
                  </a:cubicBezTo>
                  <a:cubicBezTo>
                    <a:pt x="472" y="169"/>
                    <a:pt x="472" y="169"/>
                    <a:pt x="472" y="169"/>
                  </a:cubicBezTo>
                  <a:cubicBezTo>
                    <a:pt x="472" y="168"/>
                    <a:pt x="472" y="168"/>
                    <a:pt x="472" y="168"/>
                  </a:cubicBezTo>
                  <a:cubicBezTo>
                    <a:pt x="470" y="168"/>
                    <a:pt x="470" y="168"/>
                    <a:pt x="470" y="168"/>
                  </a:cubicBezTo>
                  <a:cubicBezTo>
                    <a:pt x="470" y="169"/>
                    <a:pt x="470" y="169"/>
                    <a:pt x="470" y="169"/>
                  </a:cubicBezTo>
                  <a:cubicBezTo>
                    <a:pt x="468" y="168"/>
                    <a:pt x="468" y="168"/>
                    <a:pt x="468" y="168"/>
                  </a:cubicBezTo>
                  <a:cubicBezTo>
                    <a:pt x="467" y="169"/>
                    <a:pt x="467" y="169"/>
                    <a:pt x="467" y="169"/>
                  </a:cubicBezTo>
                  <a:cubicBezTo>
                    <a:pt x="467" y="169"/>
                    <a:pt x="467" y="169"/>
                    <a:pt x="467" y="169"/>
                  </a:cubicBezTo>
                  <a:cubicBezTo>
                    <a:pt x="468" y="170"/>
                    <a:pt x="468" y="170"/>
                    <a:pt x="468" y="170"/>
                  </a:cubicBezTo>
                  <a:cubicBezTo>
                    <a:pt x="467" y="171"/>
                    <a:pt x="467" y="171"/>
                    <a:pt x="467" y="171"/>
                  </a:cubicBezTo>
                  <a:cubicBezTo>
                    <a:pt x="467" y="172"/>
                    <a:pt x="467" y="172"/>
                    <a:pt x="467" y="172"/>
                  </a:cubicBezTo>
                  <a:cubicBezTo>
                    <a:pt x="466" y="171"/>
                    <a:pt x="466" y="171"/>
                    <a:pt x="466" y="171"/>
                  </a:cubicBezTo>
                  <a:cubicBezTo>
                    <a:pt x="466" y="171"/>
                    <a:pt x="466" y="171"/>
                    <a:pt x="466" y="171"/>
                  </a:cubicBezTo>
                  <a:cubicBezTo>
                    <a:pt x="466" y="170"/>
                    <a:pt x="466" y="170"/>
                    <a:pt x="466" y="170"/>
                  </a:cubicBezTo>
                  <a:cubicBezTo>
                    <a:pt x="465" y="169"/>
                    <a:pt x="465" y="169"/>
                    <a:pt x="465" y="169"/>
                  </a:cubicBezTo>
                  <a:cubicBezTo>
                    <a:pt x="465" y="170"/>
                    <a:pt x="465" y="170"/>
                    <a:pt x="465" y="170"/>
                  </a:cubicBezTo>
                  <a:cubicBezTo>
                    <a:pt x="464" y="170"/>
                    <a:pt x="464" y="170"/>
                    <a:pt x="464" y="170"/>
                  </a:cubicBezTo>
                  <a:cubicBezTo>
                    <a:pt x="463" y="170"/>
                    <a:pt x="463" y="170"/>
                    <a:pt x="463" y="170"/>
                  </a:cubicBezTo>
                  <a:cubicBezTo>
                    <a:pt x="462" y="171"/>
                    <a:pt x="462" y="171"/>
                    <a:pt x="462" y="171"/>
                  </a:cubicBezTo>
                  <a:cubicBezTo>
                    <a:pt x="461" y="170"/>
                    <a:pt x="461" y="170"/>
                    <a:pt x="461" y="170"/>
                  </a:cubicBezTo>
                  <a:cubicBezTo>
                    <a:pt x="460" y="171"/>
                    <a:pt x="460" y="171"/>
                    <a:pt x="460" y="171"/>
                  </a:cubicBezTo>
                  <a:cubicBezTo>
                    <a:pt x="459" y="171"/>
                    <a:pt x="459" y="171"/>
                    <a:pt x="459" y="171"/>
                  </a:cubicBezTo>
                  <a:cubicBezTo>
                    <a:pt x="457" y="172"/>
                    <a:pt x="457" y="172"/>
                    <a:pt x="457" y="172"/>
                  </a:cubicBezTo>
                  <a:cubicBezTo>
                    <a:pt x="456" y="173"/>
                    <a:pt x="456" y="173"/>
                    <a:pt x="456" y="173"/>
                  </a:cubicBezTo>
                  <a:cubicBezTo>
                    <a:pt x="456" y="172"/>
                    <a:pt x="456" y="172"/>
                    <a:pt x="456" y="172"/>
                  </a:cubicBezTo>
                  <a:cubicBezTo>
                    <a:pt x="455" y="172"/>
                    <a:pt x="455" y="172"/>
                    <a:pt x="455" y="172"/>
                  </a:cubicBezTo>
                  <a:cubicBezTo>
                    <a:pt x="455" y="173"/>
                    <a:pt x="455" y="173"/>
                    <a:pt x="455" y="173"/>
                  </a:cubicBezTo>
                  <a:cubicBezTo>
                    <a:pt x="453" y="174"/>
                    <a:pt x="453" y="174"/>
                    <a:pt x="453" y="174"/>
                  </a:cubicBezTo>
                  <a:cubicBezTo>
                    <a:pt x="453" y="175"/>
                    <a:pt x="453" y="175"/>
                    <a:pt x="453" y="175"/>
                  </a:cubicBezTo>
                  <a:cubicBezTo>
                    <a:pt x="452" y="175"/>
                    <a:pt x="452" y="175"/>
                    <a:pt x="452" y="175"/>
                  </a:cubicBezTo>
                  <a:cubicBezTo>
                    <a:pt x="452" y="176"/>
                    <a:pt x="452" y="176"/>
                    <a:pt x="452" y="176"/>
                  </a:cubicBezTo>
                  <a:cubicBezTo>
                    <a:pt x="453" y="178"/>
                    <a:pt x="453" y="178"/>
                    <a:pt x="453" y="178"/>
                  </a:cubicBezTo>
                  <a:cubicBezTo>
                    <a:pt x="453" y="180"/>
                    <a:pt x="453" y="180"/>
                    <a:pt x="453" y="180"/>
                  </a:cubicBezTo>
                  <a:cubicBezTo>
                    <a:pt x="452" y="181"/>
                    <a:pt x="452" y="181"/>
                    <a:pt x="452" y="181"/>
                  </a:cubicBezTo>
                  <a:cubicBezTo>
                    <a:pt x="451" y="182"/>
                    <a:pt x="451" y="182"/>
                    <a:pt x="451" y="182"/>
                  </a:cubicBezTo>
                  <a:cubicBezTo>
                    <a:pt x="451" y="183"/>
                    <a:pt x="451" y="183"/>
                    <a:pt x="451" y="183"/>
                  </a:cubicBezTo>
                  <a:cubicBezTo>
                    <a:pt x="451" y="185"/>
                    <a:pt x="451" y="185"/>
                    <a:pt x="451" y="185"/>
                  </a:cubicBezTo>
                  <a:cubicBezTo>
                    <a:pt x="452" y="185"/>
                    <a:pt x="452" y="185"/>
                    <a:pt x="452" y="185"/>
                  </a:cubicBezTo>
                  <a:cubicBezTo>
                    <a:pt x="452" y="186"/>
                    <a:pt x="452" y="186"/>
                    <a:pt x="452" y="186"/>
                  </a:cubicBezTo>
                  <a:cubicBezTo>
                    <a:pt x="451" y="186"/>
                    <a:pt x="451" y="186"/>
                    <a:pt x="451" y="186"/>
                  </a:cubicBezTo>
                  <a:cubicBezTo>
                    <a:pt x="451" y="186"/>
                    <a:pt x="451" y="186"/>
                    <a:pt x="451" y="186"/>
                  </a:cubicBezTo>
                  <a:cubicBezTo>
                    <a:pt x="451" y="187"/>
                    <a:pt x="451" y="187"/>
                    <a:pt x="451" y="187"/>
                  </a:cubicBezTo>
                  <a:cubicBezTo>
                    <a:pt x="450" y="188"/>
                    <a:pt x="450" y="188"/>
                    <a:pt x="450" y="188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0" y="190"/>
                    <a:pt x="450" y="190"/>
                    <a:pt x="450" y="190"/>
                  </a:cubicBezTo>
                  <a:cubicBezTo>
                    <a:pt x="450" y="191"/>
                    <a:pt x="450" y="191"/>
                    <a:pt x="450" y="191"/>
                  </a:cubicBezTo>
                  <a:cubicBezTo>
                    <a:pt x="448" y="192"/>
                    <a:pt x="448" y="192"/>
                    <a:pt x="448" y="192"/>
                  </a:cubicBezTo>
                  <a:cubicBezTo>
                    <a:pt x="449" y="193"/>
                    <a:pt x="449" y="193"/>
                    <a:pt x="449" y="193"/>
                  </a:cubicBezTo>
                  <a:cubicBezTo>
                    <a:pt x="448" y="193"/>
                    <a:pt x="448" y="193"/>
                    <a:pt x="448" y="193"/>
                  </a:cubicBezTo>
                  <a:cubicBezTo>
                    <a:pt x="448" y="195"/>
                    <a:pt x="448" y="195"/>
                    <a:pt x="448" y="195"/>
                  </a:cubicBezTo>
                  <a:cubicBezTo>
                    <a:pt x="447" y="195"/>
                    <a:pt x="447" y="195"/>
                    <a:pt x="447" y="195"/>
                  </a:cubicBezTo>
                  <a:cubicBezTo>
                    <a:pt x="447" y="197"/>
                    <a:pt x="447" y="197"/>
                    <a:pt x="447" y="197"/>
                  </a:cubicBezTo>
                  <a:cubicBezTo>
                    <a:pt x="447" y="198"/>
                    <a:pt x="447" y="198"/>
                    <a:pt x="447" y="198"/>
                  </a:cubicBezTo>
                  <a:cubicBezTo>
                    <a:pt x="447" y="199"/>
                    <a:pt x="447" y="199"/>
                    <a:pt x="447" y="199"/>
                  </a:cubicBezTo>
                  <a:cubicBezTo>
                    <a:pt x="447" y="200"/>
                    <a:pt x="447" y="200"/>
                    <a:pt x="447" y="200"/>
                  </a:cubicBezTo>
                  <a:cubicBezTo>
                    <a:pt x="446" y="200"/>
                    <a:pt x="446" y="200"/>
                    <a:pt x="446" y="200"/>
                  </a:cubicBezTo>
                  <a:cubicBezTo>
                    <a:pt x="446" y="201"/>
                    <a:pt x="446" y="201"/>
                    <a:pt x="446" y="201"/>
                  </a:cubicBezTo>
                  <a:cubicBezTo>
                    <a:pt x="445" y="202"/>
                    <a:pt x="445" y="202"/>
                    <a:pt x="445" y="202"/>
                  </a:cubicBezTo>
                  <a:cubicBezTo>
                    <a:pt x="445" y="203"/>
                    <a:pt x="445" y="203"/>
                    <a:pt x="445" y="203"/>
                  </a:cubicBezTo>
                  <a:cubicBezTo>
                    <a:pt x="445" y="203"/>
                    <a:pt x="445" y="203"/>
                    <a:pt x="445" y="203"/>
                  </a:cubicBezTo>
                  <a:cubicBezTo>
                    <a:pt x="445" y="204"/>
                    <a:pt x="445" y="204"/>
                    <a:pt x="445" y="204"/>
                  </a:cubicBezTo>
                  <a:cubicBezTo>
                    <a:pt x="444" y="205"/>
                    <a:pt x="444" y="205"/>
                    <a:pt x="444" y="205"/>
                  </a:cubicBezTo>
                  <a:cubicBezTo>
                    <a:pt x="444" y="206"/>
                    <a:pt x="444" y="206"/>
                    <a:pt x="444" y="206"/>
                  </a:cubicBezTo>
                  <a:cubicBezTo>
                    <a:pt x="442" y="207"/>
                    <a:pt x="442" y="207"/>
                    <a:pt x="442" y="207"/>
                  </a:cubicBezTo>
                  <a:cubicBezTo>
                    <a:pt x="442" y="208"/>
                    <a:pt x="442" y="208"/>
                    <a:pt x="442" y="208"/>
                  </a:cubicBezTo>
                  <a:cubicBezTo>
                    <a:pt x="441" y="209"/>
                    <a:pt x="441" y="209"/>
                    <a:pt x="441" y="209"/>
                  </a:cubicBezTo>
                  <a:cubicBezTo>
                    <a:pt x="441" y="210"/>
                    <a:pt x="441" y="210"/>
                    <a:pt x="441" y="210"/>
                  </a:cubicBezTo>
                  <a:cubicBezTo>
                    <a:pt x="441" y="211"/>
                    <a:pt x="441" y="211"/>
                    <a:pt x="441" y="211"/>
                  </a:cubicBezTo>
                  <a:cubicBezTo>
                    <a:pt x="441" y="212"/>
                    <a:pt x="441" y="212"/>
                    <a:pt x="441" y="212"/>
                  </a:cubicBezTo>
                  <a:cubicBezTo>
                    <a:pt x="442" y="212"/>
                    <a:pt x="442" y="212"/>
                    <a:pt x="442" y="212"/>
                  </a:cubicBezTo>
                  <a:cubicBezTo>
                    <a:pt x="443" y="212"/>
                    <a:pt x="443" y="212"/>
                    <a:pt x="443" y="212"/>
                  </a:cubicBezTo>
                  <a:cubicBezTo>
                    <a:pt x="444" y="212"/>
                    <a:pt x="444" y="212"/>
                    <a:pt x="444" y="212"/>
                  </a:cubicBezTo>
                  <a:cubicBezTo>
                    <a:pt x="444" y="212"/>
                    <a:pt x="444" y="212"/>
                    <a:pt x="444" y="212"/>
                  </a:cubicBezTo>
                  <a:cubicBezTo>
                    <a:pt x="446" y="212"/>
                    <a:pt x="446" y="212"/>
                    <a:pt x="446" y="212"/>
                  </a:cubicBezTo>
                  <a:cubicBezTo>
                    <a:pt x="446" y="212"/>
                    <a:pt x="446" y="212"/>
                    <a:pt x="446" y="212"/>
                  </a:cubicBezTo>
                  <a:cubicBezTo>
                    <a:pt x="447" y="211"/>
                    <a:pt x="447" y="211"/>
                    <a:pt x="447" y="211"/>
                  </a:cubicBezTo>
                  <a:cubicBezTo>
                    <a:pt x="447" y="211"/>
                    <a:pt x="447" y="211"/>
                    <a:pt x="447" y="211"/>
                  </a:cubicBezTo>
                  <a:cubicBezTo>
                    <a:pt x="448" y="211"/>
                    <a:pt x="448" y="211"/>
                    <a:pt x="448" y="211"/>
                  </a:cubicBezTo>
                  <a:cubicBezTo>
                    <a:pt x="448" y="213"/>
                    <a:pt x="448" y="213"/>
                    <a:pt x="448" y="213"/>
                  </a:cubicBezTo>
                  <a:cubicBezTo>
                    <a:pt x="449" y="214"/>
                    <a:pt x="449" y="214"/>
                    <a:pt x="449" y="214"/>
                  </a:cubicBezTo>
                  <a:cubicBezTo>
                    <a:pt x="450" y="215"/>
                    <a:pt x="450" y="215"/>
                    <a:pt x="450" y="215"/>
                  </a:cubicBezTo>
                  <a:cubicBezTo>
                    <a:pt x="450" y="216"/>
                    <a:pt x="450" y="216"/>
                    <a:pt x="450" y="216"/>
                  </a:cubicBezTo>
                  <a:cubicBezTo>
                    <a:pt x="451" y="217"/>
                    <a:pt x="451" y="217"/>
                    <a:pt x="451" y="217"/>
                  </a:cubicBezTo>
                  <a:cubicBezTo>
                    <a:pt x="451" y="217"/>
                    <a:pt x="451" y="217"/>
                    <a:pt x="451" y="217"/>
                  </a:cubicBezTo>
                  <a:cubicBezTo>
                    <a:pt x="452" y="217"/>
                    <a:pt x="452" y="217"/>
                    <a:pt x="452" y="217"/>
                  </a:cubicBezTo>
                  <a:cubicBezTo>
                    <a:pt x="452" y="216"/>
                    <a:pt x="452" y="216"/>
                    <a:pt x="452" y="216"/>
                  </a:cubicBezTo>
                  <a:cubicBezTo>
                    <a:pt x="453" y="216"/>
                    <a:pt x="453" y="216"/>
                    <a:pt x="453" y="216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3" y="216"/>
                    <a:pt x="453" y="216"/>
                    <a:pt x="453" y="216"/>
                  </a:cubicBezTo>
                  <a:cubicBezTo>
                    <a:pt x="454" y="215"/>
                    <a:pt x="454" y="215"/>
                    <a:pt x="454" y="215"/>
                  </a:cubicBezTo>
                  <a:cubicBezTo>
                    <a:pt x="455" y="216"/>
                    <a:pt x="455" y="216"/>
                    <a:pt x="455" y="216"/>
                  </a:cubicBezTo>
                  <a:cubicBezTo>
                    <a:pt x="455" y="216"/>
                    <a:pt x="455" y="216"/>
                    <a:pt x="455" y="216"/>
                  </a:cubicBezTo>
                  <a:cubicBezTo>
                    <a:pt x="454" y="216"/>
                    <a:pt x="454" y="216"/>
                    <a:pt x="454" y="216"/>
                  </a:cubicBezTo>
                  <a:cubicBezTo>
                    <a:pt x="454" y="218"/>
                    <a:pt x="454" y="218"/>
                    <a:pt x="454" y="218"/>
                  </a:cubicBezTo>
                  <a:cubicBezTo>
                    <a:pt x="454" y="218"/>
                    <a:pt x="454" y="218"/>
                    <a:pt x="454" y="218"/>
                  </a:cubicBezTo>
                  <a:cubicBezTo>
                    <a:pt x="453" y="218"/>
                    <a:pt x="453" y="218"/>
                    <a:pt x="453" y="218"/>
                  </a:cubicBezTo>
                  <a:cubicBezTo>
                    <a:pt x="453" y="219"/>
                    <a:pt x="453" y="219"/>
                    <a:pt x="453" y="219"/>
                  </a:cubicBezTo>
                  <a:cubicBezTo>
                    <a:pt x="455" y="218"/>
                    <a:pt x="455" y="218"/>
                    <a:pt x="455" y="218"/>
                  </a:cubicBezTo>
                  <a:cubicBezTo>
                    <a:pt x="456" y="218"/>
                    <a:pt x="456" y="218"/>
                    <a:pt x="456" y="218"/>
                  </a:cubicBezTo>
                  <a:cubicBezTo>
                    <a:pt x="457" y="217"/>
                    <a:pt x="457" y="217"/>
                    <a:pt x="457" y="217"/>
                  </a:cubicBezTo>
                  <a:cubicBezTo>
                    <a:pt x="457" y="216"/>
                    <a:pt x="457" y="216"/>
                    <a:pt x="457" y="216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16"/>
                    <a:pt x="457" y="216"/>
                    <a:pt x="457" y="216"/>
                  </a:cubicBezTo>
                  <a:cubicBezTo>
                    <a:pt x="457" y="217"/>
                    <a:pt x="457" y="217"/>
                    <a:pt x="457" y="217"/>
                  </a:cubicBezTo>
                  <a:cubicBezTo>
                    <a:pt x="457" y="218"/>
                    <a:pt x="457" y="218"/>
                    <a:pt x="457" y="218"/>
                  </a:cubicBezTo>
                  <a:cubicBezTo>
                    <a:pt x="458" y="218"/>
                    <a:pt x="458" y="218"/>
                    <a:pt x="458" y="218"/>
                  </a:cubicBezTo>
                  <a:cubicBezTo>
                    <a:pt x="458" y="217"/>
                    <a:pt x="458" y="217"/>
                    <a:pt x="458" y="217"/>
                  </a:cubicBezTo>
                  <a:cubicBezTo>
                    <a:pt x="458" y="215"/>
                    <a:pt x="458" y="215"/>
                    <a:pt x="458" y="215"/>
                  </a:cubicBezTo>
                  <a:cubicBezTo>
                    <a:pt x="458" y="215"/>
                    <a:pt x="458" y="215"/>
                    <a:pt x="458" y="215"/>
                  </a:cubicBezTo>
                  <a:cubicBezTo>
                    <a:pt x="457" y="214"/>
                    <a:pt x="457" y="214"/>
                    <a:pt x="457" y="214"/>
                  </a:cubicBezTo>
                  <a:cubicBezTo>
                    <a:pt x="457" y="213"/>
                    <a:pt x="457" y="213"/>
                    <a:pt x="457" y="213"/>
                  </a:cubicBezTo>
                  <a:cubicBezTo>
                    <a:pt x="458" y="213"/>
                    <a:pt x="458" y="213"/>
                    <a:pt x="458" y="213"/>
                  </a:cubicBezTo>
                  <a:cubicBezTo>
                    <a:pt x="459" y="213"/>
                    <a:pt x="459" y="213"/>
                    <a:pt x="459" y="213"/>
                  </a:cubicBezTo>
                  <a:cubicBezTo>
                    <a:pt x="459" y="213"/>
                    <a:pt x="459" y="213"/>
                    <a:pt x="459" y="213"/>
                  </a:cubicBezTo>
                  <a:cubicBezTo>
                    <a:pt x="459" y="214"/>
                    <a:pt x="459" y="214"/>
                    <a:pt x="459" y="214"/>
                  </a:cubicBezTo>
                  <a:cubicBezTo>
                    <a:pt x="459" y="214"/>
                    <a:pt x="459" y="214"/>
                    <a:pt x="459" y="214"/>
                  </a:cubicBezTo>
                  <a:cubicBezTo>
                    <a:pt x="460" y="213"/>
                    <a:pt x="460" y="213"/>
                    <a:pt x="460" y="213"/>
                  </a:cubicBezTo>
                  <a:cubicBezTo>
                    <a:pt x="461" y="213"/>
                    <a:pt x="461" y="213"/>
                    <a:pt x="461" y="213"/>
                  </a:cubicBezTo>
                  <a:cubicBezTo>
                    <a:pt x="462" y="213"/>
                    <a:pt x="462" y="213"/>
                    <a:pt x="462" y="213"/>
                  </a:cubicBezTo>
                  <a:cubicBezTo>
                    <a:pt x="463" y="213"/>
                    <a:pt x="463" y="213"/>
                    <a:pt x="463" y="213"/>
                  </a:cubicBezTo>
                  <a:cubicBezTo>
                    <a:pt x="464" y="213"/>
                    <a:pt x="464" y="213"/>
                    <a:pt x="464" y="213"/>
                  </a:cubicBezTo>
                  <a:cubicBezTo>
                    <a:pt x="464" y="214"/>
                    <a:pt x="464" y="214"/>
                    <a:pt x="464" y="214"/>
                  </a:cubicBezTo>
                  <a:cubicBezTo>
                    <a:pt x="465" y="215"/>
                    <a:pt x="465" y="215"/>
                    <a:pt x="465" y="215"/>
                  </a:cubicBezTo>
                  <a:cubicBezTo>
                    <a:pt x="465" y="215"/>
                    <a:pt x="465" y="215"/>
                    <a:pt x="465" y="215"/>
                  </a:cubicBezTo>
                  <a:cubicBezTo>
                    <a:pt x="467" y="215"/>
                    <a:pt x="467" y="215"/>
                    <a:pt x="467" y="215"/>
                  </a:cubicBezTo>
                  <a:cubicBezTo>
                    <a:pt x="467" y="216"/>
                    <a:pt x="467" y="216"/>
                    <a:pt x="467" y="216"/>
                  </a:cubicBezTo>
                  <a:cubicBezTo>
                    <a:pt x="469" y="216"/>
                    <a:pt x="469" y="216"/>
                    <a:pt x="469" y="216"/>
                  </a:cubicBezTo>
                  <a:cubicBezTo>
                    <a:pt x="469" y="217"/>
                    <a:pt x="469" y="217"/>
                    <a:pt x="469" y="217"/>
                  </a:cubicBezTo>
                  <a:cubicBezTo>
                    <a:pt x="470" y="217"/>
                    <a:pt x="470" y="217"/>
                    <a:pt x="470" y="217"/>
                  </a:cubicBezTo>
                  <a:cubicBezTo>
                    <a:pt x="470" y="218"/>
                    <a:pt x="470" y="218"/>
                    <a:pt x="470" y="218"/>
                  </a:cubicBezTo>
                  <a:cubicBezTo>
                    <a:pt x="471" y="218"/>
                    <a:pt x="471" y="218"/>
                    <a:pt x="471" y="218"/>
                  </a:cubicBezTo>
                  <a:cubicBezTo>
                    <a:pt x="472" y="219"/>
                    <a:pt x="472" y="219"/>
                    <a:pt x="472" y="219"/>
                  </a:cubicBezTo>
                  <a:cubicBezTo>
                    <a:pt x="471" y="220"/>
                    <a:pt x="471" y="220"/>
                    <a:pt x="471" y="220"/>
                  </a:cubicBezTo>
                  <a:cubicBezTo>
                    <a:pt x="471" y="220"/>
                    <a:pt x="471" y="220"/>
                    <a:pt x="471" y="220"/>
                  </a:cubicBezTo>
                  <a:cubicBezTo>
                    <a:pt x="471" y="221"/>
                    <a:pt x="471" y="221"/>
                    <a:pt x="471" y="221"/>
                  </a:cubicBezTo>
                  <a:cubicBezTo>
                    <a:pt x="471" y="222"/>
                    <a:pt x="471" y="222"/>
                    <a:pt x="471" y="222"/>
                  </a:cubicBezTo>
                  <a:cubicBezTo>
                    <a:pt x="472" y="222"/>
                    <a:pt x="472" y="222"/>
                    <a:pt x="472" y="222"/>
                  </a:cubicBezTo>
                  <a:cubicBezTo>
                    <a:pt x="473" y="223"/>
                    <a:pt x="473" y="223"/>
                    <a:pt x="473" y="223"/>
                  </a:cubicBezTo>
                  <a:cubicBezTo>
                    <a:pt x="473" y="224"/>
                    <a:pt x="473" y="224"/>
                    <a:pt x="473" y="224"/>
                  </a:cubicBezTo>
                  <a:cubicBezTo>
                    <a:pt x="473" y="224"/>
                    <a:pt x="473" y="224"/>
                    <a:pt x="473" y="224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4" y="226"/>
                    <a:pt x="474" y="226"/>
                    <a:pt x="474" y="226"/>
                  </a:cubicBezTo>
                  <a:cubicBezTo>
                    <a:pt x="474" y="226"/>
                    <a:pt x="474" y="226"/>
                    <a:pt x="474" y="226"/>
                  </a:cubicBezTo>
                  <a:cubicBezTo>
                    <a:pt x="475" y="225"/>
                    <a:pt x="475" y="225"/>
                    <a:pt x="475" y="225"/>
                  </a:cubicBezTo>
                  <a:cubicBezTo>
                    <a:pt x="475" y="226"/>
                    <a:pt x="475" y="226"/>
                    <a:pt x="475" y="226"/>
                  </a:cubicBezTo>
                  <a:cubicBezTo>
                    <a:pt x="475" y="227"/>
                    <a:pt x="475" y="227"/>
                    <a:pt x="475" y="227"/>
                  </a:cubicBezTo>
                  <a:cubicBezTo>
                    <a:pt x="475" y="228"/>
                    <a:pt x="475" y="228"/>
                    <a:pt x="475" y="228"/>
                  </a:cubicBezTo>
                  <a:cubicBezTo>
                    <a:pt x="476" y="228"/>
                    <a:pt x="476" y="228"/>
                    <a:pt x="476" y="228"/>
                  </a:cubicBezTo>
                  <a:cubicBezTo>
                    <a:pt x="475" y="229"/>
                    <a:pt x="475" y="229"/>
                    <a:pt x="475" y="229"/>
                  </a:cubicBezTo>
                  <a:cubicBezTo>
                    <a:pt x="475" y="229"/>
                    <a:pt x="475" y="229"/>
                    <a:pt x="475" y="229"/>
                  </a:cubicBezTo>
                  <a:cubicBezTo>
                    <a:pt x="475" y="230"/>
                    <a:pt x="475" y="230"/>
                    <a:pt x="475" y="230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2"/>
                    <a:pt x="475" y="232"/>
                    <a:pt x="475" y="232"/>
                  </a:cubicBezTo>
                  <a:cubicBezTo>
                    <a:pt x="475" y="232"/>
                    <a:pt x="475" y="232"/>
                    <a:pt x="475" y="232"/>
                  </a:cubicBezTo>
                  <a:cubicBezTo>
                    <a:pt x="475" y="233"/>
                    <a:pt x="475" y="233"/>
                    <a:pt x="475" y="233"/>
                  </a:cubicBezTo>
                  <a:cubicBezTo>
                    <a:pt x="476" y="235"/>
                    <a:pt x="476" y="235"/>
                    <a:pt x="476" y="235"/>
                  </a:cubicBezTo>
                  <a:cubicBezTo>
                    <a:pt x="475" y="235"/>
                    <a:pt x="475" y="235"/>
                    <a:pt x="475" y="235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76" y="238"/>
                    <a:pt x="476" y="238"/>
                    <a:pt x="476" y="238"/>
                  </a:cubicBezTo>
                  <a:cubicBezTo>
                    <a:pt x="477" y="241"/>
                    <a:pt x="477" y="241"/>
                    <a:pt x="477" y="241"/>
                  </a:cubicBezTo>
                  <a:cubicBezTo>
                    <a:pt x="477" y="241"/>
                    <a:pt x="477" y="241"/>
                    <a:pt x="477" y="241"/>
                  </a:cubicBezTo>
                  <a:cubicBezTo>
                    <a:pt x="478" y="240"/>
                    <a:pt x="478" y="240"/>
                    <a:pt x="478" y="240"/>
                  </a:cubicBezTo>
                  <a:cubicBezTo>
                    <a:pt x="478" y="241"/>
                    <a:pt x="478" y="241"/>
                    <a:pt x="478" y="241"/>
                  </a:cubicBezTo>
                  <a:cubicBezTo>
                    <a:pt x="477" y="242"/>
                    <a:pt x="477" y="242"/>
                    <a:pt x="477" y="242"/>
                  </a:cubicBezTo>
                  <a:cubicBezTo>
                    <a:pt x="477" y="242"/>
                    <a:pt x="477" y="242"/>
                    <a:pt x="477" y="242"/>
                  </a:cubicBezTo>
                  <a:cubicBezTo>
                    <a:pt x="478" y="243"/>
                    <a:pt x="478" y="243"/>
                    <a:pt x="478" y="243"/>
                  </a:cubicBezTo>
                  <a:cubicBezTo>
                    <a:pt x="478" y="243"/>
                    <a:pt x="478" y="243"/>
                    <a:pt x="478" y="243"/>
                  </a:cubicBezTo>
                  <a:cubicBezTo>
                    <a:pt x="479" y="244"/>
                    <a:pt x="479" y="244"/>
                    <a:pt x="479" y="244"/>
                  </a:cubicBezTo>
                  <a:cubicBezTo>
                    <a:pt x="479" y="245"/>
                    <a:pt x="479" y="245"/>
                    <a:pt x="479" y="245"/>
                  </a:cubicBezTo>
                  <a:cubicBezTo>
                    <a:pt x="479" y="246"/>
                    <a:pt x="479" y="246"/>
                    <a:pt x="479" y="246"/>
                  </a:cubicBezTo>
                  <a:cubicBezTo>
                    <a:pt x="479" y="246"/>
                    <a:pt x="479" y="246"/>
                    <a:pt x="479" y="246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80" y="249"/>
                    <a:pt x="480" y="249"/>
                    <a:pt x="480" y="249"/>
                  </a:cubicBezTo>
                  <a:cubicBezTo>
                    <a:pt x="480" y="250"/>
                    <a:pt x="480" y="250"/>
                    <a:pt x="480" y="250"/>
                  </a:cubicBezTo>
                  <a:cubicBezTo>
                    <a:pt x="480" y="251"/>
                    <a:pt x="480" y="251"/>
                    <a:pt x="480" y="251"/>
                  </a:cubicBezTo>
                  <a:cubicBezTo>
                    <a:pt x="480" y="252"/>
                    <a:pt x="480" y="252"/>
                    <a:pt x="480" y="252"/>
                  </a:cubicBezTo>
                  <a:cubicBezTo>
                    <a:pt x="480" y="253"/>
                    <a:pt x="480" y="253"/>
                    <a:pt x="480" y="253"/>
                  </a:cubicBezTo>
                  <a:cubicBezTo>
                    <a:pt x="479" y="254"/>
                    <a:pt x="479" y="254"/>
                    <a:pt x="479" y="254"/>
                  </a:cubicBezTo>
                  <a:cubicBezTo>
                    <a:pt x="479" y="255"/>
                    <a:pt x="479" y="255"/>
                    <a:pt x="479" y="255"/>
                  </a:cubicBezTo>
                  <a:cubicBezTo>
                    <a:pt x="479" y="256"/>
                    <a:pt x="479" y="256"/>
                    <a:pt x="479" y="256"/>
                  </a:cubicBezTo>
                  <a:cubicBezTo>
                    <a:pt x="479" y="258"/>
                    <a:pt x="479" y="258"/>
                    <a:pt x="479" y="258"/>
                  </a:cubicBezTo>
                  <a:cubicBezTo>
                    <a:pt x="479" y="258"/>
                    <a:pt x="479" y="258"/>
                    <a:pt x="479" y="258"/>
                  </a:cubicBezTo>
                  <a:cubicBezTo>
                    <a:pt x="479" y="259"/>
                    <a:pt x="479" y="259"/>
                    <a:pt x="479" y="259"/>
                  </a:cubicBezTo>
                  <a:cubicBezTo>
                    <a:pt x="478" y="260"/>
                    <a:pt x="478" y="260"/>
                    <a:pt x="478" y="260"/>
                  </a:cubicBezTo>
                  <a:cubicBezTo>
                    <a:pt x="478" y="261"/>
                    <a:pt x="478" y="261"/>
                    <a:pt x="478" y="261"/>
                  </a:cubicBezTo>
                  <a:cubicBezTo>
                    <a:pt x="477" y="262"/>
                    <a:pt x="477" y="262"/>
                    <a:pt x="477" y="262"/>
                  </a:cubicBezTo>
                  <a:cubicBezTo>
                    <a:pt x="478" y="262"/>
                    <a:pt x="478" y="262"/>
                    <a:pt x="478" y="262"/>
                  </a:cubicBezTo>
                  <a:cubicBezTo>
                    <a:pt x="478" y="263"/>
                    <a:pt x="478" y="263"/>
                    <a:pt x="478" y="263"/>
                  </a:cubicBezTo>
                  <a:cubicBezTo>
                    <a:pt x="477" y="263"/>
                    <a:pt x="477" y="263"/>
                    <a:pt x="477" y="263"/>
                  </a:cubicBezTo>
                  <a:cubicBezTo>
                    <a:pt x="478" y="265"/>
                    <a:pt x="478" y="265"/>
                    <a:pt x="478" y="265"/>
                  </a:cubicBezTo>
                  <a:cubicBezTo>
                    <a:pt x="477" y="266"/>
                    <a:pt x="477" y="266"/>
                    <a:pt x="477" y="266"/>
                  </a:cubicBezTo>
                  <a:cubicBezTo>
                    <a:pt x="477" y="267"/>
                    <a:pt x="477" y="267"/>
                    <a:pt x="477" y="267"/>
                  </a:cubicBezTo>
                  <a:cubicBezTo>
                    <a:pt x="477" y="267"/>
                    <a:pt x="477" y="267"/>
                    <a:pt x="477" y="267"/>
                  </a:cubicBezTo>
                  <a:cubicBezTo>
                    <a:pt x="477" y="268"/>
                    <a:pt x="477" y="268"/>
                    <a:pt x="477" y="268"/>
                  </a:cubicBezTo>
                  <a:cubicBezTo>
                    <a:pt x="476" y="269"/>
                    <a:pt x="476" y="269"/>
                    <a:pt x="476" y="269"/>
                  </a:cubicBezTo>
                  <a:cubicBezTo>
                    <a:pt x="476" y="270"/>
                    <a:pt x="476" y="270"/>
                    <a:pt x="476" y="270"/>
                  </a:cubicBezTo>
                  <a:cubicBezTo>
                    <a:pt x="475" y="271"/>
                    <a:pt x="475" y="271"/>
                    <a:pt x="475" y="271"/>
                  </a:cubicBezTo>
                  <a:cubicBezTo>
                    <a:pt x="475" y="272"/>
                    <a:pt x="475" y="272"/>
                    <a:pt x="475" y="272"/>
                  </a:cubicBezTo>
                  <a:cubicBezTo>
                    <a:pt x="474" y="273"/>
                    <a:pt x="474" y="273"/>
                    <a:pt x="474" y="273"/>
                  </a:cubicBezTo>
                  <a:cubicBezTo>
                    <a:pt x="473" y="276"/>
                    <a:pt x="473" y="276"/>
                    <a:pt x="473" y="276"/>
                  </a:cubicBezTo>
                  <a:cubicBezTo>
                    <a:pt x="473" y="276"/>
                    <a:pt x="473" y="276"/>
                    <a:pt x="473" y="276"/>
                  </a:cubicBezTo>
                  <a:cubicBezTo>
                    <a:pt x="473" y="277"/>
                    <a:pt x="473" y="277"/>
                    <a:pt x="473" y="277"/>
                  </a:cubicBezTo>
                  <a:cubicBezTo>
                    <a:pt x="473" y="278"/>
                    <a:pt x="473" y="278"/>
                    <a:pt x="473" y="278"/>
                  </a:cubicBezTo>
                  <a:cubicBezTo>
                    <a:pt x="473" y="278"/>
                    <a:pt x="473" y="278"/>
                    <a:pt x="473" y="278"/>
                  </a:cubicBezTo>
                  <a:cubicBezTo>
                    <a:pt x="472" y="279"/>
                    <a:pt x="472" y="279"/>
                    <a:pt x="472" y="279"/>
                  </a:cubicBezTo>
                  <a:cubicBezTo>
                    <a:pt x="472" y="280"/>
                    <a:pt x="472" y="280"/>
                    <a:pt x="472" y="280"/>
                  </a:cubicBezTo>
                  <a:cubicBezTo>
                    <a:pt x="471" y="280"/>
                    <a:pt x="471" y="280"/>
                    <a:pt x="471" y="280"/>
                  </a:cubicBezTo>
                  <a:cubicBezTo>
                    <a:pt x="471" y="281"/>
                    <a:pt x="471" y="281"/>
                    <a:pt x="471" y="281"/>
                  </a:cubicBezTo>
                  <a:cubicBezTo>
                    <a:pt x="470" y="281"/>
                    <a:pt x="470" y="281"/>
                    <a:pt x="470" y="281"/>
                  </a:cubicBezTo>
                  <a:cubicBezTo>
                    <a:pt x="471" y="282"/>
                    <a:pt x="471" y="282"/>
                    <a:pt x="471" y="282"/>
                  </a:cubicBezTo>
                  <a:cubicBezTo>
                    <a:pt x="470" y="283"/>
                    <a:pt x="470" y="283"/>
                    <a:pt x="470" y="283"/>
                  </a:cubicBezTo>
                  <a:cubicBezTo>
                    <a:pt x="470" y="283"/>
                    <a:pt x="470" y="283"/>
                    <a:pt x="470" y="283"/>
                  </a:cubicBezTo>
                  <a:cubicBezTo>
                    <a:pt x="469" y="283"/>
                    <a:pt x="469" y="283"/>
                    <a:pt x="469" y="283"/>
                  </a:cubicBezTo>
                  <a:cubicBezTo>
                    <a:pt x="469" y="284"/>
                    <a:pt x="469" y="284"/>
                    <a:pt x="469" y="284"/>
                  </a:cubicBezTo>
                  <a:cubicBezTo>
                    <a:pt x="469" y="285"/>
                    <a:pt x="469" y="285"/>
                    <a:pt x="469" y="285"/>
                  </a:cubicBezTo>
                  <a:cubicBezTo>
                    <a:pt x="468" y="285"/>
                    <a:pt x="468" y="285"/>
                    <a:pt x="468" y="285"/>
                  </a:cubicBezTo>
                  <a:cubicBezTo>
                    <a:pt x="469" y="286"/>
                    <a:pt x="469" y="286"/>
                    <a:pt x="469" y="286"/>
                  </a:cubicBezTo>
                  <a:cubicBezTo>
                    <a:pt x="467" y="287"/>
                    <a:pt x="467" y="287"/>
                    <a:pt x="467" y="287"/>
                  </a:cubicBezTo>
                  <a:cubicBezTo>
                    <a:pt x="466" y="288"/>
                    <a:pt x="466" y="288"/>
                    <a:pt x="466" y="288"/>
                  </a:cubicBezTo>
                  <a:cubicBezTo>
                    <a:pt x="466" y="288"/>
                    <a:pt x="466" y="288"/>
                    <a:pt x="466" y="288"/>
                  </a:cubicBezTo>
                  <a:cubicBezTo>
                    <a:pt x="466" y="289"/>
                    <a:pt x="466" y="289"/>
                    <a:pt x="466" y="289"/>
                  </a:cubicBezTo>
                  <a:cubicBezTo>
                    <a:pt x="464" y="289"/>
                    <a:pt x="464" y="289"/>
                    <a:pt x="464" y="289"/>
                  </a:cubicBezTo>
                  <a:cubicBezTo>
                    <a:pt x="463" y="290"/>
                    <a:pt x="463" y="290"/>
                    <a:pt x="463" y="290"/>
                  </a:cubicBezTo>
                  <a:cubicBezTo>
                    <a:pt x="463" y="290"/>
                    <a:pt x="463" y="290"/>
                    <a:pt x="463" y="290"/>
                  </a:cubicBezTo>
                  <a:cubicBezTo>
                    <a:pt x="462" y="290"/>
                    <a:pt x="462" y="290"/>
                    <a:pt x="462" y="290"/>
                  </a:cubicBezTo>
                  <a:cubicBezTo>
                    <a:pt x="461" y="289"/>
                    <a:pt x="461" y="289"/>
                    <a:pt x="461" y="289"/>
                  </a:cubicBezTo>
                  <a:cubicBezTo>
                    <a:pt x="460" y="289"/>
                    <a:pt x="460" y="289"/>
                    <a:pt x="460" y="289"/>
                  </a:cubicBezTo>
                  <a:cubicBezTo>
                    <a:pt x="460" y="287"/>
                    <a:pt x="460" y="287"/>
                    <a:pt x="460" y="287"/>
                  </a:cubicBezTo>
                  <a:cubicBezTo>
                    <a:pt x="459" y="287"/>
                    <a:pt x="459" y="287"/>
                    <a:pt x="459" y="287"/>
                  </a:cubicBezTo>
                  <a:cubicBezTo>
                    <a:pt x="458" y="287"/>
                    <a:pt x="458" y="287"/>
                    <a:pt x="458" y="287"/>
                  </a:cubicBezTo>
                  <a:cubicBezTo>
                    <a:pt x="457" y="287"/>
                    <a:pt x="457" y="287"/>
                    <a:pt x="457" y="287"/>
                  </a:cubicBezTo>
                  <a:cubicBezTo>
                    <a:pt x="457" y="287"/>
                    <a:pt x="457" y="287"/>
                    <a:pt x="457" y="287"/>
                  </a:cubicBezTo>
                  <a:cubicBezTo>
                    <a:pt x="457" y="288"/>
                    <a:pt x="457" y="288"/>
                    <a:pt x="457" y="288"/>
                  </a:cubicBezTo>
                  <a:cubicBezTo>
                    <a:pt x="456" y="289"/>
                    <a:pt x="456" y="289"/>
                    <a:pt x="456" y="289"/>
                  </a:cubicBezTo>
                  <a:cubicBezTo>
                    <a:pt x="456" y="290"/>
                    <a:pt x="456" y="290"/>
                    <a:pt x="456" y="290"/>
                  </a:cubicBezTo>
                  <a:cubicBezTo>
                    <a:pt x="455" y="290"/>
                    <a:pt x="455" y="290"/>
                    <a:pt x="455" y="290"/>
                  </a:cubicBezTo>
                  <a:cubicBezTo>
                    <a:pt x="455" y="292"/>
                    <a:pt x="455" y="292"/>
                    <a:pt x="455" y="292"/>
                  </a:cubicBezTo>
                  <a:cubicBezTo>
                    <a:pt x="455" y="291"/>
                    <a:pt x="455" y="291"/>
                    <a:pt x="455" y="291"/>
                  </a:cubicBezTo>
                  <a:cubicBezTo>
                    <a:pt x="453" y="292"/>
                    <a:pt x="453" y="292"/>
                    <a:pt x="453" y="292"/>
                  </a:cubicBezTo>
                  <a:cubicBezTo>
                    <a:pt x="453" y="293"/>
                    <a:pt x="453" y="293"/>
                    <a:pt x="453" y="293"/>
                  </a:cubicBezTo>
                  <a:cubicBezTo>
                    <a:pt x="453" y="293"/>
                    <a:pt x="453" y="293"/>
                    <a:pt x="453" y="293"/>
                  </a:cubicBezTo>
                  <a:close/>
                  <a:moveTo>
                    <a:pt x="147" y="296"/>
                  </a:moveTo>
                  <a:cubicBezTo>
                    <a:pt x="146" y="295"/>
                    <a:pt x="146" y="295"/>
                    <a:pt x="146" y="295"/>
                  </a:cubicBezTo>
                  <a:cubicBezTo>
                    <a:pt x="140" y="296"/>
                    <a:pt x="140" y="296"/>
                    <a:pt x="140" y="296"/>
                  </a:cubicBezTo>
                  <a:cubicBezTo>
                    <a:pt x="147" y="296"/>
                    <a:pt x="147" y="296"/>
                    <a:pt x="147" y="296"/>
                  </a:cubicBezTo>
                  <a:close/>
                  <a:moveTo>
                    <a:pt x="518" y="279"/>
                  </a:moveTo>
                  <a:cubicBezTo>
                    <a:pt x="519" y="279"/>
                    <a:pt x="519" y="279"/>
                    <a:pt x="519" y="279"/>
                  </a:cubicBezTo>
                  <a:cubicBezTo>
                    <a:pt x="519" y="278"/>
                    <a:pt x="519" y="278"/>
                    <a:pt x="519" y="278"/>
                  </a:cubicBezTo>
                  <a:cubicBezTo>
                    <a:pt x="520" y="278"/>
                    <a:pt x="520" y="278"/>
                    <a:pt x="520" y="278"/>
                  </a:cubicBezTo>
                  <a:cubicBezTo>
                    <a:pt x="519" y="278"/>
                    <a:pt x="519" y="278"/>
                    <a:pt x="519" y="278"/>
                  </a:cubicBezTo>
                  <a:cubicBezTo>
                    <a:pt x="518" y="279"/>
                    <a:pt x="518" y="279"/>
                    <a:pt x="518" y="279"/>
                  </a:cubicBezTo>
                  <a:close/>
                  <a:moveTo>
                    <a:pt x="29" y="41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lose/>
                  <a:moveTo>
                    <a:pt x="36" y="29"/>
                  </a:move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29"/>
                    <a:pt x="36" y="29"/>
                  </a:cubicBezTo>
                  <a:close/>
                  <a:moveTo>
                    <a:pt x="34" y="45"/>
                  </a:moveTo>
                  <a:cubicBezTo>
                    <a:pt x="34" y="45"/>
                    <a:pt x="34" y="45"/>
                    <a:pt x="34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5"/>
                    <a:pt x="34" y="45"/>
                    <a:pt x="34" y="45"/>
                  </a:cubicBezTo>
                  <a:close/>
                  <a:moveTo>
                    <a:pt x="40" y="44"/>
                  </a:moveTo>
                  <a:cubicBezTo>
                    <a:pt x="40" y="43"/>
                    <a:pt x="40" y="4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40" y="44"/>
                    <a:pt x="40" y="44"/>
                    <a:pt x="40" y="44"/>
                  </a:cubicBezTo>
                  <a:close/>
                  <a:moveTo>
                    <a:pt x="41" y="46"/>
                  </a:moveTo>
                  <a:cubicBezTo>
                    <a:pt x="41" y="46"/>
                    <a:pt x="42" y="46"/>
                    <a:pt x="42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6"/>
                    <a:pt x="41" y="46"/>
                    <a:pt x="41" y="46"/>
                  </a:cubicBezTo>
                  <a:close/>
                  <a:moveTo>
                    <a:pt x="52" y="18"/>
                  </a:moveTo>
                  <a:cubicBezTo>
                    <a:pt x="53" y="17"/>
                    <a:pt x="53" y="17"/>
                    <a:pt x="53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8"/>
                    <a:pt x="52" y="18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3" y="19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lose/>
                  <a:moveTo>
                    <a:pt x="54" y="22"/>
                  </a:move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4" y="22"/>
                    <a:pt x="54" y="22"/>
                    <a:pt x="54" y="22"/>
                  </a:cubicBezTo>
                  <a:close/>
                  <a:moveTo>
                    <a:pt x="56" y="22"/>
                  </a:moveTo>
                  <a:cubicBezTo>
                    <a:pt x="55" y="21"/>
                    <a:pt x="55" y="21"/>
                    <a:pt x="55" y="2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lose/>
                  <a:moveTo>
                    <a:pt x="52" y="26"/>
                  </a:moveTo>
                  <a:cubicBezTo>
                    <a:pt x="53" y="25"/>
                    <a:pt x="53" y="25"/>
                    <a:pt x="53" y="25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2" y="26"/>
                    <a:pt x="52" y="26"/>
                  </a:cubicBezTo>
                  <a:close/>
                  <a:moveTo>
                    <a:pt x="55" y="26"/>
                  </a:move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6"/>
                    <a:pt x="55" y="26"/>
                    <a:pt x="55" y="26"/>
                  </a:cubicBezTo>
                  <a:close/>
                  <a:moveTo>
                    <a:pt x="57" y="28"/>
                  </a:move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8"/>
                    <a:pt x="57" y="28"/>
                    <a:pt x="57" y="28"/>
                  </a:cubicBezTo>
                  <a:close/>
                  <a:moveTo>
                    <a:pt x="56" y="30"/>
                  </a:moveTo>
                  <a:cubicBezTo>
                    <a:pt x="55" y="29"/>
                    <a:pt x="55" y="29"/>
                    <a:pt x="55" y="29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6" y="30"/>
                    <a:pt x="56" y="30"/>
                    <a:pt x="56" y="30"/>
                  </a:cubicBezTo>
                  <a:close/>
                  <a:moveTo>
                    <a:pt x="57" y="32"/>
                  </a:moveTo>
                  <a:cubicBezTo>
                    <a:pt x="57" y="31"/>
                    <a:pt x="57" y="31"/>
                    <a:pt x="57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7" y="32"/>
                    <a:pt x="57" y="32"/>
                    <a:pt x="57" y="32"/>
                  </a:cubicBezTo>
                  <a:close/>
                  <a:moveTo>
                    <a:pt x="50" y="33"/>
                  </a:moveTo>
                  <a:cubicBezTo>
                    <a:pt x="50" y="33"/>
                    <a:pt x="50" y="33"/>
                    <a:pt x="50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0" y="33"/>
                    <a:pt x="50" y="33"/>
                    <a:pt x="50" y="33"/>
                  </a:cubicBezTo>
                  <a:close/>
                  <a:moveTo>
                    <a:pt x="48" y="38"/>
                  </a:moveTo>
                  <a:cubicBezTo>
                    <a:pt x="48" y="37"/>
                    <a:pt x="48" y="37"/>
                    <a:pt x="48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lose/>
                  <a:moveTo>
                    <a:pt x="49" y="37"/>
                  </a:moveTo>
                  <a:cubicBezTo>
                    <a:pt x="49" y="37"/>
                    <a:pt x="49" y="37"/>
                    <a:pt x="49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9" y="37"/>
                    <a:pt x="49" y="37"/>
                    <a:pt x="49" y="37"/>
                  </a:cubicBezTo>
                  <a:close/>
                  <a:moveTo>
                    <a:pt x="51" y="37"/>
                  </a:moveTo>
                  <a:cubicBezTo>
                    <a:pt x="51" y="37"/>
                    <a:pt x="52" y="37"/>
                    <a:pt x="52" y="37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1" y="37"/>
                    <a:pt x="51" y="37"/>
                    <a:pt x="51" y="37"/>
                  </a:cubicBezTo>
                  <a:close/>
                  <a:moveTo>
                    <a:pt x="51" y="39"/>
                  </a:moveTo>
                  <a:cubicBezTo>
                    <a:pt x="51" y="38"/>
                    <a:pt x="51" y="38"/>
                    <a:pt x="51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1" y="39"/>
                    <a:pt x="51" y="39"/>
                    <a:pt x="51" y="39"/>
                  </a:cubicBezTo>
                  <a:close/>
                  <a:moveTo>
                    <a:pt x="49" y="41"/>
                  </a:move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1"/>
                    <a:pt x="49" y="41"/>
                    <a:pt x="49" y="41"/>
                  </a:cubicBezTo>
                  <a:close/>
                  <a:moveTo>
                    <a:pt x="50" y="39"/>
                  </a:moveTo>
                  <a:cubicBezTo>
                    <a:pt x="50" y="40"/>
                    <a:pt x="50" y="40"/>
                    <a:pt x="50" y="40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0" y="39"/>
                    <a:pt x="50" y="39"/>
                    <a:pt x="50" y="39"/>
                  </a:cubicBezTo>
                  <a:close/>
                  <a:moveTo>
                    <a:pt x="57" y="30"/>
                  </a:move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0"/>
                    <a:pt x="57" y="30"/>
                    <a:pt x="57" y="30"/>
                  </a:cubicBezTo>
                  <a:close/>
                  <a:moveTo>
                    <a:pt x="52" y="39"/>
                  </a:moveTo>
                  <a:cubicBezTo>
                    <a:pt x="52" y="40"/>
                    <a:pt x="52" y="40"/>
                    <a:pt x="52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2" y="39"/>
                    <a:pt x="52" y="39"/>
                    <a:pt x="52" y="39"/>
                  </a:cubicBezTo>
                  <a:close/>
                  <a:moveTo>
                    <a:pt x="52" y="38"/>
                  </a:moveTo>
                  <a:cubicBezTo>
                    <a:pt x="53" y="38"/>
                    <a:pt x="53" y="38"/>
                    <a:pt x="53" y="38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2" y="38"/>
                    <a:pt x="52" y="38"/>
                    <a:pt x="52" y="38"/>
                  </a:cubicBezTo>
                  <a:close/>
                  <a:moveTo>
                    <a:pt x="54" y="37"/>
                  </a:move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lose/>
                  <a:moveTo>
                    <a:pt x="54" y="34"/>
                  </a:moveTo>
                  <a:cubicBezTo>
                    <a:pt x="53" y="34"/>
                    <a:pt x="53" y="34"/>
                    <a:pt x="53" y="34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4" y="34"/>
                    <a:pt x="54" y="34"/>
                    <a:pt x="54" y="34"/>
                  </a:cubicBezTo>
                  <a:close/>
                  <a:moveTo>
                    <a:pt x="57" y="33"/>
                  </a:moveTo>
                  <a:cubicBezTo>
                    <a:pt x="58" y="34"/>
                    <a:pt x="58" y="34"/>
                    <a:pt x="58" y="34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lose/>
                  <a:moveTo>
                    <a:pt x="59" y="41"/>
                  </a:moveTo>
                  <a:cubicBezTo>
                    <a:pt x="59" y="41"/>
                    <a:pt x="59" y="41"/>
                    <a:pt x="59" y="41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9" y="41"/>
                    <a:pt x="59" y="41"/>
                    <a:pt x="59" y="41"/>
                  </a:cubicBezTo>
                  <a:close/>
                  <a:moveTo>
                    <a:pt x="61" y="40"/>
                  </a:moveTo>
                  <a:cubicBezTo>
                    <a:pt x="61" y="40"/>
                    <a:pt x="61" y="40"/>
                    <a:pt x="61" y="40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lose/>
                  <a:moveTo>
                    <a:pt x="64" y="40"/>
                  </a:moveTo>
                  <a:cubicBezTo>
                    <a:pt x="64" y="41"/>
                    <a:pt x="64" y="41"/>
                    <a:pt x="64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4" y="40"/>
                    <a:pt x="64" y="40"/>
                    <a:pt x="64" y="40"/>
                  </a:cubicBezTo>
                  <a:close/>
                  <a:moveTo>
                    <a:pt x="64" y="42"/>
                  </a:moveTo>
                  <a:cubicBezTo>
                    <a:pt x="64" y="43"/>
                    <a:pt x="64" y="43"/>
                    <a:pt x="64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4" y="42"/>
                    <a:pt x="64" y="42"/>
                    <a:pt x="64" y="42"/>
                  </a:cubicBezTo>
                  <a:close/>
                  <a:moveTo>
                    <a:pt x="64" y="16"/>
                  </a:moveTo>
                  <a:cubicBezTo>
                    <a:pt x="65" y="16"/>
                    <a:pt x="65" y="16"/>
                    <a:pt x="65" y="16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6"/>
                    <a:pt x="64" y="16"/>
                    <a:pt x="64" y="16"/>
                  </a:cubicBezTo>
                  <a:close/>
                  <a:moveTo>
                    <a:pt x="66" y="28"/>
                  </a:moveTo>
                  <a:cubicBezTo>
                    <a:pt x="66" y="27"/>
                    <a:pt x="66" y="27"/>
                    <a:pt x="66" y="27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6" y="28"/>
                    <a:pt x="66" y="28"/>
                    <a:pt x="66" y="28"/>
                  </a:cubicBezTo>
                  <a:close/>
                  <a:moveTo>
                    <a:pt x="68" y="26"/>
                  </a:moveTo>
                  <a:cubicBezTo>
                    <a:pt x="68" y="27"/>
                    <a:pt x="68" y="27"/>
                    <a:pt x="68" y="27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26"/>
                    <a:pt x="68" y="26"/>
                    <a:pt x="68" y="26"/>
                  </a:cubicBezTo>
                  <a:close/>
                  <a:moveTo>
                    <a:pt x="72" y="28"/>
                  </a:moveTo>
                  <a:cubicBezTo>
                    <a:pt x="71" y="27"/>
                    <a:pt x="71" y="27"/>
                    <a:pt x="71" y="2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2" y="28"/>
                    <a:pt x="72" y="28"/>
                    <a:pt x="72" y="28"/>
                  </a:cubicBezTo>
                  <a:close/>
                  <a:moveTo>
                    <a:pt x="453" y="50"/>
                  </a:moveTo>
                  <a:cubicBezTo>
                    <a:pt x="453" y="50"/>
                    <a:pt x="453" y="50"/>
                    <a:pt x="453" y="50"/>
                  </a:cubicBezTo>
                  <a:cubicBezTo>
                    <a:pt x="453" y="50"/>
                    <a:pt x="453" y="50"/>
                    <a:pt x="453" y="50"/>
                  </a:cubicBezTo>
                  <a:cubicBezTo>
                    <a:pt x="453" y="50"/>
                    <a:pt x="453" y="50"/>
                    <a:pt x="453" y="50"/>
                  </a:cubicBezTo>
                  <a:cubicBezTo>
                    <a:pt x="452" y="50"/>
                    <a:pt x="452" y="50"/>
                    <a:pt x="452" y="50"/>
                  </a:cubicBezTo>
                  <a:cubicBezTo>
                    <a:pt x="453" y="50"/>
                    <a:pt x="453" y="50"/>
                    <a:pt x="453" y="50"/>
                  </a:cubicBezTo>
                  <a:close/>
                  <a:moveTo>
                    <a:pt x="449" y="50"/>
                  </a:moveTo>
                  <a:cubicBezTo>
                    <a:pt x="450" y="50"/>
                    <a:pt x="450" y="50"/>
                    <a:pt x="450" y="50"/>
                  </a:cubicBezTo>
                  <a:cubicBezTo>
                    <a:pt x="450" y="49"/>
                    <a:pt x="450" y="49"/>
                    <a:pt x="450" y="49"/>
                  </a:cubicBezTo>
                  <a:cubicBezTo>
                    <a:pt x="449" y="49"/>
                    <a:pt x="449" y="49"/>
                    <a:pt x="449" y="49"/>
                  </a:cubicBezTo>
                  <a:cubicBezTo>
                    <a:pt x="449" y="49"/>
                    <a:pt x="449" y="49"/>
                    <a:pt x="449" y="49"/>
                  </a:cubicBezTo>
                  <a:cubicBezTo>
                    <a:pt x="449" y="50"/>
                    <a:pt x="449" y="50"/>
                    <a:pt x="449" y="50"/>
                  </a:cubicBezTo>
                  <a:close/>
                  <a:moveTo>
                    <a:pt x="446" y="51"/>
                  </a:moveTo>
                  <a:cubicBezTo>
                    <a:pt x="446" y="51"/>
                    <a:pt x="446" y="51"/>
                    <a:pt x="446" y="51"/>
                  </a:cubicBezTo>
                  <a:cubicBezTo>
                    <a:pt x="446" y="51"/>
                    <a:pt x="446" y="51"/>
                    <a:pt x="446" y="51"/>
                  </a:cubicBezTo>
                  <a:cubicBezTo>
                    <a:pt x="446" y="50"/>
                    <a:pt x="446" y="50"/>
                    <a:pt x="446" y="50"/>
                  </a:cubicBezTo>
                  <a:cubicBezTo>
                    <a:pt x="446" y="50"/>
                    <a:pt x="446" y="50"/>
                    <a:pt x="446" y="50"/>
                  </a:cubicBezTo>
                  <a:cubicBezTo>
                    <a:pt x="445" y="50"/>
                    <a:pt x="445" y="50"/>
                    <a:pt x="445" y="50"/>
                  </a:cubicBezTo>
                  <a:cubicBezTo>
                    <a:pt x="446" y="51"/>
                    <a:pt x="446" y="51"/>
                    <a:pt x="446" y="51"/>
                  </a:cubicBezTo>
                  <a:close/>
                  <a:moveTo>
                    <a:pt x="523" y="136"/>
                  </a:moveTo>
                  <a:cubicBezTo>
                    <a:pt x="522" y="136"/>
                    <a:pt x="522" y="136"/>
                    <a:pt x="522" y="136"/>
                  </a:cubicBezTo>
                  <a:cubicBezTo>
                    <a:pt x="523" y="137"/>
                    <a:pt x="523" y="137"/>
                    <a:pt x="523" y="137"/>
                  </a:cubicBezTo>
                  <a:cubicBezTo>
                    <a:pt x="523" y="137"/>
                    <a:pt x="523" y="137"/>
                    <a:pt x="523" y="137"/>
                  </a:cubicBezTo>
                  <a:cubicBezTo>
                    <a:pt x="523" y="136"/>
                    <a:pt x="523" y="136"/>
                    <a:pt x="523" y="136"/>
                  </a:cubicBezTo>
                  <a:cubicBezTo>
                    <a:pt x="523" y="136"/>
                    <a:pt x="523" y="136"/>
                    <a:pt x="523" y="136"/>
                  </a:cubicBezTo>
                  <a:cubicBezTo>
                    <a:pt x="523" y="136"/>
                    <a:pt x="523" y="136"/>
                    <a:pt x="523" y="136"/>
                  </a:cubicBezTo>
                  <a:close/>
                  <a:moveTo>
                    <a:pt x="522" y="134"/>
                  </a:moveTo>
                  <a:cubicBezTo>
                    <a:pt x="522" y="135"/>
                    <a:pt x="522" y="135"/>
                    <a:pt x="522" y="135"/>
                  </a:cubicBezTo>
                  <a:cubicBezTo>
                    <a:pt x="523" y="135"/>
                    <a:pt x="523" y="135"/>
                    <a:pt x="523" y="135"/>
                  </a:cubicBezTo>
                  <a:cubicBezTo>
                    <a:pt x="523" y="135"/>
                    <a:pt x="523" y="135"/>
                    <a:pt x="523" y="135"/>
                  </a:cubicBezTo>
                  <a:cubicBezTo>
                    <a:pt x="522" y="134"/>
                    <a:pt x="522" y="134"/>
                    <a:pt x="522" y="134"/>
                  </a:cubicBezTo>
                  <a:cubicBezTo>
                    <a:pt x="522" y="134"/>
                    <a:pt x="522" y="134"/>
                    <a:pt x="522" y="134"/>
                  </a:cubicBezTo>
                  <a:cubicBezTo>
                    <a:pt x="522" y="134"/>
                    <a:pt x="522" y="134"/>
                    <a:pt x="522" y="134"/>
                  </a:cubicBezTo>
                  <a:close/>
                  <a:moveTo>
                    <a:pt x="83" y="86"/>
                  </a:moveTo>
                  <a:cubicBezTo>
                    <a:pt x="83" y="86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2" y="85"/>
                    <a:pt x="82" y="85"/>
                    <a:pt x="82" y="85"/>
                  </a:cubicBezTo>
                  <a:cubicBezTo>
                    <a:pt x="83" y="86"/>
                    <a:pt x="83" y="86"/>
                    <a:pt x="83" y="86"/>
                  </a:cubicBezTo>
                  <a:close/>
                  <a:moveTo>
                    <a:pt x="77" y="111"/>
                  </a:moveTo>
                  <a:cubicBezTo>
                    <a:pt x="79" y="112"/>
                    <a:pt x="79" y="112"/>
                    <a:pt x="79" y="112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7" y="106"/>
                    <a:pt x="87" y="106"/>
                    <a:pt x="87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9" y="104"/>
                    <a:pt x="89" y="104"/>
                    <a:pt x="89" y="104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0"/>
                    <a:pt x="89" y="100"/>
                    <a:pt x="89" y="100"/>
                  </a:cubicBezTo>
                  <a:cubicBezTo>
                    <a:pt x="89" y="100"/>
                    <a:pt x="89" y="100"/>
                    <a:pt x="89" y="100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90" y="99"/>
                    <a:pt x="90" y="99"/>
                    <a:pt x="90" y="9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9" y="97"/>
                    <a:pt x="89" y="97"/>
                    <a:pt x="89" y="97"/>
                  </a:cubicBezTo>
                  <a:cubicBezTo>
                    <a:pt x="90" y="97"/>
                    <a:pt x="90" y="97"/>
                    <a:pt x="90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93" y="97"/>
                    <a:pt x="93" y="97"/>
                    <a:pt x="93" y="97"/>
                  </a:cubicBezTo>
                  <a:cubicBezTo>
                    <a:pt x="93" y="96"/>
                    <a:pt x="93" y="96"/>
                    <a:pt x="93" y="96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1"/>
                    <a:pt x="96" y="91"/>
                    <a:pt x="96" y="91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02" y="84"/>
                    <a:pt x="102" y="84"/>
                    <a:pt x="102" y="84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105" y="81"/>
                    <a:pt x="105" y="81"/>
                    <a:pt x="105" y="81"/>
                  </a:cubicBezTo>
                  <a:cubicBezTo>
                    <a:pt x="106" y="81"/>
                    <a:pt x="106" y="81"/>
                    <a:pt x="106" y="81"/>
                  </a:cubicBezTo>
                  <a:cubicBezTo>
                    <a:pt x="107" y="80"/>
                    <a:pt x="107" y="80"/>
                    <a:pt x="107" y="80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69"/>
                    <a:pt x="109" y="69"/>
                    <a:pt x="109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3"/>
                    <a:pt x="102" y="73"/>
                    <a:pt x="102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2" y="74"/>
                    <a:pt x="102" y="74"/>
                    <a:pt x="102" y="74"/>
                  </a:cubicBezTo>
                  <a:cubicBezTo>
                    <a:pt x="102" y="75"/>
                    <a:pt x="102" y="75"/>
                    <a:pt x="102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0" y="76"/>
                    <a:pt x="100" y="76"/>
                    <a:pt x="100" y="76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93" y="79"/>
                    <a:pt x="93" y="79"/>
                    <a:pt x="93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80" y="92"/>
                    <a:pt x="80" y="92"/>
                    <a:pt x="80" y="92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6" y="94"/>
                    <a:pt x="76" y="94"/>
                    <a:pt x="76" y="94"/>
                  </a:cubicBezTo>
                  <a:cubicBezTo>
                    <a:pt x="76" y="95"/>
                    <a:pt x="76" y="95"/>
                    <a:pt x="76" y="95"/>
                  </a:cubicBezTo>
                  <a:cubicBezTo>
                    <a:pt x="77" y="96"/>
                    <a:pt x="77" y="96"/>
                    <a:pt x="77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80" y="103"/>
                    <a:pt x="80" y="103"/>
                    <a:pt x="80" y="10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1" y="107"/>
                    <a:pt x="81" y="107"/>
                    <a:pt x="81" y="107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7" y="110"/>
                    <a:pt x="77" y="110"/>
                    <a:pt x="77" y="110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7" y="111"/>
                    <a:pt x="77" y="112"/>
                    <a:pt x="77" y="111"/>
                  </a:cubicBezTo>
                  <a:close/>
                  <a:moveTo>
                    <a:pt x="81" y="133"/>
                  </a:moveTo>
                  <a:cubicBezTo>
                    <a:pt x="82" y="133"/>
                    <a:pt x="82" y="133"/>
                    <a:pt x="82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1" y="133"/>
                    <a:pt x="81" y="133"/>
                    <a:pt x="81" y="133"/>
                  </a:cubicBezTo>
                  <a:close/>
                  <a:moveTo>
                    <a:pt x="97" y="133"/>
                  </a:moveTo>
                  <a:cubicBezTo>
                    <a:pt x="96" y="132"/>
                    <a:pt x="96" y="132"/>
                    <a:pt x="96" y="132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95" y="133"/>
                    <a:pt x="95" y="133"/>
                    <a:pt x="95" y="133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2" y="130"/>
                    <a:pt x="92" y="130"/>
                    <a:pt x="92" y="130"/>
                  </a:cubicBezTo>
                  <a:cubicBezTo>
                    <a:pt x="92" y="130"/>
                    <a:pt x="92" y="130"/>
                    <a:pt x="92" y="130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123"/>
                    <a:pt x="87" y="123"/>
                    <a:pt x="87" y="123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85" y="116"/>
                    <a:pt x="85" y="116"/>
                    <a:pt x="85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5" y="116"/>
                    <a:pt x="85" y="116"/>
                    <a:pt x="85" y="116"/>
                  </a:cubicBezTo>
                  <a:cubicBezTo>
                    <a:pt x="86" y="115"/>
                    <a:pt x="86" y="115"/>
                    <a:pt x="86" y="115"/>
                  </a:cubicBezTo>
                  <a:cubicBezTo>
                    <a:pt x="86" y="114"/>
                    <a:pt x="86" y="114"/>
                    <a:pt x="86" y="114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4" y="112"/>
                    <a:pt x="84" y="112"/>
                    <a:pt x="84" y="112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79" y="112"/>
                    <a:pt x="79" y="112"/>
                    <a:pt x="79" y="112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8"/>
                    <a:pt x="74" y="118"/>
                    <a:pt x="74" y="118"/>
                  </a:cubicBezTo>
                  <a:cubicBezTo>
                    <a:pt x="74" y="119"/>
                    <a:pt x="74" y="119"/>
                    <a:pt x="74" y="119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6" y="118"/>
                    <a:pt x="76" y="118"/>
                    <a:pt x="76" y="118"/>
                  </a:cubicBezTo>
                  <a:cubicBezTo>
                    <a:pt x="76" y="118"/>
                    <a:pt x="76" y="118"/>
                    <a:pt x="76" y="118"/>
                  </a:cubicBezTo>
                  <a:cubicBezTo>
                    <a:pt x="76" y="119"/>
                    <a:pt x="76" y="119"/>
                    <a:pt x="76" y="119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6" y="119"/>
                    <a:pt x="76" y="119"/>
                    <a:pt x="76" y="119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7" y="120"/>
                    <a:pt x="77" y="120"/>
                    <a:pt x="77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7" y="123"/>
                    <a:pt x="77" y="123"/>
                    <a:pt x="77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6"/>
                    <a:pt x="73" y="126"/>
                    <a:pt x="73" y="126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5" y="128"/>
                    <a:pt x="75" y="128"/>
                    <a:pt x="75" y="128"/>
                  </a:cubicBezTo>
                  <a:cubicBezTo>
                    <a:pt x="75" y="129"/>
                    <a:pt x="75" y="129"/>
                    <a:pt x="75" y="129"/>
                  </a:cubicBezTo>
                  <a:cubicBezTo>
                    <a:pt x="76" y="130"/>
                    <a:pt x="76" y="130"/>
                    <a:pt x="76" y="130"/>
                  </a:cubicBezTo>
                  <a:cubicBezTo>
                    <a:pt x="77" y="130"/>
                    <a:pt x="77" y="130"/>
                    <a:pt x="77" y="130"/>
                  </a:cubicBezTo>
                  <a:cubicBezTo>
                    <a:pt x="77" y="130"/>
                    <a:pt x="77" y="130"/>
                    <a:pt x="77" y="130"/>
                  </a:cubicBezTo>
                  <a:cubicBezTo>
                    <a:pt x="78" y="130"/>
                    <a:pt x="78" y="130"/>
                    <a:pt x="78" y="130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8" y="128"/>
                    <a:pt x="78" y="128"/>
                    <a:pt x="78" y="128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8"/>
                    <a:pt x="80" y="128"/>
                    <a:pt x="80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2" y="130"/>
                    <a:pt x="82" y="130"/>
                    <a:pt x="82" y="130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5" y="135"/>
                    <a:pt x="85" y="135"/>
                    <a:pt x="85" y="135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4"/>
                    <a:pt x="87" y="134"/>
                    <a:pt x="87" y="134"/>
                  </a:cubicBezTo>
                  <a:cubicBezTo>
                    <a:pt x="88" y="134"/>
                    <a:pt x="88" y="134"/>
                    <a:pt x="88" y="134"/>
                  </a:cubicBezTo>
                  <a:cubicBezTo>
                    <a:pt x="88" y="135"/>
                    <a:pt x="88" y="135"/>
                    <a:pt x="88" y="135"/>
                  </a:cubicBezTo>
                  <a:cubicBezTo>
                    <a:pt x="88" y="136"/>
                    <a:pt x="88" y="136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7" y="133"/>
                    <a:pt x="97" y="133"/>
                    <a:pt x="97" y="133"/>
                  </a:cubicBezTo>
                  <a:close/>
                  <a:moveTo>
                    <a:pt x="31" y="183"/>
                  </a:moveTo>
                  <a:cubicBezTo>
                    <a:pt x="30" y="183"/>
                    <a:pt x="30" y="183"/>
                    <a:pt x="30" y="183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1" y="183"/>
                    <a:pt x="31" y="183"/>
                    <a:pt x="31" y="183"/>
                  </a:cubicBezTo>
                  <a:close/>
                  <a:moveTo>
                    <a:pt x="54" y="170"/>
                  </a:moveTo>
                  <a:cubicBezTo>
                    <a:pt x="54" y="170"/>
                    <a:pt x="54" y="170"/>
                    <a:pt x="54" y="170"/>
                  </a:cubicBezTo>
                  <a:cubicBezTo>
                    <a:pt x="54" y="170"/>
                    <a:pt x="54" y="170"/>
                    <a:pt x="54" y="170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70"/>
                    <a:pt x="53" y="170"/>
                    <a:pt x="53" y="170"/>
                  </a:cubicBezTo>
                  <a:cubicBezTo>
                    <a:pt x="54" y="170"/>
                    <a:pt x="54" y="170"/>
                    <a:pt x="54" y="170"/>
                  </a:cubicBezTo>
                  <a:close/>
                  <a:moveTo>
                    <a:pt x="71" y="153"/>
                  </a:moveTo>
                  <a:cubicBezTo>
                    <a:pt x="72" y="153"/>
                    <a:pt x="72" y="153"/>
                    <a:pt x="72" y="153"/>
                  </a:cubicBezTo>
                  <a:cubicBezTo>
                    <a:pt x="74" y="152"/>
                    <a:pt x="74" y="152"/>
                    <a:pt x="74" y="152"/>
                  </a:cubicBezTo>
                  <a:cubicBezTo>
                    <a:pt x="74" y="151"/>
                    <a:pt x="74" y="151"/>
                    <a:pt x="74" y="151"/>
                  </a:cubicBezTo>
                  <a:cubicBezTo>
                    <a:pt x="74" y="149"/>
                    <a:pt x="74" y="149"/>
                    <a:pt x="74" y="149"/>
                  </a:cubicBezTo>
                  <a:cubicBezTo>
                    <a:pt x="75" y="149"/>
                    <a:pt x="75" y="149"/>
                    <a:pt x="75" y="149"/>
                  </a:cubicBezTo>
                  <a:cubicBezTo>
                    <a:pt x="75" y="150"/>
                    <a:pt x="75" y="150"/>
                    <a:pt x="75" y="150"/>
                  </a:cubicBezTo>
                  <a:cubicBezTo>
                    <a:pt x="75" y="151"/>
                    <a:pt x="75" y="151"/>
                    <a:pt x="75" y="151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6" y="149"/>
                    <a:pt x="76" y="149"/>
                    <a:pt x="76" y="149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69" y="151"/>
                    <a:pt x="69" y="151"/>
                    <a:pt x="69" y="151"/>
                  </a:cubicBezTo>
                  <a:cubicBezTo>
                    <a:pt x="69" y="151"/>
                    <a:pt x="69" y="151"/>
                    <a:pt x="69" y="151"/>
                  </a:cubicBezTo>
                  <a:cubicBezTo>
                    <a:pt x="69" y="153"/>
                    <a:pt x="69" y="153"/>
                    <a:pt x="69" y="153"/>
                  </a:cubicBezTo>
                  <a:cubicBezTo>
                    <a:pt x="70" y="152"/>
                    <a:pt x="70" y="152"/>
                    <a:pt x="70" y="152"/>
                  </a:cubicBezTo>
                  <a:cubicBezTo>
                    <a:pt x="70" y="153"/>
                    <a:pt x="70" y="153"/>
                    <a:pt x="70" y="153"/>
                  </a:cubicBezTo>
                  <a:cubicBezTo>
                    <a:pt x="70" y="153"/>
                    <a:pt x="70" y="153"/>
                    <a:pt x="70" y="153"/>
                  </a:cubicBezTo>
                  <a:cubicBezTo>
                    <a:pt x="71" y="153"/>
                    <a:pt x="71" y="153"/>
                    <a:pt x="71" y="153"/>
                  </a:cubicBezTo>
                  <a:cubicBezTo>
                    <a:pt x="71" y="153"/>
                    <a:pt x="71" y="153"/>
                    <a:pt x="71" y="153"/>
                  </a:cubicBezTo>
                  <a:close/>
                  <a:moveTo>
                    <a:pt x="79" y="154"/>
                  </a:moveTo>
                  <a:cubicBezTo>
                    <a:pt x="80" y="154"/>
                    <a:pt x="80" y="154"/>
                    <a:pt x="80" y="154"/>
                  </a:cubicBezTo>
                  <a:cubicBezTo>
                    <a:pt x="80" y="154"/>
                    <a:pt x="80" y="154"/>
                    <a:pt x="80" y="154"/>
                  </a:cubicBezTo>
                  <a:cubicBezTo>
                    <a:pt x="81" y="154"/>
                    <a:pt x="81" y="154"/>
                    <a:pt x="81" y="154"/>
                  </a:cubicBezTo>
                  <a:cubicBezTo>
                    <a:pt x="81" y="153"/>
                    <a:pt x="81" y="153"/>
                    <a:pt x="81" y="153"/>
                  </a:cubicBezTo>
                  <a:cubicBezTo>
                    <a:pt x="80" y="153"/>
                    <a:pt x="80" y="153"/>
                    <a:pt x="80" y="153"/>
                  </a:cubicBezTo>
                  <a:cubicBezTo>
                    <a:pt x="79" y="154"/>
                    <a:pt x="79" y="154"/>
                    <a:pt x="79" y="154"/>
                  </a:cubicBezTo>
                  <a:cubicBezTo>
                    <a:pt x="79" y="154"/>
                    <a:pt x="79" y="154"/>
                    <a:pt x="79" y="154"/>
                  </a:cubicBezTo>
                  <a:close/>
                  <a:moveTo>
                    <a:pt x="92" y="154"/>
                  </a:moveTo>
                  <a:cubicBezTo>
                    <a:pt x="92" y="154"/>
                    <a:pt x="92" y="154"/>
                    <a:pt x="92" y="154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2" y="154"/>
                    <a:pt x="92" y="154"/>
                    <a:pt x="92" y="154"/>
                  </a:cubicBezTo>
                  <a:close/>
                  <a:moveTo>
                    <a:pt x="90" y="154"/>
                  </a:moveTo>
                  <a:cubicBezTo>
                    <a:pt x="91" y="154"/>
                    <a:pt x="91" y="154"/>
                    <a:pt x="91" y="154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0" y="154"/>
                    <a:pt x="90" y="154"/>
                    <a:pt x="90" y="154"/>
                  </a:cubicBezTo>
                  <a:close/>
                  <a:moveTo>
                    <a:pt x="101" y="150"/>
                  </a:moveTo>
                  <a:cubicBezTo>
                    <a:pt x="101" y="150"/>
                    <a:pt x="101" y="150"/>
                    <a:pt x="101" y="150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101" y="150"/>
                    <a:pt x="101" y="150"/>
                    <a:pt x="101" y="150"/>
                  </a:cubicBezTo>
                  <a:close/>
                  <a:moveTo>
                    <a:pt x="97" y="149"/>
                  </a:moveTo>
                  <a:cubicBezTo>
                    <a:pt x="97" y="150"/>
                    <a:pt x="97" y="150"/>
                    <a:pt x="97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49"/>
                    <a:pt x="98" y="149"/>
                    <a:pt x="98" y="149"/>
                  </a:cubicBezTo>
                  <a:cubicBezTo>
                    <a:pt x="97" y="149"/>
                    <a:pt x="97" y="149"/>
                    <a:pt x="97" y="149"/>
                  </a:cubicBezTo>
                  <a:cubicBezTo>
                    <a:pt x="97" y="149"/>
                    <a:pt x="97" y="149"/>
                    <a:pt x="97" y="149"/>
                  </a:cubicBezTo>
                  <a:close/>
                  <a:moveTo>
                    <a:pt x="94" y="149"/>
                  </a:moveTo>
                  <a:cubicBezTo>
                    <a:pt x="95" y="149"/>
                    <a:pt x="95" y="149"/>
                    <a:pt x="95" y="149"/>
                  </a:cubicBezTo>
                  <a:cubicBezTo>
                    <a:pt x="95" y="150"/>
                    <a:pt x="95" y="150"/>
                    <a:pt x="95" y="150"/>
                  </a:cubicBezTo>
                  <a:cubicBezTo>
                    <a:pt x="96" y="150"/>
                    <a:pt x="96" y="150"/>
                    <a:pt x="96" y="150"/>
                  </a:cubicBezTo>
                  <a:cubicBezTo>
                    <a:pt x="96" y="149"/>
                    <a:pt x="96" y="149"/>
                    <a:pt x="96" y="149"/>
                  </a:cubicBezTo>
                  <a:cubicBezTo>
                    <a:pt x="95" y="149"/>
                    <a:pt x="95" y="149"/>
                    <a:pt x="95" y="149"/>
                  </a:cubicBezTo>
                  <a:cubicBezTo>
                    <a:pt x="94" y="149"/>
                    <a:pt x="94" y="149"/>
                    <a:pt x="94" y="149"/>
                  </a:cubicBezTo>
                  <a:close/>
                  <a:moveTo>
                    <a:pt x="93" y="149"/>
                  </a:moveTo>
                  <a:cubicBezTo>
                    <a:pt x="93" y="149"/>
                    <a:pt x="93" y="149"/>
                    <a:pt x="93" y="149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3" y="149"/>
                    <a:pt x="93" y="149"/>
                    <a:pt x="93" y="149"/>
                  </a:cubicBezTo>
                  <a:close/>
                  <a:moveTo>
                    <a:pt x="188" y="123"/>
                  </a:moveTo>
                  <a:cubicBezTo>
                    <a:pt x="188" y="124"/>
                    <a:pt x="188" y="124"/>
                    <a:pt x="188" y="124"/>
                  </a:cubicBezTo>
                  <a:cubicBezTo>
                    <a:pt x="188" y="124"/>
                    <a:pt x="188" y="124"/>
                    <a:pt x="188" y="124"/>
                  </a:cubicBezTo>
                  <a:cubicBezTo>
                    <a:pt x="188" y="124"/>
                    <a:pt x="188" y="124"/>
                    <a:pt x="188" y="124"/>
                  </a:cubicBezTo>
                  <a:cubicBezTo>
                    <a:pt x="188" y="123"/>
                    <a:pt x="188" y="123"/>
                    <a:pt x="188" y="123"/>
                  </a:cubicBezTo>
                  <a:cubicBezTo>
                    <a:pt x="188" y="123"/>
                    <a:pt x="188" y="123"/>
                    <a:pt x="188" y="123"/>
                  </a:cubicBezTo>
                  <a:close/>
                  <a:moveTo>
                    <a:pt x="186" y="121"/>
                  </a:moveTo>
                  <a:cubicBezTo>
                    <a:pt x="186" y="122"/>
                    <a:pt x="186" y="122"/>
                    <a:pt x="186" y="122"/>
                  </a:cubicBezTo>
                  <a:cubicBezTo>
                    <a:pt x="186" y="123"/>
                    <a:pt x="186" y="123"/>
                    <a:pt x="186" y="123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7" y="124"/>
                    <a:pt x="187" y="124"/>
                    <a:pt x="187" y="124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6" y="121"/>
                    <a:pt x="186" y="121"/>
                    <a:pt x="186" y="121"/>
                  </a:cubicBezTo>
                  <a:close/>
                  <a:moveTo>
                    <a:pt x="185" y="119"/>
                  </a:moveTo>
                  <a:cubicBezTo>
                    <a:pt x="185" y="120"/>
                    <a:pt x="185" y="120"/>
                    <a:pt x="185" y="120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185" y="119"/>
                    <a:pt x="185" y="119"/>
                    <a:pt x="185" y="119"/>
                  </a:cubicBezTo>
                  <a:close/>
                  <a:moveTo>
                    <a:pt x="104" y="143"/>
                  </a:moveTo>
                  <a:cubicBezTo>
                    <a:pt x="104" y="143"/>
                    <a:pt x="104" y="143"/>
                    <a:pt x="104" y="143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4" y="143"/>
                    <a:pt x="104" y="143"/>
                    <a:pt x="104" y="143"/>
                  </a:cubicBezTo>
                  <a:close/>
                  <a:moveTo>
                    <a:pt x="108" y="146"/>
                  </a:moveTo>
                  <a:cubicBezTo>
                    <a:pt x="108" y="146"/>
                    <a:pt x="109" y="146"/>
                    <a:pt x="109" y="146"/>
                  </a:cubicBezTo>
                  <a:cubicBezTo>
                    <a:pt x="108" y="146"/>
                    <a:pt x="108" y="146"/>
                    <a:pt x="108" y="146"/>
                  </a:cubicBezTo>
                  <a:cubicBezTo>
                    <a:pt x="108" y="146"/>
                    <a:pt x="108" y="146"/>
                    <a:pt x="108" y="146"/>
                  </a:cubicBezTo>
                  <a:close/>
                  <a:moveTo>
                    <a:pt x="107" y="145"/>
                  </a:moveTo>
                  <a:cubicBezTo>
                    <a:pt x="107" y="144"/>
                    <a:pt x="107" y="144"/>
                    <a:pt x="107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5" y="143"/>
                    <a:pt x="105" y="143"/>
                    <a:pt x="105" y="143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7" y="145"/>
                    <a:pt x="107" y="145"/>
                    <a:pt x="107" y="145"/>
                  </a:cubicBezTo>
                  <a:close/>
                  <a:moveTo>
                    <a:pt x="110" y="141"/>
                  </a:moveTo>
                  <a:cubicBezTo>
                    <a:pt x="110" y="141"/>
                    <a:pt x="110" y="141"/>
                    <a:pt x="110" y="141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08" y="138"/>
                    <a:pt x="108" y="138"/>
                    <a:pt x="108" y="138"/>
                  </a:cubicBezTo>
                  <a:cubicBezTo>
                    <a:pt x="107" y="137"/>
                    <a:pt x="107" y="137"/>
                    <a:pt x="107" y="137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3" y="139"/>
                    <a:pt x="103" y="139"/>
                    <a:pt x="103" y="139"/>
                  </a:cubicBezTo>
                  <a:cubicBezTo>
                    <a:pt x="104" y="139"/>
                    <a:pt x="104" y="139"/>
                    <a:pt x="104" y="139"/>
                  </a:cubicBezTo>
                  <a:cubicBezTo>
                    <a:pt x="104" y="140"/>
                    <a:pt x="104" y="140"/>
                    <a:pt x="104" y="140"/>
                  </a:cubicBezTo>
                  <a:cubicBezTo>
                    <a:pt x="105" y="140"/>
                    <a:pt x="105" y="140"/>
                    <a:pt x="105" y="140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107" y="141"/>
                    <a:pt x="107" y="141"/>
                    <a:pt x="107" y="141"/>
                  </a:cubicBezTo>
                  <a:cubicBezTo>
                    <a:pt x="107" y="141"/>
                    <a:pt x="107" y="141"/>
                    <a:pt x="107" y="141"/>
                  </a:cubicBezTo>
                  <a:cubicBezTo>
                    <a:pt x="107" y="142"/>
                    <a:pt x="107" y="142"/>
                    <a:pt x="107" y="142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09" y="141"/>
                    <a:pt x="109" y="141"/>
                    <a:pt x="109" y="141"/>
                  </a:cubicBezTo>
                  <a:cubicBezTo>
                    <a:pt x="110" y="141"/>
                    <a:pt x="110" y="141"/>
                    <a:pt x="110" y="141"/>
                  </a:cubicBezTo>
                  <a:close/>
                  <a:moveTo>
                    <a:pt x="131" y="107"/>
                  </a:moveTo>
                  <a:cubicBezTo>
                    <a:pt x="131" y="107"/>
                    <a:pt x="131" y="107"/>
                    <a:pt x="131" y="107"/>
                  </a:cubicBezTo>
                  <a:cubicBezTo>
                    <a:pt x="131" y="107"/>
                    <a:pt x="131" y="107"/>
                    <a:pt x="131" y="107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4"/>
                    <a:pt x="135" y="104"/>
                    <a:pt x="135" y="104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4" y="103"/>
                    <a:pt x="134" y="103"/>
                    <a:pt x="134" y="103"/>
                  </a:cubicBezTo>
                  <a:cubicBezTo>
                    <a:pt x="133" y="102"/>
                    <a:pt x="133" y="102"/>
                    <a:pt x="133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1" y="103"/>
                    <a:pt x="131" y="103"/>
                    <a:pt x="131" y="103"/>
                  </a:cubicBezTo>
                  <a:cubicBezTo>
                    <a:pt x="130" y="103"/>
                    <a:pt x="130" y="103"/>
                    <a:pt x="130" y="103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30" y="105"/>
                    <a:pt x="130" y="105"/>
                    <a:pt x="130" y="105"/>
                  </a:cubicBezTo>
                  <a:cubicBezTo>
                    <a:pt x="130" y="106"/>
                    <a:pt x="130" y="106"/>
                    <a:pt x="130" y="106"/>
                  </a:cubicBezTo>
                  <a:cubicBezTo>
                    <a:pt x="130" y="107"/>
                    <a:pt x="130" y="107"/>
                    <a:pt x="130" y="107"/>
                  </a:cubicBezTo>
                  <a:cubicBezTo>
                    <a:pt x="131" y="107"/>
                    <a:pt x="131" y="107"/>
                    <a:pt x="131" y="107"/>
                  </a:cubicBezTo>
                  <a:close/>
                  <a:moveTo>
                    <a:pt x="133" y="141"/>
                  </a:moveTo>
                  <a:cubicBezTo>
                    <a:pt x="133" y="141"/>
                    <a:pt x="134" y="141"/>
                    <a:pt x="134" y="141"/>
                  </a:cubicBezTo>
                  <a:cubicBezTo>
                    <a:pt x="134" y="142"/>
                    <a:pt x="134" y="142"/>
                    <a:pt x="134" y="142"/>
                  </a:cubicBezTo>
                  <a:cubicBezTo>
                    <a:pt x="135" y="141"/>
                    <a:pt x="135" y="141"/>
                    <a:pt x="135" y="141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3" y="141"/>
                    <a:pt x="133" y="141"/>
                    <a:pt x="133" y="141"/>
                  </a:cubicBezTo>
                  <a:close/>
                  <a:moveTo>
                    <a:pt x="150" y="160"/>
                  </a:moveTo>
                  <a:cubicBezTo>
                    <a:pt x="150" y="161"/>
                    <a:pt x="150" y="161"/>
                    <a:pt x="150" y="161"/>
                  </a:cubicBezTo>
                  <a:cubicBezTo>
                    <a:pt x="151" y="161"/>
                    <a:pt x="151" y="161"/>
                    <a:pt x="151" y="161"/>
                  </a:cubicBezTo>
                  <a:cubicBezTo>
                    <a:pt x="151" y="161"/>
                    <a:pt x="151" y="161"/>
                    <a:pt x="151" y="161"/>
                  </a:cubicBezTo>
                  <a:cubicBezTo>
                    <a:pt x="152" y="162"/>
                    <a:pt x="152" y="162"/>
                    <a:pt x="152" y="162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3" y="160"/>
                    <a:pt x="153" y="160"/>
                    <a:pt x="153" y="160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50" y="160"/>
                    <a:pt x="150" y="160"/>
                    <a:pt x="150" y="160"/>
                  </a:cubicBezTo>
                  <a:close/>
                  <a:moveTo>
                    <a:pt x="147" y="107"/>
                  </a:moveTo>
                  <a:cubicBezTo>
                    <a:pt x="147" y="106"/>
                    <a:pt x="147" y="106"/>
                    <a:pt x="147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5"/>
                    <a:pt x="146" y="105"/>
                    <a:pt x="146" y="105"/>
                  </a:cubicBezTo>
                  <a:cubicBezTo>
                    <a:pt x="147" y="105"/>
                    <a:pt x="147" y="105"/>
                    <a:pt x="147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6" y="104"/>
                    <a:pt x="146" y="104"/>
                    <a:pt x="146" y="104"/>
                  </a:cubicBezTo>
                  <a:cubicBezTo>
                    <a:pt x="145" y="104"/>
                    <a:pt x="145" y="104"/>
                    <a:pt x="145" y="104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7"/>
                    <a:pt x="146" y="107"/>
                    <a:pt x="146" y="107"/>
                  </a:cubicBezTo>
                  <a:cubicBezTo>
                    <a:pt x="147" y="107"/>
                    <a:pt x="147" y="107"/>
                    <a:pt x="147" y="107"/>
                  </a:cubicBezTo>
                  <a:close/>
                  <a:moveTo>
                    <a:pt x="146" y="101"/>
                  </a:moveTo>
                  <a:cubicBezTo>
                    <a:pt x="146" y="100"/>
                    <a:pt x="146" y="100"/>
                    <a:pt x="146" y="100"/>
                  </a:cubicBezTo>
                  <a:cubicBezTo>
                    <a:pt x="147" y="101"/>
                    <a:pt x="147" y="101"/>
                    <a:pt x="147" y="101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47" y="100"/>
                    <a:pt x="147" y="100"/>
                    <a:pt x="147" y="100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7" y="99"/>
                    <a:pt x="147" y="99"/>
                    <a:pt x="147" y="99"/>
                  </a:cubicBezTo>
                  <a:cubicBezTo>
                    <a:pt x="146" y="100"/>
                    <a:pt x="146" y="100"/>
                    <a:pt x="146" y="100"/>
                  </a:cubicBezTo>
                  <a:cubicBezTo>
                    <a:pt x="146" y="100"/>
                    <a:pt x="146" y="100"/>
                    <a:pt x="146" y="100"/>
                  </a:cubicBezTo>
                  <a:cubicBezTo>
                    <a:pt x="146" y="101"/>
                    <a:pt x="146" y="101"/>
                    <a:pt x="146" y="101"/>
                  </a:cubicBezTo>
                  <a:close/>
                  <a:moveTo>
                    <a:pt x="149" y="102"/>
                  </a:move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49" y="102"/>
                    <a:pt x="149" y="102"/>
                    <a:pt x="149" y="102"/>
                  </a:cubicBezTo>
                  <a:close/>
                  <a:moveTo>
                    <a:pt x="158" y="108"/>
                  </a:moveTo>
                  <a:cubicBezTo>
                    <a:pt x="158" y="109"/>
                    <a:pt x="158" y="109"/>
                    <a:pt x="158" y="109"/>
                  </a:cubicBezTo>
                  <a:cubicBezTo>
                    <a:pt x="157" y="109"/>
                    <a:pt x="157" y="109"/>
                    <a:pt x="157" y="109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59" y="107"/>
                    <a:pt x="159" y="107"/>
                    <a:pt x="159" y="107"/>
                  </a:cubicBezTo>
                  <a:cubicBezTo>
                    <a:pt x="158" y="108"/>
                    <a:pt x="158" y="108"/>
                    <a:pt x="158" y="108"/>
                  </a:cubicBezTo>
                  <a:close/>
                  <a:moveTo>
                    <a:pt x="161" y="100"/>
                  </a:moveTo>
                  <a:cubicBezTo>
                    <a:pt x="160" y="101"/>
                    <a:pt x="160" y="101"/>
                    <a:pt x="160" y="101"/>
                  </a:cubicBezTo>
                  <a:cubicBezTo>
                    <a:pt x="160" y="103"/>
                    <a:pt x="160" y="103"/>
                    <a:pt x="160" y="103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63" y="103"/>
                    <a:pt x="163" y="103"/>
                    <a:pt x="163" y="103"/>
                  </a:cubicBezTo>
                  <a:cubicBezTo>
                    <a:pt x="163" y="102"/>
                    <a:pt x="163" y="102"/>
                    <a:pt x="163" y="102"/>
                  </a:cubicBezTo>
                  <a:cubicBezTo>
                    <a:pt x="162" y="101"/>
                    <a:pt x="162" y="101"/>
                    <a:pt x="162" y="101"/>
                  </a:cubicBezTo>
                  <a:cubicBezTo>
                    <a:pt x="161" y="100"/>
                    <a:pt x="161" y="100"/>
                    <a:pt x="161" y="100"/>
                  </a:cubicBezTo>
                  <a:close/>
                  <a:moveTo>
                    <a:pt x="155" y="87"/>
                  </a:moveTo>
                  <a:cubicBezTo>
                    <a:pt x="155" y="86"/>
                    <a:pt x="155" y="86"/>
                    <a:pt x="155" y="86"/>
                  </a:cubicBezTo>
                  <a:cubicBezTo>
                    <a:pt x="155" y="86"/>
                    <a:pt x="155" y="86"/>
                    <a:pt x="155" y="86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5" y="87"/>
                    <a:pt x="155" y="87"/>
                    <a:pt x="155" y="8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7"/>
                    <a:pt x="157" y="77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56" y="72"/>
                  </a:moveTo>
                  <a:cubicBezTo>
                    <a:pt x="155" y="72"/>
                    <a:pt x="155" y="72"/>
                    <a:pt x="155" y="72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2"/>
                    <a:pt x="156" y="72"/>
                    <a:pt x="156" y="72"/>
                  </a:cubicBezTo>
                  <a:close/>
                  <a:moveTo>
                    <a:pt x="156" y="71"/>
                  </a:moveTo>
                  <a:cubicBezTo>
                    <a:pt x="156" y="71"/>
                    <a:pt x="157" y="72"/>
                    <a:pt x="157" y="72"/>
                  </a:cubicBezTo>
                  <a:cubicBezTo>
                    <a:pt x="158" y="71"/>
                    <a:pt x="158" y="71"/>
                    <a:pt x="158" y="71"/>
                  </a:cubicBezTo>
                  <a:cubicBezTo>
                    <a:pt x="159" y="72"/>
                    <a:pt x="159" y="72"/>
                    <a:pt x="159" y="72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8" y="71"/>
                    <a:pt x="158" y="71"/>
                    <a:pt x="158" y="71"/>
                  </a:cubicBezTo>
                  <a:cubicBezTo>
                    <a:pt x="158" y="70"/>
                    <a:pt x="158" y="70"/>
                    <a:pt x="158" y="70"/>
                  </a:cubicBezTo>
                  <a:cubicBezTo>
                    <a:pt x="157" y="71"/>
                    <a:pt x="157" y="71"/>
                    <a:pt x="157" y="71"/>
                  </a:cubicBezTo>
                  <a:cubicBezTo>
                    <a:pt x="156" y="71"/>
                    <a:pt x="156" y="71"/>
                    <a:pt x="156" y="71"/>
                  </a:cubicBezTo>
                  <a:close/>
                  <a:moveTo>
                    <a:pt x="167" y="91"/>
                  </a:moveTo>
                  <a:cubicBezTo>
                    <a:pt x="167" y="90"/>
                    <a:pt x="167" y="90"/>
                    <a:pt x="167" y="90"/>
                  </a:cubicBezTo>
                  <a:cubicBezTo>
                    <a:pt x="167" y="89"/>
                    <a:pt x="167" y="89"/>
                    <a:pt x="167" y="89"/>
                  </a:cubicBezTo>
                  <a:cubicBezTo>
                    <a:pt x="166" y="90"/>
                    <a:pt x="166" y="90"/>
                    <a:pt x="166" y="90"/>
                  </a:cubicBezTo>
                  <a:cubicBezTo>
                    <a:pt x="166" y="90"/>
                    <a:pt x="166" y="90"/>
                    <a:pt x="166" y="90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7" y="91"/>
                    <a:pt x="167" y="91"/>
                    <a:pt x="167" y="91"/>
                  </a:cubicBezTo>
                  <a:close/>
                  <a:moveTo>
                    <a:pt x="169" y="90"/>
                  </a:moveTo>
                  <a:cubicBezTo>
                    <a:pt x="170" y="90"/>
                    <a:pt x="170" y="90"/>
                    <a:pt x="170" y="90"/>
                  </a:cubicBezTo>
                  <a:cubicBezTo>
                    <a:pt x="170" y="89"/>
                    <a:pt x="170" y="89"/>
                    <a:pt x="170" y="89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8" y="90"/>
                    <a:pt x="168" y="90"/>
                    <a:pt x="168" y="90"/>
                  </a:cubicBezTo>
                  <a:cubicBezTo>
                    <a:pt x="169" y="90"/>
                    <a:pt x="169" y="90"/>
                    <a:pt x="169" y="90"/>
                  </a:cubicBezTo>
                  <a:close/>
                  <a:moveTo>
                    <a:pt x="173" y="91"/>
                  </a:moveTo>
                  <a:cubicBezTo>
                    <a:pt x="174" y="90"/>
                    <a:pt x="174" y="90"/>
                    <a:pt x="174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2" y="90"/>
                    <a:pt x="172" y="90"/>
                    <a:pt x="172" y="90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3" y="91"/>
                    <a:pt x="173" y="91"/>
                    <a:pt x="173" y="91"/>
                  </a:cubicBezTo>
                  <a:close/>
                  <a:moveTo>
                    <a:pt x="179" y="89"/>
                  </a:moveTo>
                  <a:cubicBezTo>
                    <a:pt x="180" y="90"/>
                    <a:pt x="180" y="90"/>
                    <a:pt x="180" y="90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80" y="89"/>
                    <a:pt x="180" y="89"/>
                    <a:pt x="180" y="89"/>
                  </a:cubicBezTo>
                  <a:cubicBezTo>
                    <a:pt x="179" y="89"/>
                    <a:pt x="179" y="89"/>
                    <a:pt x="179" y="89"/>
                  </a:cubicBezTo>
                  <a:close/>
                  <a:moveTo>
                    <a:pt x="176" y="88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77" y="88"/>
                    <a:pt x="177" y="88"/>
                    <a:pt x="177" y="88"/>
                  </a:cubicBezTo>
                  <a:cubicBezTo>
                    <a:pt x="176" y="87"/>
                    <a:pt x="176" y="87"/>
                    <a:pt x="176" y="87"/>
                  </a:cubicBezTo>
                  <a:cubicBezTo>
                    <a:pt x="176" y="87"/>
                    <a:pt x="176" y="87"/>
                    <a:pt x="176" y="87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6" y="88"/>
                    <a:pt x="176" y="88"/>
                    <a:pt x="176" y="88"/>
                  </a:cubicBezTo>
                  <a:close/>
                  <a:moveTo>
                    <a:pt x="173" y="85"/>
                  </a:moveTo>
                  <a:cubicBezTo>
                    <a:pt x="173" y="84"/>
                    <a:pt x="173" y="84"/>
                    <a:pt x="173" y="84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6"/>
                    <a:pt x="171" y="86"/>
                    <a:pt x="171" y="86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3" y="85"/>
                    <a:pt x="173" y="85"/>
                    <a:pt x="173" y="85"/>
                  </a:cubicBezTo>
                  <a:close/>
                  <a:moveTo>
                    <a:pt x="175" y="84"/>
                  </a:moveTo>
                  <a:cubicBezTo>
                    <a:pt x="175" y="84"/>
                    <a:pt x="175" y="84"/>
                    <a:pt x="175" y="84"/>
                  </a:cubicBezTo>
                  <a:cubicBezTo>
                    <a:pt x="174" y="84"/>
                    <a:pt x="174" y="84"/>
                    <a:pt x="174" y="84"/>
                  </a:cubicBezTo>
                  <a:cubicBezTo>
                    <a:pt x="174" y="84"/>
                    <a:pt x="174" y="84"/>
                    <a:pt x="174" y="84"/>
                  </a:cubicBezTo>
                  <a:cubicBezTo>
                    <a:pt x="174" y="85"/>
                    <a:pt x="174" y="85"/>
                    <a:pt x="174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84"/>
                    <a:pt x="175" y="84"/>
                    <a:pt x="175" y="84"/>
                  </a:cubicBezTo>
                  <a:close/>
                  <a:moveTo>
                    <a:pt x="176" y="85"/>
                  </a:moveTo>
                  <a:cubicBezTo>
                    <a:pt x="176" y="85"/>
                    <a:pt x="176" y="85"/>
                    <a:pt x="176" y="85"/>
                  </a:cubicBezTo>
                  <a:cubicBezTo>
                    <a:pt x="176" y="85"/>
                    <a:pt x="176" y="85"/>
                    <a:pt x="176" y="85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7" y="83"/>
                    <a:pt x="177" y="83"/>
                    <a:pt x="177" y="83"/>
                  </a:cubicBezTo>
                  <a:cubicBezTo>
                    <a:pt x="176" y="83"/>
                    <a:pt x="176" y="83"/>
                    <a:pt x="176" y="83"/>
                  </a:cubicBezTo>
                  <a:cubicBezTo>
                    <a:pt x="176" y="84"/>
                    <a:pt x="176" y="84"/>
                    <a:pt x="176" y="84"/>
                  </a:cubicBezTo>
                  <a:cubicBezTo>
                    <a:pt x="176" y="84"/>
                    <a:pt x="176" y="84"/>
                    <a:pt x="176" y="84"/>
                  </a:cubicBezTo>
                  <a:cubicBezTo>
                    <a:pt x="176" y="85"/>
                    <a:pt x="176" y="85"/>
                    <a:pt x="176" y="85"/>
                  </a:cubicBezTo>
                  <a:close/>
                  <a:moveTo>
                    <a:pt x="173" y="82"/>
                  </a:moveTo>
                  <a:cubicBezTo>
                    <a:pt x="174" y="81"/>
                    <a:pt x="174" y="81"/>
                    <a:pt x="174" y="81"/>
                  </a:cubicBezTo>
                  <a:cubicBezTo>
                    <a:pt x="173" y="81"/>
                    <a:pt x="173" y="81"/>
                    <a:pt x="173" y="81"/>
                  </a:cubicBezTo>
                  <a:cubicBezTo>
                    <a:pt x="173" y="81"/>
                    <a:pt x="173" y="81"/>
                    <a:pt x="173" y="81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1" y="82"/>
                    <a:pt x="171" y="82"/>
                    <a:pt x="171" y="82"/>
                  </a:cubicBezTo>
                  <a:cubicBezTo>
                    <a:pt x="173" y="82"/>
                    <a:pt x="173" y="82"/>
                    <a:pt x="173" y="82"/>
                  </a:cubicBezTo>
                  <a:cubicBezTo>
                    <a:pt x="173" y="82"/>
                    <a:pt x="173" y="82"/>
                    <a:pt x="173" y="82"/>
                  </a:cubicBezTo>
                  <a:close/>
                  <a:moveTo>
                    <a:pt x="177" y="80"/>
                  </a:moveTo>
                  <a:cubicBezTo>
                    <a:pt x="177" y="80"/>
                    <a:pt x="177" y="80"/>
                    <a:pt x="177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77" y="80"/>
                    <a:pt x="177" y="80"/>
                    <a:pt x="177" y="80"/>
                  </a:cubicBezTo>
                  <a:close/>
                  <a:moveTo>
                    <a:pt x="174" y="46"/>
                  </a:moveTo>
                  <a:cubicBezTo>
                    <a:pt x="174" y="46"/>
                    <a:pt x="174" y="46"/>
                    <a:pt x="174" y="46"/>
                  </a:cubicBezTo>
                  <a:cubicBezTo>
                    <a:pt x="174" y="45"/>
                    <a:pt x="174" y="45"/>
                    <a:pt x="174" y="45"/>
                  </a:cubicBezTo>
                  <a:cubicBezTo>
                    <a:pt x="174" y="45"/>
                    <a:pt x="174" y="45"/>
                    <a:pt x="174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4" y="46"/>
                    <a:pt x="174" y="46"/>
                    <a:pt x="174" y="46"/>
                  </a:cubicBezTo>
                  <a:close/>
                  <a:moveTo>
                    <a:pt x="169" y="53"/>
                  </a:moveTo>
                  <a:cubicBezTo>
                    <a:pt x="169" y="53"/>
                    <a:pt x="169" y="53"/>
                    <a:pt x="169" y="53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0" y="51"/>
                    <a:pt x="170" y="51"/>
                    <a:pt x="170" y="51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2"/>
                    <a:pt x="169" y="52"/>
                    <a:pt x="169" y="52"/>
                  </a:cubicBezTo>
                  <a:cubicBezTo>
                    <a:pt x="169" y="53"/>
                    <a:pt x="169" y="53"/>
                    <a:pt x="169" y="53"/>
                  </a:cubicBezTo>
                  <a:close/>
                  <a:moveTo>
                    <a:pt x="189" y="51"/>
                  </a:moveTo>
                  <a:cubicBezTo>
                    <a:pt x="189" y="51"/>
                    <a:pt x="189" y="51"/>
                    <a:pt x="189" y="51"/>
                  </a:cubicBezTo>
                  <a:cubicBezTo>
                    <a:pt x="190" y="51"/>
                    <a:pt x="190" y="51"/>
                    <a:pt x="190" y="51"/>
                  </a:cubicBezTo>
                  <a:cubicBezTo>
                    <a:pt x="190" y="51"/>
                    <a:pt x="190" y="51"/>
                    <a:pt x="190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2" y="51"/>
                    <a:pt x="192" y="51"/>
                    <a:pt x="192" y="51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3" y="49"/>
                    <a:pt x="193" y="49"/>
                    <a:pt x="193" y="49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89" y="51"/>
                    <a:pt x="189" y="51"/>
                    <a:pt x="189" y="51"/>
                  </a:cubicBezTo>
                  <a:cubicBezTo>
                    <a:pt x="189" y="51"/>
                    <a:pt x="189" y="51"/>
                    <a:pt x="189" y="51"/>
                  </a:cubicBezTo>
                  <a:close/>
                  <a:moveTo>
                    <a:pt x="197" y="52"/>
                  </a:moveTo>
                  <a:cubicBezTo>
                    <a:pt x="198" y="52"/>
                    <a:pt x="198" y="52"/>
                    <a:pt x="198" y="52"/>
                  </a:cubicBezTo>
                  <a:cubicBezTo>
                    <a:pt x="199" y="51"/>
                    <a:pt x="199" y="51"/>
                    <a:pt x="199" y="51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197" y="51"/>
                    <a:pt x="197" y="51"/>
                    <a:pt x="197" y="51"/>
                  </a:cubicBezTo>
                  <a:cubicBezTo>
                    <a:pt x="197" y="52"/>
                    <a:pt x="197" y="52"/>
                    <a:pt x="197" y="52"/>
                  </a:cubicBezTo>
                  <a:cubicBezTo>
                    <a:pt x="197" y="52"/>
                    <a:pt x="197" y="52"/>
                    <a:pt x="197" y="52"/>
                  </a:cubicBezTo>
                  <a:close/>
                  <a:moveTo>
                    <a:pt x="199" y="54"/>
                  </a:moveTo>
                  <a:cubicBezTo>
                    <a:pt x="199" y="54"/>
                    <a:pt x="199" y="54"/>
                    <a:pt x="199" y="54"/>
                  </a:cubicBezTo>
                  <a:cubicBezTo>
                    <a:pt x="199" y="54"/>
                    <a:pt x="199" y="54"/>
                    <a:pt x="199" y="54"/>
                  </a:cubicBezTo>
                  <a:cubicBezTo>
                    <a:pt x="200" y="53"/>
                    <a:pt x="200" y="53"/>
                    <a:pt x="200" y="53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199" y="54"/>
                    <a:pt x="199" y="54"/>
                    <a:pt x="199" y="54"/>
                  </a:cubicBezTo>
                  <a:close/>
                  <a:moveTo>
                    <a:pt x="191" y="56"/>
                  </a:moveTo>
                  <a:cubicBezTo>
                    <a:pt x="192" y="55"/>
                    <a:pt x="192" y="55"/>
                    <a:pt x="192" y="55"/>
                  </a:cubicBezTo>
                  <a:cubicBezTo>
                    <a:pt x="192" y="55"/>
                    <a:pt x="192" y="55"/>
                    <a:pt x="192" y="55"/>
                  </a:cubicBezTo>
                  <a:cubicBezTo>
                    <a:pt x="191" y="55"/>
                    <a:pt x="191" y="55"/>
                    <a:pt x="191" y="55"/>
                  </a:cubicBezTo>
                  <a:cubicBezTo>
                    <a:pt x="191" y="55"/>
                    <a:pt x="191" y="55"/>
                    <a:pt x="191" y="55"/>
                  </a:cubicBezTo>
                  <a:cubicBezTo>
                    <a:pt x="190" y="55"/>
                    <a:pt x="190" y="55"/>
                    <a:pt x="190" y="55"/>
                  </a:cubicBezTo>
                  <a:cubicBezTo>
                    <a:pt x="190" y="56"/>
                    <a:pt x="190" y="56"/>
                    <a:pt x="190" y="56"/>
                  </a:cubicBezTo>
                  <a:cubicBezTo>
                    <a:pt x="191" y="56"/>
                    <a:pt x="191" y="56"/>
                    <a:pt x="191" y="56"/>
                  </a:cubicBezTo>
                  <a:close/>
                  <a:moveTo>
                    <a:pt x="195" y="56"/>
                  </a:moveTo>
                  <a:cubicBezTo>
                    <a:pt x="196" y="55"/>
                    <a:pt x="196" y="55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54"/>
                    <a:pt x="196" y="54"/>
                    <a:pt x="196" y="54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6"/>
                    <a:pt x="195" y="56"/>
                    <a:pt x="195" y="56"/>
                  </a:cubicBezTo>
                  <a:close/>
                  <a:moveTo>
                    <a:pt x="196" y="60"/>
                  </a:moveTo>
                  <a:cubicBezTo>
                    <a:pt x="196" y="60"/>
                    <a:pt x="196" y="60"/>
                    <a:pt x="196" y="60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200" y="60"/>
                    <a:pt x="200" y="60"/>
                    <a:pt x="200" y="60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8"/>
                    <a:pt x="200" y="58"/>
                    <a:pt x="200" y="58"/>
                  </a:cubicBezTo>
                  <a:cubicBezTo>
                    <a:pt x="199" y="58"/>
                    <a:pt x="199" y="58"/>
                    <a:pt x="199" y="58"/>
                  </a:cubicBezTo>
                  <a:cubicBezTo>
                    <a:pt x="199" y="58"/>
                    <a:pt x="199" y="58"/>
                    <a:pt x="199" y="58"/>
                  </a:cubicBezTo>
                  <a:cubicBezTo>
                    <a:pt x="199" y="59"/>
                    <a:pt x="199" y="59"/>
                    <a:pt x="199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7" y="58"/>
                    <a:pt x="197" y="58"/>
                    <a:pt x="197" y="58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6" y="59"/>
                    <a:pt x="196" y="59"/>
                    <a:pt x="196" y="59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60"/>
                    <a:pt x="196" y="60"/>
                    <a:pt x="196" y="60"/>
                  </a:cubicBezTo>
                  <a:close/>
                  <a:moveTo>
                    <a:pt x="116" y="36"/>
                  </a:moveTo>
                  <a:cubicBezTo>
                    <a:pt x="117" y="36"/>
                    <a:pt x="117" y="36"/>
                    <a:pt x="117" y="36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6"/>
                    <a:pt x="116" y="36"/>
                    <a:pt x="116" y="36"/>
                  </a:cubicBezTo>
                  <a:close/>
                  <a:moveTo>
                    <a:pt x="114" y="19"/>
                  </a:moveTo>
                  <a:cubicBezTo>
                    <a:pt x="114" y="19"/>
                    <a:pt x="114" y="19"/>
                    <a:pt x="114" y="19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17" y="19"/>
                    <a:pt x="117" y="19"/>
                    <a:pt x="117" y="19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5" y="19"/>
                    <a:pt x="114" y="19"/>
                    <a:pt x="114" y="19"/>
                  </a:cubicBezTo>
                  <a:close/>
                  <a:moveTo>
                    <a:pt x="142" y="6"/>
                  </a:moveTo>
                  <a:cubicBezTo>
                    <a:pt x="142" y="5"/>
                    <a:pt x="142" y="5"/>
                    <a:pt x="142" y="5"/>
                  </a:cubicBezTo>
                  <a:cubicBezTo>
                    <a:pt x="143" y="5"/>
                    <a:pt x="143" y="5"/>
                    <a:pt x="143" y="5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43" y="7"/>
                    <a:pt x="143" y="7"/>
                    <a:pt x="143" y="7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2" y="6"/>
                    <a:pt x="142" y="6"/>
                    <a:pt x="142" y="6"/>
                  </a:cubicBezTo>
                  <a:close/>
                  <a:moveTo>
                    <a:pt x="161" y="18"/>
                  </a:moveTo>
                  <a:cubicBezTo>
                    <a:pt x="163" y="17"/>
                    <a:pt x="163" y="17"/>
                    <a:pt x="163" y="17"/>
                  </a:cubicBezTo>
                  <a:cubicBezTo>
                    <a:pt x="164" y="16"/>
                    <a:pt x="164" y="16"/>
                    <a:pt x="164" y="16"/>
                  </a:cubicBezTo>
                  <a:cubicBezTo>
                    <a:pt x="164" y="15"/>
                    <a:pt x="164" y="15"/>
                    <a:pt x="164" y="15"/>
                  </a:cubicBezTo>
                  <a:cubicBezTo>
                    <a:pt x="165" y="14"/>
                    <a:pt x="165" y="14"/>
                    <a:pt x="165" y="14"/>
                  </a:cubicBezTo>
                  <a:cubicBezTo>
                    <a:pt x="166" y="13"/>
                    <a:pt x="166" y="13"/>
                    <a:pt x="166" y="13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8" y="11"/>
                    <a:pt x="168" y="11"/>
                    <a:pt x="168" y="11"/>
                  </a:cubicBezTo>
                  <a:cubicBezTo>
                    <a:pt x="166" y="10"/>
                    <a:pt x="166" y="10"/>
                    <a:pt x="166" y="10"/>
                  </a:cubicBezTo>
                  <a:cubicBezTo>
                    <a:pt x="165" y="9"/>
                    <a:pt x="165" y="9"/>
                    <a:pt x="165" y="9"/>
                  </a:cubicBezTo>
                  <a:cubicBezTo>
                    <a:pt x="164" y="8"/>
                    <a:pt x="164" y="8"/>
                    <a:pt x="164" y="8"/>
                  </a:cubicBezTo>
                  <a:cubicBezTo>
                    <a:pt x="164" y="7"/>
                    <a:pt x="164" y="7"/>
                    <a:pt x="164" y="7"/>
                  </a:cubicBezTo>
                  <a:cubicBezTo>
                    <a:pt x="165" y="6"/>
                    <a:pt x="165" y="6"/>
                    <a:pt x="165" y="6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6" y="1"/>
                    <a:pt x="156" y="1"/>
                    <a:pt x="156" y="1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4" y="2"/>
                    <a:pt x="154" y="2"/>
                    <a:pt x="154" y="2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1" y="7"/>
                    <a:pt x="151" y="7"/>
                    <a:pt x="151" y="7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3" y="12"/>
                    <a:pt x="153" y="12"/>
                    <a:pt x="153" y="12"/>
                  </a:cubicBezTo>
                  <a:cubicBezTo>
                    <a:pt x="153" y="12"/>
                    <a:pt x="153" y="12"/>
                    <a:pt x="153" y="12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6" y="17"/>
                    <a:pt x="156" y="17"/>
                    <a:pt x="156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8" y="17"/>
                    <a:pt x="158" y="17"/>
                    <a:pt x="158" y="17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1" y="18"/>
                    <a:pt x="161" y="18"/>
                    <a:pt x="161" y="18"/>
                  </a:cubicBezTo>
                  <a:close/>
                  <a:moveTo>
                    <a:pt x="157" y="23"/>
                  </a:moveTo>
                  <a:cubicBezTo>
                    <a:pt x="157" y="23"/>
                    <a:pt x="157" y="23"/>
                    <a:pt x="157" y="23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62" y="22"/>
                    <a:pt x="162" y="22"/>
                    <a:pt x="162" y="22"/>
                  </a:cubicBezTo>
                  <a:cubicBezTo>
                    <a:pt x="162" y="21"/>
                    <a:pt x="162" y="21"/>
                    <a:pt x="162" y="21"/>
                  </a:cubicBezTo>
                  <a:cubicBezTo>
                    <a:pt x="163" y="20"/>
                    <a:pt x="163" y="20"/>
                    <a:pt x="163" y="20"/>
                  </a:cubicBezTo>
                  <a:cubicBezTo>
                    <a:pt x="162" y="19"/>
                    <a:pt x="162" y="19"/>
                    <a:pt x="162" y="19"/>
                  </a:cubicBezTo>
                  <a:cubicBezTo>
                    <a:pt x="161" y="19"/>
                    <a:pt x="161" y="19"/>
                    <a:pt x="161" y="19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6" y="19"/>
                    <a:pt x="156" y="19"/>
                    <a:pt x="156" y="19"/>
                  </a:cubicBezTo>
                  <a:cubicBezTo>
                    <a:pt x="155" y="19"/>
                    <a:pt x="155" y="19"/>
                    <a:pt x="155" y="19"/>
                  </a:cubicBezTo>
                  <a:cubicBezTo>
                    <a:pt x="155" y="19"/>
                    <a:pt x="155" y="19"/>
                    <a:pt x="155" y="19"/>
                  </a:cubicBezTo>
                  <a:cubicBezTo>
                    <a:pt x="154" y="19"/>
                    <a:pt x="154" y="19"/>
                    <a:pt x="154" y="19"/>
                  </a:cubicBezTo>
                  <a:cubicBezTo>
                    <a:pt x="153" y="19"/>
                    <a:pt x="153" y="19"/>
                    <a:pt x="153" y="19"/>
                  </a:cubicBezTo>
                  <a:cubicBezTo>
                    <a:pt x="154" y="20"/>
                    <a:pt x="154" y="20"/>
                    <a:pt x="154" y="20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55" y="21"/>
                    <a:pt x="155" y="21"/>
                    <a:pt x="155" y="21"/>
                  </a:cubicBezTo>
                  <a:cubicBezTo>
                    <a:pt x="156" y="21"/>
                    <a:pt x="156" y="21"/>
                    <a:pt x="156" y="21"/>
                  </a:cubicBezTo>
                  <a:cubicBezTo>
                    <a:pt x="157" y="22"/>
                    <a:pt x="157" y="22"/>
                    <a:pt x="157" y="22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9" y="22"/>
                    <a:pt x="159" y="22"/>
                    <a:pt x="159" y="22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58" y="23"/>
                    <a:pt x="158" y="23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lose/>
                  <a:moveTo>
                    <a:pt x="187" y="26"/>
                  </a:moveTo>
                  <a:cubicBezTo>
                    <a:pt x="187" y="26"/>
                    <a:pt x="187" y="26"/>
                    <a:pt x="187" y="26"/>
                  </a:cubicBezTo>
                  <a:cubicBezTo>
                    <a:pt x="186" y="27"/>
                    <a:pt x="186" y="27"/>
                    <a:pt x="186" y="27"/>
                  </a:cubicBezTo>
                  <a:cubicBezTo>
                    <a:pt x="185" y="28"/>
                    <a:pt x="185" y="28"/>
                    <a:pt x="185" y="28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3" y="29"/>
                    <a:pt x="183" y="29"/>
                    <a:pt x="183" y="29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81" y="28"/>
                    <a:pt x="181" y="28"/>
                    <a:pt x="181" y="28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79" y="28"/>
                    <a:pt x="179" y="28"/>
                    <a:pt x="179" y="28"/>
                  </a:cubicBezTo>
                  <a:cubicBezTo>
                    <a:pt x="179" y="28"/>
                    <a:pt x="179" y="28"/>
                    <a:pt x="179" y="28"/>
                  </a:cubicBezTo>
                  <a:cubicBezTo>
                    <a:pt x="176" y="28"/>
                    <a:pt x="176" y="28"/>
                    <a:pt x="176" y="28"/>
                  </a:cubicBezTo>
                  <a:cubicBezTo>
                    <a:pt x="175" y="28"/>
                    <a:pt x="175" y="28"/>
                    <a:pt x="175" y="28"/>
                  </a:cubicBezTo>
                  <a:cubicBezTo>
                    <a:pt x="175" y="27"/>
                    <a:pt x="175" y="27"/>
                    <a:pt x="175" y="27"/>
                  </a:cubicBezTo>
                  <a:cubicBezTo>
                    <a:pt x="174" y="28"/>
                    <a:pt x="174" y="28"/>
                    <a:pt x="174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1" y="27"/>
                    <a:pt x="171" y="27"/>
                    <a:pt x="171" y="27"/>
                  </a:cubicBezTo>
                  <a:cubicBezTo>
                    <a:pt x="170" y="27"/>
                    <a:pt x="170" y="27"/>
                    <a:pt x="170" y="27"/>
                  </a:cubicBezTo>
                  <a:cubicBezTo>
                    <a:pt x="169" y="27"/>
                    <a:pt x="169" y="27"/>
                    <a:pt x="169" y="27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67" y="24"/>
                    <a:pt x="167" y="24"/>
                    <a:pt x="167" y="24"/>
                  </a:cubicBezTo>
                  <a:cubicBezTo>
                    <a:pt x="166" y="25"/>
                    <a:pt x="166" y="25"/>
                    <a:pt x="166" y="25"/>
                  </a:cubicBezTo>
                  <a:cubicBezTo>
                    <a:pt x="166" y="24"/>
                    <a:pt x="166" y="24"/>
                    <a:pt x="166" y="24"/>
                  </a:cubicBezTo>
                  <a:cubicBezTo>
                    <a:pt x="165" y="24"/>
                    <a:pt x="165" y="24"/>
                    <a:pt x="165" y="24"/>
                  </a:cubicBezTo>
                  <a:cubicBezTo>
                    <a:pt x="165" y="24"/>
                    <a:pt x="165" y="24"/>
                    <a:pt x="165" y="24"/>
                  </a:cubicBezTo>
                  <a:cubicBezTo>
                    <a:pt x="165" y="25"/>
                    <a:pt x="165" y="25"/>
                    <a:pt x="165" y="25"/>
                  </a:cubicBezTo>
                  <a:cubicBezTo>
                    <a:pt x="164" y="25"/>
                    <a:pt x="164" y="25"/>
                    <a:pt x="164" y="25"/>
                  </a:cubicBezTo>
                  <a:cubicBezTo>
                    <a:pt x="164" y="25"/>
                    <a:pt x="164" y="25"/>
                    <a:pt x="164" y="25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5" y="20"/>
                    <a:pt x="165" y="20"/>
                    <a:pt x="165" y="20"/>
                  </a:cubicBezTo>
                  <a:cubicBezTo>
                    <a:pt x="165" y="19"/>
                    <a:pt x="165" y="19"/>
                    <a:pt x="165" y="19"/>
                  </a:cubicBezTo>
                  <a:cubicBezTo>
                    <a:pt x="165" y="19"/>
                    <a:pt x="165" y="19"/>
                    <a:pt x="165" y="19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4" y="18"/>
                    <a:pt x="164" y="18"/>
                    <a:pt x="164" y="18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5" y="16"/>
                    <a:pt x="165" y="16"/>
                    <a:pt x="165" y="16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71" y="12"/>
                    <a:pt x="171" y="12"/>
                    <a:pt x="171" y="12"/>
                  </a:cubicBezTo>
                  <a:cubicBezTo>
                    <a:pt x="173" y="13"/>
                    <a:pt x="173" y="13"/>
                    <a:pt x="173" y="13"/>
                  </a:cubicBezTo>
                  <a:cubicBezTo>
                    <a:pt x="174" y="15"/>
                    <a:pt x="174" y="15"/>
                    <a:pt x="174" y="15"/>
                  </a:cubicBezTo>
                  <a:cubicBezTo>
                    <a:pt x="174" y="16"/>
                    <a:pt x="174" y="16"/>
                    <a:pt x="174" y="16"/>
                  </a:cubicBezTo>
                  <a:cubicBezTo>
                    <a:pt x="174" y="17"/>
                    <a:pt x="174" y="17"/>
                    <a:pt x="174" y="17"/>
                  </a:cubicBezTo>
                  <a:cubicBezTo>
                    <a:pt x="174" y="17"/>
                    <a:pt x="174" y="17"/>
                    <a:pt x="174" y="17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75" y="17"/>
                    <a:pt x="175" y="17"/>
                    <a:pt x="175" y="17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75" y="15"/>
                    <a:pt x="175" y="15"/>
                    <a:pt x="175" y="15"/>
                  </a:cubicBezTo>
                  <a:cubicBezTo>
                    <a:pt x="174" y="14"/>
                    <a:pt x="174" y="14"/>
                    <a:pt x="174" y="14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6" y="13"/>
                    <a:pt x="176" y="13"/>
                    <a:pt x="176" y="13"/>
                  </a:cubicBezTo>
                  <a:cubicBezTo>
                    <a:pt x="177" y="13"/>
                    <a:pt x="177" y="13"/>
                    <a:pt x="177" y="13"/>
                  </a:cubicBezTo>
                  <a:cubicBezTo>
                    <a:pt x="180" y="15"/>
                    <a:pt x="180" y="15"/>
                    <a:pt x="180" y="15"/>
                  </a:cubicBezTo>
                  <a:cubicBezTo>
                    <a:pt x="181" y="15"/>
                    <a:pt x="181" y="15"/>
                    <a:pt x="181" y="15"/>
                  </a:cubicBezTo>
                  <a:cubicBezTo>
                    <a:pt x="181" y="15"/>
                    <a:pt x="181" y="15"/>
                    <a:pt x="181" y="15"/>
                  </a:cubicBezTo>
                  <a:cubicBezTo>
                    <a:pt x="181" y="16"/>
                    <a:pt x="181" y="16"/>
                    <a:pt x="181" y="16"/>
                  </a:cubicBezTo>
                  <a:cubicBezTo>
                    <a:pt x="182" y="17"/>
                    <a:pt x="182" y="17"/>
                    <a:pt x="182" y="17"/>
                  </a:cubicBezTo>
                  <a:cubicBezTo>
                    <a:pt x="182" y="18"/>
                    <a:pt x="182" y="18"/>
                    <a:pt x="182" y="18"/>
                  </a:cubicBezTo>
                  <a:cubicBezTo>
                    <a:pt x="182" y="19"/>
                    <a:pt x="182" y="19"/>
                    <a:pt x="182" y="19"/>
                  </a:cubicBezTo>
                  <a:cubicBezTo>
                    <a:pt x="183" y="20"/>
                    <a:pt x="183" y="20"/>
                    <a:pt x="183" y="20"/>
                  </a:cubicBezTo>
                  <a:cubicBezTo>
                    <a:pt x="184" y="21"/>
                    <a:pt x="184" y="21"/>
                    <a:pt x="184" y="21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3" y="21"/>
                    <a:pt x="183" y="21"/>
                    <a:pt x="183" y="21"/>
                  </a:cubicBezTo>
                  <a:cubicBezTo>
                    <a:pt x="182" y="22"/>
                    <a:pt x="182" y="22"/>
                    <a:pt x="182" y="22"/>
                  </a:cubicBezTo>
                  <a:cubicBezTo>
                    <a:pt x="182" y="22"/>
                    <a:pt x="182" y="22"/>
                    <a:pt x="182" y="22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185" y="23"/>
                    <a:pt x="185" y="23"/>
                    <a:pt x="185" y="23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7" y="26"/>
                    <a:pt x="187" y="26"/>
                    <a:pt x="187" y="26"/>
                  </a:cubicBezTo>
                  <a:close/>
                  <a:moveTo>
                    <a:pt x="350" y="3"/>
                  </a:moveTo>
                  <a:cubicBezTo>
                    <a:pt x="350" y="2"/>
                    <a:pt x="350" y="2"/>
                    <a:pt x="350" y="2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2" y="1"/>
                    <a:pt x="352" y="1"/>
                    <a:pt x="352" y="1"/>
                  </a:cubicBezTo>
                  <a:cubicBezTo>
                    <a:pt x="352" y="2"/>
                    <a:pt x="352" y="2"/>
                    <a:pt x="352" y="2"/>
                  </a:cubicBezTo>
                  <a:cubicBezTo>
                    <a:pt x="351" y="2"/>
                    <a:pt x="351" y="2"/>
                    <a:pt x="351" y="2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0" y="3"/>
                    <a:pt x="350" y="3"/>
                    <a:pt x="350" y="3"/>
                  </a:cubicBezTo>
                  <a:close/>
                  <a:moveTo>
                    <a:pt x="359" y="17"/>
                  </a:moveTo>
                  <a:cubicBezTo>
                    <a:pt x="359" y="18"/>
                    <a:pt x="359" y="18"/>
                    <a:pt x="359" y="18"/>
                  </a:cubicBezTo>
                  <a:cubicBezTo>
                    <a:pt x="361" y="20"/>
                    <a:pt x="361" y="20"/>
                    <a:pt x="361" y="20"/>
                  </a:cubicBezTo>
                  <a:cubicBezTo>
                    <a:pt x="361" y="21"/>
                    <a:pt x="361" y="21"/>
                    <a:pt x="361" y="21"/>
                  </a:cubicBezTo>
                  <a:cubicBezTo>
                    <a:pt x="364" y="22"/>
                    <a:pt x="364" y="22"/>
                    <a:pt x="364" y="22"/>
                  </a:cubicBezTo>
                  <a:cubicBezTo>
                    <a:pt x="367" y="22"/>
                    <a:pt x="367" y="22"/>
                    <a:pt x="367" y="22"/>
                  </a:cubicBezTo>
                  <a:cubicBezTo>
                    <a:pt x="368" y="23"/>
                    <a:pt x="368" y="23"/>
                    <a:pt x="368" y="23"/>
                  </a:cubicBezTo>
                  <a:cubicBezTo>
                    <a:pt x="370" y="23"/>
                    <a:pt x="370" y="23"/>
                    <a:pt x="370" y="23"/>
                  </a:cubicBezTo>
                  <a:cubicBezTo>
                    <a:pt x="371" y="22"/>
                    <a:pt x="371" y="22"/>
                    <a:pt x="371" y="22"/>
                  </a:cubicBezTo>
                  <a:cubicBezTo>
                    <a:pt x="372" y="23"/>
                    <a:pt x="372" y="23"/>
                    <a:pt x="372" y="23"/>
                  </a:cubicBezTo>
                  <a:cubicBezTo>
                    <a:pt x="373" y="23"/>
                    <a:pt x="373" y="23"/>
                    <a:pt x="373" y="23"/>
                  </a:cubicBezTo>
                  <a:cubicBezTo>
                    <a:pt x="375" y="22"/>
                    <a:pt x="375" y="22"/>
                    <a:pt x="375" y="22"/>
                  </a:cubicBezTo>
                  <a:cubicBezTo>
                    <a:pt x="375" y="21"/>
                    <a:pt x="375" y="21"/>
                    <a:pt x="375" y="21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5" y="19"/>
                    <a:pt x="375" y="19"/>
                    <a:pt x="375" y="19"/>
                  </a:cubicBezTo>
                  <a:cubicBezTo>
                    <a:pt x="375" y="18"/>
                    <a:pt x="375" y="18"/>
                    <a:pt x="375" y="18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7"/>
                    <a:pt x="374" y="17"/>
                    <a:pt x="374" y="17"/>
                  </a:cubicBezTo>
                  <a:cubicBezTo>
                    <a:pt x="373" y="17"/>
                    <a:pt x="373" y="17"/>
                    <a:pt x="373" y="17"/>
                  </a:cubicBezTo>
                  <a:cubicBezTo>
                    <a:pt x="373" y="17"/>
                    <a:pt x="373" y="17"/>
                    <a:pt x="373" y="17"/>
                  </a:cubicBezTo>
                  <a:cubicBezTo>
                    <a:pt x="371" y="17"/>
                    <a:pt x="371" y="17"/>
                    <a:pt x="371" y="17"/>
                  </a:cubicBezTo>
                  <a:cubicBezTo>
                    <a:pt x="369" y="17"/>
                    <a:pt x="369" y="17"/>
                    <a:pt x="369" y="17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67" y="18"/>
                    <a:pt x="367" y="18"/>
                    <a:pt x="367" y="18"/>
                  </a:cubicBezTo>
                  <a:cubicBezTo>
                    <a:pt x="367" y="18"/>
                    <a:pt x="367" y="18"/>
                    <a:pt x="367" y="18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65" y="17"/>
                    <a:pt x="365" y="17"/>
                    <a:pt x="365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18"/>
                    <a:pt x="363" y="18"/>
                    <a:pt x="363" y="18"/>
                  </a:cubicBezTo>
                  <a:cubicBezTo>
                    <a:pt x="362" y="18"/>
                    <a:pt x="362" y="18"/>
                    <a:pt x="362" y="18"/>
                  </a:cubicBezTo>
                  <a:cubicBezTo>
                    <a:pt x="361" y="18"/>
                    <a:pt x="361" y="18"/>
                    <a:pt x="361" y="18"/>
                  </a:cubicBezTo>
                  <a:cubicBezTo>
                    <a:pt x="360" y="18"/>
                    <a:pt x="360" y="18"/>
                    <a:pt x="360" y="18"/>
                  </a:cubicBezTo>
                  <a:cubicBezTo>
                    <a:pt x="360" y="17"/>
                    <a:pt x="360" y="17"/>
                    <a:pt x="360" y="17"/>
                  </a:cubicBezTo>
                  <a:cubicBezTo>
                    <a:pt x="359" y="17"/>
                    <a:pt x="359" y="17"/>
                    <a:pt x="359" y="17"/>
                  </a:cubicBezTo>
                  <a:close/>
                  <a:moveTo>
                    <a:pt x="325" y="31"/>
                  </a:moveTo>
                  <a:cubicBezTo>
                    <a:pt x="324" y="29"/>
                    <a:pt x="324" y="29"/>
                    <a:pt x="324" y="29"/>
                  </a:cubicBezTo>
                  <a:cubicBezTo>
                    <a:pt x="324" y="28"/>
                    <a:pt x="324" y="28"/>
                    <a:pt x="324" y="28"/>
                  </a:cubicBezTo>
                  <a:cubicBezTo>
                    <a:pt x="323" y="27"/>
                    <a:pt x="323" y="27"/>
                    <a:pt x="323" y="27"/>
                  </a:cubicBezTo>
                  <a:cubicBezTo>
                    <a:pt x="321" y="27"/>
                    <a:pt x="321" y="27"/>
                    <a:pt x="321" y="27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322" y="28"/>
                    <a:pt x="322" y="28"/>
                    <a:pt x="322" y="28"/>
                  </a:cubicBezTo>
                  <a:cubicBezTo>
                    <a:pt x="323" y="30"/>
                    <a:pt x="323" y="30"/>
                    <a:pt x="323" y="30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5" y="32"/>
                    <a:pt x="325" y="32"/>
                    <a:pt x="325" y="32"/>
                  </a:cubicBezTo>
                  <a:cubicBezTo>
                    <a:pt x="325" y="31"/>
                    <a:pt x="325" y="31"/>
                    <a:pt x="325" y="31"/>
                  </a:cubicBezTo>
                  <a:close/>
                  <a:moveTo>
                    <a:pt x="342" y="32"/>
                  </a:moveTo>
                  <a:cubicBezTo>
                    <a:pt x="342" y="32"/>
                    <a:pt x="342" y="32"/>
                    <a:pt x="342" y="32"/>
                  </a:cubicBezTo>
                  <a:cubicBezTo>
                    <a:pt x="341" y="32"/>
                    <a:pt x="341" y="32"/>
                    <a:pt x="341" y="32"/>
                  </a:cubicBezTo>
                  <a:cubicBezTo>
                    <a:pt x="341" y="32"/>
                    <a:pt x="341" y="32"/>
                    <a:pt x="341" y="32"/>
                  </a:cubicBezTo>
                  <a:cubicBezTo>
                    <a:pt x="341" y="31"/>
                    <a:pt x="341" y="31"/>
                    <a:pt x="341" y="31"/>
                  </a:cubicBezTo>
                  <a:cubicBezTo>
                    <a:pt x="342" y="31"/>
                    <a:pt x="342" y="31"/>
                    <a:pt x="342" y="31"/>
                  </a:cubicBezTo>
                  <a:cubicBezTo>
                    <a:pt x="342" y="32"/>
                    <a:pt x="342" y="32"/>
                    <a:pt x="342" y="32"/>
                  </a:cubicBezTo>
                  <a:cubicBezTo>
                    <a:pt x="343" y="32"/>
                    <a:pt x="343" y="32"/>
                    <a:pt x="343" y="32"/>
                  </a:cubicBezTo>
                  <a:cubicBezTo>
                    <a:pt x="343" y="33"/>
                    <a:pt x="343" y="33"/>
                    <a:pt x="343" y="33"/>
                  </a:cubicBezTo>
                  <a:cubicBezTo>
                    <a:pt x="343" y="33"/>
                    <a:pt x="343" y="33"/>
                    <a:pt x="343" y="33"/>
                  </a:cubicBezTo>
                  <a:cubicBezTo>
                    <a:pt x="344" y="33"/>
                    <a:pt x="344" y="33"/>
                    <a:pt x="344" y="33"/>
                  </a:cubicBezTo>
                  <a:cubicBezTo>
                    <a:pt x="345" y="32"/>
                    <a:pt x="345" y="32"/>
                    <a:pt x="345" y="32"/>
                  </a:cubicBezTo>
                  <a:cubicBezTo>
                    <a:pt x="346" y="30"/>
                    <a:pt x="346" y="30"/>
                    <a:pt x="346" y="30"/>
                  </a:cubicBezTo>
                  <a:cubicBezTo>
                    <a:pt x="347" y="29"/>
                    <a:pt x="347" y="29"/>
                    <a:pt x="347" y="29"/>
                  </a:cubicBezTo>
                  <a:cubicBezTo>
                    <a:pt x="348" y="29"/>
                    <a:pt x="348" y="29"/>
                    <a:pt x="348" y="29"/>
                  </a:cubicBezTo>
                  <a:cubicBezTo>
                    <a:pt x="349" y="28"/>
                    <a:pt x="349" y="28"/>
                    <a:pt x="349" y="28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50" y="29"/>
                    <a:pt x="350" y="29"/>
                    <a:pt x="350" y="29"/>
                  </a:cubicBezTo>
                  <a:cubicBezTo>
                    <a:pt x="350" y="30"/>
                    <a:pt x="350" y="30"/>
                    <a:pt x="350" y="30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3" y="28"/>
                    <a:pt x="353" y="28"/>
                    <a:pt x="353" y="28"/>
                  </a:cubicBezTo>
                  <a:cubicBezTo>
                    <a:pt x="353" y="27"/>
                    <a:pt x="353" y="27"/>
                    <a:pt x="353" y="27"/>
                  </a:cubicBezTo>
                  <a:cubicBezTo>
                    <a:pt x="353" y="27"/>
                    <a:pt x="353" y="27"/>
                    <a:pt x="353" y="27"/>
                  </a:cubicBezTo>
                  <a:cubicBezTo>
                    <a:pt x="352" y="27"/>
                    <a:pt x="352" y="27"/>
                    <a:pt x="352" y="27"/>
                  </a:cubicBezTo>
                  <a:cubicBezTo>
                    <a:pt x="350" y="28"/>
                    <a:pt x="350" y="28"/>
                    <a:pt x="350" y="28"/>
                  </a:cubicBezTo>
                  <a:cubicBezTo>
                    <a:pt x="349" y="27"/>
                    <a:pt x="349" y="27"/>
                    <a:pt x="349" y="27"/>
                  </a:cubicBezTo>
                  <a:cubicBezTo>
                    <a:pt x="348" y="26"/>
                    <a:pt x="348" y="26"/>
                    <a:pt x="348" y="26"/>
                  </a:cubicBezTo>
                  <a:cubicBezTo>
                    <a:pt x="347" y="26"/>
                    <a:pt x="347" y="26"/>
                    <a:pt x="347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5"/>
                    <a:pt x="346" y="25"/>
                    <a:pt x="346" y="25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4" y="24"/>
                    <a:pt x="344" y="24"/>
                    <a:pt x="344" y="24"/>
                  </a:cubicBezTo>
                  <a:cubicBezTo>
                    <a:pt x="343" y="23"/>
                    <a:pt x="343" y="23"/>
                    <a:pt x="343" y="23"/>
                  </a:cubicBezTo>
                  <a:cubicBezTo>
                    <a:pt x="343" y="22"/>
                    <a:pt x="343" y="22"/>
                    <a:pt x="343" y="22"/>
                  </a:cubicBezTo>
                  <a:cubicBezTo>
                    <a:pt x="343" y="21"/>
                    <a:pt x="343" y="21"/>
                    <a:pt x="343" y="21"/>
                  </a:cubicBezTo>
                  <a:cubicBezTo>
                    <a:pt x="342" y="20"/>
                    <a:pt x="342" y="20"/>
                    <a:pt x="342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2" y="19"/>
                    <a:pt x="342" y="19"/>
                    <a:pt x="342" y="19"/>
                  </a:cubicBezTo>
                  <a:cubicBezTo>
                    <a:pt x="342" y="19"/>
                    <a:pt x="342" y="19"/>
                    <a:pt x="342" y="19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7"/>
                    <a:pt x="342" y="17"/>
                    <a:pt x="342" y="17"/>
                  </a:cubicBezTo>
                  <a:cubicBezTo>
                    <a:pt x="341" y="17"/>
                    <a:pt x="341" y="17"/>
                    <a:pt x="341" y="17"/>
                  </a:cubicBezTo>
                  <a:cubicBezTo>
                    <a:pt x="339" y="17"/>
                    <a:pt x="339" y="17"/>
                    <a:pt x="339" y="17"/>
                  </a:cubicBezTo>
                  <a:cubicBezTo>
                    <a:pt x="338" y="17"/>
                    <a:pt x="338" y="17"/>
                    <a:pt x="338" y="17"/>
                  </a:cubicBezTo>
                  <a:cubicBezTo>
                    <a:pt x="338" y="16"/>
                    <a:pt x="338" y="16"/>
                    <a:pt x="338" y="16"/>
                  </a:cubicBezTo>
                  <a:cubicBezTo>
                    <a:pt x="337" y="16"/>
                    <a:pt x="337" y="16"/>
                    <a:pt x="337" y="16"/>
                  </a:cubicBezTo>
                  <a:cubicBezTo>
                    <a:pt x="336" y="16"/>
                    <a:pt x="336" y="16"/>
                    <a:pt x="336" y="16"/>
                  </a:cubicBezTo>
                  <a:cubicBezTo>
                    <a:pt x="335" y="16"/>
                    <a:pt x="335" y="16"/>
                    <a:pt x="335" y="16"/>
                  </a:cubicBezTo>
                  <a:cubicBezTo>
                    <a:pt x="337" y="17"/>
                    <a:pt x="337" y="17"/>
                    <a:pt x="337" y="17"/>
                  </a:cubicBezTo>
                  <a:cubicBezTo>
                    <a:pt x="338" y="17"/>
                    <a:pt x="338" y="17"/>
                    <a:pt x="338" y="17"/>
                  </a:cubicBezTo>
                  <a:cubicBezTo>
                    <a:pt x="338" y="18"/>
                    <a:pt x="338" y="18"/>
                    <a:pt x="338" y="18"/>
                  </a:cubicBezTo>
                  <a:cubicBezTo>
                    <a:pt x="337" y="18"/>
                    <a:pt x="337" y="18"/>
                    <a:pt x="337" y="18"/>
                  </a:cubicBezTo>
                  <a:cubicBezTo>
                    <a:pt x="337" y="18"/>
                    <a:pt x="337" y="18"/>
                    <a:pt x="337" y="18"/>
                  </a:cubicBezTo>
                  <a:cubicBezTo>
                    <a:pt x="336" y="18"/>
                    <a:pt x="336" y="18"/>
                    <a:pt x="336" y="18"/>
                  </a:cubicBezTo>
                  <a:cubicBezTo>
                    <a:pt x="335" y="18"/>
                    <a:pt x="335" y="18"/>
                    <a:pt x="335" y="18"/>
                  </a:cubicBezTo>
                  <a:cubicBezTo>
                    <a:pt x="336" y="19"/>
                    <a:pt x="336" y="19"/>
                    <a:pt x="336" y="19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8" y="22"/>
                    <a:pt x="338" y="22"/>
                    <a:pt x="338" y="22"/>
                  </a:cubicBezTo>
                  <a:cubicBezTo>
                    <a:pt x="338" y="23"/>
                    <a:pt x="338" y="23"/>
                    <a:pt x="338" y="23"/>
                  </a:cubicBezTo>
                  <a:cubicBezTo>
                    <a:pt x="338" y="23"/>
                    <a:pt x="338" y="23"/>
                    <a:pt x="338" y="23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5" y="21"/>
                    <a:pt x="335" y="21"/>
                    <a:pt x="335" y="21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3" y="21"/>
                    <a:pt x="333" y="21"/>
                    <a:pt x="333" y="21"/>
                  </a:cubicBezTo>
                  <a:cubicBezTo>
                    <a:pt x="333" y="21"/>
                    <a:pt x="333" y="21"/>
                    <a:pt x="333" y="21"/>
                  </a:cubicBezTo>
                  <a:cubicBezTo>
                    <a:pt x="332" y="21"/>
                    <a:pt x="332" y="21"/>
                    <a:pt x="332" y="21"/>
                  </a:cubicBezTo>
                  <a:cubicBezTo>
                    <a:pt x="332" y="20"/>
                    <a:pt x="332" y="20"/>
                    <a:pt x="332" y="20"/>
                  </a:cubicBezTo>
                  <a:cubicBezTo>
                    <a:pt x="332" y="19"/>
                    <a:pt x="332" y="19"/>
                    <a:pt x="332" y="19"/>
                  </a:cubicBezTo>
                  <a:cubicBezTo>
                    <a:pt x="331" y="19"/>
                    <a:pt x="331" y="19"/>
                    <a:pt x="331" y="19"/>
                  </a:cubicBezTo>
                  <a:cubicBezTo>
                    <a:pt x="330" y="18"/>
                    <a:pt x="330" y="18"/>
                    <a:pt x="330" y="18"/>
                  </a:cubicBezTo>
                  <a:cubicBezTo>
                    <a:pt x="329" y="18"/>
                    <a:pt x="329" y="18"/>
                    <a:pt x="329" y="18"/>
                  </a:cubicBezTo>
                  <a:cubicBezTo>
                    <a:pt x="328" y="18"/>
                    <a:pt x="328" y="18"/>
                    <a:pt x="328" y="18"/>
                  </a:cubicBezTo>
                  <a:cubicBezTo>
                    <a:pt x="328" y="17"/>
                    <a:pt x="328" y="17"/>
                    <a:pt x="328" y="17"/>
                  </a:cubicBezTo>
                  <a:cubicBezTo>
                    <a:pt x="327" y="18"/>
                    <a:pt x="327" y="18"/>
                    <a:pt x="327" y="18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6" y="19"/>
                    <a:pt x="326" y="19"/>
                    <a:pt x="326" y="19"/>
                  </a:cubicBezTo>
                  <a:cubicBezTo>
                    <a:pt x="326" y="20"/>
                    <a:pt x="326" y="20"/>
                    <a:pt x="326" y="20"/>
                  </a:cubicBezTo>
                  <a:cubicBezTo>
                    <a:pt x="326" y="21"/>
                    <a:pt x="326" y="21"/>
                    <a:pt x="326" y="21"/>
                  </a:cubicBezTo>
                  <a:cubicBezTo>
                    <a:pt x="325" y="22"/>
                    <a:pt x="325" y="22"/>
                    <a:pt x="325" y="22"/>
                  </a:cubicBezTo>
                  <a:cubicBezTo>
                    <a:pt x="324" y="22"/>
                    <a:pt x="324" y="22"/>
                    <a:pt x="324" y="22"/>
                  </a:cubicBezTo>
                  <a:cubicBezTo>
                    <a:pt x="324" y="23"/>
                    <a:pt x="324" y="23"/>
                    <a:pt x="324" y="23"/>
                  </a:cubicBezTo>
                  <a:cubicBezTo>
                    <a:pt x="325" y="24"/>
                    <a:pt x="325" y="24"/>
                    <a:pt x="325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7" y="25"/>
                    <a:pt x="327" y="25"/>
                    <a:pt x="327" y="25"/>
                  </a:cubicBezTo>
                  <a:cubicBezTo>
                    <a:pt x="326" y="25"/>
                    <a:pt x="326" y="25"/>
                    <a:pt x="326" y="25"/>
                  </a:cubicBezTo>
                  <a:cubicBezTo>
                    <a:pt x="326" y="25"/>
                    <a:pt x="326" y="25"/>
                    <a:pt x="326" y="25"/>
                  </a:cubicBezTo>
                  <a:cubicBezTo>
                    <a:pt x="326" y="26"/>
                    <a:pt x="326" y="26"/>
                    <a:pt x="326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27"/>
                    <a:pt x="327" y="27"/>
                    <a:pt x="327" y="27"/>
                  </a:cubicBezTo>
                  <a:cubicBezTo>
                    <a:pt x="327" y="27"/>
                    <a:pt x="327" y="27"/>
                    <a:pt x="327" y="27"/>
                  </a:cubicBezTo>
                  <a:cubicBezTo>
                    <a:pt x="327" y="28"/>
                    <a:pt x="327" y="28"/>
                    <a:pt x="327" y="28"/>
                  </a:cubicBezTo>
                  <a:cubicBezTo>
                    <a:pt x="328" y="28"/>
                    <a:pt x="328" y="28"/>
                    <a:pt x="328" y="28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1"/>
                    <a:pt x="329" y="31"/>
                    <a:pt x="329" y="31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4" y="33"/>
                    <a:pt x="334" y="33"/>
                    <a:pt x="334" y="33"/>
                  </a:cubicBezTo>
                  <a:cubicBezTo>
                    <a:pt x="335" y="34"/>
                    <a:pt x="335" y="34"/>
                    <a:pt x="335" y="34"/>
                  </a:cubicBezTo>
                  <a:cubicBezTo>
                    <a:pt x="336" y="34"/>
                    <a:pt x="336" y="34"/>
                    <a:pt x="336" y="34"/>
                  </a:cubicBezTo>
                  <a:cubicBezTo>
                    <a:pt x="336" y="35"/>
                    <a:pt x="336" y="35"/>
                    <a:pt x="336" y="35"/>
                  </a:cubicBezTo>
                  <a:cubicBezTo>
                    <a:pt x="337" y="35"/>
                    <a:pt x="337" y="35"/>
                    <a:pt x="337" y="35"/>
                  </a:cubicBezTo>
                  <a:cubicBezTo>
                    <a:pt x="338" y="35"/>
                    <a:pt x="338" y="35"/>
                    <a:pt x="338" y="35"/>
                  </a:cubicBezTo>
                  <a:cubicBezTo>
                    <a:pt x="339" y="35"/>
                    <a:pt x="339" y="35"/>
                    <a:pt x="339" y="35"/>
                  </a:cubicBezTo>
                  <a:cubicBezTo>
                    <a:pt x="341" y="35"/>
                    <a:pt x="341" y="35"/>
                    <a:pt x="341" y="35"/>
                  </a:cubicBezTo>
                  <a:cubicBezTo>
                    <a:pt x="342" y="36"/>
                    <a:pt x="342" y="36"/>
                    <a:pt x="342" y="36"/>
                  </a:cubicBezTo>
                  <a:cubicBezTo>
                    <a:pt x="342" y="35"/>
                    <a:pt x="342" y="35"/>
                    <a:pt x="342" y="35"/>
                  </a:cubicBezTo>
                  <a:cubicBezTo>
                    <a:pt x="343" y="35"/>
                    <a:pt x="343" y="35"/>
                    <a:pt x="343" y="35"/>
                  </a:cubicBezTo>
                  <a:cubicBezTo>
                    <a:pt x="343" y="34"/>
                    <a:pt x="343" y="34"/>
                    <a:pt x="343" y="34"/>
                  </a:cubicBezTo>
                  <a:cubicBezTo>
                    <a:pt x="342" y="33"/>
                    <a:pt x="342" y="33"/>
                    <a:pt x="342" y="33"/>
                  </a:cubicBezTo>
                  <a:cubicBezTo>
                    <a:pt x="342" y="32"/>
                    <a:pt x="342" y="32"/>
                    <a:pt x="342" y="32"/>
                  </a:cubicBezTo>
                  <a:close/>
                  <a:moveTo>
                    <a:pt x="343" y="17"/>
                  </a:moveTo>
                  <a:cubicBezTo>
                    <a:pt x="344" y="17"/>
                    <a:pt x="344" y="17"/>
                    <a:pt x="344" y="17"/>
                  </a:cubicBezTo>
                  <a:cubicBezTo>
                    <a:pt x="345" y="17"/>
                    <a:pt x="345" y="17"/>
                    <a:pt x="345" y="17"/>
                  </a:cubicBezTo>
                  <a:cubicBezTo>
                    <a:pt x="346" y="17"/>
                    <a:pt x="346" y="17"/>
                    <a:pt x="346" y="17"/>
                  </a:cubicBezTo>
                  <a:cubicBezTo>
                    <a:pt x="348" y="18"/>
                    <a:pt x="348" y="18"/>
                    <a:pt x="348" y="18"/>
                  </a:cubicBezTo>
                  <a:cubicBezTo>
                    <a:pt x="349" y="18"/>
                    <a:pt x="349" y="18"/>
                    <a:pt x="349" y="18"/>
                  </a:cubicBezTo>
                  <a:cubicBezTo>
                    <a:pt x="350" y="18"/>
                    <a:pt x="350" y="18"/>
                    <a:pt x="350" y="18"/>
                  </a:cubicBezTo>
                  <a:cubicBezTo>
                    <a:pt x="352" y="18"/>
                    <a:pt x="352" y="18"/>
                    <a:pt x="352" y="18"/>
                  </a:cubicBezTo>
                  <a:cubicBezTo>
                    <a:pt x="355" y="19"/>
                    <a:pt x="355" y="19"/>
                    <a:pt x="355" y="19"/>
                  </a:cubicBezTo>
                  <a:cubicBezTo>
                    <a:pt x="355" y="19"/>
                    <a:pt x="355" y="19"/>
                    <a:pt x="355" y="19"/>
                  </a:cubicBezTo>
                  <a:cubicBezTo>
                    <a:pt x="354" y="19"/>
                    <a:pt x="354" y="19"/>
                    <a:pt x="354" y="19"/>
                  </a:cubicBezTo>
                  <a:cubicBezTo>
                    <a:pt x="353" y="20"/>
                    <a:pt x="353" y="20"/>
                    <a:pt x="353" y="20"/>
                  </a:cubicBezTo>
                  <a:cubicBezTo>
                    <a:pt x="353" y="21"/>
                    <a:pt x="353" y="21"/>
                    <a:pt x="353" y="21"/>
                  </a:cubicBezTo>
                  <a:cubicBezTo>
                    <a:pt x="354" y="22"/>
                    <a:pt x="354" y="22"/>
                    <a:pt x="354" y="22"/>
                  </a:cubicBezTo>
                  <a:cubicBezTo>
                    <a:pt x="355" y="22"/>
                    <a:pt x="355" y="22"/>
                    <a:pt x="355" y="22"/>
                  </a:cubicBezTo>
                  <a:cubicBezTo>
                    <a:pt x="355" y="23"/>
                    <a:pt x="355" y="23"/>
                    <a:pt x="355" y="23"/>
                  </a:cubicBezTo>
                  <a:cubicBezTo>
                    <a:pt x="355" y="23"/>
                    <a:pt x="355" y="23"/>
                    <a:pt x="355" y="23"/>
                  </a:cubicBezTo>
                  <a:cubicBezTo>
                    <a:pt x="355" y="24"/>
                    <a:pt x="355" y="24"/>
                    <a:pt x="355" y="24"/>
                  </a:cubicBezTo>
                  <a:cubicBezTo>
                    <a:pt x="355" y="25"/>
                    <a:pt x="355" y="25"/>
                    <a:pt x="355" y="25"/>
                  </a:cubicBezTo>
                  <a:cubicBezTo>
                    <a:pt x="354" y="26"/>
                    <a:pt x="354" y="26"/>
                    <a:pt x="354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2" y="26"/>
                    <a:pt x="352" y="26"/>
                    <a:pt x="352" y="26"/>
                  </a:cubicBezTo>
                  <a:cubicBezTo>
                    <a:pt x="351" y="26"/>
                    <a:pt x="351" y="26"/>
                    <a:pt x="351" y="26"/>
                  </a:cubicBezTo>
                  <a:cubicBezTo>
                    <a:pt x="350" y="27"/>
                    <a:pt x="350" y="27"/>
                    <a:pt x="350" y="27"/>
                  </a:cubicBezTo>
                  <a:cubicBezTo>
                    <a:pt x="348" y="26"/>
                    <a:pt x="348" y="26"/>
                    <a:pt x="348" y="26"/>
                  </a:cubicBezTo>
                  <a:cubicBezTo>
                    <a:pt x="347" y="25"/>
                    <a:pt x="347" y="25"/>
                    <a:pt x="347" y="25"/>
                  </a:cubicBezTo>
                  <a:cubicBezTo>
                    <a:pt x="345" y="23"/>
                    <a:pt x="345" y="23"/>
                    <a:pt x="345" y="23"/>
                  </a:cubicBezTo>
                  <a:cubicBezTo>
                    <a:pt x="345" y="22"/>
                    <a:pt x="345" y="22"/>
                    <a:pt x="345" y="22"/>
                  </a:cubicBezTo>
                  <a:cubicBezTo>
                    <a:pt x="345" y="21"/>
                    <a:pt x="345" y="21"/>
                    <a:pt x="345" y="21"/>
                  </a:cubicBezTo>
                  <a:cubicBezTo>
                    <a:pt x="345" y="21"/>
                    <a:pt x="345" y="21"/>
                    <a:pt x="345" y="21"/>
                  </a:cubicBezTo>
                  <a:cubicBezTo>
                    <a:pt x="346" y="20"/>
                    <a:pt x="346" y="20"/>
                    <a:pt x="346" y="2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5" y="19"/>
                    <a:pt x="345" y="19"/>
                    <a:pt x="345" y="19"/>
                  </a:cubicBezTo>
                  <a:cubicBezTo>
                    <a:pt x="344" y="19"/>
                    <a:pt x="344" y="19"/>
                    <a:pt x="344" y="19"/>
                  </a:cubicBezTo>
                  <a:cubicBezTo>
                    <a:pt x="344" y="18"/>
                    <a:pt x="344" y="18"/>
                    <a:pt x="34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343" y="17"/>
                    <a:pt x="343" y="17"/>
                    <a:pt x="343" y="17"/>
                  </a:cubicBezTo>
                  <a:close/>
                  <a:moveTo>
                    <a:pt x="195" y="38"/>
                  </a:moveTo>
                  <a:cubicBezTo>
                    <a:pt x="195" y="38"/>
                    <a:pt x="196" y="37"/>
                    <a:pt x="196" y="37"/>
                  </a:cubicBezTo>
                  <a:cubicBezTo>
                    <a:pt x="197" y="36"/>
                    <a:pt x="197" y="36"/>
                    <a:pt x="197" y="36"/>
                  </a:cubicBezTo>
                  <a:cubicBezTo>
                    <a:pt x="198" y="35"/>
                    <a:pt x="198" y="35"/>
                    <a:pt x="198" y="35"/>
                  </a:cubicBezTo>
                  <a:cubicBezTo>
                    <a:pt x="199" y="35"/>
                    <a:pt x="199" y="35"/>
                    <a:pt x="199" y="35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99" y="33"/>
                    <a:pt x="199" y="33"/>
                    <a:pt x="199" y="33"/>
                  </a:cubicBezTo>
                  <a:cubicBezTo>
                    <a:pt x="200" y="32"/>
                    <a:pt x="200" y="32"/>
                    <a:pt x="200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2" y="33"/>
                    <a:pt x="202" y="33"/>
                    <a:pt x="202" y="33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03" y="32"/>
                    <a:pt x="203" y="32"/>
                    <a:pt x="203" y="32"/>
                  </a:cubicBezTo>
                  <a:cubicBezTo>
                    <a:pt x="203" y="31"/>
                    <a:pt x="203" y="31"/>
                    <a:pt x="203" y="31"/>
                  </a:cubicBezTo>
                  <a:cubicBezTo>
                    <a:pt x="204" y="31"/>
                    <a:pt x="204" y="31"/>
                    <a:pt x="204" y="31"/>
                  </a:cubicBezTo>
                  <a:cubicBezTo>
                    <a:pt x="206" y="30"/>
                    <a:pt x="206" y="30"/>
                    <a:pt x="206" y="30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7" y="27"/>
                    <a:pt x="207" y="27"/>
                    <a:pt x="207" y="27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206" y="25"/>
                    <a:pt x="206" y="25"/>
                    <a:pt x="206" y="25"/>
                  </a:cubicBezTo>
                  <a:cubicBezTo>
                    <a:pt x="205" y="24"/>
                    <a:pt x="205" y="24"/>
                    <a:pt x="205" y="24"/>
                  </a:cubicBezTo>
                  <a:cubicBezTo>
                    <a:pt x="205" y="23"/>
                    <a:pt x="205" y="23"/>
                    <a:pt x="205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203" y="22"/>
                    <a:pt x="203" y="22"/>
                    <a:pt x="203" y="22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0" y="21"/>
                    <a:pt x="200" y="21"/>
                    <a:pt x="200" y="21"/>
                  </a:cubicBezTo>
                  <a:cubicBezTo>
                    <a:pt x="199" y="21"/>
                    <a:pt x="199" y="21"/>
                    <a:pt x="199" y="21"/>
                  </a:cubicBezTo>
                  <a:cubicBezTo>
                    <a:pt x="199" y="21"/>
                    <a:pt x="199" y="21"/>
                    <a:pt x="199" y="21"/>
                  </a:cubicBezTo>
                  <a:cubicBezTo>
                    <a:pt x="198" y="21"/>
                    <a:pt x="198" y="21"/>
                    <a:pt x="198" y="21"/>
                  </a:cubicBezTo>
                  <a:cubicBezTo>
                    <a:pt x="198" y="20"/>
                    <a:pt x="198" y="20"/>
                    <a:pt x="198" y="20"/>
                  </a:cubicBezTo>
                  <a:cubicBezTo>
                    <a:pt x="198" y="20"/>
                    <a:pt x="198" y="20"/>
                    <a:pt x="198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5" y="19"/>
                    <a:pt x="195" y="19"/>
                    <a:pt x="195" y="19"/>
                  </a:cubicBezTo>
                  <a:cubicBezTo>
                    <a:pt x="195" y="19"/>
                    <a:pt x="195" y="19"/>
                    <a:pt x="195" y="19"/>
                  </a:cubicBezTo>
                  <a:cubicBezTo>
                    <a:pt x="195" y="20"/>
                    <a:pt x="195" y="20"/>
                    <a:pt x="195" y="20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5" y="21"/>
                    <a:pt x="195" y="21"/>
                    <a:pt x="195" y="21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94" y="21"/>
                    <a:pt x="194" y="21"/>
                    <a:pt x="194" y="21"/>
                  </a:cubicBezTo>
                  <a:cubicBezTo>
                    <a:pt x="194" y="19"/>
                    <a:pt x="194" y="19"/>
                    <a:pt x="194" y="19"/>
                  </a:cubicBezTo>
                  <a:cubicBezTo>
                    <a:pt x="193" y="18"/>
                    <a:pt x="193" y="18"/>
                    <a:pt x="193" y="18"/>
                  </a:cubicBezTo>
                  <a:cubicBezTo>
                    <a:pt x="192" y="18"/>
                    <a:pt x="192" y="18"/>
                    <a:pt x="192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0" y="18"/>
                    <a:pt x="190" y="18"/>
                    <a:pt x="190" y="18"/>
                  </a:cubicBezTo>
                  <a:cubicBezTo>
                    <a:pt x="190" y="19"/>
                    <a:pt x="190" y="19"/>
                    <a:pt x="190" y="19"/>
                  </a:cubicBezTo>
                  <a:cubicBezTo>
                    <a:pt x="191" y="20"/>
                    <a:pt x="191" y="20"/>
                    <a:pt x="191" y="20"/>
                  </a:cubicBezTo>
                  <a:cubicBezTo>
                    <a:pt x="192" y="20"/>
                    <a:pt x="192" y="20"/>
                    <a:pt x="192" y="20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89" y="20"/>
                    <a:pt x="189" y="20"/>
                    <a:pt x="189" y="20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91" y="24"/>
                    <a:pt x="191" y="24"/>
                    <a:pt x="191" y="24"/>
                  </a:cubicBezTo>
                  <a:cubicBezTo>
                    <a:pt x="192" y="26"/>
                    <a:pt x="192" y="26"/>
                    <a:pt x="192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93" y="27"/>
                    <a:pt x="193" y="27"/>
                    <a:pt x="193" y="27"/>
                  </a:cubicBezTo>
                  <a:cubicBezTo>
                    <a:pt x="192" y="27"/>
                    <a:pt x="192" y="27"/>
                    <a:pt x="192" y="27"/>
                  </a:cubicBezTo>
                  <a:cubicBezTo>
                    <a:pt x="192" y="28"/>
                    <a:pt x="192" y="28"/>
                    <a:pt x="192" y="28"/>
                  </a:cubicBezTo>
                  <a:cubicBezTo>
                    <a:pt x="192" y="30"/>
                    <a:pt x="192" y="30"/>
                    <a:pt x="192" y="30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3" y="33"/>
                    <a:pt x="193" y="33"/>
                    <a:pt x="193" y="33"/>
                  </a:cubicBezTo>
                  <a:cubicBezTo>
                    <a:pt x="193" y="33"/>
                    <a:pt x="193" y="33"/>
                    <a:pt x="193" y="33"/>
                  </a:cubicBezTo>
                  <a:cubicBezTo>
                    <a:pt x="193" y="34"/>
                    <a:pt x="193" y="34"/>
                    <a:pt x="193" y="34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5" y="37"/>
                    <a:pt x="195" y="37"/>
                    <a:pt x="195" y="37"/>
                  </a:cubicBezTo>
                  <a:cubicBezTo>
                    <a:pt x="195" y="38"/>
                    <a:pt x="195" y="38"/>
                    <a:pt x="195" y="38"/>
                  </a:cubicBezTo>
                  <a:close/>
                  <a:moveTo>
                    <a:pt x="212" y="29"/>
                  </a:moveTo>
                  <a:cubicBezTo>
                    <a:pt x="213" y="28"/>
                    <a:pt x="213" y="28"/>
                    <a:pt x="213" y="28"/>
                  </a:cubicBezTo>
                  <a:cubicBezTo>
                    <a:pt x="213" y="28"/>
                    <a:pt x="213" y="28"/>
                    <a:pt x="213" y="28"/>
                  </a:cubicBezTo>
                  <a:cubicBezTo>
                    <a:pt x="213" y="28"/>
                    <a:pt x="213" y="28"/>
                    <a:pt x="213" y="28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4" y="27"/>
                    <a:pt x="214" y="27"/>
                    <a:pt x="214" y="27"/>
                  </a:cubicBezTo>
                  <a:cubicBezTo>
                    <a:pt x="213" y="26"/>
                    <a:pt x="213" y="26"/>
                    <a:pt x="213" y="26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212" y="28"/>
                    <a:pt x="212" y="28"/>
                    <a:pt x="212" y="28"/>
                  </a:cubicBezTo>
                  <a:cubicBezTo>
                    <a:pt x="212" y="28"/>
                    <a:pt x="212" y="28"/>
                    <a:pt x="212" y="28"/>
                  </a:cubicBezTo>
                  <a:cubicBezTo>
                    <a:pt x="211" y="29"/>
                    <a:pt x="211" y="29"/>
                    <a:pt x="211" y="29"/>
                  </a:cubicBezTo>
                  <a:cubicBezTo>
                    <a:pt x="212" y="29"/>
                    <a:pt x="212" y="29"/>
                    <a:pt x="212" y="29"/>
                  </a:cubicBezTo>
                  <a:cubicBezTo>
                    <a:pt x="212" y="29"/>
                    <a:pt x="212" y="29"/>
                    <a:pt x="212" y="29"/>
                  </a:cubicBezTo>
                  <a:close/>
                  <a:moveTo>
                    <a:pt x="213" y="29"/>
                  </a:moveTo>
                  <a:cubicBezTo>
                    <a:pt x="214" y="28"/>
                    <a:pt x="214" y="28"/>
                    <a:pt x="214" y="28"/>
                  </a:cubicBezTo>
                  <a:cubicBezTo>
                    <a:pt x="215" y="28"/>
                    <a:pt x="215" y="28"/>
                    <a:pt x="215" y="28"/>
                  </a:cubicBezTo>
                  <a:cubicBezTo>
                    <a:pt x="216" y="28"/>
                    <a:pt x="216" y="28"/>
                    <a:pt x="216" y="28"/>
                  </a:cubicBezTo>
                  <a:cubicBezTo>
                    <a:pt x="216" y="28"/>
                    <a:pt x="216" y="28"/>
                    <a:pt x="216" y="28"/>
                  </a:cubicBezTo>
                  <a:cubicBezTo>
                    <a:pt x="217" y="27"/>
                    <a:pt x="217" y="27"/>
                    <a:pt x="217" y="27"/>
                  </a:cubicBezTo>
                  <a:cubicBezTo>
                    <a:pt x="217" y="27"/>
                    <a:pt x="217" y="27"/>
                    <a:pt x="217" y="27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7" y="29"/>
                    <a:pt x="217" y="29"/>
                    <a:pt x="217" y="29"/>
                  </a:cubicBezTo>
                  <a:cubicBezTo>
                    <a:pt x="216" y="29"/>
                    <a:pt x="216" y="29"/>
                    <a:pt x="216" y="29"/>
                  </a:cubicBezTo>
                  <a:cubicBezTo>
                    <a:pt x="216" y="29"/>
                    <a:pt x="216" y="29"/>
                    <a:pt x="216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3" y="29"/>
                    <a:pt x="213" y="29"/>
                    <a:pt x="213" y="29"/>
                  </a:cubicBezTo>
                  <a:cubicBezTo>
                    <a:pt x="213" y="29"/>
                    <a:pt x="213" y="29"/>
                    <a:pt x="213" y="29"/>
                  </a:cubicBezTo>
                  <a:close/>
                  <a:moveTo>
                    <a:pt x="222" y="36"/>
                  </a:moveTo>
                  <a:cubicBezTo>
                    <a:pt x="222" y="37"/>
                    <a:pt x="222" y="37"/>
                    <a:pt x="222" y="37"/>
                  </a:cubicBezTo>
                  <a:cubicBezTo>
                    <a:pt x="223" y="38"/>
                    <a:pt x="223" y="38"/>
                    <a:pt x="223" y="38"/>
                  </a:cubicBezTo>
                  <a:cubicBezTo>
                    <a:pt x="223" y="38"/>
                    <a:pt x="223" y="38"/>
                    <a:pt x="223" y="38"/>
                  </a:cubicBezTo>
                  <a:cubicBezTo>
                    <a:pt x="223" y="39"/>
                    <a:pt x="223" y="39"/>
                    <a:pt x="223" y="39"/>
                  </a:cubicBezTo>
                  <a:cubicBezTo>
                    <a:pt x="224" y="38"/>
                    <a:pt x="224" y="38"/>
                    <a:pt x="224" y="38"/>
                  </a:cubicBezTo>
                  <a:cubicBezTo>
                    <a:pt x="224" y="37"/>
                    <a:pt x="224" y="37"/>
                    <a:pt x="224" y="37"/>
                  </a:cubicBezTo>
                  <a:cubicBezTo>
                    <a:pt x="224" y="36"/>
                    <a:pt x="224" y="36"/>
                    <a:pt x="224" y="36"/>
                  </a:cubicBezTo>
                  <a:cubicBezTo>
                    <a:pt x="223" y="36"/>
                    <a:pt x="223" y="36"/>
                    <a:pt x="223" y="36"/>
                  </a:cubicBezTo>
                  <a:cubicBezTo>
                    <a:pt x="222" y="36"/>
                    <a:pt x="222" y="36"/>
                    <a:pt x="222" y="36"/>
                  </a:cubicBezTo>
                  <a:close/>
                  <a:moveTo>
                    <a:pt x="305" y="61"/>
                  </a:moveTo>
                  <a:cubicBezTo>
                    <a:pt x="305" y="60"/>
                    <a:pt x="305" y="60"/>
                    <a:pt x="305" y="60"/>
                  </a:cubicBezTo>
                  <a:cubicBezTo>
                    <a:pt x="306" y="59"/>
                    <a:pt x="306" y="59"/>
                    <a:pt x="306" y="59"/>
                  </a:cubicBezTo>
                  <a:cubicBezTo>
                    <a:pt x="306" y="59"/>
                    <a:pt x="306" y="59"/>
                    <a:pt x="306" y="59"/>
                  </a:cubicBezTo>
                  <a:cubicBezTo>
                    <a:pt x="304" y="59"/>
                    <a:pt x="304" y="59"/>
                    <a:pt x="304" y="59"/>
                  </a:cubicBezTo>
                  <a:cubicBezTo>
                    <a:pt x="304" y="60"/>
                    <a:pt x="304" y="60"/>
                    <a:pt x="304" y="60"/>
                  </a:cubicBezTo>
                  <a:cubicBezTo>
                    <a:pt x="304" y="60"/>
                    <a:pt x="304" y="60"/>
                    <a:pt x="304" y="60"/>
                  </a:cubicBezTo>
                  <a:cubicBezTo>
                    <a:pt x="305" y="60"/>
                    <a:pt x="305" y="60"/>
                    <a:pt x="305" y="60"/>
                  </a:cubicBezTo>
                  <a:cubicBezTo>
                    <a:pt x="305" y="61"/>
                    <a:pt x="305" y="61"/>
                    <a:pt x="305" y="61"/>
                  </a:cubicBezTo>
                  <a:close/>
                  <a:moveTo>
                    <a:pt x="294" y="72"/>
                  </a:moveTo>
                  <a:cubicBezTo>
                    <a:pt x="295" y="72"/>
                    <a:pt x="295" y="72"/>
                    <a:pt x="295" y="72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4" y="70"/>
                    <a:pt x="294" y="70"/>
                    <a:pt x="294" y="70"/>
                  </a:cubicBezTo>
                  <a:cubicBezTo>
                    <a:pt x="294" y="70"/>
                    <a:pt x="294" y="70"/>
                    <a:pt x="294" y="70"/>
                  </a:cubicBezTo>
                  <a:cubicBezTo>
                    <a:pt x="293" y="70"/>
                    <a:pt x="293" y="70"/>
                    <a:pt x="293" y="70"/>
                  </a:cubicBezTo>
                  <a:cubicBezTo>
                    <a:pt x="293" y="71"/>
                    <a:pt x="293" y="71"/>
                    <a:pt x="293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71"/>
                    <a:pt x="294" y="72"/>
                    <a:pt x="294" y="72"/>
                  </a:cubicBezTo>
                  <a:close/>
                  <a:moveTo>
                    <a:pt x="263" y="67"/>
                  </a:moveTo>
                  <a:cubicBezTo>
                    <a:pt x="264" y="67"/>
                    <a:pt x="264" y="67"/>
                    <a:pt x="264" y="67"/>
                  </a:cubicBezTo>
                  <a:cubicBezTo>
                    <a:pt x="265" y="67"/>
                    <a:pt x="265" y="67"/>
                    <a:pt x="265" y="67"/>
                  </a:cubicBezTo>
                  <a:cubicBezTo>
                    <a:pt x="265" y="67"/>
                    <a:pt x="265" y="67"/>
                    <a:pt x="265" y="67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5"/>
                    <a:pt x="266" y="65"/>
                    <a:pt x="266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4"/>
                    <a:pt x="265" y="64"/>
                    <a:pt x="265" y="64"/>
                  </a:cubicBezTo>
                  <a:cubicBezTo>
                    <a:pt x="265" y="63"/>
                    <a:pt x="265" y="63"/>
                    <a:pt x="265" y="63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2" y="62"/>
                    <a:pt x="262" y="62"/>
                    <a:pt x="262" y="62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60" y="63"/>
                    <a:pt x="260" y="63"/>
                    <a:pt x="260" y="63"/>
                  </a:cubicBezTo>
                  <a:cubicBezTo>
                    <a:pt x="259" y="63"/>
                    <a:pt x="259" y="63"/>
                    <a:pt x="259" y="63"/>
                  </a:cubicBezTo>
                  <a:cubicBezTo>
                    <a:pt x="260" y="64"/>
                    <a:pt x="260" y="64"/>
                    <a:pt x="260" y="64"/>
                  </a:cubicBezTo>
                  <a:cubicBezTo>
                    <a:pt x="260" y="65"/>
                    <a:pt x="260" y="65"/>
                    <a:pt x="260" y="65"/>
                  </a:cubicBezTo>
                  <a:cubicBezTo>
                    <a:pt x="261" y="65"/>
                    <a:pt x="261" y="65"/>
                    <a:pt x="261" y="65"/>
                  </a:cubicBezTo>
                  <a:cubicBezTo>
                    <a:pt x="260" y="66"/>
                    <a:pt x="260" y="66"/>
                    <a:pt x="260" y="66"/>
                  </a:cubicBezTo>
                  <a:cubicBezTo>
                    <a:pt x="259" y="66"/>
                    <a:pt x="259" y="66"/>
                    <a:pt x="259" y="66"/>
                  </a:cubicBezTo>
                  <a:cubicBezTo>
                    <a:pt x="259" y="66"/>
                    <a:pt x="259" y="66"/>
                    <a:pt x="259" y="66"/>
                  </a:cubicBezTo>
                  <a:cubicBezTo>
                    <a:pt x="260" y="66"/>
                    <a:pt x="260" y="66"/>
                    <a:pt x="260" y="66"/>
                  </a:cubicBezTo>
                  <a:cubicBezTo>
                    <a:pt x="261" y="66"/>
                    <a:pt x="261" y="66"/>
                    <a:pt x="261" y="66"/>
                  </a:cubicBezTo>
                  <a:cubicBezTo>
                    <a:pt x="263" y="67"/>
                    <a:pt x="263" y="67"/>
                    <a:pt x="263" y="67"/>
                  </a:cubicBezTo>
                  <a:close/>
                  <a:moveTo>
                    <a:pt x="353" y="42"/>
                  </a:moveTo>
                  <a:cubicBezTo>
                    <a:pt x="354" y="42"/>
                    <a:pt x="354" y="42"/>
                    <a:pt x="354" y="42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3" y="39"/>
                    <a:pt x="353" y="39"/>
                    <a:pt x="353" y="39"/>
                  </a:cubicBezTo>
                  <a:cubicBezTo>
                    <a:pt x="353" y="38"/>
                    <a:pt x="353" y="38"/>
                    <a:pt x="353" y="38"/>
                  </a:cubicBezTo>
                  <a:cubicBezTo>
                    <a:pt x="352" y="37"/>
                    <a:pt x="352" y="37"/>
                    <a:pt x="352" y="37"/>
                  </a:cubicBezTo>
                  <a:cubicBezTo>
                    <a:pt x="351" y="38"/>
                    <a:pt x="351" y="38"/>
                    <a:pt x="351" y="38"/>
                  </a:cubicBezTo>
                  <a:cubicBezTo>
                    <a:pt x="350" y="38"/>
                    <a:pt x="350" y="38"/>
                    <a:pt x="350" y="38"/>
                  </a:cubicBezTo>
                  <a:cubicBezTo>
                    <a:pt x="350" y="39"/>
                    <a:pt x="350" y="39"/>
                    <a:pt x="350" y="39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1" y="41"/>
                    <a:pt x="351" y="41"/>
                    <a:pt x="351" y="41"/>
                  </a:cubicBezTo>
                  <a:cubicBezTo>
                    <a:pt x="352" y="41"/>
                    <a:pt x="352" y="41"/>
                    <a:pt x="352" y="41"/>
                  </a:cubicBezTo>
                  <a:cubicBezTo>
                    <a:pt x="353" y="42"/>
                    <a:pt x="353" y="42"/>
                    <a:pt x="353" y="42"/>
                  </a:cubicBezTo>
                  <a:cubicBezTo>
                    <a:pt x="353" y="42"/>
                    <a:pt x="353" y="42"/>
                    <a:pt x="353" y="42"/>
                  </a:cubicBezTo>
                  <a:close/>
                  <a:moveTo>
                    <a:pt x="356" y="48"/>
                  </a:moveTo>
                  <a:cubicBezTo>
                    <a:pt x="357" y="48"/>
                    <a:pt x="357" y="48"/>
                    <a:pt x="357" y="48"/>
                  </a:cubicBezTo>
                  <a:cubicBezTo>
                    <a:pt x="357" y="47"/>
                    <a:pt x="357" y="47"/>
                    <a:pt x="357" y="47"/>
                  </a:cubicBezTo>
                  <a:cubicBezTo>
                    <a:pt x="359" y="47"/>
                    <a:pt x="359" y="47"/>
                    <a:pt x="359" y="47"/>
                  </a:cubicBezTo>
                  <a:cubicBezTo>
                    <a:pt x="360" y="47"/>
                    <a:pt x="360" y="47"/>
                    <a:pt x="360" y="47"/>
                  </a:cubicBezTo>
                  <a:cubicBezTo>
                    <a:pt x="362" y="47"/>
                    <a:pt x="362" y="47"/>
                    <a:pt x="362" y="47"/>
                  </a:cubicBezTo>
                  <a:cubicBezTo>
                    <a:pt x="363" y="47"/>
                    <a:pt x="363" y="47"/>
                    <a:pt x="363" y="47"/>
                  </a:cubicBezTo>
                  <a:cubicBezTo>
                    <a:pt x="365" y="47"/>
                    <a:pt x="365" y="47"/>
                    <a:pt x="365" y="47"/>
                  </a:cubicBezTo>
                  <a:cubicBezTo>
                    <a:pt x="366" y="46"/>
                    <a:pt x="366" y="46"/>
                    <a:pt x="366" y="46"/>
                  </a:cubicBezTo>
                  <a:cubicBezTo>
                    <a:pt x="367" y="46"/>
                    <a:pt x="367" y="46"/>
                    <a:pt x="367" y="46"/>
                  </a:cubicBezTo>
                  <a:cubicBezTo>
                    <a:pt x="368" y="46"/>
                    <a:pt x="368" y="46"/>
                    <a:pt x="368" y="46"/>
                  </a:cubicBezTo>
                  <a:cubicBezTo>
                    <a:pt x="369" y="46"/>
                    <a:pt x="369" y="46"/>
                    <a:pt x="369" y="46"/>
                  </a:cubicBezTo>
                  <a:cubicBezTo>
                    <a:pt x="368" y="45"/>
                    <a:pt x="368" y="45"/>
                    <a:pt x="368" y="45"/>
                  </a:cubicBezTo>
                  <a:cubicBezTo>
                    <a:pt x="368" y="44"/>
                    <a:pt x="368" y="44"/>
                    <a:pt x="368" y="44"/>
                  </a:cubicBezTo>
                  <a:cubicBezTo>
                    <a:pt x="367" y="43"/>
                    <a:pt x="367" y="43"/>
                    <a:pt x="367" y="43"/>
                  </a:cubicBezTo>
                  <a:cubicBezTo>
                    <a:pt x="365" y="42"/>
                    <a:pt x="365" y="42"/>
                    <a:pt x="365" y="42"/>
                  </a:cubicBezTo>
                  <a:cubicBezTo>
                    <a:pt x="364" y="42"/>
                    <a:pt x="364" y="42"/>
                    <a:pt x="364" y="42"/>
                  </a:cubicBezTo>
                  <a:cubicBezTo>
                    <a:pt x="363" y="41"/>
                    <a:pt x="363" y="41"/>
                    <a:pt x="363" y="41"/>
                  </a:cubicBezTo>
                  <a:cubicBezTo>
                    <a:pt x="362" y="41"/>
                    <a:pt x="362" y="41"/>
                    <a:pt x="362" y="41"/>
                  </a:cubicBezTo>
                  <a:cubicBezTo>
                    <a:pt x="361" y="41"/>
                    <a:pt x="361" y="41"/>
                    <a:pt x="361" y="41"/>
                  </a:cubicBezTo>
                  <a:cubicBezTo>
                    <a:pt x="360" y="41"/>
                    <a:pt x="360" y="41"/>
                    <a:pt x="360" y="41"/>
                  </a:cubicBezTo>
                  <a:cubicBezTo>
                    <a:pt x="359" y="40"/>
                    <a:pt x="359" y="40"/>
                    <a:pt x="359" y="40"/>
                  </a:cubicBezTo>
                  <a:cubicBezTo>
                    <a:pt x="358" y="40"/>
                    <a:pt x="358" y="40"/>
                    <a:pt x="358" y="40"/>
                  </a:cubicBezTo>
                  <a:cubicBezTo>
                    <a:pt x="358" y="41"/>
                    <a:pt x="358" y="41"/>
                    <a:pt x="358" y="41"/>
                  </a:cubicBezTo>
                  <a:cubicBezTo>
                    <a:pt x="357" y="43"/>
                    <a:pt x="357" y="43"/>
                    <a:pt x="357" y="43"/>
                  </a:cubicBezTo>
                  <a:cubicBezTo>
                    <a:pt x="357" y="43"/>
                    <a:pt x="357" y="43"/>
                    <a:pt x="357" y="43"/>
                  </a:cubicBezTo>
                  <a:cubicBezTo>
                    <a:pt x="357" y="45"/>
                    <a:pt x="357" y="45"/>
                    <a:pt x="357" y="45"/>
                  </a:cubicBezTo>
                  <a:cubicBezTo>
                    <a:pt x="356" y="47"/>
                    <a:pt x="356" y="47"/>
                    <a:pt x="356" y="47"/>
                  </a:cubicBezTo>
                  <a:cubicBezTo>
                    <a:pt x="355" y="48"/>
                    <a:pt x="355" y="48"/>
                    <a:pt x="355" y="48"/>
                  </a:cubicBezTo>
                  <a:cubicBezTo>
                    <a:pt x="355" y="48"/>
                    <a:pt x="355" y="48"/>
                    <a:pt x="355" y="48"/>
                  </a:cubicBezTo>
                  <a:cubicBezTo>
                    <a:pt x="356" y="48"/>
                    <a:pt x="356" y="48"/>
                    <a:pt x="356" y="48"/>
                  </a:cubicBezTo>
                  <a:close/>
                  <a:moveTo>
                    <a:pt x="335" y="44"/>
                  </a:moveTo>
                  <a:cubicBezTo>
                    <a:pt x="335" y="45"/>
                    <a:pt x="335" y="45"/>
                    <a:pt x="335" y="45"/>
                  </a:cubicBezTo>
                  <a:cubicBezTo>
                    <a:pt x="336" y="46"/>
                    <a:pt x="336" y="46"/>
                    <a:pt x="336" y="46"/>
                  </a:cubicBezTo>
                  <a:cubicBezTo>
                    <a:pt x="337" y="46"/>
                    <a:pt x="337" y="46"/>
                    <a:pt x="337" y="46"/>
                  </a:cubicBezTo>
                  <a:cubicBezTo>
                    <a:pt x="337" y="46"/>
                    <a:pt x="337" y="46"/>
                    <a:pt x="337" y="46"/>
                  </a:cubicBezTo>
                  <a:cubicBezTo>
                    <a:pt x="339" y="46"/>
                    <a:pt x="339" y="46"/>
                    <a:pt x="339" y="46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39" y="46"/>
                    <a:pt x="339" y="46"/>
                    <a:pt x="339" y="46"/>
                  </a:cubicBezTo>
                  <a:cubicBezTo>
                    <a:pt x="338" y="45"/>
                    <a:pt x="338" y="45"/>
                    <a:pt x="338" y="45"/>
                  </a:cubicBezTo>
                  <a:cubicBezTo>
                    <a:pt x="337" y="45"/>
                    <a:pt x="337" y="45"/>
                    <a:pt x="337" y="45"/>
                  </a:cubicBezTo>
                  <a:cubicBezTo>
                    <a:pt x="336" y="44"/>
                    <a:pt x="336" y="44"/>
                    <a:pt x="336" y="44"/>
                  </a:cubicBezTo>
                  <a:cubicBezTo>
                    <a:pt x="335" y="44"/>
                    <a:pt x="335" y="44"/>
                    <a:pt x="335" y="44"/>
                  </a:cubicBezTo>
                  <a:cubicBezTo>
                    <a:pt x="335" y="44"/>
                    <a:pt x="335" y="44"/>
                    <a:pt x="335" y="44"/>
                  </a:cubicBezTo>
                  <a:close/>
                  <a:moveTo>
                    <a:pt x="363" y="70"/>
                  </a:moveTo>
                  <a:cubicBezTo>
                    <a:pt x="364" y="71"/>
                    <a:pt x="364" y="71"/>
                    <a:pt x="364" y="71"/>
                  </a:cubicBezTo>
                  <a:cubicBezTo>
                    <a:pt x="365" y="71"/>
                    <a:pt x="365" y="71"/>
                    <a:pt x="365" y="71"/>
                  </a:cubicBezTo>
                  <a:cubicBezTo>
                    <a:pt x="365" y="71"/>
                    <a:pt x="365" y="71"/>
                    <a:pt x="365" y="71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66" y="69"/>
                    <a:pt x="366" y="69"/>
                    <a:pt x="366" y="69"/>
                  </a:cubicBezTo>
                  <a:cubicBezTo>
                    <a:pt x="365" y="68"/>
                    <a:pt x="365" y="68"/>
                    <a:pt x="365" y="68"/>
                  </a:cubicBezTo>
                  <a:cubicBezTo>
                    <a:pt x="365" y="69"/>
                    <a:pt x="365" y="69"/>
                    <a:pt x="365" y="69"/>
                  </a:cubicBezTo>
                  <a:cubicBezTo>
                    <a:pt x="365" y="69"/>
                    <a:pt x="365" y="69"/>
                    <a:pt x="365" y="69"/>
                  </a:cubicBezTo>
                  <a:cubicBezTo>
                    <a:pt x="364" y="70"/>
                    <a:pt x="364" y="70"/>
                    <a:pt x="364" y="70"/>
                  </a:cubicBezTo>
                  <a:cubicBezTo>
                    <a:pt x="364" y="70"/>
                    <a:pt x="363" y="70"/>
                    <a:pt x="363" y="70"/>
                  </a:cubicBezTo>
                  <a:close/>
                  <a:moveTo>
                    <a:pt x="462" y="63"/>
                  </a:moveTo>
                  <a:cubicBezTo>
                    <a:pt x="462" y="63"/>
                    <a:pt x="462" y="63"/>
                    <a:pt x="462" y="63"/>
                  </a:cubicBezTo>
                  <a:cubicBezTo>
                    <a:pt x="463" y="62"/>
                    <a:pt x="463" y="62"/>
                    <a:pt x="463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3"/>
                    <a:pt x="462" y="63"/>
                    <a:pt x="462" y="63"/>
                  </a:cubicBezTo>
                  <a:close/>
                  <a:moveTo>
                    <a:pt x="461" y="64"/>
                  </a:moveTo>
                  <a:cubicBezTo>
                    <a:pt x="462" y="64"/>
                    <a:pt x="462" y="64"/>
                    <a:pt x="462" y="64"/>
                  </a:cubicBezTo>
                  <a:cubicBezTo>
                    <a:pt x="462" y="63"/>
                    <a:pt x="462" y="63"/>
                    <a:pt x="462" y="63"/>
                  </a:cubicBezTo>
                  <a:cubicBezTo>
                    <a:pt x="461" y="62"/>
                    <a:pt x="461" y="62"/>
                    <a:pt x="461" y="62"/>
                  </a:cubicBezTo>
                  <a:cubicBezTo>
                    <a:pt x="461" y="62"/>
                    <a:pt x="461" y="62"/>
                    <a:pt x="461" y="62"/>
                  </a:cubicBezTo>
                  <a:cubicBezTo>
                    <a:pt x="461" y="63"/>
                    <a:pt x="461" y="63"/>
                    <a:pt x="461" y="63"/>
                  </a:cubicBezTo>
                  <a:cubicBezTo>
                    <a:pt x="461" y="64"/>
                    <a:pt x="461" y="64"/>
                    <a:pt x="461" y="64"/>
                  </a:cubicBezTo>
                  <a:close/>
                  <a:moveTo>
                    <a:pt x="461" y="64"/>
                  </a:moveTo>
                  <a:cubicBezTo>
                    <a:pt x="461" y="65"/>
                    <a:pt x="461" y="65"/>
                    <a:pt x="461" y="65"/>
                  </a:cubicBezTo>
                  <a:cubicBezTo>
                    <a:pt x="462" y="66"/>
                    <a:pt x="462" y="66"/>
                    <a:pt x="462" y="66"/>
                  </a:cubicBezTo>
                  <a:cubicBezTo>
                    <a:pt x="462" y="65"/>
                    <a:pt x="462" y="65"/>
                    <a:pt x="462" y="65"/>
                  </a:cubicBezTo>
                  <a:cubicBezTo>
                    <a:pt x="462" y="64"/>
                    <a:pt x="462" y="64"/>
                    <a:pt x="462" y="64"/>
                  </a:cubicBez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1" y="64"/>
                    <a:pt x="461" y="64"/>
                  </a:cubicBezTo>
                  <a:close/>
                  <a:moveTo>
                    <a:pt x="458" y="63"/>
                  </a:moveTo>
                  <a:cubicBezTo>
                    <a:pt x="459" y="64"/>
                    <a:pt x="459" y="64"/>
                    <a:pt x="459" y="64"/>
                  </a:cubicBezTo>
                  <a:cubicBezTo>
                    <a:pt x="460" y="65"/>
                    <a:pt x="460" y="65"/>
                    <a:pt x="460" y="65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460" y="63"/>
                    <a:pt x="460" y="63"/>
                    <a:pt x="460" y="63"/>
                  </a:cubicBezTo>
                  <a:cubicBezTo>
                    <a:pt x="459" y="63"/>
                    <a:pt x="459" y="63"/>
                    <a:pt x="459" y="63"/>
                  </a:cubicBezTo>
                  <a:cubicBezTo>
                    <a:pt x="459" y="63"/>
                    <a:pt x="459" y="63"/>
                    <a:pt x="459" y="63"/>
                  </a:cubicBezTo>
                  <a:cubicBezTo>
                    <a:pt x="458" y="63"/>
                    <a:pt x="458" y="63"/>
                    <a:pt x="458" y="63"/>
                  </a:cubicBezTo>
                  <a:close/>
                  <a:moveTo>
                    <a:pt x="483" y="54"/>
                  </a:moveTo>
                  <a:cubicBezTo>
                    <a:pt x="484" y="55"/>
                    <a:pt x="484" y="55"/>
                    <a:pt x="484" y="55"/>
                  </a:cubicBezTo>
                  <a:cubicBezTo>
                    <a:pt x="485" y="54"/>
                    <a:pt x="485" y="54"/>
                    <a:pt x="485" y="54"/>
                  </a:cubicBezTo>
                  <a:cubicBezTo>
                    <a:pt x="486" y="54"/>
                    <a:pt x="486" y="54"/>
                    <a:pt x="486" y="54"/>
                  </a:cubicBezTo>
                  <a:cubicBezTo>
                    <a:pt x="485" y="53"/>
                    <a:pt x="485" y="53"/>
                    <a:pt x="485" y="53"/>
                  </a:cubicBezTo>
                  <a:cubicBezTo>
                    <a:pt x="485" y="52"/>
                    <a:pt x="485" y="52"/>
                    <a:pt x="485" y="52"/>
                  </a:cubicBezTo>
                  <a:cubicBezTo>
                    <a:pt x="485" y="52"/>
                    <a:pt x="485" y="52"/>
                    <a:pt x="485" y="52"/>
                  </a:cubicBezTo>
                  <a:cubicBezTo>
                    <a:pt x="485" y="51"/>
                    <a:pt x="485" y="51"/>
                    <a:pt x="485" y="51"/>
                  </a:cubicBezTo>
                  <a:cubicBezTo>
                    <a:pt x="484" y="50"/>
                    <a:pt x="484" y="50"/>
                    <a:pt x="484" y="50"/>
                  </a:cubicBezTo>
                  <a:cubicBezTo>
                    <a:pt x="484" y="51"/>
                    <a:pt x="484" y="51"/>
                    <a:pt x="484" y="51"/>
                  </a:cubicBezTo>
                  <a:cubicBezTo>
                    <a:pt x="483" y="51"/>
                    <a:pt x="483" y="51"/>
                    <a:pt x="483" y="51"/>
                  </a:cubicBezTo>
                  <a:cubicBezTo>
                    <a:pt x="482" y="50"/>
                    <a:pt x="482" y="50"/>
                    <a:pt x="482" y="50"/>
                  </a:cubicBezTo>
                  <a:cubicBezTo>
                    <a:pt x="481" y="50"/>
                    <a:pt x="481" y="50"/>
                    <a:pt x="481" y="50"/>
                  </a:cubicBezTo>
                  <a:cubicBezTo>
                    <a:pt x="481" y="51"/>
                    <a:pt x="481" y="51"/>
                    <a:pt x="481" y="51"/>
                  </a:cubicBezTo>
                  <a:cubicBezTo>
                    <a:pt x="480" y="51"/>
                    <a:pt x="480" y="51"/>
                    <a:pt x="480" y="51"/>
                  </a:cubicBezTo>
                  <a:cubicBezTo>
                    <a:pt x="481" y="51"/>
                    <a:pt x="481" y="51"/>
                    <a:pt x="481" y="51"/>
                  </a:cubicBezTo>
                  <a:cubicBezTo>
                    <a:pt x="480" y="51"/>
                    <a:pt x="480" y="51"/>
                    <a:pt x="480" y="51"/>
                  </a:cubicBezTo>
                  <a:cubicBezTo>
                    <a:pt x="480" y="52"/>
                    <a:pt x="480" y="52"/>
                    <a:pt x="480" y="52"/>
                  </a:cubicBezTo>
                  <a:cubicBezTo>
                    <a:pt x="480" y="53"/>
                    <a:pt x="480" y="53"/>
                    <a:pt x="480" y="53"/>
                  </a:cubicBezTo>
                  <a:cubicBezTo>
                    <a:pt x="480" y="53"/>
                    <a:pt x="480" y="53"/>
                    <a:pt x="480" y="53"/>
                  </a:cubicBezTo>
                  <a:cubicBezTo>
                    <a:pt x="481" y="53"/>
                    <a:pt x="481" y="53"/>
                    <a:pt x="481" y="53"/>
                  </a:cubicBezTo>
                  <a:cubicBezTo>
                    <a:pt x="482" y="54"/>
                    <a:pt x="482" y="54"/>
                    <a:pt x="482" y="54"/>
                  </a:cubicBezTo>
                  <a:cubicBezTo>
                    <a:pt x="483" y="54"/>
                    <a:pt x="483" y="54"/>
                    <a:pt x="483" y="54"/>
                  </a:cubicBezTo>
                  <a:close/>
                  <a:moveTo>
                    <a:pt x="489" y="52"/>
                  </a:moveTo>
                  <a:cubicBezTo>
                    <a:pt x="489" y="52"/>
                    <a:pt x="489" y="52"/>
                    <a:pt x="489" y="52"/>
                  </a:cubicBezTo>
                  <a:cubicBezTo>
                    <a:pt x="489" y="51"/>
                    <a:pt x="489" y="51"/>
                    <a:pt x="489" y="51"/>
                  </a:cubicBezTo>
                  <a:cubicBezTo>
                    <a:pt x="489" y="52"/>
                    <a:pt x="489" y="52"/>
                    <a:pt x="489" y="52"/>
                  </a:cubicBezTo>
                  <a:cubicBezTo>
                    <a:pt x="488" y="52"/>
                    <a:pt x="488" y="52"/>
                    <a:pt x="488" y="52"/>
                  </a:cubicBezTo>
                  <a:cubicBezTo>
                    <a:pt x="489" y="52"/>
                    <a:pt x="489" y="52"/>
                    <a:pt x="489" y="52"/>
                  </a:cubicBezTo>
                  <a:close/>
                  <a:moveTo>
                    <a:pt x="495" y="267"/>
                  </a:moveTo>
                  <a:cubicBezTo>
                    <a:pt x="495" y="267"/>
                    <a:pt x="495" y="267"/>
                    <a:pt x="495" y="267"/>
                  </a:cubicBezTo>
                  <a:cubicBezTo>
                    <a:pt x="495" y="266"/>
                    <a:pt x="495" y="266"/>
                    <a:pt x="495" y="266"/>
                  </a:cubicBezTo>
                  <a:cubicBezTo>
                    <a:pt x="494" y="265"/>
                    <a:pt x="494" y="265"/>
                    <a:pt x="494" y="265"/>
                  </a:cubicBezTo>
                  <a:cubicBezTo>
                    <a:pt x="494" y="264"/>
                    <a:pt x="494" y="264"/>
                    <a:pt x="494" y="264"/>
                  </a:cubicBezTo>
                  <a:cubicBezTo>
                    <a:pt x="494" y="263"/>
                    <a:pt x="494" y="263"/>
                    <a:pt x="494" y="263"/>
                  </a:cubicBezTo>
                  <a:cubicBezTo>
                    <a:pt x="495" y="262"/>
                    <a:pt x="495" y="262"/>
                    <a:pt x="495" y="262"/>
                  </a:cubicBezTo>
                  <a:cubicBezTo>
                    <a:pt x="496" y="262"/>
                    <a:pt x="496" y="262"/>
                    <a:pt x="496" y="262"/>
                  </a:cubicBezTo>
                  <a:cubicBezTo>
                    <a:pt x="496" y="263"/>
                    <a:pt x="496" y="263"/>
                    <a:pt x="496" y="263"/>
                  </a:cubicBezTo>
                  <a:cubicBezTo>
                    <a:pt x="496" y="263"/>
                    <a:pt x="496" y="263"/>
                    <a:pt x="496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9" y="263"/>
                    <a:pt x="499" y="263"/>
                    <a:pt x="499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4"/>
                    <a:pt x="498" y="264"/>
                    <a:pt x="498" y="264"/>
                  </a:cubicBezTo>
                  <a:cubicBezTo>
                    <a:pt x="499" y="265"/>
                    <a:pt x="499" y="265"/>
                    <a:pt x="499" y="265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6"/>
                    <a:pt x="500" y="266"/>
                    <a:pt x="500" y="266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4"/>
                    <a:pt x="500" y="264"/>
                    <a:pt x="500" y="264"/>
                  </a:cubicBezTo>
                  <a:cubicBezTo>
                    <a:pt x="500" y="263"/>
                    <a:pt x="500" y="263"/>
                    <a:pt x="500" y="263"/>
                  </a:cubicBezTo>
                  <a:cubicBezTo>
                    <a:pt x="499" y="263"/>
                    <a:pt x="499" y="263"/>
                    <a:pt x="499" y="263"/>
                  </a:cubicBezTo>
                  <a:cubicBezTo>
                    <a:pt x="499" y="261"/>
                    <a:pt x="499" y="261"/>
                    <a:pt x="499" y="261"/>
                  </a:cubicBezTo>
                  <a:cubicBezTo>
                    <a:pt x="499" y="261"/>
                    <a:pt x="499" y="261"/>
                    <a:pt x="499" y="261"/>
                  </a:cubicBezTo>
                  <a:cubicBezTo>
                    <a:pt x="498" y="261"/>
                    <a:pt x="498" y="261"/>
                    <a:pt x="498" y="261"/>
                  </a:cubicBezTo>
                  <a:cubicBezTo>
                    <a:pt x="497" y="261"/>
                    <a:pt x="497" y="261"/>
                    <a:pt x="497" y="261"/>
                  </a:cubicBezTo>
                  <a:cubicBezTo>
                    <a:pt x="496" y="260"/>
                    <a:pt x="496" y="260"/>
                    <a:pt x="496" y="260"/>
                  </a:cubicBezTo>
                  <a:cubicBezTo>
                    <a:pt x="496" y="259"/>
                    <a:pt x="496" y="259"/>
                    <a:pt x="496" y="259"/>
                  </a:cubicBezTo>
                  <a:cubicBezTo>
                    <a:pt x="495" y="258"/>
                    <a:pt x="495" y="258"/>
                    <a:pt x="495" y="258"/>
                  </a:cubicBezTo>
                  <a:cubicBezTo>
                    <a:pt x="494" y="257"/>
                    <a:pt x="494" y="257"/>
                    <a:pt x="494" y="257"/>
                  </a:cubicBezTo>
                  <a:cubicBezTo>
                    <a:pt x="494" y="257"/>
                    <a:pt x="494" y="257"/>
                    <a:pt x="494" y="257"/>
                  </a:cubicBezTo>
                  <a:cubicBezTo>
                    <a:pt x="493" y="256"/>
                    <a:pt x="493" y="256"/>
                    <a:pt x="493" y="256"/>
                  </a:cubicBezTo>
                  <a:cubicBezTo>
                    <a:pt x="493" y="255"/>
                    <a:pt x="493" y="255"/>
                    <a:pt x="493" y="255"/>
                  </a:cubicBezTo>
                  <a:cubicBezTo>
                    <a:pt x="492" y="254"/>
                    <a:pt x="492" y="254"/>
                    <a:pt x="492" y="254"/>
                  </a:cubicBezTo>
                  <a:cubicBezTo>
                    <a:pt x="492" y="253"/>
                    <a:pt x="492" y="253"/>
                    <a:pt x="492" y="253"/>
                  </a:cubicBezTo>
                  <a:cubicBezTo>
                    <a:pt x="492" y="252"/>
                    <a:pt x="492" y="252"/>
                    <a:pt x="492" y="252"/>
                  </a:cubicBezTo>
                  <a:cubicBezTo>
                    <a:pt x="491" y="250"/>
                    <a:pt x="491" y="250"/>
                    <a:pt x="491" y="250"/>
                  </a:cubicBezTo>
                  <a:cubicBezTo>
                    <a:pt x="491" y="249"/>
                    <a:pt x="491" y="249"/>
                    <a:pt x="491" y="249"/>
                  </a:cubicBezTo>
                  <a:cubicBezTo>
                    <a:pt x="491" y="248"/>
                    <a:pt x="491" y="248"/>
                    <a:pt x="491" y="248"/>
                  </a:cubicBezTo>
                  <a:cubicBezTo>
                    <a:pt x="491" y="247"/>
                    <a:pt x="491" y="247"/>
                    <a:pt x="491" y="247"/>
                  </a:cubicBezTo>
                  <a:cubicBezTo>
                    <a:pt x="490" y="246"/>
                    <a:pt x="490" y="246"/>
                    <a:pt x="490" y="246"/>
                  </a:cubicBezTo>
                  <a:cubicBezTo>
                    <a:pt x="491" y="246"/>
                    <a:pt x="491" y="246"/>
                    <a:pt x="491" y="246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2" y="245"/>
                    <a:pt x="492" y="245"/>
                    <a:pt x="492" y="245"/>
                  </a:cubicBezTo>
                  <a:cubicBezTo>
                    <a:pt x="493" y="245"/>
                    <a:pt x="493" y="245"/>
                    <a:pt x="493" y="245"/>
                  </a:cubicBezTo>
                  <a:cubicBezTo>
                    <a:pt x="494" y="245"/>
                    <a:pt x="494" y="245"/>
                    <a:pt x="494" y="245"/>
                  </a:cubicBezTo>
                  <a:cubicBezTo>
                    <a:pt x="495" y="245"/>
                    <a:pt x="495" y="245"/>
                    <a:pt x="495" y="245"/>
                  </a:cubicBezTo>
                  <a:cubicBezTo>
                    <a:pt x="495" y="246"/>
                    <a:pt x="495" y="246"/>
                    <a:pt x="495" y="246"/>
                  </a:cubicBezTo>
                  <a:cubicBezTo>
                    <a:pt x="496" y="247"/>
                    <a:pt x="496" y="247"/>
                    <a:pt x="496" y="247"/>
                  </a:cubicBezTo>
                  <a:cubicBezTo>
                    <a:pt x="497" y="247"/>
                    <a:pt x="497" y="247"/>
                    <a:pt x="497" y="247"/>
                  </a:cubicBezTo>
                  <a:cubicBezTo>
                    <a:pt x="498" y="248"/>
                    <a:pt x="498" y="248"/>
                    <a:pt x="498" y="248"/>
                  </a:cubicBezTo>
                  <a:cubicBezTo>
                    <a:pt x="499" y="248"/>
                    <a:pt x="499" y="248"/>
                    <a:pt x="499" y="248"/>
                  </a:cubicBezTo>
                  <a:cubicBezTo>
                    <a:pt x="498" y="247"/>
                    <a:pt x="498" y="247"/>
                    <a:pt x="498" y="247"/>
                  </a:cubicBezTo>
                  <a:cubicBezTo>
                    <a:pt x="497" y="246"/>
                    <a:pt x="497" y="246"/>
                    <a:pt x="497" y="246"/>
                  </a:cubicBezTo>
                  <a:cubicBezTo>
                    <a:pt x="496" y="246"/>
                    <a:pt x="496" y="246"/>
                    <a:pt x="496" y="246"/>
                  </a:cubicBezTo>
                  <a:cubicBezTo>
                    <a:pt x="495" y="244"/>
                    <a:pt x="495" y="244"/>
                    <a:pt x="495" y="244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3" y="241"/>
                    <a:pt x="493" y="241"/>
                    <a:pt x="493" y="241"/>
                  </a:cubicBezTo>
                  <a:cubicBezTo>
                    <a:pt x="493" y="240"/>
                    <a:pt x="493" y="240"/>
                    <a:pt x="493" y="240"/>
                  </a:cubicBezTo>
                  <a:cubicBezTo>
                    <a:pt x="492" y="240"/>
                    <a:pt x="492" y="240"/>
                    <a:pt x="492" y="240"/>
                  </a:cubicBezTo>
                  <a:cubicBezTo>
                    <a:pt x="492" y="239"/>
                    <a:pt x="492" y="239"/>
                    <a:pt x="492" y="239"/>
                  </a:cubicBezTo>
                  <a:cubicBezTo>
                    <a:pt x="491" y="238"/>
                    <a:pt x="491" y="238"/>
                    <a:pt x="491" y="238"/>
                  </a:cubicBezTo>
                  <a:cubicBezTo>
                    <a:pt x="489" y="236"/>
                    <a:pt x="489" y="236"/>
                    <a:pt x="489" y="236"/>
                  </a:cubicBezTo>
                  <a:cubicBezTo>
                    <a:pt x="489" y="235"/>
                    <a:pt x="489" y="235"/>
                    <a:pt x="489" y="235"/>
                  </a:cubicBezTo>
                  <a:cubicBezTo>
                    <a:pt x="488" y="233"/>
                    <a:pt x="488" y="233"/>
                    <a:pt x="488" y="233"/>
                  </a:cubicBezTo>
                  <a:cubicBezTo>
                    <a:pt x="487" y="232"/>
                    <a:pt x="487" y="232"/>
                    <a:pt x="487" y="232"/>
                  </a:cubicBezTo>
                  <a:cubicBezTo>
                    <a:pt x="486" y="231"/>
                    <a:pt x="486" y="231"/>
                    <a:pt x="486" y="231"/>
                  </a:cubicBezTo>
                  <a:cubicBezTo>
                    <a:pt x="486" y="230"/>
                    <a:pt x="486" y="230"/>
                    <a:pt x="486" y="230"/>
                  </a:cubicBezTo>
                  <a:cubicBezTo>
                    <a:pt x="486" y="230"/>
                    <a:pt x="486" y="230"/>
                    <a:pt x="486" y="230"/>
                  </a:cubicBezTo>
                  <a:cubicBezTo>
                    <a:pt x="485" y="229"/>
                    <a:pt x="485" y="229"/>
                    <a:pt x="485" y="229"/>
                  </a:cubicBezTo>
                  <a:cubicBezTo>
                    <a:pt x="485" y="230"/>
                    <a:pt x="485" y="230"/>
                    <a:pt x="485" y="230"/>
                  </a:cubicBezTo>
                  <a:cubicBezTo>
                    <a:pt x="485" y="230"/>
                    <a:pt x="485" y="230"/>
                    <a:pt x="485" y="230"/>
                  </a:cubicBezTo>
                  <a:cubicBezTo>
                    <a:pt x="484" y="229"/>
                    <a:pt x="484" y="229"/>
                    <a:pt x="484" y="229"/>
                  </a:cubicBezTo>
                  <a:cubicBezTo>
                    <a:pt x="485" y="229"/>
                    <a:pt x="485" y="229"/>
                    <a:pt x="485" y="229"/>
                  </a:cubicBezTo>
                  <a:cubicBezTo>
                    <a:pt x="484" y="228"/>
                    <a:pt x="484" y="228"/>
                    <a:pt x="484" y="228"/>
                  </a:cubicBezTo>
                  <a:cubicBezTo>
                    <a:pt x="483" y="228"/>
                    <a:pt x="483" y="228"/>
                    <a:pt x="483" y="228"/>
                  </a:cubicBezTo>
                  <a:cubicBezTo>
                    <a:pt x="483" y="227"/>
                    <a:pt x="483" y="227"/>
                    <a:pt x="483" y="227"/>
                  </a:cubicBezTo>
                  <a:cubicBezTo>
                    <a:pt x="482" y="226"/>
                    <a:pt x="482" y="226"/>
                    <a:pt x="482" y="226"/>
                  </a:cubicBezTo>
                  <a:cubicBezTo>
                    <a:pt x="482" y="225"/>
                    <a:pt x="482" y="225"/>
                    <a:pt x="482" y="225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3"/>
                    <a:pt x="482" y="223"/>
                    <a:pt x="482" y="223"/>
                  </a:cubicBezTo>
                  <a:cubicBezTo>
                    <a:pt x="482" y="221"/>
                    <a:pt x="482" y="221"/>
                    <a:pt x="482" y="221"/>
                  </a:cubicBezTo>
                  <a:cubicBezTo>
                    <a:pt x="481" y="220"/>
                    <a:pt x="481" y="220"/>
                    <a:pt x="481" y="220"/>
                  </a:cubicBezTo>
                  <a:cubicBezTo>
                    <a:pt x="480" y="220"/>
                    <a:pt x="480" y="220"/>
                    <a:pt x="480" y="220"/>
                  </a:cubicBezTo>
                  <a:cubicBezTo>
                    <a:pt x="480" y="219"/>
                    <a:pt x="480" y="219"/>
                    <a:pt x="480" y="219"/>
                  </a:cubicBezTo>
                  <a:cubicBezTo>
                    <a:pt x="479" y="219"/>
                    <a:pt x="479" y="219"/>
                    <a:pt x="479" y="219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80" y="218"/>
                    <a:pt x="480" y="218"/>
                    <a:pt x="480" y="218"/>
                  </a:cubicBezTo>
                  <a:cubicBezTo>
                    <a:pt x="481" y="219"/>
                    <a:pt x="481" y="219"/>
                    <a:pt x="481" y="219"/>
                  </a:cubicBezTo>
                  <a:cubicBezTo>
                    <a:pt x="481" y="218"/>
                    <a:pt x="481" y="218"/>
                    <a:pt x="481" y="218"/>
                  </a:cubicBezTo>
                  <a:cubicBezTo>
                    <a:pt x="480" y="217"/>
                    <a:pt x="480" y="217"/>
                    <a:pt x="480" y="217"/>
                  </a:cubicBezTo>
                  <a:cubicBezTo>
                    <a:pt x="479" y="216"/>
                    <a:pt x="479" y="216"/>
                    <a:pt x="479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5"/>
                    <a:pt x="478" y="215"/>
                    <a:pt x="478" y="215"/>
                  </a:cubicBezTo>
                  <a:cubicBezTo>
                    <a:pt x="476" y="214"/>
                    <a:pt x="476" y="214"/>
                    <a:pt x="476" y="214"/>
                  </a:cubicBezTo>
                  <a:cubicBezTo>
                    <a:pt x="476" y="213"/>
                    <a:pt x="476" y="213"/>
                    <a:pt x="476" y="213"/>
                  </a:cubicBezTo>
                  <a:cubicBezTo>
                    <a:pt x="476" y="212"/>
                    <a:pt x="476" y="212"/>
                    <a:pt x="476" y="212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74" y="211"/>
                    <a:pt x="474" y="211"/>
                    <a:pt x="474" y="211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09"/>
                    <a:pt x="473" y="209"/>
                    <a:pt x="473" y="209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11"/>
                    <a:pt x="473" y="211"/>
                    <a:pt x="473" y="211"/>
                  </a:cubicBezTo>
                  <a:cubicBezTo>
                    <a:pt x="472" y="211"/>
                    <a:pt x="472" y="211"/>
                    <a:pt x="472" y="211"/>
                  </a:cubicBezTo>
                  <a:cubicBezTo>
                    <a:pt x="472" y="211"/>
                    <a:pt x="472" y="211"/>
                    <a:pt x="472" y="211"/>
                  </a:cubicBezTo>
                  <a:cubicBezTo>
                    <a:pt x="471" y="211"/>
                    <a:pt x="471" y="211"/>
                    <a:pt x="471" y="211"/>
                  </a:cubicBezTo>
                  <a:cubicBezTo>
                    <a:pt x="472" y="212"/>
                    <a:pt x="472" y="212"/>
                    <a:pt x="472" y="212"/>
                  </a:cubicBezTo>
                  <a:cubicBezTo>
                    <a:pt x="474" y="212"/>
                    <a:pt x="474" y="212"/>
                    <a:pt x="474" y="212"/>
                  </a:cubicBezTo>
                  <a:cubicBezTo>
                    <a:pt x="474" y="213"/>
                    <a:pt x="474" y="213"/>
                    <a:pt x="474" y="213"/>
                  </a:cubicBezTo>
                  <a:cubicBezTo>
                    <a:pt x="474" y="214"/>
                    <a:pt x="474" y="214"/>
                    <a:pt x="474" y="214"/>
                  </a:cubicBezTo>
                  <a:cubicBezTo>
                    <a:pt x="474" y="214"/>
                    <a:pt x="474" y="214"/>
                    <a:pt x="474" y="214"/>
                  </a:cubicBezTo>
                  <a:cubicBezTo>
                    <a:pt x="475" y="214"/>
                    <a:pt x="475" y="214"/>
                    <a:pt x="475" y="214"/>
                  </a:cubicBezTo>
                  <a:cubicBezTo>
                    <a:pt x="475" y="214"/>
                    <a:pt x="475" y="214"/>
                    <a:pt x="475" y="214"/>
                  </a:cubicBezTo>
                  <a:cubicBezTo>
                    <a:pt x="475" y="215"/>
                    <a:pt x="475" y="215"/>
                    <a:pt x="475" y="215"/>
                  </a:cubicBezTo>
                  <a:cubicBezTo>
                    <a:pt x="474" y="215"/>
                    <a:pt x="474" y="215"/>
                    <a:pt x="474" y="215"/>
                  </a:cubicBezTo>
                  <a:cubicBezTo>
                    <a:pt x="474" y="215"/>
                    <a:pt x="474" y="215"/>
                    <a:pt x="474" y="215"/>
                  </a:cubicBezTo>
                  <a:cubicBezTo>
                    <a:pt x="475" y="215"/>
                    <a:pt x="475" y="215"/>
                    <a:pt x="475" y="215"/>
                  </a:cubicBezTo>
                  <a:cubicBezTo>
                    <a:pt x="475" y="216"/>
                    <a:pt x="475" y="216"/>
                    <a:pt x="475" y="216"/>
                  </a:cubicBezTo>
                  <a:cubicBezTo>
                    <a:pt x="475" y="216"/>
                    <a:pt x="475" y="216"/>
                    <a:pt x="475" y="216"/>
                  </a:cubicBezTo>
                  <a:cubicBezTo>
                    <a:pt x="474" y="216"/>
                    <a:pt x="474" y="216"/>
                    <a:pt x="474" y="216"/>
                  </a:cubicBezTo>
                  <a:cubicBezTo>
                    <a:pt x="473" y="216"/>
                    <a:pt x="473" y="216"/>
                    <a:pt x="473" y="216"/>
                  </a:cubicBezTo>
                  <a:cubicBezTo>
                    <a:pt x="473" y="216"/>
                    <a:pt x="473" y="216"/>
                    <a:pt x="473" y="216"/>
                  </a:cubicBezTo>
                  <a:cubicBezTo>
                    <a:pt x="472" y="217"/>
                    <a:pt x="472" y="217"/>
                    <a:pt x="472" y="217"/>
                  </a:cubicBezTo>
                  <a:cubicBezTo>
                    <a:pt x="473" y="218"/>
                    <a:pt x="473" y="218"/>
                    <a:pt x="473" y="218"/>
                  </a:cubicBezTo>
                  <a:cubicBezTo>
                    <a:pt x="473" y="219"/>
                    <a:pt x="473" y="219"/>
                    <a:pt x="473" y="219"/>
                  </a:cubicBezTo>
                  <a:cubicBezTo>
                    <a:pt x="474" y="220"/>
                    <a:pt x="474" y="220"/>
                    <a:pt x="474" y="220"/>
                  </a:cubicBezTo>
                  <a:cubicBezTo>
                    <a:pt x="475" y="221"/>
                    <a:pt x="475" y="221"/>
                    <a:pt x="475" y="221"/>
                  </a:cubicBezTo>
                  <a:cubicBezTo>
                    <a:pt x="475" y="223"/>
                    <a:pt x="475" y="223"/>
                    <a:pt x="475" y="223"/>
                  </a:cubicBezTo>
                  <a:cubicBezTo>
                    <a:pt x="475" y="223"/>
                    <a:pt x="475" y="223"/>
                    <a:pt x="475" y="223"/>
                  </a:cubicBezTo>
                  <a:cubicBezTo>
                    <a:pt x="476" y="225"/>
                    <a:pt x="476" y="225"/>
                    <a:pt x="476" y="225"/>
                  </a:cubicBezTo>
                  <a:cubicBezTo>
                    <a:pt x="476" y="227"/>
                    <a:pt x="476" y="227"/>
                    <a:pt x="476" y="227"/>
                  </a:cubicBezTo>
                  <a:cubicBezTo>
                    <a:pt x="477" y="228"/>
                    <a:pt x="477" y="228"/>
                    <a:pt x="477" y="228"/>
                  </a:cubicBezTo>
                  <a:cubicBezTo>
                    <a:pt x="478" y="228"/>
                    <a:pt x="478" y="228"/>
                    <a:pt x="478" y="228"/>
                  </a:cubicBezTo>
                  <a:cubicBezTo>
                    <a:pt x="478" y="229"/>
                    <a:pt x="478" y="229"/>
                    <a:pt x="478" y="229"/>
                  </a:cubicBezTo>
                  <a:cubicBezTo>
                    <a:pt x="478" y="229"/>
                    <a:pt x="478" y="229"/>
                    <a:pt x="478" y="229"/>
                  </a:cubicBezTo>
                  <a:cubicBezTo>
                    <a:pt x="480" y="231"/>
                    <a:pt x="480" y="231"/>
                    <a:pt x="480" y="231"/>
                  </a:cubicBezTo>
                  <a:cubicBezTo>
                    <a:pt x="480" y="231"/>
                    <a:pt x="480" y="231"/>
                    <a:pt x="480" y="231"/>
                  </a:cubicBezTo>
                  <a:cubicBezTo>
                    <a:pt x="481" y="232"/>
                    <a:pt x="481" y="232"/>
                    <a:pt x="481" y="232"/>
                  </a:cubicBezTo>
                  <a:cubicBezTo>
                    <a:pt x="482" y="234"/>
                    <a:pt x="482" y="234"/>
                    <a:pt x="482" y="234"/>
                  </a:cubicBezTo>
                  <a:cubicBezTo>
                    <a:pt x="482" y="235"/>
                    <a:pt x="482" y="235"/>
                    <a:pt x="482" y="235"/>
                  </a:cubicBezTo>
                  <a:cubicBezTo>
                    <a:pt x="482" y="236"/>
                    <a:pt x="482" y="236"/>
                    <a:pt x="482" y="236"/>
                  </a:cubicBezTo>
                  <a:cubicBezTo>
                    <a:pt x="482" y="237"/>
                    <a:pt x="482" y="237"/>
                    <a:pt x="482" y="237"/>
                  </a:cubicBezTo>
                  <a:cubicBezTo>
                    <a:pt x="483" y="237"/>
                    <a:pt x="483" y="237"/>
                    <a:pt x="483" y="237"/>
                  </a:cubicBezTo>
                  <a:cubicBezTo>
                    <a:pt x="484" y="238"/>
                    <a:pt x="484" y="238"/>
                    <a:pt x="484" y="238"/>
                  </a:cubicBezTo>
                  <a:cubicBezTo>
                    <a:pt x="484" y="238"/>
                    <a:pt x="484" y="238"/>
                    <a:pt x="484" y="238"/>
                  </a:cubicBezTo>
                  <a:cubicBezTo>
                    <a:pt x="484" y="239"/>
                    <a:pt x="484" y="239"/>
                    <a:pt x="484" y="239"/>
                  </a:cubicBezTo>
                  <a:cubicBezTo>
                    <a:pt x="485" y="240"/>
                    <a:pt x="485" y="240"/>
                    <a:pt x="485" y="240"/>
                  </a:cubicBezTo>
                  <a:cubicBezTo>
                    <a:pt x="485" y="241"/>
                    <a:pt x="485" y="241"/>
                    <a:pt x="485" y="241"/>
                  </a:cubicBezTo>
                  <a:cubicBezTo>
                    <a:pt x="485" y="242"/>
                    <a:pt x="485" y="242"/>
                    <a:pt x="485" y="242"/>
                  </a:cubicBezTo>
                  <a:cubicBezTo>
                    <a:pt x="486" y="244"/>
                    <a:pt x="486" y="244"/>
                    <a:pt x="486" y="244"/>
                  </a:cubicBezTo>
                  <a:cubicBezTo>
                    <a:pt x="486" y="244"/>
                    <a:pt x="486" y="244"/>
                    <a:pt x="486" y="244"/>
                  </a:cubicBezTo>
                  <a:cubicBezTo>
                    <a:pt x="486" y="245"/>
                    <a:pt x="486" y="245"/>
                    <a:pt x="486" y="245"/>
                  </a:cubicBezTo>
                  <a:cubicBezTo>
                    <a:pt x="486" y="246"/>
                    <a:pt x="486" y="246"/>
                    <a:pt x="486" y="246"/>
                  </a:cubicBezTo>
                  <a:cubicBezTo>
                    <a:pt x="487" y="248"/>
                    <a:pt x="487" y="248"/>
                    <a:pt x="487" y="248"/>
                  </a:cubicBezTo>
                  <a:cubicBezTo>
                    <a:pt x="486" y="248"/>
                    <a:pt x="486" y="248"/>
                    <a:pt x="486" y="248"/>
                  </a:cubicBezTo>
                  <a:cubicBezTo>
                    <a:pt x="487" y="250"/>
                    <a:pt x="487" y="250"/>
                    <a:pt x="487" y="250"/>
                  </a:cubicBezTo>
                  <a:cubicBezTo>
                    <a:pt x="487" y="250"/>
                    <a:pt x="487" y="250"/>
                    <a:pt x="487" y="250"/>
                  </a:cubicBezTo>
                  <a:cubicBezTo>
                    <a:pt x="489" y="252"/>
                    <a:pt x="489" y="252"/>
                    <a:pt x="489" y="252"/>
                  </a:cubicBezTo>
                  <a:cubicBezTo>
                    <a:pt x="489" y="253"/>
                    <a:pt x="489" y="253"/>
                    <a:pt x="489" y="253"/>
                  </a:cubicBezTo>
                  <a:cubicBezTo>
                    <a:pt x="490" y="254"/>
                    <a:pt x="490" y="254"/>
                    <a:pt x="490" y="254"/>
                  </a:cubicBezTo>
                  <a:cubicBezTo>
                    <a:pt x="490" y="256"/>
                    <a:pt x="490" y="256"/>
                    <a:pt x="490" y="256"/>
                  </a:cubicBezTo>
                  <a:cubicBezTo>
                    <a:pt x="490" y="257"/>
                    <a:pt x="490" y="257"/>
                    <a:pt x="490" y="257"/>
                  </a:cubicBezTo>
                  <a:cubicBezTo>
                    <a:pt x="491" y="258"/>
                    <a:pt x="491" y="258"/>
                    <a:pt x="491" y="258"/>
                  </a:cubicBezTo>
                  <a:cubicBezTo>
                    <a:pt x="491" y="259"/>
                    <a:pt x="491" y="259"/>
                    <a:pt x="491" y="259"/>
                  </a:cubicBezTo>
                  <a:cubicBezTo>
                    <a:pt x="492" y="260"/>
                    <a:pt x="492" y="260"/>
                    <a:pt x="492" y="260"/>
                  </a:cubicBezTo>
                  <a:cubicBezTo>
                    <a:pt x="492" y="261"/>
                    <a:pt x="492" y="261"/>
                    <a:pt x="492" y="261"/>
                  </a:cubicBezTo>
                  <a:cubicBezTo>
                    <a:pt x="492" y="262"/>
                    <a:pt x="492" y="262"/>
                    <a:pt x="492" y="262"/>
                  </a:cubicBezTo>
                  <a:cubicBezTo>
                    <a:pt x="492" y="264"/>
                    <a:pt x="492" y="264"/>
                    <a:pt x="492" y="264"/>
                  </a:cubicBezTo>
                  <a:cubicBezTo>
                    <a:pt x="492" y="265"/>
                    <a:pt x="492" y="265"/>
                    <a:pt x="492" y="265"/>
                  </a:cubicBezTo>
                  <a:cubicBezTo>
                    <a:pt x="493" y="266"/>
                    <a:pt x="493" y="266"/>
                    <a:pt x="493" y="266"/>
                  </a:cubicBezTo>
                  <a:cubicBezTo>
                    <a:pt x="494" y="267"/>
                    <a:pt x="494" y="267"/>
                    <a:pt x="494" y="267"/>
                  </a:cubicBezTo>
                  <a:cubicBezTo>
                    <a:pt x="495" y="267"/>
                    <a:pt x="495" y="267"/>
                    <a:pt x="495" y="267"/>
                  </a:cubicBezTo>
                  <a:close/>
                  <a:moveTo>
                    <a:pt x="450" y="211"/>
                  </a:moveTo>
                  <a:cubicBezTo>
                    <a:pt x="450" y="211"/>
                    <a:pt x="450" y="211"/>
                    <a:pt x="450" y="211"/>
                  </a:cubicBezTo>
                  <a:cubicBezTo>
                    <a:pt x="450" y="210"/>
                    <a:pt x="450" y="210"/>
                    <a:pt x="450" y="210"/>
                  </a:cubicBezTo>
                  <a:cubicBezTo>
                    <a:pt x="450" y="210"/>
                    <a:pt x="450" y="210"/>
                    <a:pt x="450" y="210"/>
                  </a:cubicBezTo>
                  <a:cubicBezTo>
                    <a:pt x="451" y="210"/>
                    <a:pt x="451" y="210"/>
                    <a:pt x="451" y="210"/>
                  </a:cubicBezTo>
                  <a:cubicBezTo>
                    <a:pt x="451" y="211"/>
                    <a:pt x="451" y="211"/>
                    <a:pt x="451" y="211"/>
                  </a:cubicBezTo>
                  <a:cubicBezTo>
                    <a:pt x="452" y="211"/>
                    <a:pt x="452" y="211"/>
                    <a:pt x="452" y="211"/>
                  </a:cubicBezTo>
                  <a:cubicBezTo>
                    <a:pt x="452" y="210"/>
                    <a:pt x="452" y="210"/>
                    <a:pt x="452" y="210"/>
                  </a:cubicBezTo>
                  <a:cubicBezTo>
                    <a:pt x="453" y="210"/>
                    <a:pt x="453" y="210"/>
                    <a:pt x="453" y="210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3" y="209"/>
                    <a:pt x="453" y="209"/>
                    <a:pt x="453" y="209"/>
                  </a:cubicBezTo>
                  <a:cubicBezTo>
                    <a:pt x="453" y="208"/>
                    <a:pt x="453" y="208"/>
                    <a:pt x="453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1" y="209"/>
                    <a:pt x="451" y="209"/>
                    <a:pt x="451" y="209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0" y="207"/>
                    <a:pt x="450" y="207"/>
                    <a:pt x="450" y="207"/>
                  </a:cubicBezTo>
                  <a:cubicBezTo>
                    <a:pt x="450" y="208"/>
                    <a:pt x="450" y="208"/>
                    <a:pt x="450" y="208"/>
                  </a:cubicBezTo>
                  <a:cubicBezTo>
                    <a:pt x="449" y="209"/>
                    <a:pt x="449" y="209"/>
                    <a:pt x="449" y="209"/>
                  </a:cubicBezTo>
                  <a:cubicBezTo>
                    <a:pt x="449" y="209"/>
                    <a:pt x="449" y="209"/>
                    <a:pt x="449" y="209"/>
                  </a:cubicBezTo>
                  <a:cubicBezTo>
                    <a:pt x="449" y="210"/>
                    <a:pt x="449" y="210"/>
                    <a:pt x="449" y="210"/>
                  </a:cubicBezTo>
                  <a:cubicBezTo>
                    <a:pt x="450" y="211"/>
                    <a:pt x="450" y="211"/>
                    <a:pt x="450" y="211"/>
                  </a:cubicBezTo>
                  <a:close/>
                  <a:moveTo>
                    <a:pt x="447" y="210"/>
                  </a:moveTo>
                  <a:cubicBezTo>
                    <a:pt x="447" y="210"/>
                    <a:pt x="447" y="210"/>
                    <a:pt x="447" y="210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7" y="209"/>
                    <a:pt x="447" y="209"/>
                    <a:pt x="447" y="209"/>
                  </a:cubicBezTo>
                  <a:cubicBezTo>
                    <a:pt x="448" y="210"/>
                    <a:pt x="448" y="210"/>
                    <a:pt x="448" y="210"/>
                  </a:cubicBezTo>
                  <a:cubicBezTo>
                    <a:pt x="448" y="210"/>
                    <a:pt x="448" y="210"/>
                    <a:pt x="448" y="210"/>
                  </a:cubicBezTo>
                  <a:cubicBezTo>
                    <a:pt x="448" y="209"/>
                    <a:pt x="448" y="209"/>
                    <a:pt x="448" y="209"/>
                  </a:cubicBezTo>
                  <a:cubicBezTo>
                    <a:pt x="448" y="209"/>
                    <a:pt x="448" y="209"/>
                    <a:pt x="448" y="209"/>
                  </a:cubicBezTo>
                  <a:cubicBezTo>
                    <a:pt x="448" y="208"/>
                    <a:pt x="448" y="208"/>
                    <a:pt x="448" y="208"/>
                  </a:cubicBezTo>
                  <a:cubicBezTo>
                    <a:pt x="448" y="208"/>
                    <a:pt x="448" y="208"/>
                    <a:pt x="448" y="208"/>
                  </a:cubicBezTo>
                  <a:cubicBezTo>
                    <a:pt x="447" y="209"/>
                    <a:pt x="447" y="209"/>
                    <a:pt x="447" y="209"/>
                  </a:cubicBezTo>
                  <a:cubicBezTo>
                    <a:pt x="446" y="209"/>
                    <a:pt x="446" y="209"/>
                    <a:pt x="446" y="209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7" y="210"/>
                    <a:pt x="447" y="210"/>
                    <a:pt x="447" y="210"/>
                  </a:cubicBezTo>
                  <a:close/>
                  <a:moveTo>
                    <a:pt x="453" y="213"/>
                  </a:moveTo>
                  <a:cubicBezTo>
                    <a:pt x="453" y="213"/>
                    <a:pt x="453" y="213"/>
                    <a:pt x="453" y="213"/>
                  </a:cubicBezTo>
                  <a:cubicBezTo>
                    <a:pt x="453" y="213"/>
                    <a:pt x="453" y="213"/>
                    <a:pt x="453" y="213"/>
                  </a:cubicBezTo>
                  <a:cubicBezTo>
                    <a:pt x="454" y="212"/>
                    <a:pt x="454" y="212"/>
                    <a:pt x="454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3"/>
                    <a:pt x="453" y="213"/>
                    <a:pt x="453" y="213"/>
                  </a:cubicBezTo>
                  <a:close/>
                  <a:moveTo>
                    <a:pt x="452" y="212"/>
                  </a:moveTo>
                  <a:cubicBezTo>
                    <a:pt x="452" y="212"/>
                    <a:pt x="452" y="212"/>
                    <a:pt x="452" y="212"/>
                  </a:cubicBezTo>
                  <a:cubicBezTo>
                    <a:pt x="452" y="213"/>
                    <a:pt x="452" y="213"/>
                    <a:pt x="452" y="213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lose/>
                  <a:moveTo>
                    <a:pt x="452" y="215"/>
                  </a:moveTo>
                  <a:cubicBezTo>
                    <a:pt x="452" y="215"/>
                    <a:pt x="452" y="215"/>
                    <a:pt x="452" y="215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3" y="214"/>
                    <a:pt x="453" y="214"/>
                    <a:pt x="453" y="214"/>
                  </a:cubicBezTo>
                  <a:cubicBezTo>
                    <a:pt x="453" y="214"/>
                    <a:pt x="453" y="214"/>
                    <a:pt x="453" y="214"/>
                  </a:cubicBezTo>
                  <a:cubicBezTo>
                    <a:pt x="453" y="213"/>
                    <a:pt x="453" y="213"/>
                    <a:pt x="453" y="213"/>
                  </a:cubicBezTo>
                  <a:cubicBezTo>
                    <a:pt x="452" y="214"/>
                    <a:pt x="452" y="214"/>
                    <a:pt x="452" y="214"/>
                  </a:cubicBezTo>
                  <a:cubicBezTo>
                    <a:pt x="451" y="214"/>
                    <a:pt x="451" y="214"/>
                    <a:pt x="451" y="214"/>
                  </a:cubicBezTo>
                  <a:cubicBezTo>
                    <a:pt x="451" y="215"/>
                    <a:pt x="451" y="215"/>
                    <a:pt x="451" y="215"/>
                  </a:cubicBezTo>
                  <a:cubicBezTo>
                    <a:pt x="452" y="215"/>
                    <a:pt x="452" y="215"/>
                    <a:pt x="452" y="215"/>
                  </a:cubicBezTo>
                  <a:close/>
                  <a:moveTo>
                    <a:pt x="486" y="169"/>
                  </a:moveTo>
                  <a:cubicBezTo>
                    <a:pt x="486" y="169"/>
                    <a:pt x="486" y="169"/>
                    <a:pt x="486" y="169"/>
                  </a:cubicBezTo>
                  <a:cubicBezTo>
                    <a:pt x="487" y="168"/>
                    <a:pt x="487" y="168"/>
                    <a:pt x="487" y="168"/>
                  </a:cubicBezTo>
                  <a:cubicBezTo>
                    <a:pt x="487" y="167"/>
                    <a:pt x="487" y="167"/>
                    <a:pt x="487" y="167"/>
                  </a:cubicBezTo>
                  <a:cubicBezTo>
                    <a:pt x="486" y="167"/>
                    <a:pt x="486" y="167"/>
                    <a:pt x="486" y="167"/>
                  </a:cubicBezTo>
                  <a:cubicBezTo>
                    <a:pt x="486" y="168"/>
                    <a:pt x="486" y="168"/>
                    <a:pt x="486" y="168"/>
                  </a:cubicBezTo>
                  <a:cubicBezTo>
                    <a:pt x="486" y="169"/>
                    <a:pt x="486" y="169"/>
                    <a:pt x="486" y="169"/>
                  </a:cubicBezTo>
                  <a:close/>
                  <a:moveTo>
                    <a:pt x="540" y="163"/>
                  </a:moveTo>
                  <a:cubicBezTo>
                    <a:pt x="540" y="164"/>
                    <a:pt x="540" y="164"/>
                    <a:pt x="540" y="164"/>
                  </a:cubicBezTo>
                  <a:cubicBezTo>
                    <a:pt x="540" y="163"/>
                    <a:pt x="540" y="163"/>
                    <a:pt x="540" y="163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40" y="161"/>
                    <a:pt x="540" y="161"/>
                    <a:pt x="540" y="161"/>
                  </a:cubicBezTo>
                  <a:cubicBezTo>
                    <a:pt x="541" y="160"/>
                    <a:pt x="541" y="160"/>
                    <a:pt x="541" y="160"/>
                  </a:cubicBezTo>
                  <a:cubicBezTo>
                    <a:pt x="541" y="159"/>
                    <a:pt x="541" y="159"/>
                    <a:pt x="541" y="159"/>
                  </a:cubicBezTo>
                  <a:cubicBezTo>
                    <a:pt x="542" y="159"/>
                    <a:pt x="542" y="159"/>
                    <a:pt x="542" y="159"/>
                  </a:cubicBezTo>
                  <a:cubicBezTo>
                    <a:pt x="543" y="158"/>
                    <a:pt x="543" y="158"/>
                    <a:pt x="543" y="158"/>
                  </a:cubicBezTo>
                  <a:cubicBezTo>
                    <a:pt x="543" y="158"/>
                    <a:pt x="543" y="158"/>
                    <a:pt x="543" y="158"/>
                  </a:cubicBezTo>
                  <a:cubicBezTo>
                    <a:pt x="542" y="157"/>
                    <a:pt x="542" y="157"/>
                    <a:pt x="542" y="157"/>
                  </a:cubicBezTo>
                  <a:cubicBezTo>
                    <a:pt x="541" y="155"/>
                    <a:pt x="541" y="155"/>
                    <a:pt x="541" y="155"/>
                  </a:cubicBezTo>
                  <a:cubicBezTo>
                    <a:pt x="541" y="155"/>
                    <a:pt x="541" y="155"/>
                    <a:pt x="541" y="155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8" y="158"/>
                    <a:pt x="538" y="158"/>
                    <a:pt x="538" y="158"/>
                  </a:cubicBezTo>
                  <a:cubicBezTo>
                    <a:pt x="538" y="159"/>
                    <a:pt x="538" y="159"/>
                    <a:pt x="538" y="159"/>
                  </a:cubicBezTo>
                  <a:cubicBezTo>
                    <a:pt x="538" y="158"/>
                    <a:pt x="538" y="158"/>
                    <a:pt x="538" y="158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9" y="159"/>
                    <a:pt x="539" y="159"/>
                    <a:pt x="539" y="159"/>
                  </a:cubicBezTo>
                  <a:cubicBezTo>
                    <a:pt x="539" y="160"/>
                    <a:pt x="539" y="160"/>
                    <a:pt x="539" y="160"/>
                  </a:cubicBezTo>
                  <a:cubicBezTo>
                    <a:pt x="540" y="161"/>
                    <a:pt x="540" y="161"/>
                    <a:pt x="540" y="161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39" y="162"/>
                    <a:pt x="539" y="162"/>
                    <a:pt x="539" y="162"/>
                  </a:cubicBezTo>
                  <a:cubicBezTo>
                    <a:pt x="539" y="163"/>
                    <a:pt x="539" y="163"/>
                    <a:pt x="539" y="163"/>
                  </a:cubicBezTo>
                  <a:cubicBezTo>
                    <a:pt x="540" y="163"/>
                    <a:pt x="540" y="163"/>
                    <a:pt x="540" y="163"/>
                  </a:cubicBezTo>
                  <a:close/>
                  <a:moveTo>
                    <a:pt x="572" y="189"/>
                  </a:moveTo>
                  <a:cubicBezTo>
                    <a:pt x="572" y="189"/>
                    <a:pt x="572" y="189"/>
                    <a:pt x="572" y="189"/>
                  </a:cubicBezTo>
                  <a:cubicBezTo>
                    <a:pt x="573" y="189"/>
                    <a:pt x="573" y="189"/>
                    <a:pt x="573" y="189"/>
                  </a:cubicBezTo>
                  <a:cubicBezTo>
                    <a:pt x="574" y="190"/>
                    <a:pt x="574" y="190"/>
                    <a:pt x="574" y="19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7" y="191"/>
                    <a:pt x="577" y="191"/>
                    <a:pt x="577" y="191"/>
                  </a:cubicBezTo>
                  <a:cubicBezTo>
                    <a:pt x="577" y="190"/>
                    <a:pt x="577" y="190"/>
                    <a:pt x="577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5" y="190"/>
                    <a:pt x="575" y="190"/>
                    <a:pt x="575" y="190"/>
                  </a:cubicBezTo>
                  <a:cubicBezTo>
                    <a:pt x="574" y="189"/>
                    <a:pt x="574" y="189"/>
                    <a:pt x="574" y="189"/>
                  </a:cubicBezTo>
                  <a:cubicBezTo>
                    <a:pt x="574" y="189"/>
                    <a:pt x="574" y="189"/>
                    <a:pt x="574" y="189"/>
                  </a:cubicBezTo>
                  <a:cubicBezTo>
                    <a:pt x="572" y="189"/>
                    <a:pt x="572" y="189"/>
                    <a:pt x="572" y="189"/>
                  </a:cubicBezTo>
                  <a:cubicBezTo>
                    <a:pt x="572" y="189"/>
                    <a:pt x="572" y="189"/>
                    <a:pt x="572" y="189"/>
                  </a:cubicBezTo>
                  <a:close/>
                  <a:moveTo>
                    <a:pt x="563" y="187"/>
                  </a:moveTo>
                  <a:cubicBezTo>
                    <a:pt x="564" y="187"/>
                    <a:pt x="564" y="187"/>
                    <a:pt x="564" y="187"/>
                  </a:cubicBezTo>
                  <a:cubicBezTo>
                    <a:pt x="564" y="187"/>
                    <a:pt x="564" y="187"/>
                    <a:pt x="564" y="187"/>
                  </a:cubicBezTo>
                  <a:cubicBezTo>
                    <a:pt x="565" y="188"/>
                    <a:pt x="565" y="188"/>
                    <a:pt x="565" y="188"/>
                  </a:cubicBezTo>
                  <a:cubicBezTo>
                    <a:pt x="565" y="188"/>
                    <a:pt x="565" y="188"/>
                    <a:pt x="565" y="188"/>
                  </a:cubicBezTo>
                  <a:cubicBezTo>
                    <a:pt x="566" y="189"/>
                    <a:pt x="566" y="189"/>
                    <a:pt x="566" y="189"/>
                  </a:cubicBezTo>
                  <a:cubicBezTo>
                    <a:pt x="566" y="189"/>
                    <a:pt x="566" y="189"/>
                    <a:pt x="566" y="189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8" y="190"/>
                    <a:pt x="568" y="190"/>
                    <a:pt x="568" y="190"/>
                  </a:cubicBezTo>
                  <a:cubicBezTo>
                    <a:pt x="569" y="190"/>
                    <a:pt x="569" y="190"/>
                    <a:pt x="569" y="190"/>
                  </a:cubicBezTo>
                  <a:cubicBezTo>
                    <a:pt x="570" y="190"/>
                    <a:pt x="570" y="190"/>
                    <a:pt x="570" y="190"/>
                  </a:cubicBezTo>
                  <a:cubicBezTo>
                    <a:pt x="570" y="190"/>
                    <a:pt x="570" y="190"/>
                    <a:pt x="570" y="190"/>
                  </a:cubicBezTo>
                  <a:cubicBezTo>
                    <a:pt x="569" y="189"/>
                    <a:pt x="569" y="189"/>
                    <a:pt x="569" y="189"/>
                  </a:cubicBezTo>
                  <a:cubicBezTo>
                    <a:pt x="568" y="189"/>
                    <a:pt x="568" y="189"/>
                    <a:pt x="568" y="189"/>
                  </a:cubicBezTo>
                  <a:cubicBezTo>
                    <a:pt x="567" y="188"/>
                    <a:pt x="567" y="188"/>
                    <a:pt x="567" y="188"/>
                  </a:cubicBezTo>
                  <a:cubicBezTo>
                    <a:pt x="567" y="187"/>
                    <a:pt x="567" y="187"/>
                    <a:pt x="567" y="187"/>
                  </a:cubicBezTo>
                  <a:cubicBezTo>
                    <a:pt x="566" y="187"/>
                    <a:pt x="566" y="187"/>
                    <a:pt x="566" y="187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6" y="186"/>
                    <a:pt x="566" y="186"/>
                    <a:pt x="566" y="186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4" y="186"/>
                    <a:pt x="564" y="186"/>
                    <a:pt x="564" y="186"/>
                  </a:cubicBezTo>
                  <a:cubicBezTo>
                    <a:pt x="563" y="186"/>
                    <a:pt x="563" y="186"/>
                    <a:pt x="563" y="186"/>
                  </a:cubicBezTo>
                  <a:cubicBezTo>
                    <a:pt x="563" y="186"/>
                    <a:pt x="563" y="186"/>
                    <a:pt x="563" y="186"/>
                  </a:cubicBezTo>
                  <a:cubicBezTo>
                    <a:pt x="563" y="187"/>
                    <a:pt x="563" y="187"/>
                    <a:pt x="563" y="187"/>
                  </a:cubicBezTo>
                  <a:close/>
                  <a:moveTo>
                    <a:pt x="541" y="228"/>
                  </a:moveTo>
                  <a:cubicBezTo>
                    <a:pt x="541" y="228"/>
                    <a:pt x="541" y="228"/>
                    <a:pt x="541" y="228"/>
                  </a:cubicBezTo>
                  <a:cubicBezTo>
                    <a:pt x="542" y="228"/>
                    <a:pt x="542" y="228"/>
                    <a:pt x="542" y="228"/>
                  </a:cubicBezTo>
                  <a:cubicBezTo>
                    <a:pt x="542" y="227"/>
                    <a:pt x="542" y="227"/>
                    <a:pt x="542" y="227"/>
                  </a:cubicBezTo>
                  <a:cubicBezTo>
                    <a:pt x="541" y="227"/>
                    <a:pt x="541" y="227"/>
                    <a:pt x="541" y="227"/>
                  </a:cubicBezTo>
                  <a:cubicBezTo>
                    <a:pt x="540" y="227"/>
                    <a:pt x="540" y="227"/>
                    <a:pt x="540" y="227"/>
                  </a:cubicBezTo>
                  <a:cubicBezTo>
                    <a:pt x="540" y="228"/>
                    <a:pt x="540" y="228"/>
                    <a:pt x="540" y="228"/>
                  </a:cubicBezTo>
                  <a:cubicBezTo>
                    <a:pt x="541" y="228"/>
                    <a:pt x="541" y="228"/>
                    <a:pt x="541" y="228"/>
                  </a:cubicBezTo>
                  <a:close/>
                  <a:moveTo>
                    <a:pt x="536" y="227"/>
                  </a:moveTo>
                  <a:cubicBezTo>
                    <a:pt x="536" y="228"/>
                    <a:pt x="536" y="228"/>
                    <a:pt x="536" y="228"/>
                  </a:cubicBezTo>
                  <a:cubicBezTo>
                    <a:pt x="537" y="228"/>
                    <a:pt x="537" y="228"/>
                    <a:pt x="537" y="228"/>
                  </a:cubicBezTo>
                  <a:cubicBezTo>
                    <a:pt x="538" y="228"/>
                    <a:pt x="538" y="228"/>
                    <a:pt x="538" y="228"/>
                  </a:cubicBezTo>
                  <a:cubicBezTo>
                    <a:pt x="538" y="228"/>
                    <a:pt x="538" y="228"/>
                    <a:pt x="538" y="228"/>
                  </a:cubicBezTo>
                  <a:cubicBezTo>
                    <a:pt x="537" y="227"/>
                    <a:pt x="537" y="227"/>
                    <a:pt x="537" y="227"/>
                  </a:cubicBezTo>
                  <a:cubicBezTo>
                    <a:pt x="536" y="227"/>
                    <a:pt x="536" y="227"/>
                    <a:pt x="536" y="227"/>
                  </a:cubicBezTo>
                  <a:close/>
                  <a:moveTo>
                    <a:pt x="539" y="234"/>
                  </a:moveTo>
                  <a:cubicBezTo>
                    <a:pt x="539" y="234"/>
                    <a:pt x="539" y="234"/>
                    <a:pt x="539" y="234"/>
                  </a:cubicBezTo>
                  <a:cubicBezTo>
                    <a:pt x="539" y="233"/>
                    <a:pt x="539" y="233"/>
                    <a:pt x="539" y="233"/>
                  </a:cubicBezTo>
                  <a:cubicBezTo>
                    <a:pt x="539" y="232"/>
                    <a:pt x="539" y="232"/>
                    <a:pt x="539" y="232"/>
                  </a:cubicBezTo>
                  <a:cubicBezTo>
                    <a:pt x="540" y="232"/>
                    <a:pt x="540" y="232"/>
                    <a:pt x="540" y="232"/>
                  </a:cubicBezTo>
                  <a:cubicBezTo>
                    <a:pt x="541" y="231"/>
                    <a:pt x="541" y="231"/>
                    <a:pt x="541" y="231"/>
                  </a:cubicBezTo>
                  <a:cubicBezTo>
                    <a:pt x="540" y="230"/>
                    <a:pt x="540" y="230"/>
                    <a:pt x="540" y="230"/>
                  </a:cubicBezTo>
                  <a:cubicBezTo>
                    <a:pt x="541" y="230"/>
                    <a:pt x="541" y="230"/>
                    <a:pt x="541" y="230"/>
                  </a:cubicBezTo>
                  <a:cubicBezTo>
                    <a:pt x="541" y="229"/>
                    <a:pt x="541" y="229"/>
                    <a:pt x="541" y="229"/>
                  </a:cubicBezTo>
                  <a:cubicBezTo>
                    <a:pt x="541" y="229"/>
                    <a:pt x="541" y="229"/>
                    <a:pt x="541" y="229"/>
                  </a:cubicBezTo>
                  <a:cubicBezTo>
                    <a:pt x="539" y="228"/>
                    <a:pt x="539" y="228"/>
                    <a:pt x="539" y="228"/>
                  </a:cubicBezTo>
                  <a:cubicBezTo>
                    <a:pt x="539" y="228"/>
                    <a:pt x="539" y="228"/>
                    <a:pt x="539" y="228"/>
                  </a:cubicBezTo>
                  <a:cubicBezTo>
                    <a:pt x="539" y="230"/>
                    <a:pt x="539" y="230"/>
                    <a:pt x="539" y="230"/>
                  </a:cubicBezTo>
                  <a:cubicBezTo>
                    <a:pt x="539" y="230"/>
                    <a:pt x="539" y="230"/>
                    <a:pt x="539" y="230"/>
                  </a:cubicBezTo>
                  <a:cubicBezTo>
                    <a:pt x="538" y="231"/>
                    <a:pt x="538" y="231"/>
                    <a:pt x="538" y="231"/>
                  </a:cubicBezTo>
                  <a:cubicBezTo>
                    <a:pt x="538" y="231"/>
                    <a:pt x="538" y="231"/>
                    <a:pt x="538" y="231"/>
                  </a:cubicBezTo>
                  <a:cubicBezTo>
                    <a:pt x="537" y="231"/>
                    <a:pt x="537" y="231"/>
                    <a:pt x="537" y="231"/>
                  </a:cubicBezTo>
                  <a:cubicBezTo>
                    <a:pt x="537" y="232"/>
                    <a:pt x="537" y="232"/>
                    <a:pt x="537" y="232"/>
                  </a:cubicBezTo>
                  <a:cubicBezTo>
                    <a:pt x="538" y="232"/>
                    <a:pt x="538" y="232"/>
                    <a:pt x="538" y="232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9" y="233"/>
                    <a:pt x="539" y="233"/>
                    <a:pt x="539" y="233"/>
                  </a:cubicBezTo>
                  <a:cubicBezTo>
                    <a:pt x="539" y="234"/>
                    <a:pt x="539" y="234"/>
                    <a:pt x="539" y="234"/>
                  </a:cubicBezTo>
                  <a:close/>
                  <a:moveTo>
                    <a:pt x="538" y="239"/>
                  </a:moveTo>
                  <a:cubicBezTo>
                    <a:pt x="538" y="239"/>
                    <a:pt x="538" y="238"/>
                    <a:pt x="538" y="238"/>
                  </a:cubicBezTo>
                  <a:cubicBezTo>
                    <a:pt x="538" y="238"/>
                    <a:pt x="538" y="238"/>
                    <a:pt x="538" y="238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7" y="238"/>
                    <a:pt x="537" y="238"/>
                    <a:pt x="537" y="238"/>
                  </a:cubicBezTo>
                  <a:cubicBezTo>
                    <a:pt x="538" y="239"/>
                    <a:pt x="538" y="239"/>
                    <a:pt x="538" y="239"/>
                  </a:cubicBezTo>
                  <a:close/>
                  <a:moveTo>
                    <a:pt x="538" y="240"/>
                  </a:moveTo>
                  <a:cubicBezTo>
                    <a:pt x="539" y="240"/>
                    <a:pt x="539" y="240"/>
                    <a:pt x="539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39"/>
                    <a:pt x="538" y="239"/>
                    <a:pt x="538" y="239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40"/>
                    <a:pt x="538" y="240"/>
                    <a:pt x="538" y="240"/>
                  </a:cubicBezTo>
                  <a:close/>
                  <a:moveTo>
                    <a:pt x="537" y="241"/>
                  </a:moveTo>
                  <a:cubicBezTo>
                    <a:pt x="537" y="241"/>
                    <a:pt x="537" y="241"/>
                    <a:pt x="537" y="241"/>
                  </a:cubicBezTo>
                  <a:cubicBezTo>
                    <a:pt x="537" y="241"/>
                    <a:pt x="537" y="241"/>
                    <a:pt x="537" y="241"/>
                  </a:cubicBezTo>
                  <a:cubicBezTo>
                    <a:pt x="536" y="241"/>
                    <a:pt x="536" y="241"/>
                    <a:pt x="536" y="241"/>
                  </a:cubicBezTo>
                  <a:cubicBezTo>
                    <a:pt x="536" y="241"/>
                    <a:pt x="536" y="241"/>
                    <a:pt x="536" y="241"/>
                  </a:cubicBezTo>
                  <a:cubicBezTo>
                    <a:pt x="537" y="241"/>
                    <a:pt x="537" y="241"/>
                    <a:pt x="537" y="241"/>
                  </a:cubicBezTo>
                  <a:close/>
                  <a:moveTo>
                    <a:pt x="537" y="243"/>
                  </a:moveTo>
                  <a:cubicBezTo>
                    <a:pt x="538" y="243"/>
                    <a:pt x="538" y="243"/>
                    <a:pt x="538" y="243"/>
                  </a:cubicBezTo>
                  <a:cubicBezTo>
                    <a:pt x="538" y="243"/>
                    <a:pt x="538" y="243"/>
                    <a:pt x="538" y="243"/>
                  </a:cubicBezTo>
                  <a:cubicBezTo>
                    <a:pt x="538" y="242"/>
                    <a:pt x="538" y="242"/>
                    <a:pt x="538" y="242"/>
                  </a:cubicBezTo>
                  <a:cubicBezTo>
                    <a:pt x="538" y="242"/>
                    <a:pt x="538" y="242"/>
                    <a:pt x="538" y="242"/>
                  </a:cubicBezTo>
                  <a:cubicBezTo>
                    <a:pt x="537" y="242"/>
                    <a:pt x="537" y="242"/>
                    <a:pt x="537" y="242"/>
                  </a:cubicBezTo>
                  <a:cubicBezTo>
                    <a:pt x="537" y="243"/>
                    <a:pt x="537" y="243"/>
                    <a:pt x="537" y="243"/>
                  </a:cubicBezTo>
                  <a:close/>
                  <a:moveTo>
                    <a:pt x="536" y="248"/>
                  </a:move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lose/>
                  <a:moveTo>
                    <a:pt x="536" y="251"/>
                  </a:moveTo>
                  <a:cubicBezTo>
                    <a:pt x="536" y="250"/>
                    <a:pt x="536" y="250"/>
                    <a:pt x="536" y="250"/>
                  </a:cubicBezTo>
                  <a:cubicBezTo>
                    <a:pt x="536" y="250"/>
                    <a:pt x="536" y="250"/>
                    <a:pt x="536" y="250"/>
                  </a:cubicBezTo>
                  <a:cubicBezTo>
                    <a:pt x="536" y="250"/>
                    <a:pt x="536" y="250"/>
                    <a:pt x="536" y="250"/>
                  </a:cubicBezTo>
                  <a:cubicBezTo>
                    <a:pt x="536" y="251"/>
                    <a:pt x="536" y="251"/>
                    <a:pt x="536" y="251"/>
                  </a:cubicBezTo>
                  <a:close/>
                  <a:moveTo>
                    <a:pt x="536" y="252"/>
                  </a:moveTo>
                  <a:cubicBezTo>
                    <a:pt x="536" y="252"/>
                    <a:pt x="536" y="252"/>
                    <a:pt x="536" y="252"/>
                  </a:cubicBezTo>
                  <a:cubicBezTo>
                    <a:pt x="536" y="252"/>
                    <a:pt x="536" y="252"/>
                    <a:pt x="536" y="252"/>
                  </a:cubicBezTo>
                  <a:cubicBezTo>
                    <a:pt x="536" y="252"/>
                    <a:pt x="536" y="252"/>
                    <a:pt x="536" y="252"/>
                  </a:cubicBezTo>
                  <a:close/>
                  <a:moveTo>
                    <a:pt x="535" y="253"/>
                  </a:move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lose/>
                  <a:moveTo>
                    <a:pt x="534" y="256"/>
                  </a:moveTo>
                  <a:cubicBezTo>
                    <a:pt x="534" y="256"/>
                    <a:pt x="534" y="256"/>
                    <a:pt x="534" y="256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6"/>
                    <a:pt x="534" y="256"/>
                    <a:pt x="534" y="256"/>
                  </a:cubicBezTo>
                  <a:cubicBezTo>
                    <a:pt x="534" y="256"/>
                    <a:pt x="534" y="256"/>
                    <a:pt x="534" y="256"/>
                  </a:cubicBezTo>
                  <a:close/>
                  <a:moveTo>
                    <a:pt x="526" y="266"/>
                  </a:moveTo>
                  <a:cubicBezTo>
                    <a:pt x="527" y="266"/>
                    <a:pt x="527" y="266"/>
                    <a:pt x="527" y="266"/>
                  </a:cubicBezTo>
                  <a:cubicBezTo>
                    <a:pt x="528" y="265"/>
                    <a:pt x="528" y="265"/>
                    <a:pt x="528" y="265"/>
                  </a:cubicBezTo>
                  <a:cubicBezTo>
                    <a:pt x="528" y="264"/>
                    <a:pt x="528" y="264"/>
                    <a:pt x="528" y="264"/>
                  </a:cubicBezTo>
                  <a:cubicBezTo>
                    <a:pt x="529" y="264"/>
                    <a:pt x="529" y="264"/>
                    <a:pt x="529" y="264"/>
                  </a:cubicBezTo>
                  <a:cubicBezTo>
                    <a:pt x="529" y="263"/>
                    <a:pt x="529" y="263"/>
                    <a:pt x="529" y="263"/>
                  </a:cubicBezTo>
                  <a:cubicBezTo>
                    <a:pt x="529" y="262"/>
                    <a:pt x="529" y="262"/>
                    <a:pt x="529" y="262"/>
                  </a:cubicBezTo>
                  <a:cubicBezTo>
                    <a:pt x="530" y="261"/>
                    <a:pt x="530" y="261"/>
                    <a:pt x="530" y="261"/>
                  </a:cubicBezTo>
                  <a:cubicBezTo>
                    <a:pt x="530" y="261"/>
                    <a:pt x="530" y="261"/>
                    <a:pt x="530" y="261"/>
                  </a:cubicBezTo>
                  <a:cubicBezTo>
                    <a:pt x="529" y="261"/>
                    <a:pt x="529" y="261"/>
                    <a:pt x="529" y="261"/>
                  </a:cubicBezTo>
                  <a:cubicBezTo>
                    <a:pt x="528" y="262"/>
                    <a:pt x="528" y="262"/>
                    <a:pt x="528" y="262"/>
                  </a:cubicBezTo>
                  <a:cubicBezTo>
                    <a:pt x="528" y="262"/>
                    <a:pt x="528" y="262"/>
                    <a:pt x="528" y="262"/>
                  </a:cubicBezTo>
                  <a:cubicBezTo>
                    <a:pt x="528" y="263"/>
                    <a:pt x="528" y="263"/>
                    <a:pt x="528" y="263"/>
                  </a:cubicBezTo>
                  <a:cubicBezTo>
                    <a:pt x="527" y="263"/>
                    <a:pt x="527" y="263"/>
                    <a:pt x="527" y="263"/>
                  </a:cubicBezTo>
                  <a:cubicBezTo>
                    <a:pt x="527" y="264"/>
                    <a:pt x="527" y="264"/>
                    <a:pt x="527" y="264"/>
                  </a:cubicBezTo>
                  <a:cubicBezTo>
                    <a:pt x="527" y="264"/>
                    <a:pt x="527" y="264"/>
                    <a:pt x="527" y="264"/>
                  </a:cubicBezTo>
                  <a:cubicBezTo>
                    <a:pt x="526" y="266"/>
                    <a:pt x="526" y="266"/>
                    <a:pt x="526" y="266"/>
                  </a:cubicBezTo>
                  <a:close/>
                  <a:moveTo>
                    <a:pt x="518" y="274"/>
                  </a:moveTo>
                  <a:cubicBezTo>
                    <a:pt x="519" y="274"/>
                    <a:pt x="519" y="274"/>
                    <a:pt x="519" y="274"/>
                  </a:cubicBezTo>
                  <a:cubicBezTo>
                    <a:pt x="519" y="273"/>
                    <a:pt x="519" y="273"/>
                    <a:pt x="519" y="273"/>
                  </a:cubicBezTo>
                  <a:cubicBezTo>
                    <a:pt x="519" y="273"/>
                    <a:pt x="519" y="273"/>
                    <a:pt x="519" y="273"/>
                  </a:cubicBezTo>
                  <a:cubicBezTo>
                    <a:pt x="519" y="272"/>
                    <a:pt x="519" y="272"/>
                    <a:pt x="519" y="272"/>
                  </a:cubicBezTo>
                  <a:cubicBezTo>
                    <a:pt x="520" y="272"/>
                    <a:pt x="520" y="272"/>
                    <a:pt x="520" y="272"/>
                  </a:cubicBezTo>
                  <a:cubicBezTo>
                    <a:pt x="520" y="271"/>
                    <a:pt x="520" y="271"/>
                    <a:pt x="520" y="271"/>
                  </a:cubicBezTo>
                  <a:cubicBezTo>
                    <a:pt x="520" y="271"/>
                    <a:pt x="520" y="271"/>
                    <a:pt x="520" y="271"/>
                  </a:cubicBezTo>
                  <a:cubicBezTo>
                    <a:pt x="521" y="271"/>
                    <a:pt x="521" y="271"/>
                    <a:pt x="521" y="271"/>
                  </a:cubicBezTo>
                  <a:cubicBezTo>
                    <a:pt x="521" y="270"/>
                    <a:pt x="521" y="270"/>
                    <a:pt x="521" y="270"/>
                  </a:cubicBezTo>
                  <a:cubicBezTo>
                    <a:pt x="522" y="269"/>
                    <a:pt x="522" y="269"/>
                    <a:pt x="522" y="269"/>
                  </a:cubicBezTo>
                  <a:cubicBezTo>
                    <a:pt x="523" y="268"/>
                    <a:pt x="523" y="268"/>
                    <a:pt x="523" y="268"/>
                  </a:cubicBezTo>
                  <a:cubicBezTo>
                    <a:pt x="524" y="268"/>
                    <a:pt x="524" y="268"/>
                    <a:pt x="524" y="268"/>
                  </a:cubicBezTo>
                  <a:cubicBezTo>
                    <a:pt x="524" y="268"/>
                    <a:pt x="524" y="268"/>
                    <a:pt x="524" y="268"/>
                  </a:cubicBezTo>
                  <a:cubicBezTo>
                    <a:pt x="524" y="267"/>
                    <a:pt x="524" y="267"/>
                    <a:pt x="524" y="267"/>
                  </a:cubicBezTo>
                  <a:cubicBezTo>
                    <a:pt x="524" y="266"/>
                    <a:pt x="524" y="266"/>
                    <a:pt x="524" y="266"/>
                  </a:cubicBezTo>
                  <a:cubicBezTo>
                    <a:pt x="523" y="266"/>
                    <a:pt x="523" y="266"/>
                    <a:pt x="523" y="266"/>
                  </a:cubicBezTo>
                  <a:cubicBezTo>
                    <a:pt x="523" y="267"/>
                    <a:pt x="523" y="267"/>
                    <a:pt x="523" y="267"/>
                  </a:cubicBezTo>
                  <a:cubicBezTo>
                    <a:pt x="522" y="268"/>
                    <a:pt x="522" y="268"/>
                    <a:pt x="522" y="268"/>
                  </a:cubicBezTo>
                  <a:cubicBezTo>
                    <a:pt x="522" y="268"/>
                    <a:pt x="522" y="268"/>
                    <a:pt x="522" y="268"/>
                  </a:cubicBezTo>
                  <a:cubicBezTo>
                    <a:pt x="521" y="268"/>
                    <a:pt x="521" y="268"/>
                    <a:pt x="521" y="268"/>
                  </a:cubicBezTo>
                  <a:cubicBezTo>
                    <a:pt x="521" y="268"/>
                    <a:pt x="521" y="268"/>
                    <a:pt x="521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9"/>
                    <a:pt x="520" y="269"/>
                    <a:pt x="520" y="269"/>
                  </a:cubicBezTo>
                  <a:cubicBezTo>
                    <a:pt x="520" y="269"/>
                    <a:pt x="520" y="269"/>
                    <a:pt x="520" y="269"/>
                  </a:cubicBezTo>
                  <a:cubicBezTo>
                    <a:pt x="519" y="270"/>
                    <a:pt x="519" y="270"/>
                    <a:pt x="519" y="270"/>
                  </a:cubicBezTo>
                  <a:cubicBezTo>
                    <a:pt x="519" y="270"/>
                    <a:pt x="519" y="270"/>
                    <a:pt x="519" y="270"/>
                  </a:cubicBezTo>
                  <a:cubicBezTo>
                    <a:pt x="519" y="271"/>
                    <a:pt x="519" y="271"/>
                    <a:pt x="519" y="271"/>
                  </a:cubicBezTo>
                  <a:cubicBezTo>
                    <a:pt x="519" y="271"/>
                    <a:pt x="519" y="271"/>
                    <a:pt x="519" y="271"/>
                  </a:cubicBezTo>
                  <a:cubicBezTo>
                    <a:pt x="518" y="272"/>
                    <a:pt x="518" y="272"/>
                    <a:pt x="518" y="272"/>
                  </a:cubicBezTo>
                  <a:cubicBezTo>
                    <a:pt x="518" y="272"/>
                    <a:pt x="518" y="272"/>
                    <a:pt x="518" y="272"/>
                  </a:cubicBezTo>
                  <a:cubicBezTo>
                    <a:pt x="518" y="273"/>
                    <a:pt x="518" y="273"/>
                    <a:pt x="518" y="273"/>
                  </a:cubicBezTo>
                  <a:cubicBezTo>
                    <a:pt x="518" y="273"/>
                    <a:pt x="518" y="273"/>
                    <a:pt x="518" y="273"/>
                  </a:cubicBezTo>
                  <a:cubicBezTo>
                    <a:pt x="518" y="274"/>
                    <a:pt x="518" y="274"/>
                    <a:pt x="518" y="274"/>
                  </a:cubicBezTo>
                  <a:cubicBezTo>
                    <a:pt x="518" y="274"/>
                    <a:pt x="518" y="274"/>
                    <a:pt x="518" y="274"/>
                  </a:cubicBezTo>
                  <a:close/>
                  <a:moveTo>
                    <a:pt x="514" y="280"/>
                  </a:moveTo>
                  <a:cubicBezTo>
                    <a:pt x="514" y="280"/>
                    <a:pt x="514" y="279"/>
                    <a:pt x="514" y="279"/>
                  </a:cubicBezTo>
                  <a:cubicBezTo>
                    <a:pt x="515" y="277"/>
                    <a:pt x="515" y="277"/>
                    <a:pt x="515" y="277"/>
                  </a:cubicBezTo>
                  <a:cubicBezTo>
                    <a:pt x="515" y="277"/>
                    <a:pt x="515" y="277"/>
                    <a:pt x="515" y="277"/>
                  </a:cubicBezTo>
                  <a:cubicBezTo>
                    <a:pt x="516" y="276"/>
                    <a:pt x="516" y="276"/>
                    <a:pt x="516" y="276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5" y="275"/>
                    <a:pt x="515" y="275"/>
                    <a:pt x="515" y="275"/>
                  </a:cubicBezTo>
                  <a:cubicBezTo>
                    <a:pt x="515" y="274"/>
                    <a:pt x="515" y="274"/>
                    <a:pt x="515" y="274"/>
                  </a:cubicBezTo>
                  <a:cubicBezTo>
                    <a:pt x="514" y="275"/>
                    <a:pt x="514" y="275"/>
                    <a:pt x="514" y="275"/>
                  </a:cubicBezTo>
                  <a:cubicBezTo>
                    <a:pt x="514" y="276"/>
                    <a:pt x="514" y="276"/>
                    <a:pt x="514" y="276"/>
                  </a:cubicBezTo>
                  <a:cubicBezTo>
                    <a:pt x="514" y="276"/>
                    <a:pt x="514" y="276"/>
                    <a:pt x="514" y="276"/>
                  </a:cubicBezTo>
                  <a:cubicBezTo>
                    <a:pt x="514" y="278"/>
                    <a:pt x="514" y="278"/>
                    <a:pt x="514" y="278"/>
                  </a:cubicBezTo>
                  <a:cubicBezTo>
                    <a:pt x="513" y="278"/>
                    <a:pt x="513" y="278"/>
                    <a:pt x="513" y="278"/>
                  </a:cubicBezTo>
                  <a:cubicBezTo>
                    <a:pt x="514" y="279"/>
                    <a:pt x="514" y="279"/>
                    <a:pt x="514" y="279"/>
                  </a:cubicBezTo>
                  <a:cubicBezTo>
                    <a:pt x="514" y="280"/>
                    <a:pt x="514" y="280"/>
                    <a:pt x="514" y="280"/>
                  </a:cubicBezTo>
                  <a:close/>
                  <a:moveTo>
                    <a:pt x="9" y="215"/>
                  </a:moveTo>
                  <a:cubicBezTo>
                    <a:pt x="9" y="215"/>
                    <a:pt x="8" y="216"/>
                    <a:pt x="8" y="216"/>
                  </a:cubicBezTo>
                  <a:cubicBezTo>
                    <a:pt x="9" y="217"/>
                    <a:pt x="9" y="217"/>
                    <a:pt x="9" y="217"/>
                  </a:cubicBezTo>
                  <a:cubicBezTo>
                    <a:pt x="10" y="216"/>
                    <a:pt x="10" y="216"/>
                    <a:pt x="10" y="216"/>
                  </a:cubicBezTo>
                  <a:lnTo>
                    <a:pt x="9" y="21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4426829" y="1014430"/>
              <a:ext cx="299785" cy="329377"/>
            </a:xfrm>
            <a:custGeom>
              <a:avLst/>
              <a:gdLst>
                <a:gd name="T0" fmla="*/ 60 w 63"/>
                <a:gd name="T1" fmla="*/ 6 h 69"/>
                <a:gd name="T2" fmla="*/ 26 w 63"/>
                <a:gd name="T3" fmla="*/ 0 h 69"/>
                <a:gd name="T4" fmla="*/ 21 w 63"/>
                <a:gd name="T5" fmla="*/ 7 h 69"/>
                <a:gd name="T6" fmla="*/ 28 w 63"/>
                <a:gd name="T7" fmla="*/ 13 h 69"/>
                <a:gd name="T8" fmla="*/ 28 w 63"/>
                <a:gd name="T9" fmla="*/ 13 h 69"/>
                <a:gd name="T10" fmla="*/ 25 w 63"/>
                <a:gd name="T11" fmla="*/ 14 h 69"/>
                <a:gd name="T12" fmla="*/ 33 w 63"/>
                <a:gd name="T13" fmla="*/ 17 h 69"/>
                <a:gd name="T14" fmla="*/ 39 w 63"/>
                <a:gd name="T15" fmla="*/ 17 h 69"/>
                <a:gd name="T16" fmla="*/ 45 w 63"/>
                <a:gd name="T17" fmla="*/ 12 h 69"/>
                <a:gd name="T18" fmla="*/ 44 w 63"/>
                <a:gd name="T19" fmla="*/ 7 h 69"/>
                <a:gd name="T20" fmla="*/ 38 w 63"/>
                <a:gd name="T21" fmla="*/ 5 h 69"/>
                <a:gd name="T22" fmla="*/ 35 w 63"/>
                <a:gd name="T23" fmla="*/ 7 h 69"/>
                <a:gd name="T24" fmla="*/ 33 w 63"/>
                <a:gd name="T25" fmla="*/ 3 h 69"/>
                <a:gd name="T26" fmla="*/ 33 w 63"/>
                <a:gd name="T27" fmla="*/ 10 h 69"/>
                <a:gd name="T28" fmla="*/ 28 w 63"/>
                <a:gd name="T29" fmla="*/ 7 h 69"/>
                <a:gd name="T30" fmla="*/ 25 w 63"/>
                <a:gd name="T31" fmla="*/ 3 h 69"/>
                <a:gd name="T32" fmla="*/ 24 w 63"/>
                <a:gd name="T33" fmla="*/ 8 h 69"/>
                <a:gd name="T34" fmla="*/ 21 w 63"/>
                <a:gd name="T35" fmla="*/ 10 h 69"/>
                <a:gd name="T36" fmla="*/ 51 w 63"/>
                <a:gd name="T37" fmla="*/ 22 h 69"/>
                <a:gd name="T38" fmla="*/ 52 w 63"/>
                <a:gd name="T39" fmla="*/ 22 h 69"/>
                <a:gd name="T40" fmla="*/ 49 w 63"/>
                <a:gd name="T41" fmla="*/ 24 h 69"/>
                <a:gd name="T42" fmla="*/ 39 w 63"/>
                <a:gd name="T43" fmla="*/ 30 h 69"/>
                <a:gd name="T44" fmla="*/ 44 w 63"/>
                <a:gd name="T45" fmla="*/ 34 h 69"/>
                <a:gd name="T46" fmla="*/ 38 w 63"/>
                <a:gd name="T47" fmla="*/ 39 h 69"/>
                <a:gd name="T48" fmla="*/ 33 w 63"/>
                <a:gd name="T49" fmla="*/ 39 h 69"/>
                <a:gd name="T50" fmla="*/ 33 w 63"/>
                <a:gd name="T51" fmla="*/ 32 h 69"/>
                <a:gd name="T52" fmla="*/ 29 w 63"/>
                <a:gd name="T53" fmla="*/ 27 h 69"/>
                <a:gd name="T54" fmla="*/ 35 w 63"/>
                <a:gd name="T55" fmla="*/ 29 h 69"/>
                <a:gd name="T56" fmla="*/ 33 w 63"/>
                <a:gd name="T57" fmla="*/ 25 h 69"/>
                <a:gd name="T58" fmla="*/ 3 w 63"/>
                <a:gd name="T59" fmla="*/ 28 h 69"/>
                <a:gd name="T60" fmla="*/ 3 w 63"/>
                <a:gd name="T61" fmla="*/ 27 h 69"/>
                <a:gd name="T62" fmla="*/ 21 w 63"/>
                <a:gd name="T63" fmla="*/ 48 h 69"/>
                <a:gd name="T64" fmla="*/ 19 w 63"/>
                <a:gd name="T65" fmla="*/ 44 h 69"/>
                <a:gd name="T66" fmla="*/ 14 w 63"/>
                <a:gd name="T67" fmla="*/ 42 h 69"/>
                <a:gd name="T68" fmla="*/ 12 w 63"/>
                <a:gd name="T69" fmla="*/ 39 h 69"/>
                <a:gd name="T70" fmla="*/ 16 w 63"/>
                <a:gd name="T71" fmla="*/ 38 h 69"/>
                <a:gd name="T72" fmla="*/ 19 w 63"/>
                <a:gd name="T73" fmla="*/ 35 h 69"/>
                <a:gd name="T74" fmla="*/ 17 w 63"/>
                <a:gd name="T75" fmla="*/ 34 h 69"/>
                <a:gd name="T76" fmla="*/ 11 w 63"/>
                <a:gd name="T77" fmla="*/ 35 h 69"/>
                <a:gd name="T78" fmla="*/ 14 w 63"/>
                <a:gd name="T79" fmla="*/ 31 h 69"/>
                <a:gd name="T80" fmla="*/ 19 w 63"/>
                <a:gd name="T81" fmla="*/ 28 h 69"/>
                <a:gd name="T82" fmla="*/ 15 w 63"/>
                <a:gd name="T83" fmla="*/ 28 h 69"/>
                <a:gd name="T84" fmla="*/ 14 w 63"/>
                <a:gd name="T85" fmla="*/ 26 h 69"/>
                <a:gd name="T86" fmla="*/ 13 w 63"/>
                <a:gd name="T87" fmla="*/ 29 h 69"/>
                <a:gd name="T88" fmla="*/ 7 w 63"/>
                <a:gd name="T89" fmla="*/ 29 h 69"/>
                <a:gd name="T90" fmla="*/ 4 w 63"/>
                <a:gd name="T91" fmla="*/ 25 h 69"/>
                <a:gd name="T92" fmla="*/ 5 w 63"/>
                <a:gd name="T93" fmla="*/ 24 h 69"/>
                <a:gd name="T94" fmla="*/ 4 w 63"/>
                <a:gd name="T95" fmla="*/ 19 h 69"/>
                <a:gd name="T96" fmla="*/ 0 w 63"/>
                <a:gd name="T97" fmla="*/ 17 h 69"/>
                <a:gd name="T98" fmla="*/ 5 w 63"/>
                <a:gd name="T99" fmla="*/ 15 h 69"/>
                <a:gd name="T100" fmla="*/ 9 w 63"/>
                <a:gd name="T101" fmla="*/ 14 h 69"/>
                <a:gd name="T102" fmla="*/ 9 w 63"/>
                <a:gd name="T103" fmla="*/ 15 h 69"/>
                <a:gd name="T104" fmla="*/ 10 w 63"/>
                <a:gd name="T105" fmla="*/ 19 h 69"/>
                <a:gd name="T106" fmla="*/ 13 w 63"/>
                <a:gd name="T107" fmla="*/ 17 h 69"/>
                <a:gd name="T108" fmla="*/ 17 w 63"/>
                <a:gd name="T109" fmla="*/ 23 h 69"/>
                <a:gd name="T110" fmla="*/ 15 w 63"/>
                <a:gd name="T111" fmla="*/ 12 h 69"/>
                <a:gd name="T112" fmla="*/ 21 w 63"/>
                <a:gd name="T113" fmla="*/ 13 h 69"/>
                <a:gd name="T114" fmla="*/ 23 w 63"/>
                <a:gd name="T115" fmla="*/ 15 h 69"/>
                <a:gd name="T116" fmla="*/ 32 w 63"/>
                <a:gd name="T117" fmla="*/ 23 h 69"/>
                <a:gd name="T118" fmla="*/ 27 w 63"/>
                <a:gd name="T119" fmla="*/ 27 h 69"/>
                <a:gd name="T120" fmla="*/ 26 w 63"/>
                <a:gd name="T121" fmla="*/ 34 h 69"/>
                <a:gd name="T122" fmla="*/ 23 w 63"/>
                <a:gd name="T123" fmla="*/ 41 h 69"/>
                <a:gd name="T124" fmla="*/ 32 w 63"/>
                <a:gd name="T12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" h="69">
                  <a:moveTo>
                    <a:pt x="58" y="6"/>
                  </a:moveTo>
                  <a:cubicBezTo>
                    <a:pt x="59" y="6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6"/>
                    <a:pt x="58" y="6"/>
                    <a:pt x="58" y="6"/>
                  </a:cubicBezTo>
                  <a:close/>
                  <a:moveTo>
                    <a:pt x="47" y="7"/>
                  </a:moveTo>
                  <a:cubicBezTo>
                    <a:pt x="48" y="7"/>
                    <a:pt x="48" y="7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7"/>
                    <a:pt x="47" y="7"/>
                    <a:pt x="47" y="7"/>
                  </a:cubicBezTo>
                  <a:close/>
                  <a:moveTo>
                    <a:pt x="26" y="0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lose/>
                  <a:moveTo>
                    <a:pt x="22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lose/>
                  <a:moveTo>
                    <a:pt x="2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3"/>
                    <a:pt x="26" y="13"/>
                    <a:pt x="26" y="13"/>
                  </a:cubicBezTo>
                  <a:close/>
                  <a:moveTo>
                    <a:pt x="51" y="22"/>
                  </a:moveTo>
                  <a:cubicBezTo>
                    <a:pt x="52" y="21"/>
                    <a:pt x="52" y="21"/>
                    <a:pt x="52" y="21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22"/>
                    <a:pt x="51" y="22"/>
                    <a:pt x="51" y="22"/>
                  </a:cubicBezTo>
                  <a:close/>
                  <a:moveTo>
                    <a:pt x="48" y="25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lose/>
                  <a:moveTo>
                    <a:pt x="32" y="32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28" y="20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29" y="27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  <a:moveTo>
                    <a:pt x="5" y="31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lose/>
                  <a:moveTo>
                    <a:pt x="21" y="49"/>
                  </a:moveTo>
                  <a:cubicBezTo>
                    <a:pt x="21" y="48"/>
                    <a:pt x="21" y="48"/>
                    <a:pt x="21" y="48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1" y="49"/>
                    <a:pt x="21" y="49"/>
                    <a:pt x="21" y="49"/>
                  </a:cubicBezTo>
                  <a:close/>
                  <a:moveTo>
                    <a:pt x="31" y="69"/>
                  </a:moveTo>
                  <a:cubicBezTo>
                    <a:pt x="32" y="69"/>
                    <a:pt x="32" y="69"/>
                    <a:pt x="32" y="69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6884296" y="2097772"/>
              <a:ext cx="333238" cy="582844"/>
            </a:xfrm>
            <a:custGeom>
              <a:avLst/>
              <a:gdLst>
                <a:gd name="T0" fmla="*/ 108 w 259"/>
                <a:gd name="T1" fmla="*/ 219 h 453"/>
                <a:gd name="T2" fmla="*/ 11 w 259"/>
                <a:gd name="T3" fmla="*/ 449 h 453"/>
                <a:gd name="T4" fmla="*/ 60 w 259"/>
                <a:gd name="T5" fmla="*/ 412 h 453"/>
                <a:gd name="T6" fmla="*/ 60 w 259"/>
                <a:gd name="T7" fmla="*/ 412 h 453"/>
                <a:gd name="T8" fmla="*/ 74 w 259"/>
                <a:gd name="T9" fmla="*/ 375 h 453"/>
                <a:gd name="T10" fmla="*/ 78 w 259"/>
                <a:gd name="T11" fmla="*/ 378 h 453"/>
                <a:gd name="T12" fmla="*/ 182 w 259"/>
                <a:gd name="T13" fmla="*/ 93 h 453"/>
                <a:gd name="T14" fmla="*/ 174 w 259"/>
                <a:gd name="T15" fmla="*/ 63 h 453"/>
                <a:gd name="T16" fmla="*/ 185 w 259"/>
                <a:gd name="T17" fmla="*/ 56 h 453"/>
                <a:gd name="T18" fmla="*/ 185 w 259"/>
                <a:gd name="T19" fmla="*/ 33 h 453"/>
                <a:gd name="T20" fmla="*/ 185 w 259"/>
                <a:gd name="T21" fmla="*/ 0 h 453"/>
                <a:gd name="T22" fmla="*/ 230 w 259"/>
                <a:gd name="T23" fmla="*/ 33 h 453"/>
                <a:gd name="T24" fmla="*/ 245 w 259"/>
                <a:gd name="T25" fmla="*/ 33 h 453"/>
                <a:gd name="T26" fmla="*/ 256 w 259"/>
                <a:gd name="T27" fmla="*/ 48 h 453"/>
                <a:gd name="T28" fmla="*/ 230 w 259"/>
                <a:gd name="T29" fmla="*/ 67 h 453"/>
                <a:gd name="T30" fmla="*/ 200 w 259"/>
                <a:gd name="T31" fmla="*/ 67 h 453"/>
                <a:gd name="T32" fmla="*/ 189 w 259"/>
                <a:gd name="T33" fmla="*/ 78 h 453"/>
                <a:gd name="T34" fmla="*/ 185 w 259"/>
                <a:gd name="T35" fmla="*/ 96 h 453"/>
                <a:gd name="T36" fmla="*/ 182 w 259"/>
                <a:gd name="T37" fmla="*/ 171 h 453"/>
                <a:gd name="T38" fmla="*/ 60 w 259"/>
                <a:gd name="T39" fmla="*/ 278 h 453"/>
                <a:gd name="T40" fmla="*/ 52 w 259"/>
                <a:gd name="T41" fmla="*/ 286 h 453"/>
                <a:gd name="T42" fmla="*/ 52 w 259"/>
                <a:gd name="T43" fmla="*/ 293 h 453"/>
                <a:gd name="T44" fmla="*/ 74 w 259"/>
                <a:gd name="T45" fmla="*/ 300 h 453"/>
                <a:gd name="T46" fmla="*/ 71 w 259"/>
                <a:gd name="T47" fmla="*/ 289 h 453"/>
                <a:gd name="T48" fmla="*/ 130 w 259"/>
                <a:gd name="T49" fmla="*/ 252 h 453"/>
                <a:gd name="T50" fmla="*/ 122 w 259"/>
                <a:gd name="T51" fmla="*/ 282 h 453"/>
                <a:gd name="T52" fmla="*/ 145 w 259"/>
                <a:gd name="T53" fmla="*/ 260 h 453"/>
                <a:gd name="T54" fmla="*/ 115 w 259"/>
                <a:gd name="T55" fmla="*/ 263 h 453"/>
                <a:gd name="T56" fmla="*/ 115 w 259"/>
                <a:gd name="T57" fmla="*/ 282 h 453"/>
                <a:gd name="T58" fmla="*/ 97 w 259"/>
                <a:gd name="T59" fmla="*/ 330 h 453"/>
                <a:gd name="T60" fmla="*/ 93 w 259"/>
                <a:gd name="T61" fmla="*/ 312 h 453"/>
                <a:gd name="T62" fmla="*/ 100 w 259"/>
                <a:gd name="T63" fmla="*/ 282 h 453"/>
                <a:gd name="T64" fmla="*/ 89 w 259"/>
                <a:gd name="T65" fmla="*/ 271 h 453"/>
                <a:gd name="T66" fmla="*/ 104 w 259"/>
                <a:gd name="T67" fmla="*/ 252 h 453"/>
                <a:gd name="T68" fmla="*/ 134 w 259"/>
                <a:gd name="T69" fmla="*/ 249 h 453"/>
                <a:gd name="T70" fmla="*/ 148 w 259"/>
                <a:gd name="T71" fmla="*/ 260 h 453"/>
                <a:gd name="T72" fmla="*/ 171 w 259"/>
                <a:gd name="T73" fmla="*/ 252 h 453"/>
                <a:gd name="T74" fmla="*/ 171 w 259"/>
                <a:gd name="T75" fmla="*/ 241 h 453"/>
                <a:gd name="T76" fmla="*/ 185 w 259"/>
                <a:gd name="T77" fmla="*/ 241 h 453"/>
                <a:gd name="T78" fmla="*/ 208 w 259"/>
                <a:gd name="T79" fmla="*/ 237 h 453"/>
                <a:gd name="T80" fmla="*/ 219 w 259"/>
                <a:gd name="T81" fmla="*/ 226 h 453"/>
                <a:gd name="T82" fmla="*/ 226 w 259"/>
                <a:gd name="T83" fmla="*/ 211 h 453"/>
                <a:gd name="T84" fmla="*/ 230 w 259"/>
                <a:gd name="T85" fmla="*/ 163 h 453"/>
                <a:gd name="T86" fmla="*/ 226 w 259"/>
                <a:gd name="T87" fmla="*/ 137 h 453"/>
                <a:gd name="T88" fmla="*/ 204 w 259"/>
                <a:gd name="T89" fmla="*/ 93 h 453"/>
                <a:gd name="T90" fmla="*/ 204 w 259"/>
                <a:gd name="T91" fmla="*/ 100 h 453"/>
                <a:gd name="T92" fmla="*/ 189 w 259"/>
                <a:gd name="T93" fmla="*/ 100 h 453"/>
                <a:gd name="T94" fmla="*/ 185 w 259"/>
                <a:gd name="T95" fmla="*/ 126 h 453"/>
                <a:gd name="T96" fmla="*/ 185 w 259"/>
                <a:gd name="T97" fmla="*/ 178 h 453"/>
                <a:gd name="T98" fmla="*/ 163 w 259"/>
                <a:gd name="T99" fmla="*/ 189 h 453"/>
                <a:gd name="T100" fmla="*/ 152 w 259"/>
                <a:gd name="T101" fmla="*/ 211 h 453"/>
                <a:gd name="T102" fmla="*/ 145 w 259"/>
                <a:gd name="T103" fmla="*/ 226 h 453"/>
                <a:gd name="T104" fmla="*/ 111 w 259"/>
                <a:gd name="T105" fmla="*/ 230 h 453"/>
                <a:gd name="T106" fmla="*/ 78 w 259"/>
                <a:gd name="T107" fmla="*/ 256 h 453"/>
                <a:gd name="T108" fmla="*/ 63 w 259"/>
                <a:gd name="T109" fmla="*/ 278 h 453"/>
                <a:gd name="T110" fmla="*/ 67 w 259"/>
                <a:gd name="T111" fmla="*/ 289 h 453"/>
                <a:gd name="T112" fmla="*/ 71 w 259"/>
                <a:gd name="T113" fmla="*/ 282 h 453"/>
                <a:gd name="T114" fmla="*/ 78 w 259"/>
                <a:gd name="T115" fmla="*/ 308 h 453"/>
                <a:gd name="T116" fmla="*/ 89 w 259"/>
                <a:gd name="T117" fmla="*/ 308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9" h="453">
                  <a:moveTo>
                    <a:pt x="104" y="219"/>
                  </a:moveTo>
                  <a:lnTo>
                    <a:pt x="108" y="219"/>
                  </a:lnTo>
                  <a:lnTo>
                    <a:pt x="104" y="219"/>
                  </a:lnTo>
                  <a:lnTo>
                    <a:pt x="104" y="219"/>
                  </a:lnTo>
                  <a:lnTo>
                    <a:pt x="104" y="219"/>
                  </a:lnTo>
                  <a:lnTo>
                    <a:pt x="104" y="219"/>
                  </a:lnTo>
                  <a:close/>
                  <a:moveTo>
                    <a:pt x="108" y="219"/>
                  </a:moveTo>
                  <a:lnTo>
                    <a:pt x="108" y="215"/>
                  </a:lnTo>
                  <a:lnTo>
                    <a:pt x="108" y="215"/>
                  </a:lnTo>
                  <a:lnTo>
                    <a:pt x="111" y="215"/>
                  </a:lnTo>
                  <a:lnTo>
                    <a:pt x="111" y="215"/>
                  </a:lnTo>
                  <a:lnTo>
                    <a:pt x="108" y="219"/>
                  </a:lnTo>
                  <a:lnTo>
                    <a:pt x="108" y="219"/>
                  </a:lnTo>
                  <a:lnTo>
                    <a:pt x="108" y="219"/>
                  </a:lnTo>
                  <a:close/>
                  <a:moveTo>
                    <a:pt x="4" y="453"/>
                  </a:moveTo>
                  <a:lnTo>
                    <a:pt x="4" y="449"/>
                  </a:lnTo>
                  <a:lnTo>
                    <a:pt x="0" y="449"/>
                  </a:lnTo>
                  <a:lnTo>
                    <a:pt x="0" y="453"/>
                  </a:lnTo>
                  <a:lnTo>
                    <a:pt x="4" y="453"/>
                  </a:lnTo>
                  <a:lnTo>
                    <a:pt x="4" y="453"/>
                  </a:lnTo>
                  <a:lnTo>
                    <a:pt x="4" y="453"/>
                  </a:lnTo>
                  <a:close/>
                  <a:moveTo>
                    <a:pt x="8" y="449"/>
                  </a:moveTo>
                  <a:lnTo>
                    <a:pt x="8" y="445"/>
                  </a:lnTo>
                  <a:lnTo>
                    <a:pt x="11" y="449"/>
                  </a:lnTo>
                  <a:lnTo>
                    <a:pt x="8" y="453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9"/>
                  </a:lnTo>
                  <a:close/>
                  <a:moveTo>
                    <a:pt x="22" y="438"/>
                  </a:moveTo>
                  <a:lnTo>
                    <a:pt x="22" y="441"/>
                  </a:lnTo>
                  <a:lnTo>
                    <a:pt x="22" y="441"/>
                  </a:lnTo>
                  <a:lnTo>
                    <a:pt x="26" y="441"/>
                  </a:lnTo>
                  <a:lnTo>
                    <a:pt x="26" y="441"/>
                  </a:lnTo>
                  <a:lnTo>
                    <a:pt x="22" y="438"/>
                  </a:lnTo>
                  <a:lnTo>
                    <a:pt x="22" y="438"/>
                  </a:lnTo>
                  <a:close/>
                  <a:moveTo>
                    <a:pt x="60" y="412"/>
                  </a:moveTo>
                  <a:lnTo>
                    <a:pt x="56" y="408"/>
                  </a:lnTo>
                  <a:lnTo>
                    <a:pt x="60" y="408"/>
                  </a:lnTo>
                  <a:lnTo>
                    <a:pt x="60" y="404"/>
                  </a:lnTo>
                  <a:lnTo>
                    <a:pt x="60" y="404"/>
                  </a:lnTo>
                  <a:lnTo>
                    <a:pt x="63" y="401"/>
                  </a:lnTo>
                  <a:lnTo>
                    <a:pt x="63" y="401"/>
                  </a:lnTo>
                  <a:lnTo>
                    <a:pt x="67" y="401"/>
                  </a:lnTo>
                  <a:lnTo>
                    <a:pt x="63" y="404"/>
                  </a:lnTo>
                  <a:lnTo>
                    <a:pt x="63" y="408"/>
                  </a:lnTo>
                  <a:lnTo>
                    <a:pt x="60" y="408"/>
                  </a:lnTo>
                  <a:lnTo>
                    <a:pt x="60" y="412"/>
                  </a:lnTo>
                  <a:lnTo>
                    <a:pt x="60" y="412"/>
                  </a:lnTo>
                  <a:lnTo>
                    <a:pt x="60" y="412"/>
                  </a:lnTo>
                  <a:close/>
                  <a:moveTo>
                    <a:pt x="74" y="382"/>
                  </a:moveTo>
                  <a:lnTo>
                    <a:pt x="74" y="382"/>
                  </a:lnTo>
                  <a:lnTo>
                    <a:pt x="74" y="386"/>
                  </a:lnTo>
                  <a:lnTo>
                    <a:pt x="74" y="386"/>
                  </a:lnTo>
                  <a:lnTo>
                    <a:pt x="71" y="386"/>
                  </a:lnTo>
                  <a:lnTo>
                    <a:pt x="71" y="382"/>
                  </a:lnTo>
                  <a:lnTo>
                    <a:pt x="74" y="382"/>
                  </a:lnTo>
                  <a:lnTo>
                    <a:pt x="74" y="382"/>
                  </a:lnTo>
                  <a:close/>
                  <a:moveTo>
                    <a:pt x="78" y="378"/>
                  </a:moveTo>
                  <a:lnTo>
                    <a:pt x="78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8" y="371"/>
                  </a:lnTo>
                  <a:lnTo>
                    <a:pt x="78" y="371"/>
                  </a:lnTo>
                  <a:lnTo>
                    <a:pt x="82" y="371"/>
                  </a:lnTo>
                  <a:lnTo>
                    <a:pt x="82" y="371"/>
                  </a:lnTo>
                  <a:lnTo>
                    <a:pt x="82" y="371"/>
                  </a:lnTo>
                  <a:lnTo>
                    <a:pt x="85" y="371"/>
                  </a:lnTo>
                  <a:lnTo>
                    <a:pt x="82" y="371"/>
                  </a:lnTo>
                  <a:lnTo>
                    <a:pt x="82" y="375"/>
                  </a:lnTo>
                  <a:lnTo>
                    <a:pt x="82" y="375"/>
                  </a:lnTo>
                  <a:lnTo>
                    <a:pt x="78" y="378"/>
                  </a:lnTo>
                  <a:lnTo>
                    <a:pt x="78" y="378"/>
                  </a:lnTo>
                  <a:close/>
                  <a:moveTo>
                    <a:pt x="163" y="82"/>
                  </a:moveTo>
                  <a:lnTo>
                    <a:pt x="163" y="82"/>
                  </a:lnTo>
                  <a:lnTo>
                    <a:pt x="163" y="78"/>
                  </a:lnTo>
                  <a:lnTo>
                    <a:pt x="167" y="74"/>
                  </a:lnTo>
                  <a:lnTo>
                    <a:pt x="167" y="74"/>
                  </a:lnTo>
                  <a:lnTo>
                    <a:pt x="167" y="78"/>
                  </a:lnTo>
                  <a:lnTo>
                    <a:pt x="167" y="82"/>
                  </a:lnTo>
                  <a:lnTo>
                    <a:pt x="163" y="82"/>
                  </a:lnTo>
                  <a:lnTo>
                    <a:pt x="163" y="82"/>
                  </a:lnTo>
                  <a:close/>
                  <a:moveTo>
                    <a:pt x="185" y="96"/>
                  </a:moveTo>
                  <a:lnTo>
                    <a:pt x="182" y="93"/>
                  </a:lnTo>
                  <a:lnTo>
                    <a:pt x="182" y="93"/>
                  </a:lnTo>
                  <a:lnTo>
                    <a:pt x="182" y="93"/>
                  </a:lnTo>
                  <a:lnTo>
                    <a:pt x="182" y="85"/>
                  </a:lnTo>
                  <a:lnTo>
                    <a:pt x="178" y="82"/>
                  </a:lnTo>
                  <a:lnTo>
                    <a:pt x="174" y="78"/>
                  </a:lnTo>
                  <a:lnTo>
                    <a:pt x="174" y="78"/>
                  </a:lnTo>
                  <a:lnTo>
                    <a:pt x="171" y="78"/>
                  </a:lnTo>
                  <a:lnTo>
                    <a:pt x="171" y="74"/>
                  </a:lnTo>
                  <a:lnTo>
                    <a:pt x="171" y="71"/>
                  </a:lnTo>
                  <a:lnTo>
                    <a:pt x="171" y="67"/>
                  </a:lnTo>
                  <a:lnTo>
                    <a:pt x="171" y="67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8" y="59"/>
                  </a:lnTo>
                  <a:lnTo>
                    <a:pt x="178" y="59"/>
                  </a:lnTo>
                  <a:lnTo>
                    <a:pt x="178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2"/>
                  </a:lnTo>
                  <a:lnTo>
                    <a:pt x="178" y="52"/>
                  </a:lnTo>
                  <a:lnTo>
                    <a:pt x="182" y="52"/>
                  </a:lnTo>
                  <a:lnTo>
                    <a:pt x="185" y="56"/>
                  </a:lnTo>
                  <a:lnTo>
                    <a:pt x="189" y="52"/>
                  </a:lnTo>
                  <a:lnTo>
                    <a:pt x="189" y="52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85" y="45"/>
                  </a:lnTo>
                  <a:lnTo>
                    <a:pt x="185" y="45"/>
                  </a:lnTo>
                  <a:lnTo>
                    <a:pt x="185" y="41"/>
                  </a:lnTo>
                  <a:lnTo>
                    <a:pt x="185" y="37"/>
                  </a:lnTo>
                  <a:lnTo>
                    <a:pt x="189" y="37"/>
                  </a:lnTo>
                  <a:lnTo>
                    <a:pt x="189" y="37"/>
                  </a:lnTo>
                  <a:lnTo>
                    <a:pt x="185" y="33"/>
                  </a:lnTo>
                  <a:lnTo>
                    <a:pt x="185" y="30"/>
                  </a:lnTo>
                  <a:lnTo>
                    <a:pt x="185" y="26"/>
                  </a:lnTo>
                  <a:lnTo>
                    <a:pt x="185" y="22"/>
                  </a:lnTo>
                  <a:lnTo>
                    <a:pt x="185" y="19"/>
                  </a:lnTo>
                  <a:lnTo>
                    <a:pt x="178" y="11"/>
                  </a:lnTo>
                  <a:lnTo>
                    <a:pt x="178" y="7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5" y="0"/>
                  </a:lnTo>
                  <a:lnTo>
                    <a:pt x="185" y="4"/>
                  </a:lnTo>
                  <a:lnTo>
                    <a:pt x="189" y="7"/>
                  </a:lnTo>
                  <a:lnTo>
                    <a:pt x="197" y="7"/>
                  </a:lnTo>
                  <a:lnTo>
                    <a:pt x="197" y="11"/>
                  </a:lnTo>
                  <a:lnTo>
                    <a:pt x="204" y="19"/>
                  </a:lnTo>
                  <a:lnTo>
                    <a:pt x="208" y="22"/>
                  </a:lnTo>
                  <a:lnTo>
                    <a:pt x="211" y="22"/>
                  </a:lnTo>
                  <a:lnTo>
                    <a:pt x="211" y="22"/>
                  </a:lnTo>
                  <a:lnTo>
                    <a:pt x="215" y="26"/>
                  </a:lnTo>
                  <a:lnTo>
                    <a:pt x="222" y="30"/>
                  </a:lnTo>
                  <a:lnTo>
                    <a:pt x="226" y="30"/>
                  </a:lnTo>
                  <a:lnTo>
                    <a:pt x="230" y="33"/>
                  </a:lnTo>
                  <a:lnTo>
                    <a:pt x="230" y="30"/>
                  </a:lnTo>
                  <a:lnTo>
                    <a:pt x="234" y="33"/>
                  </a:lnTo>
                  <a:lnTo>
                    <a:pt x="237" y="30"/>
                  </a:lnTo>
                  <a:lnTo>
                    <a:pt x="241" y="30"/>
                  </a:lnTo>
                  <a:lnTo>
                    <a:pt x="245" y="26"/>
                  </a:lnTo>
                  <a:lnTo>
                    <a:pt x="245" y="22"/>
                  </a:lnTo>
                  <a:lnTo>
                    <a:pt x="245" y="22"/>
                  </a:lnTo>
                  <a:lnTo>
                    <a:pt x="245" y="22"/>
                  </a:lnTo>
                  <a:lnTo>
                    <a:pt x="245" y="26"/>
                  </a:lnTo>
                  <a:lnTo>
                    <a:pt x="245" y="30"/>
                  </a:lnTo>
                  <a:lnTo>
                    <a:pt x="245" y="33"/>
                  </a:lnTo>
                  <a:lnTo>
                    <a:pt x="245" y="33"/>
                  </a:lnTo>
                  <a:lnTo>
                    <a:pt x="248" y="37"/>
                  </a:lnTo>
                  <a:lnTo>
                    <a:pt x="252" y="41"/>
                  </a:lnTo>
                  <a:lnTo>
                    <a:pt x="252" y="41"/>
                  </a:lnTo>
                  <a:lnTo>
                    <a:pt x="252" y="45"/>
                  </a:lnTo>
                  <a:lnTo>
                    <a:pt x="256" y="45"/>
                  </a:lnTo>
                  <a:lnTo>
                    <a:pt x="256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5"/>
                  </a:lnTo>
                  <a:lnTo>
                    <a:pt x="256" y="48"/>
                  </a:lnTo>
                  <a:lnTo>
                    <a:pt x="252" y="48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48" y="52"/>
                  </a:lnTo>
                  <a:lnTo>
                    <a:pt x="248" y="52"/>
                  </a:lnTo>
                  <a:lnTo>
                    <a:pt x="245" y="52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37" y="52"/>
                  </a:lnTo>
                  <a:lnTo>
                    <a:pt x="237" y="56"/>
                  </a:lnTo>
                  <a:lnTo>
                    <a:pt x="230" y="59"/>
                  </a:lnTo>
                  <a:lnTo>
                    <a:pt x="230" y="67"/>
                  </a:lnTo>
                  <a:lnTo>
                    <a:pt x="230" y="71"/>
                  </a:lnTo>
                  <a:lnTo>
                    <a:pt x="230" y="74"/>
                  </a:lnTo>
                  <a:lnTo>
                    <a:pt x="230" y="78"/>
                  </a:lnTo>
                  <a:lnTo>
                    <a:pt x="230" y="78"/>
                  </a:lnTo>
                  <a:lnTo>
                    <a:pt x="226" y="78"/>
                  </a:lnTo>
                  <a:lnTo>
                    <a:pt x="226" y="74"/>
                  </a:lnTo>
                  <a:lnTo>
                    <a:pt x="219" y="74"/>
                  </a:lnTo>
                  <a:lnTo>
                    <a:pt x="215" y="71"/>
                  </a:lnTo>
                  <a:lnTo>
                    <a:pt x="211" y="67"/>
                  </a:lnTo>
                  <a:lnTo>
                    <a:pt x="208" y="67"/>
                  </a:lnTo>
                  <a:lnTo>
                    <a:pt x="204" y="67"/>
                  </a:lnTo>
                  <a:lnTo>
                    <a:pt x="200" y="67"/>
                  </a:lnTo>
                  <a:lnTo>
                    <a:pt x="200" y="63"/>
                  </a:lnTo>
                  <a:lnTo>
                    <a:pt x="197" y="63"/>
                  </a:lnTo>
                  <a:lnTo>
                    <a:pt x="193" y="67"/>
                  </a:lnTo>
                  <a:lnTo>
                    <a:pt x="189" y="71"/>
                  </a:lnTo>
                  <a:lnTo>
                    <a:pt x="189" y="71"/>
                  </a:lnTo>
                  <a:lnTo>
                    <a:pt x="185" y="67"/>
                  </a:lnTo>
                  <a:lnTo>
                    <a:pt x="182" y="67"/>
                  </a:lnTo>
                  <a:lnTo>
                    <a:pt x="182" y="71"/>
                  </a:lnTo>
                  <a:lnTo>
                    <a:pt x="182" y="74"/>
                  </a:lnTo>
                  <a:lnTo>
                    <a:pt x="182" y="74"/>
                  </a:lnTo>
                  <a:lnTo>
                    <a:pt x="185" y="78"/>
                  </a:lnTo>
                  <a:lnTo>
                    <a:pt x="189" y="78"/>
                  </a:lnTo>
                  <a:lnTo>
                    <a:pt x="193" y="82"/>
                  </a:lnTo>
                  <a:lnTo>
                    <a:pt x="197" y="82"/>
                  </a:lnTo>
                  <a:lnTo>
                    <a:pt x="200" y="82"/>
                  </a:lnTo>
                  <a:lnTo>
                    <a:pt x="200" y="82"/>
                  </a:lnTo>
                  <a:lnTo>
                    <a:pt x="197" y="85"/>
                  </a:lnTo>
                  <a:lnTo>
                    <a:pt x="197" y="89"/>
                  </a:lnTo>
                  <a:lnTo>
                    <a:pt x="197" y="85"/>
                  </a:lnTo>
                  <a:lnTo>
                    <a:pt x="189" y="85"/>
                  </a:lnTo>
                  <a:lnTo>
                    <a:pt x="189" y="89"/>
                  </a:lnTo>
                  <a:lnTo>
                    <a:pt x="189" y="89"/>
                  </a:lnTo>
                  <a:lnTo>
                    <a:pt x="189" y="93"/>
                  </a:lnTo>
                  <a:lnTo>
                    <a:pt x="185" y="96"/>
                  </a:lnTo>
                  <a:lnTo>
                    <a:pt x="185" y="96"/>
                  </a:lnTo>
                  <a:close/>
                  <a:moveTo>
                    <a:pt x="178" y="178"/>
                  </a:moveTo>
                  <a:lnTo>
                    <a:pt x="178" y="174"/>
                  </a:lnTo>
                  <a:lnTo>
                    <a:pt x="182" y="174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67"/>
                  </a:lnTo>
                  <a:lnTo>
                    <a:pt x="178" y="167"/>
                  </a:lnTo>
                  <a:lnTo>
                    <a:pt x="182" y="167"/>
                  </a:lnTo>
                  <a:lnTo>
                    <a:pt x="182" y="171"/>
                  </a:lnTo>
                  <a:lnTo>
                    <a:pt x="182" y="171"/>
                  </a:lnTo>
                  <a:lnTo>
                    <a:pt x="182" y="174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8" y="178"/>
                  </a:lnTo>
                  <a:lnTo>
                    <a:pt x="178" y="178"/>
                  </a:lnTo>
                  <a:close/>
                  <a:moveTo>
                    <a:pt x="60" y="278"/>
                  </a:moveTo>
                  <a:lnTo>
                    <a:pt x="60" y="282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close/>
                  <a:moveTo>
                    <a:pt x="56" y="282"/>
                  </a:moveTo>
                  <a:lnTo>
                    <a:pt x="60" y="282"/>
                  </a:lnTo>
                  <a:lnTo>
                    <a:pt x="60" y="282"/>
                  </a:lnTo>
                  <a:lnTo>
                    <a:pt x="56" y="282"/>
                  </a:lnTo>
                  <a:lnTo>
                    <a:pt x="56" y="282"/>
                  </a:lnTo>
                  <a:close/>
                  <a:moveTo>
                    <a:pt x="56" y="282"/>
                  </a:moveTo>
                  <a:lnTo>
                    <a:pt x="56" y="282"/>
                  </a:lnTo>
                  <a:lnTo>
                    <a:pt x="56" y="282"/>
                  </a:lnTo>
                  <a:lnTo>
                    <a:pt x="56" y="282"/>
                  </a:lnTo>
                  <a:lnTo>
                    <a:pt x="56" y="282"/>
                  </a:lnTo>
                  <a:close/>
                  <a:moveTo>
                    <a:pt x="52" y="286"/>
                  </a:moveTo>
                  <a:lnTo>
                    <a:pt x="52" y="286"/>
                  </a:lnTo>
                  <a:lnTo>
                    <a:pt x="56" y="286"/>
                  </a:lnTo>
                  <a:lnTo>
                    <a:pt x="52" y="286"/>
                  </a:lnTo>
                  <a:lnTo>
                    <a:pt x="52" y="286"/>
                  </a:lnTo>
                  <a:close/>
                  <a:moveTo>
                    <a:pt x="52" y="293"/>
                  </a:moveTo>
                  <a:lnTo>
                    <a:pt x="48" y="289"/>
                  </a:lnTo>
                  <a:lnTo>
                    <a:pt x="48" y="286"/>
                  </a:lnTo>
                  <a:lnTo>
                    <a:pt x="52" y="286"/>
                  </a:lnTo>
                  <a:lnTo>
                    <a:pt x="52" y="289"/>
                  </a:lnTo>
                  <a:lnTo>
                    <a:pt x="52" y="289"/>
                  </a:lnTo>
                  <a:lnTo>
                    <a:pt x="56" y="289"/>
                  </a:lnTo>
                  <a:lnTo>
                    <a:pt x="52" y="293"/>
                  </a:lnTo>
                  <a:lnTo>
                    <a:pt x="52" y="293"/>
                  </a:lnTo>
                  <a:lnTo>
                    <a:pt x="52" y="293"/>
                  </a:lnTo>
                  <a:close/>
                  <a:moveTo>
                    <a:pt x="74" y="293"/>
                  </a:moveTo>
                  <a:lnTo>
                    <a:pt x="74" y="293"/>
                  </a:lnTo>
                  <a:lnTo>
                    <a:pt x="78" y="289"/>
                  </a:lnTo>
                  <a:lnTo>
                    <a:pt x="78" y="293"/>
                  </a:lnTo>
                  <a:lnTo>
                    <a:pt x="78" y="293"/>
                  </a:lnTo>
                  <a:lnTo>
                    <a:pt x="74" y="293"/>
                  </a:lnTo>
                  <a:lnTo>
                    <a:pt x="74" y="293"/>
                  </a:lnTo>
                  <a:close/>
                  <a:moveTo>
                    <a:pt x="74" y="297"/>
                  </a:moveTo>
                  <a:lnTo>
                    <a:pt x="74" y="297"/>
                  </a:lnTo>
                  <a:lnTo>
                    <a:pt x="74" y="297"/>
                  </a:lnTo>
                  <a:lnTo>
                    <a:pt x="74" y="300"/>
                  </a:lnTo>
                  <a:lnTo>
                    <a:pt x="74" y="297"/>
                  </a:lnTo>
                  <a:lnTo>
                    <a:pt x="74" y="297"/>
                  </a:lnTo>
                  <a:close/>
                  <a:moveTo>
                    <a:pt x="71" y="289"/>
                  </a:moveTo>
                  <a:lnTo>
                    <a:pt x="71" y="293"/>
                  </a:lnTo>
                  <a:lnTo>
                    <a:pt x="71" y="293"/>
                  </a:lnTo>
                  <a:lnTo>
                    <a:pt x="71" y="297"/>
                  </a:lnTo>
                  <a:lnTo>
                    <a:pt x="74" y="297"/>
                  </a:lnTo>
                  <a:lnTo>
                    <a:pt x="74" y="293"/>
                  </a:lnTo>
                  <a:lnTo>
                    <a:pt x="74" y="293"/>
                  </a:lnTo>
                  <a:lnTo>
                    <a:pt x="74" y="289"/>
                  </a:lnTo>
                  <a:lnTo>
                    <a:pt x="71" y="289"/>
                  </a:lnTo>
                  <a:lnTo>
                    <a:pt x="71" y="289"/>
                  </a:lnTo>
                  <a:close/>
                  <a:moveTo>
                    <a:pt x="141" y="256"/>
                  </a:moveTo>
                  <a:lnTo>
                    <a:pt x="141" y="252"/>
                  </a:lnTo>
                  <a:lnTo>
                    <a:pt x="141" y="249"/>
                  </a:lnTo>
                  <a:lnTo>
                    <a:pt x="141" y="249"/>
                  </a:lnTo>
                  <a:lnTo>
                    <a:pt x="145" y="249"/>
                  </a:lnTo>
                  <a:lnTo>
                    <a:pt x="145" y="249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5" y="256"/>
                  </a:lnTo>
                  <a:lnTo>
                    <a:pt x="141" y="256"/>
                  </a:lnTo>
                  <a:lnTo>
                    <a:pt x="141" y="256"/>
                  </a:lnTo>
                  <a:close/>
                  <a:moveTo>
                    <a:pt x="130" y="252"/>
                  </a:moveTo>
                  <a:lnTo>
                    <a:pt x="134" y="249"/>
                  </a:lnTo>
                  <a:lnTo>
                    <a:pt x="137" y="249"/>
                  </a:lnTo>
                  <a:lnTo>
                    <a:pt x="134" y="252"/>
                  </a:lnTo>
                  <a:lnTo>
                    <a:pt x="134" y="252"/>
                  </a:lnTo>
                  <a:lnTo>
                    <a:pt x="130" y="252"/>
                  </a:lnTo>
                  <a:lnTo>
                    <a:pt x="130" y="252"/>
                  </a:lnTo>
                  <a:close/>
                  <a:moveTo>
                    <a:pt x="115" y="282"/>
                  </a:moveTo>
                  <a:lnTo>
                    <a:pt x="119" y="282"/>
                  </a:lnTo>
                  <a:lnTo>
                    <a:pt x="119" y="282"/>
                  </a:lnTo>
                  <a:lnTo>
                    <a:pt x="119" y="282"/>
                  </a:lnTo>
                  <a:lnTo>
                    <a:pt x="122" y="282"/>
                  </a:lnTo>
                  <a:lnTo>
                    <a:pt x="122" y="282"/>
                  </a:lnTo>
                  <a:lnTo>
                    <a:pt x="119" y="278"/>
                  </a:lnTo>
                  <a:lnTo>
                    <a:pt x="119" y="275"/>
                  </a:lnTo>
                  <a:lnTo>
                    <a:pt x="122" y="271"/>
                  </a:lnTo>
                  <a:lnTo>
                    <a:pt x="126" y="271"/>
                  </a:lnTo>
                  <a:lnTo>
                    <a:pt x="126" y="267"/>
                  </a:lnTo>
                  <a:lnTo>
                    <a:pt x="130" y="267"/>
                  </a:lnTo>
                  <a:lnTo>
                    <a:pt x="134" y="271"/>
                  </a:lnTo>
                  <a:lnTo>
                    <a:pt x="137" y="271"/>
                  </a:lnTo>
                  <a:lnTo>
                    <a:pt x="137" y="271"/>
                  </a:lnTo>
                  <a:lnTo>
                    <a:pt x="141" y="267"/>
                  </a:lnTo>
                  <a:lnTo>
                    <a:pt x="145" y="263"/>
                  </a:lnTo>
                  <a:lnTo>
                    <a:pt x="145" y="260"/>
                  </a:lnTo>
                  <a:lnTo>
                    <a:pt x="141" y="260"/>
                  </a:lnTo>
                  <a:lnTo>
                    <a:pt x="141" y="260"/>
                  </a:lnTo>
                  <a:lnTo>
                    <a:pt x="137" y="256"/>
                  </a:lnTo>
                  <a:lnTo>
                    <a:pt x="137" y="256"/>
                  </a:lnTo>
                  <a:lnTo>
                    <a:pt x="134" y="256"/>
                  </a:lnTo>
                  <a:lnTo>
                    <a:pt x="130" y="252"/>
                  </a:lnTo>
                  <a:lnTo>
                    <a:pt x="126" y="256"/>
                  </a:lnTo>
                  <a:lnTo>
                    <a:pt x="126" y="260"/>
                  </a:lnTo>
                  <a:lnTo>
                    <a:pt x="122" y="260"/>
                  </a:lnTo>
                  <a:lnTo>
                    <a:pt x="119" y="263"/>
                  </a:lnTo>
                  <a:lnTo>
                    <a:pt x="119" y="263"/>
                  </a:lnTo>
                  <a:lnTo>
                    <a:pt x="115" y="263"/>
                  </a:lnTo>
                  <a:lnTo>
                    <a:pt x="115" y="260"/>
                  </a:lnTo>
                  <a:lnTo>
                    <a:pt x="111" y="260"/>
                  </a:lnTo>
                  <a:lnTo>
                    <a:pt x="108" y="263"/>
                  </a:lnTo>
                  <a:lnTo>
                    <a:pt x="108" y="267"/>
                  </a:lnTo>
                  <a:lnTo>
                    <a:pt x="104" y="267"/>
                  </a:lnTo>
                  <a:lnTo>
                    <a:pt x="104" y="271"/>
                  </a:lnTo>
                  <a:lnTo>
                    <a:pt x="111" y="271"/>
                  </a:lnTo>
                  <a:lnTo>
                    <a:pt x="111" y="275"/>
                  </a:lnTo>
                  <a:lnTo>
                    <a:pt x="111" y="275"/>
                  </a:lnTo>
                  <a:lnTo>
                    <a:pt x="111" y="278"/>
                  </a:lnTo>
                  <a:lnTo>
                    <a:pt x="111" y="282"/>
                  </a:lnTo>
                  <a:lnTo>
                    <a:pt x="115" y="282"/>
                  </a:lnTo>
                  <a:lnTo>
                    <a:pt x="115" y="282"/>
                  </a:lnTo>
                  <a:lnTo>
                    <a:pt x="115" y="282"/>
                  </a:lnTo>
                  <a:close/>
                  <a:moveTo>
                    <a:pt x="93" y="334"/>
                  </a:moveTo>
                  <a:lnTo>
                    <a:pt x="93" y="330"/>
                  </a:lnTo>
                  <a:lnTo>
                    <a:pt x="89" y="330"/>
                  </a:lnTo>
                  <a:lnTo>
                    <a:pt x="89" y="334"/>
                  </a:lnTo>
                  <a:lnTo>
                    <a:pt x="93" y="338"/>
                  </a:lnTo>
                  <a:lnTo>
                    <a:pt x="93" y="338"/>
                  </a:lnTo>
                  <a:lnTo>
                    <a:pt x="97" y="334"/>
                  </a:lnTo>
                  <a:lnTo>
                    <a:pt x="93" y="334"/>
                  </a:lnTo>
                  <a:lnTo>
                    <a:pt x="93" y="334"/>
                  </a:lnTo>
                  <a:close/>
                  <a:moveTo>
                    <a:pt x="97" y="330"/>
                  </a:moveTo>
                  <a:lnTo>
                    <a:pt x="97" y="326"/>
                  </a:lnTo>
                  <a:lnTo>
                    <a:pt x="97" y="323"/>
                  </a:lnTo>
                  <a:lnTo>
                    <a:pt x="100" y="326"/>
                  </a:lnTo>
                  <a:lnTo>
                    <a:pt x="100" y="326"/>
                  </a:lnTo>
                  <a:lnTo>
                    <a:pt x="97" y="330"/>
                  </a:lnTo>
                  <a:lnTo>
                    <a:pt x="97" y="330"/>
                  </a:lnTo>
                  <a:lnTo>
                    <a:pt x="97" y="330"/>
                  </a:lnTo>
                  <a:close/>
                  <a:moveTo>
                    <a:pt x="93" y="323"/>
                  </a:moveTo>
                  <a:lnTo>
                    <a:pt x="93" y="319"/>
                  </a:lnTo>
                  <a:lnTo>
                    <a:pt x="97" y="315"/>
                  </a:lnTo>
                  <a:lnTo>
                    <a:pt x="97" y="312"/>
                  </a:lnTo>
                  <a:lnTo>
                    <a:pt x="93" y="312"/>
                  </a:lnTo>
                  <a:lnTo>
                    <a:pt x="97" y="312"/>
                  </a:lnTo>
                  <a:lnTo>
                    <a:pt x="100" y="312"/>
                  </a:lnTo>
                  <a:lnTo>
                    <a:pt x="100" y="312"/>
                  </a:lnTo>
                  <a:lnTo>
                    <a:pt x="100" y="312"/>
                  </a:lnTo>
                  <a:lnTo>
                    <a:pt x="100" y="304"/>
                  </a:lnTo>
                  <a:lnTo>
                    <a:pt x="100" y="304"/>
                  </a:lnTo>
                  <a:lnTo>
                    <a:pt x="100" y="293"/>
                  </a:lnTo>
                  <a:lnTo>
                    <a:pt x="100" y="289"/>
                  </a:lnTo>
                  <a:lnTo>
                    <a:pt x="100" y="286"/>
                  </a:lnTo>
                  <a:lnTo>
                    <a:pt x="104" y="286"/>
                  </a:lnTo>
                  <a:lnTo>
                    <a:pt x="104" y="282"/>
                  </a:lnTo>
                  <a:lnTo>
                    <a:pt x="100" y="282"/>
                  </a:lnTo>
                  <a:lnTo>
                    <a:pt x="100" y="278"/>
                  </a:lnTo>
                  <a:lnTo>
                    <a:pt x="100" y="278"/>
                  </a:lnTo>
                  <a:lnTo>
                    <a:pt x="100" y="278"/>
                  </a:lnTo>
                  <a:lnTo>
                    <a:pt x="97" y="278"/>
                  </a:lnTo>
                  <a:lnTo>
                    <a:pt x="93" y="275"/>
                  </a:lnTo>
                  <a:lnTo>
                    <a:pt x="97" y="275"/>
                  </a:lnTo>
                  <a:lnTo>
                    <a:pt x="97" y="271"/>
                  </a:lnTo>
                  <a:lnTo>
                    <a:pt x="97" y="267"/>
                  </a:lnTo>
                  <a:lnTo>
                    <a:pt x="97" y="267"/>
                  </a:lnTo>
                  <a:lnTo>
                    <a:pt x="93" y="267"/>
                  </a:lnTo>
                  <a:lnTo>
                    <a:pt x="93" y="267"/>
                  </a:lnTo>
                  <a:lnTo>
                    <a:pt x="89" y="271"/>
                  </a:lnTo>
                  <a:lnTo>
                    <a:pt x="89" y="271"/>
                  </a:lnTo>
                  <a:lnTo>
                    <a:pt x="85" y="267"/>
                  </a:lnTo>
                  <a:lnTo>
                    <a:pt x="85" y="263"/>
                  </a:lnTo>
                  <a:lnTo>
                    <a:pt x="89" y="263"/>
                  </a:lnTo>
                  <a:lnTo>
                    <a:pt x="93" y="260"/>
                  </a:lnTo>
                  <a:lnTo>
                    <a:pt x="100" y="263"/>
                  </a:lnTo>
                  <a:lnTo>
                    <a:pt x="100" y="263"/>
                  </a:lnTo>
                  <a:lnTo>
                    <a:pt x="104" y="263"/>
                  </a:lnTo>
                  <a:lnTo>
                    <a:pt x="104" y="260"/>
                  </a:lnTo>
                  <a:lnTo>
                    <a:pt x="104" y="256"/>
                  </a:lnTo>
                  <a:lnTo>
                    <a:pt x="100" y="256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8" y="256"/>
                  </a:lnTo>
                  <a:lnTo>
                    <a:pt x="108" y="256"/>
                  </a:lnTo>
                  <a:lnTo>
                    <a:pt x="111" y="252"/>
                  </a:lnTo>
                  <a:lnTo>
                    <a:pt x="115" y="252"/>
                  </a:lnTo>
                  <a:lnTo>
                    <a:pt x="122" y="252"/>
                  </a:lnTo>
                  <a:lnTo>
                    <a:pt x="126" y="252"/>
                  </a:lnTo>
                  <a:lnTo>
                    <a:pt x="126" y="252"/>
                  </a:lnTo>
                  <a:lnTo>
                    <a:pt x="130" y="252"/>
                  </a:lnTo>
                  <a:lnTo>
                    <a:pt x="130" y="249"/>
                  </a:lnTo>
                  <a:lnTo>
                    <a:pt x="134" y="249"/>
                  </a:lnTo>
                  <a:lnTo>
                    <a:pt x="134" y="249"/>
                  </a:lnTo>
                  <a:lnTo>
                    <a:pt x="137" y="245"/>
                  </a:lnTo>
                  <a:lnTo>
                    <a:pt x="141" y="241"/>
                  </a:lnTo>
                  <a:lnTo>
                    <a:pt x="145" y="245"/>
                  </a:lnTo>
                  <a:lnTo>
                    <a:pt x="148" y="245"/>
                  </a:lnTo>
                  <a:lnTo>
                    <a:pt x="148" y="245"/>
                  </a:lnTo>
                  <a:lnTo>
                    <a:pt x="148" y="245"/>
                  </a:lnTo>
                  <a:lnTo>
                    <a:pt x="148" y="249"/>
                  </a:lnTo>
                  <a:lnTo>
                    <a:pt x="145" y="252"/>
                  </a:lnTo>
                  <a:lnTo>
                    <a:pt x="148" y="252"/>
                  </a:lnTo>
                  <a:lnTo>
                    <a:pt x="148" y="256"/>
                  </a:lnTo>
                  <a:lnTo>
                    <a:pt x="148" y="260"/>
                  </a:lnTo>
                  <a:lnTo>
                    <a:pt x="148" y="260"/>
                  </a:lnTo>
                  <a:lnTo>
                    <a:pt x="148" y="263"/>
                  </a:lnTo>
                  <a:lnTo>
                    <a:pt x="152" y="263"/>
                  </a:lnTo>
                  <a:lnTo>
                    <a:pt x="156" y="267"/>
                  </a:lnTo>
                  <a:lnTo>
                    <a:pt x="159" y="267"/>
                  </a:lnTo>
                  <a:lnTo>
                    <a:pt x="163" y="267"/>
                  </a:lnTo>
                  <a:lnTo>
                    <a:pt x="163" y="263"/>
                  </a:lnTo>
                  <a:lnTo>
                    <a:pt x="167" y="260"/>
                  </a:lnTo>
                  <a:lnTo>
                    <a:pt x="167" y="260"/>
                  </a:lnTo>
                  <a:lnTo>
                    <a:pt x="167" y="260"/>
                  </a:lnTo>
                  <a:lnTo>
                    <a:pt x="167" y="256"/>
                  </a:lnTo>
                  <a:lnTo>
                    <a:pt x="171" y="252"/>
                  </a:lnTo>
                  <a:lnTo>
                    <a:pt x="171" y="252"/>
                  </a:lnTo>
                  <a:lnTo>
                    <a:pt x="174" y="252"/>
                  </a:lnTo>
                  <a:lnTo>
                    <a:pt x="174" y="252"/>
                  </a:lnTo>
                  <a:lnTo>
                    <a:pt x="174" y="249"/>
                  </a:lnTo>
                  <a:lnTo>
                    <a:pt x="174" y="245"/>
                  </a:lnTo>
                  <a:lnTo>
                    <a:pt x="167" y="245"/>
                  </a:lnTo>
                  <a:lnTo>
                    <a:pt x="167" y="241"/>
                  </a:lnTo>
                  <a:lnTo>
                    <a:pt x="167" y="237"/>
                  </a:lnTo>
                  <a:lnTo>
                    <a:pt x="171" y="237"/>
                  </a:lnTo>
                  <a:lnTo>
                    <a:pt x="171" y="237"/>
                  </a:lnTo>
                  <a:lnTo>
                    <a:pt x="171" y="237"/>
                  </a:lnTo>
                  <a:lnTo>
                    <a:pt x="171" y="241"/>
                  </a:lnTo>
                  <a:lnTo>
                    <a:pt x="171" y="241"/>
                  </a:lnTo>
                  <a:lnTo>
                    <a:pt x="174" y="241"/>
                  </a:lnTo>
                  <a:lnTo>
                    <a:pt x="174" y="241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82" y="245"/>
                  </a:lnTo>
                  <a:lnTo>
                    <a:pt x="185" y="241"/>
                  </a:lnTo>
                  <a:lnTo>
                    <a:pt x="193" y="241"/>
                  </a:lnTo>
                  <a:lnTo>
                    <a:pt x="197" y="241"/>
                  </a:lnTo>
                  <a:lnTo>
                    <a:pt x="197" y="241"/>
                  </a:lnTo>
                  <a:lnTo>
                    <a:pt x="197" y="237"/>
                  </a:lnTo>
                  <a:lnTo>
                    <a:pt x="197" y="234"/>
                  </a:lnTo>
                  <a:lnTo>
                    <a:pt x="200" y="234"/>
                  </a:lnTo>
                  <a:lnTo>
                    <a:pt x="204" y="234"/>
                  </a:lnTo>
                  <a:lnTo>
                    <a:pt x="204" y="237"/>
                  </a:lnTo>
                  <a:lnTo>
                    <a:pt x="204" y="241"/>
                  </a:lnTo>
                  <a:lnTo>
                    <a:pt x="204" y="241"/>
                  </a:lnTo>
                  <a:lnTo>
                    <a:pt x="208" y="241"/>
                  </a:lnTo>
                  <a:lnTo>
                    <a:pt x="208" y="237"/>
                  </a:lnTo>
                  <a:lnTo>
                    <a:pt x="208" y="234"/>
                  </a:lnTo>
                  <a:lnTo>
                    <a:pt x="208" y="230"/>
                  </a:lnTo>
                  <a:lnTo>
                    <a:pt x="211" y="226"/>
                  </a:lnTo>
                  <a:lnTo>
                    <a:pt x="215" y="226"/>
                  </a:lnTo>
                  <a:lnTo>
                    <a:pt x="215" y="226"/>
                  </a:lnTo>
                  <a:lnTo>
                    <a:pt x="211" y="223"/>
                  </a:lnTo>
                  <a:lnTo>
                    <a:pt x="215" y="219"/>
                  </a:lnTo>
                  <a:lnTo>
                    <a:pt x="215" y="219"/>
                  </a:lnTo>
                  <a:lnTo>
                    <a:pt x="219" y="219"/>
                  </a:lnTo>
                  <a:lnTo>
                    <a:pt x="219" y="223"/>
                  </a:lnTo>
                  <a:lnTo>
                    <a:pt x="219" y="223"/>
                  </a:lnTo>
                  <a:lnTo>
                    <a:pt x="219" y="226"/>
                  </a:lnTo>
                  <a:lnTo>
                    <a:pt x="219" y="237"/>
                  </a:lnTo>
                  <a:lnTo>
                    <a:pt x="219" y="237"/>
                  </a:lnTo>
                  <a:lnTo>
                    <a:pt x="222" y="234"/>
                  </a:lnTo>
                  <a:lnTo>
                    <a:pt x="222" y="234"/>
                  </a:lnTo>
                  <a:lnTo>
                    <a:pt x="226" y="234"/>
                  </a:lnTo>
                  <a:lnTo>
                    <a:pt x="230" y="230"/>
                  </a:lnTo>
                  <a:lnTo>
                    <a:pt x="230" y="226"/>
                  </a:lnTo>
                  <a:lnTo>
                    <a:pt x="230" y="223"/>
                  </a:lnTo>
                  <a:lnTo>
                    <a:pt x="234" y="219"/>
                  </a:lnTo>
                  <a:lnTo>
                    <a:pt x="234" y="219"/>
                  </a:lnTo>
                  <a:lnTo>
                    <a:pt x="230" y="215"/>
                  </a:lnTo>
                  <a:lnTo>
                    <a:pt x="226" y="211"/>
                  </a:lnTo>
                  <a:lnTo>
                    <a:pt x="226" y="208"/>
                  </a:lnTo>
                  <a:lnTo>
                    <a:pt x="226" y="200"/>
                  </a:lnTo>
                  <a:lnTo>
                    <a:pt x="226" y="193"/>
                  </a:lnTo>
                  <a:lnTo>
                    <a:pt x="226" y="186"/>
                  </a:lnTo>
                  <a:lnTo>
                    <a:pt x="222" y="178"/>
                  </a:lnTo>
                  <a:lnTo>
                    <a:pt x="219" y="171"/>
                  </a:lnTo>
                  <a:lnTo>
                    <a:pt x="219" y="167"/>
                  </a:lnTo>
                  <a:lnTo>
                    <a:pt x="219" y="163"/>
                  </a:lnTo>
                  <a:lnTo>
                    <a:pt x="226" y="160"/>
                  </a:lnTo>
                  <a:lnTo>
                    <a:pt x="226" y="160"/>
                  </a:lnTo>
                  <a:lnTo>
                    <a:pt x="230" y="163"/>
                  </a:lnTo>
                  <a:lnTo>
                    <a:pt x="230" y="163"/>
                  </a:lnTo>
                  <a:lnTo>
                    <a:pt x="230" y="160"/>
                  </a:lnTo>
                  <a:lnTo>
                    <a:pt x="230" y="156"/>
                  </a:lnTo>
                  <a:lnTo>
                    <a:pt x="226" y="156"/>
                  </a:lnTo>
                  <a:lnTo>
                    <a:pt x="226" y="152"/>
                  </a:lnTo>
                  <a:lnTo>
                    <a:pt x="226" y="152"/>
                  </a:lnTo>
                  <a:lnTo>
                    <a:pt x="226" y="148"/>
                  </a:lnTo>
                  <a:lnTo>
                    <a:pt x="226" y="148"/>
                  </a:lnTo>
                  <a:lnTo>
                    <a:pt x="226" y="145"/>
                  </a:lnTo>
                  <a:lnTo>
                    <a:pt x="226" y="145"/>
                  </a:lnTo>
                  <a:lnTo>
                    <a:pt x="226" y="141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4"/>
                  </a:lnTo>
                  <a:lnTo>
                    <a:pt x="226" y="130"/>
                  </a:lnTo>
                  <a:lnTo>
                    <a:pt x="222" y="122"/>
                  </a:lnTo>
                  <a:lnTo>
                    <a:pt x="222" y="122"/>
                  </a:lnTo>
                  <a:lnTo>
                    <a:pt x="219" y="122"/>
                  </a:lnTo>
                  <a:lnTo>
                    <a:pt x="219" y="115"/>
                  </a:lnTo>
                  <a:lnTo>
                    <a:pt x="215" y="115"/>
                  </a:lnTo>
                  <a:lnTo>
                    <a:pt x="208" y="108"/>
                  </a:lnTo>
                  <a:lnTo>
                    <a:pt x="208" y="104"/>
                  </a:lnTo>
                  <a:lnTo>
                    <a:pt x="204" y="100"/>
                  </a:lnTo>
                  <a:lnTo>
                    <a:pt x="204" y="96"/>
                  </a:lnTo>
                  <a:lnTo>
                    <a:pt x="204" y="93"/>
                  </a:lnTo>
                  <a:lnTo>
                    <a:pt x="204" y="96"/>
                  </a:lnTo>
                  <a:lnTo>
                    <a:pt x="204" y="96"/>
                  </a:lnTo>
                  <a:lnTo>
                    <a:pt x="200" y="93"/>
                  </a:lnTo>
                  <a:lnTo>
                    <a:pt x="200" y="93"/>
                  </a:lnTo>
                  <a:lnTo>
                    <a:pt x="197" y="93"/>
                  </a:lnTo>
                  <a:lnTo>
                    <a:pt x="197" y="93"/>
                  </a:lnTo>
                  <a:lnTo>
                    <a:pt x="197" y="96"/>
                  </a:lnTo>
                  <a:lnTo>
                    <a:pt x="197" y="100"/>
                  </a:lnTo>
                  <a:lnTo>
                    <a:pt x="197" y="100"/>
                  </a:lnTo>
                  <a:lnTo>
                    <a:pt x="200" y="100"/>
                  </a:lnTo>
                  <a:lnTo>
                    <a:pt x="204" y="96"/>
                  </a:lnTo>
                  <a:lnTo>
                    <a:pt x="204" y="100"/>
                  </a:lnTo>
                  <a:lnTo>
                    <a:pt x="204" y="104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197" y="104"/>
                  </a:lnTo>
                  <a:lnTo>
                    <a:pt x="200" y="108"/>
                  </a:lnTo>
                  <a:lnTo>
                    <a:pt x="197" y="108"/>
                  </a:lnTo>
                  <a:lnTo>
                    <a:pt x="197" y="108"/>
                  </a:lnTo>
                  <a:lnTo>
                    <a:pt x="193" y="104"/>
                  </a:lnTo>
                  <a:lnTo>
                    <a:pt x="193" y="104"/>
                  </a:lnTo>
                  <a:lnTo>
                    <a:pt x="193" y="100"/>
                  </a:lnTo>
                  <a:lnTo>
                    <a:pt x="189" y="100"/>
                  </a:lnTo>
                  <a:lnTo>
                    <a:pt x="189" y="100"/>
                  </a:lnTo>
                  <a:lnTo>
                    <a:pt x="189" y="104"/>
                  </a:lnTo>
                  <a:lnTo>
                    <a:pt x="189" y="108"/>
                  </a:lnTo>
                  <a:lnTo>
                    <a:pt x="189" y="111"/>
                  </a:lnTo>
                  <a:lnTo>
                    <a:pt x="189" y="111"/>
                  </a:lnTo>
                  <a:lnTo>
                    <a:pt x="185" y="115"/>
                  </a:lnTo>
                  <a:lnTo>
                    <a:pt x="185" y="115"/>
                  </a:lnTo>
                  <a:lnTo>
                    <a:pt x="189" y="119"/>
                  </a:lnTo>
                  <a:lnTo>
                    <a:pt x="193" y="122"/>
                  </a:lnTo>
                  <a:lnTo>
                    <a:pt x="189" y="126"/>
                  </a:lnTo>
                  <a:lnTo>
                    <a:pt x="189" y="126"/>
                  </a:lnTo>
                  <a:lnTo>
                    <a:pt x="185" y="126"/>
                  </a:lnTo>
                  <a:lnTo>
                    <a:pt x="185" y="126"/>
                  </a:lnTo>
                  <a:lnTo>
                    <a:pt x="185" y="130"/>
                  </a:lnTo>
                  <a:lnTo>
                    <a:pt x="189" y="130"/>
                  </a:lnTo>
                  <a:lnTo>
                    <a:pt x="193" y="126"/>
                  </a:lnTo>
                  <a:lnTo>
                    <a:pt x="197" y="134"/>
                  </a:lnTo>
                  <a:lnTo>
                    <a:pt x="197" y="141"/>
                  </a:lnTo>
                  <a:lnTo>
                    <a:pt x="197" y="145"/>
                  </a:lnTo>
                  <a:lnTo>
                    <a:pt x="197" y="152"/>
                  </a:lnTo>
                  <a:lnTo>
                    <a:pt x="193" y="163"/>
                  </a:lnTo>
                  <a:lnTo>
                    <a:pt x="193" y="167"/>
                  </a:lnTo>
                  <a:lnTo>
                    <a:pt x="193" y="171"/>
                  </a:lnTo>
                  <a:lnTo>
                    <a:pt x="189" y="174"/>
                  </a:lnTo>
                  <a:lnTo>
                    <a:pt x="185" y="178"/>
                  </a:lnTo>
                  <a:lnTo>
                    <a:pt x="185" y="182"/>
                  </a:lnTo>
                  <a:lnTo>
                    <a:pt x="185" y="186"/>
                  </a:lnTo>
                  <a:lnTo>
                    <a:pt x="185" y="189"/>
                  </a:lnTo>
                  <a:lnTo>
                    <a:pt x="182" y="193"/>
                  </a:lnTo>
                  <a:lnTo>
                    <a:pt x="171" y="197"/>
                  </a:lnTo>
                  <a:lnTo>
                    <a:pt x="171" y="197"/>
                  </a:lnTo>
                  <a:lnTo>
                    <a:pt x="167" y="200"/>
                  </a:lnTo>
                  <a:lnTo>
                    <a:pt x="163" y="197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63" y="189"/>
                  </a:lnTo>
                  <a:lnTo>
                    <a:pt x="163" y="189"/>
                  </a:lnTo>
                  <a:lnTo>
                    <a:pt x="163" y="186"/>
                  </a:lnTo>
                  <a:lnTo>
                    <a:pt x="167" y="186"/>
                  </a:lnTo>
                  <a:lnTo>
                    <a:pt x="167" y="182"/>
                  </a:lnTo>
                  <a:lnTo>
                    <a:pt x="159" y="186"/>
                  </a:lnTo>
                  <a:lnTo>
                    <a:pt x="159" y="186"/>
                  </a:lnTo>
                  <a:lnTo>
                    <a:pt x="156" y="189"/>
                  </a:lnTo>
                  <a:lnTo>
                    <a:pt x="156" y="193"/>
                  </a:lnTo>
                  <a:lnTo>
                    <a:pt x="156" y="193"/>
                  </a:lnTo>
                  <a:lnTo>
                    <a:pt x="156" y="200"/>
                  </a:lnTo>
                  <a:lnTo>
                    <a:pt x="156" y="204"/>
                  </a:lnTo>
                  <a:lnTo>
                    <a:pt x="152" y="208"/>
                  </a:lnTo>
                  <a:lnTo>
                    <a:pt x="152" y="211"/>
                  </a:lnTo>
                  <a:lnTo>
                    <a:pt x="152" y="211"/>
                  </a:lnTo>
                  <a:lnTo>
                    <a:pt x="152" y="219"/>
                  </a:lnTo>
                  <a:lnTo>
                    <a:pt x="152" y="219"/>
                  </a:lnTo>
                  <a:lnTo>
                    <a:pt x="152" y="219"/>
                  </a:lnTo>
                  <a:lnTo>
                    <a:pt x="152" y="223"/>
                  </a:lnTo>
                  <a:lnTo>
                    <a:pt x="152" y="223"/>
                  </a:lnTo>
                  <a:lnTo>
                    <a:pt x="152" y="223"/>
                  </a:lnTo>
                  <a:lnTo>
                    <a:pt x="148" y="223"/>
                  </a:lnTo>
                  <a:lnTo>
                    <a:pt x="152" y="226"/>
                  </a:lnTo>
                  <a:lnTo>
                    <a:pt x="148" y="226"/>
                  </a:lnTo>
                  <a:lnTo>
                    <a:pt x="148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37" y="223"/>
                  </a:lnTo>
                  <a:lnTo>
                    <a:pt x="137" y="223"/>
                  </a:lnTo>
                  <a:lnTo>
                    <a:pt x="130" y="226"/>
                  </a:lnTo>
                  <a:lnTo>
                    <a:pt x="126" y="226"/>
                  </a:lnTo>
                  <a:lnTo>
                    <a:pt x="122" y="230"/>
                  </a:lnTo>
                  <a:lnTo>
                    <a:pt x="119" y="230"/>
                  </a:lnTo>
                  <a:lnTo>
                    <a:pt x="115" y="230"/>
                  </a:lnTo>
                  <a:lnTo>
                    <a:pt x="111" y="230"/>
                  </a:lnTo>
                  <a:lnTo>
                    <a:pt x="108" y="230"/>
                  </a:lnTo>
                  <a:lnTo>
                    <a:pt x="104" y="234"/>
                  </a:lnTo>
                  <a:lnTo>
                    <a:pt x="100" y="237"/>
                  </a:lnTo>
                  <a:lnTo>
                    <a:pt x="100" y="237"/>
                  </a:lnTo>
                  <a:lnTo>
                    <a:pt x="100" y="241"/>
                  </a:lnTo>
                  <a:lnTo>
                    <a:pt x="93" y="245"/>
                  </a:lnTo>
                  <a:lnTo>
                    <a:pt x="93" y="245"/>
                  </a:lnTo>
                  <a:lnTo>
                    <a:pt x="89" y="249"/>
                  </a:lnTo>
                  <a:lnTo>
                    <a:pt x="89" y="252"/>
                  </a:lnTo>
                  <a:lnTo>
                    <a:pt x="85" y="252"/>
                  </a:lnTo>
                  <a:lnTo>
                    <a:pt x="82" y="252"/>
                  </a:lnTo>
                  <a:lnTo>
                    <a:pt x="78" y="256"/>
                  </a:lnTo>
                  <a:lnTo>
                    <a:pt x="82" y="260"/>
                  </a:lnTo>
                  <a:lnTo>
                    <a:pt x="82" y="260"/>
                  </a:lnTo>
                  <a:lnTo>
                    <a:pt x="82" y="263"/>
                  </a:lnTo>
                  <a:lnTo>
                    <a:pt x="82" y="263"/>
                  </a:lnTo>
                  <a:lnTo>
                    <a:pt x="78" y="263"/>
                  </a:lnTo>
                  <a:lnTo>
                    <a:pt x="74" y="267"/>
                  </a:lnTo>
                  <a:lnTo>
                    <a:pt x="74" y="271"/>
                  </a:lnTo>
                  <a:lnTo>
                    <a:pt x="74" y="271"/>
                  </a:lnTo>
                  <a:lnTo>
                    <a:pt x="71" y="275"/>
                  </a:lnTo>
                  <a:lnTo>
                    <a:pt x="67" y="275"/>
                  </a:lnTo>
                  <a:lnTo>
                    <a:pt x="67" y="275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7" y="278"/>
                  </a:lnTo>
                  <a:lnTo>
                    <a:pt x="67" y="282"/>
                  </a:lnTo>
                  <a:lnTo>
                    <a:pt x="67" y="282"/>
                  </a:lnTo>
                  <a:lnTo>
                    <a:pt x="67" y="286"/>
                  </a:lnTo>
                  <a:lnTo>
                    <a:pt x="67" y="282"/>
                  </a:lnTo>
                  <a:lnTo>
                    <a:pt x="67" y="282"/>
                  </a:lnTo>
                  <a:lnTo>
                    <a:pt x="63" y="282"/>
                  </a:lnTo>
                  <a:lnTo>
                    <a:pt x="67" y="286"/>
                  </a:lnTo>
                  <a:lnTo>
                    <a:pt x="67" y="286"/>
                  </a:lnTo>
                  <a:lnTo>
                    <a:pt x="67" y="289"/>
                  </a:lnTo>
                  <a:lnTo>
                    <a:pt x="67" y="289"/>
                  </a:lnTo>
                  <a:lnTo>
                    <a:pt x="67" y="289"/>
                  </a:lnTo>
                  <a:lnTo>
                    <a:pt x="71" y="286"/>
                  </a:lnTo>
                  <a:lnTo>
                    <a:pt x="71" y="286"/>
                  </a:lnTo>
                  <a:lnTo>
                    <a:pt x="74" y="286"/>
                  </a:lnTo>
                  <a:lnTo>
                    <a:pt x="74" y="289"/>
                  </a:lnTo>
                  <a:lnTo>
                    <a:pt x="74" y="289"/>
                  </a:lnTo>
                  <a:lnTo>
                    <a:pt x="78" y="289"/>
                  </a:lnTo>
                  <a:lnTo>
                    <a:pt x="74" y="286"/>
                  </a:lnTo>
                  <a:lnTo>
                    <a:pt x="74" y="286"/>
                  </a:lnTo>
                  <a:lnTo>
                    <a:pt x="71" y="286"/>
                  </a:lnTo>
                  <a:lnTo>
                    <a:pt x="71" y="282"/>
                  </a:lnTo>
                  <a:lnTo>
                    <a:pt x="71" y="282"/>
                  </a:lnTo>
                  <a:lnTo>
                    <a:pt x="71" y="278"/>
                  </a:lnTo>
                  <a:lnTo>
                    <a:pt x="74" y="278"/>
                  </a:lnTo>
                  <a:lnTo>
                    <a:pt x="74" y="278"/>
                  </a:lnTo>
                  <a:lnTo>
                    <a:pt x="78" y="282"/>
                  </a:lnTo>
                  <a:lnTo>
                    <a:pt x="78" y="286"/>
                  </a:lnTo>
                  <a:lnTo>
                    <a:pt x="82" y="289"/>
                  </a:lnTo>
                  <a:lnTo>
                    <a:pt x="82" y="293"/>
                  </a:lnTo>
                  <a:lnTo>
                    <a:pt x="78" y="297"/>
                  </a:lnTo>
                  <a:lnTo>
                    <a:pt x="74" y="297"/>
                  </a:lnTo>
                  <a:lnTo>
                    <a:pt x="74" y="300"/>
                  </a:lnTo>
                  <a:lnTo>
                    <a:pt x="78" y="304"/>
                  </a:lnTo>
                  <a:lnTo>
                    <a:pt x="78" y="308"/>
                  </a:lnTo>
                  <a:lnTo>
                    <a:pt x="82" y="312"/>
                  </a:lnTo>
                  <a:lnTo>
                    <a:pt x="82" y="315"/>
                  </a:lnTo>
                  <a:lnTo>
                    <a:pt x="82" y="315"/>
                  </a:lnTo>
                  <a:lnTo>
                    <a:pt x="82" y="319"/>
                  </a:lnTo>
                  <a:lnTo>
                    <a:pt x="85" y="319"/>
                  </a:lnTo>
                  <a:lnTo>
                    <a:pt x="89" y="319"/>
                  </a:lnTo>
                  <a:lnTo>
                    <a:pt x="89" y="319"/>
                  </a:lnTo>
                  <a:lnTo>
                    <a:pt x="89" y="315"/>
                  </a:lnTo>
                  <a:lnTo>
                    <a:pt x="85" y="312"/>
                  </a:lnTo>
                  <a:lnTo>
                    <a:pt x="85" y="308"/>
                  </a:lnTo>
                  <a:lnTo>
                    <a:pt x="89" y="308"/>
                  </a:lnTo>
                  <a:lnTo>
                    <a:pt x="89" y="308"/>
                  </a:lnTo>
                  <a:lnTo>
                    <a:pt x="89" y="308"/>
                  </a:lnTo>
                  <a:lnTo>
                    <a:pt x="89" y="312"/>
                  </a:lnTo>
                  <a:lnTo>
                    <a:pt x="89" y="312"/>
                  </a:lnTo>
                  <a:lnTo>
                    <a:pt x="93" y="319"/>
                  </a:lnTo>
                  <a:lnTo>
                    <a:pt x="93" y="319"/>
                  </a:lnTo>
                  <a:lnTo>
                    <a:pt x="93" y="32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6861137" y="2317785"/>
              <a:ext cx="95211" cy="137670"/>
            </a:xfrm>
            <a:custGeom>
              <a:avLst/>
              <a:gdLst>
                <a:gd name="T0" fmla="*/ 48 w 74"/>
                <a:gd name="T1" fmla="*/ 78 h 107"/>
                <a:gd name="T2" fmla="*/ 44 w 74"/>
                <a:gd name="T3" fmla="*/ 78 h 107"/>
                <a:gd name="T4" fmla="*/ 44 w 74"/>
                <a:gd name="T5" fmla="*/ 78 h 107"/>
                <a:gd name="T6" fmla="*/ 18 w 74"/>
                <a:gd name="T7" fmla="*/ 85 h 107"/>
                <a:gd name="T8" fmla="*/ 22 w 74"/>
                <a:gd name="T9" fmla="*/ 85 h 107"/>
                <a:gd name="T10" fmla="*/ 22 w 74"/>
                <a:gd name="T11" fmla="*/ 85 h 107"/>
                <a:gd name="T12" fmla="*/ 22 w 74"/>
                <a:gd name="T13" fmla="*/ 89 h 107"/>
                <a:gd name="T14" fmla="*/ 22 w 74"/>
                <a:gd name="T15" fmla="*/ 89 h 107"/>
                <a:gd name="T16" fmla="*/ 55 w 74"/>
                <a:gd name="T17" fmla="*/ 74 h 107"/>
                <a:gd name="T18" fmla="*/ 59 w 74"/>
                <a:gd name="T19" fmla="*/ 78 h 107"/>
                <a:gd name="T20" fmla="*/ 59 w 74"/>
                <a:gd name="T21" fmla="*/ 78 h 107"/>
                <a:gd name="T22" fmla="*/ 59 w 74"/>
                <a:gd name="T23" fmla="*/ 74 h 107"/>
                <a:gd name="T24" fmla="*/ 70 w 74"/>
                <a:gd name="T25" fmla="*/ 92 h 107"/>
                <a:gd name="T26" fmla="*/ 70 w 74"/>
                <a:gd name="T27" fmla="*/ 89 h 107"/>
                <a:gd name="T28" fmla="*/ 74 w 74"/>
                <a:gd name="T29" fmla="*/ 92 h 107"/>
                <a:gd name="T30" fmla="*/ 70 w 74"/>
                <a:gd name="T31" fmla="*/ 92 h 107"/>
                <a:gd name="T32" fmla="*/ 74 w 74"/>
                <a:gd name="T33" fmla="*/ 85 h 107"/>
                <a:gd name="T34" fmla="*/ 70 w 74"/>
                <a:gd name="T35" fmla="*/ 85 h 107"/>
                <a:gd name="T36" fmla="*/ 70 w 74"/>
                <a:gd name="T37" fmla="*/ 81 h 107"/>
                <a:gd name="T38" fmla="*/ 74 w 74"/>
                <a:gd name="T39" fmla="*/ 81 h 107"/>
                <a:gd name="T40" fmla="*/ 74 w 74"/>
                <a:gd name="T41" fmla="*/ 85 h 107"/>
                <a:gd name="T42" fmla="*/ 26 w 74"/>
                <a:gd name="T43" fmla="*/ 107 h 107"/>
                <a:gd name="T44" fmla="*/ 26 w 74"/>
                <a:gd name="T45" fmla="*/ 104 h 107"/>
                <a:gd name="T46" fmla="*/ 37 w 74"/>
                <a:gd name="T47" fmla="*/ 104 h 107"/>
                <a:gd name="T48" fmla="*/ 33 w 74"/>
                <a:gd name="T49" fmla="*/ 107 h 107"/>
                <a:gd name="T50" fmla="*/ 26 w 74"/>
                <a:gd name="T51" fmla="*/ 107 h 107"/>
                <a:gd name="T52" fmla="*/ 0 w 74"/>
                <a:gd name="T53" fmla="*/ 18 h 107"/>
                <a:gd name="T54" fmla="*/ 3 w 74"/>
                <a:gd name="T55" fmla="*/ 18 h 107"/>
                <a:gd name="T56" fmla="*/ 3 w 74"/>
                <a:gd name="T57" fmla="*/ 18 h 107"/>
                <a:gd name="T58" fmla="*/ 15 w 74"/>
                <a:gd name="T59" fmla="*/ 29 h 107"/>
                <a:gd name="T60" fmla="*/ 18 w 74"/>
                <a:gd name="T61" fmla="*/ 33 h 107"/>
                <a:gd name="T62" fmla="*/ 22 w 74"/>
                <a:gd name="T63" fmla="*/ 37 h 107"/>
                <a:gd name="T64" fmla="*/ 15 w 74"/>
                <a:gd name="T65" fmla="*/ 33 h 107"/>
                <a:gd name="T66" fmla="*/ 11 w 74"/>
                <a:gd name="T67" fmla="*/ 37 h 107"/>
                <a:gd name="T68" fmla="*/ 15 w 74"/>
                <a:gd name="T69" fmla="*/ 44 h 107"/>
                <a:gd name="T70" fmla="*/ 18 w 74"/>
                <a:gd name="T71" fmla="*/ 44 h 107"/>
                <a:gd name="T72" fmla="*/ 18 w 74"/>
                <a:gd name="T73" fmla="*/ 52 h 107"/>
                <a:gd name="T74" fmla="*/ 22 w 74"/>
                <a:gd name="T75" fmla="*/ 59 h 107"/>
                <a:gd name="T76" fmla="*/ 18 w 74"/>
                <a:gd name="T77" fmla="*/ 63 h 107"/>
                <a:gd name="T78" fmla="*/ 22 w 74"/>
                <a:gd name="T79" fmla="*/ 66 h 107"/>
                <a:gd name="T80" fmla="*/ 18 w 74"/>
                <a:gd name="T81" fmla="*/ 70 h 107"/>
                <a:gd name="T82" fmla="*/ 18 w 74"/>
                <a:gd name="T83" fmla="*/ 74 h 107"/>
                <a:gd name="T84" fmla="*/ 26 w 74"/>
                <a:gd name="T85" fmla="*/ 81 h 107"/>
                <a:gd name="T86" fmla="*/ 26 w 74"/>
                <a:gd name="T87" fmla="*/ 85 h 107"/>
                <a:gd name="T88" fmla="*/ 29 w 74"/>
                <a:gd name="T89" fmla="*/ 85 h 107"/>
                <a:gd name="T90" fmla="*/ 29 w 74"/>
                <a:gd name="T91" fmla="*/ 85 h 107"/>
                <a:gd name="T92" fmla="*/ 40 w 74"/>
                <a:gd name="T93" fmla="*/ 74 h 107"/>
                <a:gd name="T94" fmla="*/ 44 w 74"/>
                <a:gd name="T95" fmla="*/ 78 h 107"/>
                <a:gd name="T96" fmla="*/ 48 w 74"/>
                <a:gd name="T97" fmla="*/ 74 h 107"/>
                <a:gd name="T98" fmla="*/ 52 w 74"/>
                <a:gd name="T99" fmla="*/ 74 h 107"/>
                <a:gd name="T100" fmla="*/ 55 w 74"/>
                <a:gd name="T101" fmla="*/ 74 h 107"/>
                <a:gd name="T102" fmla="*/ 59 w 74"/>
                <a:gd name="T103" fmla="*/ 70 h 107"/>
                <a:gd name="T104" fmla="*/ 66 w 74"/>
                <a:gd name="T105" fmla="*/ 66 h 107"/>
                <a:gd name="T106" fmla="*/ 66 w 74"/>
                <a:gd name="T107" fmla="*/ 63 h 107"/>
                <a:gd name="T108" fmla="*/ 66 w 74"/>
                <a:gd name="T109" fmla="*/ 52 h 107"/>
                <a:gd name="T110" fmla="*/ 63 w 74"/>
                <a:gd name="T111" fmla="*/ 48 h 107"/>
                <a:gd name="T112" fmla="*/ 59 w 74"/>
                <a:gd name="T113" fmla="*/ 37 h 107"/>
                <a:gd name="T114" fmla="*/ 48 w 74"/>
                <a:gd name="T115" fmla="*/ 18 h 107"/>
                <a:gd name="T116" fmla="*/ 33 w 74"/>
                <a:gd name="T117" fmla="*/ 0 h 107"/>
                <a:gd name="T118" fmla="*/ 18 w 74"/>
                <a:gd name="T119" fmla="*/ 3 h 107"/>
                <a:gd name="T120" fmla="*/ 3 w 74"/>
                <a:gd name="T121" fmla="*/ 11 h 107"/>
                <a:gd name="T122" fmla="*/ 0 w 74"/>
                <a:gd name="T123" fmla="*/ 1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" h="107">
                  <a:moveTo>
                    <a:pt x="44" y="78"/>
                  </a:moveTo>
                  <a:lnTo>
                    <a:pt x="48" y="78"/>
                  </a:lnTo>
                  <a:lnTo>
                    <a:pt x="48" y="78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44" y="78"/>
                  </a:lnTo>
                  <a:close/>
                  <a:moveTo>
                    <a:pt x="22" y="89"/>
                  </a:moveTo>
                  <a:lnTo>
                    <a:pt x="18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89"/>
                  </a:lnTo>
                  <a:close/>
                  <a:moveTo>
                    <a:pt x="59" y="74"/>
                  </a:moveTo>
                  <a:lnTo>
                    <a:pt x="55" y="74"/>
                  </a:lnTo>
                  <a:lnTo>
                    <a:pt x="55" y="78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59" y="74"/>
                  </a:lnTo>
                  <a:close/>
                  <a:moveTo>
                    <a:pt x="70" y="92"/>
                  </a:moveTo>
                  <a:lnTo>
                    <a:pt x="70" y="89"/>
                  </a:lnTo>
                  <a:lnTo>
                    <a:pt x="70" y="89"/>
                  </a:lnTo>
                  <a:lnTo>
                    <a:pt x="74" y="89"/>
                  </a:lnTo>
                  <a:lnTo>
                    <a:pt x="74" y="92"/>
                  </a:lnTo>
                  <a:lnTo>
                    <a:pt x="70" y="92"/>
                  </a:lnTo>
                  <a:lnTo>
                    <a:pt x="70" y="92"/>
                  </a:lnTo>
                  <a:lnTo>
                    <a:pt x="70" y="92"/>
                  </a:lnTo>
                  <a:close/>
                  <a:moveTo>
                    <a:pt x="74" y="85"/>
                  </a:moveTo>
                  <a:lnTo>
                    <a:pt x="70" y="89"/>
                  </a:lnTo>
                  <a:lnTo>
                    <a:pt x="70" y="85"/>
                  </a:lnTo>
                  <a:lnTo>
                    <a:pt x="70" y="81"/>
                  </a:lnTo>
                  <a:lnTo>
                    <a:pt x="70" y="81"/>
                  </a:lnTo>
                  <a:lnTo>
                    <a:pt x="74" y="81"/>
                  </a:lnTo>
                  <a:lnTo>
                    <a:pt x="74" y="81"/>
                  </a:lnTo>
                  <a:lnTo>
                    <a:pt x="74" y="81"/>
                  </a:lnTo>
                  <a:lnTo>
                    <a:pt x="74" y="85"/>
                  </a:lnTo>
                  <a:lnTo>
                    <a:pt x="74" y="85"/>
                  </a:lnTo>
                  <a:close/>
                  <a:moveTo>
                    <a:pt x="26" y="107"/>
                  </a:moveTo>
                  <a:lnTo>
                    <a:pt x="26" y="107"/>
                  </a:lnTo>
                  <a:lnTo>
                    <a:pt x="26" y="104"/>
                  </a:lnTo>
                  <a:lnTo>
                    <a:pt x="33" y="100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3" y="107"/>
                  </a:lnTo>
                  <a:lnTo>
                    <a:pt x="29" y="107"/>
                  </a:lnTo>
                  <a:lnTo>
                    <a:pt x="26" y="107"/>
                  </a:lnTo>
                  <a:lnTo>
                    <a:pt x="26" y="107"/>
                  </a:lnTo>
                  <a:close/>
                  <a:moveTo>
                    <a:pt x="0" y="18"/>
                  </a:moveTo>
                  <a:lnTo>
                    <a:pt x="0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11" y="26"/>
                  </a:lnTo>
                  <a:lnTo>
                    <a:pt x="15" y="29"/>
                  </a:lnTo>
                  <a:lnTo>
                    <a:pt x="18" y="29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22" y="37"/>
                  </a:lnTo>
                  <a:lnTo>
                    <a:pt x="15" y="37"/>
                  </a:lnTo>
                  <a:lnTo>
                    <a:pt x="15" y="33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7" y="40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8" y="4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22" y="52"/>
                  </a:lnTo>
                  <a:lnTo>
                    <a:pt x="22" y="59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22" y="63"/>
                  </a:lnTo>
                  <a:lnTo>
                    <a:pt x="22" y="66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22" y="74"/>
                  </a:lnTo>
                  <a:lnTo>
                    <a:pt x="18" y="74"/>
                  </a:lnTo>
                  <a:lnTo>
                    <a:pt x="22" y="81"/>
                  </a:lnTo>
                  <a:lnTo>
                    <a:pt x="26" y="81"/>
                  </a:lnTo>
                  <a:lnTo>
                    <a:pt x="26" y="85"/>
                  </a:lnTo>
                  <a:lnTo>
                    <a:pt x="26" y="85"/>
                  </a:lnTo>
                  <a:lnTo>
                    <a:pt x="26" y="89"/>
                  </a:lnTo>
                  <a:lnTo>
                    <a:pt x="29" y="85"/>
                  </a:lnTo>
                  <a:lnTo>
                    <a:pt x="29" y="81"/>
                  </a:lnTo>
                  <a:lnTo>
                    <a:pt x="29" y="85"/>
                  </a:lnTo>
                  <a:lnTo>
                    <a:pt x="33" y="81"/>
                  </a:lnTo>
                  <a:lnTo>
                    <a:pt x="40" y="74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74"/>
                  </a:lnTo>
                  <a:lnTo>
                    <a:pt x="48" y="74"/>
                  </a:lnTo>
                  <a:lnTo>
                    <a:pt x="48" y="78"/>
                  </a:lnTo>
                  <a:lnTo>
                    <a:pt x="52" y="74"/>
                  </a:lnTo>
                  <a:lnTo>
                    <a:pt x="55" y="78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59" y="70"/>
                  </a:lnTo>
                  <a:lnTo>
                    <a:pt x="63" y="70"/>
                  </a:lnTo>
                  <a:lnTo>
                    <a:pt x="66" y="66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52"/>
                  </a:lnTo>
                  <a:lnTo>
                    <a:pt x="66" y="52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63" y="40"/>
                  </a:lnTo>
                  <a:lnTo>
                    <a:pt x="59" y="37"/>
                  </a:lnTo>
                  <a:lnTo>
                    <a:pt x="59" y="29"/>
                  </a:lnTo>
                  <a:lnTo>
                    <a:pt x="48" y="18"/>
                  </a:lnTo>
                  <a:lnTo>
                    <a:pt x="40" y="11"/>
                  </a:lnTo>
                  <a:lnTo>
                    <a:pt x="33" y="0"/>
                  </a:lnTo>
                  <a:lnTo>
                    <a:pt x="29" y="3"/>
                  </a:lnTo>
                  <a:lnTo>
                    <a:pt x="18" y="3"/>
                  </a:lnTo>
                  <a:lnTo>
                    <a:pt x="11" y="11"/>
                  </a:lnTo>
                  <a:lnTo>
                    <a:pt x="3" y="11"/>
                  </a:lnTo>
                  <a:lnTo>
                    <a:pt x="0" y="15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6817391" y="2189123"/>
              <a:ext cx="100357" cy="156969"/>
            </a:xfrm>
            <a:custGeom>
              <a:avLst/>
              <a:gdLst>
                <a:gd name="T0" fmla="*/ 0 w 78"/>
                <a:gd name="T1" fmla="*/ 70 h 122"/>
                <a:gd name="T2" fmla="*/ 4 w 78"/>
                <a:gd name="T3" fmla="*/ 63 h 122"/>
                <a:gd name="T4" fmla="*/ 12 w 78"/>
                <a:gd name="T5" fmla="*/ 55 h 122"/>
                <a:gd name="T6" fmla="*/ 15 w 78"/>
                <a:gd name="T7" fmla="*/ 51 h 122"/>
                <a:gd name="T8" fmla="*/ 19 w 78"/>
                <a:gd name="T9" fmla="*/ 40 h 122"/>
                <a:gd name="T10" fmla="*/ 19 w 78"/>
                <a:gd name="T11" fmla="*/ 33 h 122"/>
                <a:gd name="T12" fmla="*/ 26 w 78"/>
                <a:gd name="T13" fmla="*/ 37 h 122"/>
                <a:gd name="T14" fmla="*/ 30 w 78"/>
                <a:gd name="T15" fmla="*/ 37 h 122"/>
                <a:gd name="T16" fmla="*/ 37 w 78"/>
                <a:gd name="T17" fmla="*/ 40 h 122"/>
                <a:gd name="T18" fmla="*/ 49 w 78"/>
                <a:gd name="T19" fmla="*/ 40 h 122"/>
                <a:gd name="T20" fmla="*/ 49 w 78"/>
                <a:gd name="T21" fmla="*/ 33 h 122"/>
                <a:gd name="T22" fmla="*/ 45 w 78"/>
                <a:gd name="T23" fmla="*/ 25 h 122"/>
                <a:gd name="T24" fmla="*/ 49 w 78"/>
                <a:gd name="T25" fmla="*/ 25 h 122"/>
                <a:gd name="T26" fmla="*/ 56 w 78"/>
                <a:gd name="T27" fmla="*/ 18 h 122"/>
                <a:gd name="T28" fmla="*/ 63 w 78"/>
                <a:gd name="T29" fmla="*/ 14 h 122"/>
                <a:gd name="T30" fmla="*/ 63 w 78"/>
                <a:gd name="T31" fmla="*/ 7 h 122"/>
                <a:gd name="T32" fmla="*/ 63 w 78"/>
                <a:gd name="T33" fmla="*/ 3 h 122"/>
                <a:gd name="T34" fmla="*/ 67 w 78"/>
                <a:gd name="T35" fmla="*/ 3 h 122"/>
                <a:gd name="T36" fmla="*/ 67 w 78"/>
                <a:gd name="T37" fmla="*/ 7 h 122"/>
                <a:gd name="T38" fmla="*/ 78 w 78"/>
                <a:gd name="T39" fmla="*/ 14 h 122"/>
                <a:gd name="T40" fmla="*/ 71 w 78"/>
                <a:gd name="T41" fmla="*/ 18 h 122"/>
                <a:gd name="T42" fmla="*/ 71 w 78"/>
                <a:gd name="T43" fmla="*/ 22 h 122"/>
                <a:gd name="T44" fmla="*/ 67 w 78"/>
                <a:gd name="T45" fmla="*/ 33 h 122"/>
                <a:gd name="T46" fmla="*/ 71 w 78"/>
                <a:gd name="T47" fmla="*/ 44 h 122"/>
                <a:gd name="T48" fmla="*/ 71 w 78"/>
                <a:gd name="T49" fmla="*/ 48 h 122"/>
                <a:gd name="T50" fmla="*/ 71 w 78"/>
                <a:gd name="T51" fmla="*/ 55 h 122"/>
                <a:gd name="T52" fmla="*/ 63 w 78"/>
                <a:gd name="T53" fmla="*/ 63 h 122"/>
                <a:gd name="T54" fmla="*/ 60 w 78"/>
                <a:gd name="T55" fmla="*/ 66 h 122"/>
                <a:gd name="T56" fmla="*/ 52 w 78"/>
                <a:gd name="T57" fmla="*/ 70 h 122"/>
                <a:gd name="T58" fmla="*/ 45 w 78"/>
                <a:gd name="T59" fmla="*/ 74 h 122"/>
                <a:gd name="T60" fmla="*/ 49 w 78"/>
                <a:gd name="T61" fmla="*/ 81 h 122"/>
                <a:gd name="T62" fmla="*/ 49 w 78"/>
                <a:gd name="T63" fmla="*/ 89 h 122"/>
                <a:gd name="T64" fmla="*/ 56 w 78"/>
                <a:gd name="T65" fmla="*/ 92 h 122"/>
                <a:gd name="T66" fmla="*/ 67 w 78"/>
                <a:gd name="T67" fmla="*/ 100 h 122"/>
                <a:gd name="T68" fmla="*/ 52 w 78"/>
                <a:gd name="T69" fmla="*/ 103 h 122"/>
                <a:gd name="T70" fmla="*/ 37 w 78"/>
                <a:gd name="T71" fmla="*/ 111 h 122"/>
                <a:gd name="T72" fmla="*/ 34 w 78"/>
                <a:gd name="T73" fmla="*/ 118 h 122"/>
                <a:gd name="T74" fmla="*/ 26 w 78"/>
                <a:gd name="T75" fmla="*/ 118 h 122"/>
                <a:gd name="T76" fmla="*/ 26 w 78"/>
                <a:gd name="T77" fmla="*/ 122 h 122"/>
                <a:gd name="T78" fmla="*/ 19 w 78"/>
                <a:gd name="T79" fmla="*/ 122 h 122"/>
                <a:gd name="T80" fmla="*/ 23 w 78"/>
                <a:gd name="T81" fmla="*/ 118 h 122"/>
                <a:gd name="T82" fmla="*/ 15 w 78"/>
                <a:gd name="T83" fmla="*/ 118 h 122"/>
                <a:gd name="T84" fmla="*/ 15 w 78"/>
                <a:gd name="T85" fmla="*/ 115 h 122"/>
                <a:gd name="T86" fmla="*/ 19 w 78"/>
                <a:gd name="T87" fmla="*/ 103 h 122"/>
                <a:gd name="T88" fmla="*/ 26 w 78"/>
                <a:gd name="T89" fmla="*/ 100 h 122"/>
                <a:gd name="T90" fmla="*/ 15 w 78"/>
                <a:gd name="T91" fmla="*/ 103 h 122"/>
                <a:gd name="T92" fmla="*/ 15 w 78"/>
                <a:gd name="T93" fmla="*/ 92 h 122"/>
                <a:gd name="T94" fmla="*/ 15 w 78"/>
                <a:gd name="T95" fmla="*/ 85 h 122"/>
                <a:gd name="T96" fmla="*/ 19 w 78"/>
                <a:gd name="T97" fmla="*/ 81 h 122"/>
                <a:gd name="T98" fmla="*/ 15 w 78"/>
                <a:gd name="T99" fmla="*/ 81 h 122"/>
                <a:gd name="T100" fmla="*/ 8 w 78"/>
                <a:gd name="T101" fmla="*/ 81 h 122"/>
                <a:gd name="T102" fmla="*/ 4 w 78"/>
                <a:gd name="T103" fmla="*/ 81 h 122"/>
                <a:gd name="T104" fmla="*/ 0 w 78"/>
                <a:gd name="T105" fmla="*/ 77 h 122"/>
                <a:gd name="T106" fmla="*/ 0 w 78"/>
                <a:gd name="T107" fmla="*/ 7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8" h="122">
                  <a:moveTo>
                    <a:pt x="0" y="77"/>
                  </a:moveTo>
                  <a:lnTo>
                    <a:pt x="0" y="70"/>
                  </a:lnTo>
                  <a:lnTo>
                    <a:pt x="4" y="66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12" y="55"/>
                  </a:lnTo>
                  <a:lnTo>
                    <a:pt x="12" y="51"/>
                  </a:lnTo>
                  <a:lnTo>
                    <a:pt x="15" y="51"/>
                  </a:lnTo>
                  <a:lnTo>
                    <a:pt x="19" y="44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9" y="33"/>
                  </a:lnTo>
                  <a:lnTo>
                    <a:pt x="23" y="29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4" y="37"/>
                  </a:lnTo>
                  <a:lnTo>
                    <a:pt x="37" y="40"/>
                  </a:lnTo>
                  <a:lnTo>
                    <a:pt x="45" y="37"/>
                  </a:lnTo>
                  <a:lnTo>
                    <a:pt x="49" y="40"/>
                  </a:lnTo>
                  <a:lnTo>
                    <a:pt x="52" y="33"/>
                  </a:lnTo>
                  <a:lnTo>
                    <a:pt x="49" y="33"/>
                  </a:lnTo>
                  <a:lnTo>
                    <a:pt x="49" y="29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49" y="25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60" y="14"/>
                  </a:lnTo>
                  <a:lnTo>
                    <a:pt x="63" y="14"/>
                  </a:lnTo>
                  <a:lnTo>
                    <a:pt x="63" y="11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3"/>
                  </a:lnTo>
                  <a:lnTo>
                    <a:pt x="63" y="0"/>
                  </a:lnTo>
                  <a:lnTo>
                    <a:pt x="67" y="3"/>
                  </a:lnTo>
                  <a:lnTo>
                    <a:pt x="67" y="7"/>
                  </a:lnTo>
                  <a:lnTo>
                    <a:pt x="67" y="7"/>
                  </a:lnTo>
                  <a:lnTo>
                    <a:pt x="74" y="11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1" y="18"/>
                  </a:lnTo>
                  <a:lnTo>
                    <a:pt x="71" y="18"/>
                  </a:lnTo>
                  <a:lnTo>
                    <a:pt x="71" y="22"/>
                  </a:lnTo>
                  <a:lnTo>
                    <a:pt x="67" y="29"/>
                  </a:lnTo>
                  <a:lnTo>
                    <a:pt x="67" y="33"/>
                  </a:lnTo>
                  <a:lnTo>
                    <a:pt x="71" y="37"/>
                  </a:lnTo>
                  <a:lnTo>
                    <a:pt x="71" y="44"/>
                  </a:lnTo>
                  <a:lnTo>
                    <a:pt x="74" y="48"/>
                  </a:lnTo>
                  <a:lnTo>
                    <a:pt x="71" y="48"/>
                  </a:lnTo>
                  <a:lnTo>
                    <a:pt x="67" y="51"/>
                  </a:lnTo>
                  <a:lnTo>
                    <a:pt x="71" y="55"/>
                  </a:lnTo>
                  <a:lnTo>
                    <a:pt x="60" y="63"/>
                  </a:lnTo>
                  <a:lnTo>
                    <a:pt x="63" y="63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6" y="66"/>
                  </a:lnTo>
                  <a:lnTo>
                    <a:pt x="52" y="70"/>
                  </a:lnTo>
                  <a:lnTo>
                    <a:pt x="52" y="74"/>
                  </a:lnTo>
                  <a:lnTo>
                    <a:pt x="45" y="74"/>
                  </a:lnTo>
                  <a:lnTo>
                    <a:pt x="45" y="77"/>
                  </a:lnTo>
                  <a:lnTo>
                    <a:pt x="49" y="81"/>
                  </a:lnTo>
                  <a:lnTo>
                    <a:pt x="45" y="85"/>
                  </a:lnTo>
                  <a:lnTo>
                    <a:pt x="49" y="89"/>
                  </a:lnTo>
                  <a:lnTo>
                    <a:pt x="52" y="89"/>
                  </a:lnTo>
                  <a:lnTo>
                    <a:pt x="56" y="92"/>
                  </a:lnTo>
                  <a:lnTo>
                    <a:pt x="67" y="96"/>
                  </a:lnTo>
                  <a:lnTo>
                    <a:pt x="67" y="100"/>
                  </a:lnTo>
                  <a:lnTo>
                    <a:pt x="63" y="103"/>
                  </a:lnTo>
                  <a:lnTo>
                    <a:pt x="52" y="103"/>
                  </a:lnTo>
                  <a:lnTo>
                    <a:pt x="45" y="111"/>
                  </a:lnTo>
                  <a:lnTo>
                    <a:pt x="37" y="111"/>
                  </a:lnTo>
                  <a:lnTo>
                    <a:pt x="34" y="115"/>
                  </a:lnTo>
                  <a:lnTo>
                    <a:pt x="34" y="118"/>
                  </a:lnTo>
                  <a:lnTo>
                    <a:pt x="30" y="115"/>
                  </a:lnTo>
                  <a:lnTo>
                    <a:pt x="26" y="118"/>
                  </a:lnTo>
                  <a:lnTo>
                    <a:pt x="30" y="118"/>
                  </a:lnTo>
                  <a:lnTo>
                    <a:pt x="26" y="122"/>
                  </a:lnTo>
                  <a:lnTo>
                    <a:pt x="23" y="122"/>
                  </a:lnTo>
                  <a:lnTo>
                    <a:pt x="19" y="122"/>
                  </a:lnTo>
                  <a:lnTo>
                    <a:pt x="19" y="122"/>
                  </a:lnTo>
                  <a:lnTo>
                    <a:pt x="23" y="118"/>
                  </a:lnTo>
                  <a:lnTo>
                    <a:pt x="19" y="115"/>
                  </a:lnTo>
                  <a:lnTo>
                    <a:pt x="15" y="118"/>
                  </a:lnTo>
                  <a:lnTo>
                    <a:pt x="15" y="118"/>
                  </a:lnTo>
                  <a:lnTo>
                    <a:pt x="15" y="115"/>
                  </a:lnTo>
                  <a:lnTo>
                    <a:pt x="15" y="107"/>
                  </a:lnTo>
                  <a:lnTo>
                    <a:pt x="19" y="103"/>
                  </a:lnTo>
                  <a:lnTo>
                    <a:pt x="23" y="103"/>
                  </a:lnTo>
                  <a:lnTo>
                    <a:pt x="26" y="100"/>
                  </a:lnTo>
                  <a:lnTo>
                    <a:pt x="23" y="103"/>
                  </a:lnTo>
                  <a:lnTo>
                    <a:pt x="15" y="103"/>
                  </a:lnTo>
                  <a:lnTo>
                    <a:pt x="15" y="100"/>
                  </a:lnTo>
                  <a:lnTo>
                    <a:pt x="15" y="92"/>
                  </a:lnTo>
                  <a:lnTo>
                    <a:pt x="19" y="89"/>
                  </a:lnTo>
                  <a:lnTo>
                    <a:pt x="15" y="85"/>
                  </a:lnTo>
                  <a:lnTo>
                    <a:pt x="19" y="85"/>
                  </a:lnTo>
                  <a:lnTo>
                    <a:pt x="19" y="81"/>
                  </a:lnTo>
                  <a:lnTo>
                    <a:pt x="19" y="81"/>
                  </a:lnTo>
                  <a:lnTo>
                    <a:pt x="15" y="81"/>
                  </a:lnTo>
                  <a:lnTo>
                    <a:pt x="12" y="85"/>
                  </a:lnTo>
                  <a:lnTo>
                    <a:pt x="8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4" y="8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6002952" y="1988409"/>
              <a:ext cx="653609" cy="276626"/>
            </a:xfrm>
            <a:custGeom>
              <a:avLst/>
              <a:gdLst>
                <a:gd name="T0" fmla="*/ 19 w 508"/>
                <a:gd name="T1" fmla="*/ 66 h 215"/>
                <a:gd name="T2" fmla="*/ 30 w 508"/>
                <a:gd name="T3" fmla="*/ 52 h 215"/>
                <a:gd name="T4" fmla="*/ 37 w 508"/>
                <a:gd name="T5" fmla="*/ 44 h 215"/>
                <a:gd name="T6" fmla="*/ 60 w 508"/>
                <a:gd name="T7" fmla="*/ 37 h 215"/>
                <a:gd name="T8" fmla="*/ 71 w 508"/>
                <a:gd name="T9" fmla="*/ 41 h 215"/>
                <a:gd name="T10" fmla="*/ 89 w 508"/>
                <a:gd name="T11" fmla="*/ 41 h 215"/>
                <a:gd name="T12" fmla="*/ 108 w 508"/>
                <a:gd name="T13" fmla="*/ 55 h 215"/>
                <a:gd name="T14" fmla="*/ 126 w 508"/>
                <a:gd name="T15" fmla="*/ 52 h 215"/>
                <a:gd name="T16" fmla="*/ 145 w 508"/>
                <a:gd name="T17" fmla="*/ 52 h 215"/>
                <a:gd name="T18" fmla="*/ 148 w 508"/>
                <a:gd name="T19" fmla="*/ 33 h 215"/>
                <a:gd name="T20" fmla="*/ 137 w 508"/>
                <a:gd name="T21" fmla="*/ 18 h 215"/>
                <a:gd name="T22" fmla="*/ 148 w 508"/>
                <a:gd name="T23" fmla="*/ 7 h 215"/>
                <a:gd name="T24" fmla="*/ 159 w 508"/>
                <a:gd name="T25" fmla="*/ 3 h 215"/>
                <a:gd name="T26" fmla="*/ 182 w 508"/>
                <a:gd name="T27" fmla="*/ 7 h 215"/>
                <a:gd name="T28" fmla="*/ 200 w 508"/>
                <a:gd name="T29" fmla="*/ 11 h 215"/>
                <a:gd name="T30" fmla="*/ 208 w 508"/>
                <a:gd name="T31" fmla="*/ 26 h 215"/>
                <a:gd name="T32" fmla="*/ 219 w 508"/>
                <a:gd name="T33" fmla="*/ 33 h 215"/>
                <a:gd name="T34" fmla="*/ 237 w 508"/>
                <a:gd name="T35" fmla="*/ 37 h 215"/>
                <a:gd name="T36" fmla="*/ 259 w 508"/>
                <a:gd name="T37" fmla="*/ 29 h 215"/>
                <a:gd name="T38" fmla="*/ 285 w 508"/>
                <a:gd name="T39" fmla="*/ 33 h 215"/>
                <a:gd name="T40" fmla="*/ 308 w 508"/>
                <a:gd name="T41" fmla="*/ 44 h 215"/>
                <a:gd name="T42" fmla="*/ 330 w 508"/>
                <a:gd name="T43" fmla="*/ 48 h 215"/>
                <a:gd name="T44" fmla="*/ 356 w 508"/>
                <a:gd name="T45" fmla="*/ 48 h 215"/>
                <a:gd name="T46" fmla="*/ 378 w 508"/>
                <a:gd name="T47" fmla="*/ 37 h 215"/>
                <a:gd name="T48" fmla="*/ 393 w 508"/>
                <a:gd name="T49" fmla="*/ 26 h 215"/>
                <a:gd name="T50" fmla="*/ 408 w 508"/>
                <a:gd name="T51" fmla="*/ 18 h 215"/>
                <a:gd name="T52" fmla="*/ 422 w 508"/>
                <a:gd name="T53" fmla="*/ 26 h 215"/>
                <a:gd name="T54" fmla="*/ 437 w 508"/>
                <a:gd name="T55" fmla="*/ 48 h 215"/>
                <a:gd name="T56" fmla="*/ 445 w 508"/>
                <a:gd name="T57" fmla="*/ 74 h 215"/>
                <a:gd name="T58" fmla="*/ 471 w 508"/>
                <a:gd name="T59" fmla="*/ 66 h 215"/>
                <a:gd name="T60" fmla="*/ 496 w 508"/>
                <a:gd name="T61" fmla="*/ 70 h 215"/>
                <a:gd name="T62" fmla="*/ 504 w 508"/>
                <a:gd name="T63" fmla="*/ 89 h 215"/>
                <a:gd name="T64" fmla="*/ 496 w 508"/>
                <a:gd name="T65" fmla="*/ 92 h 215"/>
                <a:gd name="T66" fmla="*/ 474 w 508"/>
                <a:gd name="T67" fmla="*/ 100 h 215"/>
                <a:gd name="T68" fmla="*/ 467 w 508"/>
                <a:gd name="T69" fmla="*/ 104 h 215"/>
                <a:gd name="T70" fmla="*/ 452 w 508"/>
                <a:gd name="T71" fmla="*/ 126 h 215"/>
                <a:gd name="T72" fmla="*/ 430 w 508"/>
                <a:gd name="T73" fmla="*/ 133 h 215"/>
                <a:gd name="T74" fmla="*/ 415 w 508"/>
                <a:gd name="T75" fmla="*/ 137 h 215"/>
                <a:gd name="T76" fmla="*/ 393 w 508"/>
                <a:gd name="T77" fmla="*/ 148 h 215"/>
                <a:gd name="T78" fmla="*/ 404 w 508"/>
                <a:gd name="T79" fmla="*/ 163 h 215"/>
                <a:gd name="T80" fmla="*/ 382 w 508"/>
                <a:gd name="T81" fmla="*/ 189 h 215"/>
                <a:gd name="T82" fmla="*/ 352 w 508"/>
                <a:gd name="T83" fmla="*/ 196 h 215"/>
                <a:gd name="T84" fmla="*/ 311 w 508"/>
                <a:gd name="T85" fmla="*/ 215 h 215"/>
                <a:gd name="T86" fmla="*/ 289 w 508"/>
                <a:gd name="T87" fmla="*/ 215 h 215"/>
                <a:gd name="T88" fmla="*/ 248 w 508"/>
                <a:gd name="T89" fmla="*/ 196 h 215"/>
                <a:gd name="T90" fmla="*/ 215 w 508"/>
                <a:gd name="T91" fmla="*/ 200 h 215"/>
                <a:gd name="T92" fmla="*/ 167 w 508"/>
                <a:gd name="T93" fmla="*/ 200 h 215"/>
                <a:gd name="T94" fmla="*/ 152 w 508"/>
                <a:gd name="T95" fmla="*/ 178 h 215"/>
                <a:gd name="T96" fmla="*/ 145 w 508"/>
                <a:gd name="T97" fmla="*/ 170 h 215"/>
                <a:gd name="T98" fmla="*/ 122 w 508"/>
                <a:gd name="T99" fmla="*/ 163 h 215"/>
                <a:gd name="T100" fmla="*/ 100 w 508"/>
                <a:gd name="T101" fmla="*/ 156 h 215"/>
                <a:gd name="T102" fmla="*/ 63 w 508"/>
                <a:gd name="T103" fmla="*/ 148 h 215"/>
                <a:gd name="T104" fmla="*/ 67 w 508"/>
                <a:gd name="T105" fmla="*/ 133 h 215"/>
                <a:gd name="T106" fmla="*/ 60 w 508"/>
                <a:gd name="T107" fmla="*/ 118 h 215"/>
                <a:gd name="T108" fmla="*/ 52 w 508"/>
                <a:gd name="T109" fmla="*/ 107 h 215"/>
                <a:gd name="T110" fmla="*/ 37 w 508"/>
                <a:gd name="T111" fmla="*/ 104 h 215"/>
                <a:gd name="T112" fmla="*/ 26 w 508"/>
                <a:gd name="T113" fmla="*/ 100 h 215"/>
                <a:gd name="T114" fmla="*/ 19 w 508"/>
                <a:gd name="T115" fmla="*/ 96 h 215"/>
                <a:gd name="T116" fmla="*/ 4 w 508"/>
                <a:gd name="T117" fmla="*/ 85 h 215"/>
                <a:gd name="T118" fmla="*/ 0 w 508"/>
                <a:gd name="T119" fmla="*/ 8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8" h="215">
                  <a:moveTo>
                    <a:pt x="0" y="78"/>
                  </a:moveTo>
                  <a:lnTo>
                    <a:pt x="4" y="70"/>
                  </a:lnTo>
                  <a:lnTo>
                    <a:pt x="8" y="7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9" y="66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59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41" y="44"/>
                  </a:lnTo>
                  <a:lnTo>
                    <a:pt x="45" y="44"/>
                  </a:lnTo>
                  <a:lnTo>
                    <a:pt x="45" y="41"/>
                  </a:lnTo>
                  <a:lnTo>
                    <a:pt x="48" y="37"/>
                  </a:lnTo>
                  <a:lnTo>
                    <a:pt x="56" y="37"/>
                  </a:lnTo>
                  <a:lnTo>
                    <a:pt x="60" y="37"/>
                  </a:lnTo>
                  <a:lnTo>
                    <a:pt x="60" y="37"/>
                  </a:lnTo>
                  <a:lnTo>
                    <a:pt x="63" y="37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71" y="37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4"/>
                  </a:lnTo>
                  <a:lnTo>
                    <a:pt x="89" y="44"/>
                  </a:lnTo>
                  <a:lnTo>
                    <a:pt x="97" y="52"/>
                  </a:lnTo>
                  <a:lnTo>
                    <a:pt x="100" y="52"/>
                  </a:lnTo>
                  <a:lnTo>
                    <a:pt x="108" y="55"/>
                  </a:lnTo>
                  <a:lnTo>
                    <a:pt x="108" y="55"/>
                  </a:lnTo>
                  <a:lnTo>
                    <a:pt x="111" y="52"/>
                  </a:lnTo>
                  <a:lnTo>
                    <a:pt x="115" y="52"/>
                  </a:lnTo>
                  <a:lnTo>
                    <a:pt x="119" y="52"/>
                  </a:lnTo>
                  <a:lnTo>
                    <a:pt x="122" y="52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34" y="52"/>
                  </a:lnTo>
                  <a:lnTo>
                    <a:pt x="137" y="52"/>
                  </a:lnTo>
                  <a:lnTo>
                    <a:pt x="141" y="52"/>
                  </a:lnTo>
                  <a:lnTo>
                    <a:pt x="141" y="52"/>
                  </a:lnTo>
                  <a:lnTo>
                    <a:pt x="145" y="52"/>
                  </a:lnTo>
                  <a:lnTo>
                    <a:pt x="148" y="52"/>
                  </a:lnTo>
                  <a:lnTo>
                    <a:pt x="152" y="48"/>
                  </a:lnTo>
                  <a:lnTo>
                    <a:pt x="152" y="44"/>
                  </a:lnTo>
                  <a:lnTo>
                    <a:pt x="148" y="44"/>
                  </a:lnTo>
                  <a:lnTo>
                    <a:pt x="148" y="41"/>
                  </a:lnTo>
                  <a:lnTo>
                    <a:pt x="148" y="33"/>
                  </a:lnTo>
                  <a:lnTo>
                    <a:pt x="148" y="33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37" y="29"/>
                  </a:lnTo>
                  <a:lnTo>
                    <a:pt x="137" y="26"/>
                  </a:lnTo>
                  <a:lnTo>
                    <a:pt x="137" y="18"/>
                  </a:lnTo>
                  <a:lnTo>
                    <a:pt x="141" y="15"/>
                  </a:lnTo>
                  <a:lnTo>
                    <a:pt x="141" y="11"/>
                  </a:lnTo>
                  <a:lnTo>
                    <a:pt x="141" y="7"/>
                  </a:lnTo>
                  <a:lnTo>
                    <a:pt x="145" y="7"/>
                  </a:lnTo>
                  <a:lnTo>
                    <a:pt x="148" y="7"/>
                  </a:lnTo>
                  <a:lnTo>
                    <a:pt x="148" y="7"/>
                  </a:lnTo>
                  <a:lnTo>
                    <a:pt x="148" y="3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52" y="0"/>
                  </a:lnTo>
                  <a:lnTo>
                    <a:pt x="156" y="0"/>
                  </a:lnTo>
                  <a:lnTo>
                    <a:pt x="159" y="3"/>
                  </a:lnTo>
                  <a:lnTo>
                    <a:pt x="163" y="3"/>
                  </a:lnTo>
                  <a:lnTo>
                    <a:pt x="163" y="3"/>
                  </a:lnTo>
                  <a:lnTo>
                    <a:pt x="167" y="7"/>
                  </a:lnTo>
                  <a:lnTo>
                    <a:pt x="171" y="7"/>
                  </a:lnTo>
                  <a:lnTo>
                    <a:pt x="178" y="7"/>
                  </a:lnTo>
                  <a:lnTo>
                    <a:pt x="182" y="7"/>
                  </a:lnTo>
                  <a:lnTo>
                    <a:pt x="182" y="11"/>
                  </a:lnTo>
                  <a:lnTo>
                    <a:pt x="185" y="11"/>
                  </a:lnTo>
                  <a:lnTo>
                    <a:pt x="189" y="11"/>
                  </a:lnTo>
                  <a:lnTo>
                    <a:pt x="193" y="11"/>
                  </a:lnTo>
                  <a:lnTo>
                    <a:pt x="197" y="11"/>
                  </a:lnTo>
                  <a:lnTo>
                    <a:pt x="200" y="11"/>
                  </a:lnTo>
                  <a:lnTo>
                    <a:pt x="200" y="15"/>
                  </a:lnTo>
                  <a:lnTo>
                    <a:pt x="200" y="15"/>
                  </a:lnTo>
                  <a:lnTo>
                    <a:pt x="204" y="18"/>
                  </a:lnTo>
                  <a:lnTo>
                    <a:pt x="204" y="22"/>
                  </a:lnTo>
                  <a:lnTo>
                    <a:pt x="204" y="22"/>
                  </a:lnTo>
                  <a:lnTo>
                    <a:pt x="208" y="26"/>
                  </a:lnTo>
                  <a:lnTo>
                    <a:pt x="208" y="29"/>
                  </a:lnTo>
                  <a:lnTo>
                    <a:pt x="208" y="29"/>
                  </a:lnTo>
                  <a:lnTo>
                    <a:pt x="211" y="29"/>
                  </a:lnTo>
                  <a:lnTo>
                    <a:pt x="215" y="33"/>
                  </a:lnTo>
                  <a:lnTo>
                    <a:pt x="215" y="33"/>
                  </a:lnTo>
                  <a:lnTo>
                    <a:pt x="219" y="33"/>
                  </a:lnTo>
                  <a:lnTo>
                    <a:pt x="226" y="37"/>
                  </a:lnTo>
                  <a:lnTo>
                    <a:pt x="226" y="37"/>
                  </a:lnTo>
                  <a:lnTo>
                    <a:pt x="230" y="37"/>
                  </a:lnTo>
                  <a:lnTo>
                    <a:pt x="234" y="37"/>
                  </a:lnTo>
                  <a:lnTo>
                    <a:pt x="234" y="37"/>
                  </a:lnTo>
                  <a:lnTo>
                    <a:pt x="237" y="37"/>
                  </a:lnTo>
                  <a:lnTo>
                    <a:pt x="241" y="37"/>
                  </a:lnTo>
                  <a:lnTo>
                    <a:pt x="241" y="37"/>
                  </a:lnTo>
                  <a:lnTo>
                    <a:pt x="245" y="33"/>
                  </a:lnTo>
                  <a:lnTo>
                    <a:pt x="248" y="29"/>
                  </a:lnTo>
                  <a:lnTo>
                    <a:pt x="256" y="29"/>
                  </a:lnTo>
                  <a:lnTo>
                    <a:pt x="259" y="29"/>
                  </a:lnTo>
                  <a:lnTo>
                    <a:pt x="263" y="29"/>
                  </a:lnTo>
                  <a:lnTo>
                    <a:pt x="267" y="29"/>
                  </a:lnTo>
                  <a:lnTo>
                    <a:pt x="271" y="29"/>
                  </a:lnTo>
                  <a:lnTo>
                    <a:pt x="278" y="29"/>
                  </a:lnTo>
                  <a:lnTo>
                    <a:pt x="282" y="29"/>
                  </a:lnTo>
                  <a:lnTo>
                    <a:pt x="285" y="33"/>
                  </a:lnTo>
                  <a:lnTo>
                    <a:pt x="293" y="37"/>
                  </a:lnTo>
                  <a:lnTo>
                    <a:pt x="296" y="37"/>
                  </a:lnTo>
                  <a:lnTo>
                    <a:pt x="300" y="37"/>
                  </a:lnTo>
                  <a:lnTo>
                    <a:pt x="300" y="37"/>
                  </a:lnTo>
                  <a:lnTo>
                    <a:pt x="304" y="41"/>
                  </a:lnTo>
                  <a:lnTo>
                    <a:pt x="308" y="44"/>
                  </a:lnTo>
                  <a:lnTo>
                    <a:pt x="308" y="44"/>
                  </a:lnTo>
                  <a:lnTo>
                    <a:pt x="311" y="44"/>
                  </a:lnTo>
                  <a:lnTo>
                    <a:pt x="315" y="48"/>
                  </a:lnTo>
                  <a:lnTo>
                    <a:pt x="315" y="48"/>
                  </a:lnTo>
                  <a:lnTo>
                    <a:pt x="322" y="48"/>
                  </a:lnTo>
                  <a:lnTo>
                    <a:pt x="330" y="48"/>
                  </a:lnTo>
                  <a:lnTo>
                    <a:pt x="341" y="48"/>
                  </a:lnTo>
                  <a:lnTo>
                    <a:pt x="345" y="48"/>
                  </a:lnTo>
                  <a:lnTo>
                    <a:pt x="345" y="48"/>
                  </a:lnTo>
                  <a:lnTo>
                    <a:pt x="348" y="48"/>
                  </a:lnTo>
                  <a:lnTo>
                    <a:pt x="352" y="48"/>
                  </a:lnTo>
                  <a:lnTo>
                    <a:pt x="356" y="48"/>
                  </a:lnTo>
                  <a:lnTo>
                    <a:pt x="356" y="44"/>
                  </a:lnTo>
                  <a:lnTo>
                    <a:pt x="363" y="41"/>
                  </a:lnTo>
                  <a:lnTo>
                    <a:pt x="367" y="41"/>
                  </a:lnTo>
                  <a:lnTo>
                    <a:pt x="371" y="41"/>
                  </a:lnTo>
                  <a:lnTo>
                    <a:pt x="371" y="37"/>
                  </a:lnTo>
                  <a:lnTo>
                    <a:pt x="378" y="37"/>
                  </a:lnTo>
                  <a:lnTo>
                    <a:pt x="382" y="37"/>
                  </a:lnTo>
                  <a:lnTo>
                    <a:pt x="385" y="33"/>
                  </a:lnTo>
                  <a:lnTo>
                    <a:pt x="385" y="33"/>
                  </a:lnTo>
                  <a:lnTo>
                    <a:pt x="385" y="29"/>
                  </a:lnTo>
                  <a:lnTo>
                    <a:pt x="389" y="26"/>
                  </a:lnTo>
                  <a:lnTo>
                    <a:pt x="393" y="26"/>
                  </a:lnTo>
                  <a:lnTo>
                    <a:pt x="393" y="22"/>
                  </a:lnTo>
                  <a:lnTo>
                    <a:pt x="396" y="18"/>
                  </a:lnTo>
                  <a:lnTo>
                    <a:pt x="400" y="18"/>
                  </a:lnTo>
                  <a:lnTo>
                    <a:pt x="400" y="22"/>
                  </a:lnTo>
                  <a:lnTo>
                    <a:pt x="404" y="18"/>
                  </a:lnTo>
                  <a:lnTo>
                    <a:pt x="408" y="18"/>
                  </a:lnTo>
                  <a:lnTo>
                    <a:pt x="411" y="22"/>
                  </a:lnTo>
                  <a:lnTo>
                    <a:pt x="415" y="26"/>
                  </a:lnTo>
                  <a:lnTo>
                    <a:pt x="415" y="26"/>
                  </a:lnTo>
                  <a:lnTo>
                    <a:pt x="419" y="26"/>
                  </a:lnTo>
                  <a:lnTo>
                    <a:pt x="419" y="26"/>
                  </a:lnTo>
                  <a:lnTo>
                    <a:pt x="422" y="26"/>
                  </a:lnTo>
                  <a:lnTo>
                    <a:pt x="426" y="22"/>
                  </a:lnTo>
                  <a:lnTo>
                    <a:pt x="426" y="22"/>
                  </a:lnTo>
                  <a:lnTo>
                    <a:pt x="433" y="22"/>
                  </a:lnTo>
                  <a:lnTo>
                    <a:pt x="437" y="22"/>
                  </a:lnTo>
                  <a:lnTo>
                    <a:pt x="441" y="26"/>
                  </a:lnTo>
                  <a:lnTo>
                    <a:pt x="437" y="48"/>
                  </a:lnTo>
                  <a:lnTo>
                    <a:pt x="437" y="52"/>
                  </a:lnTo>
                  <a:lnTo>
                    <a:pt x="437" y="55"/>
                  </a:lnTo>
                  <a:lnTo>
                    <a:pt x="437" y="59"/>
                  </a:lnTo>
                  <a:lnTo>
                    <a:pt x="433" y="66"/>
                  </a:lnTo>
                  <a:lnTo>
                    <a:pt x="437" y="70"/>
                  </a:lnTo>
                  <a:lnTo>
                    <a:pt x="445" y="74"/>
                  </a:lnTo>
                  <a:lnTo>
                    <a:pt x="452" y="70"/>
                  </a:lnTo>
                  <a:lnTo>
                    <a:pt x="456" y="70"/>
                  </a:lnTo>
                  <a:lnTo>
                    <a:pt x="463" y="70"/>
                  </a:lnTo>
                  <a:lnTo>
                    <a:pt x="467" y="74"/>
                  </a:lnTo>
                  <a:lnTo>
                    <a:pt x="471" y="70"/>
                  </a:lnTo>
                  <a:lnTo>
                    <a:pt x="471" y="66"/>
                  </a:lnTo>
                  <a:lnTo>
                    <a:pt x="471" y="63"/>
                  </a:lnTo>
                  <a:lnTo>
                    <a:pt x="474" y="63"/>
                  </a:lnTo>
                  <a:lnTo>
                    <a:pt x="478" y="59"/>
                  </a:lnTo>
                  <a:lnTo>
                    <a:pt x="485" y="63"/>
                  </a:lnTo>
                  <a:lnTo>
                    <a:pt x="489" y="66"/>
                  </a:lnTo>
                  <a:lnTo>
                    <a:pt x="496" y="70"/>
                  </a:lnTo>
                  <a:lnTo>
                    <a:pt x="500" y="78"/>
                  </a:lnTo>
                  <a:lnTo>
                    <a:pt x="504" y="81"/>
                  </a:lnTo>
                  <a:lnTo>
                    <a:pt x="508" y="85"/>
                  </a:lnTo>
                  <a:lnTo>
                    <a:pt x="508" y="85"/>
                  </a:lnTo>
                  <a:lnTo>
                    <a:pt x="508" y="89"/>
                  </a:lnTo>
                  <a:lnTo>
                    <a:pt x="504" y="89"/>
                  </a:lnTo>
                  <a:lnTo>
                    <a:pt x="504" y="92"/>
                  </a:lnTo>
                  <a:lnTo>
                    <a:pt x="504" y="92"/>
                  </a:lnTo>
                  <a:lnTo>
                    <a:pt x="500" y="92"/>
                  </a:lnTo>
                  <a:lnTo>
                    <a:pt x="500" y="92"/>
                  </a:lnTo>
                  <a:lnTo>
                    <a:pt x="496" y="92"/>
                  </a:lnTo>
                  <a:lnTo>
                    <a:pt x="496" y="92"/>
                  </a:lnTo>
                  <a:lnTo>
                    <a:pt x="489" y="92"/>
                  </a:lnTo>
                  <a:lnTo>
                    <a:pt x="489" y="92"/>
                  </a:lnTo>
                  <a:lnTo>
                    <a:pt x="485" y="96"/>
                  </a:lnTo>
                  <a:lnTo>
                    <a:pt x="482" y="100"/>
                  </a:lnTo>
                  <a:lnTo>
                    <a:pt x="478" y="100"/>
                  </a:lnTo>
                  <a:lnTo>
                    <a:pt x="474" y="100"/>
                  </a:lnTo>
                  <a:lnTo>
                    <a:pt x="474" y="100"/>
                  </a:lnTo>
                  <a:lnTo>
                    <a:pt x="474" y="104"/>
                  </a:lnTo>
                  <a:lnTo>
                    <a:pt x="471" y="104"/>
                  </a:lnTo>
                  <a:lnTo>
                    <a:pt x="471" y="104"/>
                  </a:lnTo>
                  <a:lnTo>
                    <a:pt x="467" y="104"/>
                  </a:lnTo>
                  <a:lnTo>
                    <a:pt x="467" y="104"/>
                  </a:lnTo>
                  <a:lnTo>
                    <a:pt x="463" y="111"/>
                  </a:lnTo>
                  <a:lnTo>
                    <a:pt x="463" y="115"/>
                  </a:lnTo>
                  <a:lnTo>
                    <a:pt x="463" y="118"/>
                  </a:lnTo>
                  <a:lnTo>
                    <a:pt x="463" y="118"/>
                  </a:lnTo>
                  <a:lnTo>
                    <a:pt x="459" y="118"/>
                  </a:lnTo>
                  <a:lnTo>
                    <a:pt x="452" y="126"/>
                  </a:lnTo>
                  <a:lnTo>
                    <a:pt x="448" y="126"/>
                  </a:lnTo>
                  <a:lnTo>
                    <a:pt x="441" y="122"/>
                  </a:lnTo>
                  <a:lnTo>
                    <a:pt x="441" y="126"/>
                  </a:lnTo>
                  <a:lnTo>
                    <a:pt x="437" y="130"/>
                  </a:lnTo>
                  <a:lnTo>
                    <a:pt x="433" y="133"/>
                  </a:lnTo>
                  <a:lnTo>
                    <a:pt x="430" y="133"/>
                  </a:lnTo>
                  <a:lnTo>
                    <a:pt x="430" y="137"/>
                  </a:lnTo>
                  <a:lnTo>
                    <a:pt x="426" y="141"/>
                  </a:lnTo>
                  <a:lnTo>
                    <a:pt x="426" y="141"/>
                  </a:lnTo>
                  <a:lnTo>
                    <a:pt x="422" y="137"/>
                  </a:lnTo>
                  <a:lnTo>
                    <a:pt x="419" y="137"/>
                  </a:lnTo>
                  <a:lnTo>
                    <a:pt x="415" y="137"/>
                  </a:lnTo>
                  <a:lnTo>
                    <a:pt x="411" y="133"/>
                  </a:lnTo>
                  <a:lnTo>
                    <a:pt x="404" y="133"/>
                  </a:lnTo>
                  <a:lnTo>
                    <a:pt x="400" y="133"/>
                  </a:lnTo>
                  <a:lnTo>
                    <a:pt x="396" y="137"/>
                  </a:lnTo>
                  <a:lnTo>
                    <a:pt x="393" y="141"/>
                  </a:lnTo>
                  <a:lnTo>
                    <a:pt x="393" y="148"/>
                  </a:lnTo>
                  <a:lnTo>
                    <a:pt x="393" y="152"/>
                  </a:lnTo>
                  <a:lnTo>
                    <a:pt x="393" y="152"/>
                  </a:lnTo>
                  <a:lnTo>
                    <a:pt x="400" y="156"/>
                  </a:lnTo>
                  <a:lnTo>
                    <a:pt x="408" y="159"/>
                  </a:lnTo>
                  <a:lnTo>
                    <a:pt x="408" y="163"/>
                  </a:lnTo>
                  <a:lnTo>
                    <a:pt x="404" y="163"/>
                  </a:lnTo>
                  <a:lnTo>
                    <a:pt x="404" y="167"/>
                  </a:lnTo>
                  <a:lnTo>
                    <a:pt x="396" y="174"/>
                  </a:lnTo>
                  <a:lnTo>
                    <a:pt x="393" y="181"/>
                  </a:lnTo>
                  <a:lnTo>
                    <a:pt x="389" y="185"/>
                  </a:lnTo>
                  <a:lnTo>
                    <a:pt x="385" y="185"/>
                  </a:lnTo>
                  <a:lnTo>
                    <a:pt x="382" y="189"/>
                  </a:lnTo>
                  <a:lnTo>
                    <a:pt x="378" y="189"/>
                  </a:lnTo>
                  <a:lnTo>
                    <a:pt x="374" y="189"/>
                  </a:lnTo>
                  <a:lnTo>
                    <a:pt x="371" y="193"/>
                  </a:lnTo>
                  <a:lnTo>
                    <a:pt x="363" y="193"/>
                  </a:lnTo>
                  <a:lnTo>
                    <a:pt x="356" y="193"/>
                  </a:lnTo>
                  <a:lnTo>
                    <a:pt x="352" y="196"/>
                  </a:lnTo>
                  <a:lnTo>
                    <a:pt x="348" y="196"/>
                  </a:lnTo>
                  <a:lnTo>
                    <a:pt x="337" y="200"/>
                  </a:lnTo>
                  <a:lnTo>
                    <a:pt x="326" y="204"/>
                  </a:lnTo>
                  <a:lnTo>
                    <a:pt x="322" y="207"/>
                  </a:lnTo>
                  <a:lnTo>
                    <a:pt x="315" y="215"/>
                  </a:lnTo>
                  <a:lnTo>
                    <a:pt x="311" y="215"/>
                  </a:lnTo>
                  <a:lnTo>
                    <a:pt x="308" y="215"/>
                  </a:lnTo>
                  <a:lnTo>
                    <a:pt x="304" y="215"/>
                  </a:lnTo>
                  <a:lnTo>
                    <a:pt x="304" y="215"/>
                  </a:lnTo>
                  <a:lnTo>
                    <a:pt x="304" y="211"/>
                  </a:lnTo>
                  <a:lnTo>
                    <a:pt x="296" y="211"/>
                  </a:lnTo>
                  <a:lnTo>
                    <a:pt x="289" y="215"/>
                  </a:lnTo>
                  <a:lnTo>
                    <a:pt x="285" y="211"/>
                  </a:lnTo>
                  <a:lnTo>
                    <a:pt x="278" y="211"/>
                  </a:lnTo>
                  <a:lnTo>
                    <a:pt x="271" y="207"/>
                  </a:lnTo>
                  <a:lnTo>
                    <a:pt x="259" y="204"/>
                  </a:lnTo>
                  <a:lnTo>
                    <a:pt x="252" y="196"/>
                  </a:lnTo>
                  <a:lnTo>
                    <a:pt x="248" y="196"/>
                  </a:lnTo>
                  <a:lnTo>
                    <a:pt x="237" y="196"/>
                  </a:lnTo>
                  <a:lnTo>
                    <a:pt x="226" y="196"/>
                  </a:lnTo>
                  <a:lnTo>
                    <a:pt x="226" y="196"/>
                  </a:lnTo>
                  <a:lnTo>
                    <a:pt x="222" y="196"/>
                  </a:lnTo>
                  <a:lnTo>
                    <a:pt x="222" y="200"/>
                  </a:lnTo>
                  <a:lnTo>
                    <a:pt x="215" y="200"/>
                  </a:lnTo>
                  <a:lnTo>
                    <a:pt x="208" y="200"/>
                  </a:lnTo>
                  <a:lnTo>
                    <a:pt x="197" y="200"/>
                  </a:lnTo>
                  <a:lnTo>
                    <a:pt x="185" y="200"/>
                  </a:lnTo>
                  <a:lnTo>
                    <a:pt x="178" y="200"/>
                  </a:lnTo>
                  <a:lnTo>
                    <a:pt x="171" y="200"/>
                  </a:lnTo>
                  <a:lnTo>
                    <a:pt x="167" y="200"/>
                  </a:lnTo>
                  <a:lnTo>
                    <a:pt x="163" y="200"/>
                  </a:lnTo>
                  <a:lnTo>
                    <a:pt x="159" y="193"/>
                  </a:lnTo>
                  <a:lnTo>
                    <a:pt x="159" y="189"/>
                  </a:lnTo>
                  <a:lnTo>
                    <a:pt x="156" y="185"/>
                  </a:lnTo>
                  <a:lnTo>
                    <a:pt x="152" y="181"/>
                  </a:lnTo>
                  <a:lnTo>
                    <a:pt x="152" y="178"/>
                  </a:lnTo>
                  <a:lnTo>
                    <a:pt x="152" y="178"/>
                  </a:lnTo>
                  <a:lnTo>
                    <a:pt x="148" y="174"/>
                  </a:lnTo>
                  <a:lnTo>
                    <a:pt x="145" y="174"/>
                  </a:lnTo>
                  <a:lnTo>
                    <a:pt x="145" y="174"/>
                  </a:lnTo>
                  <a:lnTo>
                    <a:pt x="145" y="170"/>
                  </a:lnTo>
                  <a:lnTo>
                    <a:pt x="145" y="170"/>
                  </a:lnTo>
                  <a:lnTo>
                    <a:pt x="141" y="170"/>
                  </a:lnTo>
                  <a:lnTo>
                    <a:pt x="141" y="170"/>
                  </a:lnTo>
                  <a:lnTo>
                    <a:pt x="137" y="170"/>
                  </a:lnTo>
                  <a:lnTo>
                    <a:pt x="134" y="167"/>
                  </a:lnTo>
                  <a:lnTo>
                    <a:pt x="126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19" y="163"/>
                  </a:lnTo>
                  <a:lnTo>
                    <a:pt x="119" y="159"/>
                  </a:lnTo>
                  <a:lnTo>
                    <a:pt x="115" y="159"/>
                  </a:lnTo>
                  <a:lnTo>
                    <a:pt x="104" y="156"/>
                  </a:lnTo>
                  <a:lnTo>
                    <a:pt x="100" y="156"/>
                  </a:lnTo>
                  <a:lnTo>
                    <a:pt x="100" y="156"/>
                  </a:lnTo>
                  <a:lnTo>
                    <a:pt x="97" y="156"/>
                  </a:lnTo>
                  <a:lnTo>
                    <a:pt x="89" y="156"/>
                  </a:lnTo>
                  <a:lnTo>
                    <a:pt x="71" y="156"/>
                  </a:lnTo>
                  <a:lnTo>
                    <a:pt x="67" y="152"/>
                  </a:lnTo>
                  <a:lnTo>
                    <a:pt x="63" y="148"/>
                  </a:lnTo>
                  <a:lnTo>
                    <a:pt x="63" y="144"/>
                  </a:lnTo>
                  <a:lnTo>
                    <a:pt x="63" y="141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37"/>
                  </a:lnTo>
                  <a:lnTo>
                    <a:pt x="67" y="133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3" y="122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56" y="115"/>
                  </a:lnTo>
                  <a:lnTo>
                    <a:pt x="56" y="115"/>
                  </a:lnTo>
                  <a:lnTo>
                    <a:pt x="56" y="111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1" y="100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4" y="100"/>
                  </a:lnTo>
                  <a:lnTo>
                    <a:pt x="34" y="100"/>
                  </a:lnTo>
                  <a:lnTo>
                    <a:pt x="30" y="100"/>
                  </a:lnTo>
                  <a:lnTo>
                    <a:pt x="26" y="100"/>
                  </a:lnTo>
                  <a:lnTo>
                    <a:pt x="26" y="100"/>
                  </a:lnTo>
                  <a:lnTo>
                    <a:pt x="22" y="104"/>
                  </a:lnTo>
                  <a:lnTo>
                    <a:pt x="22" y="104"/>
                  </a:lnTo>
                  <a:lnTo>
                    <a:pt x="19" y="100"/>
                  </a:lnTo>
                  <a:lnTo>
                    <a:pt x="19" y="100"/>
                  </a:lnTo>
                  <a:lnTo>
                    <a:pt x="19" y="96"/>
                  </a:lnTo>
                  <a:lnTo>
                    <a:pt x="15" y="96"/>
                  </a:lnTo>
                  <a:lnTo>
                    <a:pt x="11" y="92"/>
                  </a:lnTo>
                  <a:lnTo>
                    <a:pt x="11" y="92"/>
                  </a:lnTo>
                  <a:lnTo>
                    <a:pt x="8" y="89"/>
                  </a:lnTo>
                  <a:lnTo>
                    <a:pt x="8" y="89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4" y="81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5193663" y="1935656"/>
              <a:ext cx="800284" cy="382130"/>
            </a:xfrm>
            <a:custGeom>
              <a:avLst/>
              <a:gdLst>
                <a:gd name="T0" fmla="*/ 15 w 622"/>
                <a:gd name="T1" fmla="*/ 174 h 297"/>
                <a:gd name="T2" fmla="*/ 0 w 622"/>
                <a:gd name="T3" fmla="*/ 141 h 297"/>
                <a:gd name="T4" fmla="*/ 29 w 622"/>
                <a:gd name="T5" fmla="*/ 133 h 297"/>
                <a:gd name="T6" fmla="*/ 44 w 622"/>
                <a:gd name="T7" fmla="*/ 107 h 297"/>
                <a:gd name="T8" fmla="*/ 59 w 622"/>
                <a:gd name="T9" fmla="*/ 100 h 297"/>
                <a:gd name="T10" fmla="*/ 70 w 622"/>
                <a:gd name="T11" fmla="*/ 100 h 297"/>
                <a:gd name="T12" fmla="*/ 100 w 622"/>
                <a:gd name="T13" fmla="*/ 107 h 297"/>
                <a:gd name="T14" fmla="*/ 118 w 622"/>
                <a:gd name="T15" fmla="*/ 115 h 297"/>
                <a:gd name="T16" fmla="*/ 141 w 622"/>
                <a:gd name="T17" fmla="*/ 107 h 297"/>
                <a:gd name="T18" fmla="*/ 163 w 622"/>
                <a:gd name="T19" fmla="*/ 107 h 297"/>
                <a:gd name="T20" fmla="*/ 178 w 622"/>
                <a:gd name="T21" fmla="*/ 115 h 297"/>
                <a:gd name="T22" fmla="*/ 207 w 622"/>
                <a:gd name="T23" fmla="*/ 115 h 297"/>
                <a:gd name="T24" fmla="*/ 200 w 622"/>
                <a:gd name="T25" fmla="*/ 89 h 297"/>
                <a:gd name="T26" fmla="*/ 196 w 622"/>
                <a:gd name="T27" fmla="*/ 74 h 297"/>
                <a:gd name="T28" fmla="*/ 211 w 622"/>
                <a:gd name="T29" fmla="*/ 56 h 297"/>
                <a:gd name="T30" fmla="*/ 200 w 622"/>
                <a:gd name="T31" fmla="*/ 52 h 297"/>
                <a:gd name="T32" fmla="*/ 207 w 622"/>
                <a:gd name="T33" fmla="*/ 44 h 297"/>
                <a:gd name="T34" fmla="*/ 229 w 622"/>
                <a:gd name="T35" fmla="*/ 37 h 297"/>
                <a:gd name="T36" fmla="*/ 255 w 622"/>
                <a:gd name="T37" fmla="*/ 30 h 297"/>
                <a:gd name="T38" fmla="*/ 274 w 622"/>
                <a:gd name="T39" fmla="*/ 22 h 297"/>
                <a:gd name="T40" fmla="*/ 300 w 622"/>
                <a:gd name="T41" fmla="*/ 11 h 297"/>
                <a:gd name="T42" fmla="*/ 322 w 622"/>
                <a:gd name="T43" fmla="*/ 4 h 297"/>
                <a:gd name="T44" fmla="*/ 344 w 622"/>
                <a:gd name="T45" fmla="*/ 15 h 297"/>
                <a:gd name="T46" fmla="*/ 352 w 622"/>
                <a:gd name="T47" fmla="*/ 26 h 297"/>
                <a:gd name="T48" fmla="*/ 366 w 622"/>
                <a:gd name="T49" fmla="*/ 26 h 297"/>
                <a:gd name="T50" fmla="*/ 381 w 622"/>
                <a:gd name="T51" fmla="*/ 30 h 297"/>
                <a:gd name="T52" fmla="*/ 392 w 622"/>
                <a:gd name="T53" fmla="*/ 37 h 297"/>
                <a:gd name="T54" fmla="*/ 415 w 622"/>
                <a:gd name="T55" fmla="*/ 26 h 297"/>
                <a:gd name="T56" fmla="*/ 433 w 622"/>
                <a:gd name="T57" fmla="*/ 22 h 297"/>
                <a:gd name="T58" fmla="*/ 507 w 622"/>
                <a:gd name="T59" fmla="*/ 82 h 297"/>
                <a:gd name="T60" fmla="*/ 529 w 622"/>
                <a:gd name="T61" fmla="*/ 89 h 297"/>
                <a:gd name="T62" fmla="*/ 552 w 622"/>
                <a:gd name="T63" fmla="*/ 85 h 297"/>
                <a:gd name="T64" fmla="*/ 581 w 622"/>
                <a:gd name="T65" fmla="*/ 100 h 297"/>
                <a:gd name="T66" fmla="*/ 589 w 622"/>
                <a:gd name="T67" fmla="*/ 111 h 297"/>
                <a:gd name="T68" fmla="*/ 611 w 622"/>
                <a:gd name="T69" fmla="*/ 111 h 297"/>
                <a:gd name="T70" fmla="*/ 614 w 622"/>
                <a:gd name="T71" fmla="*/ 130 h 297"/>
                <a:gd name="T72" fmla="*/ 607 w 622"/>
                <a:gd name="T73" fmla="*/ 163 h 297"/>
                <a:gd name="T74" fmla="*/ 574 w 622"/>
                <a:gd name="T75" fmla="*/ 163 h 297"/>
                <a:gd name="T76" fmla="*/ 566 w 622"/>
                <a:gd name="T77" fmla="*/ 197 h 297"/>
                <a:gd name="T78" fmla="*/ 552 w 622"/>
                <a:gd name="T79" fmla="*/ 204 h 297"/>
                <a:gd name="T80" fmla="*/ 537 w 622"/>
                <a:gd name="T81" fmla="*/ 215 h 297"/>
                <a:gd name="T82" fmla="*/ 548 w 622"/>
                <a:gd name="T83" fmla="*/ 237 h 297"/>
                <a:gd name="T84" fmla="*/ 548 w 622"/>
                <a:gd name="T85" fmla="*/ 260 h 297"/>
                <a:gd name="T86" fmla="*/ 489 w 622"/>
                <a:gd name="T87" fmla="*/ 252 h 297"/>
                <a:gd name="T88" fmla="*/ 448 w 622"/>
                <a:gd name="T89" fmla="*/ 252 h 297"/>
                <a:gd name="T90" fmla="*/ 415 w 622"/>
                <a:gd name="T91" fmla="*/ 263 h 297"/>
                <a:gd name="T92" fmla="*/ 392 w 622"/>
                <a:gd name="T93" fmla="*/ 274 h 297"/>
                <a:gd name="T94" fmla="*/ 352 w 622"/>
                <a:gd name="T95" fmla="*/ 293 h 297"/>
                <a:gd name="T96" fmla="*/ 278 w 622"/>
                <a:gd name="T97" fmla="*/ 245 h 297"/>
                <a:gd name="T98" fmla="*/ 152 w 622"/>
                <a:gd name="T99" fmla="*/ 286 h 297"/>
                <a:gd name="T100" fmla="*/ 115 w 622"/>
                <a:gd name="T101" fmla="*/ 274 h 297"/>
                <a:gd name="T102" fmla="*/ 96 w 622"/>
                <a:gd name="T103" fmla="*/ 267 h 297"/>
                <a:gd name="T104" fmla="*/ 81 w 622"/>
                <a:gd name="T105" fmla="*/ 252 h 297"/>
                <a:gd name="T106" fmla="*/ 70 w 622"/>
                <a:gd name="T107" fmla="*/ 237 h 297"/>
                <a:gd name="T108" fmla="*/ 89 w 622"/>
                <a:gd name="T109" fmla="*/ 237 h 297"/>
                <a:gd name="T110" fmla="*/ 81 w 622"/>
                <a:gd name="T111" fmla="*/ 226 h 297"/>
                <a:gd name="T112" fmla="*/ 103 w 622"/>
                <a:gd name="T113" fmla="*/ 222 h 297"/>
                <a:gd name="T114" fmla="*/ 107 w 622"/>
                <a:gd name="T115" fmla="*/ 211 h 297"/>
                <a:gd name="T116" fmla="*/ 107 w 622"/>
                <a:gd name="T117" fmla="*/ 197 h 297"/>
                <a:gd name="T118" fmla="*/ 92 w 622"/>
                <a:gd name="T119" fmla="*/ 193 h 297"/>
                <a:gd name="T120" fmla="*/ 81 w 622"/>
                <a:gd name="T121" fmla="*/ 189 h 297"/>
                <a:gd name="T122" fmla="*/ 66 w 622"/>
                <a:gd name="T123" fmla="*/ 193 h 297"/>
                <a:gd name="T124" fmla="*/ 52 w 622"/>
                <a:gd name="T125" fmla="*/ 20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2" h="297">
                  <a:moveTo>
                    <a:pt x="48" y="200"/>
                  </a:moveTo>
                  <a:lnTo>
                    <a:pt x="44" y="197"/>
                  </a:lnTo>
                  <a:lnTo>
                    <a:pt x="37" y="200"/>
                  </a:lnTo>
                  <a:lnTo>
                    <a:pt x="33" y="197"/>
                  </a:lnTo>
                  <a:lnTo>
                    <a:pt x="33" y="193"/>
                  </a:lnTo>
                  <a:lnTo>
                    <a:pt x="41" y="193"/>
                  </a:lnTo>
                  <a:lnTo>
                    <a:pt x="33" y="182"/>
                  </a:lnTo>
                  <a:lnTo>
                    <a:pt x="26" y="178"/>
                  </a:lnTo>
                  <a:lnTo>
                    <a:pt x="15" y="174"/>
                  </a:lnTo>
                  <a:lnTo>
                    <a:pt x="15" y="178"/>
                  </a:lnTo>
                  <a:lnTo>
                    <a:pt x="7" y="171"/>
                  </a:lnTo>
                  <a:lnTo>
                    <a:pt x="7" y="171"/>
                  </a:lnTo>
                  <a:lnTo>
                    <a:pt x="7" y="167"/>
                  </a:lnTo>
                  <a:lnTo>
                    <a:pt x="0" y="163"/>
                  </a:lnTo>
                  <a:lnTo>
                    <a:pt x="0" y="159"/>
                  </a:lnTo>
                  <a:lnTo>
                    <a:pt x="4" y="148"/>
                  </a:lnTo>
                  <a:lnTo>
                    <a:pt x="0" y="148"/>
                  </a:lnTo>
                  <a:lnTo>
                    <a:pt x="0" y="141"/>
                  </a:lnTo>
                  <a:lnTo>
                    <a:pt x="4" y="137"/>
                  </a:lnTo>
                  <a:lnTo>
                    <a:pt x="7" y="133"/>
                  </a:lnTo>
                  <a:lnTo>
                    <a:pt x="7" y="130"/>
                  </a:lnTo>
                  <a:lnTo>
                    <a:pt x="11" y="126"/>
                  </a:lnTo>
                  <a:lnTo>
                    <a:pt x="18" y="133"/>
                  </a:lnTo>
                  <a:lnTo>
                    <a:pt x="18" y="137"/>
                  </a:lnTo>
                  <a:lnTo>
                    <a:pt x="26" y="141"/>
                  </a:lnTo>
                  <a:lnTo>
                    <a:pt x="29" y="137"/>
                  </a:lnTo>
                  <a:lnTo>
                    <a:pt x="29" y="133"/>
                  </a:lnTo>
                  <a:lnTo>
                    <a:pt x="29" y="133"/>
                  </a:lnTo>
                  <a:lnTo>
                    <a:pt x="26" y="122"/>
                  </a:lnTo>
                  <a:lnTo>
                    <a:pt x="33" y="119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1"/>
                  </a:lnTo>
                  <a:lnTo>
                    <a:pt x="41" y="107"/>
                  </a:lnTo>
                  <a:lnTo>
                    <a:pt x="44" y="107"/>
                  </a:lnTo>
                  <a:lnTo>
                    <a:pt x="44" y="104"/>
                  </a:lnTo>
                  <a:lnTo>
                    <a:pt x="48" y="104"/>
                  </a:lnTo>
                  <a:lnTo>
                    <a:pt x="52" y="104"/>
                  </a:lnTo>
                  <a:lnTo>
                    <a:pt x="52" y="100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5" y="100"/>
                  </a:lnTo>
                  <a:lnTo>
                    <a:pt x="59" y="100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59" y="107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6" y="100"/>
                  </a:lnTo>
                  <a:lnTo>
                    <a:pt x="66" y="104"/>
                  </a:lnTo>
                  <a:lnTo>
                    <a:pt x="66" y="100"/>
                  </a:lnTo>
                  <a:lnTo>
                    <a:pt x="66" y="100"/>
                  </a:lnTo>
                  <a:lnTo>
                    <a:pt x="70" y="100"/>
                  </a:lnTo>
                  <a:lnTo>
                    <a:pt x="74" y="96"/>
                  </a:lnTo>
                  <a:lnTo>
                    <a:pt x="78" y="96"/>
                  </a:lnTo>
                  <a:lnTo>
                    <a:pt x="78" y="100"/>
                  </a:lnTo>
                  <a:lnTo>
                    <a:pt x="81" y="104"/>
                  </a:lnTo>
                  <a:lnTo>
                    <a:pt x="89" y="100"/>
                  </a:lnTo>
                  <a:lnTo>
                    <a:pt x="92" y="100"/>
                  </a:lnTo>
                  <a:lnTo>
                    <a:pt x="92" y="104"/>
                  </a:lnTo>
                  <a:lnTo>
                    <a:pt x="96" y="104"/>
                  </a:lnTo>
                  <a:lnTo>
                    <a:pt x="100" y="107"/>
                  </a:lnTo>
                  <a:lnTo>
                    <a:pt x="103" y="107"/>
                  </a:lnTo>
                  <a:lnTo>
                    <a:pt x="103" y="111"/>
                  </a:lnTo>
                  <a:lnTo>
                    <a:pt x="111" y="115"/>
                  </a:lnTo>
                  <a:lnTo>
                    <a:pt x="111" y="115"/>
                  </a:lnTo>
                  <a:lnTo>
                    <a:pt x="115" y="115"/>
                  </a:lnTo>
                  <a:lnTo>
                    <a:pt x="115" y="119"/>
                  </a:lnTo>
                  <a:lnTo>
                    <a:pt x="115" y="119"/>
                  </a:lnTo>
                  <a:lnTo>
                    <a:pt x="118" y="119"/>
                  </a:lnTo>
                  <a:lnTo>
                    <a:pt x="118" y="115"/>
                  </a:lnTo>
                  <a:lnTo>
                    <a:pt x="122" y="111"/>
                  </a:lnTo>
                  <a:lnTo>
                    <a:pt x="122" y="115"/>
                  </a:lnTo>
                  <a:lnTo>
                    <a:pt x="129" y="115"/>
                  </a:lnTo>
                  <a:lnTo>
                    <a:pt x="129" y="119"/>
                  </a:lnTo>
                  <a:lnTo>
                    <a:pt x="133" y="119"/>
                  </a:lnTo>
                  <a:lnTo>
                    <a:pt x="137" y="115"/>
                  </a:lnTo>
                  <a:lnTo>
                    <a:pt x="137" y="111"/>
                  </a:lnTo>
                  <a:lnTo>
                    <a:pt x="141" y="111"/>
                  </a:lnTo>
                  <a:lnTo>
                    <a:pt x="141" y="107"/>
                  </a:lnTo>
                  <a:lnTo>
                    <a:pt x="144" y="107"/>
                  </a:lnTo>
                  <a:lnTo>
                    <a:pt x="144" y="107"/>
                  </a:lnTo>
                  <a:lnTo>
                    <a:pt x="148" y="107"/>
                  </a:lnTo>
                  <a:lnTo>
                    <a:pt x="152" y="107"/>
                  </a:lnTo>
                  <a:lnTo>
                    <a:pt x="155" y="111"/>
                  </a:lnTo>
                  <a:lnTo>
                    <a:pt x="155" y="111"/>
                  </a:lnTo>
                  <a:lnTo>
                    <a:pt x="163" y="111"/>
                  </a:lnTo>
                  <a:lnTo>
                    <a:pt x="159" y="107"/>
                  </a:lnTo>
                  <a:lnTo>
                    <a:pt x="163" y="107"/>
                  </a:lnTo>
                  <a:lnTo>
                    <a:pt x="166" y="107"/>
                  </a:lnTo>
                  <a:lnTo>
                    <a:pt x="170" y="104"/>
                  </a:lnTo>
                  <a:lnTo>
                    <a:pt x="174" y="107"/>
                  </a:lnTo>
                  <a:lnTo>
                    <a:pt x="174" y="107"/>
                  </a:lnTo>
                  <a:lnTo>
                    <a:pt x="174" y="111"/>
                  </a:lnTo>
                  <a:lnTo>
                    <a:pt x="170" y="111"/>
                  </a:lnTo>
                  <a:lnTo>
                    <a:pt x="174" y="115"/>
                  </a:lnTo>
                  <a:lnTo>
                    <a:pt x="178" y="115"/>
                  </a:lnTo>
                  <a:lnTo>
                    <a:pt x="178" y="115"/>
                  </a:lnTo>
                  <a:lnTo>
                    <a:pt x="181" y="115"/>
                  </a:lnTo>
                  <a:lnTo>
                    <a:pt x="185" y="115"/>
                  </a:lnTo>
                  <a:lnTo>
                    <a:pt x="192" y="119"/>
                  </a:lnTo>
                  <a:lnTo>
                    <a:pt x="196" y="119"/>
                  </a:lnTo>
                  <a:lnTo>
                    <a:pt x="196" y="115"/>
                  </a:lnTo>
                  <a:lnTo>
                    <a:pt x="196" y="111"/>
                  </a:lnTo>
                  <a:lnTo>
                    <a:pt x="200" y="111"/>
                  </a:lnTo>
                  <a:lnTo>
                    <a:pt x="203" y="115"/>
                  </a:lnTo>
                  <a:lnTo>
                    <a:pt x="207" y="115"/>
                  </a:lnTo>
                  <a:lnTo>
                    <a:pt x="215" y="111"/>
                  </a:lnTo>
                  <a:lnTo>
                    <a:pt x="215" y="111"/>
                  </a:lnTo>
                  <a:lnTo>
                    <a:pt x="215" y="96"/>
                  </a:lnTo>
                  <a:lnTo>
                    <a:pt x="215" y="96"/>
                  </a:lnTo>
                  <a:lnTo>
                    <a:pt x="207" y="96"/>
                  </a:lnTo>
                  <a:lnTo>
                    <a:pt x="207" y="96"/>
                  </a:lnTo>
                  <a:lnTo>
                    <a:pt x="203" y="93"/>
                  </a:lnTo>
                  <a:lnTo>
                    <a:pt x="200" y="93"/>
                  </a:lnTo>
                  <a:lnTo>
                    <a:pt x="200" y="89"/>
                  </a:lnTo>
                  <a:lnTo>
                    <a:pt x="196" y="89"/>
                  </a:lnTo>
                  <a:lnTo>
                    <a:pt x="196" y="89"/>
                  </a:lnTo>
                  <a:lnTo>
                    <a:pt x="192" y="85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200" y="82"/>
                  </a:lnTo>
                  <a:lnTo>
                    <a:pt x="200" y="78"/>
                  </a:lnTo>
                  <a:lnTo>
                    <a:pt x="200" y="74"/>
                  </a:lnTo>
                  <a:lnTo>
                    <a:pt x="196" y="74"/>
                  </a:lnTo>
                  <a:lnTo>
                    <a:pt x="196" y="70"/>
                  </a:lnTo>
                  <a:lnTo>
                    <a:pt x="200" y="67"/>
                  </a:lnTo>
                  <a:lnTo>
                    <a:pt x="203" y="63"/>
                  </a:lnTo>
                  <a:lnTo>
                    <a:pt x="211" y="63"/>
                  </a:lnTo>
                  <a:lnTo>
                    <a:pt x="215" y="63"/>
                  </a:lnTo>
                  <a:lnTo>
                    <a:pt x="215" y="63"/>
                  </a:lnTo>
                  <a:lnTo>
                    <a:pt x="215" y="59"/>
                  </a:lnTo>
                  <a:lnTo>
                    <a:pt x="215" y="59"/>
                  </a:lnTo>
                  <a:lnTo>
                    <a:pt x="211" y="56"/>
                  </a:lnTo>
                  <a:lnTo>
                    <a:pt x="207" y="56"/>
                  </a:lnTo>
                  <a:lnTo>
                    <a:pt x="207" y="59"/>
                  </a:lnTo>
                  <a:lnTo>
                    <a:pt x="203" y="56"/>
                  </a:lnTo>
                  <a:lnTo>
                    <a:pt x="200" y="56"/>
                  </a:lnTo>
                  <a:lnTo>
                    <a:pt x="196" y="56"/>
                  </a:lnTo>
                  <a:lnTo>
                    <a:pt x="200" y="56"/>
                  </a:lnTo>
                  <a:lnTo>
                    <a:pt x="203" y="56"/>
                  </a:lnTo>
                  <a:lnTo>
                    <a:pt x="203" y="52"/>
                  </a:lnTo>
                  <a:lnTo>
                    <a:pt x="200" y="52"/>
                  </a:lnTo>
                  <a:lnTo>
                    <a:pt x="196" y="52"/>
                  </a:lnTo>
                  <a:lnTo>
                    <a:pt x="196" y="48"/>
                  </a:lnTo>
                  <a:lnTo>
                    <a:pt x="196" y="44"/>
                  </a:lnTo>
                  <a:lnTo>
                    <a:pt x="196" y="44"/>
                  </a:lnTo>
                  <a:lnTo>
                    <a:pt x="200" y="44"/>
                  </a:lnTo>
                  <a:lnTo>
                    <a:pt x="200" y="41"/>
                  </a:lnTo>
                  <a:lnTo>
                    <a:pt x="203" y="41"/>
                  </a:lnTo>
                  <a:lnTo>
                    <a:pt x="203" y="44"/>
                  </a:lnTo>
                  <a:lnTo>
                    <a:pt x="207" y="44"/>
                  </a:lnTo>
                  <a:lnTo>
                    <a:pt x="211" y="44"/>
                  </a:lnTo>
                  <a:lnTo>
                    <a:pt x="215" y="44"/>
                  </a:lnTo>
                  <a:lnTo>
                    <a:pt x="215" y="41"/>
                  </a:lnTo>
                  <a:lnTo>
                    <a:pt x="215" y="41"/>
                  </a:lnTo>
                  <a:lnTo>
                    <a:pt x="218" y="41"/>
                  </a:lnTo>
                  <a:lnTo>
                    <a:pt x="222" y="44"/>
                  </a:lnTo>
                  <a:lnTo>
                    <a:pt x="222" y="41"/>
                  </a:lnTo>
                  <a:lnTo>
                    <a:pt x="222" y="41"/>
                  </a:lnTo>
                  <a:lnTo>
                    <a:pt x="229" y="37"/>
                  </a:lnTo>
                  <a:lnTo>
                    <a:pt x="233" y="37"/>
                  </a:lnTo>
                  <a:lnTo>
                    <a:pt x="237" y="37"/>
                  </a:lnTo>
                  <a:lnTo>
                    <a:pt x="240" y="37"/>
                  </a:lnTo>
                  <a:lnTo>
                    <a:pt x="240" y="33"/>
                  </a:lnTo>
                  <a:lnTo>
                    <a:pt x="244" y="33"/>
                  </a:lnTo>
                  <a:lnTo>
                    <a:pt x="248" y="30"/>
                  </a:lnTo>
                  <a:lnTo>
                    <a:pt x="252" y="30"/>
                  </a:lnTo>
                  <a:lnTo>
                    <a:pt x="255" y="30"/>
                  </a:lnTo>
                  <a:lnTo>
                    <a:pt x="255" y="30"/>
                  </a:lnTo>
                  <a:lnTo>
                    <a:pt x="259" y="30"/>
                  </a:lnTo>
                  <a:lnTo>
                    <a:pt x="259" y="26"/>
                  </a:lnTo>
                  <a:lnTo>
                    <a:pt x="259" y="26"/>
                  </a:lnTo>
                  <a:lnTo>
                    <a:pt x="263" y="26"/>
                  </a:lnTo>
                  <a:lnTo>
                    <a:pt x="263" y="22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70" y="22"/>
                  </a:lnTo>
                  <a:lnTo>
                    <a:pt x="274" y="22"/>
                  </a:lnTo>
                  <a:lnTo>
                    <a:pt x="278" y="22"/>
                  </a:lnTo>
                  <a:lnTo>
                    <a:pt x="285" y="15"/>
                  </a:lnTo>
                  <a:lnTo>
                    <a:pt x="285" y="15"/>
                  </a:lnTo>
                  <a:lnTo>
                    <a:pt x="289" y="15"/>
                  </a:lnTo>
                  <a:lnTo>
                    <a:pt x="292" y="15"/>
                  </a:lnTo>
                  <a:lnTo>
                    <a:pt x="292" y="11"/>
                  </a:lnTo>
                  <a:lnTo>
                    <a:pt x="296" y="11"/>
                  </a:lnTo>
                  <a:lnTo>
                    <a:pt x="300" y="11"/>
                  </a:lnTo>
                  <a:lnTo>
                    <a:pt x="300" y="11"/>
                  </a:lnTo>
                  <a:lnTo>
                    <a:pt x="300" y="7"/>
                  </a:lnTo>
                  <a:lnTo>
                    <a:pt x="300" y="7"/>
                  </a:lnTo>
                  <a:lnTo>
                    <a:pt x="303" y="7"/>
                  </a:lnTo>
                  <a:lnTo>
                    <a:pt x="303" y="4"/>
                  </a:lnTo>
                  <a:lnTo>
                    <a:pt x="307" y="0"/>
                  </a:lnTo>
                  <a:lnTo>
                    <a:pt x="311" y="4"/>
                  </a:lnTo>
                  <a:lnTo>
                    <a:pt x="311" y="0"/>
                  </a:lnTo>
                  <a:lnTo>
                    <a:pt x="318" y="4"/>
                  </a:lnTo>
                  <a:lnTo>
                    <a:pt x="322" y="4"/>
                  </a:lnTo>
                  <a:lnTo>
                    <a:pt x="326" y="4"/>
                  </a:lnTo>
                  <a:lnTo>
                    <a:pt x="329" y="4"/>
                  </a:lnTo>
                  <a:lnTo>
                    <a:pt x="333" y="4"/>
                  </a:lnTo>
                  <a:lnTo>
                    <a:pt x="337" y="4"/>
                  </a:lnTo>
                  <a:lnTo>
                    <a:pt x="337" y="7"/>
                  </a:lnTo>
                  <a:lnTo>
                    <a:pt x="337" y="7"/>
                  </a:lnTo>
                  <a:lnTo>
                    <a:pt x="340" y="11"/>
                  </a:lnTo>
                  <a:lnTo>
                    <a:pt x="340" y="15"/>
                  </a:lnTo>
                  <a:lnTo>
                    <a:pt x="344" y="15"/>
                  </a:lnTo>
                  <a:lnTo>
                    <a:pt x="344" y="15"/>
                  </a:lnTo>
                  <a:lnTo>
                    <a:pt x="344" y="18"/>
                  </a:lnTo>
                  <a:lnTo>
                    <a:pt x="344" y="22"/>
                  </a:lnTo>
                  <a:lnTo>
                    <a:pt x="344" y="22"/>
                  </a:lnTo>
                  <a:lnTo>
                    <a:pt x="340" y="22"/>
                  </a:lnTo>
                  <a:lnTo>
                    <a:pt x="344" y="26"/>
                  </a:lnTo>
                  <a:lnTo>
                    <a:pt x="344" y="26"/>
                  </a:lnTo>
                  <a:lnTo>
                    <a:pt x="348" y="26"/>
                  </a:lnTo>
                  <a:lnTo>
                    <a:pt x="352" y="26"/>
                  </a:lnTo>
                  <a:lnTo>
                    <a:pt x="352" y="26"/>
                  </a:lnTo>
                  <a:lnTo>
                    <a:pt x="355" y="26"/>
                  </a:lnTo>
                  <a:lnTo>
                    <a:pt x="355" y="22"/>
                  </a:lnTo>
                  <a:lnTo>
                    <a:pt x="355" y="26"/>
                  </a:lnTo>
                  <a:lnTo>
                    <a:pt x="359" y="26"/>
                  </a:lnTo>
                  <a:lnTo>
                    <a:pt x="359" y="26"/>
                  </a:lnTo>
                  <a:lnTo>
                    <a:pt x="359" y="22"/>
                  </a:lnTo>
                  <a:lnTo>
                    <a:pt x="359" y="22"/>
                  </a:lnTo>
                  <a:lnTo>
                    <a:pt x="366" y="26"/>
                  </a:lnTo>
                  <a:lnTo>
                    <a:pt x="366" y="30"/>
                  </a:lnTo>
                  <a:lnTo>
                    <a:pt x="366" y="33"/>
                  </a:lnTo>
                  <a:lnTo>
                    <a:pt x="370" y="33"/>
                  </a:lnTo>
                  <a:lnTo>
                    <a:pt x="370" y="30"/>
                  </a:lnTo>
                  <a:lnTo>
                    <a:pt x="370" y="30"/>
                  </a:lnTo>
                  <a:lnTo>
                    <a:pt x="370" y="26"/>
                  </a:lnTo>
                  <a:lnTo>
                    <a:pt x="374" y="26"/>
                  </a:lnTo>
                  <a:lnTo>
                    <a:pt x="377" y="30"/>
                  </a:lnTo>
                  <a:lnTo>
                    <a:pt x="381" y="30"/>
                  </a:lnTo>
                  <a:lnTo>
                    <a:pt x="385" y="30"/>
                  </a:lnTo>
                  <a:lnTo>
                    <a:pt x="385" y="30"/>
                  </a:lnTo>
                  <a:lnTo>
                    <a:pt x="385" y="33"/>
                  </a:lnTo>
                  <a:lnTo>
                    <a:pt x="381" y="33"/>
                  </a:lnTo>
                  <a:lnTo>
                    <a:pt x="381" y="37"/>
                  </a:lnTo>
                  <a:lnTo>
                    <a:pt x="385" y="41"/>
                  </a:lnTo>
                  <a:lnTo>
                    <a:pt x="385" y="41"/>
                  </a:lnTo>
                  <a:lnTo>
                    <a:pt x="389" y="37"/>
                  </a:lnTo>
                  <a:lnTo>
                    <a:pt x="392" y="37"/>
                  </a:lnTo>
                  <a:lnTo>
                    <a:pt x="400" y="37"/>
                  </a:lnTo>
                  <a:lnTo>
                    <a:pt x="400" y="41"/>
                  </a:lnTo>
                  <a:lnTo>
                    <a:pt x="403" y="37"/>
                  </a:lnTo>
                  <a:lnTo>
                    <a:pt x="400" y="33"/>
                  </a:lnTo>
                  <a:lnTo>
                    <a:pt x="403" y="33"/>
                  </a:lnTo>
                  <a:lnTo>
                    <a:pt x="411" y="33"/>
                  </a:lnTo>
                  <a:lnTo>
                    <a:pt x="411" y="30"/>
                  </a:lnTo>
                  <a:lnTo>
                    <a:pt x="415" y="30"/>
                  </a:lnTo>
                  <a:lnTo>
                    <a:pt x="415" y="26"/>
                  </a:lnTo>
                  <a:lnTo>
                    <a:pt x="418" y="26"/>
                  </a:lnTo>
                  <a:lnTo>
                    <a:pt x="422" y="22"/>
                  </a:lnTo>
                  <a:lnTo>
                    <a:pt x="422" y="18"/>
                  </a:lnTo>
                  <a:lnTo>
                    <a:pt x="426" y="18"/>
                  </a:lnTo>
                  <a:lnTo>
                    <a:pt x="429" y="18"/>
                  </a:lnTo>
                  <a:lnTo>
                    <a:pt x="433" y="15"/>
                  </a:lnTo>
                  <a:lnTo>
                    <a:pt x="433" y="18"/>
                  </a:lnTo>
                  <a:lnTo>
                    <a:pt x="433" y="18"/>
                  </a:lnTo>
                  <a:lnTo>
                    <a:pt x="433" y="22"/>
                  </a:lnTo>
                  <a:lnTo>
                    <a:pt x="429" y="22"/>
                  </a:lnTo>
                  <a:lnTo>
                    <a:pt x="429" y="26"/>
                  </a:lnTo>
                  <a:lnTo>
                    <a:pt x="459" y="44"/>
                  </a:lnTo>
                  <a:lnTo>
                    <a:pt x="500" y="89"/>
                  </a:lnTo>
                  <a:lnTo>
                    <a:pt x="503" y="89"/>
                  </a:lnTo>
                  <a:lnTo>
                    <a:pt x="507" y="89"/>
                  </a:lnTo>
                  <a:lnTo>
                    <a:pt x="507" y="85"/>
                  </a:lnTo>
                  <a:lnTo>
                    <a:pt x="507" y="85"/>
                  </a:lnTo>
                  <a:lnTo>
                    <a:pt x="507" y="82"/>
                  </a:lnTo>
                  <a:lnTo>
                    <a:pt x="511" y="82"/>
                  </a:lnTo>
                  <a:lnTo>
                    <a:pt x="514" y="85"/>
                  </a:lnTo>
                  <a:lnTo>
                    <a:pt x="514" y="85"/>
                  </a:lnTo>
                  <a:lnTo>
                    <a:pt x="514" y="89"/>
                  </a:lnTo>
                  <a:lnTo>
                    <a:pt x="518" y="89"/>
                  </a:lnTo>
                  <a:lnTo>
                    <a:pt x="522" y="93"/>
                  </a:lnTo>
                  <a:lnTo>
                    <a:pt x="522" y="93"/>
                  </a:lnTo>
                  <a:lnTo>
                    <a:pt x="526" y="89"/>
                  </a:lnTo>
                  <a:lnTo>
                    <a:pt x="529" y="89"/>
                  </a:lnTo>
                  <a:lnTo>
                    <a:pt x="533" y="93"/>
                  </a:lnTo>
                  <a:lnTo>
                    <a:pt x="537" y="89"/>
                  </a:lnTo>
                  <a:lnTo>
                    <a:pt x="537" y="89"/>
                  </a:lnTo>
                  <a:lnTo>
                    <a:pt x="540" y="89"/>
                  </a:lnTo>
                  <a:lnTo>
                    <a:pt x="544" y="89"/>
                  </a:lnTo>
                  <a:lnTo>
                    <a:pt x="540" y="85"/>
                  </a:lnTo>
                  <a:lnTo>
                    <a:pt x="540" y="85"/>
                  </a:lnTo>
                  <a:lnTo>
                    <a:pt x="548" y="85"/>
                  </a:lnTo>
                  <a:lnTo>
                    <a:pt x="552" y="85"/>
                  </a:lnTo>
                  <a:lnTo>
                    <a:pt x="559" y="85"/>
                  </a:lnTo>
                  <a:lnTo>
                    <a:pt x="563" y="89"/>
                  </a:lnTo>
                  <a:lnTo>
                    <a:pt x="566" y="93"/>
                  </a:lnTo>
                  <a:lnTo>
                    <a:pt x="566" y="96"/>
                  </a:lnTo>
                  <a:lnTo>
                    <a:pt x="570" y="96"/>
                  </a:lnTo>
                  <a:lnTo>
                    <a:pt x="574" y="96"/>
                  </a:lnTo>
                  <a:lnTo>
                    <a:pt x="577" y="100"/>
                  </a:lnTo>
                  <a:lnTo>
                    <a:pt x="577" y="100"/>
                  </a:lnTo>
                  <a:lnTo>
                    <a:pt x="581" y="100"/>
                  </a:lnTo>
                  <a:lnTo>
                    <a:pt x="581" y="104"/>
                  </a:lnTo>
                  <a:lnTo>
                    <a:pt x="581" y="104"/>
                  </a:lnTo>
                  <a:lnTo>
                    <a:pt x="581" y="107"/>
                  </a:lnTo>
                  <a:lnTo>
                    <a:pt x="581" y="107"/>
                  </a:lnTo>
                  <a:lnTo>
                    <a:pt x="581" y="111"/>
                  </a:lnTo>
                  <a:lnTo>
                    <a:pt x="581" y="111"/>
                  </a:lnTo>
                  <a:lnTo>
                    <a:pt x="585" y="111"/>
                  </a:lnTo>
                  <a:lnTo>
                    <a:pt x="589" y="111"/>
                  </a:lnTo>
                  <a:lnTo>
                    <a:pt x="589" y="111"/>
                  </a:lnTo>
                  <a:lnTo>
                    <a:pt x="592" y="111"/>
                  </a:lnTo>
                  <a:lnTo>
                    <a:pt x="592" y="111"/>
                  </a:lnTo>
                  <a:lnTo>
                    <a:pt x="600" y="107"/>
                  </a:lnTo>
                  <a:lnTo>
                    <a:pt x="603" y="107"/>
                  </a:lnTo>
                  <a:lnTo>
                    <a:pt x="607" y="107"/>
                  </a:lnTo>
                  <a:lnTo>
                    <a:pt x="611" y="104"/>
                  </a:lnTo>
                  <a:lnTo>
                    <a:pt x="611" y="104"/>
                  </a:lnTo>
                  <a:lnTo>
                    <a:pt x="611" y="107"/>
                  </a:lnTo>
                  <a:lnTo>
                    <a:pt x="611" y="111"/>
                  </a:lnTo>
                  <a:lnTo>
                    <a:pt x="614" y="111"/>
                  </a:lnTo>
                  <a:lnTo>
                    <a:pt x="618" y="115"/>
                  </a:lnTo>
                  <a:lnTo>
                    <a:pt x="622" y="115"/>
                  </a:lnTo>
                  <a:lnTo>
                    <a:pt x="622" y="119"/>
                  </a:lnTo>
                  <a:lnTo>
                    <a:pt x="622" y="119"/>
                  </a:lnTo>
                  <a:lnTo>
                    <a:pt x="618" y="122"/>
                  </a:lnTo>
                  <a:lnTo>
                    <a:pt x="614" y="126"/>
                  </a:lnTo>
                  <a:lnTo>
                    <a:pt x="614" y="130"/>
                  </a:lnTo>
                  <a:lnTo>
                    <a:pt x="614" y="130"/>
                  </a:lnTo>
                  <a:lnTo>
                    <a:pt x="611" y="133"/>
                  </a:lnTo>
                  <a:lnTo>
                    <a:pt x="607" y="133"/>
                  </a:lnTo>
                  <a:lnTo>
                    <a:pt x="603" y="137"/>
                  </a:lnTo>
                  <a:lnTo>
                    <a:pt x="603" y="141"/>
                  </a:lnTo>
                  <a:lnTo>
                    <a:pt x="603" y="145"/>
                  </a:lnTo>
                  <a:lnTo>
                    <a:pt x="607" y="152"/>
                  </a:lnTo>
                  <a:lnTo>
                    <a:pt x="611" y="156"/>
                  </a:lnTo>
                  <a:lnTo>
                    <a:pt x="611" y="159"/>
                  </a:lnTo>
                  <a:lnTo>
                    <a:pt x="607" y="163"/>
                  </a:lnTo>
                  <a:lnTo>
                    <a:pt x="603" y="163"/>
                  </a:lnTo>
                  <a:lnTo>
                    <a:pt x="600" y="167"/>
                  </a:lnTo>
                  <a:lnTo>
                    <a:pt x="596" y="167"/>
                  </a:lnTo>
                  <a:lnTo>
                    <a:pt x="596" y="167"/>
                  </a:lnTo>
                  <a:lnTo>
                    <a:pt x="596" y="163"/>
                  </a:lnTo>
                  <a:lnTo>
                    <a:pt x="592" y="163"/>
                  </a:lnTo>
                  <a:lnTo>
                    <a:pt x="585" y="167"/>
                  </a:lnTo>
                  <a:lnTo>
                    <a:pt x="581" y="167"/>
                  </a:lnTo>
                  <a:lnTo>
                    <a:pt x="574" y="163"/>
                  </a:lnTo>
                  <a:lnTo>
                    <a:pt x="570" y="163"/>
                  </a:lnTo>
                  <a:lnTo>
                    <a:pt x="570" y="163"/>
                  </a:lnTo>
                  <a:lnTo>
                    <a:pt x="566" y="171"/>
                  </a:lnTo>
                  <a:lnTo>
                    <a:pt x="566" y="174"/>
                  </a:lnTo>
                  <a:lnTo>
                    <a:pt x="566" y="178"/>
                  </a:lnTo>
                  <a:lnTo>
                    <a:pt x="563" y="185"/>
                  </a:lnTo>
                  <a:lnTo>
                    <a:pt x="563" y="193"/>
                  </a:lnTo>
                  <a:lnTo>
                    <a:pt x="563" y="197"/>
                  </a:lnTo>
                  <a:lnTo>
                    <a:pt x="566" y="197"/>
                  </a:lnTo>
                  <a:lnTo>
                    <a:pt x="570" y="197"/>
                  </a:lnTo>
                  <a:lnTo>
                    <a:pt x="566" y="200"/>
                  </a:lnTo>
                  <a:lnTo>
                    <a:pt x="566" y="204"/>
                  </a:lnTo>
                  <a:lnTo>
                    <a:pt x="566" y="204"/>
                  </a:lnTo>
                  <a:lnTo>
                    <a:pt x="563" y="204"/>
                  </a:lnTo>
                  <a:lnTo>
                    <a:pt x="559" y="204"/>
                  </a:lnTo>
                  <a:lnTo>
                    <a:pt x="559" y="204"/>
                  </a:lnTo>
                  <a:lnTo>
                    <a:pt x="555" y="204"/>
                  </a:lnTo>
                  <a:lnTo>
                    <a:pt x="552" y="204"/>
                  </a:lnTo>
                  <a:lnTo>
                    <a:pt x="544" y="208"/>
                  </a:lnTo>
                  <a:lnTo>
                    <a:pt x="540" y="208"/>
                  </a:lnTo>
                  <a:lnTo>
                    <a:pt x="537" y="208"/>
                  </a:lnTo>
                  <a:lnTo>
                    <a:pt x="537" y="208"/>
                  </a:lnTo>
                  <a:lnTo>
                    <a:pt x="533" y="208"/>
                  </a:lnTo>
                  <a:lnTo>
                    <a:pt x="529" y="211"/>
                  </a:lnTo>
                  <a:lnTo>
                    <a:pt x="529" y="211"/>
                  </a:lnTo>
                  <a:lnTo>
                    <a:pt x="533" y="215"/>
                  </a:lnTo>
                  <a:lnTo>
                    <a:pt x="537" y="215"/>
                  </a:lnTo>
                  <a:lnTo>
                    <a:pt x="540" y="215"/>
                  </a:lnTo>
                  <a:lnTo>
                    <a:pt x="540" y="215"/>
                  </a:lnTo>
                  <a:lnTo>
                    <a:pt x="540" y="219"/>
                  </a:lnTo>
                  <a:lnTo>
                    <a:pt x="540" y="222"/>
                  </a:lnTo>
                  <a:lnTo>
                    <a:pt x="540" y="226"/>
                  </a:lnTo>
                  <a:lnTo>
                    <a:pt x="544" y="226"/>
                  </a:lnTo>
                  <a:lnTo>
                    <a:pt x="544" y="230"/>
                  </a:lnTo>
                  <a:lnTo>
                    <a:pt x="548" y="234"/>
                  </a:lnTo>
                  <a:lnTo>
                    <a:pt x="548" y="237"/>
                  </a:lnTo>
                  <a:lnTo>
                    <a:pt x="552" y="237"/>
                  </a:lnTo>
                  <a:lnTo>
                    <a:pt x="552" y="245"/>
                  </a:lnTo>
                  <a:lnTo>
                    <a:pt x="548" y="248"/>
                  </a:lnTo>
                  <a:lnTo>
                    <a:pt x="548" y="248"/>
                  </a:lnTo>
                  <a:lnTo>
                    <a:pt x="552" y="252"/>
                  </a:lnTo>
                  <a:lnTo>
                    <a:pt x="548" y="252"/>
                  </a:lnTo>
                  <a:lnTo>
                    <a:pt x="548" y="256"/>
                  </a:lnTo>
                  <a:lnTo>
                    <a:pt x="548" y="256"/>
                  </a:lnTo>
                  <a:lnTo>
                    <a:pt x="548" y="260"/>
                  </a:lnTo>
                  <a:lnTo>
                    <a:pt x="544" y="263"/>
                  </a:lnTo>
                  <a:lnTo>
                    <a:pt x="537" y="260"/>
                  </a:lnTo>
                  <a:lnTo>
                    <a:pt x="529" y="252"/>
                  </a:lnTo>
                  <a:lnTo>
                    <a:pt x="526" y="252"/>
                  </a:lnTo>
                  <a:lnTo>
                    <a:pt x="518" y="252"/>
                  </a:lnTo>
                  <a:lnTo>
                    <a:pt x="511" y="252"/>
                  </a:lnTo>
                  <a:lnTo>
                    <a:pt x="503" y="252"/>
                  </a:lnTo>
                  <a:lnTo>
                    <a:pt x="496" y="252"/>
                  </a:lnTo>
                  <a:lnTo>
                    <a:pt x="489" y="252"/>
                  </a:lnTo>
                  <a:lnTo>
                    <a:pt x="485" y="252"/>
                  </a:lnTo>
                  <a:lnTo>
                    <a:pt x="481" y="252"/>
                  </a:lnTo>
                  <a:lnTo>
                    <a:pt x="477" y="252"/>
                  </a:lnTo>
                  <a:lnTo>
                    <a:pt x="474" y="256"/>
                  </a:lnTo>
                  <a:lnTo>
                    <a:pt x="466" y="252"/>
                  </a:lnTo>
                  <a:lnTo>
                    <a:pt x="459" y="252"/>
                  </a:lnTo>
                  <a:lnTo>
                    <a:pt x="455" y="252"/>
                  </a:lnTo>
                  <a:lnTo>
                    <a:pt x="452" y="252"/>
                  </a:lnTo>
                  <a:lnTo>
                    <a:pt x="448" y="252"/>
                  </a:lnTo>
                  <a:lnTo>
                    <a:pt x="444" y="252"/>
                  </a:lnTo>
                  <a:lnTo>
                    <a:pt x="440" y="252"/>
                  </a:lnTo>
                  <a:lnTo>
                    <a:pt x="440" y="252"/>
                  </a:lnTo>
                  <a:lnTo>
                    <a:pt x="440" y="256"/>
                  </a:lnTo>
                  <a:lnTo>
                    <a:pt x="440" y="260"/>
                  </a:lnTo>
                  <a:lnTo>
                    <a:pt x="440" y="263"/>
                  </a:lnTo>
                  <a:lnTo>
                    <a:pt x="437" y="263"/>
                  </a:lnTo>
                  <a:lnTo>
                    <a:pt x="426" y="263"/>
                  </a:lnTo>
                  <a:lnTo>
                    <a:pt x="415" y="263"/>
                  </a:lnTo>
                  <a:lnTo>
                    <a:pt x="411" y="260"/>
                  </a:lnTo>
                  <a:lnTo>
                    <a:pt x="403" y="260"/>
                  </a:lnTo>
                  <a:lnTo>
                    <a:pt x="403" y="263"/>
                  </a:lnTo>
                  <a:lnTo>
                    <a:pt x="403" y="263"/>
                  </a:lnTo>
                  <a:lnTo>
                    <a:pt x="400" y="267"/>
                  </a:lnTo>
                  <a:lnTo>
                    <a:pt x="400" y="267"/>
                  </a:lnTo>
                  <a:lnTo>
                    <a:pt x="396" y="267"/>
                  </a:lnTo>
                  <a:lnTo>
                    <a:pt x="396" y="271"/>
                  </a:lnTo>
                  <a:lnTo>
                    <a:pt x="392" y="274"/>
                  </a:lnTo>
                  <a:lnTo>
                    <a:pt x="385" y="278"/>
                  </a:lnTo>
                  <a:lnTo>
                    <a:pt x="381" y="286"/>
                  </a:lnTo>
                  <a:lnTo>
                    <a:pt x="381" y="286"/>
                  </a:lnTo>
                  <a:lnTo>
                    <a:pt x="377" y="293"/>
                  </a:lnTo>
                  <a:lnTo>
                    <a:pt x="370" y="297"/>
                  </a:lnTo>
                  <a:lnTo>
                    <a:pt x="370" y="297"/>
                  </a:lnTo>
                  <a:lnTo>
                    <a:pt x="363" y="293"/>
                  </a:lnTo>
                  <a:lnTo>
                    <a:pt x="355" y="293"/>
                  </a:lnTo>
                  <a:lnTo>
                    <a:pt x="352" y="293"/>
                  </a:lnTo>
                  <a:lnTo>
                    <a:pt x="344" y="297"/>
                  </a:lnTo>
                  <a:lnTo>
                    <a:pt x="340" y="297"/>
                  </a:lnTo>
                  <a:lnTo>
                    <a:pt x="333" y="278"/>
                  </a:lnTo>
                  <a:lnTo>
                    <a:pt x="322" y="278"/>
                  </a:lnTo>
                  <a:lnTo>
                    <a:pt x="322" y="256"/>
                  </a:lnTo>
                  <a:lnTo>
                    <a:pt x="315" y="260"/>
                  </a:lnTo>
                  <a:lnTo>
                    <a:pt x="311" y="248"/>
                  </a:lnTo>
                  <a:lnTo>
                    <a:pt x="303" y="245"/>
                  </a:lnTo>
                  <a:lnTo>
                    <a:pt x="278" y="245"/>
                  </a:lnTo>
                  <a:lnTo>
                    <a:pt x="252" y="245"/>
                  </a:lnTo>
                  <a:lnTo>
                    <a:pt x="237" y="237"/>
                  </a:lnTo>
                  <a:lnTo>
                    <a:pt x="229" y="234"/>
                  </a:lnTo>
                  <a:lnTo>
                    <a:pt x="203" y="219"/>
                  </a:lnTo>
                  <a:lnTo>
                    <a:pt x="159" y="226"/>
                  </a:lnTo>
                  <a:lnTo>
                    <a:pt x="174" y="297"/>
                  </a:lnTo>
                  <a:lnTo>
                    <a:pt x="170" y="297"/>
                  </a:lnTo>
                  <a:lnTo>
                    <a:pt x="163" y="297"/>
                  </a:lnTo>
                  <a:lnTo>
                    <a:pt x="152" y="286"/>
                  </a:lnTo>
                  <a:lnTo>
                    <a:pt x="141" y="282"/>
                  </a:lnTo>
                  <a:lnTo>
                    <a:pt x="129" y="278"/>
                  </a:lnTo>
                  <a:lnTo>
                    <a:pt x="122" y="282"/>
                  </a:lnTo>
                  <a:lnTo>
                    <a:pt x="111" y="289"/>
                  </a:lnTo>
                  <a:lnTo>
                    <a:pt x="111" y="286"/>
                  </a:lnTo>
                  <a:lnTo>
                    <a:pt x="111" y="282"/>
                  </a:lnTo>
                  <a:lnTo>
                    <a:pt x="111" y="278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15" y="271"/>
                  </a:lnTo>
                  <a:lnTo>
                    <a:pt x="111" y="271"/>
                  </a:lnTo>
                  <a:lnTo>
                    <a:pt x="107" y="271"/>
                  </a:lnTo>
                  <a:lnTo>
                    <a:pt x="107" y="271"/>
                  </a:lnTo>
                  <a:lnTo>
                    <a:pt x="103" y="271"/>
                  </a:lnTo>
                  <a:lnTo>
                    <a:pt x="100" y="271"/>
                  </a:lnTo>
                  <a:lnTo>
                    <a:pt x="100" y="271"/>
                  </a:lnTo>
                  <a:lnTo>
                    <a:pt x="100" y="267"/>
                  </a:lnTo>
                  <a:lnTo>
                    <a:pt x="96" y="267"/>
                  </a:lnTo>
                  <a:lnTo>
                    <a:pt x="96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89" y="263"/>
                  </a:lnTo>
                  <a:lnTo>
                    <a:pt x="89" y="263"/>
                  </a:lnTo>
                  <a:lnTo>
                    <a:pt x="89" y="260"/>
                  </a:lnTo>
                  <a:lnTo>
                    <a:pt x="89" y="260"/>
                  </a:lnTo>
                  <a:lnTo>
                    <a:pt x="85" y="252"/>
                  </a:lnTo>
                  <a:lnTo>
                    <a:pt x="81" y="252"/>
                  </a:lnTo>
                  <a:lnTo>
                    <a:pt x="81" y="252"/>
                  </a:lnTo>
                  <a:lnTo>
                    <a:pt x="81" y="248"/>
                  </a:lnTo>
                  <a:lnTo>
                    <a:pt x="78" y="248"/>
                  </a:lnTo>
                  <a:lnTo>
                    <a:pt x="78" y="245"/>
                  </a:lnTo>
                  <a:lnTo>
                    <a:pt x="74" y="245"/>
                  </a:lnTo>
                  <a:lnTo>
                    <a:pt x="70" y="245"/>
                  </a:lnTo>
                  <a:lnTo>
                    <a:pt x="70" y="241"/>
                  </a:lnTo>
                  <a:lnTo>
                    <a:pt x="70" y="241"/>
                  </a:lnTo>
                  <a:lnTo>
                    <a:pt x="70" y="237"/>
                  </a:lnTo>
                  <a:lnTo>
                    <a:pt x="74" y="237"/>
                  </a:lnTo>
                  <a:lnTo>
                    <a:pt x="78" y="237"/>
                  </a:lnTo>
                  <a:lnTo>
                    <a:pt x="78" y="237"/>
                  </a:lnTo>
                  <a:lnTo>
                    <a:pt x="81" y="237"/>
                  </a:lnTo>
                  <a:lnTo>
                    <a:pt x="81" y="241"/>
                  </a:lnTo>
                  <a:lnTo>
                    <a:pt x="85" y="237"/>
                  </a:lnTo>
                  <a:lnTo>
                    <a:pt x="85" y="237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85" y="237"/>
                  </a:lnTo>
                  <a:lnTo>
                    <a:pt x="85" y="237"/>
                  </a:lnTo>
                  <a:lnTo>
                    <a:pt x="85" y="234"/>
                  </a:lnTo>
                  <a:lnTo>
                    <a:pt x="81" y="230"/>
                  </a:lnTo>
                  <a:lnTo>
                    <a:pt x="81" y="230"/>
                  </a:lnTo>
                  <a:lnTo>
                    <a:pt x="81" y="230"/>
                  </a:lnTo>
                  <a:lnTo>
                    <a:pt x="81" y="226"/>
                  </a:lnTo>
                  <a:lnTo>
                    <a:pt x="81" y="226"/>
                  </a:lnTo>
                  <a:lnTo>
                    <a:pt x="85" y="222"/>
                  </a:lnTo>
                  <a:lnTo>
                    <a:pt x="89" y="222"/>
                  </a:lnTo>
                  <a:lnTo>
                    <a:pt x="92" y="222"/>
                  </a:lnTo>
                  <a:lnTo>
                    <a:pt x="92" y="222"/>
                  </a:lnTo>
                  <a:lnTo>
                    <a:pt x="96" y="222"/>
                  </a:lnTo>
                  <a:lnTo>
                    <a:pt x="100" y="219"/>
                  </a:lnTo>
                  <a:lnTo>
                    <a:pt x="100" y="222"/>
                  </a:lnTo>
                  <a:lnTo>
                    <a:pt x="103" y="222"/>
                  </a:lnTo>
                  <a:lnTo>
                    <a:pt x="103" y="222"/>
                  </a:lnTo>
                  <a:lnTo>
                    <a:pt x="107" y="222"/>
                  </a:lnTo>
                  <a:lnTo>
                    <a:pt x="111" y="222"/>
                  </a:lnTo>
                  <a:lnTo>
                    <a:pt x="115" y="222"/>
                  </a:lnTo>
                  <a:lnTo>
                    <a:pt x="115" y="222"/>
                  </a:lnTo>
                  <a:lnTo>
                    <a:pt x="111" y="219"/>
                  </a:lnTo>
                  <a:lnTo>
                    <a:pt x="107" y="219"/>
                  </a:lnTo>
                  <a:lnTo>
                    <a:pt x="107" y="215"/>
                  </a:lnTo>
                  <a:lnTo>
                    <a:pt x="107" y="211"/>
                  </a:lnTo>
                  <a:lnTo>
                    <a:pt x="107" y="211"/>
                  </a:lnTo>
                  <a:lnTo>
                    <a:pt x="111" y="211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07" y="204"/>
                  </a:lnTo>
                  <a:lnTo>
                    <a:pt x="111" y="200"/>
                  </a:lnTo>
                  <a:lnTo>
                    <a:pt x="107" y="200"/>
                  </a:lnTo>
                  <a:lnTo>
                    <a:pt x="107" y="197"/>
                  </a:lnTo>
                  <a:lnTo>
                    <a:pt x="107" y="197"/>
                  </a:lnTo>
                  <a:lnTo>
                    <a:pt x="107" y="193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89"/>
                  </a:lnTo>
                  <a:lnTo>
                    <a:pt x="96" y="189"/>
                  </a:lnTo>
                  <a:lnTo>
                    <a:pt x="96" y="189"/>
                  </a:lnTo>
                  <a:lnTo>
                    <a:pt x="92" y="189"/>
                  </a:lnTo>
                  <a:lnTo>
                    <a:pt x="92" y="193"/>
                  </a:lnTo>
                  <a:lnTo>
                    <a:pt x="92" y="193"/>
                  </a:lnTo>
                  <a:lnTo>
                    <a:pt x="92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5" y="193"/>
                  </a:lnTo>
                  <a:lnTo>
                    <a:pt x="85" y="193"/>
                  </a:lnTo>
                  <a:lnTo>
                    <a:pt x="81" y="193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78" y="189"/>
                  </a:lnTo>
                  <a:lnTo>
                    <a:pt x="78" y="189"/>
                  </a:lnTo>
                  <a:lnTo>
                    <a:pt x="74" y="189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66" y="193"/>
                  </a:lnTo>
                  <a:lnTo>
                    <a:pt x="66" y="193"/>
                  </a:lnTo>
                  <a:lnTo>
                    <a:pt x="63" y="197"/>
                  </a:lnTo>
                  <a:lnTo>
                    <a:pt x="63" y="197"/>
                  </a:lnTo>
                  <a:lnTo>
                    <a:pt x="59" y="197"/>
                  </a:lnTo>
                  <a:lnTo>
                    <a:pt x="59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2" y="200"/>
                  </a:lnTo>
                  <a:lnTo>
                    <a:pt x="52" y="200"/>
                  </a:lnTo>
                  <a:lnTo>
                    <a:pt x="48" y="200"/>
                  </a:lnTo>
                  <a:lnTo>
                    <a:pt x="48" y="200"/>
                  </a:lnTo>
                  <a:lnTo>
                    <a:pt x="48" y="20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5398237" y="2217429"/>
              <a:ext cx="338384" cy="190421"/>
            </a:xfrm>
            <a:custGeom>
              <a:avLst/>
              <a:gdLst>
                <a:gd name="T0" fmla="*/ 211 w 263"/>
                <a:gd name="T1" fmla="*/ 137 h 148"/>
                <a:gd name="T2" fmla="*/ 215 w 263"/>
                <a:gd name="T3" fmla="*/ 130 h 148"/>
                <a:gd name="T4" fmla="*/ 211 w 263"/>
                <a:gd name="T5" fmla="*/ 126 h 148"/>
                <a:gd name="T6" fmla="*/ 211 w 263"/>
                <a:gd name="T7" fmla="*/ 118 h 148"/>
                <a:gd name="T8" fmla="*/ 207 w 263"/>
                <a:gd name="T9" fmla="*/ 115 h 148"/>
                <a:gd name="T10" fmla="*/ 200 w 263"/>
                <a:gd name="T11" fmla="*/ 111 h 148"/>
                <a:gd name="T12" fmla="*/ 204 w 263"/>
                <a:gd name="T13" fmla="*/ 104 h 148"/>
                <a:gd name="T14" fmla="*/ 211 w 263"/>
                <a:gd name="T15" fmla="*/ 104 h 148"/>
                <a:gd name="T16" fmla="*/ 218 w 263"/>
                <a:gd name="T17" fmla="*/ 96 h 148"/>
                <a:gd name="T18" fmla="*/ 215 w 263"/>
                <a:gd name="T19" fmla="*/ 93 h 148"/>
                <a:gd name="T20" fmla="*/ 230 w 263"/>
                <a:gd name="T21" fmla="*/ 89 h 148"/>
                <a:gd name="T22" fmla="*/ 226 w 263"/>
                <a:gd name="T23" fmla="*/ 85 h 148"/>
                <a:gd name="T24" fmla="*/ 230 w 263"/>
                <a:gd name="T25" fmla="*/ 81 h 148"/>
                <a:gd name="T26" fmla="*/ 237 w 263"/>
                <a:gd name="T27" fmla="*/ 78 h 148"/>
                <a:gd name="T28" fmla="*/ 244 w 263"/>
                <a:gd name="T29" fmla="*/ 78 h 148"/>
                <a:gd name="T30" fmla="*/ 256 w 263"/>
                <a:gd name="T31" fmla="*/ 78 h 148"/>
                <a:gd name="T32" fmla="*/ 263 w 263"/>
                <a:gd name="T33" fmla="*/ 74 h 148"/>
                <a:gd name="T34" fmla="*/ 256 w 263"/>
                <a:gd name="T35" fmla="*/ 63 h 148"/>
                <a:gd name="T36" fmla="*/ 252 w 263"/>
                <a:gd name="T37" fmla="*/ 67 h 148"/>
                <a:gd name="T38" fmla="*/ 248 w 263"/>
                <a:gd name="T39" fmla="*/ 70 h 148"/>
                <a:gd name="T40" fmla="*/ 237 w 263"/>
                <a:gd name="T41" fmla="*/ 67 h 148"/>
                <a:gd name="T42" fmla="*/ 237 w 263"/>
                <a:gd name="T43" fmla="*/ 59 h 148"/>
                <a:gd name="T44" fmla="*/ 241 w 263"/>
                <a:gd name="T45" fmla="*/ 48 h 148"/>
                <a:gd name="T46" fmla="*/ 237 w 263"/>
                <a:gd name="T47" fmla="*/ 52 h 148"/>
                <a:gd name="T48" fmla="*/ 226 w 263"/>
                <a:gd name="T49" fmla="*/ 59 h 148"/>
                <a:gd name="T50" fmla="*/ 222 w 263"/>
                <a:gd name="T51" fmla="*/ 67 h 148"/>
                <a:gd name="T52" fmla="*/ 211 w 263"/>
                <a:gd name="T53" fmla="*/ 78 h 148"/>
                <a:gd name="T54" fmla="*/ 204 w 263"/>
                <a:gd name="T55" fmla="*/ 74 h 148"/>
                <a:gd name="T56" fmla="*/ 193 w 263"/>
                <a:gd name="T57" fmla="*/ 74 h 148"/>
                <a:gd name="T58" fmla="*/ 181 w 263"/>
                <a:gd name="T59" fmla="*/ 78 h 148"/>
                <a:gd name="T60" fmla="*/ 163 w 263"/>
                <a:gd name="T61" fmla="*/ 59 h 148"/>
                <a:gd name="T62" fmla="*/ 156 w 263"/>
                <a:gd name="T63" fmla="*/ 41 h 148"/>
                <a:gd name="T64" fmla="*/ 144 w 263"/>
                <a:gd name="T65" fmla="*/ 26 h 148"/>
                <a:gd name="T66" fmla="*/ 93 w 263"/>
                <a:gd name="T67" fmla="*/ 26 h 148"/>
                <a:gd name="T68" fmla="*/ 70 w 263"/>
                <a:gd name="T69" fmla="*/ 15 h 148"/>
                <a:gd name="T70" fmla="*/ 0 w 263"/>
                <a:gd name="T71" fmla="*/ 7 h 148"/>
                <a:gd name="T72" fmla="*/ 22 w 263"/>
                <a:gd name="T73" fmla="*/ 78 h 148"/>
                <a:gd name="T74" fmla="*/ 30 w 263"/>
                <a:gd name="T75" fmla="*/ 74 h 148"/>
                <a:gd name="T76" fmla="*/ 26 w 263"/>
                <a:gd name="T77" fmla="*/ 67 h 148"/>
                <a:gd name="T78" fmla="*/ 33 w 263"/>
                <a:gd name="T79" fmla="*/ 59 h 148"/>
                <a:gd name="T80" fmla="*/ 41 w 263"/>
                <a:gd name="T81" fmla="*/ 55 h 148"/>
                <a:gd name="T82" fmla="*/ 44 w 263"/>
                <a:gd name="T83" fmla="*/ 55 h 148"/>
                <a:gd name="T84" fmla="*/ 52 w 263"/>
                <a:gd name="T85" fmla="*/ 52 h 148"/>
                <a:gd name="T86" fmla="*/ 70 w 263"/>
                <a:gd name="T87" fmla="*/ 63 h 148"/>
                <a:gd name="T88" fmla="*/ 85 w 263"/>
                <a:gd name="T89" fmla="*/ 70 h 148"/>
                <a:gd name="T90" fmla="*/ 96 w 263"/>
                <a:gd name="T91" fmla="*/ 74 h 148"/>
                <a:gd name="T92" fmla="*/ 107 w 263"/>
                <a:gd name="T93" fmla="*/ 78 h 148"/>
                <a:gd name="T94" fmla="*/ 115 w 263"/>
                <a:gd name="T95" fmla="*/ 89 h 148"/>
                <a:gd name="T96" fmla="*/ 119 w 263"/>
                <a:gd name="T97" fmla="*/ 100 h 148"/>
                <a:gd name="T98" fmla="*/ 133 w 263"/>
                <a:gd name="T99" fmla="*/ 107 h 148"/>
                <a:gd name="T100" fmla="*/ 159 w 263"/>
                <a:gd name="T101" fmla="*/ 122 h 148"/>
                <a:gd name="T102" fmla="*/ 178 w 263"/>
                <a:gd name="T103" fmla="*/ 130 h 148"/>
                <a:gd name="T104" fmla="*/ 181 w 263"/>
                <a:gd name="T105" fmla="*/ 130 h 148"/>
                <a:gd name="T106" fmla="*/ 189 w 263"/>
                <a:gd name="T107" fmla="*/ 137 h 148"/>
                <a:gd name="T108" fmla="*/ 193 w 263"/>
                <a:gd name="T109" fmla="*/ 144 h 148"/>
                <a:gd name="T110" fmla="*/ 200 w 263"/>
                <a:gd name="T111" fmla="*/ 148 h 148"/>
                <a:gd name="T112" fmla="*/ 204 w 263"/>
                <a:gd name="T113" fmla="*/ 144 h 148"/>
                <a:gd name="T114" fmla="*/ 207 w 263"/>
                <a:gd name="T11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3" h="148">
                  <a:moveTo>
                    <a:pt x="207" y="148"/>
                  </a:moveTo>
                  <a:lnTo>
                    <a:pt x="211" y="137"/>
                  </a:lnTo>
                  <a:lnTo>
                    <a:pt x="215" y="133"/>
                  </a:lnTo>
                  <a:lnTo>
                    <a:pt x="215" y="130"/>
                  </a:lnTo>
                  <a:lnTo>
                    <a:pt x="215" y="126"/>
                  </a:lnTo>
                  <a:lnTo>
                    <a:pt x="211" y="126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5"/>
                  </a:lnTo>
                  <a:lnTo>
                    <a:pt x="207" y="115"/>
                  </a:lnTo>
                  <a:lnTo>
                    <a:pt x="204" y="115"/>
                  </a:lnTo>
                  <a:lnTo>
                    <a:pt x="200" y="111"/>
                  </a:lnTo>
                  <a:lnTo>
                    <a:pt x="200" y="104"/>
                  </a:lnTo>
                  <a:lnTo>
                    <a:pt x="204" y="104"/>
                  </a:lnTo>
                  <a:lnTo>
                    <a:pt x="207" y="104"/>
                  </a:lnTo>
                  <a:lnTo>
                    <a:pt x="211" y="104"/>
                  </a:lnTo>
                  <a:lnTo>
                    <a:pt x="211" y="100"/>
                  </a:lnTo>
                  <a:lnTo>
                    <a:pt x="218" y="96"/>
                  </a:lnTo>
                  <a:lnTo>
                    <a:pt x="218" y="96"/>
                  </a:lnTo>
                  <a:lnTo>
                    <a:pt x="215" y="93"/>
                  </a:lnTo>
                  <a:lnTo>
                    <a:pt x="222" y="93"/>
                  </a:lnTo>
                  <a:lnTo>
                    <a:pt x="230" y="89"/>
                  </a:lnTo>
                  <a:lnTo>
                    <a:pt x="230" y="89"/>
                  </a:lnTo>
                  <a:lnTo>
                    <a:pt x="226" y="85"/>
                  </a:lnTo>
                  <a:lnTo>
                    <a:pt x="226" y="81"/>
                  </a:lnTo>
                  <a:lnTo>
                    <a:pt x="230" y="81"/>
                  </a:lnTo>
                  <a:lnTo>
                    <a:pt x="233" y="78"/>
                  </a:lnTo>
                  <a:lnTo>
                    <a:pt x="237" y="78"/>
                  </a:lnTo>
                  <a:lnTo>
                    <a:pt x="241" y="74"/>
                  </a:lnTo>
                  <a:lnTo>
                    <a:pt x="244" y="78"/>
                  </a:lnTo>
                  <a:lnTo>
                    <a:pt x="248" y="78"/>
                  </a:lnTo>
                  <a:lnTo>
                    <a:pt x="256" y="78"/>
                  </a:lnTo>
                  <a:lnTo>
                    <a:pt x="259" y="78"/>
                  </a:lnTo>
                  <a:lnTo>
                    <a:pt x="263" y="74"/>
                  </a:lnTo>
                  <a:lnTo>
                    <a:pt x="263" y="70"/>
                  </a:lnTo>
                  <a:lnTo>
                    <a:pt x="256" y="63"/>
                  </a:lnTo>
                  <a:lnTo>
                    <a:pt x="252" y="63"/>
                  </a:lnTo>
                  <a:lnTo>
                    <a:pt x="252" y="67"/>
                  </a:lnTo>
                  <a:lnTo>
                    <a:pt x="252" y="70"/>
                  </a:lnTo>
                  <a:lnTo>
                    <a:pt x="248" y="70"/>
                  </a:lnTo>
                  <a:lnTo>
                    <a:pt x="244" y="67"/>
                  </a:lnTo>
                  <a:lnTo>
                    <a:pt x="237" y="67"/>
                  </a:lnTo>
                  <a:lnTo>
                    <a:pt x="233" y="63"/>
                  </a:lnTo>
                  <a:lnTo>
                    <a:pt x="237" y="59"/>
                  </a:lnTo>
                  <a:lnTo>
                    <a:pt x="241" y="52"/>
                  </a:lnTo>
                  <a:lnTo>
                    <a:pt x="241" y="48"/>
                  </a:lnTo>
                  <a:lnTo>
                    <a:pt x="237" y="48"/>
                  </a:lnTo>
                  <a:lnTo>
                    <a:pt x="237" y="52"/>
                  </a:lnTo>
                  <a:lnTo>
                    <a:pt x="233" y="55"/>
                  </a:lnTo>
                  <a:lnTo>
                    <a:pt x="226" y="59"/>
                  </a:lnTo>
                  <a:lnTo>
                    <a:pt x="222" y="67"/>
                  </a:lnTo>
                  <a:lnTo>
                    <a:pt x="222" y="67"/>
                  </a:lnTo>
                  <a:lnTo>
                    <a:pt x="218" y="74"/>
                  </a:lnTo>
                  <a:lnTo>
                    <a:pt x="211" y="78"/>
                  </a:lnTo>
                  <a:lnTo>
                    <a:pt x="211" y="78"/>
                  </a:lnTo>
                  <a:lnTo>
                    <a:pt x="204" y="74"/>
                  </a:lnTo>
                  <a:lnTo>
                    <a:pt x="196" y="74"/>
                  </a:lnTo>
                  <a:lnTo>
                    <a:pt x="193" y="74"/>
                  </a:lnTo>
                  <a:lnTo>
                    <a:pt x="185" y="78"/>
                  </a:lnTo>
                  <a:lnTo>
                    <a:pt x="181" y="78"/>
                  </a:lnTo>
                  <a:lnTo>
                    <a:pt x="174" y="59"/>
                  </a:lnTo>
                  <a:lnTo>
                    <a:pt x="163" y="59"/>
                  </a:lnTo>
                  <a:lnTo>
                    <a:pt x="163" y="37"/>
                  </a:lnTo>
                  <a:lnTo>
                    <a:pt x="156" y="41"/>
                  </a:lnTo>
                  <a:lnTo>
                    <a:pt x="152" y="29"/>
                  </a:lnTo>
                  <a:lnTo>
                    <a:pt x="144" y="26"/>
                  </a:lnTo>
                  <a:lnTo>
                    <a:pt x="119" y="26"/>
                  </a:lnTo>
                  <a:lnTo>
                    <a:pt x="93" y="26"/>
                  </a:lnTo>
                  <a:lnTo>
                    <a:pt x="78" y="18"/>
                  </a:lnTo>
                  <a:lnTo>
                    <a:pt x="70" y="15"/>
                  </a:lnTo>
                  <a:lnTo>
                    <a:pt x="44" y="0"/>
                  </a:lnTo>
                  <a:lnTo>
                    <a:pt x="0" y="7"/>
                  </a:lnTo>
                  <a:lnTo>
                    <a:pt x="15" y="78"/>
                  </a:lnTo>
                  <a:lnTo>
                    <a:pt x="22" y="78"/>
                  </a:lnTo>
                  <a:lnTo>
                    <a:pt x="26" y="78"/>
                  </a:lnTo>
                  <a:lnTo>
                    <a:pt x="30" y="74"/>
                  </a:lnTo>
                  <a:lnTo>
                    <a:pt x="26" y="70"/>
                  </a:lnTo>
                  <a:lnTo>
                    <a:pt x="26" y="67"/>
                  </a:lnTo>
                  <a:lnTo>
                    <a:pt x="30" y="59"/>
                  </a:lnTo>
                  <a:lnTo>
                    <a:pt x="33" y="59"/>
                  </a:lnTo>
                  <a:lnTo>
                    <a:pt x="37" y="55"/>
                  </a:lnTo>
                  <a:lnTo>
                    <a:pt x="41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2"/>
                  </a:lnTo>
                  <a:lnTo>
                    <a:pt x="52" y="52"/>
                  </a:lnTo>
                  <a:lnTo>
                    <a:pt x="63" y="55"/>
                  </a:lnTo>
                  <a:lnTo>
                    <a:pt x="70" y="63"/>
                  </a:lnTo>
                  <a:lnTo>
                    <a:pt x="74" y="67"/>
                  </a:lnTo>
                  <a:lnTo>
                    <a:pt x="85" y="70"/>
                  </a:lnTo>
                  <a:lnTo>
                    <a:pt x="96" y="78"/>
                  </a:lnTo>
                  <a:lnTo>
                    <a:pt x="96" y="74"/>
                  </a:lnTo>
                  <a:lnTo>
                    <a:pt x="100" y="74"/>
                  </a:lnTo>
                  <a:lnTo>
                    <a:pt x="107" y="78"/>
                  </a:lnTo>
                  <a:lnTo>
                    <a:pt x="111" y="89"/>
                  </a:lnTo>
                  <a:lnTo>
                    <a:pt x="115" y="89"/>
                  </a:lnTo>
                  <a:lnTo>
                    <a:pt x="115" y="93"/>
                  </a:lnTo>
                  <a:lnTo>
                    <a:pt x="119" y="100"/>
                  </a:lnTo>
                  <a:lnTo>
                    <a:pt x="126" y="104"/>
                  </a:lnTo>
                  <a:lnTo>
                    <a:pt x="133" y="107"/>
                  </a:lnTo>
                  <a:lnTo>
                    <a:pt x="144" y="115"/>
                  </a:lnTo>
                  <a:lnTo>
                    <a:pt x="159" y="122"/>
                  </a:lnTo>
                  <a:lnTo>
                    <a:pt x="170" y="130"/>
                  </a:lnTo>
                  <a:lnTo>
                    <a:pt x="178" y="130"/>
                  </a:lnTo>
                  <a:lnTo>
                    <a:pt x="181" y="130"/>
                  </a:lnTo>
                  <a:lnTo>
                    <a:pt x="181" y="130"/>
                  </a:lnTo>
                  <a:lnTo>
                    <a:pt x="189" y="133"/>
                  </a:lnTo>
                  <a:lnTo>
                    <a:pt x="189" y="137"/>
                  </a:lnTo>
                  <a:lnTo>
                    <a:pt x="189" y="144"/>
                  </a:lnTo>
                  <a:lnTo>
                    <a:pt x="193" y="144"/>
                  </a:lnTo>
                  <a:lnTo>
                    <a:pt x="196" y="144"/>
                  </a:lnTo>
                  <a:lnTo>
                    <a:pt x="200" y="148"/>
                  </a:lnTo>
                  <a:lnTo>
                    <a:pt x="204" y="148"/>
                  </a:lnTo>
                  <a:lnTo>
                    <a:pt x="204" y="144"/>
                  </a:lnTo>
                  <a:lnTo>
                    <a:pt x="207" y="148"/>
                  </a:lnTo>
                  <a:lnTo>
                    <a:pt x="207" y="14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5336477" y="2284334"/>
              <a:ext cx="304932" cy="171122"/>
            </a:xfrm>
            <a:custGeom>
              <a:avLst/>
              <a:gdLst>
                <a:gd name="T0" fmla="*/ 237 w 237"/>
                <a:gd name="T1" fmla="*/ 81 h 133"/>
                <a:gd name="T2" fmla="*/ 226 w 237"/>
                <a:gd name="T3" fmla="*/ 78 h 133"/>
                <a:gd name="T4" fmla="*/ 192 w 237"/>
                <a:gd name="T5" fmla="*/ 63 h 133"/>
                <a:gd name="T6" fmla="*/ 167 w 237"/>
                <a:gd name="T7" fmla="*/ 48 h 133"/>
                <a:gd name="T8" fmla="*/ 159 w 237"/>
                <a:gd name="T9" fmla="*/ 37 h 133"/>
                <a:gd name="T10" fmla="*/ 144 w 237"/>
                <a:gd name="T11" fmla="*/ 22 h 133"/>
                <a:gd name="T12" fmla="*/ 122 w 237"/>
                <a:gd name="T13" fmla="*/ 15 h 133"/>
                <a:gd name="T14" fmla="*/ 100 w 237"/>
                <a:gd name="T15" fmla="*/ 0 h 133"/>
                <a:gd name="T16" fmla="*/ 92 w 237"/>
                <a:gd name="T17" fmla="*/ 3 h 133"/>
                <a:gd name="T18" fmla="*/ 81 w 237"/>
                <a:gd name="T19" fmla="*/ 7 h 133"/>
                <a:gd name="T20" fmla="*/ 74 w 237"/>
                <a:gd name="T21" fmla="*/ 18 h 133"/>
                <a:gd name="T22" fmla="*/ 70 w 237"/>
                <a:gd name="T23" fmla="*/ 26 h 133"/>
                <a:gd name="T24" fmla="*/ 41 w 237"/>
                <a:gd name="T25" fmla="*/ 15 h 133"/>
                <a:gd name="T26" fmla="*/ 11 w 237"/>
                <a:gd name="T27" fmla="*/ 11 h 133"/>
                <a:gd name="T28" fmla="*/ 4 w 237"/>
                <a:gd name="T29" fmla="*/ 22 h 133"/>
                <a:gd name="T30" fmla="*/ 7 w 237"/>
                <a:gd name="T31" fmla="*/ 29 h 133"/>
                <a:gd name="T32" fmla="*/ 11 w 237"/>
                <a:gd name="T33" fmla="*/ 41 h 133"/>
                <a:gd name="T34" fmla="*/ 11 w 237"/>
                <a:gd name="T35" fmla="*/ 55 h 133"/>
                <a:gd name="T36" fmla="*/ 15 w 237"/>
                <a:gd name="T37" fmla="*/ 55 h 133"/>
                <a:gd name="T38" fmla="*/ 26 w 237"/>
                <a:gd name="T39" fmla="*/ 52 h 133"/>
                <a:gd name="T40" fmla="*/ 26 w 237"/>
                <a:gd name="T41" fmla="*/ 59 h 133"/>
                <a:gd name="T42" fmla="*/ 30 w 237"/>
                <a:gd name="T43" fmla="*/ 63 h 133"/>
                <a:gd name="T44" fmla="*/ 22 w 237"/>
                <a:gd name="T45" fmla="*/ 63 h 133"/>
                <a:gd name="T46" fmla="*/ 22 w 237"/>
                <a:gd name="T47" fmla="*/ 70 h 133"/>
                <a:gd name="T48" fmla="*/ 26 w 237"/>
                <a:gd name="T49" fmla="*/ 66 h 133"/>
                <a:gd name="T50" fmla="*/ 33 w 237"/>
                <a:gd name="T51" fmla="*/ 70 h 133"/>
                <a:gd name="T52" fmla="*/ 33 w 237"/>
                <a:gd name="T53" fmla="*/ 81 h 133"/>
                <a:gd name="T54" fmla="*/ 41 w 237"/>
                <a:gd name="T55" fmla="*/ 100 h 133"/>
                <a:gd name="T56" fmla="*/ 52 w 237"/>
                <a:gd name="T57" fmla="*/ 96 h 133"/>
                <a:gd name="T58" fmla="*/ 63 w 237"/>
                <a:gd name="T59" fmla="*/ 89 h 133"/>
                <a:gd name="T60" fmla="*/ 78 w 237"/>
                <a:gd name="T61" fmla="*/ 85 h 133"/>
                <a:gd name="T62" fmla="*/ 89 w 237"/>
                <a:gd name="T63" fmla="*/ 85 h 133"/>
                <a:gd name="T64" fmla="*/ 107 w 237"/>
                <a:gd name="T65" fmla="*/ 96 h 133"/>
                <a:gd name="T66" fmla="*/ 122 w 237"/>
                <a:gd name="T67" fmla="*/ 96 h 133"/>
                <a:gd name="T68" fmla="*/ 126 w 237"/>
                <a:gd name="T69" fmla="*/ 104 h 133"/>
                <a:gd name="T70" fmla="*/ 144 w 237"/>
                <a:gd name="T71" fmla="*/ 111 h 133"/>
                <a:gd name="T72" fmla="*/ 155 w 237"/>
                <a:gd name="T73" fmla="*/ 118 h 133"/>
                <a:gd name="T74" fmla="*/ 155 w 237"/>
                <a:gd name="T75" fmla="*/ 126 h 133"/>
                <a:gd name="T76" fmla="*/ 163 w 237"/>
                <a:gd name="T77" fmla="*/ 130 h 133"/>
                <a:gd name="T78" fmla="*/ 170 w 237"/>
                <a:gd name="T79" fmla="*/ 130 h 133"/>
                <a:gd name="T80" fmla="*/ 178 w 237"/>
                <a:gd name="T81" fmla="*/ 133 h 133"/>
                <a:gd name="T82" fmla="*/ 185 w 237"/>
                <a:gd name="T83" fmla="*/ 133 h 133"/>
                <a:gd name="T84" fmla="*/ 192 w 237"/>
                <a:gd name="T85" fmla="*/ 126 h 133"/>
                <a:gd name="T86" fmla="*/ 204 w 237"/>
                <a:gd name="T87" fmla="*/ 118 h 133"/>
                <a:gd name="T88" fmla="*/ 207 w 237"/>
                <a:gd name="T89" fmla="*/ 115 h 133"/>
                <a:gd name="T90" fmla="*/ 211 w 237"/>
                <a:gd name="T91" fmla="*/ 104 h 133"/>
                <a:gd name="T92" fmla="*/ 211 w 237"/>
                <a:gd name="T93" fmla="*/ 100 h 133"/>
                <a:gd name="T94" fmla="*/ 218 w 237"/>
                <a:gd name="T95" fmla="*/ 96 h 133"/>
                <a:gd name="T96" fmla="*/ 229 w 237"/>
                <a:gd name="T97" fmla="*/ 92 h 133"/>
                <a:gd name="T98" fmla="*/ 237 w 237"/>
                <a:gd name="T99" fmla="*/ 9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7" h="133">
                  <a:moveTo>
                    <a:pt x="237" y="92"/>
                  </a:moveTo>
                  <a:lnTo>
                    <a:pt x="237" y="85"/>
                  </a:lnTo>
                  <a:lnTo>
                    <a:pt x="237" y="81"/>
                  </a:lnTo>
                  <a:lnTo>
                    <a:pt x="229" y="78"/>
                  </a:lnTo>
                  <a:lnTo>
                    <a:pt x="229" y="78"/>
                  </a:lnTo>
                  <a:lnTo>
                    <a:pt x="226" y="78"/>
                  </a:lnTo>
                  <a:lnTo>
                    <a:pt x="218" y="78"/>
                  </a:lnTo>
                  <a:lnTo>
                    <a:pt x="207" y="70"/>
                  </a:lnTo>
                  <a:lnTo>
                    <a:pt x="192" y="63"/>
                  </a:lnTo>
                  <a:lnTo>
                    <a:pt x="181" y="55"/>
                  </a:lnTo>
                  <a:lnTo>
                    <a:pt x="174" y="52"/>
                  </a:lnTo>
                  <a:lnTo>
                    <a:pt x="167" y="48"/>
                  </a:lnTo>
                  <a:lnTo>
                    <a:pt x="163" y="41"/>
                  </a:lnTo>
                  <a:lnTo>
                    <a:pt x="163" y="37"/>
                  </a:lnTo>
                  <a:lnTo>
                    <a:pt x="159" y="37"/>
                  </a:lnTo>
                  <a:lnTo>
                    <a:pt x="155" y="26"/>
                  </a:lnTo>
                  <a:lnTo>
                    <a:pt x="148" y="22"/>
                  </a:lnTo>
                  <a:lnTo>
                    <a:pt x="144" y="22"/>
                  </a:lnTo>
                  <a:lnTo>
                    <a:pt x="144" y="26"/>
                  </a:lnTo>
                  <a:lnTo>
                    <a:pt x="133" y="18"/>
                  </a:lnTo>
                  <a:lnTo>
                    <a:pt x="122" y="15"/>
                  </a:lnTo>
                  <a:lnTo>
                    <a:pt x="118" y="11"/>
                  </a:lnTo>
                  <a:lnTo>
                    <a:pt x="111" y="3"/>
                  </a:lnTo>
                  <a:lnTo>
                    <a:pt x="100" y="0"/>
                  </a:lnTo>
                  <a:lnTo>
                    <a:pt x="92" y="0"/>
                  </a:lnTo>
                  <a:lnTo>
                    <a:pt x="92" y="3"/>
                  </a:lnTo>
                  <a:lnTo>
                    <a:pt x="92" y="3"/>
                  </a:lnTo>
                  <a:lnTo>
                    <a:pt x="89" y="3"/>
                  </a:lnTo>
                  <a:lnTo>
                    <a:pt x="85" y="3"/>
                  </a:lnTo>
                  <a:lnTo>
                    <a:pt x="81" y="7"/>
                  </a:lnTo>
                  <a:lnTo>
                    <a:pt x="78" y="7"/>
                  </a:lnTo>
                  <a:lnTo>
                    <a:pt x="74" y="15"/>
                  </a:lnTo>
                  <a:lnTo>
                    <a:pt x="74" y="18"/>
                  </a:lnTo>
                  <a:lnTo>
                    <a:pt x="78" y="22"/>
                  </a:lnTo>
                  <a:lnTo>
                    <a:pt x="74" y="26"/>
                  </a:lnTo>
                  <a:lnTo>
                    <a:pt x="70" y="26"/>
                  </a:lnTo>
                  <a:lnTo>
                    <a:pt x="59" y="26"/>
                  </a:lnTo>
                  <a:lnTo>
                    <a:pt x="52" y="26"/>
                  </a:lnTo>
                  <a:lnTo>
                    <a:pt x="41" y="15"/>
                  </a:lnTo>
                  <a:lnTo>
                    <a:pt x="30" y="11"/>
                  </a:lnTo>
                  <a:lnTo>
                    <a:pt x="18" y="7"/>
                  </a:lnTo>
                  <a:lnTo>
                    <a:pt x="11" y="11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7" y="29"/>
                  </a:lnTo>
                  <a:lnTo>
                    <a:pt x="11" y="3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8"/>
                  </a:lnTo>
                  <a:lnTo>
                    <a:pt x="11" y="52"/>
                  </a:lnTo>
                  <a:lnTo>
                    <a:pt x="11" y="55"/>
                  </a:lnTo>
                  <a:lnTo>
                    <a:pt x="18" y="59"/>
                  </a:lnTo>
                  <a:lnTo>
                    <a:pt x="18" y="55"/>
                  </a:lnTo>
                  <a:lnTo>
                    <a:pt x="15" y="55"/>
                  </a:lnTo>
                  <a:lnTo>
                    <a:pt x="18" y="55"/>
                  </a:lnTo>
                  <a:lnTo>
                    <a:pt x="22" y="55"/>
                  </a:lnTo>
                  <a:lnTo>
                    <a:pt x="26" y="52"/>
                  </a:lnTo>
                  <a:lnTo>
                    <a:pt x="26" y="55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30" y="59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2" y="63"/>
                  </a:lnTo>
                  <a:lnTo>
                    <a:pt x="18" y="63"/>
                  </a:lnTo>
                  <a:lnTo>
                    <a:pt x="18" y="66"/>
                  </a:lnTo>
                  <a:lnTo>
                    <a:pt x="22" y="70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30" y="70"/>
                  </a:lnTo>
                  <a:lnTo>
                    <a:pt x="33" y="70"/>
                  </a:lnTo>
                  <a:lnTo>
                    <a:pt x="33" y="74"/>
                  </a:lnTo>
                  <a:lnTo>
                    <a:pt x="33" y="78"/>
                  </a:lnTo>
                  <a:lnTo>
                    <a:pt x="33" y="81"/>
                  </a:lnTo>
                  <a:lnTo>
                    <a:pt x="33" y="89"/>
                  </a:lnTo>
                  <a:lnTo>
                    <a:pt x="37" y="92"/>
                  </a:lnTo>
                  <a:lnTo>
                    <a:pt x="41" y="100"/>
                  </a:lnTo>
                  <a:lnTo>
                    <a:pt x="44" y="100"/>
                  </a:lnTo>
                  <a:lnTo>
                    <a:pt x="52" y="100"/>
                  </a:lnTo>
                  <a:lnTo>
                    <a:pt x="52" y="96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63" y="89"/>
                  </a:lnTo>
                  <a:lnTo>
                    <a:pt x="70" y="85"/>
                  </a:lnTo>
                  <a:lnTo>
                    <a:pt x="78" y="89"/>
                  </a:lnTo>
                  <a:lnTo>
                    <a:pt x="78" y="85"/>
                  </a:lnTo>
                  <a:lnTo>
                    <a:pt x="81" y="81"/>
                  </a:lnTo>
                  <a:lnTo>
                    <a:pt x="85" y="85"/>
                  </a:lnTo>
                  <a:lnTo>
                    <a:pt x="89" y="85"/>
                  </a:lnTo>
                  <a:lnTo>
                    <a:pt x="92" y="89"/>
                  </a:lnTo>
                  <a:lnTo>
                    <a:pt x="100" y="89"/>
                  </a:lnTo>
                  <a:lnTo>
                    <a:pt x="107" y="96"/>
                  </a:lnTo>
                  <a:lnTo>
                    <a:pt x="111" y="96"/>
                  </a:lnTo>
                  <a:lnTo>
                    <a:pt x="115" y="92"/>
                  </a:lnTo>
                  <a:lnTo>
                    <a:pt x="122" y="96"/>
                  </a:lnTo>
                  <a:lnTo>
                    <a:pt x="126" y="96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9" y="100"/>
                  </a:lnTo>
                  <a:lnTo>
                    <a:pt x="137" y="104"/>
                  </a:lnTo>
                  <a:lnTo>
                    <a:pt x="144" y="111"/>
                  </a:lnTo>
                  <a:lnTo>
                    <a:pt x="152" y="111"/>
                  </a:lnTo>
                  <a:lnTo>
                    <a:pt x="155" y="115"/>
                  </a:lnTo>
                  <a:lnTo>
                    <a:pt x="155" y="118"/>
                  </a:lnTo>
                  <a:lnTo>
                    <a:pt x="155" y="118"/>
                  </a:lnTo>
                  <a:lnTo>
                    <a:pt x="155" y="122"/>
                  </a:lnTo>
                  <a:lnTo>
                    <a:pt x="155" y="126"/>
                  </a:lnTo>
                  <a:lnTo>
                    <a:pt x="159" y="126"/>
                  </a:lnTo>
                  <a:lnTo>
                    <a:pt x="159" y="126"/>
                  </a:lnTo>
                  <a:lnTo>
                    <a:pt x="163" y="130"/>
                  </a:lnTo>
                  <a:lnTo>
                    <a:pt x="167" y="130"/>
                  </a:lnTo>
                  <a:lnTo>
                    <a:pt x="170" y="130"/>
                  </a:lnTo>
                  <a:lnTo>
                    <a:pt x="170" y="130"/>
                  </a:lnTo>
                  <a:lnTo>
                    <a:pt x="174" y="130"/>
                  </a:lnTo>
                  <a:lnTo>
                    <a:pt x="178" y="130"/>
                  </a:lnTo>
                  <a:lnTo>
                    <a:pt x="178" y="133"/>
                  </a:lnTo>
                  <a:lnTo>
                    <a:pt x="181" y="133"/>
                  </a:lnTo>
                  <a:lnTo>
                    <a:pt x="181" y="133"/>
                  </a:lnTo>
                  <a:lnTo>
                    <a:pt x="185" y="133"/>
                  </a:lnTo>
                  <a:lnTo>
                    <a:pt x="189" y="130"/>
                  </a:lnTo>
                  <a:lnTo>
                    <a:pt x="189" y="126"/>
                  </a:lnTo>
                  <a:lnTo>
                    <a:pt x="192" y="126"/>
                  </a:lnTo>
                  <a:lnTo>
                    <a:pt x="189" y="122"/>
                  </a:lnTo>
                  <a:lnTo>
                    <a:pt x="196" y="122"/>
                  </a:lnTo>
                  <a:lnTo>
                    <a:pt x="204" y="118"/>
                  </a:lnTo>
                  <a:lnTo>
                    <a:pt x="204" y="118"/>
                  </a:lnTo>
                  <a:lnTo>
                    <a:pt x="204" y="115"/>
                  </a:lnTo>
                  <a:lnTo>
                    <a:pt x="207" y="115"/>
                  </a:lnTo>
                  <a:lnTo>
                    <a:pt x="207" y="111"/>
                  </a:lnTo>
                  <a:lnTo>
                    <a:pt x="207" y="107"/>
                  </a:lnTo>
                  <a:lnTo>
                    <a:pt x="211" y="104"/>
                  </a:lnTo>
                  <a:lnTo>
                    <a:pt x="211" y="100"/>
                  </a:lnTo>
                  <a:lnTo>
                    <a:pt x="211" y="100"/>
                  </a:lnTo>
                  <a:lnTo>
                    <a:pt x="211" y="100"/>
                  </a:lnTo>
                  <a:lnTo>
                    <a:pt x="211" y="96"/>
                  </a:lnTo>
                  <a:lnTo>
                    <a:pt x="215" y="96"/>
                  </a:lnTo>
                  <a:lnTo>
                    <a:pt x="218" y="96"/>
                  </a:lnTo>
                  <a:lnTo>
                    <a:pt x="218" y="96"/>
                  </a:lnTo>
                  <a:lnTo>
                    <a:pt x="226" y="92"/>
                  </a:lnTo>
                  <a:lnTo>
                    <a:pt x="229" y="92"/>
                  </a:lnTo>
                  <a:lnTo>
                    <a:pt x="233" y="92"/>
                  </a:lnTo>
                  <a:lnTo>
                    <a:pt x="237" y="92"/>
                  </a:lnTo>
                  <a:lnTo>
                    <a:pt x="237" y="92"/>
                  </a:lnTo>
                  <a:lnTo>
                    <a:pt x="237" y="9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6769785" y="2784834"/>
              <a:ext cx="209721" cy="286919"/>
            </a:xfrm>
            <a:custGeom>
              <a:avLst/>
              <a:gdLst>
                <a:gd name="T0" fmla="*/ 17 w 44"/>
                <a:gd name="T1" fmla="*/ 0 h 60"/>
                <a:gd name="T2" fmla="*/ 23 w 44"/>
                <a:gd name="T3" fmla="*/ 23 h 60"/>
                <a:gd name="T4" fmla="*/ 28 w 44"/>
                <a:gd name="T5" fmla="*/ 24 h 60"/>
                <a:gd name="T6" fmla="*/ 31 w 44"/>
                <a:gd name="T7" fmla="*/ 28 h 60"/>
                <a:gd name="T8" fmla="*/ 30 w 44"/>
                <a:gd name="T9" fmla="*/ 29 h 60"/>
                <a:gd name="T10" fmla="*/ 24 w 44"/>
                <a:gd name="T11" fmla="*/ 24 h 60"/>
                <a:gd name="T12" fmla="*/ 19 w 44"/>
                <a:gd name="T13" fmla="*/ 26 h 60"/>
                <a:gd name="T14" fmla="*/ 16 w 44"/>
                <a:gd name="T15" fmla="*/ 22 h 60"/>
                <a:gd name="T16" fmla="*/ 13 w 44"/>
                <a:gd name="T17" fmla="*/ 20 h 60"/>
                <a:gd name="T18" fmla="*/ 12 w 44"/>
                <a:gd name="T19" fmla="*/ 14 h 60"/>
                <a:gd name="T20" fmla="*/ 17 w 44"/>
                <a:gd name="T21" fmla="*/ 4 h 60"/>
                <a:gd name="T22" fmla="*/ 20 w 44"/>
                <a:gd name="T23" fmla="*/ 7 h 60"/>
                <a:gd name="T24" fmla="*/ 21 w 44"/>
                <a:gd name="T25" fmla="*/ 14 h 60"/>
                <a:gd name="T26" fmla="*/ 21 w 44"/>
                <a:gd name="T27" fmla="*/ 22 h 60"/>
                <a:gd name="T28" fmla="*/ 22 w 44"/>
                <a:gd name="T29" fmla="*/ 19 h 60"/>
                <a:gd name="T30" fmla="*/ 15 w 44"/>
                <a:gd name="T31" fmla="*/ 26 h 60"/>
                <a:gd name="T32" fmla="*/ 20 w 44"/>
                <a:gd name="T33" fmla="*/ 30 h 60"/>
                <a:gd name="T34" fmla="*/ 31 w 44"/>
                <a:gd name="T35" fmla="*/ 24 h 60"/>
                <a:gd name="T36" fmla="*/ 22 w 44"/>
                <a:gd name="T37" fmla="*/ 27 h 60"/>
                <a:gd name="T38" fmla="*/ 23 w 44"/>
                <a:gd name="T39" fmla="*/ 31 h 60"/>
                <a:gd name="T40" fmla="*/ 27 w 44"/>
                <a:gd name="T41" fmla="*/ 27 h 60"/>
                <a:gd name="T42" fmla="*/ 29 w 44"/>
                <a:gd name="T43" fmla="*/ 30 h 60"/>
                <a:gd name="T44" fmla="*/ 29 w 44"/>
                <a:gd name="T45" fmla="*/ 30 h 60"/>
                <a:gd name="T46" fmla="*/ 23 w 44"/>
                <a:gd name="T47" fmla="*/ 39 h 60"/>
                <a:gd name="T48" fmla="*/ 24 w 44"/>
                <a:gd name="T49" fmla="*/ 34 h 60"/>
                <a:gd name="T50" fmla="*/ 27 w 44"/>
                <a:gd name="T51" fmla="*/ 36 h 60"/>
                <a:gd name="T52" fmla="*/ 26 w 44"/>
                <a:gd name="T53" fmla="*/ 39 h 60"/>
                <a:gd name="T54" fmla="*/ 32 w 44"/>
                <a:gd name="T55" fmla="*/ 39 h 60"/>
                <a:gd name="T56" fmla="*/ 29 w 44"/>
                <a:gd name="T57" fmla="*/ 43 h 60"/>
                <a:gd name="T58" fmla="*/ 27 w 44"/>
                <a:gd name="T59" fmla="*/ 39 h 60"/>
                <a:gd name="T60" fmla="*/ 29 w 44"/>
                <a:gd name="T61" fmla="*/ 44 h 60"/>
                <a:gd name="T62" fmla="*/ 34 w 44"/>
                <a:gd name="T63" fmla="*/ 40 h 60"/>
                <a:gd name="T64" fmla="*/ 38 w 44"/>
                <a:gd name="T65" fmla="*/ 41 h 60"/>
                <a:gd name="T66" fmla="*/ 34 w 44"/>
                <a:gd name="T67" fmla="*/ 35 h 60"/>
                <a:gd name="T68" fmla="*/ 39 w 44"/>
                <a:gd name="T69" fmla="*/ 36 h 60"/>
                <a:gd name="T70" fmla="*/ 36 w 44"/>
                <a:gd name="T71" fmla="*/ 30 h 60"/>
                <a:gd name="T72" fmla="*/ 36 w 44"/>
                <a:gd name="T73" fmla="*/ 34 h 60"/>
                <a:gd name="T74" fmla="*/ 33 w 44"/>
                <a:gd name="T75" fmla="*/ 36 h 60"/>
                <a:gd name="T76" fmla="*/ 38 w 44"/>
                <a:gd name="T77" fmla="*/ 40 h 60"/>
                <a:gd name="T78" fmla="*/ 40 w 44"/>
                <a:gd name="T79" fmla="*/ 37 h 60"/>
                <a:gd name="T80" fmla="*/ 39 w 44"/>
                <a:gd name="T81" fmla="*/ 39 h 60"/>
                <a:gd name="T82" fmla="*/ 41 w 44"/>
                <a:gd name="T83" fmla="*/ 42 h 60"/>
                <a:gd name="T84" fmla="*/ 24 w 44"/>
                <a:gd name="T85" fmla="*/ 51 h 60"/>
                <a:gd name="T86" fmla="*/ 30 w 44"/>
                <a:gd name="T87" fmla="*/ 46 h 60"/>
                <a:gd name="T88" fmla="*/ 36 w 44"/>
                <a:gd name="T89" fmla="*/ 47 h 60"/>
                <a:gd name="T90" fmla="*/ 38 w 44"/>
                <a:gd name="T91" fmla="*/ 42 h 60"/>
                <a:gd name="T92" fmla="*/ 42 w 44"/>
                <a:gd name="T93" fmla="*/ 47 h 60"/>
                <a:gd name="T94" fmla="*/ 44 w 44"/>
                <a:gd name="T95" fmla="*/ 54 h 60"/>
                <a:gd name="T96" fmla="*/ 42 w 44"/>
                <a:gd name="T97" fmla="*/ 55 h 60"/>
                <a:gd name="T98" fmla="*/ 39 w 44"/>
                <a:gd name="T99" fmla="*/ 59 h 60"/>
                <a:gd name="T100" fmla="*/ 34 w 44"/>
                <a:gd name="T101" fmla="*/ 58 h 60"/>
                <a:gd name="T102" fmla="*/ 33 w 44"/>
                <a:gd name="T103" fmla="*/ 53 h 60"/>
                <a:gd name="T104" fmla="*/ 29 w 44"/>
                <a:gd name="T105" fmla="*/ 52 h 60"/>
                <a:gd name="T106" fmla="*/ 26 w 44"/>
                <a:gd name="T107" fmla="*/ 51 h 60"/>
                <a:gd name="T108" fmla="*/ 24 w 44"/>
                <a:gd name="T109" fmla="*/ 55 h 60"/>
                <a:gd name="T110" fmla="*/ 14 w 44"/>
                <a:gd name="T111" fmla="*/ 32 h 60"/>
                <a:gd name="T112" fmla="*/ 12 w 44"/>
                <a:gd name="T113" fmla="*/ 33 h 60"/>
                <a:gd name="T114" fmla="*/ 3 w 44"/>
                <a:gd name="T115" fmla="*/ 47 h 60"/>
                <a:gd name="T116" fmla="*/ 10 w 44"/>
                <a:gd name="T117" fmla="*/ 41 h 60"/>
                <a:gd name="T118" fmla="*/ 10 w 44"/>
                <a:gd name="T119" fmla="*/ 38 h 60"/>
                <a:gd name="T120" fmla="*/ 4 w 44"/>
                <a:gd name="T121" fmla="*/ 44 h 60"/>
                <a:gd name="T122" fmla="*/ 2 w 44"/>
                <a:gd name="T123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" h="60">
                  <a:moveTo>
                    <a:pt x="16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lose/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lose/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lose/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19" y="2"/>
                    <a:pt x="19" y="2"/>
                  </a:cubicBezTo>
                  <a:close/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2"/>
                    <a:pt x="20" y="22"/>
                    <a:pt x="20" y="22"/>
                  </a:cubicBezTo>
                  <a:close/>
                  <a:moveTo>
                    <a:pt x="21" y="22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21" y="19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19"/>
                    <a:pt x="21" y="19"/>
                    <a:pt x="21" y="19"/>
                  </a:cubicBezTo>
                  <a:close/>
                  <a:moveTo>
                    <a:pt x="13" y="24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lose/>
                  <a:moveTo>
                    <a:pt x="14" y="26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32" y="23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21" y="26"/>
                  </a:move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lose/>
                  <a:moveTo>
                    <a:pt x="23" y="30"/>
                  </a:moveTo>
                  <a:cubicBezTo>
                    <a:pt x="22" y="30"/>
                    <a:pt x="22" y="30"/>
                    <a:pt x="22" y="30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lose/>
                  <a:moveTo>
                    <a:pt x="25" y="30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28" y="28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29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9" y="30"/>
                    <a:pt x="29" y="30"/>
                    <a:pt x="29" y="30"/>
                  </a:cubicBezTo>
                  <a:close/>
                  <a:moveTo>
                    <a:pt x="28" y="33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3"/>
                    <a:pt x="28" y="33"/>
                    <a:pt x="28" y="33"/>
                  </a:cubicBezTo>
                  <a:close/>
                  <a:moveTo>
                    <a:pt x="24" y="38"/>
                  </a:move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lose/>
                  <a:moveTo>
                    <a:pt x="26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lose/>
                  <a:moveTo>
                    <a:pt x="33" y="38"/>
                  </a:move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lose/>
                  <a:moveTo>
                    <a:pt x="29" y="43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3"/>
                    <a:pt x="29" y="43"/>
                    <a:pt x="29" y="43"/>
                  </a:cubicBezTo>
                  <a:close/>
                  <a:moveTo>
                    <a:pt x="28" y="43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3"/>
                    <a:pt x="28" y="43"/>
                    <a:pt x="28" y="43"/>
                  </a:cubicBezTo>
                  <a:close/>
                  <a:moveTo>
                    <a:pt x="31" y="44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1" y="44"/>
                    <a:pt x="31" y="44"/>
                    <a:pt x="31" y="44"/>
                  </a:cubicBezTo>
                  <a:close/>
                  <a:moveTo>
                    <a:pt x="33" y="40"/>
                  </a:moveTo>
                  <a:cubicBezTo>
                    <a:pt x="34" y="40"/>
                    <a:pt x="34" y="40"/>
                    <a:pt x="34" y="40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3" y="40"/>
                    <a:pt x="33" y="40"/>
                    <a:pt x="33" y="40"/>
                  </a:cubicBezTo>
                  <a:close/>
                  <a:moveTo>
                    <a:pt x="37" y="40"/>
                  </a:moveTo>
                  <a:cubicBezTo>
                    <a:pt x="38" y="41"/>
                    <a:pt x="38" y="41"/>
                    <a:pt x="38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0"/>
                    <a:pt x="37" y="40"/>
                    <a:pt x="37" y="40"/>
                  </a:cubicBezTo>
                  <a:close/>
                  <a:moveTo>
                    <a:pt x="35" y="44"/>
                  </a:moveTo>
                  <a:cubicBezTo>
                    <a:pt x="36" y="44"/>
                    <a:pt x="36" y="44"/>
                    <a:pt x="36" y="44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lose/>
                  <a:moveTo>
                    <a:pt x="34" y="34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4" y="34"/>
                    <a:pt x="34" y="34"/>
                    <a:pt x="34" y="34"/>
                  </a:cubicBezTo>
                  <a:close/>
                  <a:moveTo>
                    <a:pt x="36" y="35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lose/>
                  <a:moveTo>
                    <a:pt x="35" y="35"/>
                  </a:moveTo>
                  <a:cubicBezTo>
                    <a:pt x="35" y="36"/>
                    <a:pt x="35" y="36"/>
                    <a:pt x="35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5" y="35"/>
                    <a:pt x="35" y="35"/>
                    <a:pt x="35" y="35"/>
                  </a:cubicBezTo>
                  <a:close/>
                  <a:moveTo>
                    <a:pt x="40" y="37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40" y="38"/>
                  </a:moveTo>
                  <a:cubicBezTo>
                    <a:pt x="39" y="38"/>
                    <a:pt x="39" y="38"/>
                    <a:pt x="39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lose/>
                  <a:moveTo>
                    <a:pt x="40" y="42"/>
                  </a:moveTo>
                  <a:cubicBezTo>
                    <a:pt x="40" y="41"/>
                    <a:pt x="40" y="41"/>
                    <a:pt x="40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2"/>
                    <a:pt x="40" y="42"/>
                    <a:pt x="40" y="42"/>
                  </a:cubicBezTo>
                  <a:close/>
                  <a:moveTo>
                    <a:pt x="41" y="42"/>
                  </a:move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lose/>
                  <a:moveTo>
                    <a:pt x="41" y="40"/>
                  </a:moveTo>
                  <a:cubicBezTo>
                    <a:pt x="41" y="41"/>
                    <a:pt x="41" y="41"/>
                    <a:pt x="41" y="41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0"/>
                    <a:pt x="41" y="40"/>
                    <a:pt x="41" y="40"/>
                  </a:cubicBezTo>
                  <a:close/>
                  <a:moveTo>
                    <a:pt x="24" y="54"/>
                  </a:moveTo>
                  <a:cubicBezTo>
                    <a:pt x="23" y="53"/>
                    <a:pt x="23" y="53"/>
                    <a:pt x="23" y="5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4"/>
                    <a:pt x="24" y="54"/>
                    <a:pt x="24" y="54"/>
                  </a:cubicBezTo>
                  <a:close/>
                  <a:moveTo>
                    <a:pt x="23" y="55"/>
                  </a:move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lose/>
                  <a:moveTo>
                    <a:pt x="13" y="32"/>
                  </a:moveTo>
                  <a:cubicBezTo>
                    <a:pt x="12" y="32"/>
                    <a:pt x="12" y="32"/>
                    <a:pt x="12" y="32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2"/>
                    <a:pt x="13" y="32"/>
                    <a:pt x="13" y="32"/>
                  </a:cubicBezTo>
                  <a:close/>
                  <a:moveTo>
                    <a:pt x="12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lose/>
                  <a:moveTo>
                    <a:pt x="13" y="39"/>
                  </a:move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3" y="39"/>
                    <a:pt x="13" y="39"/>
                  </a:cubicBezTo>
                  <a:close/>
                  <a:moveTo>
                    <a:pt x="2" y="48"/>
                  </a:move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2" y="48"/>
                  </a:moveTo>
                  <a:cubicBezTo>
                    <a:pt x="1" y="48"/>
                    <a:pt x="1" y="48"/>
                    <a:pt x="1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2" y="48"/>
                  </a:moveTo>
                  <a:cubicBezTo>
                    <a:pt x="2" y="48"/>
                    <a:pt x="2" y="48"/>
                    <a:pt x="2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1" y="49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49"/>
                    <a:pt x="1" y="49"/>
                    <a:pt x="1" y="49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6318178" y="3052453"/>
              <a:ext cx="971407" cy="348677"/>
            </a:xfrm>
            <a:custGeom>
              <a:avLst/>
              <a:gdLst>
                <a:gd name="T0" fmla="*/ 194 w 204"/>
                <a:gd name="T1" fmla="*/ 57 h 73"/>
                <a:gd name="T2" fmla="*/ 184 w 204"/>
                <a:gd name="T3" fmla="*/ 47 h 73"/>
                <a:gd name="T4" fmla="*/ 169 w 204"/>
                <a:gd name="T5" fmla="*/ 44 h 73"/>
                <a:gd name="T6" fmla="*/ 168 w 204"/>
                <a:gd name="T7" fmla="*/ 37 h 73"/>
                <a:gd name="T8" fmla="*/ 174 w 204"/>
                <a:gd name="T9" fmla="*/ 33 h 73"/>
                <a:gd name="T10" fmla="*/ 187 w 204"/>
                <a:gd name="T11" fmla="*/ 36 h 73"/>
                <a:gd name="T12" fmla="*/ 158 w 204"/>
                <a:gd name="T13" fmla="*/ 28 h 73"/>
                <a:gd name="T14" fmla="*/ 134 w 204"/>
                <a:gd name="T15" fmla="*/ 13 h 73"/>
                <a:gd name="T16" fmla="*/ 146 w 204"/>
                <a:gd name="T17" fmla="*/ 30 h 73"/>
                <a:gd name="T18" fmla="*/ 149 w 204"/>
                <a:gd name="T19" fmla="*/ 21 h 73"/>
                <a:gd name="T20" fmla="*/ 144 w 204"/>
                <a:gd name="T21" fmla="*/ 31 h 73"/>
                <a:gd name="T22" fmla="*/ 148 w 204"/>
                <a:gd name="T23" fmla="*/ 42 h 73"/>
                <a:gd name="T24" fmla="*/ 156 w 204"/>
                <a:gd name="T25" fmla="*/ 42 h 73"/>
                <a:gd name="T26" fmla="*/ 137 w 204"/>
                <a:gd name="T27" fmla="*/ 43 h 73"/>
                <a:gd name="T28" fmla="*/ 135 w 204"/>
                <a:gd name="T29" fmla="*/ 36 h 73"/>
                <a:gd name="T30" fmla="*/ 123 w 204"/>
                <a:gd name="T31" fmla="*/ 49 h 73"/>
                <a:gd name="T32" fmla="*/ 123 w 204"/>
                <a:gd name="T33" fmla="*/ 36 h 73"/>
                <a:gd name="T34" fmla="*/ 118 w 204"/>
                <a:gd name="T35" fmla="*/ 30 h 73"/>
                <a:gd name="T36" fmla="*/ 130 w 204"/>
                <a:gd name="T37" fmla="*/ 22 h 73"/>
                <a:gd name="T38" fmla="*/ 109 w 204"/>
                <a:gd name="T39" fmla="*/ 31 h 73"/>
                <a:gd name="T40" fmla="*/ 108 w 204"/>
                <a:gd name="T41" fmla="*/ 51 h 73"/>
                <a:gd name="T42" fmla="*/ 116 w 204"/>
                <a:gd name="T43" fmla="*/ 45 h 73"/>
                <a:gd name="T44" fmla="*/ 120 w 204"/>
                <a:gd name="T45" fmla="*/ 41 h 73"/>
                <a:gd name="T46" fmla="*/ 120 w 204"/>
                <a:gd name="T47" fmla="*/ 31 h 73"/>
                <a:gd name="T48" fmla="*/ 107 w 204"/>
                <a:gd name="T49" fmla="*/ 7 h 73"/>
                <a:gd name="T50" fmla="*/ 93 w 204"/>
                <a:gd name="T51" fmla="*/ 43 h 73"/>
                <a:gd name="T52" fmla="*/ 64 w 204"/>
                <a:gd name="T53" fmla="*/ 33 h 73"/>
                <a:gd name="T54" fmla="*/ 91 w 204"/>
                <a:gd name="T55" fmla="*/ 10 h 73"/>
                <a:gd name="T56" fmla="*/ 103 w 204"/>
                <a:gd name="T57" fmla="*/ 22 h 73"/>
                <a:gd name="T58" fmla="*/ 93 w 204"/>
                <a:gd name="T59" fmla="*/ 36 h 73"/>
                <a:gd name="T60" fmla="*/ 82 w 204"/>
                <a:gd name="T61" fmla="*/ 42 h 73"/>
                <a:gd name="T62" fmla="*/ 67 w 204"/>
                <a:gd name="T63" fmla="*/ 39 h 73"/>
                <a:gd name="T64" fmla="*/ 176 w 204"/>
                <a:gd name="T65" fmla="*/ 31 h 73"/>
                <a:gd name="T66" fmla="*/ 181 w 204"/>
                <a:gd name="T67" fmla="*/ 30 h 73"/>
                <a:gd name="T68" fmla="*/ 174 w 204"/>
                <a:gd name="T69" fmla="*/ 55 h 73"/>
                <a:gd name="T70" fmla="*/ 173 w 204"/>
                <a:gd name="T71" fmla="*/ 51 h 73"/>
                <a:gd name="T72" fmla="*/ 158 w 204"/>
                <a:gd name="T73" fmla="*/ 58 h 73"/>
                <a:gd name="T74" fmla="*/ 155 w 204"/>
                <a:gd name="T75" fmla="*/ 53 h 73"/>
                <a:gd name="T76" fmla="*/ 142 w 204"/>
                <a:gd name="T77" fmla="*/ 59 h 73"/>
                <a:gd name="T78" fmla="*/ 129 w 204"/>
                <a:gd name="T79" fmla="*/ 66 h 73"/>
                <a:gd name="T80" fmla="*/ 117 w 204"/>
                <a:gd name="T81" fmla="*/ 71 h 73"/>
                <a:gd name="T82" fmla="*/ 89 w 204"/>
                <a:gd name="T83" fmla="*/ 56 h 73"/>
                <a:gd name="T84" fmla="*/ 131 w 204"/>
                <a:gd name="T85" fmla="*/ 61 h 73"/>
                <a:gd name="T86" fmla="*/ 108 w 204"/>
                <a:gd name="T87" fmla="*/ 63 h 73"/>
                <a:gd name="T88" fmla="*/ 111 w 204"/>
                <a:gd name="T89" fmla="*/ 64 h 73"/>
                <a:gd name="T90" fmla="*/ 104 w 204"/>
                <a:gd name="T91" fmla="*/ 64 h 73"/>
                <a:gd name="T92" fmla="*/ 93 w 204"/>
                <a:gd name="T93" fmla="*/ 64 h 73"/>
                <a:gd name="T94" fmla="*/ 193 w 204"/>
                <a:gd name="T95" fmla="*/ 61 h 73"/>
                <a:gd name="T96" fmla="*/ 81 w 204"/>
                <a:gd name="T97" fmla="*/ 56 h 73"/>
                <a:gd name="T98" fmla="*/ 68 w 204"/>
                <a:gd name="T99" fmla="*/ 56 h 73"/>
                <a:gd name="T100" fmla="*/ 81 w 204"/>
                <a:gd name="T101" fmla="*/ 63 h 73"/>
                <a:gd name="T102" fmla="*/ 49 w 204"/>
                <a:gd name="T103" fmla="*/ 57 h 73"/>
                <a:gd name="T104" fmla="*/ 47 w 204"/>
                <a:gd name="T105" fmla="*/ 14 h 73"/>
                <a:gd name="T106" fmla="*/ 56 w 204"/>
                <a:gd name="T107" fmla="*/ 41 h 73"/>
                <a:gd name="T108" fmla="*/ 48 w 204"/>
                <a:gd name="T109" fmla="*/ 35 h 73"/>
                <a:gd name="T110" fmla="*/ 31 w 204"/>
                <a:gd name="T111" fmla="*/ 21 h 73"/>
                <a:gd name="T112" fmla="*/ 15 w 204"/>
                <a:gd name="T113" fmla="*/ 32 h 73"/>
                <a:gd name="T114" fmla="*/ 8 w 204"/>
                <a:gd name="T115" fmla="*/ 22 h 73"/>
                <a:gd name="T116" fmla="*/ 16 w 204"/>
                <a:gd name="T117" fmla="*/ 20 h 73"/>
                <a:gd name="T118" fmla="*/ 42 w 204"/>
                <a:gd name="T119" fmla="*/ 52 h 73"/>
                <a:gd name="T120" fmla="*/ 42 w 204"/>
                <a:gd name="T121" fmla="*/ 35 h 73"/>
                <a:gd name="T122" fmla="*/ 29 w 204"/>
                <a:gd name="T123" fmla="*/ 21 h 73"/>
                <a:gd name="T124" fmla="*/ 4 w 204"/>
                <a:gd name="T125" fmla="*/ 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4" h="73">
                  <a:moveTo>
                    <a:pt x="204" y="38"/>
                  </a:moveTo>
                  <a:cubicBezTo>
                    <a:pt x="203" y="53"/>
                    <a:pt x="203" y="53"/>
                    <a:pt x="203" y="53"/>
                  </a:cubicBezTo>
                  <a:cubicBezTo>
                    <a:pt x="203" y="54"/>
                    <a:pt x="203" y="54"/>
                    <a:pt x="203" y="54"/>
                  </a:cubicBezTo>
                  <a:cubicBezTo>
                    <a:pt x="203" y="55"/>
                    <a:pt x="203" y="55"/>
                    <a:pt x="203" y="55"/>
                  </a:cubicBezTo>
                  <a:cubicBezTo>
                    <a:pt x="203" y="55"/>
                    <a:pt x="203" y="55"/>
                    <a:pt x="203" y="55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2" y="65"/>
                    <a:pt x="202" y="65"/>
                    <a:pt x="202" y="65"/>
                  </a:cubicBezTo>
                  <a:cubicBezTo>
                    <a:pt x="200" y="64"/>
                    <a:pt x="200" y="64"/>
                    <a:pt x="200" y="64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7" y="61"/>
                    <a:pt x="197" y="61"/>
                    <a:pt x="197" y="61"/>
                  </a:cubicBezTo>
                  <a:cubicBezTo>
                    <a:pt x="196" y="61"/>
                    <a:pt x="196" y="61"/>
                    <a:pt x="196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5" y="58"/>
                    <a:pt x="195" y="58"/>
                    <a:pt x="195" y="58"/>
                  </a:cubicBezTo>
                  <a:cubicBezTo>
                    <a:pt x="194" y="58"/>
                    <a:pt x="194" y="58"/>
                    <a:pt x="194" y="58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1" y="53"/>
                    <a:pt x="191" y="53"/>
                    <a:pt x="191" y="5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91" y="52"/>
                    <a:pt x="191" y="52"/>
                    <a:pt x="191" y="52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2" y="51"/>
                    <a:pt x="192" y="51"/>
                    <a:pt x="192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8" y="49"/>
                    <a:pt x="188" y="49"/>
                    <a:pt x="188" y="49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4" y="47"/>
                    <a:pt x="184" y="47"/>
                    <a:pt x="184" y="47"/>
                  </a:cubicBezTo>
                  <a:cubicBezTo>
                    <a:pt x="182" y="47"/>
                    <a:pt x="182" y="47"/>
                    <a:pt x="182" y="47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2" y="42"/>
                    <a:pt x="172" y="42"/>
                    <a:pt x="172" y="42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2" y="40"/>
                    <a:pt x="172" y="40"/>
                    <a:pt x="172" y="40"/>
                  </a:cubicBezTo>
                  <a:cubicBezTo>
                    <a:pt x="172" y="39"/>
                    <a:pt x="172" y="39"/>
                    <a:pt x="172" y="39"/>
                  </a:cubicBezTo>
                  <a:cubicBezTo>
                    <a:pt x="171" y="40"/>
                    <a:pt x="171" y="40"/>
                    <a:pt x="171" y="40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0" y="42"/>
                    <a:pt x="170" y="42"/>
                    <a:pt x="170" y="42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69" y="44"/>
                    <a:pt x="169" y="44"/>
                    <a:pt x="169" y="44"/>
                  </a:cubicBezTo>
                  <a:cubicBezTo>
                    <a:pt x="168" y="45"/>
                    <a:pt x="168" y="45"/>
                    <a:pt x="168" y="45"/>
                  </a:cubicBezTo>
                  <a:cubicBezTo>
                    <a:pt x="167" y="44"/>
                    <a:pt x="167" y="44"/>
                    <a:pt x="167" y="44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1"/>
                    <a:pt x="167" y="41"/>
                    <a:pt x="167" y="41"/>
                  </a:cubicBezTo>
                  <a:cubicBezTo>
                    <a:pt x="166" y="41"/>
                    <a:pt x="166" y="41"/>
                    <a:pt x="166" y="41"/>
                  </a:cubicBezTo>
                  <a:cubicBezTo>
                    <a:pt x="166" y="41"/>
                    <a:pt x="166" y="41"/>
                    <a:pt x="166" y="41"/>
                  </a:cubicBezTo>
                  <a:cubicBezTo>
                    <a:pt x="166" y="40"/>
                    <a:pt x="166" y="40"/>
                    <a:pt x="166" y="40"/>
                  </a:cubicBezTo>
                  <a:cubicBezTo>
                    <a:pt x="165" y="40"/>
                    <a:pt x="165" y="40"/>
                    <a:pt x="165" y="40"/>
                  </a:cubicBezTo>
                  <a:cubicBezTo>
                    <a:pt x="164" y="40"/>
                    <a:pt x="164" y="40"/>
                    <a:pt x="164" y="40"/>
                  </a:cubicBezTo>
                  <a:cubicBezTo>
                    <a:pt x="164" y="39"/>
                    <a:pt x="164" y="39"/>
                    <a:pt x="164" y="39"/>
                  </a:cubicBezTo>
                  <a:cubicBezTo>
                    <a:pt x="164" y="39"/>
                    <a:pt x="164" y="39"/>
                    <a:pt x="164" y="39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67" y="39"/>
                    <a:pt x="167" y="39"/>
                    <a:pt x="167" y="39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70" y="38"/>
                    <a:pt x="170" y="38"/>
                    <a:pt x="170" y="38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38"/>
                    <a:pt x="171" y="38"/>
                    <a:pt x="171" y="38"/>
                  </a:cubicBezTo>
                  <a:cubicBezTo>
                    <a:pt x="172" y="38"/>
                    <a:pt x="172" y="38"/>
                    <a:pt x="172" y="38"/>
                  </a:cubicBezTo>
                  <a:cubicBezTo>
                    <a:pt x="172" y="38"/>
                    <a:pt x="172" y="38"/>
                    <a:pt x="172" y="38"/>
                  </a:cubicBezTo>
                  <a:cubicBezTo>
                    <a:pt x="172" y="37"/>
                    <a:pt x="172" y="37"/>
                    <a:pt x="172" y="37"/>
                  </a:cubicBezTo>
                  <a:cubicBezTo>
                    <a:pt x="172" y="36"/>
                    <a:pt x="172" y="36"/>
                    <a:pt x="172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0" y="37"/>
                    <a:pt x="170" y="37"/>
                    <a:pt x="170" y="37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7"/>
                    <a:pt x="167" y="37"/>
                    <a:pt x="167" y="37"/>
                  </a:cubicBezTo>
                  <a:cubicBezTo>
                    <a:pt x="167" y="37"/>
                    <a:pt x="167" y="37"/>
                    <a:pt x="167" y="37"/>
                  </a:cubicBezTo>
                  <a:cubicBezTo>
                    <a:pt x="166" y="37"/>
                    <a:pt x="166" y="37"/>
                    <a:pt x="166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4" y="36"/>
                    <a:pt x="164" y="36"/>
                    <a:pt x="164" y="36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164" y="35"/>
                    <a:pt x="164" y="35"/>
                    <a:pt x="164" y="35"/>
                  </a:cubicBezTo>
                  <a:cubicBezTo>
                    <a:pt x="163" y="34"/>
                    <a:pt x="163" y="34"/>
                    <a:pt x="163" y="34"/>
                  </a:cubicBezTo>
                  <a:cubicBezTo>
                    <a:pt x="162" y="33"/>
                    <a:pt x="162" y="33"/>
                    <a:pt x="162" y="33"/>
                  </a:cubicBezTo>
                  <a:cubicBezTo>
                    <a:pt x="161" y="33"/>
                    <a:pt x="161" y="33"/>
                    <a:pt x="161" y="33"/>
                  </a:cubicBezTo>
                  <a:cubicBezTo>
                    <a:pt x="161" y="33"/>
                    <a:pt x="161" y="33"/>
                    <a:pt x="161" y="33"/>
                  </a:cubicBezTo>
                  <a:cubicBezTo>
                    <a:pt x="160" y="34"/>
                    <a:pt x="160" y="34"/>
                    <a:pt x="160" y="34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60" y="33"/>
                    <a:pt x="160" y="33"/>
                    <a:pt x="160" y="33"/>
                  </a:cubicBezTo>
                  <a:cubicBezTo>
                    <a:pt x="161" y="32"/>
                    <a:pt x="161" y="32"/>
                    <a:pt x="161" y="32"/>
                  </a:cubicBezTo>
                  <a:cubicBezTo>
                    <a:pt x="161" y="32"/>
                    <a:pt x="161" y="32"/>
                    <a:pt x="161" y="32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62" y="31"/>
                    <a:pt x="162" y="31"/>
                    <a:pt x="162" y="31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4" y="30"/>
                    <a:pt x="164" y="30"/>
                    <a:pt x="164" y="30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6" y="29"/>
                    <a:pt x="166" y="29"/>
                    <a:pt x="166" y="29"/>
                  </a:cubicBezTo>
                  <a:cubicBezTo>
                    <a:pt x="169" y="29"/>
                    <a:pt x="169" y="29"/>
                    <a:pt x="169" y="29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2" y="30"/>
                    <a:pt x="172" y="30"/>
                    <a:pt x="172" y="30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2"/>
                    <a:pt x="173" y="32"/>
                    <a:pt x="173" y="32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73" y="35"/>
                    <a:pt x="173" y="35"/>
                    <a:pt x="173" y="35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74" y="38"/>
                    <a:pt x="174" y="38"/>
                    <a:pt x="174" y="38"/>
                  </a:cubicBezTo>
                  <a:cubicBezTo>
                    <a:pt x="174" y="39"/>
                    <a:pt x="174" y="39"/>
                    <a:pt x="174" y="39"/>
                  </a:cubicBezTo>
                  <a:cubicBezTo>
                    <a:pt x="175" y="39"/>
                    <a:pt x="175" y="39"/>
                    <a:pt x="175" y="39"/>
                  </a:cubicBezTo>
                  <a:cubicBezTo>
                    <a:pt x="175" y="39"/>
                    <a:pt x="175" y="39"/>
                    <a:pt x="175" y="39"/>
                  </a:cubicBezTo>
                  <a:cubicBezTo>
                    <a:pt x="175" y="38"/>
                    <a:pt x="175" y="38"/>
                    <a:pt x="175" y="38"/>
                  </a:cubicBezTo>
                  <a:cubicBezTo>
                    <a:pt x="175" y="38"/>
                    <a:pt x="175" y="38"/>
                    <a:pt x="175" y="38"/>
                  </a:cubicBezTo>
                  <a:cubicBezTo>
                    <a:pt x="176" y="38"/>
                    <a:pt x="176" y="38"/>
                    <a:pt x="176" y="38"/>
                  </a:cubicBezTo>
                  <a:cubicBezTo>
                    <a:pt x="176" y="39"/>
                    <a:pt x="176" y="39"/>
                    <a:pt x="176" y="39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8" y="41"/>
                    <a:pt x="178" y="41"/>
                    <a:pt x="178" y="41"/>
                  </a:cubicBezTo>
                  <a:cubicBezTo>
                    <a:pt x="178" y="41"/>
                    <a:pt x="178" y="41"/>
                    <a:pt x="178" y="41"/>
                  </a:cubicBezTo>
                  <a:cubicBezTo>
                    <a:pt x="179" y="41"/>
                    <a:pt x="179" y="41"/>
                    <a:pt x="179" y="41"/>
                  </a:cubicBezTo>
                  <a:cubicBezTo>
                    <a:pt x="180" y="41"/>
                    <a:pt x="180" y="41"/>
                    <a:pt x="180" y="41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1" y="38"/>
                    <a:pt x="181" y="38"/>
                    <a:pt x="181" y="38"/>
                  </a:cubicBezTo>
                  <a:cubicBezTo>
                    <a:pt x="182" y="38"/>
                    <a:pt x="182" y="38"/>
                    <a:pt x="182" y="38"/>
                  </a:cubicBezTo>
                  <a:cubicBezTo>
                    <a:pt x="183" y="38"/>
                    <a:pt x="183" y="38"/>
                    <a:pt x="183" y="38"/>
                  </a:cubicBezTo>
                  <a:cubicBezTo>
                    <a:pt x="183" y="37"/>
                    <a:pt x="183" y="37"/>
                    <a:pt x="183" y="37"/>
                  </a:cubicBezTo>
                  <a:cubicBezTo>
                    <a:pt x="184" y="36"/>
                    <a:pt x="184" y="36"/>
                    <a:pt x="184" y="36"/>
                  </a:cubicBezTo>
                  <a:cubicBezTo>
                    <a:pt x="184" y="37"/>
                    <a:pt x="184" y="37"/>
                    <a:pt x="184" y="37"/>
                  </a:cubicBezTo>
                  <a:cubicBezTo>
                    <a:pt x="185" y="37"/>
                    <a:pt x="185" y="37"/>
                    <a:pt x="185" y="37"/>
                  </a:cubicBezTo>
                  <a:cubicBezTo>
                    <a:pt x="185" y="36"/>
                    <a:pt x="185" y="36"/>
                    <a:pt x="185" y="36"/>
                  </a:cubicBezTo>
                  <a:cubicBezTo>
                    <a:pt x="187" y="36"/>
                    <a:pt x="187" y="36"/>
                    <a:pt x="187" y="36"/>
                  </a:cubicBezTo>
                  <a:cubicBezTo>
                    <a:pt x="187" y="36"/>
                    <a:pt x="187" y="36"/>
                    <a:pt x="187" y="36"/>
                  </a:cubicBezTo>
                  <a:cubicBezTo>
                    <a:pt x="186" y="35"/>
                    <a:pt x="186" y="35"/>
                    <a:pt x="186" y="35"/>
                  </a:cubicBezTo>
                  <a:cubicBezTo>
                    <a:pt x="187" y="34"/>
                    <a:pt x="187" y="34"/>
                    <a:pt x="187" y="34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90" y="33"/>
                    <a:pt x="190" y="33"/>
                    <a:pt x="190" y="33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92" y="34"/>
                    <a:pt x="192" y="34"/>
                    <a:pt x="192" y="34"/>
                  </a:cubicBezTo>
                  <a:cubicBezTo>
                    <a:pt x="193" y="35"/>
                    <a:pt x="193" y="35"/>
                    <a:pt x="193" y="35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6" y="36"/>
                    <a:pt x="196" y="36"/>
                    <a:pt x="196" y="36"/>
                  </a:cubicBezTo>
                  <a:cubicBezTo>
                    <a:pt x="199" y="37"/>
                    <a:pt x="199" y="37"/>
                    <a:pt x="199" y="37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1" y="37"/>
                    <a:pt x="201" y="37"/>
                    <a:pt x="201" y="37"/>
                  </a:cubicBezTo>
                  <a:cubicBezTo>
                    <a:pt x="202" y="37"/>
                    <a:pt x="202" y="37"/>
                    <a:pt x="202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4" y="38"/>
                    <a:pt x="204" y="38"/>
                    <a:pt x="204" y="38"/>
                  </a:cubicBezTo>
                  <a:cubicBezTo>
                    <a:pt x="204" y="38"/>
                    <a:pt x="204" y="38"/>
                    <a:pt x="204" y="38"/>
                  </a:cubicBezTo>
                  <a:close/>
                  <a:moveTo>
                    <a:pt x="151" y="27"/>
                  </a:moveTo>
                  <a:cubicBezTo>
                    <a:pt x="153" y="28"/>
                    <a:pt x="153" y="28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51" y="27"/>
                    <a:pt x="151" y="27"/>
                    <a:pt x="151" y="27"/>
                  </a:cubicBezTo>
                  <a:close/>
                  <a:moveTo>
                    <a:pt x="160" y="29"/>
                  </a:moveTo>
                  <a:cubicBezTo>
                    <a:pt x="161" y="29"/>
                    <a:pt x="161" y="29"/>
                    <a:pt x="161" y="29"/>
                  </a:cubicBezTo>
                  <a:cubicBezTo>
                    <a:pt x="161" y="29"/>
                    <a:pt x="161" y="29"/>
                    <a:pt x="161" y="29"/>
                  </a:cubicBezTo>
                  <a:cubicBezTo>
                    <a:pt x="161" y="28"/>
                    <a:pt x="161" y="28"/>
                    <a:pt x="161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9" y="29"/>
                    <a:pt x="159" y="29"/>
                    <a:pt x="159" y="29"/>
                  </a:cubicBezTo>
                  <a:cubicBezTo>
                    <a:pt x="159" y="29"/>
                    <a:pt x="159" y="29"/>
                    <a:pt x="159" y="29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60" y="29"/>
                    <a:pt x="160" y="29"/>
                    <a:pt x="160" y="29"/>
                  </a:cubicBezTo>
                  <a:close/>
                  <a:moveTo>
                    <a:pt x="159" y="31"/>
                  </a:moveTo>
                  <a:cubicBezTo>
                    <a:pt x="158" y="31"/>
                    <a:pt x="158" y="31"/>
                    <a:pt x="158" y="31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59" y="31"/>
                  </a:moveTo>
                  <a:cubicBezTo>
                    <a:pt x="159" y="31"/>
                    <a:pt x="159" y="31"/>
                    <a:pt x="159" y="31"/>
                  </a:cubicBezTo>
                  <a:cubicBezTo>
                    <a:pt x="158" y="31"/>
                    <a:pt x="158" y="31"/>
                    <a:pt x="158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59" y="31"/>
                  </a:moveTo>
                  <a:cubicBezTo>
                    <a:pt x="158" y="32"/>
                    <a:pt x="158" y="32"/>
                    <a:pt x="158" y="32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34" y="12"/>
                  </a:moveTo>
                  <a:cubicBezTo>
                    <a:pt x="135" y="12"/>
                    <a:pt x="135" y="12"/>
                    <a:pt x="135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34" y="12"/>
                    <a:pt x="134" y="12"/>
                    <a:pt x="134" y="12"/>
                  </a:cubicBezTo>
                  <a:close/>
                  <a:moveTo>
                    <a:pt x="140" y="9"/>
                  </a:moveTo>
                  <a:cubicBezTo>
                    <a:pt x="140" y="10"/>
                    <a:pt x="140" y="10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0" y="9"/>
                    <a:pt x="140" y="9"/>
                    <a:pt x="140" y="9"/>
                  </a:cubicBezTo>
                  <a:close/>
                  <a:moveTo>
                    <a:pt x="140" y="11"/>
                  </a:move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lose/>
                  <a:moveTo>
                    <a:pt x="147" y="18"/>
                  </a:moveTo>
                  <a:cubicBezTo>
                    <a:pt x="147" y="19"/>
                    <a:pt x="147" y="19"/>
                    <a:pt x="147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147" y="18"/>
                    <a:pt x="147" y="18"/>
                    <a:pt x="147" y="18"/>
                  </a:cubicBezTo>
                  <a:close/>
                  <a:moveTo>
                    <a:pt x="146" y="29"/>
                  </a:moveTo>
                  <a:cubicBezTo>
                    <a:pt x="146" y="30"/>
                    <a:pt x="146" y="30"/>
                    <a:pt x="146" y="30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6" y="31"/>
                    <a:pt x="146" y="31"/>
                    <a:pt x="146" y="31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45" y="29"/>
                    <a:pt x="145" y="29"/>
                    <a:pt x="145" y="29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4" y="27"/>
                    <a:pt x="144" y="27"/>
                    <a:pt x="144" y="27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3"/>
                    <a:pt x="143" y="23"/>
                    <a:pt x="143" y="23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44" y="22"/>
                    <a:pt x="144" y="22"/>
                    <a:pt x="144" y="22"/>
                  </a:cubicBezTo>
                  <a:cubicBezTo>
                    <a:pt x="144" y="21"/>
                    <a:pt x="144" y="21"/>
                    <a:pt x="144" y="21"/>
                  </a:cubicBezTo>
                  <a:cubicBezTo>
                    <a:pt x="144" y="20"/>
                    <a:pt x="144" y="20"/>
                    <a:pt x="144" y="20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45" y="20"/>
                    <a:pt x="145" y="20"/>
                    <a:pt x="145" y="20"/>
                  </a:cubicBezTo>
                  <a:cubicBezTo>
                    <a:pt x="145" y="20"/>
                    <a:pt x="145" y="20"/>
                    <a:pt x="145" y="20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46" y="21"/>
                    <a:pt x="146" y="21"/>
                    <a:pt x="146" y="21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5" y="23"/>
                    <a:pt x="145" y="23"/>
                    <a:pt x="145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7" y="22"/>
                    <a:pt x="147" y="22"/>
                    <a:pt x="147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8" y="21"/>
                    <a:pt x="148" y="21"/>
                    <a:pt x="148" y="21"/>
                  </a:cubicBezTo>
                  <a:cubicBezTo>
                    <a:pt x="149" y="21"/>
                    <a:pt x="149" y="21"/>
                    <a:pt x="149" y="21"/>
                  </a:cubicBezTo>
                  <a:cubicBezTo>
                    <a:pt x="150" y="21"/>
                    <a:pt x="150" y="21"/>
                    <a:pt x="150" y="21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49" y="23"/>
                    <a:pt x="149" y="23"/>
                    <a:pt x="149" y="23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5"/>
                    <a:pt x="147" y="25"/>
                    <a:pt x="147" y="25"/>
                  </a:cubicBezTo>
                  <a:cubicBezTo>
                    <a:pt x="148" y="25"/>
                    <a:pt x="148" y="25"/>
                    <a:pt x="148" y="25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48" y="26"/>
                    <a:pt x="148" y="26"/>
                    <a:pt x="148" y="26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6" y="29"/>
                    <a:pt x="146" y="29"/>
                    <a:pt x="146" y="29"/>
                  </a:cubicBezTo>
                  <a:close/>
                  <a:moveTo>
                    <a:pt x="142" y="31"/>
                  </a:moveTo>
                  <a:cubicBezTo>
                    <a:pt x="143" y="31"/>
                    <a:pt x="143" y="31"/>
                    <a:pt x="143" y="31"/>
                  </a:cubicBezTo>
                  <a:cubicBezTo>
                    <a:pt x="142" y="31"/>
                    <a:pt x="142" y="31"/>
                    <a:pt x="142" y="31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1"/>
                    <a:pt x="142" y="31"/>
                    <a:pt x="142" y="31"/>
                  </a:cubicBezTo>
                  <a:close/>
                  <a:moveTo>
                    <a:pt x="142" y="29"/>
                  </a:moveTo>
                  <a:cubicBezTo>
                    <a:pt x="142" y="29"/>
                    <a:pt x="142" y="29"/>
                    <a:pt x="142" y="29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42" y="29"/>
                    <a:pt x="142" y="29"/>
                    <a:pt x="142" y="29"/>
                  </a:cubicBezTo>
                  <a:close/>
                  <a:moveTo>
                    <a:pt x="143" y="29"/>
                  </a:moveTo>
                  <a:cubicBezTo>
                    <a:pt x="143" y="30"/>
                    <a:pt x="143" y="30"/>
                    <a:pt x="143" y="30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43" y="31"/>
                    <a:pt x="143" y="31"/>
                    <a:pt x="143" y="31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43" y="29"/>
                    <a:pt x="143" y="29"/>
                    <a:pt x="143" y="29"/>
                  </a:cubicBezTo>
                  <a:close/>
                  <a:moveTo>
                    <a:pt x="143" y="34"/>
                  </a:moveTo>
                  <a:cubicBezTo>
                    <a:pt x="144" y="33"/>
                    <a:pt x="144" y="33"/>
                    <a:pt x="144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4" y="35"/>
                    <a:pt x="144" y="35"/>
                    <a:pt x="144" y="35"/>
                  </a:cubicBezTo>
                  <a:cubicBezTo>
                    <a:pt x="143" y="35"/>
                    <a:pt x="143" y="35"/>
                    <a:pt x="143" y="35"/>
                  </a:cubicBezTo>
                  <a:cubicBezTo>
                    <a:pt x="143" y="34"/>
                    <a:pt x="143" y="34"/>
                    <a:pt x="143" y="34"/>
                  </a:cubicBezTo>
                  <a:close/>
                  <a:moveTo>
                    <a:pt x="156" y="34"/>
                  </a:moveTo>
                  <a:cubicBezTo>
                    <a:pt x="154" y="35"/>
                    <a:pt x="154" y="35"/>
                    <a:pt x="154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5" y="36"/>
                    <a:pt x="155" y="36"/>
                    <a:pt x="155" y="36"/>
                  </a:cubicBezTo>
                  <a:cubicBezTo>
                    <a:pt x="157" y="36"/>
                    <a:pt x="157" y="36"/>
                    <a:pt x="157" y="36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34"/>
                    <a:pt x="156" y="34"/>
                    <a:pt x="156" y="34"/>
                  </a:cubicBezTo>
                  <a:close/>
                  <a:moveTo>
                    <a:pt x="148" y="42"/>
                  </a:moveTo>
                  <a:cubicBezTo>
                    <a:pt x="149" y="42"/>
                    <a:pt x="149" y="42"/>
                    <a:pt x="149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8" y="42"/>
                    <a:pt x="148" y="42"/>
                    <a:pt x="148" y="42"/>
                  </a:cubicBezTo>
                  <a:close/>
                  <a:moveTo>
                    <a:pt x="147" y="42"/>
                  </a:moveTo>
                  <a:cubicBezTo>
                    <a:pt x="148" y="42"/>
                    <a:pt x="148" y="42"/>
                    <a:pt x="148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7" y="43"/>
                    <a:pt x="147" y="43"/>
                    <a:pt x="147" y="43"/>
                  </a:cubicBezTo>
                  <a:cubicBezTo>
                    <a:pt x="147" y="42"/>
                    <a:pt x="147" y="42"/>
                    <a:pt x="147" y="42"/>
                  </a:cubicBezTo>
                  <a:close/>
                  <a:moveTo>
                    <a:pt x="145" y="43"/>
                  </a:moveTo>
                  <a:cubicBezTo>
                    <a:pt x="146" y="42"/>
                    <a:pt x="146" y="42"/>
                    <a:pt x="146" y="42"/>
                  </a:cubicBezTo>
                  <a:cubicBezTo>
                    <a:pt x="146" y="42"/>
                    <a:pt x="146" y="42"/>
                    <a:pt x="146" y="42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5" y="43"/>
                    <a:pt x="145" y="43"/>
                    <a:pt x="145" y="43"/>
                  </a:cubicBezTo>
                  <a:close/>
                  <a:moveTo>
                    <a:pt x="145" y="40"/>
                  </a:moveTo>
                  <a:cubicBezTo>
                    <a:pt x="144" y="41"/>
                    <a:pt x="144" y="41"/>
                    <a:pt x="144" y="41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0"/>
                    <a:pt x="145" y="40"/>
                    <a:pt x="145" y="40"/>
                  </a:cubicBezTo>
                  <a:close/>
                  <a:moveTo>
                    <a:pt x="146" y="39"/>
                  </a:moveTo>
                  <a:cubicBezTo>
                    <a:pt x="145" y="40"/>
                    <a:pt x="145" y="40"/>
                    <a:pt x="145" y="40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6" y="39"/>
                    <a:pt x="146" y="39"/>
                    <a:pt x="146" y="39"/>
                  </a:cubicBezTo>
                  <a:close/>
                  <a:moveTo>
                    <a:pt x="146" y="42"/>
                  </a:moveTo>
                  <a:cubicBezTo>
                    <a:pt x="147" y="41"/>
                    <a:pt x="147" y="41"/>
                    <a:pt x="147" y="41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4" y="41"/>
                    <a:pt x="154" y="41"/>
                    <a:pt x="154" y="41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6" y="42"/>
                    <a:pt x="156" y="42"/>
                    <a:pt x="156" y="42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52" y="39"/>
                    <a:pt x="152" y="39"/>
                    <a:pt x="152" y="39"/>
                  </a:cubicBezTo>
                  <a:cubicBezTo>
                    <a:pt x="151" y="40"/>
                    <a:pt x="151" y="40"/>
                    <a:pt x="151" y="40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50" y="39"/>
                    <a:pt x="150" y="39"/>
                    <a:pt x="150" y="39"/>
                  </a:cubicBezTo>
                  <a:cubicBezTo>
                    <a:pt x="148" y="39"/>
                    <a:pt x="148" y="39"/>
                    <a:pt x="148" y="39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46" y="42"/>
                    <a:pt x="146" y="42"/>
                    <a:pt x="146" y="42"/>
                  </a:cubicBezTo>
                  <a:close/>
                  <a:moveTo>
                    <a:pt x="137" y="40"/>
                  </a:moveTo>
                  <a:cubicBezTo>
                    <a:pt x="138" y="41"/>
                    <a:pt x="138" y="41"/>
                    <a:pt x="138" y="41"/>
                  </a:cubicBezTo>
                  <a:cubicBezTo>
                    <a:pt x="139" y="40"/>
                    <a:pt x="139" y="40"/>
                    <a:pt x="139" y="40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42" y="41"/>
                    <a:pt x="142" y="41"/>
                    <a:pt x="142" y="41"/>
                  </a:cubicBezTo>
                  <a:cubicBezTo>
                    <a:pt x="142" y="41"/>
                    <a:pt x="142" y="41"/>
                    <a:pt x="142" y="41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1" y="43"/>
                    <a:pt x="141" y="43"/>
                    <a:pt x="141" y="43"/>
                  </a:cubicBezTo>
                  <a:cubicBezTo>
                    <a:pt x="140" y="43"/>
                    <a:pt x="140" y="43"/>
                    <a:pt x="140" y="43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7" y="40"/>
                    <a:pt x="137" y="40"/>
                    <a:pt x="137" y="40"/>
                  </a:cubicBezTo>
                  <a:close/>
                  <a:moveTo>
                    <a:pt x="113" y="57"/>
                  </a:move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3" y="57"/>
                    <a:pt x="113" y="57"/>
                    <a:pt x="113" y="57"/>
                  </a:cubicBezTo>
                  <a:close/>
                  <a:moveTo>
                    <a:pt x="112" y="51"/>
                  </a:moveTo>
                  <a:cubicBezTo>
                    <a:pt x="112" y="53"/>
                    <a:pt x="112" y="53"/>
                    <a:pt x="112" y="53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2"/>
                    <a:pt x="111" y="52"/>
                    <a:pt x="111" y="52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51"/>
                    <a:pt x="112" y="51"/>
                    <a:pt x="112" y="51"/>
                  </a:cubicBezTo>
                  <a:close/>
                  <a:moveTo>
                    <a:pt x="136" y="36"/>
                  </a:moveTo>
                  <a:cubicBezTo>
                    <a:pt x="136" y="37"/>
                    <a:pt x="136" y="37"/>
                    <a:pt x="136" y="37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36"/>
                    <a:pt x="136" y="36"/>
                    <a:pt x="136" y="36"/>
                  </a:cubicBezTo>
                  <a:cubicBezTo>
                    <a:pt x="136" y="36"/>
                    <a:pt x="136" y="36"/>
                    <a:pt x="136" y="36"/>
                  </a:cubicBezTo>
                  <a:close/>
                  <a:moveTo>
                    <a:pt x="134" y="35"/>
                  </a:moveTo>
                  <a:cubicBezTo>
                    <a:pt x="134" y="35"/>
                    <a:pt x="134" y="35"/>
                    <a:pt x="134" y="35"/>
                  </a:cubicBezTo>
                  <a:cubicBezTo>
                    <a:pt x="135" y="35"/>
                    <a:pt x="135" y="35"/>
                    <a:pt x="135" y="35"/>
                  </a:cubicBezTo>
                  <a:cubicBezTo>
                    <a:pt x="136" y="35"/>
                    <a:pt x="136" y="35"/>
                    <a:pt x="136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8" y="35"/>
                    <a:pt x="138" y="35"/>
                    <a:pt x="138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lose/>
                  <a:moveTo>
                    <a:pt x="129" y="35"/>
                  </a:moveTo>
                  <a:cubicBezTo>
                    <a:pt x="130" y="35"/>
                    <a:pt x="130" y="35"/>
                    <a:pt x="130" y="35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36"/>
                    <a:pt x="131" y="36"/>
                    <a:pt x="131" y="36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29" y="35"/>
                    <a:pt x="129" y="35"/>
                    <a:pt x="129" y="35"/>
                  </a:cubicBezTo>
                  <a:cubicBezTo>
                    <a:pt x="129" y="35"/>
                    <a:pt x="129" y="35"/>
                    <a:pt x="129" y="35"/>
                  </a:cubicBezTo>
                  <a:close/>
                  <a:moveTo>
                    <a:pt x="122" y="50"/>
                  </a:moveTo>
                  <a:cubicBezTo>
                    <a:pt x="122" y="49"/>
                    <a:pt x="122" y="49"/>
                    <a:pt x="122" y="49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4" y="46"/>
                    <a:pt x="124" y="46"/>
                    <a:pt x="124" y="46"/>
                  </a:cubicBezTo>
                  <a:cubicBezTo>
                    <a:pt x="124" y="46"/>
                    <a:pt x="124" y="46"/>
                    <a:pt x="124" y="46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3" y="49"/>
                    <a:pt x="123" y="49"/>
                    <a:pt x="123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4" y="50"/>
                    <a:pt x="124" y="50"/>
                    <a:pt x="124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22" y="50"/>
                    <a:pt x="122" y="50"/>
                    <a:pt x="122" y="50"/>
                  </a:cubicBezTo>
                  <a:close/>
                  <a:moveTo>
                    <a:pt x="120" y="49"/>
                  </a:moveTo>
                  <a:cubicBezTo>
                    <a:pt x="120" y="49"/>
                    <a:pt x="120" y="49"/>
                    <a:pt x="120" y="49"/>
                  </a:cubicBezTo>
                  <a:cubicBezTo>
                    <a:pt x="120" y="50"/>
                    <a:pt x="120" y="50"/>
                    <a:pt x="120" y="50"/>
                  </a:cubicBezTo>
                  <a:cubicBezTo>
                    <a:pt x="121" y="50"/>
                    <a:pt x="121" y="50"/>
                    <a:pt x="121" y="50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1" y="48"/>
                    <a:pt x="121" y="48"/>
                    <a:pt x="121" y="48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20" y="49"/>
                    <a:pt x="120" y="49"/>
                    <a:pt x="120" y="49"/>
                  </a:cubicBezTo>
                  <a:close/>
                  <a:moveTo>
                    <a:pt x="118" y="48"/>
                  </a:moveTo>
                  <a:cubicBezTo>
                    <a:pt x="118" y="49"/>
                    <a:pt x="118" y="49"/>
                    <a:pt x="118" y="49"/>
                  </a:cubicBezTo>
                  <a:cubicBezTo>
                    <a:pt x="117" y="49"/>
                    <a:pt x="117" y="49"/>
                    <a:pt x="117" y="49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9" y="49"/>
                    <a:pt x="119" y="49"/>
                    <a:pt x="119" y="49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8" y="48"/>
                    <a:pt x="118" y="48"/>
                    <a:pt x="118" y="48"/>
                  </a:cubicBezTo>
                  <a:close/>
                  <a:moveTo>
                    <a:pt x="124" y="35"/>
                  </a:moveTo>
                  <a:cubicBezTo>
                    <a:pt x="123" y="36"/>
                    <a:pt x="123" y="36"/>
                    <a:pt x="123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5"/>
                    <a:pt x="124" y="35"/>
                  </a:cubicBezTo>
                  <a:close/>
                  <a:moveTo>
                    <a:pt x="125" y="35"/>
                  </a:moveTo>
                  <a:cubicBezTo>
                    <a:pt x="125" y="35"/>
                    <a:pt x="125" y="35"/>
                    <a:pt x="125" y="35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5" y="35"/>
                    <a:pt x="125" y="35"/>
                    <a:pt x="125" y="35"/>
                  </a:cubicBezTo>
                  <a:close/>
                  <a:moveTo>
                    <a:pt x="126" y="34"/>
                  </a:moveTo>
                  <a:cubicBezTo>
                    <a:pt x="126" y="34"/>
                    <a:pt x="126" y="34"/>
                    <a:pt x="126" y="34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6" y="34"/>
                    <a:pt x="126" y="34"/>
                    <a:pt x="126" y="34"/>
                  </a:cubicBezTo>
                  <a:close/>
                  <a:moveTo>
                    <a:pt x="123" y="33"/>
                  </a:moveTo>
                  <a:cubicBezTo>
                    <a:pt x="124" y="33"/>
                    <a:pt x="124" y="33"/>
                    <a:pt x="124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33"/>
                    <a:pt x="123" y="33"/>
                    <a:pt x="123" y="33"/>
                  </a:cubicBezTo>
                  <a:close/>
                  <a:moveTo>
                    <a:pt x="118" y="29"/>
                  </a:moveTo>
                  <a:cubicBezTo>
                    <a:pt x="119" y="29"/>
                    <a:pt x="119" y="29"/>
                    <a:pt x="119" y="29"/>
                  </a:cubicBezTo>
                  <a:cubicBezTo>
                    <a:pt x="119" y="29"/>
                    <a:pt x="119" y="29"/>
                    <a:pt x="119" y="29"/>
                  </a:cubicBezTo>
                  <a:cubicBezTo>
                    <a:pt x="119" y="29"/>
                    <a:pt x="118" y="29"/>
                    <a:pt x="118" y="29"/>
                  </a:cubicBezTo>
                  <a:close/>
                  <a:moveTo>
                    <a:pt x="117" y="29"/>
                  </a:moveTo>
                  <a:cubicBezTo>
                    <a:pt x="118" y="29"/>
                    <a:pt x="118" y="29"/>
                    <a:pt x="118" y="2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7" y="29"/>
                    <a:pt x="117" y="29"/>
                    <a:pt x="117" y="29"/>
                  </a:cubicBezTo>
                  <a:close/>
                  <a:moveTo>
                    <a:pt x="112" y="26"/>
                  </a:moveTo>
                  <a:cubicBezTo>
                    <a:pt x="113" y="25"/>
                    <a:pt x="113" y="25"/>
                    <a:pt x="113" y="25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9" y="26"/>
                    <a:pt x="119" y="26"/>
                    <a:pt x="119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31" y="25"/>
                    <a:pt x="131" y="25"/>
                    <a:pt x="131" y="25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3" y="22"/>
                    <a:pt x="133" y="22"/>
                    <a:pt x="133" y="22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1" y="21"/>
                    <a:pt x="131" y="21"/>
                    <a:pt x="131" y="21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0" y="23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9"/>
                    <a:pt x="109" y="29"/>
                    <a:pt x="109" y="29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5" y="39"/>
                    <a:pt x="105" y="39"/>
                    <a:pt x="105" y="39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6" y="42"/>
                    <a:pt x="106" y="42"/>
                    <a:pt x="106" y="42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1" y="47"/>
                    <a:pt x="111" y="47"/>
                    <a:pt x="111" y="47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12" y="42"/>
                    <a:pt x="112" y="42"/>
                    <a:pt x="112" y="42"/>
                  </a:cubicBezTo>
                  <a:cubicBezTo>
                    <a:pt x="112" y="41"/>
                    <a:pt x="112" y="41"/>
                    <a:pt x="112" y="41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2" y="39"/>
                    <a:pt x="112" y="39"/>
                    <a:pt x="112" y="39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5" y="40"/>
                    <a:pt x="115" y="40"/>
                    <a:pt x="115" y="40"/>
                  </a:cubicBezTo>
                  <a:cubicBezTo>
                    <a:pt x="115" y="41"/>
                    <a:pt x="115" y="41"/>
                    <a:pt x="115" y="41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4" y="43"/>
                    <a:pt x="114" y="43"/>
                    <a:pt x="114" y="43"/>
                  </a:cubicBezTo>
                  <a:cubicBezTo>
                    <a:pt x="115" y="43"/>
                    <a:pt x="115" y="43"/>
                    <a:pt x="115" y="43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7" y="45"/>
                    <a:pt x="117" y="45"/>
                    <a:pt x="117" y="45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7" y="48"/>
                    <a:pt x="117" y="48"/>
                    <a:pt x="117" y="48"/>
                  </a:cubicBezTo>
                  <a:cubicBezTo>
                    <a:pt x="117" y="47"/>
                    <a:pt x="117" y="47"/>
                    <a:pt x="117" y="47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20" y="46"/>
                    <a:pt x="120" y="46"/>
                    <a:pt x="120" y="46"/>
                  </a:cubicBezTo>
                  <a:cubicBezTo>
                    <a:pt x="120" y="46"/>
                    <a:pt x="120" y="46"/>
                    <a:pt x="120" y="46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1" y="44"/>
                    <a:pt x="121" y="44"/>
                    <a:pt x="121" y="44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8" y="38"/>
                    <a:pt x="118" y="38"/>
                    <a:pt x="118" y="38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4" y="31"/>
                    <a:pt x="124" y="31"/>
                    <a:pt x="124" y="31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6" y="31"/>
                    <a:pt x="126" y="31"/>
                    <a:pt x="126" y="31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5" y="30"/>
                    <a:pt x="125" y="30"/>
                    <a:pt x="125" y="30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22" y="30"/>
                    <a:pt x="122" y="30"/>
                    <a:pt x="12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18" y="31"/>
                    <a:pt x="118" y="31"/>
                    <a:pt x="118" y="31"/>
                  </a:cubicBezTo>
                  <a:cubicBezTo>
                    <a:pt x="117" y="31"/>
                    <a:pt x="117" y="31"/>
                    <a:pt x="117" y="31"/>
                  </a:cubicBezTo>
                  <a:cubicBezTo>
                    <a:pt x="116" y="31"/>
                    <a:pt x="116" y="31"/>
                    <a:pt x="116" y="31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14" y="34"/>
                    <a:pt x="114" y="34"/>
                    <a:pt x="114" y="34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1" y="31"/>
                    <a:pt x="111" y="31"/>
                    <a:pt x="111" y="31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1" y="27"/>
                    <a:pt x="111" y="27"/>
                    <a:pt x="111" y="27"/>
                  </a:cubicBezTo>
                  <a:cubicBezTo>
                    <a:pt x="112" y="26"/>
                    <a:pt x="112" y="26"/>
                    <a:pt x="112" y="26"/>
                  </a:cubicBezTo>
                  <a:close/>
                  <a:moveTo>
                    <a:pt x="113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  <a:moveTo>
                    <a:pt x="114" y="3"/>
                  </a:moveTo>
                  <a:cubicBezTo>
                    <a:pt x="114" y="3"/>
                    <a:pt x="114" y="3"/>
                    <a:pt x="114" y="3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4" y="3"/>
                    <a:pt x="114" y="3"/>
                    <a:pt x="114" y="3"/>
                  </a:cubicBezTo>
                  <a:close/>
                  <a:moveTo>
                    <a:pt x="107" y="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lose/>
                  <a:moveTo>
                    <a:pt x="108" y="6"/>
                  </a:moveTo>
                  <a:cubicBezTo>
                    <a:pt x="110" y="5"/>
                    <a:pt x="110" y="5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8" y="6"/>
                    <a:pt x="108" y="6"/>
                    <a:pt x="108" y="6"/>
                  </a:cubicBezTo>
                  <a:close/>
                  <a:moveTo>
                    <a:pt x="99" y="10"/>
                  </a:moveTo>
                  <a:cubicBezTo>
                    <a:pt x="100" y="11"/>
                    <a:pt x="100" y="11"/>
                    <a:pt x="100" y="11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9" y="10"/>
                    <a:pt x="99" y="10"/>
                    <a:pt x="99" y="10"/>
                  </a:cubicBezTo>
                  <a:close/>
                  <a:moveTo>
                    <a:pt x="99" y="10"/>
                  </a:moveTo>
                  <a:cubicBezTo>
                    <a:pt x="99" y="10"/>
                    <a:pt x="99" y="10"/>
                    <a:pt x="99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9" y="10"/>
                    <a:pt x="99" y="10"/>
                    <a:pt x="99" y="10"/>
                  </a:cubicBezTo>
                  <a:close/>
                  <a:moveTo>
                    <a:pt x="100" y="12"/>
                  </a:moveTo>
                  <a:cubicBezTo>
                    <a:pt x="99" y="12"/>
                    <a:pt x="99" y="12"/>
                    <a:pt x="99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lose/>
                  <a:moveTo>
                    <a:pt x="99" y="13"/>
                  </a:moveTo>
                  <a:cubicBezTo>
                    <a:pt x="99" y="13"/>
                    <a:pt x="99" y="13"/>
                    <a:pt x="99" y="1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9" y="13"/>
                    <a:pt x="99" y="13"/>
                    <a:pt x="99" y="13"/>
                  </a:cubicBezTo>
                  <a:close/>
                  <a:moveTo>
                    <a:pt x="93" y="42"/>
                  </a:moveTo>
                  <a:cubicBezTo>
                    <a:pt x="94" y="42"/>
                    <a:pt x="94" y="42"/>
                    <a:pt x="94" y="42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3" y="42"/>
                    <a:pt x="93" y="42"/>
                    <a:pt x="93" y="42"/>
                  </a:cubicBezTo>
                  <a:close/>
                  <a:moveTo>
                    <a:pt x="93" y="42"/>
                  </a:moveTo>
                  <a:cubicBezTo>
                    <a:pt x="93" y="43"/>
                    <a:pt x="93" y="43"/>
                    <a:pt x="93" y="43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3" y="42"/>
                    <a:pt x="93" y="42"/>
                    <a:pt x="93" y="42"/>
                  </a:cubicBezTo>
                  <a:close/>
                  <a:moveTo>
                    <a:pt x="62" y="29"/>
                  </a:moveTo>
                  <a:cubicBezTo>
                    <a:pt x="63" y="29"/>
                    <a:pt x="63" y="29"/>
                    <a:pt x="63" y="29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lose/>
                  <a:moveTo>
                    <a:pt x="63" y="31"/>
                  </a:moveTo>
                  <a:cubicBezTo>
                    <a:pt x="64" y="31"/>
                    <a:pt x="64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lose/>
                  <a:moveTo>
                    <a:pt x="64" y="32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2"/>
                    <a:pt x="64" y="32"/>
                    <a:pt x="64" y="32"/>
                  </a:cubicBezTo>
                  <a:close/>
                  <a:moveTo>
                    <a:pt x="62" y="23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9"/>
                    <a:pt x="98" y="9"/>
                    <a:pt x="98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99" y="19"/>
                    <a:pt x="99" y="19"/>
                    <a:pt x="99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6"/>
                    <a:pt x="99" y="26"/>
                    <a:pt x="99" y="26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2" y="40"/>
                    <a:pt x="92" y="40"/>
                    <a:pt x="92" y="40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74" y="40"/>
                    <a:pt x="74" y="40"/>
                    <a:pt x="74" y="40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3"/>
                    <a:pt x="62" y="23"/>
                    <a:pt x="62" y="23"/>
                  </a:cubicBezTo>
                  <a:close/>
                  <a:moveTo>
                    <a:pt x="176" y="31"/>
                  </a:moveTo>
                  <a:cubicBezTo>
                    <a:pt x="176" y="31"/>
                    <a:pt x="176" y="31"/>
                    <a:pt x="176" y="31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6" y="31"/>
                    <a:pt x="176" y="31"/>
                    <a:pt x="176" y="31"/>
                  </a:cubicBezTo>
                  <a:close/>
                  <a:moveTo>
                    <a:pt x="178" y="34"/>
                  </a:moveTo>
                  <a:cubicBezTo>
                    <a:pt x="177" y="34"/>
                    <a:pt x="177" y="34"/>
                    <a:pt x="177" y="34"/>
                  </a:cubicBezTo>
                  <a:cubicBezTo>
                    <a:pt x="178" y="34"/>
                    <a:pt x="178" y="34"/>
                    <a:pt x="178" y="34"/>
                  </a:cubicBezTo>
                  <a:cubicBezTo>
                    <a:pt x="178" y="34"/>
                    <a:pt x="178" y="34"/>
                    <a:pt x="178" y="34"/>
                  </a:cubicBezTo>
                  <a:close/>
                  <a:moveTo>
                    <a:pt x="179" y="34"/>
                  </a:moveTo>
                  <a:cubicBezTo>
                    <a:pt x="179" y="34"/>
                    <a:pt x="179" y="34"/>
                    <a:pt x="179" y="34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3" y="35"/>
                    <a:pt x="183" y="35"/>
                    <a:pt x="183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3" y="34"/>
                    <a:pt x="183" y="34"/>
                    <a:pt x="183" y="34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179" y="34"/>
                    <a:pt x="179" y="34"/>
                    <a:pt x="179" y="34"/>
                  </a:cubicBezTo>
                  <a:close/>
                  <a:moveTo>
                    <a:pt x="179" y="30"/>
                  </a:moveTo>
                  <a:cubicBezTo>
                    <a:pt x="180" y="31"/>
                    <a:pt x="180" y="31"/>
                    <a:pt x="180" y="31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81" y="31"/>
                    <a:pt x="181" y="31"/>
                    <a:pt x="181" y="31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182" y="31"/>
                    <a:pt x="182" y="31"/>
                    <a:pt x="182" y="31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79" y="30"/>
                    <a:pt x="179" y="30"/>
                    <a:pt x="179" y="30"/>
                  </a:cubicBezTo>
                  <a:cubicBezTo>
                    <a:pt x="179" y="30"/>
                    <a:pt x="179" y="30"/>
                    <a:pt x="179" y="30"/>
                  </a:cubicBezTo>
                  <a:close/>
                  <a:moveTo>
                    <a:pt x="166" y="50"/>
                  </a:moveTo>
                  <a:cubicBezTo>
                    <a:pt x="166" y="51"/>
                    <a:pt x="166" y="51"/>
                    <a:pt x="166" y="51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6" y="50"/>
                    <a:pt x="166" y="50"/>
                    <a:pt x="166" y="50"/>
                  </a:cubicBezTo>
                  <a:close/>
                  <a:moveTo>
                    <a:pt x="168" y="49"/>
                  </a:moveTo>
                  <a:cubicBezTo>
                    <a:pt x="168" y="50"/>
                    <a:pt x="168" y="50"/>
                    <a:pt x="168" y="50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8" y="50"/>
                    <a:pt x="168" y="50"/>
                    <a:pt x="168" y="50"/>
                  </a:cubicBezTo>
                  <a:cubicBezTo>
                    <a:pt x="168" y="49"/>
                    <a:pt x="168" y="49"/>
                    <a:pt x="168" y="49"/>
                  </a:cubicBezTo>
                  <a:close/>
                  <a:moveTo>
                    <a:pt x="175" y="55"/>
                  </a:moveTo>
                  <a:cubicBezTo>
                    <a:pt x="175" y="55"/>
                    <a:pt x="175" y="55"/>
                    <a:pt x="175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6" y="55"/>
                    <a:pt x="176" y="55"/>
                    <a:pt x="176" y="55"/>
                  </a:cubicBezTo>
                  <a:cubicBezTo>
                    <a:pt x="175" y="55"/>
                    <a:pt x="175" y="55"/>
                    <a:pt x="175" y="55"/>
                  </a:cubicBezTo>
                  <a:close/>
                  <a:moveTo>
                    <a:pt x="173" y="53"/>
                  </a:move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3" y="53"/>
                    <a:pt x="173" y="53"/>
                    <a:pt x="173" y="53"/>
                  </a:cubicBezTo>
                  <a:close/>
                  <a:moveTo>
                    <a:pt x="174" y="54"/>
                  </a:moveTo>
                  <a:cubicBezTo>
                    <a:pt x="174" y="54"/>
                    <a:pt x="174" y="54"/>
                    <a:pt x="174" y="54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4" y="54"/>
                    <a:pt x="174" y="54"/>
                    <a:pt x="174" y="54"/>
                  </a:cubicBezTo>
                  <a:close/>
                  <a:moveTo>
                    <a:pt x="173" y="52"/>
                  </a:moveTo>
                  <a:cubicBezTo>
                    <a:pt x="173" y="52"/>
                    <a:pt x="173" y="52"/>
                    <a:pt x="173" y="52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4" y="53"/>
                    <a:pt x="174" y="53"/>
                    <a:pt x="174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2"/>
                    <a:pt x="173" y="52"/>
                    <a:pt x="173" y="52"/>
                  </a:cubicBezTo>
                  <a:close/>
                  <a:moveTo>
                    <a:pt x="175" y="52"/>
                  </a:moveTo>
                  <a:cubicBezTo>
                    <a:pt x="174" y="52"/>
                    <a:pt x="174" y="52"/>
                    <a:pt x="174" y="52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3"/>
                    <a:pt x="174" y="53"/>
                    <a:pt x="174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lose/>
                  <a:moveTo>
                    <a:pt x="173" y="51"/>
                  </a:move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lose/>
                  <a:moveTo>
                    <a:pt x="175" y="50"/>
                  </a:move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lose/>
                  <a:moveTo>
                    <a:pt x="174" y="50"/>
                  </a:moveTo>
                  <a:cubicBezTo>
                    <a:pt x="174" y="50"/>
                    <a:pt x="174" y="50"/>
                    <a:pt x="174" y="50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4" y="50"/>
                    <a:pt x="174" y="50"/>
                    <a:pt x="174" y="50"/>
                  </a:cubicBezTo>
                  <a:close/>
                  <a:moveTo>
                    <a:pt x="163" y="56"/>
                  </a:move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lose/>
                  <a:moveTo>
                    <a:pt x="162" y="57"/>
                  </a:moveTo>
                  <a:cubicBezTo>
                    <a:pt x="163" y="57"/>
                    <a:pt x="163" y="57"/>
                    <a:pt x="163" y="57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2" y="57"/>
                    <a:pt x="162" y="57"/>
                    <a:pt x="162" y="57"/>
                  </a:cubicBezTo>
                  <a:close/>
                  <a:moveTo>
                    <a:pt x="158" y="58"/>
                  </a:moveTo>
                  <a:cubicBezTo>
                    <a:pt x="158" y="59"/>
                    <a:pt x="158" y="59"/>
                    <a:pt x="158" y="59"/>
                  </a:cubicBezTo>
                  <a:cubicBezTo>
                    <a:pt x="158" y="59"/>
                    <a:pt x="158" y="59"/>
                    <a:pt x="158" y="59"/>
                  </a:cubicBezTo>
                  <a:cubicBezTo>
                    <a:pt x="158" y="59"/>
                    <a:pt x="158" y="58"/>
                    <a:pt x="158" y="58"/>
                  </a:cubicBezTo>
                  <a:close/>
                  <a:moveTo>
                    <a:pt x="159" y="58"/>
                  </a:moveTo>
                  <a:cubicBezTo>
                    <a:pt x="158" y="58"/>
                    <a:pt x="158" y="58"/>
                    <a:pt x="158" y="58"/>
                  </a:cubicBezTo>
                  <a:cubicBezTo>
                    <a:pt x="159" y="58"/>
                    <a:pt x="159" y="58"/>
                    <a:pt x="159" y="58"/>
                  </a:cubicBezTo>
                  <a:cubicBezTo>
                    <a:pt x="159" y="58"/>
                    <a:pt x="159" y="58"/>
                    <a:pt x="159" y="58"/>
                  </a:cubicBezTo>
                  <a:cubicBezTo>
                    <a:pt x="159" y="58"/>
                    <a:pt x="159" y="58"/>
                    <a:pt x="159" y="58"/>
                  </a:cubicBezTo>
                  <a:close/>
                  <a:moveTo>
                    <a:pt x="159" y="61"/>
                  </a:moveTo>
                  <a:cubicBezTo>
                    <a:pt x="159" y="61"/>
                    <a:pt x="159" y="61"/>
                    <a:pt x="159" y="61"/>
                  </a:cubicBezTo>
                  <a:cubicBezTo>
                    <a:pt x="158" y="61"/>
                    <a:pt x="158" y="61"/>
                    <a:pt x="158" y="61"/>
                  </a:cubicBezTo>
                  <a:cubicBezTo>
                    <a:pt x="158" y="62"/>
                    <a:pt x="158" y="62"/>
                    <a:pt x="158" y="62"/>
                  </a:cubicBezTo>
                  <a:cubicBezTo>
                    <a:pt x="159" y="62"/>
                    <a:pt x="159" y="62"/>
                    <a:pt x="159" y="62"/>
                  </a:cubicBezTo>
                  <a:cubicBezTo>
                    <a:pt x="159" y="61"/>
                    <a:pt x="159" y="61"/>
                    <a:pt x="159" y="61"/>
                  </a:cubicBezTo>
                  <a:cubicBezTo>
                    <a:pt x="159" y="61"/>
                    <a:pt x="159" y="61"/>
                    <a:pt x="159" y="61"/>
                  </a:cubicBezTo>
                  <a:close/>
                  <a:moveTo>
                    <a:pt x="161" y="58"/>
                  </a:move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1" y="59"/>
                    <a:pt x="161" y="59"/>
                    <a:pt x="161" y="59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162" y="57"/>
                    <a:pt x="162" y="57"/>
                    <a:pt x="162" y="57"/>
                  </a:cubicBezTo>
                  <a:cubicBezTo>
                    <a:pt x="162" y="57"/>
                    <a:pt x="162" y="57"/>
                    <a:pt x="162" y="57"/>
                  </a:cubicBezTo>
                  <a:cubicBezTo>
                    <a:pt x="161" y="57"/>
                    <a:pt x="161" y="57"/>
                    <a:pt x="161" y="57"/>
                  </a:cubicBezTo>
                  <a:cubicBezTo>
                    <a:pt x="161" y="57"/>
                    <a:pt x="161" y="57"/>
                    <a:pt x="161" y="57"/>
                  </a:cubicBezTo>
                  <a:cubicBezTo>
                    <a:pt x="161" y="58"/>
                    <a:pt x="161" y="58"/>
                    <a:pt x="161" y="58"/>
                  </a:cubicBezTo>
                  <a:close/>
                  <a:moveTo>
                    <a:pt x="154" y="54"/>
                  </a:moveTo>
                  <a:cubicBezTo>
                    <a:pt x="155" y="53"/>
                    <a:pt x="155" y="53"/>
                    <a:pt x="155" y="53"/>
                  </a:cubicBezTo>
                  <a:cubicBezTo>
                    <a:pt x="154" y="53"/>
                    <a:pt x="154" y="53"/>
                    <a:pt x="154" y="53"/>
                  </a:cubicBezTo>
                  <a:cubicBezTo>
                    <a:pt x="154" y="54"/>
                    <a:pt x="154" y="54"/>
                    <a:pt x="154" y="54"/>
                  </a:cubicBezTo>
                  <a:close/>
                  <a:moveTo>
                    <a:pt x="152" y="55"/>
                  </a:moveTo>
                  <a:cubicBezTo>
                    <a:pt x="152" y="55"/>
                    <a:pt x="152" y="55"/>
                    <a:pt x="152" y="55"/>
                  </a:cubicBezTo>
                  <a:cubicBezTo>
                    <a:pt x="152" y="55"/>
                    <a:pt x="152" y="55"/>
                    <a:pt x="152" y="55"/>
                  </a:cubicBezTo>
                  <a:cubicBezTo>
                    <a:pt x="152" y="55"/>
                    <a:pt x="152" y="55"/>
                    <a:pt x="152" y="55"/>
                  </a:cubicBezTo>
                  <a:close/>
                  <a:moveTo>
                    <a:pt x="154" y="61"/>
                  </a:moveTo>
                  <a:cubicBezTo>
                    <a:pt x="153" y="61"/>
                    <a:pt x="153" y="61"/>
                    <a:pt x="153" y="61"/>
                  </a:cubicBezTo>
                  <a:cubicBezTo>
                    <a:pt x="153" y="61"/>
                    <a:pt x="153" y="61"/>
                    <a:pt x="153" y="61"/>
                  </a:cubicBezTo>
                  <a:cubicBezTo>
                    <a:pt x="154" y="61"/>
                    <a:pt x="154" y="61"/>
                    <a:pt x="154" y="61"/>
                  </a:cubicBezTo>
                  <a:close/>
                  <a:moveTo>
                    <a:pt x="152" y="60"/>
                  </a:moveTo>
                  <a:cubicBezTo>
                    <a:pt x="153" y="59"/>
                    <a:pt x="153" y="59"/>
                    <a:pt x="153" y="59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3" y="61"/>
                    <a:pt x="153" y="61"/>
                    <a:pt x="153" y="61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lose/>
                  <a:moveTo>
                    <a:pt x="147" y="57"/>
                  </a:move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7" y="57"/>
                    <a:pt x="147" y="57"/>
                    <a:pt x="147" y="57"/>
                  </a:cubicBezTo>
                  <a:close/>
                  <a:moveTo>
                    <a:pt x="148" y="62"/>
                  </a:moveTo>
                  <a:cubicBezTo>
                    <a:pt x="149" y="62"/>
                    <a:pt x="149" y="62"/>
                    <a:pt x="149" y="62"/>
                  </a:cubicBezTo>
                  <a:cubicBezTo>
                    <a:pt x="150" y="62"/>
                    <a:pt x="150" y="62"/>
                    <a:pt x="150" y="62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48" y="62"/>
                    <a:pt x="148" y="62"/>
                    <a:pt x="148" y="62"/>
                  </a:cubicBezTo>
                  <a:close/>
                  <a:moveTo>
                    <a:pt x="142" y="59"/>
                  </a:moveTo>
                  <a:cubicBezTo>
                    <a:pt x="142" y="58"/>
                    <a:pt x="142" y="58"/>
                    <a:pt x="142" y="58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2" y="59"/>
                    <a:pt x="142" y="59"/>
                    <a:pt x="142" y="59"/>
                  </a:cubicBezTo>
                  <a:close/>
                  <a:moveTo>
                    <a:pt x="144" y="61"/>
                  </a:moveTo>
                  <a:cubicBezTo>
                    <a:pt x="145" y="61"/>
                    <a:pt x="145" y="61"/>
                    <a:pt x="145" y="61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2"/>
                    <a:pt x="146" y="62"/>
                    <a:pt x="146" y="62"/>
                  </a:cubicBezTo>
                  <a:cubicBezTo>
                    <a:pt x="145" y="62"/>
                    <a:pt x="145" y="62"/>
                    <a:pt x="145" y="62"/>
                  </a:cubicBezTo>
                  <a:cubicBezTo>
                    <a:pt x="144" y="62"/>
                    <a:pt x="144" y="62"/>
                    <a:pt x="144" y="62"/>
                  </a:cubicBezTo>
                  <a:cubicBezTo>
                    <a:pt x="144" y="61"/>
                    <a:pt x="144" y="61"/>
                    <a:pt x="144" y="61"/>
                  </a:cubicBezTo>
                  <a:close/>
                  <a:moveTo>
                    <a:pt x="143" y="62"/>
                  </a:moveTo>
                  <a:cubicBezTo>
                    <a:pt x="143" y="61"/>
                    <a:pt x="143" y="61"/>
                    <a:pt x="143" y="61"/>
                  </a:cubicBezTo>
                  <a:cubicBezTo>
                    <a:pt x="143" y="62"/>
                    <a:pt x="143" y="62"/>
                    <a:pt x="143" y="62"/>
                  </a:cubicBezTo>
                  <a:cubicBezTo>
                    <a:pt x="143" y="62"/>
                    <a:pt x="143" y="62"/>
                    <a:pt x="143" y="62"/>
                  </a:cubicBezTo>
                  <a:close/>
                  <a:moveTo>
                    <a:pt x="141" y="61"/>
                  </a:moveTo>
                  <a:cubicBezTo>
                    <a:pt x="141" y="61"/>
                    <a:pt x="141" y="61"/>
                    <a:pt x="141" y="61"/>
                  </a:cubicBezTo>
                  <a:cubicBezTo>
                    <a:pt x="142" y="61"/>
                    <a:pt x="142" y="61"/>
                    <a:pt x="142" y="61"/>
                  </a:cubicBezTo>
                  <a:cubicBezTo>
                    <a:pt x="141" y="62"/>
                    <a:pt x="141" y="62"/>
                    <a:pt x="141" y="62"/>
                  </a:cubicBezTo>
                  <a:cubicBezTo>
                    <a:pt x="141" y="61"/>
                    <a:pt x="141" y="61"/>
                    <a:pt x="141" y="61"/>
                  </a:cubicBezTo>
                  <a:close/>
                  <a:moveTo>
                    <a:pt x="124" y="70"/>
                  </a:moveTo>
                  <a:cubicBezTo>
                    <a:pt x="124" y="71"/>
                    <a:pt x="124" y="71"/>
                    <a:pt x="124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30" y="69"/>
                    <a:pt x="130" y="69"/>
                    <a:pt x="130" y="69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1" y="66"/>
                    <a:pt x="131" y="66"/>
                    <a:pt x="131" y="66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8" y="66"/>
                    <a:pt x="128" y="66"/>
                    <a:pt x="128" y="66"/>
                  </a:cubicBezTo>
                  <a:cubicBezTo>
                    <a:pt x="128" y="67"/>
                    <a:pt x="128" y="67"/>
                    <a:pt x="128" y="67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6" y="67"/>
                    <a:pt x="126" y="67"/>
                    <a:pt x="126" y="67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4" y="70"/>
                    <a:pt x="124" y="70"/>
                    <a:pt x="124" y="70"/>
                  </a:cubicBezTo>
                  <a:close/>
                  <a:moveTo>
                    <a:pt x="123" y="71"/>
                  </a:moveTo>
                  <a:cubicBezTo>
                    <a:pt x="124" y="70"/>
                    <a:pt x="124" y="70"/>
                    <a:pt x="124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1"/>
                    <a:pt x="123" y="71"/>
                    <a:pt x="123" y="71"/>
                  </a:cubicBezTo>
                  <a:close/>
                  <a:moveTo>
                    <a:pt x="123" y="71"/>
                  </a:moveTo>
                  <a:cubicBezTo>
                    <a:pt x="123" y="71"/>
                    <a:pt x="123" y="71"/>
                    <a:pt x="123" y="71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3" y="71"/>
                    <a:pt x="123" y="71"/>
                    <a:pt x="123" y="71"/>
                  </a:cubicBezTo>
                  <a:close/>
                  <a:moveTo>
                    <a:pt x="117" y="71"/>
                  </a:moveTo>
                  <a:cubicBezTo>
                    <a:pt x="117" y="71"/>
                    <a:pt x="117" y="71"/>
                    <a:pt x="117" y="71"/>
                  </a:cubicBezTo>
                  <a:cubicBezTo>
                    <a:pt x="117" y="72"/>
                    <a:pt x="117" y="72"/>
                    <a:pt x="117" y="72"/>
                  </a:cubicBezTo>
                  <a:cubicBezTo>
                    <a:pt x="117" y="72"/>
                    <a:pt x="117" y="72"/>
                    <a:pt x="117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71"/>
                    <a:pt x="116" y="71"/>
                    <a:pt x="116" y="71"/>
                  </a:cubicBezTo>
                  <a:cubicBezTo>
                    <a:pt x="117" y="71"/>
                    <a:pt x="117" y="71"/>
                    <a:pt x="117" y="71"/>
                  </a:cubicBezTo>
                  <a:close/>
                  <a:moveTo>
                    <a:pt x="104" y="67"/>
                  </a:moveTo>
                  <a:cubicBezTo>
                    <a:pt x="106" y="66"/>
                    <a:pt x="106" y="66"/>
                    <a:pt x="106" y="66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9" y="66"/>
                    <a:pt x="109" y="66"/>
                    <a:pt x="109" y="66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68"/>
                    <a:pt x="107" y="68"/>
                    <a:pt x="107" y="68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5" y="68"/>
                    <a:pt x="105" y="68"/>
                    <a:pt x="105" y="68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4" y="67"/>
                    <a:pt x="104" y="67"/>
                    <a:pt x="104" y="67"/>
                  </a:cubicBezTo>
                  <a:close/>
                  <a:moveTo>
                    <a:pt x="90" y="57"/>
                  </a:moveTo>
                  <a:cubicBezTo>
                    <a:pt x="91" y="58"/>
                    <a:pt x="91" y="58"/>
                    <a:pt x="91" y="58"/>
                  </a:cubicBezTo>
                  <a:cubicBezTo>
                    <a:pt x="91" y="57"/>
                    <a:pt x="91" y="57"/>
                    <a:pt x="91" y="57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57"/>
                    <a:pt x="90" y="57"/>
                    <a:pt x="90" y="57"/>
                  </a:cubicBezTo>
                  <a:close/>
                  <a:moveTo>
                    <a:pt x="88" y="56"/>
                  </a:moveTo>
                  <a:cubicBezTo>
                    <a:pt x="88" y="57"/>
                    <a:pt x="88" y="57"/>
                    <a:pt x="88" y="57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90" y="56"/>
                    <a:pt x="90" y="56"/>
                    <a:pt x="90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6"/>
                    <a:pt x="88" y="56"/>
                    <a:pt x="88" y="56"/>
                  </a:cubicBezTo>
                  <a:close/>
                  <a:moveTo>
                    <a:pt x="135" y="60"/>
                  </a:moveTo>
                  <a:cubicBezTo>
                    <a:pt x="136" y="60"/>
                    <a:pt x="136" y="60"/>
                    <a:pt x="136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9" y="60"/>
                    <a:pt x="139" y="60"/>
                    <a:pt x="139" y="60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60"/>
                    <a:pt x="135" y="60"/>
                    <a:pt x="135" y="60"/>
                  </a:cubicBezTo>
                  <a:close/>
                  <a:moveTo>
                    <a:pt x="134" y="61"/>
                  </a:moveTo>
                  <a:cubicBezTo>
                    <a:pt x="134" y="62"/>
                    <a:pt x="134" y="62"/>
                    <a:pt x="134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4" y="61"/>
                    <a:pt x="134" y="61"/>
                    <a:pt x="134" y="61"/>
                  </a:cubicBezTo>
                  <a:close/>
                  <a:moveTo>
                    <a:pt x="130" y="61"/>
                  </a:moveTo>
                  <a:cubicBezTo>
                    <a:pt x="129" y="62"/>
                    <a:pt x="129" y="62"/>
                    <a:pt x="129" y="62"/>
                  </a:cubicBezTo>
                  <a:cubicBezTo>
                    <a:pt x="129" y="62"/>
                    <a:pt x="129" y="62"/>
                    <a:pt x="129" y="62"/>
                  </a:cubicBezTo>
                  <a:cubicBezTo>
                    <a:pt x="129" y="62"/>
                    <a:pt x="129" y="62"/>
                    <a:pt x="129" y="62"/>
                  </a:cubicBezTo>
                  <a:cubicBezTo>
                    <a:pt x="129" y="63"/>
                    <a:pt x="129" y="63"/>
                    <a:pt x="129" y="63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1" y="62"/>
                    <a:pt x="131" y="62"/>
                    <a:pt x="131" y="62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1" y="61"/>
                    <a:pt x="131" y="61"/>
                    <a:pt x="131" y="61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1"/>
                    <a:pt x="130" y="61"/>
                    <a:pt x="130" y="61"/>
                  </a:cubicBezTo>
                  <a:close/>
                  <a:moveTo>
                    <a:pt x="127" y="63"/>
                  </a:moveTo>
                  <a:cubicBezTo>
                    <a:pt x="127" y="63"/>
                    <a:pt x="127" y="63"/>
                    <a:pt x="127" y="63"/>
                  </a:cubicBezTo>
                  <a:cubicBezTo>
                    <a:pt x="128" y="63"/>
                    <a:pt x="128" y="63"/>
                    <a:pt x="128" y="63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7" y="63"/>
                    <a:pt x="127" y="63"/>
                    <a:pt x="127" y="63"/>
                  </a:cubicBezTo>
                  <a:close/>
                  <a:moveTo>
                    <a:pt x="124" y="63"/>
                  </a:moveTo>
                  <a:cubicBezTo>
                    <a:pt x="125" y="62"/>
                    <a:pt x="125" y="62"/>
                    <a:pt x="125" y="62"/>
                  </a:cubicBezTo>
                  <a:cubicBezTo>
                    <a:pt x="125" y="62"/>
                    <a:pt x="125" y="62"/>
                    <a:pt x="125" y="62"/>
                  </a:cubicBezTo>
                  <a:cubicBezTo>
                    <a:pt x="125" y="62"/>
                    <a:pt x="125" y="62"/>
                    <a:pt x="125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4" y="63"/>
                    <a:pt x="124" y="63"/>
                    <a:pt x="124" y="63"/>
                  </a:cubicBezTo>
                  <a:cubicBezTo>
                    <a:pt x="124" y="63"/>
                    <a:pt x="124" y="63"/>
                    <a:pt x="124" y="63"/>
                  </a:cubicBezTo>
                  <a:close/>
                  <a:moveTo>
                    <a:pt x="123" y="63"/>
                  </a:moveTo>
                  <a:cubicBezTo>
                    <a:pt x="122" y="63"/>
                    <a:pt x="122" y="63"/>
                    <a:pt x="122" y="63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3" y="63"/>
                    <a:pt x="123" y="63"/>
                    <a:pt x="123" y="63"/>
                  </a:cubicBezTo>
                  <a:close/>
                  <a:moveTo>
                    <a:pt x="124" y="62"/>
                  </a:moveTo>
                  <a:cubicBezTo>
                    <a:pt x="123" y="62"/>
                    <a:pt x="123" y="62"/>
                    <a:pt x="123" y="62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4" y="62"/>
                    <a:pt x="124" y="62"/>
                    <a:pt x="124" y="62"/>
                  </a:cubicBezTo>
                  <a:cubicBezTo>
                    <a:pt x="124" y="62"/>
                    <a:pt x="124" y="62"/>
                    <a:pt x="124" y="62"/>
                  </a:cubicBezTo>
                  <a:close/>
                  <a:moveTo>
                    <a:pt x="108" y="63"/>
                  </a:moveTo>
                  <a:cubicBezTo>
                    <a:pt x="108" y="63"/>
                    <a:pt x="108" y="63"/>
                    <a:pt x="108" y="63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12" y="61"/>
                    <a:pt x="112" y="61"/>
                    <a:pt x="112" y="61"/>
                  </a:cubicBezTo>
                  <a:cubicBezTo>
                    <a:pt x="113" y="62"/>
                    <a:pt x="113" y="62"/>
                    <a:pt x="113" y="62"/>
                  </a:cubicBezTo>
                  <a:cubicBezTo>
                    <a:pt x="113" y="62"/>
                    <a:pt x="113" y="62"/>
                    <a:pt x="113" y="62"/>
                  </a:cubicBezTo>
                  <a:cubicBezTo>
                    <a:pt x="114" y="62"/>
                    <a:pt x="114" y="62"/>
                    <a:pt x="114" y="62"/>
                  </a:cubicBezTo>
                  <a:cubicBezTo>
                    <a:pt x="116" y="63"/>
                    <a:pt x="116" y="63"/>
                    <a:pt x="116" y="63"/>
                  </a:cubicBezTo>
                  <a:cubicBezTo>
                    <a:pt x="117" y="62"/>
                    <a:pt x="117" y="62"/>
                    <a:pt x="117" y="62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9" y="63"/>
                    <a:pt x="119" y="63"/>
                    <a:pt x="119" y="63"/>
                  </a:cubicBezTo>
                  <a:cubicBezTo>
                    <a:pt x="120" y="62"/>
                    <a:pt x="120" y="62"/>
                    <a:pt x="120" y="62"/>
                  </a:cubicBezTo>
                  <a:cubicBezTo>
                    <a:pt x="121" y="62"/>
                    <a:pt x="121" y="62"/>
                    <a:pt x="121" y="62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2" y="62"/>
                    <a:pt x="122" y="62"/>
                    <a:pt x="122" y="62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8" y="64"/>
                    <a:pt x="118" y="64"/>
                    <a:pt x="118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64"/>
                    <a:pt x="115" y="64"/>
                    <a:pt x="115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4" y="65"/>
                    <a:pt x="114" y="65"/>
                    <a:pt x="114" y="65"/>
                  </a:cubicBezTo>
                  <a:cubicBezTo>
                    <a:pt x="113" y="65"/>
                    <a:pt x="113" y="65"/>
                    <a:pt x="113" y="65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2" y="65"/>
                    <a:pt x="112" y="65"/>
                    <a:pt x="112" y="65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08" y="63"/>
                    <a:pt x="108" y="63"/>
                    <a:pt x="108" y="63"/>
                  </a:cubicBezTo>
                  <a:close/>
                  <a:moveTo>
                    <a:pt x="107" y="63"/>
                  </a:moveTo>
                  <a:cubicBezTo>
                    <a:pt x="107" y="64"/>
                    <a:pt x="107" y="64"/>
                    <a:pt x="107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7" y="63"/>
                    <a:pt x="107" y="63"/>
                    <a:pt x="107" y="63"/>
                  </a:cubicBezTo>
                  <a:close/>
                  <a:moveTo>
                    <a:pt x="107" y="63"/>
                  </a:moveTo>
                  <a:cubicBezTo>
                    <a:pt x="106" y="63"/>
                    <a:pt x="106" y="63"/>
                    <a:pt x="106" y="63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7" y="63"/>
                    <a:pt x="107" y="63"/>
                    <a:pt x="107" y="63"/>
                  </a:cubicBezTo>
                  <a:cubicBezTo>
                    <a:pt x="107" y="63"/>
                    <a:pt x="107" y="63"/>
                    <a:pt x="107" y="63"/>
                  </a:cubicBezTo>
                  <a:close/>
                  <a:moveTo>
                    <a:pt x="94" y="63"/>
                  </a:moveTo>
                  <a:cubicBezTo>
                    <a:pt x="94" y="64"/>
                    <a:pt x="94" y="64"/>
                    <a:pt x="94" y="6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6" y="65"/>
                    <a:pt x="96" y="65"/>
                    <a:pt x="96" y="65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100" y="64"/>
                    <a:pt x="100" y="64"/>
                    <a:pt x="100" y="64"/>
                  </a:cubicBezTo>
                  <a:cubicBezTo>
                    <a:pt x="101" y="65"/>
                    <a:pt x="101" y="65"/>
                    <a:pt x="101" y="65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2"/>
                    <a:pt x="105" y="62"/>
                    <a:pt x="105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3" y="63"/>
                    <a:pt x="103" y="63"/>
                    <a:pt x="103" y="63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1" y="61"/>
                    <a:pt x="101" y="61"/>
                    <a:pt x="101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99" y="64"/>
                    <a:pt x="99" y="64"/>
                    <a:pt x="99" y="64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3"/>
                    <a:pt x="94" y="63"/>
                    <a:pt x="94" y="63"/>
                  </a:cubicBezTo>
                  <a:close/>
                  <a:moveTo>
                    <a:pt x="92" y="62"/>
                  </a:move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2" y="62"/>
                    <a:pt x="92" y="62"/>
                    <a:pt x="92" y="62"/>
                  </a:cubicBezTo>
                  <a:close/>
                  <a:moveTo>
                    <a:pt x="89" y="64"/>
                  </a:moveTo>
                  <a:cubicBezTo>
                    <a:pt x="89" y="63"/>
                    <a:pt x="89" y="63"/>
                    <a:pt x="89" y="63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lose/>
                  <a:moveTo>
                    <a:pt x="85" y="61"/>
                  </a:moveTo>
                  <a:cubicBezTo>
                    <a:pt x="85" y="62"/>
                    <a:pt x="85" y="62"/>
                    <a:pt x="85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89" y="61"/>
                    <a:pt x="89" y="61"/>
                    <a:pt x="89" y="61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87" y="61"/>
                    <a:pt x="87" y="61"/>
                    <a:pt x="87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5" y="61"/>
                    <a:pt x="85" y="61"/>
                    <a:pt x="85" y="61"/>
                  </a:cubicBezTo>
                  <a:close/>
                  <a:moveTo>
                    <a:pt x="192" y="62"/>
                  </a:move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2" y="62"/>
                    <a:pt x="192" y="62"/>
                    <a:pt x="192" y="62"/>
                  </a:cubicBezTo>
                  <a:close/>
                  <a:moveTo>
                    <a:pt x="188" y="62"/>
                  </a:moveTo>
                  <a:cubicBezTo>
                    <a:pt x="188" y="62"/>
                    <a:pt x="189" y="62"/>
                    <a:pt x="189" y="62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91" y="62"/>
                    <a:pt x="191" y="62"/>
                    <a:pt x="191" y="62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91" y="58"/>
                    <a:pt x="191" y="58"/>
                    <a:pt x="191" y="58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190" y="60"/>
                    <a:pt x="190" y="60"/>
                    <a:pt x="190" y="60"/>
                  </a:cubicBezTo>
                  <a:cubicBezTo>
                    <a:pt x="188" y="62"/>
                    <a:pt x="188" y="62"/>
                    <a:pt x="188" y="62"/>
                  </a:cubicBezTo>
                  <a:close/>
                  <a:moveTo>
                    <a:pt x="78" y="56"/>
                  </a:moveTo>
                  <a:cubicBezTo>
                    <a:pt x="77" y="57"/>
                    <a:pt x="77" y="57"/>
                    <a:pt x="77" y="57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56"/>
                    <a:pt x="78" y="56"/>
                    <a:pt x="78" y="56"/>
                  </a:cubicBezTo>
                  <a:close/>
                  <a:moveTo>
                    <a:pt x="44" y="55"/>
                  </a:moveTo>
                  <a:cubicBezTo>
                    <a:pt x="44" y="55"/>
                    <a:pt x="44" y="55"/>
                    <a:pt x="44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4" y="55"/>
                    <a:pt x="44" y="55"/>
                    <a:pt x="44" y="55"/>
                  </a:cubicBezTo>
                  <a:close/>
                  <a:moveTo>
                    <a:pt x="45" y="55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6" y="53"/>
                    <a:pt x="56" y="53"/>
                    <a:pt x="56" y="53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9" y="60"/>
                    <a:pt x="79" y="60"/>
                    <a:pt x="79" y="60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lose/>
                  <a:moveTo>
                    <a:pt x="57" y="10"/>
                  </a:moveTo>
                  <a:cubicBezTo>
                    <a:pt x="57" y="11"/>
                    <a:pt x="57" y="11"/>
                    <a:pt x="57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10"/>
                    <a:pt x="57" y="10"/>
                    <a:pt x="57" y="10"/>
                  </a:cubicBezTo>
                  <a:close/>
                  <a:moveTo>
                    <a:pt x="49" y="15"/>
                  </a:moveTo>
                  <a:cubicBezTo>
                    <a:pt x="49" y="16"/>
                    <a:pt x="49" y="16"/>
                    <a:pt x="49" y="16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15"/>
                    <a:pt x="49" y="15"/>
                    <a:pt x="49" y="15"/>
                  </a:cubicBezTo>
                  <a:close/>
                  <a:moveTo>
                    <a:pt x="49" y="13"/>
                  </a:moveTo>
                  <a:cubicBezTo>
                    <a:pt x="50" y="13"/>
                    <a:pt x="50" y="13"/>
                    <a:pt x="50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9" y="13"/>
                    <a:pt x="49" y="13"/>
                    <a:pt x="49" y="13"/>
                  </a:cubicBezTo>
                  <a:close/>
                  <a:moveTo>
                    <a:pt x="49" y="14"/>
                  </a:moveTo>
                  <a:cubicBezTo>
                    <a:pt x="49" y="14"/>
                    <a:pt x="49" y="14"/>
                    <a:pt x="49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9" y="14"/>
                    <a:pt x="49" y="14"/>
                    <a:pt x="49" y="14"/>
                  </a:cubicBezTo>
                  <a:close/>
                  <a:moveTo>
                    <a:pt x="46" y="14"/>
                  </a:moveTo>
                  <a:cubicBezTo>
                    <a:pt x="46" y="15"/>
                    <a:pt x="46" y="15"/>
                    <a:pt x="46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6" y="14"/>
                    <a:pt x="46" y="14"/>
                    <a:pt x="46" y="14"/>
                  </a:cubicBezTo>
                  <a:close/>
                  <a:moveTo>
                    <a:pt x="39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41" y="22"/>
                  </a:moveTo>
                  <a:cubicBezTo>
                    <a:pt x="41" y="23"/>
                    <a:pt x="41" y="23"/>
                    <a:pt x="41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61" y="34"/>
                  </a:moveTo>
                  <a:cubicBezTo>
                    <a:pt x="61" y="35"/>
                    <a:pt x="61" y="35"/>
                    <a:pt x="61" y="3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close/>
                  <a:moveTo>
                    <a:pt x="55" y="38"/>
                  </a:move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  <a:moveTo>
                    <a:pt x="52" y="40"/>
                  </a:move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41" y="30"/>
                  </a:moveTo>
                  <a:cubicBezTo>
                    <a:pt x="41" y="30"/>
                    <a:pt x="41" y="30"/>
                    <a:pt x="41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1" y="30"/>
                    <a:pt x="41" y="30"/>
                    <a:pt x="41" y="30"/>
                  </a:cubicBezTo>
                  <a:close/>
                  <a:moveTo>
                    <a:pt x="42" y="28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2" y="28"/>
                    <a:pt x="42" y="28"/>
                    <a:pt x="42" y="28"/>
                  </a:cubicBezTo>
                  <a:close/>
                  <a:moveTo>
                    <a:pt x="33" y="23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1" y="21"/>
                  </a:moveTo>
                  <a:cubicBezTo>
                    <a:pt x="31" y="21"/>
                    <a:pt x="31" y="21"/>
                    <a:pt x="31" y="2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28" y="19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31" y="49"/>
                  </a:moveTo>
                  <a:cubicBezTo>
                    <a:pt x="32" y="50"/>
                    <a:pt x="32" y="50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lose/>
                  <a:moveTo>
                    <a:pt x="23" y="39"/>
                  </a:moveTo>
                  <a:cubicBezTo>
                    <a:pt x="22" y="40"/>
                    <a:pt x="22" y="40"/>
                    <a:pt x="22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3" y="39"/>
                    <a:pt x="23" y="39"/>
                  </a:cubicBezTo>
                  <a:close/>
                  <a:moveTo>
                    <a:pt x="21" y="38"/>
                  </a:moveTo>
                  <a:cubicBezTo>
                    <a:pt x="22" y="39"/>
                    <a:pt x="22" y="39"/>
                    <a:pt x="22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8"/>
                    <a:pt x="21" y="38"/>
                    <a:pt x="21" y="38"/>
                  </a:cubicBezTo>
                  <a:close/>
                  <a:moveTo>
                    <a:pt x="20" y="36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15" y="32"/>
                  </a:move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2"/>
                    <a:pt x="15" y="32"/>
                    <a:pt x="15" y="32"/>
                  </a:cubicBezTo>
                  <a:close/>
                  <a:moveTo>
                    <a:pt x="14" y="29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29"/>
                    <a:pt x="14" y="29"/>
                    <a:pt x="14" y="29"/>
                  </a:cubicBezTo>
                  <a:close/>
                  <a:moveTo>
                    <a:pt x="15" y="27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8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8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15"/>
                    <a:pt x="2" y="15"/>
                    <a:pt x="2" y="15"/>
                  </a:cubicBezTo>
                  <a:close/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6922893" y="3353524"/>
              <a:ext cx="66905" cy="18013"/>
            </a:xfrm>
            <a:custGeom>
              <a:avLst/>
              <a:gdLst>
                <a:gd name="T0" fmla="*/ 0 w 52"/>
                <a:gd name="T1" fmla="*/ 11 h 14"/>
                <a:gd name="T2" fmla="*/ 4 w 52"/>
                <a:gd name="T3" fmla="*/ 14 h 14"/>
                <a:gd name="T4" fmla="*/ 4 w 52"/>
                <a:gd name="T5" fmla="*/ 11 h 14"/>
                <a:gd name="T6" fmla="*/ 7 w 52"/>
                <a:gd name="T7" fmla="*/ 11 h 14"/>
                <a:gd name="T8" fmla="*/ 7 w 52"/>
                <a:gd name="T9" fmla="*/ 7 h 14"/>
                <a:gd name="T10" fmla="*/ 7 w 52"/>
                <a:gd name="T11" fmla="*/ 7 h 14"/>
                <a:gd name="T12" fmla="*/ 4 w 52"/>
                <a:gd name="T13" fmla="*/ 11 h 14"/>
                <a:gd name="T14" fmla="*/ 0 w 52"/>
                <a:gd name="T15" fmla="*/ 11 h 14"/>
                <a:gd name="T16" fmla="*/ 0 w 52"/>
                <a:gd name="T17" fmla="*/ 11 h 14"/>
                <a:gd name="T18" fmla="*/ 11 w 52"/>
                <a:gd name="T19" fmla="*/ 7 h 14"/>
                <a:gd name="T20" fmla="*/ 15 w 52"/>
                <a:gd name="T21" fmla="*/ 11 h 14"/>
                <a:gd name="T22" fmla="*/ 18 w 52"/>
                <a:gd name="T23" fmla="*/ 14 h 14"/>
                <a:gd name="T24" fmla="*/ 22 w 52"/>
                <a:gd name="T25" fmla="*/ 14 h 14"/>
                <a:gd name="T26" fmla="*/ 22 w 52"/>
                <a:gd name="T27" fmla="*/ 11 h 14"/>
                <a:gd name="T28" fmla="*/ 26 w 52"/>
                <a:gd name="T29" fmla="*/ 11 h 14"/>
                <a:gd name="T30" fmla="*/ 30 w 52"/>
                <a:gd name="T31" fmla="*/ 11 h 14"/>
                <a:gd name="T32" fmla="*/ 37 w 52"/>
                <a:gd name="T33" fmla="*/ 11 h 14"/>
                <a:gd name="T34" fmla="*/ 41 w 52"/>
                <a:gd name="T35" fmla="*/ 7 h 14"/>
                <a:gd name="T36" fmla="*/ 44 w 52"/>
                <a:gd name="T37" fmla="*/ 7 h 14"/>
                <a:gd name="T38" fmla="*/ 48 w 52"/>
                <a:gd name="T39" fmla="*/ 3 h 14"/>
                <a:gd name="T40" fmla="*/ 48 w 52"/>
                <a:gd name="T41" fmla="*/ 3 h 14"/>
                <a:gd name="T42" fmla="*/ 52 w 52"/>
                <a:gd name="T43" fmla="*/ 0 h 14"/>
                <a:gd name="T44" fmla="*/ 52 w 52"/>
                <a:gd name="T45" fmla="*/ 0 h 14"/>
                <a:gd name="T46" fmla="*/ 52 w 52"/>
                <a:gd name="T47" fmla="*/ 0 h 14"/>
                <a:gd name="T48" fmla="*/ 44 w 52"/>
                <a:gd name="T49" fmla="*/ 0 h 14"/>
                <a:gd name="T50" fmla="*/ 41 w 52"/>
                <a:gd name="T51" fmla="*/ 0 h 14"/>
                <a:gd name="T52" fmla="*/ 37 w 52"/>
                <a:gd name="T53" fmla="*/ 0 h 14"/>
                <a:gd name="T54" fmla="*/ 33 w 52"/>
                <a:gd name="T55" fmla="*/ 0 h 14"/>
                <a:gd name="T56" fmla="*/ 30 w 52"/>
                <a:gd name="T57" fmla="*/ 0 h 14"/>
                <a:gd name="T58" fmla="*/ 22 w 52"/>
                <a:gd name="T59" fmla="*/ 0 h 14"/>
                <a:gd name="T60" fmla="*/ 18 w 52"/>
                <a:gd name="T61" fmla="*/ 3 h 14"/>
                <a:gd name="T62" fmla="*/ 11 w 52"/>
                <a:gd name="T6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14">
                  <a:moveTo>
                    <a:pt x="0" y="11"/>
                  </a:moveTo>
                  <a:lnTo>
                    <a:pt x="4" y="14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1" y="7"/>
                  </a:moveTo>
                  <a:lnTo>
                    <a:pt x="15" y="11"/>
                  </a:lnTo>
                  <a:lnTo>
                    <a:pt x="18" y="14"/>
                  </a:lnTo>
                  <a:lnTo>
                    <a:pt x="22" y="14"/>
                  </a:lnTo>
                  <a:lnTo>
                    <a:pt x="22" y="11"/>
                  </a:lnTo>
                  <a:lnTo>
                    <a:pt x="26" y="11"/>
                  </a:lnTo>
                  <a:lnTo>
                    <a:pt x="30" y="11"/>
                  </a:lnTo>
                  <a:lnTo>
                    <a:pt x="37" y="11"/>
                  </a:lnTo>
                  <a:lnTo>
                    <a:pt x="41" y="7"/>
                  </a:lnTo>
                  <a:lnTo>
                    <a:pt x="44" y="7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2" y="0"/>
                  </a:lnTo>
                  <a:lnTo>
                    <a:pt x="18" y="3"/>
                  </a:lnTo>
                  <a:lnTo>
                    <a:pt x="11" y="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6417249" y="3033153"/>
              <a:ext cx="405289" cy="133810"/>
            </a:xfrm>
            <a:custGeom>
              <a:avLst/>
              <a:gdLst>
                <a:gd name="T0" fmla="*/ 193 w 315"/>
                <a:gd name="T1" fmla="*/ 74 h 104"/>
                <a:gd name="T2" fmla="*/ 4 w 315"/>
                <a:gd name="T3" fmla="*/ 33 h 104"/>
                <a:gd name="T4" fmla="*/ 0 w 315"/>
                <a:gd name="T5" fmla="*/ 30 h 104"/>
                <a:gd name="T6" fmla="*/ 174 w 315"/>
                <a:gd name="T7" fmla="*/ 100 h 104"/>
                <a:gd name="T8" fmla="*/ 186 w 315"/>
                <a:gd name="T9" fmla="*/ 100 h 104"/>
                <a:gd name="T10" fmla="*/ 219 w 315"/>
                <a:gd name="T11" fmla="*/ 93 h 104"/>
                <a:gd name="T12" fmla="*/ 241 w 315"/>
                <a:gd name="T13" fmla="*/ 93 h 104"/>
                <a:gd name="T14" fmla="*/ 260 w 315"/>
                <a:gd name="T15" fmla="*/ 56 h 104"/>
                <a:gd name="T16" fmla="*/ 267 w 315"/>
                <a:gd name="T17" fmla="*/ 48 h 104"/>
                <a:gd name="T18" fmla="*/ 289 w 315"/>
                <a:gd name="T19" fmla="*/ 48 h 104"/>
                <a:gd name="T20" fmla="*/ 304 w 315"/>
                <a:gd name="T21" fmla="*/ 48 h 104"/>
                <a:gd name="T22" fmla="*/ 308 w 315"/>
                <a:gd name="T23" fmla="*/ 41 h 104"/>
                <a:gd name="T24" fmla="*/ 311 w 315"/>
                <a:gd name="T25" fmla="*/ 33 h 104"/>
                <a:gd name="T26" fmla="*/ 297 w 315"/>
                <a:gd name="T27" fmla="*/ 30 h 104"/>
                <a:gd name="T28" fmla="*/ 293 w 315"/>
                <a:gd name="T29" fmla="*/ 26 h 104"/>
                <a:gd name="T30" fmla="*/ 293 w 315"/>
                <a:gd name="T31" fmla="*/ 19 h 104"/>
                <a:gd name="T32" fmla="*/ 282 w 315"/>
                <a:gd name="T33" fmla="*/ 8 h 104"/>
                <a:gd name="T34" fmla="*/ 274 w 315"/>
                <a:gd name="T35" fmla="*/ 11 h 104"/>
                <a:gd name="T36" fmla="*/ 263 w 315"/>
                <a:gd name="T37" fmla="*/ 22 h 104"/>
                <a:gd name="T38" fmla="*/ 248 w 315"/>
                <a:gd name="T39" fmla="*/ 37 h 104"/>
                <a:gd name="T40" fmla="*/ 252 w 315"/>
                <a:gd name="T41" fmla="*/ 37 h 104"/>
                <a:gd name="T42" fmla="*/ 252 w 315"/>
                <a:gd name="T43" fmla="*/ 48 h 104"/>
                <a:gd name="T44" fmla="*/ 248 w 315"/>
                <a:gd name="T45" fmla="*/ 41 h 104"/>
                <a:gd name="T46" fmla="*/ 241 w 315"/>
                <a:gd name="T47" fmla="*/ 48 h 104"/>
                <a:gd name="T48" fmla="*/ 230 w 315"/>
                <a:gd name="T49" fmla="*/ 48 h 104"/>
                <a:gd name="T50" fmla="*/ 215 w 315"/>
                <a:gd name="T51" fmla="*/ 67 h 104"/>
                <a:gd name="T52" fmla="*/ 200 w 315"/>
                <a:gd name="T53" fmla="*/ 78 h 104"/>
                <a:gd name="T54" fmla="*/ 189 w 315"/>
                <a:gd name="T55" fmla="*/ 85 h 104"/>
                <a:gd name="T56" fmla="*/ 171 w 315"/>
                <a:gd name="T57" fmla="*/ 93 h 104"/>
                <a:gd name="T58" fmla="*/ 160 w 315"/>
                <a:gd name="T59" fmla="*/ 85 h 104"/>
                <a:gd name="T60" fmla="*/ 278 w 315"/>
                <a:gd name="T61" fmla="*/ 0 h 104"/>
                <a:gd name="T62" fmla="*/ 286 w 315"/>
                <a:gd name="T63" fmla="*/ 4 h 104"/>
                <a:gd name="T64" fmla="*/ 189 w 315"/>
                <a:gd name="T65" fmla="*/ 82 h 104"/>
                <a:gd name="T66" fmla="*/ 193 w 315"/>
                <a:gd name="T67" fmla="*/ 78 h 104"/>
                <a:gd name="T68" fmla="*/ 197 w 315"/>
                <a:gd name="T69" fmla="*/ 74 h 104"/>
                <a:gd name="T70" fmla="*/ 193 w 315"/>
                <a:gd name="T71" fmla="*/ 74 h 104"/>
                <a:gd name="T72" fmla="*/ 4 w 315"/>
                <a:gd name="T73" fmla="*/ 11 h 104"/>
                <a:gd name="T74" fmla="*/ 15 w 315"/>
                <a:gd name="T75" fmla="*/ 15 h 104"/>
                <a:gd name="T76" fmla="*/ 23 w 315"/>
                <a:gd name="T77" fmla="*/ 26 h 104"/>
                <a:gd name="T78" fmla="*/ 34 w 315"/>
                <a:gd name="T79" fmla="*/ 22 h 104"/>
                <a:gd name="T80" fmla="*/ 37 w 315"/>
                <a:gd name="T81" fmla="*/ 19 h 104"/>
                <a:gd name="T82" fmla="*/ 56 w 315"/>
                <a:gd name="T83" fmla="*/ 48 h 104"/>
                <a:gd name="T84" fmla="*/ 56 w 315"/>
                <a:gd name="T85" fmla="*/ 67 h 104"/>
                <a:gd name="T86" fmla="*/ 67 w 315"/>
                <a:gd name="T87" fmla="*/ 78 h 104"/>
                <a:gd name="T88" fmla="*/ 71 w 315"/>
                <a:gd name="T89" fmla="*/ 85 h 104"/>
                <a:gd name="T90" fmla="*/ 71 w 315"/>
                <a:gd name="T91" fmla="*/ 93 h 104"/>
                <a:gd name="T92" fmla="*/ 71 w 315"/>
                <a:gd name="T93" fmla="*/ 93 h 104"/>
                <a:gd name="T94" fmla="*/ 60 w 315"/>
                <a:gd name="T95" fmla="*/ 93 h 104"/>
                <a:gd name="T96" fmla="*/ 45 w 315"/>
                <a:gd name="T97" fmla="*/ 85 h 104"/>
                <a:gd name="T98" fmla="*/ 30 w 315"/>
                <a:gd name="T99" fmla="*/ 74 h 104"/>
                <a:gd name="T100" fmla="*/ 23 w 315"/>
                <a:gd name="T101" fmla="*/ 63 h 104"/>
                <a:gd name="T102" fmla="*/ 12 w 315"/>
                <a:gd name="T103" fmla="*/ 52 h 104"/>
                <a:gd name="T104" fmla="*/ 8 w 315"/>
                <a:gd name="T105" fmla="*/ 3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5" h="104">
                  <a:moveTo>
                    <a:pt x="193" y="74"/>
                  </a:moveTo>
                  <a:lnTo>
                    <a:pt x="193" y="78"/>
                  </a:lnTo>
                  <a:lnTo>
                    <a:pt x="189" y="78"/>
                  </a:lnTo>
                  <a:lnTo>
                    <a:pt x="189" y="78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3" y="74"/>
                  </a:lnTo>
                  <a:close/>
                  <a:moveTo>
                    <a:pt x="0" y="30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0"/>
                  </a:lnTo>
                  <a:lnTo>
                    <a:pt x="0" y="30"/>
                  </a:lnTo>
                  <a:close/>
                  <a:moveTo>
                    <a:pt x="160" y="85"/>
                  </a:moveTo>
                  <a:lnTo>
                    <a:pt x="163" y="93"/>
                  </a:lnTo>
                  <a:lnTo>
                    <a:pt x="171" y="97"/>
                  </a:lnTo>
                  <a:lnTo>
                    <a:pt x="171" y="97"/>
                  </a:lnTo>
                  <a:lnTo>
                    <a:pt x="174" y="100"/>
                  </a:lnTo>
                  <a:lnTo>
                    <a:pt x="174" y="104"/>
                  </a:lnTo>
                  <a:lnTo>
                    <a:pt x="178" y="104"/>
                  </a:lnTo>
                  <a:lnTo>
                    <a:pt x="182" y="100"/>
                  </a:lnTo>
                  <a:lnTo>
                    <a:pt x="182" y="100"/>
                  </a:lnTo>
                  <a:lnTo>
                    <a:pt x="186" y="100"/>
                  </a:lnTo>
                  <a:lnTo>
                    <a:pt x="189" y="100"/>
                  </a:lnTo>
                  <a:lnTo>
                    <a:pt x="200" y="100"/>
                  </a:lnTo>
                  <a:lnTo>
                    <a:pt x="208" y="97"/>
                  </a:lnTo>
                  <a:lnTo>
                    <a:pt x="211" y="93"/>
                  </a:lnTo>
                  <a:lnTo>
                    <a:pt x="219" y="93"/>
                  </a:lnTo>
                  <a:lnTo>
                    <a:pt x="223" y="97"/>
                  </a:lnTo>
                  <a:lnTo>
                    <a:pt x="223" y="97"/>
                  </a:lnTo>
                  <a:lnTo>
                    <a:pt x="226" y="97"/>
                  </a:lnTo>
                  <a:lnTo>
                    <a:pt x="234" y="93"/>
                  </a:lnTo>
                  <a:lnTo>
                    <a:pt x="241" y="93"/>
                  </a:lnTo>
                  <a:lnTo>
                    <a:pt x="241" y="89"/>
                  </a:lnTo>
                  <a:lnTo>
                    <a:pt x="248" y="82"/>
                  </a:lnTo>
                  <a:lnTo>
                    <a:pt x="252" y="74"/>
                  </a:lnTo>
                  <a:lnTo>
                    <a:pt x="256" y="71"/>
                  </a:lnTo>
                  <a:lnTo>
                    <a:pt x="260" y="56"/>
                  </a:lnTo>
                  <a:lnTo>
                    <a:pt x="260" y="56"/>
                  </a:lnTo>
                  <a:lnTo>
                    <a:pt x="260" y="52"/>
                  </a:lnTo>
                  <a:lnTo>
                    <a:pt x="260" y="52"/>
                  </a:lnTo>
                  <a:lnTo>
                    <a:pt x="263" y="48"/>
                  </a:lnTo>
                  <a:lnTo>
                    <a:pt x="267" y="48"/>
                  </a:lnTo>
                  <a:lnTo>
                    <a:pt x="271" y="48"/>
                  </a:lnTo>
                  <a:lnTo>
                    <a:pt x="278" y="48"/>
                  </a:lnTo>
                  <a:lnTo>
                    <a:pt x="282" y="48"/>
                  </a:lnTo>
                  <a:lnTo>
                    <a:pt x="286" y="48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293" y="52"/>
                  </a:lnTo>
                  <a:lnTo>
                    <a:pt x="297" y="52"/>
                  </a:lnTo>
                  <a:lnTo>
                    <a:pt x="300" y="48"/>
                  </a:lnTo>
                  <a:lnTo>
                    <a:pt x="304" y="48"/>
                  </a:lnTo>
                  <a:lnTo>
                    <a:pt x="304" y="48"/>
                  </a:lnTo>
                  <a:lnTo>
                    <a:pt x="300" y="45"/>
                  </a:lnTo>
                  <a:lnTo>
                    <a:pt x="300" y="41"/>
                  </a:lnTo>
                  <a:lnTo>
                    <a:pt x="300" y="37"/>
                  </a:lnTo>
                  <a:lnTo>
                    <a:pt x="308" y="41"/>
                  </a:lnTo>
                  <a:lnTo>
                    <a:pt x="315" y="37"/>
                  </a:lnTo>
                  <a:lnTo>
                    <a:pt x="315" y="37"/>
                  </a:lnTo>
                  <a:lnTo>
                    <a:pt x="315" y="33"/>
                  </a:lnTo>
                  <a:lnTo>
                    <a:pt x="315" y="33"/>
                  </a:lnTo>
                  <a:lnTo>
                    <a:pt x="311" y="33"/>
                  </a:lnTo>
                  <a:lnTo>
                    <a:pt x="308" y="30"/>
                  </a:lnTo>
                  <a:lnTo>
                    <a:pt x="304" y="30"/>
                  </a:lnTo>
                  <a:lnTo>
                    <a:pt x="300" y="26"/>
                  </a:lnTo>
                  <a:lnTo>
                    <a:pt x="297" y="26"/>
                  </a:lnTo>
                  <a:lnTo>
                    <a:pt x="297" y="30"/>
                  </a:lnTo>
                  <a:lnTo>
                    <a:pt x="293" y="30"/>
                  </a:lnTo>
                  <a:lnTo>
                    <a:pt x="297" y="26"/>
                  </a:lnTo>
                  <a:lnTo>
                    <a:pt x="297" y="22"/>
                  </a:lnTo>
                  <a:lnTo>
                    <a:pt x="293" y="22"/>
                  </a:lnTo>
                  <a:lnTo>
                    <a:pt x="293" y="26"/>
                  </a:lnTo>
                  <a:lnTo>
                    <a:pt x="289" y="26"/>
                  </a:lnTo>
                  <a:lnTo>
                    <a:pt x="289" y="26"/>
                  </a:lnTo>
                  <a:lnTo>
                    <a:pt x="289" y="19"/>
                  </a:lnTo>
                  <a:lnTo>
                    <a:pt x="293" y="19"/>
                  </a:lnTo>
                  <a:lnTo>
                    <a:pt x="293" y="19"/>
                  </a:lnTo>
                  <a:lnTo>
                    <a:pt x="289" y="15"/>
                  </a:lnTo>
                  <a:lnTo>
                    <a:pt x="286" y="15"/>
                  </a:lnTo>
                  <a:lnTo>
                    <a:pt x="282" y="15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78" y="8"/>
                  </a:lnTo>
                  <a:lnTo>
                    <a:pt x="278" y="11"/>
                  </a:lnTo>
                  <a:lnTo>
                    <a:pt x="274" y="15"/>
                  </a:lnTo>
                  <a:lnTo>
                    <a:pt x="274" y="15"/>
                  </a:lnTo>
                  <a:lnTo>
                    <a:pt x="274" y="11"/>
                  </a:lnTo>
                  <a:lnTo>
                    <a:pt x="274" y="8"/>
                  </a:lnTo>
                  <a:lnTo>
                    <a:pt x="274" y="8"/>
                  </a:lnTo>
                  <a:lnTo>
                    <a:pt x="271" y="15"/>
                  </a:lnTo>
                  <a:lnTo>
                    <a:pt x="267" y="15"/>
                  </a:lnTo>
                  <a:lnTo>
                    <a:pt x="263" y="22"/>
                  </a:lnTo>
                  <a:lnTo>
                    <a:pt x="263" y="26"/>
                  </a:lnTo>
                  <a:lnTo>
                    <a:pt x="260" y="33"/>
                  </a:lnTo>
                  <a:lnTo>
                    <a:pt x="256" y="33"/>
                  </a:lnTo>
                  <a:lnTo>
                    <a:pt x="252" y="33"/>
                  </a:lnTo>
                  <a:lnTo>
                    <a:pt x="248" y="37"/>
                  </a:lnTo>
                  <a:lnTo>
                    <a:pt x="252" y="37"/>
                  </a:lnTo>
                  <a:lnTo>
                    <a:pt x="248" y="37"/>
                  </a:lnTo>
                  <a:lnTo>
                    <a:pt x="252" y="37"/>
                  </a:lnTo>
                  <a:lnTo>
                    <a:pt x="256" y="37"/>
                  </a:lnTo>
                  <a:lnTo>
                    <a:pt x="252" y="37"/>
                  </a:lnTo>
                  <a:lnTo>
                    <a:pt x="252" y="41"/>
                  </a:lnTo>
                  <a:lnTo>
                    <a:pt x="248" y="41"/>
                  </a:lnTo>
                  <a:lnTo>
                    <a:pt x="252" y="41"/>
                  </a:lnTo>
                  <a:lnTo>
                    <a:pt x="252" y="48"/>
                  </a:lnTo>
                  <a:lnTo>
                    <a:pt x="252" y="48"/>
                  </a:lnTo>
                  <a:lnTo>
                    <a:pt x="248" y="48"/>
                  </a:lnTo>
                  <a:lnTo>
                    <a:pt x="248" y="45"/>
                  </a:lnTo>
                  <a:lnTo>
                    <a:pt x="248" y="41"/>
                  </a:lnTo>
                  <a:lnTo>
                    <a:pt x="248" y="41"/>
                  </a:lnTo>
                  <a:lnTo>
                    <a:pt x="248" y="41"/>
                  </a:lnTo>
                  <a:lnTo>
                    <a:pt x="245" y="41"/>
                  </a:lnTo>
                  <a:lnTo>
                    <a:pt x="245" y="45"/>
                  </a:lnTo>
                  <a:lnTo>
                    <a:pt x="245" y="52"/>
                  </a:lnTo>
                  <a:lnTo>
                    <a:pt x="245" y="52"/>
                  </a:lnTo>
                  <a:lnTo>
                    <a:pt x="241" y="48"/>
                  </a:lnTo>
                  <a:lnTo>
                    <a:pt x="237" y="45"/>
                  </a:lnTo>
                  <a:lnTo>
                    <a:pt x="237" y="45"/>
                  </a:lnTo>
                  <a:lnTo>
                    <a:pt x="234" y="45"/>
                  </a:lnTo>
                  <a:lnTo>
                    <a:pt x="230" y="45"/>
                  </a:lnTo>
                  <a:lnTo>
                    <a:pt x="230" y="48"/>
                  </a:lnTo>
                  <a:lnTo>
                    <a:pt x="226" y="52"/>
                  </a:lnTo>
                  <a:lnTo>
                    <a:pt x="226" y="56"/>
                  </a:lnTo>
                  <a:lnTo>
                    <a:pt x="219" y="59"/>
                  </a:lnTo>
                  <a:lnTo>
                    <a:pt x="219" y="63"/>
                  </a:lnTo>
                  <a:lnTo>
                    <a:pt x="215" y="67"/>
                  </a:lnTo>
                  <a:lnTo>
                    <a:pt x="211" y="71"/>
                  </a:lnTo>
                  <a:lnTo>
                    <a:pt x="197" y="74"/>
                  </a:lnTo>
                  <a:lnTo>
                    <a:pt x="197" y="74"/>
                  </a:lnTo>
                  <a:lnTo>
                    <a:pt x="197" y="78"/>
                  </a:lnTo>
                  <a:lnTo>
                    <a:pt x="200" y="78"/>
                  </a:lnTo>
                  <a:lnTo>
                    <a:pt x="197" y="78"/>
                  </a:lnTo>
                  <a:lnTo>
                    <a:pt x="193" y="82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89" y="85"/>
                  </a:lnTo>
                  <a:lnTo>
                    <a:pt x="189" y="89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78" y="93"/>
                  </a:lnTo>
                  <a:lnTo>
                    <a:pt x="171" y="93"/>
                  </a:lnTo>
                  <a:lnTo>
                    <a:pt x="167" y="93"/>
                  </a:lnTo>
                  <a:lnTo>
                    <a:pt x="167" y="89"/>
                  </a:lnTo>
                  <a:lnTo>
                    <a:pt x="163" y="85"/>
                  </a:lnTo>
                  <a:lnTo>
                    <a:pt x="160" y="85"/>
                  </a:lnTo>
                  <a:lnTo>
                    <a:pt x="160" y="85"/>
                  </a:lnTo>
                  <a:close/>
                  <a:moveTo>
                    <a:pt x="278" y="0"/>
                  </a:moveTo>
                  <a:lnTo>
                    <a:pt x="274" y="4"/>
                  </a:lnTo>
                  <a:lnTo>
                    <a:pt x="274" y="4"/>
                  </a:lnTo>
                  <a:lnTo>
                    <a:pt x="278" y="4"/>
                  </a:lnTo>
                  <a:lnTo>
                    <a:pt x="278" y="0"/>
                  </a:lnTo>
                  <a:lnTo>
                    <a:pt x="278" y="0"/>
                  </a:lnTo>
                  <a:close/>
                  <a:moveTo>
                    <a:pt x="282" y="0"/>
                  </a:moveTo>
                  <a:lnTo>
                    <a:pt x="278" y="4"/>
                  </a:lnTo>
                  <a:lnTo>
                    <a:pt x="282" y="4"/>
                  </a:lnTo>
                  <a:lnTo>
                    <a:pt x="286" y="4"/>
                  </a:lnTo>
                  <a:lnTo>
                    <a:pt x="286" y="4"/>
                  </a:lnTo>
                  <a:lnTo>
                    <a:pt x="282" y="0"/>
                  </a:lnTo>
                  <a:lnTo>
                    <a:pt x="282" y="0"/>
                  </a:lnTo>
                  <a:close/>
                  <a:moveTo>
                    <a:pt x="193" y="82"/>
                  </a:moveTo>
                  <a:lnTo>
                    <a:pt x="189" y="82"/>
                  </a:lnTo>
                  <a:lnTo>
                    <a:pt x="189" y="78"/>
                  </a:lnTo>
                  <a:lnTo>
                    <a:pt x="193" y="82"/>
                  </a:lnTo>
                  <a:lnTo>
                    <a:pt x="193" y="82"/>
                  </a:lnTo>
                  <a:close/>
                  <a:moveTo>
                    <a:pt x="193" y="78"/>
                  </a:move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close/>
                  <a:moveTo>
                    <a:pt x="197" y="74"/>
                  </a:moveTo>
                  <a:lnTo>
                    <a:pt x="197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7" y="74"/>
                  </a:lnTo>
                  <a:lnTo>
                    <a:pt x="197" y="74"/>
                  </a:lnTo>
                  <a:close/>
                  <a:moveTo>
                    <a:pt x="0" y="15"/>
                  </a:moveTo>
                  <a:lnTo>
                    <a:pt x="4" y="11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12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9" y="19"/>
                  </a:lnTo>
                  <a:lnTo>
                    <a:pt x="19" y="22"/>
                  </a:lnTo>
                  <a:lnTo>
                    <a:pt x="15" y="22"/>
                  </a:lnTo>
                  <a:lnTo>
                    <a:pt x="15" y="26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30" y="26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41" y="22"/>
                  </a:lnTo>
                  <a:lnTo>
                    <a:pt x="52" y="33"/>
                  </a:lnTo>
                  <a:lnTo>
                    <a:pt x="56" y="41"/>
                  </a:lnTo>
                  <a:lnTo>
                    <a:pt x="56" y="45"/>
                  </a:lnTo>
                  <a:lnTo>
                    <a:pt x="56" y="48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67"/>
                  </a:lnTo>
                  <a:lnTo>
                    <a:pt x="60" y="71"/>
                  </a:lnTo>
                  <a:lnTo>
                    <a:pt x="63" y="74"/>
                  </a:lnTo>
                  <a:lnTo>
                    <a:pt x="67" y="74"/>
                  </a:lnTo>
                  <a:lnTo>
                    <a:pt x="67" y="74"/>
                  </a:lnTo>
                  <a:lnTo>
                    <a:pt x="67" y="78"/>
                  </a:lnTo>
                  <a:lnTo>
                    <a:pt x="67" y="82"/>
                  </a:lnTo>
                  <a:lnTo>
                    <a:pt x="67" y="82"/>
                  </a:lnTo>
                  <a:lnTo>
                    <a:pt x="67" y="82"/>
                  </a:lnTo>
                  <a:lnTo>
                    <a:pt x="67" y="85"/>
                  </a:lnTo>
                  <a:lnTo>
                    <a:pt x="71" y="85"/>
                  </a:lnTo>
                  <a:lnTo>
                    <a:pt x="74" y="89"/>
                  </a:lnTo>
                  <a:lnTo>
                    <a:pt x="74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67" y="89"/>
                  </a:lnTo>
                  <a:lnTo>
                    <a:pt x="71" y="93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67" y="97"/>
                  </a:lnTo>
                  <a:lnTo>
                    <a:pt x="63" y="93"/>
                  </a:lnTo>
                  <a:lnTo>
                    <a:pt x="63" y="97"/>
                  </a:lnTo>
                  <a:lnTo>
                    <a:pt x="60" y="93"/>
                  </a:lnTo>
                  <a:lnTo>
                    <a:pt x="60" y="93"/>
                  </a:lnTo>
                  <a:lnTo>
                    <a:pt x="52" y="89"/>
                  </a:lnTo>
                  <a:lnTo>
                    <a:pt x="49" y="89"/>
                  </a:lnTo>
                  <a:lnTo>
                    <a:pt x="45" y="85"/>
                  </a:lnTo>
                  <a:lnTo>
                    <a:pt x="45" y="85"/>
                  </a:lnTo>
                  <a:lnTo>
                    <a:pt x="41" y="85"/>
                  </a:lnTo>
                  <a:lnTo>
                    <a:pt x="37" y="85"/>
                  </a:lnTo>
                  <a:lnTo>
                    <a:pt x="34" y="82"/>
                  </a:lnTo>
                  <a:lnTo>
                    <a:pt x="34" y="78"/>
                  </a:lnTo>
                  <a:lnTo>
                    <a:pt x="30" y="74"/>
                  </a:lnTo>
                  <a:lnTo>
                    <a:pt x="26" y="74"/>
                  </a:lnTo>
                  <a:lnTo>
                    <a:pt x="23" y="71"/>
                  </a:lnTo>
                  <a:lnTo>
                    <a:pt x="23" y="71"/>
                  </a:lnTo>
                  <a:lnTo>
                    <a:pt x="26" y="67"/>
                  </a:lnTo>
                  <a:lnTo>
                    <a:pt x="23" y="63"/>
                  </a:lnTo>
                  <a:lnTo>
                    <a:pt x="19" y="63"/>
                  </a:lnTo>
                  <a:lnTo>
                    <a:pt x="19" y="59"/>
                  </a:lnTo>
                  <a:lnTo>
                    <a:pt x="12" y="56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12" y="45"/>
                  </a:lnTo>
                  <a:lnTo>
                    <a:pt x="12" y="41"/>
                  </a:lnTo>
                  <a:lnTo>
                    <a:pt x="8" y="37"/>
                  </a:lnTo>
                  <a:lnTo>
                    <a:pt x="8" y="33"/>
                  </a:lnTo>
                  <a:lnTo>
                    <a:pt x="4" y="22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" name="Freeform 23"/>
            <p:cNvSpPr>
              <a:spLocks noEditPoints="1"/>
            </p:cNvSpPr>
            <p:nvPr/>
          </p:nvSpPr>
          <p:spPr bwMode="auto">
            <a:xfrm>
              <a:off x="6718320" y="3080759"/>
              <a:ext cx="23159" cy="19300"/>
            </a:xfrm>
            <a:custGeom>
              <a:avLst/>
              <a:gdLst>
                <a:gd name="T0" fmla="*/ 0 w 18"/>
                <a:gd name="T1" fmla="*/ 8 h 15"/>
                <a:gd name="T2" fmla="*/ 3 w 18"/>
                <a:gd name="T3" fmla="*/ 8 h 15"/>
                <a:gd name="T4" fmla="*/ 3 w 18"/>
                <a:gd name="T5" fmla="*/ 8 h 15"/>
                <a:gd name="T6" fmla="*/ 7 w 18"/>
                <a:gd name="T7" fmla="*/ 11 h 15"/>
                <a:gd name="T8" fmla="*/ 11 w 18"/>
                <a:gd name="T9" fmla="*/ 15 h 15"/>
                <a:gd name="T10" fmla="*/ 11 w 18"/>
                <a:gd name="T11" fmla="*/ 15 h 15"/>
                <a:gd name="T12" fmla="*/ 11 w 18"/>
                <a:gd name="T13" fmla="*/ 8 h 15"/>
                <a:gd name="T14" fmla="*/ 11 w 18"/>
                <a:gd name="T15" fmla="*/ 4 h 15"/>
                <a:gd name="T16" fmla="*/ 14 w 18"/>
                <a:gd name="T17" fmla="*/ 4 h 15"/>
                <a:gd name="T18" fmla="*/ 14 w 18"/>
                <a:gd name="T19" fmla="*/ 4 h 15"/>
                <a:gd name="T20" fmla="*/ 14 w 18"/>
                <a:gd name="T21" fmla="*/ 0 h 15"/>
                <a:gd name="T22" fmla="*/ 11 w 18"/>
                <a:gd name="T23" fmla="*/ 0 h 15"/>
                <a:gd name="T24" fmla="*/ 7 w 18"/>
                <a:gd name="T25" fmla="*/ 4 h 15"/>
                <a:gd name="T26" fmla="*/ 0 w 18"/>
                <a:gd name="T27" fmla="*/ 8 h 15"/>
                <a:gd name="T28" fmla="*/ 0 w 18"/>
                <a:gd name="T29" fmla="*/ 8 h 15"/>
                <a:gd name="T30" fmla="*/ 0 w 18"/>
                <a:gd name="T31" fmla="*/ 8 h 15"/>
                <a:gd name="T32" fmla="*/ 14 w 18"/>
                <a:gd name="T33" fmla="*/ 4 h 15"/>
                <a:gd name="T34" fmla="*/ 14 w 18"/>
                <a:gd name="T35" fmla="*/ 8 h 15"/>
                <a:gd name="T36" fmla="*/ 14 w 18"/>
                <a:gd name="T37" fmla="*/ 11 h 15"/>
                <a:gd name="T38" fmla="*/ 18 w 18"/>
                <a:gd name="T39" fmla="*/ 11 h 15"/>
                <a:gd name="T40" fmla="*/ 18 w 18"/>
                <a:gd name="T41" fmla="*/ 11 h 15"/>
                <a:gd name="T42" fmla="*/ 18 w 18"/>
                <a:gd name="T43" fmla="*/ 4 h 15"/>
                <a:gd name="T44" fmla="*/ 14 w 18"/>
                <a:gd name="T45" fmla="*/ 4 h 15"/>
                <a:gd name="T46" fmla="*/ 14 w 18"/>
                <a:gd name="T47" fmla="*/ 4 h 15"/>
                <a:gd name="T48" fmla="*/ 14 w 18"/>
                <a:gd name="T4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15">
                  <a:moveTo>
                    <a:pt x="0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8"/>
                  </a:lnTo>
                  <a:lnTo>
                    <a:pt x="11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7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14" y="4"/>
                  </a:moveTo>
                  <a:lnTo>
                    <a:pt x="14" y="8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" name="Freeform 24"/>
            <p:cNvSpPr>
              <a:spLocks noEditPoints="1"/>
            </p:cNvSpPr>
            <p:nvPr/>
          </p:nvSpPr>
          <p:spPr bwMode="auto">
            <a:xfrm>
              <a:off x="6436547" y="2703775"/>
              <a:ext cx="176269" cy="306218"/>
            </a:xfrm>
            <a:custGeom>
              <a:avLst/>
              <a:gdLst>
                <a:gd name="T0" fmla="*/ 4 w 137"/>
                <a:gd name="T1" fmla="*/ 11 h 238"/>
                <a:gd name="T2" fmla="*/ 15 w 137"/>
                <a:gd name="T3" fmla="*/ 15 h 238"/>
                <a:gd name="T4" fmla="*/ 22 w 137"/>
                <a:gd name="T5" fmla="*/ 11 h 238"/>
                <a:gd name="T6" fmla="*/ 37 w 137"/>
                <a:gd name="T7" fmla="*/ 11 h 238"/>
                <a:gd name="T8" fmla="*/ 52 w 137"/>
                <a:gd name="T9" fmla="*/ 0 h 238"/>
                <a:gd name="T10" fmla="*/ 67 w 137"/>
                <a:gd name="T11" fmla="*/ 8 h 238"/>
                <a:gd name="T12" fmla="*/ 74 w 137"/>
                <a:gd name="T13" fmla="*/ 11 h 238"/>
                <a:gd name="T14" fmla="*/ 82 w 137"/>
                <a:gd name="T15" fmla="*/ 26 h 238"/>
                <a:gd name="T16" fmla="*/ 96 w 137"/>
                <a:gd name="T17" fmla="*/ 26 h 238"/>
                <a:gd name="T18" fmla="*/ 96 w 137"/>
                <a:gd name="T19" fmla="*/ 34 h 238"/>
                <a:gd name="T20" fmla="*/ 85 w 137"/>
                <a:gd name="T21" fmla="*/ 37 h 238"/>
                <a:gd name="T22" fmla="*/ 78 w 137"/>
                <a:gd name="T23" fmla="*/ 41 h 238"/>
                <a:gd name="T24" fmla="*/ 74 w 137"/>
                <a:gd name="T25" fmla="*/ 41 h 238"/>
                <a:gd name="T26" fmla="*/ 74 w 137"/>
                <a:gd name="T27" fmla="*/ 48 h 238"/>
                <a:gd name="T28" fmla="*/ 67 w 137"/>
                <a:gd name="T29" fmla="*/ 56 h 238"/>
                <a:gd name="T30" fmla="*/ 63 w 137"/>
                <a:gd name="T31" fmla="*/ 59 h 238"/>
                <a:gd name="T32" fmla="*/ 63 w 137"/>
                <a:gd name="T33" fmla="*/ 74 h 238"/>
                <a:gd name="T34" fmla="*/ 71 w 137"/>
                <a:gd name="T35" fmla="*/ 82 h 238"/>
                <a:gd name="T36" fmla="*/ 78 w 137"/>
                <a:gd name="T37" fmla="*/ 93 h 238"/>
                <a:gd name="T38" fmla="*/ 89 w 137"/>
                <a:gd name="T39" fmla="*/ 104 h 238"/>
                <a:gd name="T40" fmla="*/ 119 w 137"/>
                <a:gd name="T41" fmla="*/ 126 h 238"/>
                <a:gd name="T42" fmla="*/ 122 w 137"/>
                <a:gd name="T43" fmla="*/ 134 h 238"/>
                <a:gd name="T44" fmla="*/ 126 w 137"/>
                <a:gd name="T45" fmla="*/ 149 h 238"/>
                <a:gd name="T46" fmla="*/ 130 w 137"/>
                <a:gd name="T47" fmla="*/ 160 h 238"/>
                <a:gd name="T48" fmla="*/ 134 w 137"/>
                <a:gd name="T49" fmla="*/ 167 h 238"/>
                <a:gd name="T50" fmla="*/ 134 w 137"/>
                <a:gd name="T51" fmla="*/ 171 h 238"/>
                <a:gd name="T52" fmla="*/ 130 w 137"/>
                <a:gd name="T53" fmla="*/ 178 h 238"/>
                <a:gd name="T54" fmla="*/ 130 w 137"/>
                <a:gd name="T55" fmla="*/ 189 h 238"/>
                <a:gd name="T56" fmla="*/ 122 w 137"/>
                <a:gd name="T57" fmla="*/ 200 h 238"/>
                <a:gd name="T58" fmla="*/ 111 w 137"/>
                <a:gd name="T59" fmla="*/ 208 h 238"/>
                <a:gd name="T60" fmla="*/ 93 w 137"/>
                <a:gd name="T61" fmla="*/ 212 h 238"/>
                <a:gd name="T62" fmla="*/ 89 w 137"/>
                <a:gd name="T63" fmla="*/ 208 h 238"/>
                <a:gd name="T64" fmla="*/ 93 w 137"/>
                <a:gd name="T65" fmla="*/ 212 h 238"/>
                <a:gd name="T66" fmla="*/ 89 w 137"/>
                <a:gd name="T67" fmla="*/ 219 h 238"/>
                <a:gd name="T68" fmla="*/ 82 w 137"/>
                <a:gd name="T69" fmla="*/ 219 h 238"/>
                <a:gd name="T70" fmla="*/ 82 w 137"/>
                <a:gd name="T71" fmla="*/ 226 h 238"/>
                <a:gd name="T72" fmla="*/ 74 w 137"/>
                <a:gd name="T73" fmla="*/ 230 h 238"/>
                <a:gd name="T74" fmla="*/ 63 w 137"/>
                <a:gd name="T75" fmla="*/ 238 h 238"/>
                <a:gd name="T76" fmla="*/ 63 w 137"/>
                <a:gd name="T77" fmla="*/ 234 h 238"/>
                <a:gd name="T78" fmla="*/ 63 w 137"/>
                <a:gd name="T79" fmla="*/ 226 h 238"/>
                <a:gd name="T80" fmla="*/ 67 w 137"/>
                <a:gd name="T81" fmla="*/ 215 h 238"/>
                <a:gd name="T82" fmla="*/ 56 w 137"/>
                <a:gd name="T83" fmla="*/ 212 h 238"/>
                <a:gd name="T84" fmla="*/ 63 w 137"/>
                <a:gd name="T85" fmla="*/ 204 h 238"/>
                <a:gd name="T86" fmla="*/ 82 w 137"/>
                <a:gd name="T87" fmla="*/ 200 h 238"/>
                <a:gd name="T88" fmla="*/ 82 w 137"/>
                <a:gd name="T89" fmla="*/ 197 h 238"/>
                <a:gd name="T90" fmla="*/ 89 w 137"/>
                <a:gd name="T91" fmla="*/ 186 h 238"/>
                <a:gd name="T92" fmla="*/ 104 w 137"/>
                <a:gd name="T93" fmla="*/ 174 h 238"/>
                <a:gd name="T94" fmla="*/ 100 w 137"/>
                <a:gd name="T95" fmla="*/ 152 h 238"/>
                <a:gd name="T96" fmla="*/ 100 w 137"/>
                <a:gd name="T97" fmla="*/ 141 h 238"/>
                <a:gd name="T98" fmla="*/ 100 w 137"/>
                <a:gd name="T99" fmla="*/ 126 h 238"/>
                <a:gd name="T100" fmla="*/ 96 w 137"/>
                <a:gd name="T101" fmla="*/ 119 h 238"/>
                <a:gd name="T102" fmla="*/ 89 w 137"/>
                <a:gd name="T103" fmla="*/ 111 h 238"/>
                <a:gd name="T104" fmla="*/ 82 w 137"/>
                <a:gd name="T105" fmla="*/ 104 h 238"/>
                <a:gd name="T106" fmla="*/ 67 w 137"/>
                <a:gd name="T107" fmla="*/ 93 h 238"/>
                <a:gd name="T108" fmla="*/ 48 w 137"/>
                <a:gd name="T109" fmla="*/ 78 h 238"/>
                <a:gd name="T110" fmla="*/ 41 w 137"/>
                <a:gd name="T111" fmla="*/ 71 h 238"/>
                <a:gd name="T112" fmla="*/ 45 w 137"/>
                <a:gd name="T113" fmla="*/ 59 h 238"/>
                <a:gd name="T114" fmla="*/ 48 w 137"/>
                <a:gd name="T115" fmla="*/ 48 h 238"/>
                <a:gd name="T116" fmla="*/ 37 w 137"/>
                <a:gd name="T117" fmla="*/ 41 h 238"/>
                <a:gd name="T118" fmla="*/ 11 w 137"/>
                <a:gd name="T119" fmla="*/ 34 h 238"/>
                <a:gd name="T120" fmla="*/ 0 w 137"/>
                <a:gd name="T121" fmla="*/ 19 h 238"/>
                <a:gd name="T122" fmla="*/ 48 w 137"/>
                <a:gd name="T123" fmla="*/ 215 h 238"/>
                <a:gd name="T124" fmla="*/ 48 w 137"/>
                <a:gd name="T125" fmla="*/ 20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7" h="238">
                  <a:moveTo>
                    <a:pt x="0" y="15"/>
                  </a:move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6" y="15"/>
                  </a:lnTo>
                  <a:lnTo>
                    <a:pt x="30" y="11"/>
                  </a:lnTo>
                  <a:lnTo>
                    <a:pt x="30" y="8"/>
                  </a:lnTo>
                  <a:lnTo>
                    <a:pt x="34" y="8"/>
                  </a:lnTo>
                  <a:lnTo>
                    <a:pt x="37" y="11"/>
                  </a:lnTo>
                  <a:lnTo>
                    <a:pt x="41" y="8"/>
                  </a:lnTo>
                  <a:lnTo>
                    <a:pt x="41" y="4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9" y="4"/>
                  </a:lnTo>
                  <a:lnTo>
                    <a:pt x="59" y="8"/>
                  </a:lnTo>
                  <a:lnTo>
                    <a:pt x="67" y="8"/>
                  </a:lnTo>
                  <a:lnTo>
                    <a:pt x="71" y="8"/>
                  </a:lnTo>
                  <a:lnTo>
                    <a:pt x="74" y="8"/>
                  </a:lnTo>
                  <a:lnTo>
                    <a:pt x="78" y="8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1" y="19"/>
                  </a:lnTo>
                  <a:lnTo>
                    <a:pt x="74" y="19"/>
                  </a:lnTo>
                  <a:lnTo>
                    <a:pt x="74" y="22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5" y="26"/>
                  </a:lnTo>
                  <a:lnTo>
                    <a:pt x="89" y="30"/>
                  </a:lnTo>
                  <a:lnTo>
                    <a:pt x="93" y="26"/>
                  </a:lnTo>
                  <a:lnTo>
                    <a:pt x="93" y="30"/>
                  </a:lnTo>
                  <a:lnTo>
                    <a:pt x="96" y="26"/>
                  </a:lnTo>
                  <a:lnTo>
                    <a:pt x="96" y="30"/>
                  </a:lnTo>
                  <a:lnTo>
                    <a:pt x="96" y="30"/>
                  </a:lnTo>
                  <a:lnTo>
                    <a:pt x="100" y="30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89" y="34"/>
                  </a:lnTo>
                  <a:lnTo>
                    <a:pt x="85" y="34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5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78" y="41"/>
                  </a:lnTo>
                  <a:lnTo>
                    <a:pt x="78" y="41"/>
                  </a:lnTo>
                  <a:lnTo>
                    <a:pt x="78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1" y="52"/>
                  </a:lnTo>
                  <a:lnTo>
                    <a:pt x="71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7" y="67"/>
                  </a:lnTo>
                  <a:lnTo>
                    <a:pt x="63" y="71"/>
                  </a:lnTo>
                  <a:lnTo>
                    <a:pt x="63" y="74"/>
                  </a:lnTo>
                  <a:lnTo>
                    <a:pt x="67" y="74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71" y="82"/>
                  </a:lnTo>
                  <a:lnTo>
                    <a:pt x="74" y="85"/>
                  </a:lnTo>
                  <a:lnTo>
                    <a:pt x="74" y="85"/>
                  </a:lnTo>
                  <a:lnTo>
                    <a:pt x="78" y="89"/>
                  </a:lnTo>
                  <a:lnTo>
                    <a:pt x="78" y="89"/>
                  </a:lnTo>
                  <a:lnTo>
                    <a:pt x="78" y="93"/>
                  </a:lnTo>
                  <a:lnTo>
                    <a:pt x="78" y="93"/>
                  </a:lnTo>
                  <a:lnTo>
                    <a:pt x="78" y="97"/>
                  </a:lnTo>
                  <a:lnTo>
                    <a:pt x="85" y="100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96" y="108"/>
                  </a:lnTo>
                  <a:lnTo>
                    <a:pt x="108" y="115"/>
                  </a:lnTo>
                  <a:lnTo>
                    <a:pt x="108" y="115"/>
                  </a:lnTo>
                  <a:lnTo>
                    <a:pt x="115" y="123"/>
                  </a:lnTo>
                  <a:lnTo>
                    <a:pt x="119" y="126"/>
                  </a:lnTo>
                  <a:lnTo>
                    <a:pt x="119" y="126"/>
                  </a:lnTo>
                  <a:lnTo>
                    <a:pt x="119" y="126"/>
                  </a:lnTo>
                  <a:lnTo>
                    <a:pt x="119" y="130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7"/>
                  </a:lnTo>
                  <a:lnTo>
                    <a:pt x="122" y="137"/>
                  </a:lnTo>
                  <a:lnTo>
                    <a:pt x="126" y="141"/>
                  </a:lnTo>
                  <a:lnTo>
                    <a:pt x="126" y="145"/>
                  </a:lnTo>
                  <a:lnTo>
                    <a:pt x="126" y="149"/>
                  </a:lnTo>
                  <a:lnTo>
                    <a:pt x="130" y="152"/>
                  </a:lnTo>
                  <a:lnTo>
                    <a:pt x="130" y="152"/>
                  </a:lnTo>
                  <a:lnTo>
                    <a:pt x="130" y="156"/>
                  </a:lnTo>
                  <a:lnTo>
                    <a:pt x="130" y="156"/>
                  </a:lnTo>
                  <a:lnTo>
                    <a:pt x="130" y="160"/>
                  </a:lnTo>
                  <a:lnTo>
                    <a:pt x="130" y="160"/>
                  </a:lnTo>
                  <a:lnTo>
                    <a:pt x="130" y="163"/>
                  </a:lnTo>
                  <a:lnTo>
                    <a:pt x="130" y="167"/>
                  </a:lnTo>
                  <a:lnTo>
                    <a:pt x="134" y="167"/>
                  </a:lnTo>
                  <a:lnTo>
                    <a:pt x="134" y="167"/>
                  </a:lnTo>
                  <a:lnTo>
                    <a:pt x="137" y="171"/>
                  </a:lnTo>
                  <a:lnTo>
                    <a:pt x="134" y="174"/>
                  </a:lnTo>
                  <a:lnTo>
                    <a:pt x="134" y="174"/>
                  </a:lnTo>
                  <a:lnTo>
                    <a:pt x="134" y="171"/>
                  </a:lnTo>
                  <a:lnTo>
                    <a:pt x="134" y="171"/>
                  </a:lnTo>
                  <a:lnTo>
                    <a:pt x="134" y="171"/>
                  </a:lnTo>
                  <a:lnTo>
                    <a:pt x="134" y="174"/>
                  </a:lnTo>
                  <a:lnTo>
                    <a:pt x="134" y="174"/>
                  </a:lnTo>
                  <a:lnTo>
                    <a:pt x="134" y="178"/>
                  </a:lnTo>
                  <a:lnTo>
                    <a:pt x="130" y="178"/>
                  </a:lnTo>
                  <a:lnTo>
                    <a:pt x="130" y="182"/>
                  </a:lnTo>
                  <a:lnTo>
                    <a:pt x="130" y="182"/>
                  </a:lnTo>
                  <a:lnTo>
                    <a:pt x="130" y="186"/>
                  </a:lnTo>
                  <a:lnTo>
                    <a:pt x="130" y="189"/>
                  </a:lnTo>
                  <a:lnTo>
                    <a:pt x="130" y="189"/>
                  </a:lnTo>
                  <a:lnTo>
                    <a:pt x="130" y="189"/>
                  </a:lnTo>
                  <a:lnTo>
                    <a:pt x="126" y="193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2" y="200"/>
                  </a:lnTo>
                  <a:lnTo>
                    <a:pt x="119" y="200"/>
                  </a:lnTo>
                  <a:lnTo>
                    <a:pt x="115" y="204"/>
                  </a:lnTo>
                  <a:lnTo>
                    <a:pt x="115" y="204"/>
                  </a:lnTo>
                  <a:lnTo>
                    <a:pt x="111" y="204"/>
                  </a:lnTo>
                  <a:lnTo>
                    <a:pt x="111" y="208"/>
                  </a:lnTo>
                  <a:lnTo>
                    <a:pt x="104" y="212"/>
                  </a:lnTo>
                  <a:lnTo>
                    <a:pt x="100" y="212"/>
                  </a:lnTo>
                  <a:lnTo>
                    <a:pt x="96" y="212"/>
                  </a:lnTo>
                  <a:lnTo>
                    <a:pt x="93" y="212"/>
                  </a:lnTo>
                  <a:lnTo>
                    <a:pt x="93" y="212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89" y="208"/>
                  </a:lnTo>
                  <a:lnTo>
                    <a:pt x="93" y="212"/>
                  </a:lnTo>
                  <a:lnTo>
                    <a:pt x="93" y="212"/>
                  </a:lnTo>
                  <a:lnTo>
                    <a:pt x="89" y="212"/>
                  </a:lnTo>
                  <a:lnTo>
                    <a:pt x="89" y="212"/>
                  </a:lnTo>
                  <a:lnTo>
                    <a:pt x="93" y="212"/>
                  </a:lnTo>
                  <a:lnTo>
                    <a:pt x="93" y="215"/>
                  </a:lnTo>
                  <a:lnTo>
                    <a:pt x="93" y="215"/>
                  </a:lnTo>
                  <a:lnTo>
                    <a:pt x="89" y="219"/>
                  </a:lnTo>
                  <a:lnTo>
                    <a:pt x="85" y="215"/>
                  </a:lnTo>
                  <a:lnTo>
                    <a:pt x="89" y="219"/>
                  </a:lnTo>
                  <a:lnTo>
                    <a:pt x="89" y="219"/>
                  </a:lnTo>
                  <a:lnTo>
                    <a:pt x="89" y="223"/>
                  </a:lnTo>
                  <a:lnTo>
                    <a:pt x="85" y="223"/>
                  </a:lnTo>
                  <a:lnTo>
                    <a:pt x="85" y="219"/>
                  </a:lnTo>
                  <a:lnTo>
                    <a:pt x="82" y="219"/>
                  </a:lnTo>
                  <a:lnTo>
                    <a:pt x="85" y="223"/>
                  </a:lnTo>
                  <a:lnTo>
                    <a:pt x="85" y="223"/>
                  </a:lnTo>
                  <a:lnTo>
                    <a:pt x="85" y="223"/>
                  </a:lnTo>
                  <a:lnTo>
                    <a:pt x="82" y="223"/>
                  </a:lnTo>
                  <a:lnTo>
                    <a:pt x="82" y="226"/>
                  </a:lnTo>
                  <a:lnTo>
                    <a:pt x="82" y="226"/>
                  </a:lnTo>
                  <a:lnTo>
                    <a:pt x="78" y="226"/>
                  </a:lnTo>
                  <a:lnTo>
                    <a:pt x="78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4"/>
                  </a:lnTo>
                  <a:lnTo>
                    <a:pt x="71" y="234"/>
                  </a:lnTo>
                  <a:lnTo>
                    <a:pt x="71" y="234"/>
                  </a:lnTo>
                  <a:lnTo>
                    <a:pt x="71" y="234"/>
                  </a:lnTo>
                  <a:lnTo>
                    <a:pt x="63" y="238"/>
                  </a:lnTo>
                  <a:lnTo>
                    <a:pt x="59" y="238"/>
                  </a:lnTo>
                  <a:lnTo>
                    <a:pt x="63" y="238"/>
                  </a:lnTo>
                  <a:lnTo>
                    <a:pt x="63" y="234"/>
                  </a:lnTo>
                  <a:lnTo>
                    <a:pt x="67" y="234"/>
                  </a:lnTo>
                  <a:lnTo>
                    <a:pt x="63" y="234"/>
                  </a:lnTo>
                  <a:lnTo>
                    <a:pt x="63" y="234"/>
                  </a:lnTo>
                  <a:lnTo>
                    <a:pt x="63" y="230"/>
                  </a:lnTo>
                  <a:lnTo>
                    <a:pt x="63" y="226"/>
                  </a:lnTo>
                  <a:lnTo>
                    <a:pt x="63" y="226"/>
                  </a:lnTo>
                  <a:lnTo>
                    <a:pt x="63" y="226"/>
                  </a:lnTo>
                  <a:lnTo>
                    <a:pt x="63" y="223"/>
                  </a:lnTo>
                  <a:lnTo>
                    <a:pt x="63" y="219"/>
                  </a:lnTo>
                  <a:lnTo>
                    <a:pt x="71" y="215"/>
                  </a:lnTo>
                  <a:lnTo>
                    <a:pt x="71" y="212"/>
                  </a:lnTo>
                  <a:lnTo>
                    <a:pt x="67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59" y="212"/>
                  </a:lnTo>
                  <a:lnTo>
                    <a:pt x="59" y="215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08"/>
                  </a:lnTo>
                  <a:lnTo>
                    <a:pt x="59" y="204"/>
                  </a:lnTo>
                  <a:lnTo>
                    <a:pt x="63" y="204"/>
                  </a:lnTo>
                  <a:lnTo>
                    <a:pt x="63" y="200"/>
                  </a:lnTo>
                  <a:lnTo>
                    <a:pt x="67" y="200"/>
                  </a:lnTo>
                  <a:lnTo>
                    <a:pt x="71" y="200"/>
                  </a:lnTo>
                  <a:lnTo>
                    <a:pt x="78" y="200"/>
                  </a:lnTo>
                  <a:lnTo>
                    <a:pt x="82" y="200"/>
                  </a:lnTo>
                  <a:lnTo>
                    <a:pt x="82" y="204"/>
                  </a:lnTo>
                  <a:lnTo>
                    <a:pt x="85" y="204"/>
                  </a:lnTo>
                  <a:lnTo>
                    <a:pt x="85" y="200"/>
                  </a:lnTo>
                  <a:lnTo>
                    <a:pt x="85" y="200"/>
                  </a:lnTo>
                  <a:lnTo>
                    <a:pt x="82" y="197"/>
                  </a:lnTo>
                  <a:lnTo>
                    <a:pt x="78" y="197"/>
                  </a:lnTo>
                  <a:lnTo>
                    <a:pt x="78" y="189"/>
                  </a:lnTo>
                  <a:lnTo>
                    <a:pt x="82" y="189"/>
                  </a:lnTo>
                  <a:lnTo>
                    <a:pt x="89" y="189"/>
                  </a:lnTo>
                  <a:lnTo>
                    <a:pt x="89" y="186"/>
                  </a:lnTo>
                  <a:lnTo>
                    <a:pt x="93" y="182"/>
                  </a:lnTo>
                  <a:lnTo>
                    <a:pt x="96" y="182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4" y="174"/>
                  </a:lnTo>
                  <a:lnTo>
                    <a:pt x="104" y="171"/>
                  </a:lnTo>
                  <a:lnTo>
                    <a:pt x="104" y="167"/>
                  </a:lnTo>
                  <a:lnTo>
                    <a:pt x="104" y="163"/>
                  </a:lnTo>
                  <a:lnTo>
                    <a:pt x="104" y="160"/>
                  </a:lnTo>
                  <a:lnTo>
                    <a:pt x="100" y="152"/>
                  </a:lnTo>
                  <a:lnTo>
                    <a:pt x="96" y="152"/>
                  </a:lnTo>
                  <a:lnTo>
                    <a:pt x="96" y="149"/>
                  </a:lnTo>
                  <a:lnTo>
                    <a:pt x="96" y="149"/>
                  </a:lnTo>
                  <a:lnTo>
                    <a:pt x="100" y="145"/>
                  </a:lnTo>
                  <a:lnTo>
                    <a:pt x="100" y="141"/>
                  </a:lnTo>
                  <a:lnTo>
                    <a:pt x="96" y="137"/>
                  </a:lnTo>
                  <a:lnTo>
                    <a:pt x="96" y="134"/>
                  </a:lnTo>
                  <a:lnTo>
                    <a:pt x="100" y="130"/>
                  </a:lnTo>
                  <a:lnTo>
                    <a:pt x="100" y="126"/>
                  </a:lnTo>
                  <a:lnTo>
                    <a:pt x="100" y="126"/>
                  </a:lnTo>
                  <a:lnTo>
                    <a:pt x="96" y="126"/>
                  </a:lnTo>
                  <a:lnTo>
                    <a:pt x="100" y="123"/>
                  </a:lnTo>
                  <a:lnTo>
                    <a:pt x="100" y="119"/>
                  </a:lnTo>
                  <a:lnTo>
                    <a:pt x="100" y="119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93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1"/>
                  </a:lnTo>
                  <a:lnTo>
                    <a:pt x="85" y="111"/>
                  </a:lnTo>
                  <a:lnTo>
                    <a:pt x="85" y="111"/>
                  </a:lnTo>
                  <a:lnTo>
                    <a:pt x="82" y="108"/>
                  </a:lnTo>
                  <a:lnTo>
                    <a:pt x="82" y="108"/>
                  </a:lnTo>
                  <a:lnTo>
                    <a:pt x="82" y="104"/>
                  </a:lnTo>
                  <a:lnTo>
                    <a:pt x="78" y="104"/>
                  </a:lnTo>
                  <a:lnTo>
                    <a:pt x="74" y="104"/>
                  </a:lnTo>
                  <a:lnTo>
                    <a:pt x="74" y="100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63" y="89"/>
                  </a:lnTo>
                  <a:lnTo>
                    <a:pt x="59" y="85"/>
                  </a:lnTo>
                  <a:lnTo>
                    <a:pt x="56" y="82"/>
                  </a:lnTo>
                  <a:lnTo>
                    <a:pt x="52" y="82"/>
                  </a:lnTo>
                  <a:lnTo>
                    <a:pt x="48" y="78"/>
                  </a:lnTo>
                  <a:lnTo>
                    <a:pt x="41" y="78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7" y="71"/>
                  </a:lnTo>
                  <a:lnTo>
                    <a:pt x="41" y="71"/>
                  </a:lnTo>
                  <a:lnTo>
                    <a:pt x="37" y="67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41" y="63"/>
                  </a:lnTo>
                  <a:lnTo>
                    <a:pt x="45" y="59"/>
                  </a:lnTo>
                  <a:lnTo>
                    <a:pt x="48" y="59"/>
                  </a:lnTo>
                  <a:lnTo>
                    <a:pt x="48" y="52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5"/>
                  </a:lnTo>
                  <a:lnTo>
                    <a:pt x="41" y="45"/>
                  </a:lnTo>
                  <a:lnTo>
                    <a:pt x="41" y="41"/>
                  </a:lnTo>
                  <a:lnTo>
                    <a:pt x="37" y="41"/>
                  </a:lnTo>
                  <a:lnTo>
                    <a:pt x="34" y="45"/>
                  </a:lnTo>
                  <a:lnTo>
                    <a:pt x="26" y="41"/>
                  </a:lnTo>
                  <a:lnTo>
                    <a:pt x="22" y="41"/>
                  </a:lnTo>
                  <a:lnTo>
                    <a:pt x="19" y="37"/>
                  </a:lnTo>
                  <a:lnTo>
                    <a:pt x="11" y="34"/>
                  </a:lnTo>
                  <a:lnTo>
                    <a:pt x="11" y="30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8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close/>
                  <a:moveTo>
                    <a:pt x="45" y="212"/>
                  </a:moveTo>
                  <a:lnTo>
                    <a:pt x="48" y="212"/>
                  </a:lnTo>
                  <a:lnTo>
                    <a:pt x="48" y="215"/>
                  </a:lnTo>
                  <a:lnTo>
                    <a:pt x="48" y="215"/>
                  </a:lnTo>
                  <a:lnTo>
                    <a:pt x="48" y="215"/>
                  </a:lnTo>
                  <a:lnTo>
                    <a:pt x="52" y="212"/>
                  </a:lnTo>
                  <a:lnTo>
                    <a:pt x="48" y="212"/>
                  </a:lnTo>
                  <a:lnTo>
                    <a:pt x="48" y="208"/>
                  </a:lnTo>
                  <a:lnTo>
                    <a:pt x="45" y="21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6460992" y="2885191"/>
              <a:ext cx="109364" cy="86205"/>
            </a:xfrm>
            <a:custGeom>
              <a:avLst/>
              <a:gdLst>
                <a:gd name="T0" fmla="*/ 40 w 85"/>
                <a:gd name="T1" fmla="*/ 63 h 67"/>
                <a:gd name="T2" fmla="*/ 44 w 85"/>
                <a:gd name="T3" fmla="*/ 59 h 67"/>
                <a:gd name="T4" fmla="*/ 52 w 85"/>
                <a:gd name="T5" fmla="*/ 59 h 67"/>
                <a:gd name="T6" fmla="*/ 63 w 85"/>
                <a:gd name="T7" fmla="*/ 59 h 67"/>
                <a:gd name="T8" fmla="*/ 66 w 85"/>
                <a:gd name="T9" fmla="*/ 63 h 67"/>
                <a:gd name="T10" fmla="*/ 66 w 85"/>
                <a:gd name="T11" fmla="*/ 59 h 67"/>
                <a:gd name="T12" fmla="*/ 59 w 85"/>
                <a:gd name="T13" fmla="*/ 56 h 67"/>
                <a:gd name="T14" fmla="*/ 63 w 85"/>
                <a:gd name="T15" fmla="*/ 48 h 67"/>
                <a:gd name="T16" fmla="*/ 70 w 85"/>
                <a:gd name="T17" fmla="*/ 45 h 67"/>
                <a:gd name="T18" fmla="*/ 77 w 85"/>
                <a:gd name="T19" fmla="*/ 41 h 67"/>
                <a:gd name="T20" fmla="*/ 81 w 85"/>
                <a:gd name="T21" fmla="*/ 37 h 67"/>
                <a:gd name="T22" fmla="*/ 85 w 85"/>
                <a:gd name="T23" fmla="*/ 30 h 67"/>
                <a:gd name="T24" fmla="*/ 85 w 85"/>
                <a:gd name="T25" fmla="*/ 22 h 67"/>
                <a:gd name="T26" fmla="*/ 81 w 85"/>
                <a:gd name="T27" fmla="*/ 11 h 67"/>
                <a:gd name="T28" fmla="*/ 77 w 85"/>
                <a:gd name="T29" fmla="*/ 8 h 67"/>
                <a:gd name="T30" fmla="*/ 70 w 85"/>
                <a:gd name="T31" fmla="*/ 4 h 67"/>
                <a:gd name="T32" fmla="*/ 66 w 85"/>
                <a:gd name="T33" fmla="*/ 0 h 67"/>
                <a:gd name="T34" fmla="*/ 59 w 85"/>
                <a:gd name="T35" fmla="*/ 4 h 67"/>
                <a:gd name="T36" fmla="*/ 63 w 85"/>
                <a:gd name="T37" fmla="*/ 11 h 67"/>
                <a:gd name="T38" fmla="*/ 63 w 85"/>
                <a:gd name="T39" fmla="*/ 15 h 67"/>
                <a:gd name="T40" fmla="*/ 55 w 85"/>
                <a:gd name="T41" fmla="*/ 8 h 67"/>
                <a:gd name="T42" fmla="*/ 48 w 85"/>
                <a:gd name="T43" fmla="*/ 8 h 67"/>
                <a:gd name="T44" fmla="*/ 44 w 85"/>
                <a:gd name="T45" fmla="*/ 4 h 67"/>
                <a:gd name="T46" fmla="*/ 37 w 85"/>
                <a:gd name="T47" fmla="*/ 4 h 67"/>
                <a:gd name="T48" fmla="*/ 29 w 85"/>
                <a:gd name="T49" fmla="*/ 4 h 67"/>
                <a:gd name="T50" fmla="*/ 22 w 85"/>
                <a:gd name="T51" fmla="*/ 4 h 67"/>
                <a:gd name="T52" fmla="*/ 11 w 85"/>
                <a:gd name="T53" fmla="*/ 4 h 67"/>
                <a:gd name="T54" fmla="*/ 3 w 85"/>
                <a:gd name="T55" fmla="*/ 11 h 67"/>
                <a:gd name="T56" fmla="*/ 0 w 85"/>
                <a:gd name="T57" fmla="*/ 19 h 67"/>
                <a:gd name="T58" fmla="*/ 0 w 85"/>
                <a:gd name="T59" fmla="*/ 30 h 67"/>
                <a:gd name="T60" fmla="*/ 3 w 85"/>
                <a:gd name="T61" fmla="*/ 33 h 67"/>
                <a:gd name="T62" fmla="*/ 3 w 85"/>
                <a:gd name="T63" fmla="*/ 41 h 67"/>
                <a:gd name="T64" fmla="*/ 7 w 85"/>
                <a:gd name="T65" fmla="*/ 45 h 67"/>
                <a:gd name="T66" fmla="*/ 7 w 85"/>
                <a:gd name="T67" fmla="*/ 48 h 67"/>
                <a:gd name="T68" fmla="*/ 11 w 85"/>
                <a:gd name="T69" fmla="*/ 56 h 67"/>
                <a:gd name="T70" fmla="*/ 15 w 85"/>
                <a:gd name="T71" fmla="*/ 56 h 67"/>
                <a:gd name="T72" fmla="*/ 15 w 85"/>
                <a:gd name="T73" fmla="*/ 59 h 67"/>
                <a:gd name="T74" fmla="*/ 18 w 85"/>
                <a:gd name="T75" fmla="*/ 63 h 67"/>
                <a:gd name="T76" fmla="*/ 18 w 85"/>
                <a:gd name="T77" fmla="*/ 59 h 67"/>
                <a:gd name="T78" fmla="*/ 22 w 85"/>
                <a:gd name="T79" fmla="*/ 56 h 67"/>
                <a:gd name="T80" fmla="*/ 26 w 85"/>
                <a:gd name="T81" fmla="*/ 59 h 67"/>
                <a:gd name="T82" fmla="*/ 22 w 85"/>
                <a:gd name="T83" fmla="*/ 67 h 67"/>
                <a:gd name="T84" fmla="*/ 22 w 85"/>
                <a:gd name="T85" fmla="*/ 67 h 67"/>
                <a:gd name="T86" fmla="*/ 26 w 85"/>
                <a:gd name="T87" fmla="*/ 67 h 67"/>
                <a:gd name="T88" fmla="*/ 29 w 85"/>
                <a:gd name="T89" fmla="*/ 67 h 67"/>
                <a:gd name="T90" fmla="*/ 33 w 85"/>
                <a:gd name="T9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" h="67">
                  <a:moveTo>
                    <a:pt x="37" y="67"/>
                  </a:moveTo>
                  <a:lnTo>
                    <a:pt x="40" y="63"/>
                  </a:lnTo>
                  <a:lnTo>
                    <a:pt x="44" y="63"/>
                  </a:lnTo>
                  <a:lnTo>
                    <a:pt x="44" y="59"/>
                  </a:lnTo>
                  <a:lnTo>
                    <a:pt x="48" y="59"/>
                  </a:lnTo>
                  <a:lnTo>
                    <a:pt x="52" y="59"/>
                  </a:lnTo>
                  <a:lnTo>
                    <a:pt x="59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6" y="63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3" y="56"/>
                  </a:lnTo>
                  <a:lnTo>
                    <a:pt x="59" y="56"/>
                  </a:lnTo>
                  <a:lnTo>
                    <a:pt x="59" y="48"/>
                  </a:lnTo>
                  <a:lnTo>
                    <a:pt x="63" y="48"/>
                  </a:lnTo>
                  <a:lnTo>
                    <a:pt x="70" y="48"/>
                  </a:lnTo>
                  <a:lnTo>
                    <a:pt x="70" y="45"/>
                  </a:lnTo>
                  <a:lnTo>
                    <a:pt x="74" y="41"/>
                  </a:lnTo>
                  <a:lnTo>
                    <a:pt x="77" y="41"/>
                  </a:lnTo>
                  <a:lnTo>
                    <a:pt x="81" y="37"/>
                  </a:lnTo>
                  <a:lnTo>
                    <a:pt x="81" y="37"/>
                  </a:lnTo>
                  <a:lnTo>
                    <a:pt x="85" y="33"/>
                  </a:lnTo>
                  <a:lnTo>
                    <a:pt x="85" y="30"/>
                  </a:lnTo>
                  <a:lnTo>
                    <a:pt x="85" y="26"/>
                  </a:lnTo>
                  <a:lnTo>
                    <a:pt x="85" y="22"/>
                  </a:lnTo>
                  <a:lnTo>
                    <a:pt x="85" y="19"/>
                  </a:lnTo>
                  <a:lnTo>
                    <a:pt x="81" y="11"/>
                  </a:lnTo>
                  <a:lnTo>
                    <a:pt x="77" y="11"/>
                  </a:lnTo>
                  <a:lnTo>
                    <a:pt x="77" y="8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70" y="4"/>
                  </a:lnTo>
                  <a:lnTo>
                    <a:pt x="66" y="0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63" y="8"/>
                  </a:lnTo>
                  <a:lnTo>
                    <a:pt x="63" y="11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59" y="15"/>
                  </a:lnTo>
                  <a:lnTo>
                    <a:pt x="55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0" y="30"/>
                  </a:lnTo>
                  <a:lnTo>
                    <a:pt x="3" y="30"/>
                  </a:lnTo>
                  <a:lnTo>
                    <a:pt x="3" y="33"/>
                  </a:lnTo>
                  <a:lnTo>
                    <a:pt x="3" y="37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7" y="48"/>
                  </a:lnTo>
                  <a:lnTo>
                    <a:pt x="7" y="52"/>
                  </a:lnTo>
                  <a:lnTo>
                    <a:pt x="11" y="56"/>
                  </a:lnTo>
                  <a:lnTo>
                    <a:pt x="11" y="52"/>
                  </a:lnTo>
                  <a:lnTo>
                    <a:pt x="15" y="56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59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2" y="59"/>
                  </a:lnTo>
                  <a:lnTo>
                    <a:pt x="26" y="59"/>
                  </a:lnTo>
                  <a:lnTo>
                    <a:pt x="22" y="63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6" y="67"/>
                  </a:lnTo>
                  <a:lnTo>
                    <a:pt x="26" y="67"/>
                  </a:lnTo>
                  <a:lnTo>
                    <a:pt x="29" y="63"/>
                  </a:lnTo>
                  <a:lnTo>
                    <a:pt x="29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7" y="6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6394088" y="2723074"/>
              <a:ext cx="171122" cy="181415"/>
            </a:xfrm>
            <a:custGeom>
              <a:avLst/>
              <a:gdLst>
                <a:gd name="T0" fmla="*/ 18 w 133"/>
                <a:gd name="T1" fmla="*/ 22 h 141"/>
                <a:gd name="T2" fmla="*/ 26 w 133"/>
                <a:gd name="T3" fmla="*/ 15 h 141"/>
                <a:gd name="T4" fmla="*/ 26 w 133"/>
                <a:gd name="T5" fmla="*/ 4 h 141"/>
                <a:gd name="T6" fmla="*/ 33 w 133"/>
                <a:gd name="T7" fmla="*/ 0 h 141"/>
                <a:gd name="T8" fmla="*/ 44 w 133"/>
                <a:gd name="T9" fmla="*/ 7 h 141"/>
                <a:gd name="T10" fmla="*/ 44 w 133"/>
                <a:gd name="T11" fmla="*/ 19 h 141"/>
                <a:gd name="T12" fmla="*/ 59 w 133"/>
                <a:gd name="T13" fmla="*/ 26 h 141"/>
                <a:gd name="T14" fmla="*/ 74 w 133"/>
                <a:gd name="T15" fmla="*/ 26 h 141"/>
                <a:gd name="T16" fmla="*/ 81 w 133"/>
                <a:gd name="T17" fmla="*/ 33 h 141"/>
                <a:gd name="T18" fmla="*/ 85 w 133"/>
                <a:gd name="T19" fmla="*/ 37 h 141"/>
                <a:gd name="T20" fmla="*/ 78 w 133"/>
                <a:gd name="T21" fmla="*/ 44 h 141"/>
                <a:gd name="T22" fmla="*/ 70 w 133"/>
                <a:gd name="T23" fmla="*/ 48 h 141"/>
                <a:gd name="T24" fmla="*/ 70 w 133"/>
                <a:gd name="T25" fmla="*/ 56 h 141"/>
                <a:gd name="T26" fmla="*/ 74 w 133"/>
                <a:gd name="T27" fmla="*/ 63 h 141"/>
                <a:gd name="T28" fmla="*/ 89 w 133"/>
                <a:gd name="T29" fmla="*/ 67 h 141"/>
                <a:gd name="T30" fmla="*/ 100 w 133"/>
                <a:gd name="T31" fmla="*/ 78 h 141"/>
                <a:gd name="T32" fmla="*/ 107 w 133"/>
                <a:gd name="T33" fmla="*/ 89 h 141"/>
                <a:gd name="T34" fmla="*/ 115 w 133"/>
                <a:gd name="T35" fmla="*/ 93 h 141"/>
                <a:gd name="T36" fmla="*/ 118 w 133"/>
                <a:gd name="T37" fmla="*/ 96 h 141"/>
                <a:gd name="T38" fmla="*/ 122 w 133"/>
                <a:gd name="T39" fmla="*/ 100 h 141"/>
                <a:gd name="T40" fmla="*/ 129 w 133"/>
                <a:gd name="T41" fmla="*/ 104 h 141"/>
                <a:gd name="T42" fmla="*/ 133 w 133"/>
                <a:gd name="T43" fmla="*/ 108 h 141"/>
                <a:gd name="T44" fmla="*/ 133 w 133"/>
                <a:gd name="T45" fmla="*/ 111 h 141"/>
                <a:gd name="T46" fmla="*/ 129 w 133"/>
                <a:gd name="T47" fmla="*/ 122 h 141"/>
                <a:gd name="T48" fmla="*/ 129 w 133"/>
                <a:gd name="T49" fmla="*/ 134 h 141"/>
                <a:gd name="T50" fmla="*/ 122 w 133"/>
                <a:gd name="T51" fmla="*/ 130 h 141"/>
                <a:gd name="T52" fmla="*/ 111 w 133"/>
                <a:gd name="T53" fmla="*/ 130 h 141"/>
                <a:gd name="T54" fmla="*/ 115 w 133"/>
                <a:gd name="T55" fmla="*/ 141 h 141"/>
                <a:gd name="T56" fmla="*/ 107 w 133"/>
                <a:gd name="T57" fmla="*/ 134 h 141"/>
                <a:gd name="T58" fmla="*/ 96 w 133"/>
                <a:gd name="T59" fmla="*/ 130 h 141"/>
                <a:gd name="T60" fmla="*/ 100 w 133"/>
                <a:gd name="T61" fmla="*/ 122 h 141"/>
                <a:gd name="T62" fmla="*/ 100 w 133"/>
                <a:gd name="T63" fmla="*/ 115 h 141"/>
                <a:gd name="T64" fmla="*/ 96 w 133"/>
                <a:gd name="T65" fmla="*/ 108 h 141"/>
                <a:gd name="T66" fmla="*/ 92 w 133"/>
                <a:gd name="T67" fmla="*/ 104 h 141"/>
                <a:gd name="T68" fmla="*/ 85 w 133"/>
                <a:gd name="T69" fmla="*/ 96 h 141"/>
                <a:gd name="T70" fmla="*/ 85 w 133"/>
                <a:gd name="T71" fmla="*/ 89 h 141"/>
                <a:gd name="T72" fmla="*/ 81 w 133"/>
                <a:gd name="T73" fmla="*/ 78 h 141"/>
                <a:gd name="T74" fmla="*/ 63 w 133"/>
                <a:gd name="T75" fmla="*/ 67 h 141"/>
                <a:gd name="T76" fmla="*/ 48 w 133"/>
                <a:gd name="T77" fmla="*/ 78 h 141"/>
                <a:gd name="T78" fmla="*/ 37 w 133"/>
                <a:gd name="T79" fmla="*/ 70 h 141"/>
                <a:gd name="T80" fmla="*/ 26 w 133"/>
                <a:gd name="T81" fmla="*/ 78 h 141"/>
                <a:gd name="T82" fmla="*/ 22 w 133"/>
                <a:gd name="T83" fmla="*/ 67 h 141"/>
                <a:gd name="T84" fmla="*/ 22 w 133"/>
                <a:gd name="T85" fmla="*/ 59 h 141"/>
                <a:gd name="T86" fmla="*/ 22 w 133"/>
                <a:gd name="T87" fmla="*/ 48 h 141"/>
                <a:gd name="T88" fmla="*/ 11 w 133"/>
                <a:gd name="T89" fmla="*/ 52 h 141"/>
                <a:gd name="T90" fmla="*/ 11 w 133"/>
                <a:gd name="T91" fmla="*/ 41 h 141"/>
                <a:gd name="T92" fmla="*/ 0 w 133"/>
                <a:gd name="T93" fmla="*/ 33 h 141"/>
                <a:gd name="T94" fmla="*/ 7 w 133"/>
                <a:gd name="T95" fmla="*/ 26 h 141"/>
                <a:gd name="T96" fmla="*/ 7 w 133"/>
                <a:gd name="T97" fmla="*/ 1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3" h="141">
                  <a:moveTo>
                    <a:pt x="15" y="19"/>
                  </a:moveTo>
                  <a:lnTo>
                    <a:pt x="18" y="19"/>
                  </a:lnTo>
                  <a:lnTo>
                    <a:pt x="18" y="22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1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0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41" y="4"/>
                  </a:lnTo>
                  <a:lnTo>
                    <a:pt x="44" y="7"/>
                  </a:lnTo>
                  <a:lnTo>
                    <a:pt x="44" y="11"/>
                  </a:lnTo>
                  <a:lnTo>
                    <a:pt x="44" y="15"/>
                  </a:lnTo>
                  <a:lnTo>
                    <a:pt x="44" y="19"/>
                  </a:lnTo>
                  <a:lnTo>
                    <a:pt x="52" y="22"/>
                  </a:lnTo>
                  <a:lnTo>
                    <a:pt x="55" y="26"/>
                  </a:lnTo>
                  <a:lnTo>
                    <a:pt x="59" y="26"/>
                  </a:lnTo>
                  <a:lnTo>
                    <a:pt x="67" y="30"/>
                  </a:lnTo>
                  <a:lnTo>
                    <a:pt x="70" y="26"/>
                  </a:lnTo>
                  <a:lnTo>
                    <a:pt x="74" y="26"/>
                  </a:lnTo>
                  <a:lnTo>
                    <a:pt x="74" y="30"/>
                  </a:lnTo>
                  <a:lnTo>
                    <a:pt x="81" y="30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1" y="37"/>
                  </a:lnTo>
                  <a:lnTo>
                    <a:pt x="81" y="44"/>
                  </a:lnTo>
                  <a:lnTo>
                    <a:pt x="78" y="44"/>
                  </a:lnTo>
                  <a:lnTo>
                    <a:pt x="74" y="48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70" y="52"/>
                  </a:lnTo>
                  <a:lnTo>
                    <a:pt x="74" y="56"/>
                  </a:lnTo>
                  <a:lnTo>
                    <a:pt x="70" y="56"/>
                  </a:lnTo>
                  <a:lnTo>
                    <a:pt x="70" y="59"/>
                  </a:lnTo>
                  <a:lnTo>
                    <a:pt x="74" y="59"/>
                  </a:lnTo>
                  <a:lnTo>
                    <a:pt x="74" y="63"/>
                  </a:lnTo>
                  <a:lnTo>
                    <a:pt x="81" y="63"/>
                  </a:lnTo>
                  <a:lnTo>
                    <a:pt x="85" y="67"/>
                  </a:lnTo>
                  <a:lnTo>
                    <a:pt x="89" y="67"/>
                  </a:lnTo>
                  <a:lnTo>
                    <a:pt x="92" y="70"/>
                  </a:lnTo>
                  <a:lnTo>
                    <a:pt x="96" y="74"/>
                  </a:lnTo>
                  <a:lnTo>
                    <a:pt x="100" y="78"/>
                  </a:lnTo>
                  <a:lnTo>
                    <a:pt x="100" y="78"/>
                  </a:lnTo>
                  <a:lnTo>
                    <a:pt x="107" y="85"/>
                  </a:lnTo>
                  <a:lnTo>
                    <a:pt x="107" y="89"/>
                  </a:lnTo>
                  <a:lnTo>
                    <a:pt x="111" y="89"/>
                  </a:lnTo>
                  <a:lnTo>
                    <a:pt x="115" y="89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22" y="96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6" y="100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33" y="104"/>
                  </a:lnTo>
                  <a:lnTo>
                    <a:pt x="133" y="104"/>
                  </a:lnTo>
                  <a:lnTo>
                    <a:pt x="133" y="108"/>
                  </a:lnTo>
                  <a:lnTo>
                    <a:pt x="129" y="111"/>
                  </a:lnTo>
                  <a:lnTo>
                    <a:pt x="133" y="111"/>
                  </a:lnTo>
                  <a:lnTo>
                    <a:pt x="133" y="111"/>
                  </a:lnTo>
                  <a:lnTo>
                    <a:pt x="133" y="115"/>
                  </a:lnTo>
                  <a:lnTo>
                    <a:pt x="129" y="119"/>
                  </a:lnTo>
                  <a:lnTo>
                    <a:pt x="129" y="122"/>
                  </a:lnTo>
                  <a:lnTo>
                    <a:pt x="133" y="126"/>
                  </a:lnTo>
                  <a:lnTo>
                    <a:pt x="133" y="130"/>
                  </a:lnTo>
                  <a:lnTo>
                    <a:pt x="129" y="134"/>
                  </a:lnTo>
                  <a:lnTo>
                    <a:pt x="126" y="134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18" y="126"/>
                  </a:lnTo>
                  <a:lnTo>
                    <a:pt x="115" y="130"/>
                  </a:lnTo>
                  <a:lnTo>
                    <a:pt x="111" y="130"/>
                  </a:lnTo>
                  <a:lnTo>
                    <a:pt x="115" y="134"/>
                  </a:lnTo>
                  <a:lnTo>
                    <a:pt x="115" y="137"/>
                  </a:lnTo>
                  <a:lnTo>
                    <a:pt x="115" y="141"/>
                  </a:lnTo>
                  <a:lnTo>
                    <a:pt x="115" y="141"/>
                  </a:lnTo>
                  <a:lnTo>
                    <a:pt x="111" y="141"/>
                  </a:lnTo>
                  <a:lnTo>
                    <a:pt x="107" y="134"/>
                  </a:lnTo>
                  <a:lnTo>
                    <a:pt x="104" y="134"/>
                  </a:lnTo>
                  <a:lnTo>
                    <a:pt x="100" y="134"/>
                  </a:lnTo>
                  <a:lnTo>
                    <a:pt x="96" y="130"/>
                  </a:lnTo>
                  <a:lnTo>
                    <a:pt x="100" y="130"/>
                  </a:lnTo>
                  <a:lnTo>
                    <a:pt x="100" y="126"/>
                  </a:lnTo>
                  <a:lnTo>
                    <a:pt x="100" y="122"/>
                  </a:lnTo>
                  <a:lnTo>
                    <a:pt x="100" y="119"/>
                  </a:lnTo>
                  <a:lnTo>
                    <a:pt x="100" y="119"/>
                  </a:lnTo>
                  <a:lnTo>
                    <a:pt x="100" y="115"/>
                  </a:lnTo>
                  <a:lnTo>
                    <a:pt x="104" y="111"/>
                  </a:lnTo>
                  <a:lnTo>
                    <a:pt x="100" y="111"/>
                  </a:lnTo>
                  <a:lnTo>
                    <a:pt x="96" y="108"/>
                  </a:lnTo>
                  <a:lnTo>
                    <a:pt x="100" y="108"/>
                  </a:lnTo>
                  <a:lnTo>
                    <a:pt x="96" y="104"/>
                  </a:lnTo>
                  <a:lnTo>
                    <a:pt x="92" y="104"/>
                  </a:lnTo>
                  <a:lnTo>
                    <a:pt x="89" y="100"/>
                  </a:lnTo>
                  <a:lnTo>
                    <a:pt x="85" y="100"/>
                  </a:lnTo>
                  <a:lnTo>
                    <a:pt x="85" y="96"/>
                  </a:lnTo>
                  <a:lnTo>
                    <a:pt x="85" y="93"/>
                  </a:lnTo>
                  <a:lnTo>
                    <a:pt x="85" y="89"/>
                  </a:lnTo>
                  <a:lnTo>
                    <a:pt x="85" y="89"/>
                  </a:lnTo>
                  <a:lnTo>
                    <a:pt x="85" y="85"/>
                  </a:lnTo>
                  <a:lnTo>
                    <a:pt x="85" y="82"/>
                  </a:lnTo>
                  <a:lnTo>
                    <a:pt x="81" y="78"/>
                  </a:lnTo>
                  <a:lnTo>
                    <a:pt x="74" y="74"/>
                  </a:lnTo>
                  <a:lnTo>
                    <a:pt x="70" y="70"/>
                  </a:lnTo>
                  <a:lnTo>
                    <a:pt x="63" y="67"/>
                  </a:lnTo>
                  <a:lnTo>
                    <a:pt x="59" y="70"/>
                  </a:lnTo>
                  <a:lnTo>
                    <a:pt x="55" y="74"/>
                  </a:lnTo>
                  <a:lnTo>
                    <a:pt x="48" y="78"/>
                  </a:lnTo>
                  <a:lnTo>
                    <a:pt x="44" y="74"/>
                  </a:lnTo>
                  <a:lnTo>
                    <a:pt x="41" y="74"/>
                  </a:lnTo>
                  <a:lnTo>
                    <a:pt x="37" y="70"/>
                  </a:lnTo>
                  <a:lnTo>
                    <a:pt x="33" y="74"/>
                  </a:lnTo>
                  <a:lnTo>
                    <a:pt x="30" y="78"/>
                  </a:lnTo>
                  <a:lnTo>
                    <a:pt x="26" y="78"/>
                  </a:lnTo>
                  <a:lnTo>
                    <a:pt x="22" y="78"/>
                  </a:lnTo>
                  <a:lnTo>
                    <a:pt x="22" y="70"/>
                  </a:lnTo>
                  <a:lnTo>
                    <a:pt x="22" y="67"/>
                  </a:lnTo>
                  <a:lnTo>
                    <a:pt x="22" y="63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2" y="52"/>
                  </a:lnTo>
                  <a:lnTo>
                    <a:pt x="22" y="48"/>
                  </a:lnTo>
                  <a:lnTo>
                    <a:pt x="18" y="48"/>
                  </a:lnTo>
                  <a:lnTo>
                    <a:pt x="15" y="52"/>
                  </a:lnTo>
                  <a:lnTo>
                    <a:pt x="11" y="52"/>
                  </a:lnTo>
                  <a:lnTo>
                    <a:pt x="7" y="48"/>
                  </a:lnTo>
                  <a:lnTo>
                    <a:pt x="11" y="44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4" y="37"/>
                  </a:lnTo>
                  <a:lnTo>
                    <a:pt x="0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2"/>
                  </a:lnTo>
                  <a:lnTo>
                    <a:pt x="7" y="19"/>
                  </a:lnTo>
                  <a:lnTo>
                    <a:pt x="15" y="19"/>
                  </a:lnTo>
                  <a:lnTo>
                    <a:pt x="15" y="1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6346483" y="2765533"/>
              <a:ext cx="181415" cy="301072"/>
            </a:xfrm>
            <a:custGeom>
              <a:avLst/>
              <a:gdLst>
                <a:gd name="T0" fmla="*/ 13 w 38"/>
                <a:gd name="T1" fmla="*/ 3 h 63"/>
                <a:gd name="T2" fmla="*/ 16 w 38"/>
                <a:gd name="T3" fmla="*/ 4 h 63"/>
                <a:gd name="T4" fmla="*/ 16 w 38"/>
                <a:gd name="T5" fmla="*/ 8 h 63"/>
                <a:gd name="T6" fmla="*/ 18 w 38"/>
                <a:gd name="T7" fmla="*/ 12 h 63"/>
                <a:gd name="T8" fmla="*/ 23 w 38"/>
                <a:gd name="T9" fmla="*/ 12 h 63"/>
                <a:gd name="T10" fmla="*/ 30 w 38"/>
                <a:gd name="T11" fmla="*/ 11 h 63"/>
                <a:gd name="T12" fmla="*/ 33 w 38"/>
                <a:gd name="T13" fmla="*/ 15 h 63"/>
                <a:gd name="T14" fmla="*/ 35 w 38"/>
                <a:gd name="T15" fmla="*/ 19 h 63"/>
                <a:gd name="T16" fmla="*/ 38 w 38"/>
                <a:gd name="T17" fmla="*/ 21 h 63"/>
                <a:gd name="T18" fmla="*/ 37 w 38"/>
                <a:gd name="T19" fmla="*/ 25 h 63"/>
                <a:gd name="T20" fmla="*/ 33 w 38"/>
                <a:gd name="T21" fmla="*/ 26 h 63"/>
                <a:gd name="T22" fmla="*/ 27 w 38"/>
                <a:gd name="T23" fmla="*/ 26 h 63"/>
                <a:gd name="T24" fmla="*/ 24 w 38"/>
                <a:gd name="T25" fmla="*/ 31 h 63"/>
                <a:gd name="T26" fmla="*/ 25 w 38"/>
                <a:gd name="T27" fmla="*/ 36 h 63"/>
                <a:gd name="T28" fmla="*/ 23 w 38"/>
                <a:gd name="T29" fmla="*/ 36 h 63"/>
                <a:gd name="T30" fmla="*/ 21 w 38"/>
                <a:gd name="T31" fmla="*/ 34 h 63"/>
                <a:gd name="T32" fmla="*/ 19 w 38"/>
                <a:gd name="T33" fmla="*/ 34 h 63"/>
                <a:gd name="T34" fmla="*/ 17 w 38"/>
                <a:gd name="T35" fmla="*/ 33 h 63"/>
                <a:gd name="T36" fmla="*/ 16 w 38"/>
                <a:gd name="T37" fmla="*/ 31 h 63"/>
                <a:gd name="T38" fmla="*/ 14 w 38"/>
                <a:gd name="T39" fmla="*/ 31 h 63"/>
                <a:gd name="T40" fmla="*/ 13 w 38"/>
                <a:gd name="T41" fmla="*/ 31 h 63"/>
                <a:gd name="T42" fmla="*/ 13 w 38"/>
                <a:gd name="T43" fmla="*/ 34 h 63"/>
                <a:gd name="T44" fmla="*/ 12 w 38"/>
                <a:gd name="T45" fmla="*/ 38 h 63"/>
                <a:gd name="T46" fmla="*/ 10 w 38"/>
                <a:gd name="T47" fmla="*/ 44 h 63"/>
                <a:gd name="T48" fmla="*/ 10 w 38"/>
                <a:gd name="T49" fmla="*/ 46 h 63"/>
                <a:gd name="T50" fmla="*/ 12 w 38"/>
                <a:gd name="T51" fmla="*/ 49 h 63"/>
                <a:gd name="T52" fmla="*/ 13 w 38"/>
                <a:gd name="T53" fmla="*/ 49 h 63"/>
                <a:gd name="T54" fmla="*/ 15 w 38"/>
                <a:gd name="T55" fmla="*/ 52 h 63"/>
                <a:gd name="T56" fmla="*/ 16 w 38"/>
                <a:gd name="T57" fmla="*/ 52 h 63"/>
                <a:gd name="T58" fmla="*/ 17 w 38"/>
                <a:gd name="T59" fmla="*/ 55 h 63"/>
                <a:gd name="T60" fmla="*/ 17 w 38"/>
                <a:gd name="T61" fmla="*/ 56 h 63"/>
                <a:gd name="T62" fmla="*/ 20 w 38"/>
                <a:gd name="T63" fmla="*/ 59 h 63"/>
                <a:gd name="T64" fmla="*/ 23 w 38"/>
                <a:gd name="T65" fmla="*/ 61 h 63"/>
                <a:gd name="T66" fmla="*/ 23 w 38"/>
                <a:gd name="T67" fmla="*/ 63 h 63"/>
                <a:gd name="T68" fmla="*/ 19 w 38"/>
                <a:gd name="T69" fmla="*/ 62 h 63"/>
                <a:gd name="T70" fmla="*/ 18 w 38"/>
                <a:gd name="T71" fmla="*/ 60 h 63"/>
                <a:gd name="T72" fmla="*/ 15 w 38"/>
                <a:gd name="T73" fmla="*/ 60 h 63"/>
                <a:gd name="T74" fmla="*/ 13 w 38"/>
                <a:gd name="T75" fmla="*/ 57 h 63"/>
                <a:gd name="T76" fmla="*/ 10 w 38"/>
                <a:gd name="T77" fmla="*/ 55 h 63"/>
                <a:gd name="T78" fmla="*/ 8 w 38"/>
                <a:gd name="T79" fmla="*/ 52 h 63"/>
                <a:gd name="T80" fmla="*/ 6 w 38"/>
                <a:gd name="T81" fmla="*/ 51 h 63"/>
                <a:gd name="T82" fmla="*/ 7 w 38"/>
                <a:gd name="T83" fmla="*/ 48 h 63"/>
                <a:gd name="T84" fmla="*/ 8 w 38"/>
                <a:gd name="T85" fmla="*/ 45 h 63"/>
                <a:gd name="T86" fmla="*/ 9 w 38"/>
                <a:gd name="T87" fmla="*/ 42 h 63"/>
                <a:gd name="T88" fmla="*/ 11 w 38"/>
                <a:gd name="T89" fmla="*/ 36 h 63"/>
                <a:gd name="T90" fmla="*/ 10 w 38"/>
                <a:gd name="T91" fmla="*/ 31 h 63"/>
                <a:gd name="T92" fmla="*/ 7 w 38"/>
                <a:gd name="T93" fmla="*/ 26 h 63"/>
                <a:gd name="T94" fmla="*/ 6 w 38"/>
                <a:gd name="T95" fmla="*/ 22 h 63"/>
                <a:gd name="T96" fmla="*/ 6 w 38"/>
                <a:gd name="T97" fmla="*/ 18 h 63"/>
                <a:gd name="T98" fmla="*/ 2 w 38"/>
                <a:gd name="T99" fmla="*/ 13 h 63"/>
                <a:gd name="T100" fmla="*/ 0 w 38"/>
                <a:gd name="T101" fmla="*/ 10 h 63"/>
                <a:gd name="T102" fmla="*/ 2 w 38"/>
                <a:gd name="T103" fmla="*/ 6 h 63"/>
                <a:gd name="T104" fmla="*/ 6 w 38"/>
                <a:gd name="T105" fmla="*/ 4 h 63"/>
                <a:gd name="T106" fmla="*/ 9 w 38"/>
                <a:gd name="T107" fmla="*/ 2 h 63"/>
                <a:gd name="T108" fmla="*/ 10 w 38"/>
                <a:gd name="T109" fmla="*/ 0 h 63"/>
                <a:gd name="T110" fmla="*/ 13 w 38"/>
                <a:gd name="T111" fmla="*/ 59 h 63"/>
                <a:gd name="T112" fmla="*/ 10 w 38"/>
                <a:gd name="T113" fmla="*/ 55 h 63"/>
                <a:gd name="T114" fmla="*/ 7 w 38"/>
                <a:gd name="T115" fmla="*/ 55 h 63"/>
                <a:gd name="T116" fmla="*/ 23 w 38"/>
                <a:gd name="T117" fmla="*/ 37 h 63"/>
                <a:gd name="T118" fmla="*/ 13 w 38"/>
                <a:gd name="T119" fmla="*/ 46 h 63"/>
                <a:gd name="T120" fmla="*/ 14 w 38"/>
                <a:gd name="T121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" h="63">
                  <a:moveTo>
                    <a:pt x="10" y="0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lose/>
                  <a:moveTo>
                    <a:pt x="13" y="59"/>
                  </a:moveTo>
                  <a:cubicBezTo>
                    <a:pt x="13" y="60"/>
                    <a:pt x="13" y="60"/>
                    <a:pt x="13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lose/>
                  <a:moveTo>
                    <a:pt x="10" y="55"/>
                  </a:moveTo>
                  <a:cubicBezTo>
                    <a:pt x="10" y="56"/>
                    <a:pt x="10" y="56"/>
                    <a:pt x="10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lose/>
                  <a:moveTo>
                    <a:pt x="7" y="53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lose/>
                  <a:moveTo>
                    <a:pt x="23" y="36"/>
                  </a:moveTo>
                  <a:cubicBezTo>
                    <a:pt x="23" y="37"/>
                    <a:pt x="23" y="37"/>
                    <a:pt x="23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3" y="36"/>
                    <a:pt x="23" y="36"/>
                    <a:pt x="23" y="36"/>
                  </a:cubicBezTo>
                  <a:close/>
                  <a:moveTo>
                    <a:pt x="14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close/>
                  <a:moveTo>
                    <a:pt x="14" y="47"/>
                  </a:moveTo>
                  <a:cubicBezTo>
                    <a:pt x="14" y="47"/>
                    <a:pt x="14" y="47"/>
                    <a:pt x="14" y="47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7"/>
                    <a:pt x="15" y="47"/>
                    <a:pt x="15" y="47"/>
                  </a:cubicBezTo>
                  <a:lnTo>
                    <a:pt x="14" y="4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6226826" y="2603418"/>
              <a:ext cx="190421" cy="382130"/>
            </a:xfrm>
            <a:custGeom>
              <a:avLst/>
              <a:gdLst>
                <a:gd name="T0" fmla="*/ 82 w 148"/>
                <a:gd name="T1" fmla="*/ 4 h 297"/>
                <a:gd name="T2" fmla="*/ 97 w 148"/>
                <a:gd name="T3" fmla="*/ 22 h 297"/>
                <a:gd name="T4" fmla="*/ 89 w 148"/>
                <a:gd name="T5" fmla="*/ 41 h 297"/>
                <a:gd name="T6" fmla="*/ 85 w 148"/>
                <a:gd name="T7" fmla="*/ 48 h 297"/>
                <a:gd name="T8" fmla="*/ 85 w 148"/>
                <a:gd name="T9" fmla="*/ 63 h 297"/>
                <a:gd name="T10" fmla="*/ 100 w 148"/>
                <a:gd name="T11" fmla="*/ 71 h 297"/>
                <a:gd name="T12" fmla="*/ 108 w 148"/>
                <a:gd name="T13" fmla="*/ 78 h 297"/>
                <a:gd name="T14" fmla="*/ 122 w 148"/>
                <a:gd name="T15" fmla="*/ 86 h 297"/>
                <a:gd name="T16" fmla="*/ 115 w 148"/>
                <a:gd name="T17" fmla="*/ 100 h 297"/>
                <a:gd name="T18" fmla="*/ 126 w 148"/>
                <a:gd name="T19" fmla="*/ 104 h 297"/>
                <a:gd name="T20" fmla="*/ 148 w 148"/>
                <a:gd name="T21" fmla="*/ 108 h 297"/>
                <a:gd name="T22" fmla="*/ 137 w 148"/>
                <a:gd name="T23" fmla="*/ 119 h 297"/>
                <a:gd name="T24" fmla="*/ 122 w 148"/>
                <a:gd name="T25" fmla="*/ 130 h 297"/>
                <a:gd name="T26" fmla="*/ 115 w 148"/>
                <a:gd name="T27" fmla="*/ 141 h 297"/>
                <a:gd name="T28" fmla="*/ 97 w 148"/>
                <a:gd name="T29" fmla="*/ 152 h 297"/>
                <a:gd name="T30" fmla="*/ 93 w 148"/>
                <a:gd name="T31" fmla="*/ 163 h 297"/>
                <a:gd name="T32" fmla="*/ 111 w 148"/>
                <a:gd name="T33" fmla="*/ 186 h 297"/>
                <a:gd name="T34" fmla="*/ 115 w 148"/>
                <a:gd name="T35" fmla="*/ 201 h 297"/>
                <a:gd name="T36" fmla="*/ 119 w 148"/>
                <a:gd name="T37" fmla="*/ 223 h 297"/>
                <a:gd name="T38" fmla="*/ 130 w 148"/>
                <a:gd name="T39" fmla="*/ 245 h 297"/>
                <a:gd name="T40" fmla="*/ 134 w 148"/>
                <a:gd name="T41" fmla="*/ 267 h 297"/>
                <a:gd name="T42" fmla="*/ 122 w 148"/>
                <a:gd name="T43" fmla="*/ 290 h 297"/>
                <a:gd name="T44" fmla="*/ 119 w 148"/>
                <a:gd name="T45" fmla="*/ 286 h 297"/>
                <a:gd name="T46" fmla="*/ 122 w 148"/>
                <a:gd name="T47" fmla="*/ 278 h 297"/>
                <a:gd name="T48" fmla="*/ 122 w 148"/>
                <a:gd name="T49" fmla="*/ 264 h 297"/>
                <a:gd name="T50" fmla="*/ 119 w 148"/>
                <a:gd name="T51" fmla="*/ 241 h 297"/>
                <a:gd name="T52" fmla="*/ 111 w 148"/>
                <a:gd name="T53" fmla="*/ 238 h 297"/>
                <a:gd name="T54" fmla="*/ 104 w 148"/>
                <a:gd name="T55" fmla="*/ 219 h 297"/>
                <a:gd name="T56" fmla="*/ 100 w 148"/>
                <a:gd name="T57" fmla="*/ 197 h 297"/>
                <a:gd name="T58" fmla="*/ 97 w 148"/>
                <a:gd name="T59" fmla="*/ 193 h 297"/>
                <a:gd name="T60" fmla="*/ 85 w 148"/>
                <a:gd name="T61" fmla="*/ 178 h 297"/>
                <a:gd name="T62" fmla="*/ 85 w 148"/>
                <a:gd name="T63" fmla="*/ 182 h 297"/>
                <a:gd name="T64" fmla="*/ 74 w 148"/>
                <a:gd name="T65" fmla="*/ 189 h 297"/>
                <a:gd name="T66" fmla="*/ 71 w 148"/>
                <a:gd name="T67" fmla="*/ 193 h 297"/>
                <a:gd name="T68" fmla="*/ 56 w 148"/>
                <a:gd name="T69" fmla="*/ 201 h 297"/>
                <a:gd name="T70" fmla="*/ 48 w 148"/>
                <a:gd name="T71" fmla="*/ 204 h 297"/>
                <a:gd name="T72" fmla="*/ 45 w 148"/>
                <a:gd name="T73" fmla="*/ 197 h 297"/>
                <a:gd name="T74" fmla="*/ 48 w 148"/>
                <a:gd name="T75" fmla="*/ 178 h 297"/>
                <a:gd name="T76" fmla="*/ 41 w 148"/>
                <a:gd name="T77" fmla="*/ 163 h 297"/>
                <a:gd name="T78" fmla="*/ 30 w 148"/>
                <a:gd name="T79" fmla="*/ 149 h 297"/>
                <a:gd name="T80" fmla="*/ 23 w 148"/>
                <a:gd name="T81" fmla="*/ 145 h 297"/>
                <a:gd name="T82" fmla="*/ 26 w 148"/>
                <a:gd name="T83" fmla="*/ 149 h 297"/>
                <a:gd name="T84" fmla="*/ 26 w 148"/>
                <a:gd name="T85" fmla="*/ 137 h 297"/>
                <a:gd name="T86" fmla="*/ 15 w 148"/>
                <a:gd name="T87" fmla="*/ 134 h 297"/>
                <a:gd name="T88" fmla="*/ 11 w 148"/>
                <a:gd name="T89" fmla="*/ 134 h 297"/>
                <a:gd name="T90" fmla="*/ 4 w 148"/>
                <a:gd name="T91" fmla="*/ 115 h 297"/>
                <a:gd name="T92" fmla="*/ 11 w 148"/>
                <a:gd name="T93" fmla="*/ 104 h 297"/>
                <a:gd name="T94" fmla="*/ 19 w 148"/>
                <a:gd name="T95" fmla="*/ 86 h 297"/>
                <a:gd name="T96" fmla="*/ 26 w 148"/>
                <a:gd name="T97" fmla="*/ 71 h 297"/>
                <a:gd name="T98" fmla="*/ 34 w 148"/>
                <a:gd name="T99" fmla="*/ 41 h 297"/>
                <a:gd name="T100" fmla="*/ 48 w 148"/>
                <a:gd name="T101" fmla="*/ 15 h 297"/>
                <a:gd name="T102" fmla="*/ 67 w 148"/>
                <a:gd name="T103" fmla="*/ 8 h 297"/>
                <a:gd name="T104" fmla="*/ 23 w 148"/>
                <a:gd name="T105" fmla="*/ 156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8" h="297">
                  <a:moveTo>
                    <a:pt x="67" y="0"/>
                  </a:moveTo>
                  <a:lnTo>
                    <a:pt x="71" y="0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4"/>
                  </a:lnTo>
                  <a:lnTo>
                    <a:pt x="85" y="4"/>
                  </a:lnTo>
                  <a:lnTo>
                    <a:pt x="85" y="11"/>
                  </a:lnTo>
                  <a:lnTo>
                    <a:pt x="89" y="8"/>
                  </a:lnTo>
                  <a:lnTo>
                    <a:pt x="93" y="11"/>
                  </a:lnTo>
                  <a:lnTo>
                    <a:pt x="93" y="15"/>
                  </a:lnTo>
                  <a:lnTo>
                    <a:pt x="97" y="22"/>
                  </a:lnTo>
                  <a:lnTo>
                    <a:pt x="97" y="26"/>
                  </a:lnTo>
                  <a:lnTo>
                    <a:pt x="97" y="34"/>
                  </a:lnTo>
                  <a:lnTo>
                    <a:pt x="97" y="37"/>
                  </a:lnTo>
                  <a:lnTo>
                    <a:pt x="93" y="37"/>
                  </a:lnTo>
                  <a:lnTo>
                    <a:pt x="93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5"/>
                  </a:lnTo>
                  <a:lnTo>
                    <a:pt x="89" y="48"/>
                  </a:lnTo>
                  <a:lnTo>
                    <a:pt x="89" y="48"/>
                  </a:lnTo>
                  <a:lnTo>
                    <a:pt x="85" y="48"/>
                  </a:lnTo>
                  <a:lnTo>
                    <a:pt x="85" y="48"/>
                  </a:lnTo>
                  <a:lnTo>
                    <a:pt x="82" y="52"/>
                  </a:lnTo>
                  <a:lnTo>
                    <a:pt x="85" y="56"/>
                  </a:lnTo>
                  <a:lnTo>
                    <a:pt x="82" y="56"/>
                  </a:lnTo>
                  <a:lnTo>
                    <a:pt x="82" y="60"/>
                  </a:lnTo>
                  <a:lnTo>
                    <a:pt x="85" y="60"/>
                  </a:lnTo>
                  <a:lnTo>
                    <a:pt x="85" y="63"/>
                  </a:lnTo>
                  <a:lnTo>
                    <a:pt x="89" y="63"/>
                  </a:lnTo>
                  <a:lnTo>
                    <a:pt x="89" y="67"/>
                  </a:lnTo>
                  <a:lnTo>
                    <a:pt x="89" y="71"/>
                  </a:lnTo>
                  <a:lnTo>
                    <a:pt x="93" y="67"/>
                  </a:lnTo>
                  <a:lnTo>
                    <a:pt x="100" y="67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4" y="74"/>
                  </a:lnTo>
                  <a:lnTo>
                    <a:pt x="108" y="71"/>
                  </a:lnTo>
                  <a:lnTo>
                    <a:pt x="108" y="74"/>
                  </a:lnTo>
                  <a:lnTo>
                    <a:pt x="108" y="78"/>
                  </a:lnTo>
                  <a:lnTo>
                    <a:pt x="108" y="78"/>
                  </a:lnTo>
                  <a:lnTo>
                    <a:pt x="111" y="82"/>
                  </a:lnTo>
                  <a:lnTo>
                    <a:pt x="111" y="82"/>
                  </a:lnTo>
                  <a:lnTo>
                    <a:pt x="115" y="82"/>
                  </a:lnTo>
                  <a:lnTo>
                    <a:pt x="115" y="82"/>
                  </a:lnTo>
                  <a:lnTo>
                    <a:pt x="119" y="82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2" y="89"/>
                  </a:lnTo>
                  <a:lnTo>
                    <a:pt x="122" y="89"/>
                  </a:lnTo>
                  <a:lnTo>
                    <a:pt x="119" y="97"/>
                  </a:lnTo>
                  <a:lnTo>
                    <a:pt x="115" y="97"/>
                  </a:lnTo>
                  <a:lnTo>
                    <a:pt x="115" y="100"/>
                  </a:lnTo>
                  <a:lnTo>
                    <a:pt x="119" y="100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6" y="108"/>
                  </a:lnTo>
                  <a:lnTo>
                    <a:pt x="130" y="112"/>
                  </a:lnTo>
                  <a:lnTo>
                    <a:pt x="134" y="108"/>
                  </a:lnTo>
                  <a:lnTo>
                    <a:pt x="137" y="108"/>
                  </a:lnTo>
                  <a:lnTo>
                    <a:pt x="145" y="104"/>
                  </a:lnTo>
                  <a:lnTo>
                    <a:pt x="148" y="108"/>
                  </a:lnTo>
                  <a:lnTo>
                    <a:pt x="148" y="108"/>
                  </a:lnTo>
                  <a:lnTo>
                    <a:pt x="145" y="112"/>
                  </a:lnTo>
                  <a:lnTo>
                    <a:pt x="137" y="112"/>
                  </a:lnTo>
                  <a:lnTo>
                    <a:pt x="137" y="115"/>
                  </a:lnTo>
                  <a:lnTo>
                    <a:pt x="137" y="119"/>
                  </a:lnTo>
                  <a:lnTo>
                    <a:pt x="137" y="119"/>
                  </a:lnTo>
                  <a:lnTo>
                    <a:pt x="134" y="123"/>
                  </a:lnTo>
                  <a:lnTo>
                    <a:pt x="134" y="123"/>
                  </a:lnTo>
                  <a:lnTo>
                    <a:pt x="130" y="126"/>
                  </a:lnTo>
                  <a:lnTo>
                    <a:pt x="126" y="126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6" y="134"/>
                  </a:lnTo>
                  <a:lnTo>
                    <a:pt x="122" y="134"/>
                  </a:lnTo>
                  <a:lnTo>
                    <a:pt x="119" y="134"/>
                  </a:lnTo>
                  <a:lnTo>
                    <a:pt x="115" y="134"/>
                  </a:lnTo>
                  <a:lnTo>
                    <a:pt x="115" y="137"/>
                  </a:lnTo>
                  <a:lnTo>
                    <a:pt x="115" y="141"/>
                  </a:lnTo>
                  <a:lnTo>
                    <a:pt x="111" y="141"/>
                  </a:lnTo>
                  <a:lnTo>
                    <a:pt x="108" y="141"/>
                  </a:lnTo>
                  <a:lnTo>
                    <a:pt x="100" y="141"/>
                  </a:lnTo>
                  <a:lnTo>
                    <a:pt x="100" y="145"/>
                  </a:lnTo>
                  <a:lnTo>
                    <a:pt x="100" y="149"/>
                  </a:lnTo>
                  <a:lnTo>
                    <a:pt x="97" y="152"/>
                  </a:lnTo>
                  <a:lnTo>
                    <a:pt x="97" y="156"/>
                  </a:lnTo>
                  <a:lnTo>
                    <a:pt x="100" y="160"/>
                  </a:lnTo>
                  <a:lnTo>
                    <a:pt x="97" y="160"/>
                  </a:lnTo>
                  <a:lnTo>
                    <a:pt x="93" y="163"/>
                  </a:lnTo>
                  <a:lnTo>
                    <a:pt x="93" y="163"/>
                  </a:lnTo>
                  <a:lnTo>
                    <a:pt x="93" y="163"/>
                  </a:lnTo>
                  <a:lnTo>
                    <a:pt x="97" y="167"/>
                  </a:lnTo>
                  <a:lnTo>
                    <a:pt x="100" y="171"/>
                  </a:lnTo>
                  <a:lnTo>
                    <a:pt x="100" y="175"/>
                  </a:lnTo>
                  <a:lnTo>
                    <a:pt x="104" y="175"/>
                  </a:lnTo>
                  <a:lnTo>
                    <a:pt x="108" y="182"/>
                  </a:lnTo>
                  <a:lnTo>
                    <a:pt x="111" y="186"/>
                  </a:lnTo>
                  <a:lnTo>
                    <a:pt x="115" y="189"/>
                  </a:lnTo>
                  <a:lnTo>
                    <a:pt x="115" y="193"/>
                  </a:lnTo>
                  <a:lnTo>
                    <a:pt x="119" y="193"/>
                  </a:lnTo>
                  <a:lnTo>
                    <a:pt x="119" y="197"/>
                  </a:lnTo>
                  <a:lnTo>
                    <a:pt x="115" y="197"/>
                  </a:lnTo>
                  <a:lnTo>
                    <a:pt x="115" y="201"/>
                  </a:lnTo>
                  <a:lnTo>
                    <a:pt x="115" y="208"/>
                  </a:lnTo>
                  <a:lnTo>
                    <a:pt x="115" y="208"/>
                  </a:lnTo>
                  <a:lnTo>
                    <a:pt x="111" y="212"/>
                  </a:lnTo>
                  <a:lnTo>
                    <a:pt x="115" y="215"/>
                  </a:lnTo>
                  <a:lnTo>
                    <a:pt x="115" y="219"/>
                  </a:lnTo>
                  <a:lnTo>
                    <a:pt x="119" y="223"/>
                  </a:lnTo>
                  <a:lnTo>
                    <a:pt x="122" y="227"/>
                  </a:lnTo>
                  <a:lnTo>
                    <a:pt x="126" y="230"/>
                  </a:lnTo>
                  <a:lnTo>
                    <a:pt x="130" y="238"/>
                  </a:lnTo>
                  <a:lnTo>
                    <a:pt x="130" y="241"/>
                  </a:lnTo>
                  <a:lnTo>
                    <a:pt x="130" y="241"/>
                  </a:lnTo>
                  <a:lnTo>
                    <a:pt x="130" y="245"/>
                  </a:lnTo>
                  <a:lnTo>
                    <a:pt x="130" y="249"/>
                  </a:lnTo>
                  <a:lnTo>
                    <a:pt x="130" y="252"/>
                  </a:lnTo>
                  <a:lnTo>
                    <a:pt x="134" y="256"/>
                  </a:lnTo>
                  <a:lnTo>
                    <a:pt x="134" y="260"/>
                  </a:lnTo>
                  <a:lnTo>
                    <a:pt x="134" y="264"/>
                  </a:lnTo>
                  <a:lnTo>
                    <a:pt x="134" y="267"/>
                  </a:lnTo>
                  <a:lnTo>
                    <a:pt x="134" y="267"/>
                  </a:lnTo>
                  <a:lnTo>
                    <a:pt x="130" y="278"/>
                  </a:lnTo>
                  <a:lnTo>
                    <a:pt x="126" y="282"/>
                  </a:lnTo>
                  <a:lnTo>
                    <a:pt x="126" y="286"/>
                  </a:lnTo>
                  <a:lnTo>
                    <a:pt x="122" y="286"/>
                  </a:lnTo>
                  <a:lnTo>
                    <a:pt x="122" y="290"/>
                  </a:lnTo>
                  <a:lnTo>
                    <a:pt x="122" y="290"/>
                  </a:lnTo>
                  <a:lnTo>
                    <a:pt x="122" y="293"/>
                  </a:lnTo>
                  <a:lnTo>
                    <a:pt x="119" y="297"/>
                  </a:lnTo>
                  <a:lnTo>
                    <a:pt x="119" y="290"/>
                  </a:lnTo>
                  <a:lnTo>
                    <a:pt x="119" y="286"/>
                  </a:lnTo>
                  <a:lnTo>
                    <a:pt x="119" y="286"/>
                  </a:lnTo>
                  <a:lnTo>
                    <a:pt x="119" y="282"/>
                  </a:lnTo>
                  <a:lnTo>
                    <a:pt x="119" y="286"/>
                  </a:lnTo>
                  <a:lnTo>
                    <a:pt x="119" y="282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2" y="275"/>
                  </a:lnTo>
                  <a:lnTo>
                    <a:pt x="122" y="271"/>
                  </a:lnTo>
                  <a:lnTo>
                    <a:pt x="122" y="271"/>
                  </a:lnTo>
                  <a:lnTo>
                    <a:pt x="122" y="267"/>
                  </a:lnTo>
                  <a:lnTo>
                    <a:pt x="122" y="264"/>
                  </a:lnTo>
                  <a:lnTo>
                    <a:pt x="122" y="264"/>
                  </a:lnTo>
                  <a:lnTo>
                    <a:pt x="119" y="260"/>
                  </a:lnTo>
                  <a:lnTo>
                    <a:pt x="119" y="256"/>
                  </a:lnTo>
                  <a:lnTo>
                    <a:pt x="122" y="256"/>
                  </a:lnTo>
                  <a:lnTo>
                    <a:pt x="119" y="252"/>
                  </a:lnTo>
                  <a:lnTo>
                    <a:pt x="119" y="252"/>
                  </a:lnTo>
                  <a:lnTo>
                    <a:pt x="119" y="241"/>
                  </a:lnTo>
                  <a:lnTo>
                    <a:pt x="115" y="241"/>
                  </a:lnTo>
                  <a:lnTo>
                    <a:pt x="115" y="238"/>
                  </a:lnTo>
                  <a:lnTo>
                    <a:pt x="111" y="234"/>
                  </a:lnTo>
                  <a:lnTo>
                    <a:pt x="111" y="238"/>
                  </a:lnTo>
                  <a:lnTo>
                    <a:pt x="111" y="238"/>
                  </a:lnTo>
                  <a:lnTo>
                    <a:pt x="111" y="238"/>
                  </a:lnTo>
                  <a:lnTo>
                    <a:pt x="108" y="234"/>
                  </a:lnTo>
                  <a:lnTo>
                    <a:pt x="108" y="227"/>
                  </a:lnTo>
                  <a:lnTo>
                    <a:pt x="108" y="227"/>
                  </a:lnTo>
                  <a:lnTo>
                    <a:pt x="108" y="223"/>
                  </a:lnTo>
                  <a:lnTo>
                    <a:pt x="108" y="219"/>
                  </a:lnTo>
                  <a:lnTo>
                    <a:pt x="104" y="219"/>
                  </a:lnTo>
                  <a:lnTo>
                    <a:pt x="104" y="212"/>
                  </a:lnTo>
                  <a:lnTo>
                    <a:pt x="104" y="212"/>
                  </a:lnTo>
                  <a:lnTo>
                    <a:pt x="100" y="201"/>
                  </a:lnTo>
                  <a:lnTo>
                    <a:pt x="100" y="201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97" y="193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7" y="193"/>
                  </a:lnTo>
                  <a:lnTo>
                    <a:pt x="97" y="193"/>
                  </a:lnTo>
                  <a:lnTo>
                    <a:pt x="93" y="193"/>
                  </a:lnTo>
                  <a:lnTo>
                    <a:pt x="93" y="189"/>
                  </a:lnTo>
                  <a:lnTo>
                    <a:pt x="89" y="186"/>
                  </a:lnTo>
                  <a:lnTo>
                    <a:pt x="85" y="182"/>
                  </a:lnTo>
                  <a:lnTo>
                    <a:pt x="85" y="178"/>
                  </a:lnTo>
                  <a:lnTo>
                    <a:pt x="85" y="178"/>
                  </a:lnTo>
                  <a:lnTo>
                    <a:pt x="85" y="178"/>
                  </a:lnTo>
                  <a:lnTo>
                    <a:pt x="82" y="175"/>
                  </a:lnTo>
                  <a:lnTo>
                    <a:pt x="85" y="178"/>
                  </a:lnTo>
                  <a:lnTo>
                    <a:pt x="82" y="178"/>
                  </a:lnTo>
                  <a:lnTo>
                    <a:pt x="82" y="182"/>
                  </a:lnTo>
                  <a:lnTo>
                    <a:pt x="85" y="182"/>
                  </a:lnTo>
                  <a:lnTo>
                    <a:pt x="85" y="186"/>
                  </a:lnTo>
                  <a:lnTo>
                    <a:pt x="82" y="186"/>
                  </a:lnTo>
                  <a:lnTo>
                    <a:pt x="85" y="189"/>
                  </a:lnTo>
                  <a:lnTo>
                    <a:pt x="78" y="193"/>
                  </a:lnTo>
                  <a:lnTo>
                    <a:pt x="78" y="189"/>
                  </a:lnTo>
                  <a:lnTo>
                    <a:pt x="74" y="189"/>
                  </a:lnTo>
                  <a:lnTo>
                    <a:pt x="74" y="189"/>
                  </a:lnTo>
                  <a:lnTo>
                    <a:pt x="74" y="193"/>
                  </a:lnTo>
                  <a:lnTo>
                    <a:pt x="74" y="193"/>
                  </a:lnTo>
                  <a:lnTo>
                    <a:pt x="78" y="193"/>
                  </a:lnTo>
                  <a:lnTo>
                    <a:pt x="74" y="193"/>
                  </a:lnTo>
                  <a:lnTo>
                    <a:pt x="71" y="193"/>
                  </a:lnTo>
                  <a:lnTo>
                    <a:pt x="71" y="193"/>
                  </a:lnTo>
                  <a:lnTo>
                    <a:pt x="71" y="197"/>
                  </a:lnTo>
                  <a:lnTo>
                    <a:pt x="63" y="201"/>
                  </a:lnTo>
                  <a:lnTo>
                    <a:pt x="60" y="201"/>
                  </a:lnTo>
                  <a:lnTo>
                    <a:pt x="60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2" y="201"/>
                  </a:lnTo>
                  <a:lnTo>
                    <a:pt x="48" y="201"/>
                  </a:lnTo>
                  <a:lnTo>
                    <a:pt x="48" y="204"/>
                  </a:lnTo>
                  <a:lnTo>
                    <a:pt x="45" y="204"/>
                  </a:lnTo>
                  <a:lnTo>
                    <a:pt x="45" y="201"/>
                  </a:lnTo>
                  <a:lnTo>
                    <a:pt x="52" y="197"/>
                  </a:lnTo>
                  <a:lnTo>
                    <a:pt x="52" y="193"/>
                  </a:lnTo>
                  <a:lnTo>
                    <a:pt x="48" y="197"/>
                  </a:lnTo>
                  <a:lnTo>
                    <a:pt x="45" y="197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197"/>
                  </a:lnTo>
                  <a:lnTo>
                    <a:pt x="45" y="182"/>
                  </a:lnTo>
                  <a:lnTo>
                    <a:pt x="48" y="178"/>
                  </a:lnTo>
                  <a:lnTo>
                    <a:pt x="48" y="178"/>
                  </a:lnTo>
                  <a:lnTo>
                    <a:pt x="45" y="171"/>
                  </a:lnTo>
                  <a:lnTo>
                    <a:pt x="45" y="167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0"/>
                  </a:lnTo>
                  <a:lnTo>
                    <a:pt x="37" y="156"/>
                  </a:lnTo>
                  <a:lnTo>
                    <a:pt x="37" y="156"/>
                  </a:lnTo>
                  <a:lnTo>
                    <a:pt x="34" y="152"/>
                  </a:lnTo>
                  <a:lnTo>
                    <a:pt x="34" y="149"/>
                  </a:lnTo>
                  <a:lnTo>
                    <a:pt x="30" y="149"/>
                  </a:lnTo>
                  <a:lnTo>
                    <a:pt x="34" y="149"/>
                  </a:lnTo>
                  <a:lnTo>
                    <a:pt x="34" y="156"/>
                  </a:lnTo>
                  <a:lnTo>
                    <a:pt x="26" y="152"/>
                  </a:lnTo>
                  <a:lnTo>
                    <a:pt x="23" y="152"/>
                  </a:lnTo>
                  <a:lnTo>
                    <a:pt x="23" y="149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23" y="145"/>
                  </a:lnTo>
                  <a:lnTo>
                    <a:pt x="26" y="149"/>
                  </a:lnTo>
                  <a:lnTo>
                    <a:pt x="26" y="149"/>
                  </a:lnTo>
                  <a:lnTo>
                    <a:pt x="30" y="149"/>
                  </a:lnTo>
                  <a:lnTo>
                    <a:pt x="26" y="149"/>
                  </a:lnTo>
                  <a:lnTo>
                    <a:pt x="26" y="145"/>
                  </a:lnTo>
                  <a:lnTo>
                    <a:pt x="26" y="145"/>
                  </a:lnTo>
                  <a:lnTo>
                    <a:pt x="30" y="145"/>
                  </a:lnTo>
                  <a:lnTo>
                    <a:pt x="30" y="145"/>
                  </a:lnTo>
                  <a:lnTo>
                    <a:pt x="30" y="141"/>
                  </a:lnTo>
                  <a:lnTo>
                    <a:pt x="26" y="137"/>
                  </a:lnTo>
                  <a:lnTo>
                    <a:pt x="23" y="137"/>
                  </a:lnTo>
                  <a:lnTo>
                    <a:pt x="23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5" y="134"/>
                  </a:lnTo>
                  <a:lnTo>
                    <a:pt x="15" y="134"/>
                  </a:lnTo>
                  <a:lnTo>
                    <a:pt x="15" y="130"/>
                  </a:lnTo>
                  <a:lnTo>
                    <a:pt x="15" y="130"/>
                  </a:lnTo>
                  <a:lnTo>
                    <a:pt x="11" y="130"/>
                  </a:lnTo>
                  <a:lnTo>
                    <a:pt x="11" y="130"/>
                  </a:lnTo>
                  <a:lnTo>
                    <a:pt x="11" y="134"/>
                  </a:lnTo>
                  <a:lnTo>
                    <a:pt x="4" y="126"/>
                  </a:lnTo>
                  <a:lnTo>
                    <a:pt x="4" y="123"/>
                  </a:lnTo>
                  <a:lnTo>
                    <a:pt x="4" y="119"/>
                  </a:lnTo>
                  <a:lnTo>
                    <a:pt x="4" y="119"/>
                  </a:lnTo>
                  <a:lnTo>
                    <a:pt x="0" y="119"/>
                  </a:lnTo>
                  <a:lnTo>
                    <a:pt x="4" y="115"/>
                  </a:lnTo>
                  <a:lnTo>
                    <a:pt x="4" y="112"/>
                  </a:lnTo>
                  <a:lnTo>
                    <a:pt x="8" y="115"/>
                  </a:lnTo>
                  <a:lnTo>
                    <a:pt x="8" y="112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1" y="104"/>
                  </a:lnTo>
                  <a:lnTo>
                    <a:pt x="11" y="100"/>
                  </a:lnTo>
                  <a:lnTo>
                    <a:pt x="15" y="97"/>
                  </a:lnTo>
                  <a:lnTo>
                    <a:pt x="15" y="93"/>
                  </a:lnTo>
                  <a:lnTo>
                    <a:pt x="15" y="89"/>
                  </a:lnTo>
                  <a:lnTo>
                    <a:pt x="15" y="86"/>
                  </a:lnTo>
                  <a:lnTo>
                    <a:pt x="19" y="86"/>
                  </a:lnTo>
                  <a:lnTo>
                    <a:pt x="19" y="82"/>
                  </a:lnTo>
                  <a:lnTo>
                    <a:pt x="19" y="78"/>
                  </a:lnTo>
                  <a:lnTo>
                    <a:pt x="15" y="71"/>
                  </a:lnTo>
                  <a:lnTo>
                    <a:pt x="19" y="71"/>
                  </a:lnTo>
                  <a:lnTo>
                    <a:pt x="23" y="71"/>
                  </a:lnTo>
                  <a:lnTo>
                    <a:pt x="26" y="71"/>
                  </a:lnTo>
                  <a:lnTo>
                    <a:pt x="30" y="67"/>
                  </a:lnTo>
                  <a:lnTo>
                    <a:pt x="30" y="60"/>
                  </a:lnTo>
                  <a:lnTo>
                    <a:pt x="34" y="52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4" y="41"/>
                  </a:lnTo>
                  <a:lnTo>
                    <a:pt x="37" y="34"/>
                  </a:lnTo>
                  <a:lnTo>
                    <a:pt x="34" y="34"/>
                  </a:lnTo>
                  <a:lnTo>
                    <a:pt x="37" y="30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8" y="15"/>
                  </a:lnTo>
                  <a:lnTo>
                    <a:pt x="52" y="11"/>
                  </a:lnTo>
                  <a:lnTo>
                    <a:pt x="56" y="11"/>
                  </a:lnTo>
                  <a:lnTo>
                    <a:pt x="60" y="8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67" y="8"/>
                  </a:lnTo>
                  <a:lnTo>
                    <a:pt x="67" y="4"/>
                  </a:lnTo>
                  <a:lnTo>
                    <a:pt x="71" y="4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7" y="0"/>
                  </a:lnTo>
                  <a:close/>
                  <a:moveTo>
                    <a:pt x="23" y="156"/>
                  </a:moveTo>
                  <a:lnTo>
                    <a:pt x="26" y="160"/>
                  </a:lnTo>
                  <a:lnTo>
                    <a:pt x="26" y="160"/>
                  </a:lnTo>
                  <a:lnTo>
                    <a:pt x="30" y="160"/>
                  </a:lnTo>
                  <a:lnTo>
                    <a:pt x="26" y="156"/>
                  </a:lnTo>
                  <a:lnTo>
                    <a:pt x="23" y="15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7" name="Freeform 29"/>
            <p:cNvSpPr>
              <a:spLocks noEditPoints="1"/>
            </p:cNvSpPr>
            <p:nvPr/>
          </p:nvSpPr>
          <p:spPr bwMode="auto">
            <a:xfrm>
              <a:off x="5983653" y="2985548"/>
              <a:ext cx="47606" cy="81058"/>
            </a:xfrm>
            <a:custGeom>
              <a:avLst/>
              <a:gdLst>
                <a:gd name="T0" fmla="*/ 0 w 37"/>
                <a:gd name="T1" fmla="*/ 26 h 63"/>
                <a:gd name="T2" fmla="*/ 4 w 37"/>
                <a:gd name="T3" fmla="*/ 22 h 63"/>
                <a:gd name="T4" fmla="*/ 0 w 37"/>
                <a:gd name="T5" fmla="*/ 26 h 63"/>
                <a:gd name="T6" fmla="*/ 0 w 37"/>
                <a:gd name="T7" fmla="*/ 30 h 63"/>
                <a:gd name="T8" fmla="*/ 8 w 37"/>
                <a:gd name="T9" fmla="*/ 4 h 63"/>
                <a:gd name="T10" fmla="*/ 0 w 37"/>
                <a:gd name="T11" fmla="*/ 0 h 63"/>
                <a:gd name="T12" fmla="*/ 8 w 37"/>
                <a:gd name="T13" fmla="*/ 0 h 63"/>
                <a:gd name="T14" fmla="*/ 8 w 37"/>
                <a:gd name="T15" fmla="*/ 4 h 63"/>
                <a:gd name="T16" fmla="*/ 8 w 37"/>
                <a:gd name="T17" fmla="*/ 4 h 63"/>
                <a:gd name="T18" fmla="*/ 12 w 37"/>
                <a:gd name="T19" fmla="*/ 4 h 63"/>
                <a:gd name="T20" fmla="*/ 15 w 37"/>
                <a:gd name="T21" fmla="*/ 7 h 63"/>
                <a:gd name="T22" fmla="*/ 15 w 37"/>
                <a:gd name="T23" fmla="*/ 7 h 63"/>
                <a:gd name="T24" fmla="*/ 12 w 37"/>
                <a:gd name="T25" fmla="*/ 7 h 63"/>
                <a:gd name="T26" fmla="*/ 8 w 37"/>
                <a:gd name="T27" fmla="*/ 4 h 63"/>
                <a:gd name="T28" fmla="*/ 8 w 37"/>
                <a:gd name="T29" fmla="*/ 4 h 63"/>
                <a:gd name="T30" fmla="*/ 12 w 37"/>
                <a:gd name="T31" fmla="*/ 4 h 63"/>
                <a:gd name="T32" fmla="*/ 8 w 37"/>
                <a:gd name="T33" fmla="*/ 7 h 63"/>
                <a:gd name="T34" fmla="*/ 8 w 37"/>
                <a:gd name="T35" fmla="*/ 7 h 63"/>
                <a:gd name="T36" fmla="*/ 8 w 37"/>
                <a:gd name="T37" fmla="*/ 11 h 63"/>
                <a:gd name="T38" fmla="*/ 4 w 37"/>
                <a:gd name="T39" fmla="*/ 15 h 63"/>
                <a:gd name="T40" fmla="*/ 4 w 37"/>
                <a:gd name="T41" fmla="*/ 11 h 63"/>
                <a:gd name="T42" fmla="*/ 0 w 37"/>
                <a:gd name="T43" fmla="*/ 15 h 63"/>
                <a:gd name="T44" fmla="*/ 4 w 37"/>
                <a:gd name="T45" fmla="*/ 15 h 63"/>
                <a:gd name="T46" fmla="*/ 4 w 37"/>
                <a:gd name="T47" fmla="*/ 19 h 63"/>
                <a:gd name="T48" fmla="*/ 4 w 37"/>
                <a:gd name="T49" fmla="*/ 26 h 63"/>
                <a:gd name="T50" fmla="*/ 0 w 37"/>
                <a:gd name="T51" fmla="*/ 33 h 63"/>
                <a:gd name="T52" fmla="*/ 4 w 37"/>
                <a:gd name="T53" fmla="*/ 41 h 63"/>
                <a:gd name="T54" fmla="*/ 4 w 37"/>
                <a:gd name="T55" fmla="*/ 48 h 63"/>
                <a:gd name="T56" fmla="*/ 8 w 37"/>
                <a:gd name="T57" fmla="*/ 59 h 63"/>
                <a:gd name="T58" fmla="*/ 15 w 37"/>
                <a:gd name="T59" fmla="*/ 59 h 63"/>
                <a:gd name="T60" fmla="*/ 26 w 37"/>
                <a:gd name="T61" fmla="*/ 59 h 63"/>
                <a:gd name="T62" fmla="*/ 34 w 37"/>
                <a:gd name="T63" fmla="*/ 48 h 63"/>
                <a:gd name="T64" fmla="*/ 37 w 37"/>
                <a:gd name="T65" fmla="*/ 45 h 63"/>
                <a:gd name="T66" fmla="*/ 37 w 37"/>
                <a:gd name="T67" fmla="*/ 41 h 63"/>
                <a:gd name="T68" fmla="*/ 37 w 37"/>
                <a:gd name="T69" fmla="*/ 37 h 63"/>
                <a:gd name="T70" fmla="*/ 30 w 37"/>
                <a:gd name="T71" fmla="*/ 26 h 63"/>
                <a:gd name="T72" fmla="*/ 26 w 37"/>
                <a:gd name="T73" fmla="*/ 22 h 63"/>
                <a:gd name="T74" fmla="*/ 23 w 37"/>
                <a:gd name="T75" fmla="*/ 22 h 63"/>
                <a:gd name="T76" fmla="*/ 26 w 37"/>
                <a:gd name="T77" fmla="*/ 19 h 63"/>
                <a:gd name="T78" fmla="*/ 23 w 37"/>
                <a:gd name="T79" fmla="*/ 15 h 63"/>
                <a:gd name="T80" fmla="*/ 19 w 37"/>
                <a:gd name="T81" fmla="*/ 11 h 63"/>
                <a:gd name="T82" fmla="*/ 19 w 37"/>
                <a:gd name="T83" fmla="*/ 11 h 63"/>
                <a:gd name="T84" fmla="*/ 12 w 37"/>
                <a:gd name="T85" fmla="*/ 7 h 63"/>
                <a:gd name="T86" fmla="*/ 12 w 37"/>
                <a:gd name="T8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63">
                  <a:moveTo>
                    <a:pt x="0" y="30"/>
                  </a:moveTo>
                  <a:lnTo>
                    <a:pt x="0" y="26"/>
                  </a:lnTo>
                  <a:lnTo>
                    <a:pt x="0" y="26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0"/>
                  </a:lnTo>
                  <a:close/>
                  <a:moveTo>
                    <a:pt x="8" y="4"/>
                  </a:moveTo>
                  <a:lnTo>
                    <a:pt x="4" y="4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12" y="4"/>
                  </a:moveTo>
                  <a:lnTo>
                    <a:pt x="12" y="4"/>
                  </a:lnTo>
                  <a:lnTo>
                    <a:pt x="12" y="4"/>
                  </a:lnTo>
                  <a:lnTo>
                    <a:pt x="15" y="7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2" y="4"/>
                  </a:lnTo>
                  <a:close/>
                  <a:moveTo>
                    <a:pt x="8" y="7"/>
                  </a:move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22"/>
                  </a:lnTo>
                  <a:lnTo>
                    <a:pt x="4" y="26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4" y="41"/>
                  </a:lnTo>
                  <a:lnTo>
                    <a:pt x="0" y="41"/>
                  </a:lnTo>
                  <a:lnTo>
                    <a:pt x="4" y="48"/>
                  </a:lnTo>
                  <a:lnTo>
                    <a:pt x="8" y="56"/>
                  </a:lnTo>
                  <a:lnTo>
                    <a:pt x="8" y="59"/>
                  </a:lnTo>
                  <a:lnTo>
                    <a:pt x="12" y="63"/>
                  </a:lnTo>
                  <a:lnTo>
                    <a:pt x="15" y="59"/>
                  </a:lnTo>
                  <a:lnTo>
                    <a:pt x="23" y="59"/>
                  </a:lnTo>
                  <a:lnTo>
                    <a:pt x="26" y="59"/>
                  </a:lnTo>
                  <a:lnTo>
                    <a:pt x="34" y="56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5"/>
                  </a:lnTo>
                  <a:lnTo>
                    <a:pt x="37" y="45"/>
                  </a:lnTo>
                  <a:lnTo>
                    <a:pt x="37" y="41"/>
                  </a:lnTo>
                  <a:lnTo>
                    <a:pt x="34" y="37"/>
                  </a:lnTo>
                  <a:lnTo>
                    <a:pt x="37" y="37"/>
                  </a:lnTo>
                  <a:lnTo>
                    <a:pt x="34" y="33"/>
                  </a:lnTo>
                  <a:lnTo>
                    <a:pt x="30" y="26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3" y="22"/>
                  </a:lnTo>
                  <a:lnTo>
                    <a:pt x="26" y="22"/>
                  </a:lnTo>
                  <a:lnTo>
                    <a:pt x="26" y="19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19" y="15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8" name="Freeform 30"/>
            <p:cNvSpPr>
              <a:spLocks noEditPoints="1"/>
            </p:cNvSpPr>
            <p:nvPr/>
          </p:nvSpPr>
          <p:spPr bwMode="auto">
            <a:xfrm>
              <a:off x="5722468" y="2494055"/>
              <a:ext cx="595711" cy="530092"/>
            </a:xfrm>
            <a:custGeom>
              <a:avLst/>
              <a:gdLst>
                <a:gd name="T0" fmla="*/ 155 w 463"/>
                <a:gd name="T1" fmla="*/ 37 h 412"/>
                <a:gd name="T2" fmla="*/ 181 w 463"/>
                <a:gd name="T3" fmla="*/ 48 h 412"/>
                <a:gd name="T4" fmla="*/ 189 w 463"/>
                <a:gd name="T5" fmla="*/ 82 h 412"/>
                <a:gd name="T6" fmla="*/ 240 w 463"/>
                <a:gd name="T7" fmla="*/ 100 h 412"/>
                <a:gd name="T8" fmla="*/ 300 w 463"/>
                <a:gd name="T9" fmla="*/ 111 h 412"/>
                <a:gd name="T10" fmla="*/ 322 w 463"/>
                <a:gd name="T11" fmla="*/ 93 h 412"/>
                <a:gd name="T12" fmla="*/ 348 w 463"/>
                <a:gd name="T13" fmla="*/ 111 h 412"/>
                <a:gd name="T14" fmla="*/ 370 w 463"/>
                <a:gd name="T15" fmla="*/ 93 h 412"/>
                <a:gd name="T16" fmla="*/ 392 w 463"/>
                <a:gd name="T17" fmla="*/ 78 h 412"/>
                <a:gd name="T18" fmla="*/ 429 w 463"/>
                <a:gd name="T19" fmla="*/ 67 h 412"/>
                <a:gd name="T20" fmla="*/ 444 w 463"/>
                <a:gd name="T21" fmla="*/ 70 h 412"/>
                <a:gd name="T22" fmla="*/ 459 w 463"/>
                <a:gd name="T23" fmla="*/ 85 h 412"/>
                <a:gd name="T24" fmla="*/ 437 w 463"/>
                <a:gd name="T25" fmla="*/ 107 h 412"/>
                <a:gd name="T26" fmla="*/ 422 w 463"/>
                <a:gd name="T27" fmla="*/ 152 h 412"/>
                <a:gd name="T28" fmla="*/ 407 w 463"/>
                <a:gd name="T29" fmla="*/ 178 h 412"/>
                <a:gd name="T30" fmla="*/ 400 w 463"/>
                <a:gd name="T31" fmla="*/ 189 h 412"/>
                <a:gd name="T32" fmla="*/ 385 w 463"/>
                <a:gd name="T33" fmla="*/ 159 h 412"/>
                <a:gd name="T34" fmla="*/ 377 w 463"/>
                <a:gd name="T35" fmla="*/ 167 h 412"/>
                <a:gd name="T36" fmla="*/ 381 w 463"/>
                <a:gd name="T37" fmla="*/ 152 h 412"/>
                <a:gd name="T38" fmla="*/ 377 w 463"/>
                <a:gd name="T39" fmla="*/ 133 h 412"/>
                <a:gd name="T40" fmla="*/ 344 w 463"/>
                <a:gd name="T41" fmla="*/ 126 h 412"/>
                <a:gd name="T42" fmla="*/ 333 w 463"/>
                <a:gd name="T43" fmla="*/ 119 h 412"/>
                <a:gd name="T44" fmla="*/ 322 w 463"/>
                <a:gd name="T45" fmla="*/ 115 h 412"/>
                <a:gd name="T46" fmla="*/ 329 w 463"/>
                <a:gd name="T47" fmla="*/ 133 h 412"/>
                <a:gd name="T48" fmla="*/ 333 w 463"/>
                <a:gd name="T49" fmla="*/ 167 h 412"/>
                <a:gd name="T50" fmla="*/ 337 w 463"/>
                <a:gd name="T51" fmla="*/ 197 h 412"/>
                <a:gd name="T52" fmla="*/ 326 w 463"/>
                <a:gd name="T53" fmla="*/ 193 h 412"/>
                <a:gd name="T54" fmla="*/ 322 w 463"/>
                <a:gd name="T55" fmla="*/ 193 h 412"/>
                <a:gd name="T56" fmla="*/ 303 w 463"/>
                <a:gd name="T57" fmla="*/ 215 h 412"/>
                <a:gd name="T58" fmla="*/ 285 w 463"/>
                <a:gd name="T59" fmla="*/ 226 h 412"/>
                <a:gd name="T60" fmla="*/ 255 w 463"/>
                <a:gd name="T61" fmla="*/ 260 h 412"/>
                <a:gd name="T62" fmla="*/ 222 w 463"/>
                <a:gd name="T63" fmla="*/ 286 h 412"/>
                <a:gd name="T64" fmla="*/ 207 w 463"/>
                <a:gd name="T65" fmla="*/ 315 h 412"/>
                <a:gd name="T66" fmla="*/ 203 w 463"/>
                <a:gd name="T67" fmla="*/ 378 h 412"/>
                <a:gd name="T68" fmla="*/ 196 w 463"/>
                <a:gd name="T69" fmla="*/ 393 h 412"/>
                <a:gd name="T70" fmla="*/ 178 w 463"/>
                <a:gd name="T71" fmla="*/ 408 h 412"/>
                <a:gd name="T72" fmla="*/ 141 w 463"/>
                <a:gd name="T73" fmla="*/ 371 h 412"/>
                <a:gd name="T74" fmla="*/ 118 w 463"/>
                <a:gd name="T75" fmla="*/ 334 h 412"/>
                <a:gd name="T76" fmla="*/ 100 w 463"/>
                <a:gd name="T77" fmla="*/ 297 h 412"/>
                <a:gd name="T78" fmla="*/ 85 w 463"/>
                <a:gd name="T79" fmla="*/ 252 h 412"/>
                <a:gd name="T80" fmla="*/ 78 w 463"/>
                <a:gd name="T81" fmla="*/ 219 h 412"/>
                <a:gd name="T82" fmla="*/ 74 w 463"/>
                <a:gd name="T83" fmla="*/ 197 h 412"/>
                <a:gd name="T84" fmla="*/ 74 w 463"/>
                <a:gd name="T85" fmla="*/ 185 h 412"/>
                <a:gd name="T86" fmla="*/ 59 w 463"/>
                <a:gd name="T87" fmla="*/ 208 h 412"/>
                <a:gd name="T88" fmla="*/ 11 w 463"/>
                <a:gd name="T89" fmla="*/ 185 h 412"/>
                <a:gd name="T90" fmla="*/ 22 w 463"/>
                <a:gd name="T91" fmla="*/ 185 h 412"/>
                <a:gd name="T92" fmla="*/ 26 w 463"/>
                <a:gd name="T93" fmla="*/ 178 h 412"/>
                <a:gd name="T94" fmla="*/ 0 w 463"/>
                <a:gd name="T95" fmla="*/ 167 h 412"/>
                <a:gd name="T96" fmla="*/ 33 w 463"/>
                <a:gd name="T97" fmla="*/ 152 h 412"/>
                <a:gd name="T98" fmla="*/ 33 w 463"/>
                <a:gd name="T99" fmla="*/ 130 h 412"/>
                <a:gd name="T100" fmla="*/ 11 w 463"/>
                <a:gd name="T101" fmla="*/ 111 h 412"/>
                <a:gd name="T102" fmla="*/ 37 w 463"/>
                <a:gd name="T103" fmla="*/ 96 h 412"/>
                <a:gd name="T104" fmla="*/ 78 w 463"/>
                <a:gd name="T105" fmla="*/ 56 h 412"/>
                <a:gd name="T106" fmla="*/ 92 w 463"/>
                <a:gd name="T107" fmla="*/ 22 h 412"/>
                <a:gd name="T108" fmla="*/ 137 w 463"/>
                <a:gd name="T109" fmla="*/ 7 h 412"/>
                <a:gd name="T110" fmla="*/ 333 w 463"/>
                <a:gd name="T111" fmla="*/ 197 h 412"/>
                <a:gd name="T112" fmla="*/ 329 w 463"/>
                <a:gd name="T113" fmla="*/ 19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63" h="412">
                  <a:moveTo>
                    <a:pt x="148" y="15"/>
                  </a:moveTo>
                  <a:lnTo>
                    <a:pt x="148" y="15"/>
                  </a:lnTo>
                  <a:lnTo>
                    <a:pt x="148" y="18"/>
                  </a:lnTo>
                  <a:lnTo>
                    <a:pt x="152" y="22"/>
                  </a:lnTo>
                  <a:lnTo>
                    <a:pt x="152" y="26"/>
                  </a:lnTo>
                  <a:lnTo>
                    <a:pt x="155" y="30"/>
                  </a:lnTo>
                  <a:lnTo>
                    <a:pt x="152" y="30"/>
                  </a:lnTo>
                  <a:lnTo>
                    <a:pt x="155" y="33"/>
                  </a:lnTo>
                  <a:lnTo>
                    <a:pt x="155" y="33"/>
                  </a:lnTo>
                  <a:lnTo>
                    <a:pt x="155" y="37"/>
                  </a:lnTo>
                  <a:lnTo>
                    <a:pt x="159" y="37"/>
                  </a:lnTo>
                  <a:lnTo>
                    <a:pt x="159" y="41"/>
                  </a:lnTo>
                  <a:lnTo>
                    <a:pt x="163" y="41"/>
                  </a:lnTo>
                  <a:lnTo>
                    <a:pt x="166" y="41"/>
                  </a:lnTo>
                  <a:lnTo>
                    <a:pt x="170" y="41"/>
                  </a:lnTo>
                  <a:lnTo>
                    <a:pt x="170" y="41"/>
                  </a:lnTo>
                  <a:lnTo>
                    <a:pt x="174" y="41"/>
                  </a:lnTo>
                  <a:lnTo>
                    <a:pt x="178" y="44"/>
                  </a:lnTo>
                  <a:lnTo>
                    <a:pt x="181" y="44"/>
                  </a:lnTo>
                  <a:lnTo>
                    <a:pt x="181" y="48"/>
                  </a:lnTo>
                  <a:lnTo>
                    <a:pt x="185" y="48"/>
                  </a:lnTo>
                  <a:lnTo>
                    <a:pt x="185" y="52"/>
                  </a:lnTo>
                  <a:lnTo>
                    <a:pt x="185" y="52"/>
                  </a:lnTo>
                  <a:lnTo>
                    <a:pt x="185" y="56"/>
                  </a:lnTo>
                  <a:lnTo>
                    <a:pt x="185" y="63"/>
                  </a:lnTo>
                  <a:lnTo>
                    <a:pt x="185" y="70"/>
                  </a:lnTo>
                  <a:lnTo>
                    <a:pt x="181" y="74"/>
                  </a:lnTo>
                  <a:lnTo>
                    <a:pt x="181" y="78"/>
                  </a:lnTo>
                  <a:lnTo>
                    <a:pt x="185" y="78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92" y="82"/>
                  </a:lnTo>
                  <a:lnTo>
                    <a:pt x="200" y="85"/>
                  </a:lnTo>
                  <a:lnTo>
                    <a:pt x="207" y="89"/>
                  </a:lnTo>
                  <a:lnTo>
                    <a:pt x="211" y="93"/>
                  </a:lnTo>
                  <a:lnTo>
                    <a:pt x="218" y="96"/>
                  </a:lnTo>
                  <a:lnTo>
                    <a:pt x="222" y="96"/>
                  </a:lnTo>
                  <a:lnTo>
                    <a:pt x="226" y="96"/>
                  </a:lnTo>
                  <a:lnTo>
                    <a:pt x="229" y="100"/>
                  </a:lnTo>
                  <a:lnTo>
                    <a:pt x="240" y="100"/>
                  </a:lnTo>
                  <a:lnTo>
                    <a:pt x="240" y="104"/>
                  </a:lnTo>
                  <a:lnTo>
                    <a:pt x="252" y="100"/>
                  </a:lnTo>
                  <a:lnTo>
                    <a:pt x="259" y="104"/>
                  </a:lnTo>
                  <a:lnTo>
                    <a:pt x="259" y="107"/>
                  </a:lnTo>
                  <a:lnTo>
                    <a:pt x="263" y="107"/>
                  </a:lnTo>
                  <a:lnTo>
                    <a:pt x="274" y="111"/>
                  </a:lnTo>
                  <a:lnTo>
                    <a:pt x="274" y="111"/>
                  </a:lnTo>
                  <a:lnTo>
                    <a:pt x="281" y="111"/>
                  </a:lnTo>
                  <a:lnTo>
                    <a:pt x="296" y="115"/>
                  </a:lnTo>
                  <a:lnTo>
                    <a:pt x="300" y="111"/>
                  </a:lnTo>
                  <a:lnTo>
                    <a:pt x="303" y="115"/>
                  </a:lnTo>
                  <a:lnTo>
                    <a:pt x="315" y="115"/>
                  </a:lnTo>
                  <a:lnTo>
                    <a:pt x="318" y="107"/>
                  </a:lnTo>
                  <a:lnTo>
                    <a:pt x="315" y="100"/>
                  </a:lnTo>
                  <a:lnTo>
                    <a:pt x="315" y="93"/>
                  </a:lnTo>
                  <a:lnTo>
                    <a:pt x="315" y="93"/>
                  </a:lnTo>
                  <a:lnTo>
                    <a:pt x="315" y="93"/>
                  </a:lnTo>
                  <a:lnTo>
                    <a:pt x="318" y="89"/>
                  </a:lnTo>
                  <a:lnTo>
                    <a:pt x="322" y="89"/>
                  </a:lnTo>
                  <a:lnTo>
                    <a:pt x="322" y="93"/>
                  </a:lnTo>
                  <a:lnTo>
                    <a:pt x="322" y="96"/>
                  </a:lnTo>
                  <a:lnTo>
                    <a:pt x="326" y="96"/>
                  </a:lnTo>
                  <a:lnTo>
                    <a:pt x="326" y="96"/>
                  </a:lnTo>
                  <a:lnTo>
                    <a:pt x="326" y="100"/>
                  </a:lnTo>
                  <a:lnTo>
                    <a:pt x="326" y="104"/>
                  </a:lnTo>
                  <a:lnTo>
                    <a:pt x="329" y="107"/>
                  </a:lnTo>
                  <a:lnTo>
                    <a:pt x="333" y="107"/>
                  </a:lnTo>
                  <a:lnTo>
                    <a:pt x="337" y="107"/>
                  </a:lnTo>
                  <a:lnTo>
                    <a:pt x="344" y="111"/>
                  </a:lnTo>
                  <a:lnTo>
                    <a:pt x="348" y="111"/>
                  </a:lnTo>
                  <a:lnTo>
                    <a:pt x="352" y="107"/>
                  </a:lnTo>
                  <a:lnTo>
                    <a:pt x="355" y="107"/>
                  </a:lnTo>
                  <a:lnTo>
                    <a:pt x="359" y="107"/>
                  </a:lnTo>
                  <a:lnTo>
                    <a:pt x="366" y="107"/>
                  </a:lnTo>
                  <a:lnTo>
                    <a:pt x="370" y="107"/>
                  </a:lnTo>
                  <a:lnTo>
                    <a:pt x="377" y="104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0" y="96"/>
                  </a:lnTo>
                  <a:lnTo>
                    <a:pt x="370" y="93"/>
                  </a:lnTo>
                  <a:lnTo>
                    <a:pt x="370" y="89"/>
                  </a:lnTo>
                  <a:lnTo>
                    <a:pt x="374" y="89"/>
                  </a:lnTo>
                  <a:lnTo>
                    <a:pt x="377" y="89"/>
                  </a:lnTo>
                  <a:lnTo>
                    <a:pt x="381" y="89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9" y="85"/>
                  </a:lnTo>
                  <a:lnTo>
                    <a:pt x="389" y="82"/>
                  </a:lnTo>
                  <a:lnTo>
                    <a:pt x="392" y="82"/>
                  </a:lnTo>
                  <a:lnTo>
                    <a:pt x="392" y="78"/>
                  </a:lnTo>
                  <a:lnTo>
                    <a:pt x="396" y="74"/>
                  </a:lnTo>
                  <a:lnTo>
                    <a:pt x="400" y="74"/>
                  </a:lnTo>
                  <a:lnTo>
                    <a:pt x="407" y="74"/>
                  </a:lnTo>
                  <a:lnTo>
                    <a:pt x="411" y="70"/>
                  </a:lnTo>
                  <a:lnTo>
                    <a:pt x="411" y="67"/>
                  </a:lnTo>
                  <a:lnTo>
                    <a:pt x="411" y="67"/>
                  </a:lnTo>
                  <a:lnTo>
                    <a:pt x="415" y="63"/>
                  </a:lnTo>
                  <a:lnTo>
                    <a:pt x="418" y="67"/>
                  </a:lnTo>
                  <a:lnTo>
                    <a:pt x="422" y="67"/>
                  </a:lnTo>
                  <a:lnTo>
                    <a:pt x="429" y="67"/>
                  </a:lnTo>
                  <a:lnTo>
                    <a:pt x="429" y="67"/>
                  </a:lnTo>
                  <a:lnTo>
                    <a:pt x="429" y="63"/>
                  </a:lnTo>
                  <a:lnTo>
                    <a:pt x="437" y="59"/>
                  </a:lnTo>
                  <a:lnTo>
                    <a:pt x="440" y="59"/>
                  </a:lnTo>
                  <a:lnTo>
                    <a:pt x="440" y="63"/>
                  </a:lnTo>
                  <a:lnTo>
                    <a:pt x="444" y="63"/>
                  </a:lnTo>
                  <a:lnTo>
                    <a:pt x="444" y="63"/>
                  </a:lnTo>
                  <a:lnTo>
                    <a:pt x="440" y="67"/>
                  </a:lnTo>
                  <a:lnTo>
                    <a:pt x="444" y="70"/>
                  </a:lnTo>
                  <a:lnTo>
                    <a:pt x="444" y="70"/>
                  </a:lnTo>
                  <a:lnTo>
                    <a:pt x="448" y="70"/>
                  </a:lnTo>
                  <a:lnTo>
                    <a:pt x="448" y="70"/>
                  </a:lnTo>
                  <a:lnTo>
                    <a:pt x="452" y="74"/>
                  </a:lnTo>
                  <a:lnTo>
                    <a:pt x="452" y="78"/>
                  </a:lnTo>
                  <a:lnTo>
                    <a:pt x="448" y="78"/>
                  </a:lnTo>
                  <a:lnTo>
                    <a:pt x="448" y="82"/>
                  </a:lnTo>
                  <a:lnTo>
                    <a:pt x="452" y="82"/>
                  </a:lnTo>
                  <a:lnTo>
                    <a:pt x="455" y="82"/>
                  </a:lnTo>
                  <a:lnTo>
                    <a:pt x="459" y="82"/>
                  </a:lnTo>
                  <a:lnTo>
                    <a:pt x="459" y="85"/>
                  </a:lnTo>
                  <a:lnTo>
                    <a:pt x="463" y="89"/>
                  </a:lnTo>
                  <a:lnTo>
                    <a:pt x="459" y="89"/>
                  </a:lnTo>
                  <a:lnTo>
                    <a:pt x="459" y="93"/>
                  </a:lnTo>
                  <a:lnTo>
                    <a:pt x="459" y="96"/>
                  </a:lnTo>
                  <a:lnTo>
                    <a:pt x="455" y="96"/>
                  </a:lnTo>
                  <a:lnTo>
                    <a:pt x="452" y="93"/>
                  </a:lnTo>
                  <a:lnTo>
                    <a:pt x="448" y="96"/>
                  </a:lnTo>
                  <a:lnTo>
                    <a:pt x="444" y="96"/>
                  </a:lnTo>
                  <a:lnTo>
                    <a:pt x="440" y="100"/>
                  </a:lnTo>
                  <a:lnTo>
                    <a:pt x="437" y="107"/>
                  </a:lnTo>
                  <a:lnTo>
                    <a:pt x="433" y="107"/>
                  </a:lnTo>
                  <a:lnTo>
                    <a:pt x="429" y="115"/>
                  </a:lnTo>
                  <a:lnTo>
                    <a:pt x="426" y="119"/>
                  </a:lnTo>
                  <a:lnTo>
                    <a:pt x="429" y="119"/>
                  </a:lnTo>
                  <a:lnTo>
                    <a:pt x="426" y="126"/>
                  </a:lnTo>
                  <a:lnTo>
                    <a:pt x="422" y="133"/>
                  </a:lnTo>
                  <a:lnTo>
                    <a:pt x="422" y="133"/>
                  </a:lnTo>
                  <a:lnTo>
                    <a:pt x="426" y="137"/>
                  </a:lnTo>
                  <a:lnTo>
                    <a:pt x="422" y="145"/>
                  </a:lnTo>
                  <a:lnTo>
                    <a:pt x="422" y="152"/>
                  </a:lnTo>
                  <a:lnTo>
                    <a:pt x="418" y="156"/>
                  </a:lnTo>
                  <a:lnTo>
                    <a:pt x="415" y="156"/>
                  </a:lnTo>
                  <a:lnTo>
                    <a:pt x="411" y="156"/>
                  </a:lnTo>
                  <a:lnTo>
                    <a:pt x="407" y="156"/>
                  </a:lnTo>
                  <a:lnTo>
                    <a:pt x="411" y="163"/>
                  </a:lnTo>
                  <a:lnTo>
                    <a:pt x="411" y="167"/>
                  </a:lnTo>
                  <a:lnTo>
                    <a:pt x="411" y="171"/>
                  </a:lnTo>
                  <a:lnTo>
                    <a:pt x="407" y="171"/>
                  </a:lnTo>
                  <a:lnTo>
                    <a:pt x="407" y="174"/>
                  </a:lnTo>
                  <a:lnTo>
                    <a:pt x="407" y="178"/>
                  </a:lnTo>
                  <a:lnTo>
                    <a:pt x="407" y="182"/>
                  </a:lnTo>
                  <a:lnTo>
                    <a:pt x="403" y="185"/>
                  </a:lnTo>
                  <a:lnTo>
                    <a:pt x="403" y="189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400" y="193"/>
                  </a:lnTo>
                  <a:lnTo>
                    <a:pt x="400" y="193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396" y="185"/>
                  </a:lnTo>
                  <a:lnTo>
                    <a:pt x="396" y="182"/>
                  </a:lnTo>
                  <a:lnTo>
                    <a:pt x="396" y="174"/>
                  </a:lnTo>
                  <a:lnTo>
                    <a:pt x="392" y="174"/>
                  </a:lnTo>
                  <a:lnTo>
                    <a:pt x="392" y="171"/>
                  </a:lnTo>
                  <a:lnTo>
                    <a:pt x="392" y="167"/>
                  </a:lnTo>
                  <a:lnTo>
                    <a:pt x="392" y="163"/>
                  </a:lnTo>
                  <a:lnTo>
                    <a:pt x="392" y="163"/>
                  </a:lnTo>
                  <a:lnTo>
                    <a:pt x="389" y="163"/>
                  </a:lnTo>
                  <a:lnTo>
                    <a:pt x="385" y="159"/>
                  </a:lnTo>
                  <a:lnTo>
                    <a:pt x="385" y="163"/>
                  </a:lnTo>
                  <a:lnTo>
                    <a:pt x="385" y="163"/>
                  </a:lnTo>
                  <a:lnTo>
                    <a:pt x="385" y="163"/>
                  </a:lnTo>
                  <a:lnTo>
                    <a:pt x="385" y="167"/>
                  </a:lnTo>
                  <a:lnTo>
                    <a:pt x="381" y="171"/>
                  </a:lnTo>
                  <a:lnTo>
                    <a:pt x="385" y="171"/>
                  </a:lnTo>
                  <a:lnTo>
                    <a:pt x="385" y="171"/>
                  </a:lnTo>
                  <a:lnTo>
                    <a:pt x="381" y="171"/>
                  </a:lnTo>
                  <a:lnTo>
                    <a:pt x="377" y="171"/>
                  </a:lnTo>
                  <a:lnTo>
                    <a:pt x="377" y="167"/>
                  </a:lnTo>
                  <a:lnTo>
                    <a:pt x="377" y="167"/>
                  </a:lnTo>
                  <a:lnTo>
                    <a:pt x="374" y="163"/>
                  </a:lnTo>
                  <a:lnTo>
                    <a:pt x="374" y="159"/>
                  </a:lnTo>
                  <a:lnTo>
                    <a:pt x="374" y="159"/>
                  </a:lnTo>
                  <a:lnTo>
                    <a:pt x="374" y="156"/>
                  </a:lnTo>
                  <a:lnTo>
                    <a:pt x="374" y="156"/>
                  </a:lnTo>
                  <a:lnTo>
                    <a:pt x="377" y="152"/>
                  </a:lnTo>
                  <a:lnTo>
                    <a:pt x="377" y="156"/>
                  </a:lnTo>
                  <a:lnTo>
                    <a:pt x="381" y="156"/>
                  </a:lnTo>
                  <a:lnTo>
                    <a:pt x="381" y="152"/>
                  </a:lnTo>
                  <a:lnTo>
                    <a:pt x="381" y="152"/>
                  </a:lnTo>
                  <a:lnTo>
                    <a:pt x="385" y="148"/>
                  </a:lnTo>
                  <a:lnTo>
                    <a:pt x="385" y="145"/>
                  </a:lnTo>
                  <a:lnTo>
                    <a:pt x="385" y="141"/>
                  </a:lnTo>
                  <a:lnTo>
                    <a:pt x="389" y="137"/>
                  </a:lnTo>
                  <a:lnTo>
                    <a:pt x="385" y="137"/>
                  </a:lnTo>
                  <a:lnTo>
                    <a:pt x="385" y="133"/>
                  </a:lnTo>
                  <a:lnTo>
                    <a:pt x="381" y="137"/>
                  </a:lnTo>
                  <a:lnTo>
                    <a:pt x="381" y="133"/>
                  </a:lnTo>
                  <a:lnTo>
                    <a:pt x="377" y="133"/>
                  </a:lnTo>
                  <a:lnTo>
                    <a:pt x="374" y="133"/>
                  </a:lnTo>
                  <a:lnTo>
                    <a:pt x="366" y="133"/>
                  </a:lnTo>
                  <a:lnTo>
                    <a:pt x="363" y="133"/>
                  </a:lnTo>
                  <a:lnTo>
                    <a:pt x="355" y="133"/>
                  </a:lnTo>
                  <a:lnTo>
                    <a:pt x="352" y="133"/>
                  </a:lnTo>
                  <a:lnTo>
                    <a:pt x="352" y="133"/>
                  </a:lnTo>
                  <a:lnTo>
                    <a:pt x="348" y="133"/>
                  </a:lnTo>
                  <a:lnTo>
                    <a:pt x="348" y="130"/>
                  </a:lnTo>
                  <a:lnTo>
                    <a:pt x="344" y="126"/>
                  </a:lnTo>
                  <a:lnTo>
                    <a:pt x="344" y="126"/>
                  </a:lnTo>
                  <a:lnTo>
                    <a:pt x="344" y="122"/>
                  </a:lnTo>
                  <a:lnTo>
                    <a:pt x="344" y="119"/>
                  </a:lnTo>
                  <a:lnTo>
                    <a:pt x="340" y="119"/>
                  </a:lnTo>
                  <a:lnTo>
                    <a:pt x="340" y="119"/>
                  </a:lnTo>
                  <a:lnTo>
                    <a:pt x="337" y="119"/>
                  </a:lnTo>
                  <a:lnTo>
                    <a:pt x="337" y="119"/>
                  </a:lnTo>
                  <a:lnTo>
                    <a:pt x="333" y="115"/>
                  </a:lnTo>
                  <a:lnTo>
                    <a:pt x="333" y="115"/>
                  </a:lnTo>
                  <a:lnTo>
                    <a:pt x="329" y="119"/>
                  </a:lnTo>
                  <a:lnTo>
                    <a:pt x="333" y="119"/>
                  </a:lnTo>
                  <a:lnTo>
                    <a:pt x="333" y="119"/>
                  </a:lnTo>
                  <a:lnTo>
                    <a:pt x="329" y="119"/>
                  </a:lnTo>
                  <a:lnTo>
                    <a:pt x="326" y="115"/>
                  </a:lnTo>
                  <a:lnTo>
                    <a:pt x="326" y="115"/>
                  </a:lnTo>
                  <a:lnTo>
                    <a:pt x="326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5"/>
                  </a:lnTo>
                  <a:lnTo>
                    <a:pt x="322" y="115"/>
                  </a:lnTo>
                  <a:lnTo>
                    <a:pt x="322" y="119"/>
                  </a:lnTo>
                  <a:lnTo>
                    <a:pt x="318" y="122"/>
                  </a:lnTo>
                  <a:lnTo>
                    <a:pt x="318" y="126"/>
                  </a:lnTo>
                  <a:lnTo>
                    <a:pt x="326" y="130"/>
                  </a:lnTo>
                  <a:lnTo>
                    <a:pt x="329" y="130"/>
                  </a:lnTo>
                  <a:lnTo>
                    <a:pt x="333" y="130"/>
                  </a:lnTo>
                  <a:lnTo>
                    <a:pt x="329" y="130"/>
                  </a:lnTo>
                  <a:lnTo>
                    <a:pt x="333" y="133"/>
                  </a:lnTo>
                  <a:lnTo>
                    <a:pt x="329" y="137"/>
                  </a:lnTo>
                  <a:lnTo>
                    <a:pt x="329" y="133"/>
                  </a:lnTo>
                  <a:lnTo>
                    <a:pt x="326" y="137"/>
                  </a:lnTo>
                  <a:lnTo>
                    <a:pt x="326" y="141"/>
                  </a:lnTo>
                  <a:lnTo>
                    <a:pt x="322" y="141"/>
                  </a:lnTo>
                  <a:lnTo>
                    <a:pt x="322" y="148"/>
                  </a:lnTo>
                  <a:lnTo>
                    <a:pt x="326" y="152"/>
                  </a:lnTo>
                  <a:lnTo>
                    <a:pt x="329" y="152"/>
                  </a:lnTo>
                  <a:lnTo>
                    <a:pt x="333" y="156"/>
                  </a:lnTo>
                  <a:lnTo>
                    <a:pt x="333" y="163"/>
                  </a:lnTo>
                  <a:lnTo>
                    <a:pt x="333" y="167"/>
                  </a:lnTo>
                  <a:lnTo>
                    <a:pt x="333" y="167"/>
                  </a:lnTo>
                  <a:lnTo>
                    <a:pt x="333" y="174"/>
                  </a:lnTo>
                  <a:lnTo>
                    <a:pt x="340" y="178"/>
                  </a:lnTo>
                  <a:lnTo>
                    <a:pt x="340" y="182"/>
                  </a:lnTo>
                  <a:lnTo>
                    <a:pt x="340" y="185"/>
                  </a:lnTo>
                  <a:lnTo>
                    <a:pt x="340" y="189"/>
                  </a:lnTo>
                  <a:lnTo>
                    <a:pt x="340" y="189"/>
                  </a:lnTo>
                  <a:lnTo>
                    <a:pt x="340" y="193"/>
                  </a:lnTo>
                  <a:lnTo>
                    <a:pt x="340" y="197"/>
                  </a:lnTo>
                  <a:lnTo>
                    <a:pt x="337" y="193"/>
                  </a:lnTo>
                  <a:lnTo>
                    <a:pt x="337" y="197"/>
                  </a:lnTo>
                  <a:lnTo>
                    <a:pt x="337" y="193"/>
                  </a:lnTo>
                  <a:lnTo>
                    <a:pt x="333" y="193"/>
                  </a:lnTo>
                  <a:lnTo>
                    <a:pt x="333" y="189"/>
                  </a:lnTo>
                  <a:lnTo>
                    <a:pt x="333" y="189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29" y="193"/>
                  </a:lnTo>
                  <a:lnTo>
                    <a:pt x="329" y="193"/>
                  </a:lnTo>
                  <a:lnTo>
                    <a:pt x="326" y="193"/>
                  </a:lnTo>
                  <a:lnTo>
                    <a:pt x="326" y="189"/>
                  </a:lnTo>
                  <a:lnTo>
                    <a:pt x="326" y="185"/>
                  </a:lnTo>
                  <a:lnTo>
                    <a:pt x="326" y="185"/>
                  </a:lnTo>
                  <a:lnTo>
                    <a:pt x="322" y="185"/>
                  </a:lnTo>
                  <a:lnTo>
                    <a:pt x="322" y="185"/>
                  </a:lnTo>
                  <a:lnTo>
                    <a:pt x="322" y="185"/>
                  </a:lnTo>
                  <a:lnTo>
                    <a:pt x="326" y="185"/>
                  </a:lnTo>
                  <a:lnTo>
                    <a:pt x="322" y="189"/>
                  </a:lnTo>
                  <a:lnTo>
                    <a:pt x="322" y="189"/>
                  </a:lnTo>
                  <a:lnTo>
                    <a:pt x="322" y="193"/>
                  </a:lnTo>
                  <a:lnTo>
                    <a:pt x="318" y="193"/>
                  </a:lnTo>
                  <a:lnTo>
                    <a:pt x="311" y="197"/>
                  </a:lnTo>
                  <a:lnTo>
                    <a:pt x="307" y="200"/>
                  </a:lnTo>
                  <a:lnTo>
                    <a:pt x="307" y="200"/>
                  </a:lnTo>
                  <a:lnTo>
                    <a:pt x="307" y="204"/>
                  </a:lnTo>
                  <a:lnTo>
                    <a:pt x="307" y="208"/>
                  </a:lnTo>
                  <a:lnTo>
                    <a:pt x="307" y="208"/>
                  </a:lnTo>
                  <a:lnTo>
                    <a:pt x="307" y="211"/>
                  </a:lnTo>
                  <a:lnTo>
                    <a:pt x="307" y="211"/>
                  </a:lnTo>
                  <a:lnTo>
                    <a:pt x="303" y="215"/>
                  </a:lnTo>
                  <a:lnTo>
                    <a:pt x="303" y="215"/>
                  </a:lnTo>
                  <a:lnTo>
                    <a:pt x="303" y="215"/>
                  </a:lnTo>
                  <a:lnTo>
                    <a:pt x="303" y="219"/>
                  </a:lnTo>
                  <a:lnTo>
                    <a:pt x="296" y="222"/>
                  </a:lnTo>
                  <a:lnTo>
                    <a:pt x="296" y="222"/>
                  </a:lnTo>
                  <a:lnTo>
                    <a:pt x="289" y="230"/>
                  </a:lnTo>
                  <a:lnTo>
                    <a:pt x="289" y="226"/>
                  </a:lnTo>
                  <a:lnTo>
                    <a:pt x="289" y="226"/>
                  </a:lnTo>
                  <a:lnTo>
                    <a:pt x="285" y="226"/>
                  </a:lnTo>
                  <a:lnTo>
                    <a:pt x="285" y="226"/>
                  </a:lnTo>
                  <a:lnTo>
                    <a:pt x="281" y="226"/>
                  </a:lnTo>
                  <a:lnTo>
                    <a:pt x="281" y="226"/>
                  </a:lnTo>
                  <a:lnTo>
                    <a:pt x="281" y="230"/>
                  </a:lnTo>
                  <a:lnTo>
                    <a:pt x="281" y="230"/>
                  </a:lnTo>
                  <a:lnTo>
                    <a:pt x="285" y="230"/>
                  </a:lnTo>
                  <a:lnTo>
                    <a:pt x="285" y="230"/>
                  </a:lnTo>
                  <a:lnTo>
                    <a:pt x="274" y="237"/>
                  </a:lnTo>
                  <a:lnTo>
                    <a:pt x="270" y="245"/>
                  </a:lnTo>
                  <a:lnTo>
                    <a:pt x="255" y="256"/>
                  </a:lnTo>
                  <a:lnTo>
                    <a:pt x="255" y="260"/>
                  </a:lnTo>
                  <a:lnTo>
                    <a:pt x="252" y="263"/>
                  </a:lnTo>
                  <a:lnTo>
                    <a:pt x="244" y="267"/>
                  </a:lnTo>
                  <a:lnTo>
                    <a:pt x="240" y="267"/>
                  </a:lnTo>
                  <a:lnTo>
                    <a:pt x="240" y="271"/>
                  </a:lnTo>
                  <a:lnTo>
                    <a:pt x="240" y="274"/>
                  </a:lnTo>
                  <a:lnTo>
                    <a:pt x="237" y="278"/>
                  </a:lnTo>
                  <a:lnTo>
                    <a:pt x="233" y="282"/>
                  </a:lnTo>
                  <a:lnTo>
                    <a:pt x="226" y="282"/>
                  </a:lnTo>
                  <a:lnTo>
                    <a:pt x="222" y="282"/>
                  </a:lnTo>
                  <a:lnTo>
                    <a:pt x="222" y="286"/>
                  </a:lnTo>
                  <a:lnTo>
                    <a:pt x="218" y="289"/>
                  </a:lnTo>
                  <a:lnTo>
                    <a:pt x="215" y="289"/>
                  </a:lnTo>
                  <a:lnTo>
                    <a:pt x="215" y="289"/>
                  </a:lnTo>
                  <a:lnTo>
                    <a:pt x="211" y="289"/>
                  </a:lnTo>
                  <a:lnTo>
                    <a:pt x="207" y="293"/>
                  </a:lnTo>
                  <a:lnTo>
                    <a:pt x="207" y="297"/>
                  </a:lnTo>
                  <a:lnTo>
                    <a:pt x="207" y="300"/>
                  </a:lnTo>
                  <a:lnTo>
                    <a:pt x="207" y="308"/>
                  </a:lnTo>
                  <a:lnTo>
                    <a:pt x="207" y="312"/>
                  </a:lnTo>
                  <a:lnTo>
                    <a:pt x="207" y="315"/>
                  </a:lnTo>
                  <a:lnTo>
                    <a:pt x="207" y="326"/>
                  </a:lnTo>
                  <a:lnTo>
                    <a:pt x="211" y="330"/>
                  </a:lnTo>
                  <a:lnTo>
                    <a:pt x="211" y="334"/>
                  </a:lnTo>
                  <a:lnTo>
                    <a:pt x="207" y="345"/>
                  </a:lnTo>
                  <a:lnTo>
                    <a:pt x="203" y="352"/>
                  </a:lnTo>
                  <a:lnTo>
                    <a:pt x="203" y="360"/>
                  </a:lnTo>
                  <a:lnTo>
                    <a:pt x="203" y="360"/>
                  </a:lnTo>
                  <a:lnTo>
                    <a:pt x="207" y="371"/>
                  </a:lnTo>
                  <a:lnTo>
                    <a:pt x="207" y="375"/>
                  </a:lnTo>
                  <a:lnTo>
                    <a:pt x="203" y="378"/>
                  </a:lnTo>
                  <a:lnTo>
                    <a:pt x="200" y="375"/>
                  </a:lnTo>
                  <a:lnTo>
                    <a:pt x="196" y="378"/>
                  </a:lnTo>
                  <a:lnTo>
                    <a:pt x="196" y="378"/>
                  </a:lnTo>
                  <a:lnTo>
                    <a:pt x="196" y="382"/>
                  </a:lnTo>
                  <a:lnTo>
                    <a:pt x="192" y="386"/>
                  </a:lnTo>
                  <a:lnTo>
                    <a:pt x="189" y="389"/>
                  </a:lnTo>
                  <a:lnTo>
                    <a:pt x="192" y="389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2" y="393"/>
                  </a:lnTo>
                  <a:lnTo>
                    <a:pt x="185" y="393"/>
                  </a:lnTo>
                  <a:lnTo>
                    <a:pt x="185" y="393"/>
                  </a:lnTo>
                  <a:lnTo>
                    <a:pt x="181" y="397"/>
                  </a:lnTo>
                  <a:lnTo>
                    <a:pt x="178" y="401"/>
                  </a:lnTo>
                  <a:lnTo>
                    <a:pt x="178" y="401"/>
                  </a:lnTo>
                  <a:lnTo>
                    <a:pt x="178" y="401"/>
                  </a:lnTo>
                  <a:lnTo>
                    <a:pt x="178" y="404"/>
                  </a:lnTo>
                  <a:lnTo>
                    <a:pt x="178" y="408"/>
                  </a:lnTo>
                  <a:lnTo>
                    <a:pt x="170" y="412"/>
                  </a:lnTo>
                  <a:lnTo>
                    <a:pt x="163" y="408"/>
                  </a:lnTo>
                  <a:lnTo>
                    <a:pt x="159" y="408"/>
                  </a:lnTo>
                  <a:lnTo>
                    <a:pt x="155" y="401"/>
                  </a:lnTo>
                  <a:lnTo>
                    <a:pt x="148" y="389"/>
                  </a:lnTo>
                  <a:lnTo>
                    <a:pt x="148" y="386"/>
                  </a:lnTo>
                  <a:lnTo>
                    <a:pt x="148" y="378"/>
                  </a:lnTo>
                  <a:lnTo>
                    <a:pt x="144" y="371"/>
                  </a:lnTo>
                  <a:lnTo>
                    <a:pt x="144" y="371"/>
                  </a:lnTo>
                  <a:lnTo>
                    <a:pt x="141" y="371"/>
                  </a:lnTo>
                  <a:lnTo>
                    <a:pt x="141" y="363"/>
                  </a:lnTo>
                  <a:lnTo>
                    <a:pt x="137" y="360"/>
                  </a:lnTo>
                  <a:lnTo>
                    <a:pt x="133" y="356"/>
                  </a:lnTo>
                  <a:lnTo>
                    <a:pt x="129" y="352"/>
                  </a:lnTo>
                  <a:lnTo>
                    <a:pt x="129" y="352"/>
                  </a:lnTo>
                  <a:lnTo>
                    <a:pt x="126" y="345"/>
                  </a:lnTo>
                  <a:lnTo>
                    <a:pt x="122" y="341"/>
                  </a:lnTo>
                  <a:lnTo>
                    <a:pt x="122" y="341"/>
                  </a:lnTo>
                  <a:lnTo>
                    <a:pt x="122" y="334"/>
                  </a:lnTo>
                  <a:lnTo>
                    <a:pt x="118" y="334"/>
                  </a:lnTo>
                  <a:lnTo>
                    <a:pt x="115" y="326"/>
                  </a:lnTo>
                  <a:lnTo>
                    <a:pt x="115" y="323"/>
                  </a:lnTo>
                  <a:lnTo>
                    <a:pt x="115" y="319"/>
                  </a:lnTo>
                  <a:lnTo>
                    <a:pt x="111" y="315"/>
                  </a:lnTo>
                  <a:lnTo>
                    <a:pt x="111" y="312"/>
                  </a:lnTo>
                  <a:lnTo>
                    <a:pt x="111" y="312"/>
                  </a:lnTo>
                  <a:lnTo>
                    <a:pt x="107" y="304"/>
                  </a:lnTo>
                  <a:lnTo>
                    <a:pt x="107" y="304"/>
                  </a:lnTo>
                  <a:lnTo>
                    <a:pt x="103" y="304"/>
                  </a:lnTo>
                  <a:lnTo>
                    <a:pt x="100" y="297"/>
                  </a:lnTo>
                  <a:lnTo>
                    <a:pt x="100" y="297"/>
                  </a:lnTo>
                  <a:lnTo>
                    <a:pt x="100" y="293"/>
                  </a:lnTo>
                  <a:lnTo>
                    <a:pt x="96" y="289"/>
                  </a:lnTo>
                  <a:lnTo>
                    <a:pt x="96" y="289"/>
                  </a:lnTo>
                  <a:lnTo>
                    <a:pt x="92" y="282"/>
                  </a:lnTo>
                  <a:lnTo>
                    <a:pt x="92" y="274"/>
                  </a:lnTo>
                  <a:lnTo>
                    <a:pt x="85" y="260"/>
                  </a:lnTo>
                  <a:lnTo>
                    <a:pt x="85" y="256"/>
                  </a:lnTo>
                  <a:lnTo>
                    <a:pt x="81" y="252"/>
                  </a:lnTo>
                  <a:lnTo>
                    <a:pt x="85" y="252"/>
                  </a:lnTo>
                  <a:lnTo>
                    <a:pt x="81" y="248"/>
                  </a:lnTo>
                  <a:lnTo>
                    <a:pt x="81" y="245"/>
                  </a:lnTo>
                  <a:lnTo>
                    <a:pt x="85" y="245"/>
                  </a:lnTo>
                  <a:lnTo>
                    <a:pt x="81" y="241"/>
                  </a:lnTo>
                  <a:lnTo>
                    <a:pt x="81" y="237"/>
                  </a:lnTo>
                  <a:lnTo>
                    <a:pt x="78" y="230"/>
                  </a:lnTo>
                  <a:lnTo>
                    <a:pt x="74" y="226"/>
                  </a:lnTo>
                  <a:lnTo>
                    <a:pt x="78" y="222"/>
                  </a:lnTo>
                  <a:lnTo>
                    <a:pt x="78" y="222"/>
                  </a:lnTo>
                  <a:lnTo>
                    <a:pt x="78" y="219"/>
                  </a:lnTo>
                  <a:lnTo>
                    <a:pt x="78" y="219"/>
                  </a:lnTo>
                  <a:lnTo>
                    <a:pt x="78" y="211"/>
                  </a:lnTo>
                  <a:lnTo>
                    <a:pt x="78" y="208"/>
                  </a:lnTo>
                  <a:lnTo>
                    <a:pt x="74" y="208"/>
                  </a:lnTo>
                  <a:lnTo>
                    <a:pt x="74" y="200"/>
                  </a:lnTo>
                  <a:lnTo>
                    <a:pt x="78" y="197"/>
                  </a:lnTo>
                  <a:lnTo>
                    <a:pt x="78" y="197"/>
                  </a:lnTo>
                  <a:lnTo>
                    <a:pt x="81" y="197"/>
                  </a:lnTo>
                  <a:lnTo>
                    <a:pt x="78" y="197"/>
                  </a:lnTo>
                  <a:lnTo>
                    <a:pt x="74" y="197"/>
                  </a:lnTo>
                  <a:lnTo>
                    <a:pt x="70" y="197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70" y="189"/>
                  </a:lnTo>
                  <a:lnTo>
                    <a:pt x="70" y="189"/>
                  </a:lnTo>
                  <a:lnTo>
                    <a:pt x="74" y="189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74" y="185"/>
                  </a:lnTo>
                  <a:lnTo>
                    <a:pt x="74" y="185"/>
                  </a:lnTo>
                  <a:lnTo>
                    <a:pt x="70" y="185"/>
                  </a:lnTo>
                  <a:lnTo>
                    <a:pt x="66" y="182"/>
                  </a:lnTo>
                  <a:lnTo>
                    <a:pt x="66" y="185"/>
                  </a:lnTo>
                  <a:lnTo>
                    <a:pt x="66" y="189"/>
                  </a:lnTo>
                  <a:lnTo>
                    <a:pt x="63" y="193"/>
                  </a:lnTo>
                  <a:lnTo>
                    <a:pt x="66" y="197"/>
                  </a:lnTo>
                  <a:lnTo>
                    <a:pt x="66" y="200"/>
                  </a:lnTo>
                  <a:lnTo>
                    <a:pt x="63" y="204"/>
                  </a:lnTo>
                  <a:lnTo>
                    <a:pt x="63" y="204"/>
                  </a:lnTo>
                  <a:lnTo>
                    <a:pt x="59" y="208"/>
                  </a:lnTo>
                  <a:lnTo>
                    <a:pt x="48" y="211"/>
                  </a:lnTo>
                  <a:lnTo>
                    <a:pt x="44" y="215"/>
                  </a:lnTo>
                  <a:lnTo>
                    <a:pt x="41" y="211"/>
                  </a:lnTo>
                  <a:lnTo>
                    <a:pt x="26" y="204"/>
                  </a:lnTo>
                  <a:lnTo>
                    <a:pt x="22" y="197"/>
                  </a:lnTo>
                  <a:lnTo>
                    <a:pt x="22" y="197"/>
                  </a:lnTo>
                  <a:lnTo>
                    <a:pt x="22" y="197"/>
                  </a:lnTo>
                  <a:lnTo>
                    <a:pt x="18" y="197"/>
                  </a:lnTo>
                  <a:lnTo>
                    <a:pt x="11" y="189"/>
                  </a:lnTo>
                  <a:lnTo>
                    <a:pt x="11" y="185"/>
                  </a:lnTo>
                  <a:lnTo>
                    <a:pt x="11" y="185"/>
                  </a:lnTo>
                  <a:lnTo>
                    <a:pt x="15" y="185"/>
                  </a:lnTo>
                  <a:lnTo>
                    <a:pt x="15" y="185"/>
                  </a:lnTo>
                  <a:lnTo>
                    <a:pt x="15" y="185"/>
                  </a:lnTo>
                  <a:lnTo>
                    <a:pt x="15" y="189"/>
                  </a:lnTo>
                  <a:lnTo>
                    <a:pt x="18" y="189"/>
                  </a:lnTo>
                  <a:lnTo>
                    <a:pt x="18" y="189"/>
                  </a:lnTo>
                  <a:lnTo>
                    <a:pt x="22" y="185"/>
                  </a:lnTo>
                  <a:lnTo>
                    <a:pt x="22" y="189"/>
                  </a:lnTo>
                  <a:lnTo>
                    <a:pt x="22" y="185"/>
                  </a:lnTo>
                  <a:lnTo>
                    <a:pt x="29" y="182"/>
                  </a:lnTo>
                  <a:lnTo>
                    <a:pt x="33" y="182"/>
                  </a:lnTo>
                  <a:lnTo>
                    <a:pt x="37" y="178"/>
                  </a:lnTo>
                  <a:lnTo>
                    <a:pt x="37" y="178"/>
                  </a:lnTo>
                  <a:lnTo>
                    <a:pt x="37" y="174"/>
                  </a:lnTo>
                  <a:lnTo>
                    <a:pt x="33" y="174"/>
                  </a:lnTo>
                  <a:lnTo>
                    <a:pt x="33" y="174"/>
                  </a:lnTo>
                  <a:lnTo>
                    <a:pt x="33" y="174"/>
                  </a:lnTo>
                  <a:lnTo>
                    <a:pt x="33" y="178"/>
                  </a:lnTo>
                  <a:lnTo>
                    <a:pt x="26" y="178"/>
                  </a:lnTo>
                  <a:lnTo>
                    <a:pt x="22" y="178"/>
                  </a:lnTo>
                  <a:lnTo>
                    <a:pt x="18" y="182"/>
                  </a:lnTo>
                  <a:lnTo>
                    <a:pt x="7" y="178"/>
                  </a:lnTo>
                  <a:lnTo>
                    <a:pt x="4" y="171"/>
                  </a:lnTo>
                  <a:lnTo>
                    <a:pt x="0" y="171"/>
                  </a:lnTo>
                  <a:lnTo>
                    <a:pt x="4" y="167"/>
                  </a:lnTo>
                  <a:lnTo>
                    <a:pt x="4" y="163"/>
                  </a:lnTo>
                  <a:lnTo>
                    <a:pt x="7" y="163"/>
                  </a:lnTo>
                  <a:lnTo>
                    <a:pt x="4" y="163"/>
                  </a:lnTo>
                  <a:lnTo>
                    <a:pt x="0" y="167"/>
                  </a:lnTo>
                  <a:lnTo>
                    <a:pt x="0" y="163"/>
                  </a:lnTo>
                  <a:lnTo>
                    <a:pt x="4" y="159"/>
                  </a:lnTo>
                  <a:lnTo>
                    <a:pt x="4" y="159"/>
                  </a:lnTo>
                  <a:lnTo>
                    <a:pt x="7" y="156"/>
                  </a:lnTo>
                  <a:lnTo>
                    <a:pt x="11" y="156"/>
                  </a:lnTo>
                  <a:lnTo>
                    <a:pt x="11" y="156"/>
                  </a:lnTo>
                  <a:lnTo>
                    <a:pt x="22" y="156"/>
                  </a:lnTo>
                  <a:lnTo>
                    <a:pt x="29" y="152"/>
                  </a:lnTo>
                  <a:lnTo>
                    <a:pt x="29" y="152"/>
                  </a:lnTo>
                  <a:lnTo>
                    <a:pt x="33" y="152"/>
                  </a:lnTo>
                  <a:lnTo>
                    <a:pt x="33" y="152"/>
                  </a:lnTo>
                  <a:lnTo>
                    <a:pt x="37" y="156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41" y="148"/>
                  </a:lnTo>
                  <a:lnTo>
                    <a:pt x="37" y="137"/>
                  </a:lnTo>
                  <a:lnTo>
                    <a:pt x="33" y="133"/>
                  </a:lnTo>
                  <a:lnTo>
                    <a:pt x="33" y="133"/>
                  </a:lnTo>
                  <a:lnTo>
                    <a:pt x="33" y="130"/>
                  </a:lnTo>
                  <a:lnTo>
                    <a:pt x="29" y="130"/>
                  </a:lnTo>
                  <a:lnTo>
                    <a:pt x="26" y="130"/>
                  </a:lnTo>
                  <a:lnTo>
                    <a:pt x="22" y="122"/>
                  </a:lnTo>
                  <a:lnTo>
                    <a:pt x="22" y="119"/>
                  </a:lnTo>
                  <a:lnTo>
                    <a:pt x="22" y="115"/>
                  </a:lnTo>
                  <a:lnTo>
                    <a:pt x="18" y="115"/>
                  </a:lnTo>
                  <a:lnTo>
                    <a:pt x="15" y="115"/>
                  </a:lnTo>
                  <a:lnTo>
                    <a:pt x="11" y="115"/>
                  </a:lnTo>
                  <a:lnTo>
                    <a:pt x="11" y="115"/>
                  </a:lnTo>
                  <a:lnTo>
                    <a:pt x="11" y="111"/>
                  </a:lnTo>
                  <a:lnTo>
                    <a:pt x="11" y="104"/>
                  </a:lnTo>
                  <a:lnTo>
                    <a:pt x="15" y="104"/>
                  </a:lnTo>
                  <a:lnTo>
                    <a:pt x="18" y="96"/>
                  </a:lnTo>
                  <a:lnTo>
                    <a:pt x="18" y="96"/>
                  </a:lnTo>
                  <a:lnTo>
                    <a:pt x="22" y="93"/>
                  </a:lnTo>
                  <a:lnTo>
                    <a:pt x="26" y="93"/>
                  </a:lnTo>
                  <a:lnTo>
                    <a:pt x="29" y="93"/>
                  </a:lnTo>
                  <a:lnTo>
                    <a:pt x="29" y="96"/>
                  </a:lnTo>
                  <a:lnTo>
                    <a:pt x="33" y="96"/>
                  </a:lnTo>
                  <a:lnTo>
                    <a:pt x="37" y="96"/>
                  </a:lnTo>
                  <a:lnTo>
                    <a:pt x="48" y="93"/>
                  </a:lnTo>
                  <a:lnTo>
                    <a:pt x="52" y="89"/>
                  </a:lnTo>
                  <a:lnTo>
                    <a:pt x="55" y="82"/>
                  </a:lnTo>
                  <a:lnTo>
                    <a:pt x="63" y="74"/>
                  </a:lnTo>
                  <a:lnTo>
                    <a:pt x="63" y="70"/>
                  </a:lnTo>
                  <a:lnTo>
                    <a:pt x="66" y="67"/>
                  </a:lnTo>
                  <a:lnTo>
                    <a:pt x="70" y="63"/>
                  </a:lnTo>
                  <a:lnTo>
                    <a:pt x="74" y="59"/>
                  </a:lnTo>
                  <a:lnTo>
                    <a:pt x="78" y="56"/>
                  </a:lnTo>
                  <a:lnTo>
                    <a:pt x="78" y="56"/>
                  </a:lnTo>
                  <a:lnTo>
                    <a:pt x="74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1"/>
                  </a:lnTo>
                  <a:lnTo>
                    <a:pt x="81" y="33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85" y="22"/>
                  </a:lnTo>
                  <a:lnTo>
                    <a:pt x="89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6" y="18"/>
                  </a:lnTo>
                  <a:lnTo>
                    <a:pt x="103" y="11"/>
                  </a:lnTo>
                  <a:lnTo>
                    <a:pt x="107" y="7"/>
                  </a:lnTo>
                  <a:lnTo>
                    <a:pt x="111" y="4"/>
                  </a:lnTo>
                  <a:lnTo>
                    <a:pt x="115" y="0"/>
                  </a:lnTo>
                  <a:lnTo>
                    <a:pt x="118" y="0"/>
                  </a:lnTo>
                  <a:lnTo>
                    <a:pt x="126" y="7"/>
                  </a:lnTo>
                  <a:lnTo>
                    <a:pt x="129" y="4"/>
                  </a:lnTo>
                  <a:lnTo>
                    <a:pt x="137" y="7"/>
                  </a:lnTo>
                  <a:lnTo>
                    <a:pt x="137" y="11"/>
                  </a:lnTo>
                  <a:lnTo>
                    <a:pt x="141" y="11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5"/>
                  </a:lnTo>
                  <a:close/>
                  <a:moveTo>
                    <a:pt x="333" y="197"/>
                  </a:moveTo>
                  <a:lnTo>
                    <a:pt x="333" y="197"/>
                  </a:lnTo>
                  <a:lnTo>
                    <a:pt x="333" y="197"/>
                  </a:lnTo>
                  <a:lnTo>
                    <a:pt x="333" y="197"/>
                  </a:lnTo>
                  <a:lnTo>
                    <a:pt x="333" y="197"/>
                  </a:lnTo>
                  <a:close/>
                  <a:moveTo>
                    <a:pt x="333" y="193"/>
                  </a:moveTo>
                  <a:lnTo>
                    <a:pt x="329" y="193"/>
                  </a:lnTo>
                  <a:lnTo>
                    <a:pt x="329" y="197"/>
                  </a:lnTo>
                  <a:lnTo>
                    <a:pt x="333" y="197"/>
                  </a:lnTo>
                  <a:lnTo>
                    <a:pt x="333" y="197"/>
                  </a:lnTo>
                  <a:lnTo>
                    <a:pt x="333" y="193"/>
                  </a:lnTo>
                  <a:lnTo>
                    <a:pt x="333" y="193"/>
                  </a:lnTo>
                  <a:close/>
                  <a:moveTo>
                    <a:pt x="329" y="193"/>
                  </a:moveTo>
                  <a:lnTo>
                    <a:pt x="329" y="197"/>
                  </a:lnTo>
                  <a:lnTo>
                    <a:pt x="329" y="197"/>
                  </a:lnTo>
                  <a:lnTo>
                    <a:pt x="329" y="197"/>
                  </a:lnTo>
                  <a:lnTo>
                    <a:pt x="329" y="193"/>
                  </a:lnTo>
                  <a:lnTo>
                    <a:pt x="329" y="193"/>
                  </a:lnTo>
                  <a:close/>
                  <a:moveTo>
                    <a:pt x="322" y="197"/>
                  </a:moveTo>
                  <a:lnTo>
                    <a:pt x="322" y="197"/>
                  </a:lnTo>
                  <a:lnTo>
                    <a:pt x="326" y="197"/>
                  </a:lnTo>
                  <a:lnTo>
                    <a:pt x="326" y="193"/>
                  </a:lnTo>
                  <a:lnTo>
                    <a:pt x="326" y="193"/>
                  </a:lnTo>
                  <a:lnTo>
                    <a:pt x="322" y="19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9" name="Freeform 31"/>
            <p:cNvSpPr>
              <a:spLocks noEditPoints="1"/>
            </p:cNvSpPr>
            <p:nvPr/>
          </p:nvSpPr>
          <p:spPr bwMode="auto">
            <a:xfrm>
              <a:off x="6131617" y="2636870"/>
              <a:ext cx="105504" cy="128663"/>
            </a:xfrm>
            <a:custGeom>
              <a:avLst/>
              <a:gdLst>
                <a:gd name="T0" fmla="*/ 22 w 22"/>
                <a:gd name="T1" fmla="*/ 24 h 27"/>
                <a:gd name="T2" fmla="*/ 20 w 22"/>
                <a:gd name="T3" fmla="*/ 25 h 27"/>
                <a:gd name="T4" fmla="*/ 21 w 22"/>
                <a:gd name="T5" fmla="*/ 27 h 27"/>
                <a:gd name="T6" fmla="*/ 19 w 22"/>
                <a:gd name="T7" fmla="*/ 24 h 27"/>
                <a:gd name="T8" fmla="*/ 19 w 22"/>
                <a:gd name="T9" fmla="*/ 23 h 27"/>
                <a:gd name="T10" fmla="*/ 18 w 22"/>
                <a:gd name="T11" fmla="*/ 23 h 27"/>
                <a:gd name="T12" fmla="*/ 18 w 22"/>
                <a:gd name="T13" fmla="*/ 21 h 27"/>
                <a:gd name="T14" fmla="*/ 16 w 22"/>
                <a:gd name="T15" fmla="*/ 17 h 27"/>
                <a:gd name="T16" fmla="*/ 16 w 22"/>
                <a:gd name="T17" fmla="*/ 17 h 27"/>
                <a:gd name="T18" fmla="*/ 13 w 22"/>
                <a:gd name="T19" fmla="*/ 17 h 27"/>
                <a:gd name="T20" fmla="*/ 11 w 22"/>
                <a:gd name="T21" fmla="*/ 15 h 27"/>
                <a:gd name="T22" fmla="*/ 12 w 22"/>
                <a:gd name="T23" fmla="*/ 18 h 27"/>
                <a:gd name="T24" fmla="*/ 12 w 22"/>
                <a:gd name="T25" fmla="*/ 19 h 27"/>
                <a:gd name="T26" fmla="*/ 11 w 22"/>
                <a:gd name="T27" fmla="*/ 22 h 27"/>
                <a:gd name="T28" fmla="*/ 11 w 22"/>
                <a:gd name="T29" fmla="*/ 20 h 27"/>
                <a:gd name="T30" fmla="*/ 10 w 22"/>
                <a:gd name="T31" fmla="*/ 21 h 27"/>
                <a:gd name="T32" fmla="*/ 10 w 22"/>
                <a:gd name="T33" fmla="*/ 19 h 27"/>
                <a:gd name="T34" fmla="*/ 9 w 22"/>
                <a:gd name="T35" fmla="*/ 19 h 27"/>
                <a:gd name="T36" fmla="*/ 9 w 22"/>
                <a:gd name="T37" fmla="*/ 21 h 27"/>
                <a:gd name="T38" fmla="*/ 9 w 22"/>
                <a:gd name="T39" fmla="*/ 22 h 27"/>
                <a:gd name="T40" fmla="*/ 8 w 22"/>
                <a:gd name="T41" fmla="*/ 22 h 27"/>
                <a:gd name="T42" fmla="*/ 7 w 22"/>
                <a:gd name="T43" fmla="*/ 21 h 27"/>
                <a:gd name="T44" fmla="*/ 6 w 22"/>
                <a:gd name="T45" fmla="*/ 19 h 27"/>
                <a:gd name="T46" fmla="*/ 4 w 22"/>
                <a:gd name="T47" fmla="*/ 15 h 27"/>
                <a:gd name="T48" fmla="*/ 4 w 22"/>
                <a:gd name="T49" fmla="*/ 12 h 27"/>
                <a:gd name="T50" fmla="*/ 1 w 22"/>
                <a:gd name="T51" fmla="*/ 10 h 27"/>
                <a:gd name="T52" fmla="*/ 2 w 22"/>
                <a:gd name="T53" fmla="*/ 7 h 27"/>
                <a:gd name="T54" fmla="*/ 4 w 22"/>
                <a:gd name="T55" fmla="*/ 6 h 27"/>
                <a:gd name="T56" fmla="*/ 3 w 22"/>
                <a:gd name="T57" fmla="*/ 5 h 27"/>
                <a:gd name="T58" fmla="*/ 0 w 22"/>
                <a:gd name="T59" fmla="*/ 3 h 27"/>
                <a:gd name="T60" fmla="*/ 1 w 22"/>
                <a:gd name="T61" fmla="*/ 1 h 27"/>
                <a:gd name="T62" fmla="*/ 1 w 22"/>
                <a:gd name="T63" fmla="*/ 0 h 27"/>
                <a:gd name="T64" fmla="*/ 2 w 22"/>
                <a:gd name="T65" fmla="*/ 1 h 27"/>
                <a:gd name="T66" fmla="*/ 4 w 22"/>
                <a:gd name="T67" fmla="*/ 2 h 27"/>
                <a:gd name="T68" fmla="*/ 4 w 22"/>
                <a:gd name="T69" fmla="*/ 1 h 27"/>
                <a:gd name="T70" fmla="*/ 6 w 22"/>
                <a:gd name="T71" fmla="*/ 2 h 27"/>
                <a:gd name="T72" fmla="*/ 7 w 22"/>
                <a:gd name="T73" fmla="*/ 3 h 27"/>
                <a:gd name="T74" fmla="*/ 8 w 22"/>
                <a:gd name="T75" fmla="*/ 5 h 27"/>
                <a:gd name="T76" fmla="*/ 9 w 22"/>
                <a:gd name="T77" fmla="*/ 6 h 27"/>
                <a:gd name="T78" fmla="*/ 13 w 22"/>
                <a:gd name="T79" fmla="*/ 6 h 27"/>
                <a:gd name="T80" fmla="*/ 17 w 22"/>
                <a:gd name="T81" fmla="*/ 6 h 27"/>
                <a:gd name="T82" fmla="*/ 18 w 22"/>
                <a:gd name="T83" fmla="*/ 7 h 27"/>
                <a:gd name="T84" fmla="*/ 18 w 22"/>
                <a:gd name="T85" fmla="*/ 9 h 27"/>
                <a:gd name="T86" fmla="*/ 17 w 22"/>
                <a:gd name="T87" fmla="*/ 11 h 27"/>
                <a:gd name="T88" fmla="*/ 16 w 22"/>
                <a:gd name="T89" fmla="*/ 11 h 27"/>
                <a:gd name="T90" fmla="*/ 15 w 22"/>
                <a:gd name="T91" fmla="*/ 13 h 27"/>
                <a:gd name="T92" fmla="*/ 16 w 22"/>
                <a:gd name="T93" fmla="*/ 15 h 27"/>
                <a:gd name="T94" fmla="*/ 17 w 22"/>
                <a:gd name="T95" fmla="*/ 16 h 27"/>
                <a:gd name="T96" fmla="*/ 17 w 22"/>
                <a:gd name="T97" fmla="*/ 16 h 27"/>
                <a:gd name="T98" fmla="*/ 18 w 22"/>
                <a:gd name="T99" fmla="*/ 14 h 27"/>
                <a:gd name="T100" fmla="*/ 19 w 22"/>
                <a:gd name="T101" fmla="*/ 14 h 27"/>
                <a:gd name="T102" fmla="*/ 20 w 22"/>
                <a:gd name="T103" fmla="*/ 15 h 27"/>
                <a:gd name="T104" fmla="*/ 21 w 22"/>
                <a:gd name="T105" fmla="*/ 17 h 27"/>
                <a:gd name="T106" fmla="*/ 22 w 22"/>
                <a:gd name="T107" fmla="*/ 21 h 27"/>
                <a:gd name="T108" fmla="*/ 22 w 22"/>
                <a:gd name="T109" fmla="*/ 22 h 27"/>
                <a:gd name="T110" fmla="*/ 16 w 22"/>
                <a:gd name="T111" fmla="*/ 18 h 27"/>
                <a:gd name="T112" fmla="*/ 16 w 22"/>
                <a:gd name="T113" fmla="*/ 19 h 27"/>
                <a:gd name="T114" fmla="*/ 14 w 22"/>
                <a:gd name="T115" fmla="*/ 19 h 27"/>
                <a:gd name="T116" fmla="*/ 15 w 22"/>
                <a:gd name="T117" fmla="*/ 19 h 27"/>
                <a:gd name="T118" fmla="*/ 14 w 22"/>
                <a:gd name="T119" fmla="*/ 18 h 27"/>
                <a:gd name="T120" fmla="*/ 12 w 22"/>
                <a:gd name="T121" fmla="*/ 18 h 27"/>
                <a:gd name="T122" fmla="*/ 14 w 22"/>
                <a:gd name="T12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" h="27">
                  <a:moveTo>
                    <a:pt x="22" y="22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16" y="19"/>
                  </a:move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4" y="18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13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8"/>
                    <a:pt x="14" y="18"/>
                    <a:pt x="14" y="18"/>
                  </a:cubicBezTo>
                  <a:lnTo>
                    <a:pt x="13" y="1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6141910" y="2603418"/>
              <a:ext cx="65619" cy="33452"/>
            </a:xfrm>
            <a:custGeom>
              <a:avLst/>
              <a:gdLst>
                <a:gd name="T0" fmla="*/ 0 w 51"/>
                <a:gd name="T1" fmla="*/ 11 h 26"/>
                <a:gd name="T2" fmla="*/ 3 w 51"/>
                <a:gd name="T3" fmla="*/ 11 h 26"/>
                <a:gd name="T4" fmla="*/ 7 w 51"/>
                <a:gd name="T5" fmla="*/ 4 h 26"/>
                <a:gd name="T6" fmla="*/ 14 w 51"/>
                <a:gd name="T7" fmla="*/ 0 h 26"/>
                <a:gd name="T8" fmla="*/ 22 w 51"/>
                <a:gd name="T9" fmla="*/ 0 h 26"/>
                <a:gd name="T10" fmla="*/ 22 w 51"/>
                <a:gd name="T11" fmla="*/ 0 h 26"/>
                <a:gd name="T12" fmla="*/ 29 w 51"/>
                <a:gd name="T13" fmla="*/ 4 h 26"/>
                <a:gd name="T14" fmla="*/ 33 w 51"/>
                <a:gd name="T15" fmla="*/ 4 h 26"/>
                <a:gd name="T16" fmla="*/ 37 w 51"/>
                <a:gd name="T17" fmla="*/ 4 h 26"/>
                <a:gd name="T18" fmla="*/ 40 w 51"/>
                <a:gd name="T19" fmla="*/ 4 h 26"/>
                <a:gd name="T20" fmla="*/ 44 w 51"/>
                <a:gd name="T21" fmla="*/ 4 h 26"/>
                <a:gd name="T22" fmla="*/ 44 w 51"/>
                <a:gd name="T23" fmla="*/ 4 h 26"/>
                <a:gd name="T24" fmla="*/ 44 w 51"/>
                <a:gd name="T25" fmla="*/ 8 h 26"/>
                <a:gd name="T26" fmla="*/ 44 w 51"/>
                <a:gd name="T27" fmla="*/ 11 h 26"/>
                <a:gd name="T28" fmla="*/ 48 w 51"/>
                <a:gd name="T29" fmla="*/ 15 h 26"/>
                <a:gd name="T30" fmla="*/ 48 w 51"/>
                <a:gd name="T31" fmla="*/ 19 h 26"/>
                <a:gd name="T32" fmla="*/ 51 w 51"/>
                <a:gd name="T33" fmla="*/ 19 h 26"/>
                <a:gd name="T34" fmla="*/ 44 w 51"/>
                <a:gd name="T35" fmla="*/ 22 h 26"/>
                <a:gd name="T36" fmla="*/ 40 w 51"/>
                <a:gd name="T37" fmla="*/ 22 h 26"/>
                <a:gd name="T38" fmla="*/ 33 w 51"/>
                <a:gd name="T39" fmla="*/ 22 h 26"/>
                <a:gd name="T40" fmla="*/ 29 w 51"/>
                <a:gd name="T41" fmla="*/ 22 h 26"/>
                <a:gd name="T42" fmla="*/ 26 w 51"/>
                <a:gd name="T43" fmla="*/ 22 h 26"/>
                <a:gd name="T44" fmla="*/ 22 w 51"/>
                <a:gd name="T45" fmla="*/ 26 h 26"/>
                <a:gd name="T46" fmla="*/ 18 w 51"/>
                <a:gd name="T47" fmla="*/ 26 h 26"/>
                <a:gd name="T48" fmla="*/ 11 w 51"/>
                <a:gd name="T49" fmla="*/ 22 h 26"/>
                <a:gd name="T50" fmla="*/ 7 w 51"/>
                <a:gd name="T51" fmla="*/ 22 h 26"/>
                <a:gd name="T52" fmla="*/ 3 w 51"/>
                <a:gd name="T53" fmla="*/ 22 h 26"/>
                <a:gd name="T54" fmla="*/ 0 w 51"/>
                <a:gd name="T55" fmla="*/ 19 h 26"/>
                <a:gd name="T56" fmla="*/ 0 w 51"/>
                <a:gd name="T57" fmla="*/ 15 h 26"/>
                <a:gd name="T58" fmla="*/ 0 w 51"/>
                <a:gd name="T5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1" h="26">
                  <a:moveTo>
                    <a:pt x="0" y="11"/>
                  </a:moveTo>
                  <a:lnTo>
                    <a:pt x="3" y="11"/>
                  </a:lnTo>
                  <a:lnTo>
                    <a:pt x="7" y="4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0" y="4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4" y="8"/>
                  </a:lnTo>
                  <a:lnTo>
                    <a:pt x="44" y="11"/>
                  </a:lnTo>
                  <a:lnTo>
                    <a:pt x="48" y="15"/>
                  </a:lnTo>
                  <a:lnTo>
                    <a:pt x="48" y="19"/>
                  </a:lnTo>
                  <a:lnTo>
                    <a:pt x="51" y="19"/>
                  </a:lnTo>
                  <a:lnTo>
                    <a:pt x="44" y="22"/>
                  </a:lnTo>
                  <a:lnTo>
                    <a:pt x="40" y="22"/>
                  </a:lnTo>
                  <a:lnTo>
                    <a:pt x="33" y="22"/>
                  </a:lnTo>
                  <a:lnTo>
                    <a:pt x="29" y="22"/>
                  </a:lnTo>
                  <a:lnTo>
                    <a:pt x="26" y="22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1" y="22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5955347" y="2560960"/>
              <a:ext cx="176269" cy="81058"/>
            </a:xfrm>
            <a:custGeom>
              <a:avLst/>
              <a:gdLst>
                <a:gd name="T0" fmla="*/ 4 w 137"/>
                <a:gd name="T1" fmla="*/ 0 h 63"/>
                <a:gd name="T2" fmla="*/ 11 w 137"/>
                <a:gd name="T3" fmla="*/ 4 h 63"/>
                <a:gd name="T4" fmla="*/ 15 w 137"/>
                <a:gd name="T5" fmla="*/ 4 h 63"/>
                <a:gd name="T6" fmla="*/ 22 w 137"/>
                <a:gd name="T7" fmla="*/ 0 h 63"/>
                <a:gd name="T8" fmla="*/ 30 w 137"/>
                <a:gd name="T9" fmla="*/ 4 h 63"/>
                <a:gd name="T10" fmla="*/ 37 w 137"/>
                <a:gd name="T11" fmla="*/ 4 h 63"/>
                <a:gd name="T12" fmla="*/ 45 w 137"/>
                <a:gd name="T13" fmla="*/ 11 h 63"/>
                <a:gd name="T14" fmla="*/ 52 w 137"/>
                <a:gd name="T15" fmla="*/ 15 h 63"/>
                <a:gd name="T16" fmla="*/ 56 w 137"/>
                <a:gd name="T17" fmla="*/ 18 h 63"/>
                <a:gd name="T18" fmla="*/ 56 w 137"/>
                <a:gd name="T19" fmla="*/ 15 h 63"/>
                <a:gd name="T20" fmla="*/ 59 w 137"/>
                <a:gd name="T21" fmla="*/ 15 h 63"/>
                <a:gd name="T22" fmla="*/ 67 w 137"/>
                <a:gd name="T23" fmla="*/ 15 h 63"/>
                <a:gd name="T24" fmla="*/ 71 w 137"/>
                <a:gd name="T25" fmla="*/ 22 h 63"/>
                <a:gd name="T26" fmla="*/ 82 w 137"/>
                <a:gd name="T27" fmla="*/ 22 h 63"/>
                <a:gd name="T28" fmla="*/ 82 w 137"/>
                <a:gd name="T29" fmla="*/ 33 h 63"/>
                <a:gd name="T30" fmla="*/ 89 w 137"/>
                <a:gd name="T31" fmla="*/ 33 h 63"/>
                <a:gd name="T32" fmla="*/ 93 w 137"/>
                <a:gd name="T33" fmla="*/ 33 h 63"/>
                <a:gd name="T34" fmla="*/ 104 w 137"/>
                <a:gd name="T35" fmla="*/ 30 h 63"/>
                <a:gd name="T36" fmla="*/ 108 w 137"/>
                <a:gd name="T37" fmla="*/ 33 h 63"/>
                <a:gd name="T38" fmla="*/ 115 w 137"/>
                <a:gd name="T39" fmla="*/ 41 h 63"/>
                <a:gd name="T40" fmla="*/ 122 w 137"/>
                <a:gd name="T41" fmla="*/ 41 h 63"/>
                <a:gd name="T42" fmla="*/ 130 w 137"/>
                <a:gd name="T43" fmla="*/ 37 h 63"/>
                <a:gd name="T44" fmla="*/ 134 w 137"/>
                <a:gd name="T45" fmla="*/ 41 h 63"/>
                <a:gd name="T46" fmla="*/ 137 w 137"/>
                <a:gd name="T47" fmla="*/ 55 h 63"/>
                <a:gd name="T48" fmla="*/ 122 w 137"/>
                <a:gd name="T49" fmla="*/ 63 h 63"/>
                <a:gd name="T50" fmla="*/ 115 w 137"/>
                <a:gd name="T51" fmla="*/ 63 h 63"/>
                <a:gd name="T52" fmla="*/ 93 w 137"/>
                <a:gd name="T53" fmla="*/ 59 h 63"/>
                <a:gd name="T54" fmla="*/ 82 w 137"/>
                <a:gd name="T55" fmla="*/ 55 h 63"/>
                <a:gd name="T56" fmla="*/ 78 w 137"/>
                <a:gd name="T57" fmla="*/ 52 h 63"/>
                <a:gd name="T58" fmla="*/ 59 w 137"/>
                <a:gd name="T59" fmla="*/ 52 h 63"/>
                <a:gd name="T60" fmla="*/ 48 w 137"/>
                <a:gd name="T61" fmla="*/ 48 h 63"/>
                <a:gd name="T62" fmla="*/ 41 w 137"/>
                <a:gd name="T63" fmla="*/ 44 h 63"/>
                <a:gd name="T64" fmla="*/ 30 w 137"/>
                <a:gd name="T65" fmla="*/ 41 h 63"/>
                <a:gd name="T66" fmla="*/ 19 w 137"/>
                <a:gd name="T67" fmla="*/ 33 h 63"/>
                <a:gd name="T68" fmla="*/ 8 w 137"/>
                <a:gd name="T69" fmla="*/ 30 h 63"/>
                <a:gd name="T70" fmla="*/ 4 w 137"/>
                <a:gd name="T71" fmla="*/ 26 h 63"/>
                <a:gd name="T72" fmla="*/ 0 w 137"/>
                <a:gd name="T73" fmla="*/ 22 h 63"/>
                <a:gd name="T74" fmla="*/ 4 w 137"/>
                <a:gd name="T75" fmla="*/ 11 h 63"/>
                <a:gd name="T76" fmla="*/ 4 w 137"/>
                <a:gd name="T7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7" h="63">
                  <a:moveTo>
                    <a:pt x="4" y="0"/>
                  </a:moveTo>
                  <a:lnTo>
                    <a:pt x="4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4" y="4"/>
                  </a:lnTo>
                  <a:lnTo>
                    <a:pt x="37" y="4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8" y="11"/>
                  </a:lnTo>
                  <a:lnTo>
                    <a:pt x="52" y="15"/>
                  </a:lnTo>
                  <a:lnTo>
                    <a:pt x="52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6" y="15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22"/>
                  </a:lnTo>
                  <a:lnTo>
                    <a:pt x="71" y="22"/>
                  </a:lnTo>
                  <a:lnTo>
                    <a:pt x="78" y="22"/>
                  </a:lnTo>
                  <a:lnTo>
                    <a:pt x="82" y="22"/>
                  </a:lnTo>
                  <a:lnTo>
                    <a:pt x="78" y="30"/>
                  </a:lnTo>
                  <a:lnTo>
                    <a:pt x="82" y="33"/>
                  </a:lnTo>
                  <a:lnTo>
                    <a:pt x="85" y="33"/>
                  </a:lnTo>
                  <a:lnTo>
                    <a:pt x="89" y="33"/>
                  </a:lnTo>
                  <a:lnTo>
                    <a:pt x="89" y="33"/>
                  </a:lnTo>
                  <a:lnTo>
                    <a:pt x="93" y="33"/>
                  </a:lnTo>
                  <a:lnTo>
                    <a:pt x="97" y="30"/>
                  </a:lnTo>
                  <a:lnTo>
                    <a:pt x="104" y="30"/>
                  </a:lnTo>
                  <a:lnTo>
                    <a:pt x="108" y="30"/>
                  </a:lnTo>
                  <a:lnTo>
                    <a:pt x="108" y="33"/>
                  </a:lnTo>
                  <a:lnTo>
                    <a:pt x="115" y="37"/>
                  </a:lnTo>
                  <a:lnTo>
                    <a:pt x="115" y="41"/>
                  </a:lnTo>
                  <a:lnTo>
                    <a:pt x="119" y="41"/>
                  </a:lnTo>
                  <a:lnTo>
                    <a:pt x="122" y="41"/>
                  </a:lnTo>
                  <a:lnTo>
                    <a:pt x="126" y="41"/>
                  </a:lnTo>
                  <a:lnTo>
                    <a:pt x="130" y="37"/>
                  </a:lnTo>
                  <a:lnTo>
                    <a:pt x="134" y="41"/>
                  </a:lnTo>
                  <a:lnTo>
                    <a:pt x="134" y="41"/>
                  </a:lnTo>
                  <a:lnTo>
                    <a:pt x="134" y="48"/>
                  </a:lnTo>
                  <a:lnTo>
                    <a:pt x="137" y="55"/>
                  </a:lnTo>
                  <a:lnTo>
                    <a:pt x="134" y="63"/>
                  </a:lnTo>
                  <a:lnTo>
                    <a:pt x="122" y="63"/>
                  </a:lnTo>
                  <a:lnTo>
                    <a:pt x="119" y="59"/>
                  </a:lnTo>
                  <a:lnTo>
                    <a:pt x="115" y="63"/>
                  </a:lnTo>
                  <a:lnTo>
                    <a:pt x="100" y="59"/>
                  </a:lnTo>
                  <a:lnTo>
                    <a:pt x="93" y="59"/>
                  </a:lnTo>
                  <a:lnTo>
                    <a:pt x="93" y="59"/>
                  </a:lnTo>
                  <a:lnTo>
                    <a:pt x="82" y="55"/>
                  </a:lnTo>
                  <a:lnTo>
                    <a:pt x="78" y="55"/>
                  </a:lnTo>
                  <a:lnTo>
                    <a:pt x="78" y="52"/>
                  </a:lnTo>
                  <a:lnTo>
                    <a:pt x="71" y="48"/>
                  </a:lnTo>
                  <a:lnTo>
                    <a:pt x="59" y="52"/>
                  </a:lnTo>
                  <a:lnTo>
                    <a:pt x="59" y="48"/>
                  </a:lnTo>
                  <a:lnTo>
                    <a:pt x="48" y="48"/>
                  </a:lnTo>
                  <a:lnTo>
                    <a:pt x="45" y="44"/>
                  </a:lnTo>
                  <a:lnTo>
                    <a:pt x="41" y="44"/>
                  </a:lnTo>
                  <a:lnTo>
                    <a:pt x="37" y="44"/>
                  </a:lnTo>
                  <a:lnTo>
                    <a:pt x="30" y="41"/>
                  </a:lnTo>
                  <a:lnTo>
                    <a:pt x="26" y="37"/>
                  </a:lnTo>
                  <a:lnTo>
                    <a:pt x="19" y="33"/>
                  </a:lnTo>
                  <a:lnTo>
                    <a:pt x="11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4" y="18"/>
                  </a:lnTo>
                  <a:lnTo>
                    <a:pt x="4" y="11"/>
                  </a:ln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5551345" y="2418143"/>
              <a:ext cx="294639" cy="290779"/>
            </a:xfrm>
            <a:custGeom>
              <a:avLst/>
              <a:gdLst>
                <a:gd name="T0" fmla="*/ 137 w 229"/>
                <a:gd name="T1" fmla="*/ 218 h 226"/>
                <a:gd name="T2" fmla="*/ 155 w 229"/>
                <a:gd name="T3" fmla="*/ 215 h 226"/>
                <a:gd name="T4" fmla="*/ 166 w 229"/>
                <a:gd name="T5" fmla="*/ 211 h 226"/>
                <a:gd name="T6" fmla="*/ 174 w 229"/>
                <a:gd name="T7" fmla="*/ 211 h 226"/>
                <a:gd name="T8" fmla="*/ 166 w 229"/>
                <a:gd name="T9" fmla="*/ 192 h 226"/>
                <a:gd name="T10" fmla="*/ 155 w 229"/>
                <a:gd name="T11" fmla="*/ 181 h 226"/>
                <a:gd name="T12" fmla="*/ 148 w 229"/>
                <a:gd name="T13" fmla="*/ 174 h 226"/>
                <a:gd name="T14" fmla="*/ 144 w 229"/>
                <a:gd name="T15" fmla="*/ 163 h 226"/>
                <a:gd name="T16" fmla="*/ 155 w 229"/>
                <a:gd name="T17" fmla="*/ 152 h 226"/>
                <a:gd name="T18" fmla="*/ 166 w 229"/>
                <a:gd name="T19" fmla="*/ 155 h 226"/>
                <a:gd name="T20" fmla="*/ 188 w 229"/>
                <a:gd name="T21" fmla="*/ 141 h 226"/>
                <a:gd name="T22" fmla="*/ 203 w 229"/>
                <a:gd name="T23" fmla="*/ 122 h 226"/>
                <a:gd name="T24" fmla="*/ 207 w 229"/>
                <a:gd name="T25" fmla="*/ 111 h 226"/>
                <a:gd name="T26" fmla="*/ 214 w 229"/>
                <a:gd name="T27" fmla="*/ 92 h 226"/>
                <a:gd name="T28" fmla="*/ 222 w 229"/>
                <a:gd name="T29" fmla="*/ 81 h 226"/>
                <a:gd name="T30" fmla="*/ 229 w 229"/>
                <a:gd name="T31" fmla="*/ 74 h 226"/>
                <a:gd name="T32" fmla="*/ 214 w 229"/>
                <a:gd name="T33" fmla="*/ 70 h 226"/>
                <a:gd name="T34" fmla="*/ 196 w 229"/>
                <a:gd name="T35" fmla="*/ 55 h 226"/>
                <a:gd name="T36" fmla="*/ 192 w 229"/>
                <a:gd name="T37" fmla="*/ 37 h 226"/>
                <a:gd name="T38" fmla="*/ 192 w 229"/>
                <a:gd name="T39" fmla="*/ 26 h 226"/>
                <a:gd name="T40" fmla="*/ 181 w 229"/>
                <a:gd name="T41" fmla="*/ 14 h 226"/>
                <a:gd name="T42" fmla="*/ 170 w 229"/>
                <a:gd name="T43" fmla="*/ 7 h 226"/>
                <a:gd name="T44" fmla="*/ 170 w 229"/>
                <a:gd name="T45" fmla="*/ 0 h 226"/>
                <a:gd name="T46" fmla="*/ 151 w 229"/>
                <a:gd name="T47" fmla="*/ 7 h 226"/>
                <a:gd name="T48" fmla="*/ 148 w 229"/>
                <a:gd name="T49" fmla="*/ 37 h 226"/>
                <a:gd name="T50" fmla="*/ 144 w 229"/>
                <a:gd name="T51" fmla="*/ 48 h 226"/>
                <a:gd name="T52" fmla="*/ 137 w 229"/>
                <a:gd name="T53" fmla="*/ 55 h 226"/>
                <a:gd name="T54" fmla="*/ 133 w 229"/>
                <a:gd name="T55" fmla="*/ 63 h 226"/>
                <a:gd name="T56" fmla="*/ 129 w 229"/>
                <a:gd name="T57" fmla="*/ 77 h 226"/>
                <a:gd name="T58" fmla="*/ 122 w 229"/>
                <a:gd name="T59" fmla="*/ 85 h 226"/>
                <a:gd name="T60" fmla="*/ 114 w 229"/>
                <a:gd name="T61" fmla="*/ 85 h 226"/>
                <a:gd name="T62" fmla="*/ 107 w 229"/>
                <a:gd name="T63" fmla="*/ 92 h 226"/>
                <a:gd name="T64" fmla="*/ 92 w 229"/>
                <a:gd name="T65" fmla="*/ 100 h 226"/>
                <a:gd name="T66" fmla="*/ 85 w 229"/>
                <a:gd name="T67" fmla="*/ 107 h 226"/>
                <a:gd name="T68" fmla="*/ 88 w 229"/>
                <a:gd name="T69" fmla="*/ 122 h 226"/>
                <a:gd name="T70" fmla="*/ 70 w 229"/>
                <a:gd name="T71" fmla="*/ 126 h 226"/>
                <a:gd name="T72" fmla="*/ 48 w 229"/>
                <a:gd name="T73" fmla="*/ 129 h 226"/>
                <a:gd name="T74" fmla="*/ 0 w 229"/>
                <a:gd name="T75" fmla="*/ 126 h 226"/>
                <a:gd name="T76" fmla="*/ 18 w 229"/>
                <a:gd name="T77" fmla="*/ 144 h 226"/>
                <a:gd name="T78" fmla="*/ 29 w 229"/>
                <a:gd name="T79" fmla="*/ 152 h 226"/>
                <a:gd name="T80" fmla="*/ 37 w 229"/>
                <a:gd name="T81" fmla="*/ 163 h 226"/>
                <a:gd name="T82" fmla="*/ 44 w 229"/>
                <a:gd name="T83" fmla="*/ 174 h 226"/>
                <a:gd name="T84" fmla="*/ 29 w 229"/>
                <a:gd name="T85" fmla="*/ 178 h 226"/>
                <a:gd name="T86" fmla="*/ 22 w 229"/>
                <a:gd name="T87" fmla="*/ 189 h 226"/>
                <a:gd name="T88" fmla="*/ 22 w 229"/>
                <a:gd name="T89" fmla="*/ 200 h 226"/>
                <a:gd name="T90" fmla="*/ 33 w 229"/>
                <a:gd name="T91" fmla="*/ 200 h 226"/>
                <a:gd name="T92" fmla="*/ 40 w 229"/>
                <a:gd name="T93" fmla="*/ 200 h 226"/>
                <a:gd name="T94" fmla="*/ 48 w 229"/>
                <a:gd name="T95" fmla="*/ 200 h 226"/>
                <a:gd name="T96" fmla="*/ 55 w 229"/>
                <a:gd name="T97" fmla="*/ 200 h 226"/>
                <a:gd name="T98" fmla="*/ 62 w 229"/>
                <a:gd name="T99" fmla="*/ 200 h 226"/>
                <a:gd name="T100" fmla="*/ 74 w 229"/>
                <a:gd name="T101" fmla="*/ 196 h 226"/>
                <a:gd name="T102" fmla="*/ 85 w 229"/>
                <a:gd name="T103" fmla="*/ 196 h 226"/>
                <a:gd name="T104" fmla="*/ 99 w 229"/>
                <a:gd name="T105" fmla="*/ 196 h 226"/>
                <a:gd name="T106" fmla="*/ 103 w 229"/>
                <a:gd name="T107" fmla="*/ 204 h 226"/>
                <a:gd name="T108" fmla="*/ 111 w 229"/>
                <a:gd name="T109" fmla="*/ 204 h 226"/>
                <a:gd name="T110" fmla="*/ 114 w 229"/>
                <a:gd name="T111" fmla="*/ 215 h 226"/>
                <a:gd name="T112" fmla="*/ 114 w 229"/>
                <a:gd name="T113" fmla="*/ 218 h 226"/>
                <a:gd name="T114" fmla="*/ 129 w 229"/>
                <a:gd name="T115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9" h="226">
                  <a:moveTo>
                    <a:pt x="133" y="226"/>
                  </a:moveTo>
                  <a:lnTo>
                    <a:pt x="133" y="222"/>
                  </a:lnTo>
                  <a:lnTo>
                    <a:pt x="137" y="218"/>
                  </a:lnTo>
                  <a:lnTo>
                    <a:pt x="137" y="218"/>
                  </a:lnTo>
                  <a:lnTo>
                    <a:pt x="140" y="215"/>
                  </a:lnTo>
                  <a:lnTo>
                    <a:pt x="144" y="215"/>
                  </a:lnTo>
                  <a:lnTo>
                    <a:pt x="144" y="215"/>
                  </a:lnTo>
                  <a:lnTo>
                    <a:pt x="155" y="215"/>
                  </a:lnTo>
                  <a:lnTo>
                    <a:pt x="162" y="211"/>
                  </a:lnTo>
                  <a:lnTo>
                    <a:pt x="162" y="211"/>
                  </a:lnTo>
                  <a:lnTo>
                    <a:pt x="166" y="211"/>
                  </a:lnTo>
                  <a:lnTo>
                    <a:pt x="166" y="211"/>
                  </a:lnTo>
                  <a:lnTo>
                    <a:pt x="170" y="215"/>
                  </a:lnTo>
                  <a:lnTo>
                    <a:pt x="174" y="211"/>
                  </a:lnTo>
                  <a:lnTo>
                    <a:pt x="174" y="211"/>
                  </a:lnTo>
                  <a:lnTo>
                    <a:pt x="174" y="211"/>
                  </a:lnTo>
                  <a:lnTo>
                    <a:pt x="174" y="207"/>
                  </a:lnTo>
                  <a:lnTo>
                    <a:pt x="170" y="196"/>
                  </a:lnTo>
                  <a:lnTo>
                    <a:pt x="166" y="192"/>
                  </a:lnTo>
                  <a:lnTo>
                    <a:pt x="166" y="192"/>
                  </a:lnTo>
                  <a:lnTo>
                    <a:pt x="166" y="189"/>
                  </a:lnTo>
                  <a:lnTo>
                    <a:pt x="162" y="189"/>
                  </a:lnTo>
                  <a:lnTo>
                    <a:pt x="159" y="189"/>
                  </a:lnTo>
                  <a:lnTo>
                    <a:pt x="155" y="181"/>
                  </a:lnTo>
                  <a:lnTo>
                    <a:pt x="155" y="178"/>
                  </a:lnTo>
                  <a:lnTo>
                    <a:pt x="155" y="174"/>
                  </a:lnTo>
                  <a:lnTo>
                    <a:pt x="151" y="174"/>
                  </a:lnTo>
                  <a:lnTo>
                    <a:pt x="148" y="174"/>
                  </a:lnTo>
                  <a:lnTo>
                    <a:pt x="144" y="174"/>
                  </a:lnTo>
                  <a:lnTo>
                    <a:pt x="144" y="174"/>
                  </a:lnTo>
                  <a:lnTo>
                    <a:pt x="144" y="170"/>
                  </a:lnTo>
                  <a:lnTo>
                    <a:pt x="144" y="163"/>
                  </a:lnTo>
                  <a:lnTo>
                    <a:pt x="148" y="163"/>
                  </a:lnTo>
                  <a:lnTo>
                    <a:pt x="151" y="155"/>
                  </a:lnTo>
                  <a:lnTo>
                    <a:pt x="151" y="155"/>
                  </a:lnTo>
                  <a:lnTo>
                    <a:pt x="155" y="152"/>
                  </a:lnTo>
                  <a:lnTo>
                    <a:pt x="159" y="152"/>
                  </a:lnTo>
                  <a:lnTo>
                    <a:pt x="162" y="152"/>
                  </a:lnTo>
                  <a:lnTo>
                    <a:pt x="162" y="155"/>
                  </a:lnTo>
                  <a:lnTo>
                    <a:pt x="166" y="155"/>
                  </a:lnTo>
                  <a:lnTo>
                    <a:pt x="170" y="155"/>
                  </a:lnTo>
                  <a:lnTo>
                    <a:pt x="181" y="152"/>
                  </a:lnTo>
                  <a:lnTo>
                    <a:pt x="185" y="148"/>
                  </a:lnTo>
                  <a:lnTo>
                    <a:pt x="188" y="141"/>
                  </a:lnTo>
                  <a:lnTo>
                    <a:pt x="196" y="133"/>
                  </a:lnTo>
                  <a:lnTo>
                    <a:pt x="196" y="129"/>
                  </a:lnTo>
                  <a:lnTo>
                    <a:pt x="199" y="126"/>
                  </a:lnTo>
                  <a:lnTo>
                    <a:pt x="203" y="122"/>
                  </a:lnTo>
                  <a:lnTo>
                    <a:pt x="207" y="118"/>
                  </a:lnTo>
                  <a:lnTo>
                    <a:pt x="211" y="115"/>
                  </a:lnTo>
                  <a:lnTo>
                    <a:pt x="211" y="115"/>
                  </a:lnTo>
                  <a:lnTo>
                    <a:pt x="207" y="111"/>
                  </a:lnTo>
                  <a:lnTo>
                    <a:pt x="211" y="107"/>
                  </a:lnTo>
                  <a:lnTo>
                    <a:pt x="214" y="103"/>
                  </a:lnTo>
                  <a:lnTo>
                    <a:pt x="214" y="100"/>
                  </a:lnTo>
                  <a:lnTo>
                    <a:pt x="214" y="92"/>
                  </a:lnTo>
                  <a:lnTo>
                    <a:pt x="214" y="89"/>
                  </a:lnTo>
                  <a:lnTo>
                    <a:pt x="214" y="89"/>
                  </a:lnTo>
                  <a:lnTo>
                    <a:pt x="218" y="81"/>
                  </a:lnTo>
                  <a:lnTo>
                    <a:pt x="222" y="81"/>
                  </a:lnTo>
                  <a:lnTo>
                    <a:pt x="225" y="81"/>
                  </a:lnTo>
                  <a:lnTo>
                    <a:pt x="225" y="81"/>
                  </a:lnTo>
                  <a:lnTo>
                    <a:pt x="229" y="77"/>
                  </a:lnTo>
                  <a:lnTo>
                    <a:pt x="229" y="74"/>
                  </a:lnTo>
                  <a:lnTo>
                    <a:pt x="225" y="74"/>
                  </a:lnTo>
                  <a:lnTo>
                    <a:pt x="222" y="74"/>
                  </a:lnTo>
                  <a:lnTo>
                    <a:pt x="214" y="74"/>
                  </a:lnTo>
                  <a:lnTo>
                    <a:pt x="214" y="70"/>
                  </a:lnTo>
                  <a:lnTo>
                    <a:pt x="207" y="66"/>
                  </a:lnTo>
                  <a:lnTo>
                    <a:pt x="203" y="66"/>
                  </a:lnTo>
                  <a:lnTo>
                    <a:pt x="196" y="63"/>
                  </a:lnTo>
                  <a:lnTo>
                    <a:pt x="196" y="55"/>
                  </a:lnTo>
                  <a:lnTo>
                    <a:pt x="192" y="48"/>
                  </a:lnTo>
                  <a:lnTo>
                    <a:pt x="188" y="40"/>
                  </a:lnTo>
                  <a:lnTo>
                    <a:pt x="188" y="37"/>
                  </a:lnTo>
                  <a:lnTo>
                    <a:pt x="192" y="37"/>
                  </a:lnTo>
                  <a:lnTo>
                    <a:pt x="192" y="33"/>
                  </a:lnTo>
                  <a:lnTo>
                    <a:pt x="196" y="29"/>
                  </a:lnTo>
                  <a:lnTo>
                    <a:pt x="196" y="26"/>
                  </a:lnTo>
                  <a:lnTo>
                    <a:pt x="192" y="26"/>
                  </a:lnTo>
                  <a:lnTo>
                    <a:pt x="192" y="22"/>
                  </a:lnTo>
                  <a:lnTo>
                    <a:pt x="188" y="22"/>
                  </a:lnTo>
                  <a:lnTo>
                    <a:pt x="181" y="18"/>
                  </a:lnTo>
                  <a:lnTo>
                    <a:pt x="181" y="14"/>
                  </a:lnTo>
                  <a:lnTo>
                    <a:pt x="177" y="14"/>
                  </a:lnTo>
                  <a:lnTo>
                    <a:pt x="174" y="14"/>
                  </a:lnTo>
                  <a:lnTo>
                    <a:pt x="170" y="14"/>
                  </a:lnTo>
                  <a:lnTo>
                    <a:pt x="170" y="7"/>
                  </a:lnTo>
                  <a:lnTo>
                    <a:pt x="177" y="3"/>
                  </a:lnTo>
                  <a:lnTo>
                    <a:pt x="177" y="0"/>
                  </a:lnTo>
                  <a:lnTo>
                    <a:pt x="174" y="0"/>
                  </a:lnTo>
                  <a:lnTo>
                    <a:pt x="170" y="0"/>
                  </a:lnTo>
                  <a:lnTo>
                    <a:pt x="162" y="0"/>
                  </a:lnTo>
                  <a:lnTo>
                    <a:pt x="159" y="3"/>
                  </a:lnTo>
                  <a:lnTo>
                    <a:pt x="155" y="3"/>
                  </a:lnTo>
                  <a:lnTo>
                    <a:pt x="151" y="7"/>
                  </a:lnTo>
                  <a:lnTo>
                    <a:pt x="148" y="11"/>
                  </a:lnTo>
                  <a:lnTo>
                    <a:pt x="155" y="22"/>
                  </a:lnTo>
                  <a:lnTo>
                    <a:pt x="159" y="26"/>
                  </a:lnTo>
                  <a:lnTo>
                    <a:pt x="148" y="37"/>
                  </a:lnTo>
                  <a:lnTo>
                    <a:pt x="151" y="40"/>
                  </a:lnTo>
                  <a:lnTo>
                    <a:pt x="151" y="44"/>
                  </a:lnTo>
                  <a:lnTo>
                    <a:pt x="148" y="48"/>
                  </a:lnTo>
                  <a:lnTo>
                    <a:pt x="144" y="48"/>
                  </a:lnTo>
                  <a:lnTo>
                    <a:pt x="137" y="48"/>
                  </a:lnTo>
                  <a:lnTo>
                    <a:pt x="133" y="48"/>
                  </a:lnTo>
                  <a:lnTo>
                    <a:pt x="133" y="55"/>
                  </a:lnTo>
                  <a:lnTo>
                    <a:pt x="137" y="55"/>
                  </a:lnTo>
                  <a:lnTo>
                    <a:pt x="140" y="59"/>
                  </a:lnTo>
                  <a:lnTo>
                    <a:pt x="140" y="63"/>
                  </a:lnTo>
                  <a:lnTo>
                    <a:pt x="137" y="63"/>
                  </a:lnTo>
                  <a:lnTo>
                    <a:pt x="133" y="63"/>
                  </a:lnTo>
                  <a:lnTo>
                    <a:pt x="129" y="66"/>
                  </a:lnTo>
                  <a:lnTo>
                    <a:pt x="129" y="70"/>
                  </a:lnTo>
                  <a:lnTo>
                    <a:pt x="129" y="74"/>
                  </a:lnTo>
                  <a:lnTo>
                    <a:pt x="129" y="77"/>
                  </a:lnTo>
                  <a:lnTo>
                    <a:pt x="129" y="77"/>
                  </a:lnTo>
                  <a:lnTo>
                    <a:pt x="129" y="85"/>
                  </a:lnTo>
                  <a:lnTo>
                    <a:pt x="125" y="89"/>
                  </a:lnTo>
                  <a:lnTo>
                    <a:pt x="122" y="85"/>
                  </a:lnTo>
                  <a:lnTo>
                    <a:pt x="122" y="85"/>
                  </a:lnTo>
                  <a:lnTo>
                    <a:pt x="122" y="89"/>
                  </a:lnTo>
                  <a:lnTo>
                    <a:pt x="114" y="89"/>
                  </a:lnTo>
                  <a:lnTo>
                    <a:pt x="114" y="85"/>
                  </a:lnTo>
                  <a:lnTo>
                    <a:pt x="111" y="89"/>
                  </a:lnTo>
                  <a:lnTo>
                    <a:pt x="111" y="89"/>
                  </a:lnTo>
                  <a:lnTo>
                    <a:pt x="103" y="92"/>
                  </a:lnTo>
                  <a:lnTo>
                    <a:pt x="107" y="92"/>
                  </a:lnTo>
                  <a:lnTo>
                    <a:pt x="103" y="96"/>
                  </a:lnTo>
                  <a:lnTo>
                    <a:pt x="99" y="100"/>
                  </a:lnTo>
                  <a:lnTo>
                    <a:pt x="96" y="96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88" y="103"/>
                  </a:lnTo>
                  <a:lnTo>
                    <a:pt x="88" y="103"/>
                  </a:lnTo>
                  <a:lnTo>
                    <a:pt x="85" y="107"/>
                  </a:lnTo>
                  <a:lnTo>
                    <a:pt x="85" y="111"/>
                  </a:lnTo>
                  <a:lnTo>
                    <a:pt x="85" y="115"/>
                  </a:lnTo>
                  <a:lnTo>
                    <a:pt x="85" y="118"/>
                  </a:lnTo>
                  <a:lnTo>
                    <a:pt x="88" y="122"/>
                  </a:lnTo>
                  <a:lnTo>
                    <a:pt x="85" y="122"/>
                  </a:lnTo>
                  <a:lnTo>
                    <a:pt x="81" y="126"/>
                  </a:lnTo>
                  <a:lnTo>
                    <a:pt x="74" y="126"/>
                  </a:lnTo>
                  <a:lnTo>
                    <a:pt x="70" y="126"/>
                  </a:lnTo>
                  <a:lnTo>
                    <a:pt x="59" y="126"/>
                  </a:lnTo>
                  <a:lnTo>
                    <a:pt x="55" y="129"/>
                  </a:lnTo>
                  <a:lnTo>
                    <a:pt x="51" y="129"/>
                  </a:lnTo>
                  <a:lnTo>
                    <a:pt x="48" y="129"/>
                  </a:lnTo>
                  <a:lnTo>
                    <a:pt x="40" y="129"/>
                  </a:lnTo>
                  <a:lnTo>
                    <a:pt x="22" y="133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11" y="137"/>
                  </a:lnTo>
                  <a:lnTo>
                    <a:pt x="11" y="141"/>
                  </a:lnTo>
                  <a:lnTo>
                    <a:pt x="14" y="144"/>
                  </a:lnTo>
                  <a:lnTo>
                    <a:pt x="18" y="144"/>
                  </a:lnTo>
                  <a:lnTo>
                    <a:pt x="22" y="148"/>
                  </a:lnTo>
                  <a:lnTo>
                    <a:pt x="25" y="148"/>
                  </a:lnTo>
                  <a:lnTo>
                    <a:pt x="29" y="148"/>
                  </a:lnTo>
                  <a:lnTo>
                    <a:pt x="29" y="152"/>
                  </a:lnTo>
                  <a:lnTo>
                    <a:pt x="33" y="152"/>
                  </a:lnTo>
                  <a:lnTo>
                    <a:pt x="33" y="155"/>
                  </a:lnTo>
                  <a:lnTo>
                    <a:pt x="37" y="159"/>
                  </a:lnTo>
                  <a:lnTo>
                    <a:pt x="37" y="163"/>
                  </a:lnTo>
                  <a:lnTo>
                    <a:pt x="37" y="166"/>
                  </a:lnTo>
                  <a:lnTo>
                    <a:pt x="40" y="166"/>
                  </a:lnTo>
                  <a:lnTo>
                    <a:pt x="44" y="166"/>
                  </a:lnTo>
                  <a:lnTo>
                    <a:pt x="44" y="174"/>
                  </a:lnTo>
                  <a:lnTo>
                    <a:pt x="44" y="178"/>
                  </a:lnTo>
                  <a:lnTo>
                    <a:pt x="40" y="174"/>
                  </a:lnTo>
                  <a:lnTo>
                    <a:pt x="29" y="178"/>
                  </a:lnTo>
                  <a:lnTo>
                    <a:pt x="29" y="178"/>
                  </a:lnTo>
                  <a:lnTo>
                    <a:pt x="25" y="181"/>
                  </a:lnTo>
                  <a:lnTo>
                    <a:pt x="22" y="181"/>
                  </a:lnTo>
                  <a:lnTo>
                    <a:pt x="22" y="185"/>
                  </a:lnTo>
                  <a:lnTo>
                    <a:pt x="22" y="189"/>
                  </a:lnTo>
                  <a:lnTo>
                    <a:pt x="22" y="192"/>
                  </a:lnTo>
                  <a:lnTo>
                    <a:pt x="22" y="196"/>
                  </a:lnTo>
                  <a:lnTo>
                    <a:pt x="22" y="200"/>
                  </a:lnTo>
                  <a:lnTo>
                    <a:pt x="22" y="200"/>
                  </a:lnTo>
                  <a:lnTo>
                    <a:pt x="22" y="204"/>
                  </a:lnTo>
                  <a:lnTo>
                    <a:pt x="25" y="204"/>
                  </a:lnTo>
                  <a:lnTo>
                    <a:pt x="29" y="200"/>
                  </a:lnTo>
                  <a:lnTo>
                    <a:pt x="33" y="200"/>
                  </a:lnTo>
                  <a:lnTo>
                    <a:pt x="33" y="200"/>
                  </a:lnTo>
                  <a:lnTo>
                    <a:pt x="37" y="200"/>
                  </a:lnTo>
                  <a:lnTo>
                    <a:pt x="37" y="200"/>
                  </a:lnTo>
                  <a:lnTo>
                    <a:pt x="40" y="200"/>
                  </a:lnTo>
                  <a:lnTo>
                    <a:pt x="44" y="200"/>
                  </a:lnTo>
                  <a:lnTo>
                    <a:pt x="44" y="200"/>
                  </a:lnTo>
                  <a:lnTo>
                    <a:pt x="48" y="200"/>
                  </a:lnTo>
                  <a:lnTo>
                    <a:pt x="48" y="200"/>
                  </a:lnTo>
                  <a:lnTo>
                    <a:pt x="48" y="196"/>
                  </a:lnTo>
                  <a:lnTo>
                    <a:pt x="51" y="196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196"/>
                  </a:lnTo>
                  <a:lnTo>
                    <a:pt x="59" y="196"/>
                  </a:lnTo>
                  <a:lnTo>
                    <a:pt x="59" y="200"/>
                  </a:lnTo>
                  <a:lnTo>
                    <a:pt x="62" y="200"/>
                  </a:lnTo>
                  <a:lnTo>
                    <a:pt x="62" y="200"/>
                  </a:lnTo>
                  <a:lnTo>
                    <a:pt x="66" y="200"/>
                  </a:lnTo>
                  <a:lnTo>
                    <a:pt x="70" y="196"/>
                  </a:lnTo>
                  <a:lnTo>
                    <a:pt x="74" y="196"/>
                  </a:lnTo>
                  <a:lnTo>
                    <a:pt x="77" y="196"/>
                  </a:lnTo>
                  <a:lnTo>
                    <a:pt x="81" y="196"/>
                  </a:lnTo>
                  <a:lnTo>
                    <a:pt x="81" y="196"/>
                  </a:lnTo>
                  <a:lnTo>
                    <a:pt x="85" y="196"/>
                  </a:lnTo>
                  <a:lnTo>
                    <a:pt x="85" y="196"/>
                  </a:lnTo>
                  <a:lnTo>
                    <a:pt x="88" y="196"/>
                  </a:lnTo>
                  <a:lnTo>
                    <a:pt x="92" y="196"/>
                  </a:lnTo>
                  <a:lnTo>
                    <a:pt x="99" y="196"/>
                  </a:lnTo>
                  <a:lnTo>
                    <a:pt x="99" y="196"/>
                  </a:lnTo>
                  <a:lnTo>
                    <a:pt x="103" y="200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11" y="204"/>
                  </a:lnTo>
                  <a:lnTo>
                    <a:pt x="111" y="207"/>
                  </a:lnTo>
                  <a:lnTo>
                    <a:pt x="114" y="211"/>
                  </a:lnTo>
                  <a:lnTo>
                    <a:pt x="114" y="215"/>
                  </a:lnTo>
                  <a:lnTo>
                    <a:pt x="114" y="215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8" y="222"/>
                  </a:lnTo>
                  <a:lnTo>
                    <a:pt x="118" y="222"/>
                  </a:lnTo>
                  <a:lnTo>
                    <a:pt x="125" y="222"/>
                  </a:lnTo>
                  <a:lnTo>
                    <a:pt x="129" y="226"/>
                  </a:lnTo>
                  <a:lnTo>
                    <a:pt x="129" y="226"/>
                  </a:lnTo>
                  <a:lnTo>
                    <a:pt x="133" y="22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5770074" y="2402703"/>
              <a:ext cx="156969" cy="114511"/>
            </a:xfrm>
            <a:custGeom>
              <a:avLst/>
              <a:gdLst>
                <a:gd name="T0" fmla="*/ 59 w 122"/>
                <a:gd name="T1" fmla="*/ 89 h 89"/>
                <a:gd name="T2" fmla="*/ 70 w 122"/>
                <a:gd name="T3" fmla="*/ 78 h 89"/>
                <a:gd name="T4" fmla="*/ 78 w 122"/>
                <a:gd name="T5" fmla="*/ 71 h 89"/>
                <a:gd name="T6" fmla="*/ 89 w 122"/>
                <a:gd name="T7" fmla="*/ 78 h 89"/>
                <a:gd name="T8" fmla="*/ 100 w 122"/>
                <a:gd name="T9" fmla="*/ 78 h 89"/>
                <a:gd name="T10" fmla="*/ 104 w 122"/>
                <a:gd name="T11" fmla="*/ 82 h 89"/>
                <a:gd name="T12" fmla="*/ 115 w 122"/>
                <a:gd name="T13" fmla="*/ 82 h 89"/>
                <a:gd name="T14" fmla="*/ 118 w 122"/>
                <a:gd name="T15" fmla="*/ 82 h 89"/>
                <a:gd name="T16" fmla="*/ 118 w 122"/>
                <a:gd name="T17" fmla="*/ 75 h 89"/>
                <a:gd name="T18" fmla="*/ 115 w 122"/>
                <a:gd name="T19" fmla="*/ 67 h 89"/>
                <a:gd name="T20" fmla="*/ 111 w 122"/>
                <a:gd name="T21" fmla="*/ 52 h 89"/>
                <a:gd name="T22" fmla="*/ 104 w 122"/>
                <a:gd name="T23" fmla="*/ 49 h 89"/>
                <a:gd name="T24" fmla="*/ 96 w 122"/>
                <a:gd name="T25" fmla="*/ 38 h 89"/>
                <a:gd name="T26" fmla="*/ 85 w 122"/>
                <a:gd name="T27" fmla="*/ 30 h 89"/>
                <a:gd name="T28" fmla="*/ 81 w 122"/>
                <a:gd name="T29" fmla="*/ 26 h 89"/>
                <a:gd name="T30" fmla="*/ 66 w 122"/>
                <a:gd name="T31" fmla="*/ 26 h 89"/>
                <a:gd name="T32" fmla="*/ 63 w 122"/>
                <a:gd name="T33" fmla="*/ 23 h 89"/>
                <a:gd name="T34" fmla="*/ 59 w 122"/>
                <a:gd name="T35" fmla="*/ 15 h 89"/>
                <a:gd name="T36" fmla="*/ 48 w 122"/>
                <a:gd name="T37" fmla="*/ 0 h 89"/>
                <a:gd name="T38" fmla="*/ 44 w 122"/>
                <a:gd name="T39" fmla="*/ 0 h 89"/>
                <a:gd name="T40" fmla="*/ 41 w 122"/>
                <a:gd name="T41" fmla="*/ 0 h 89"/>
                <a:gd name="T42" fmla="*/ 37 w 122"/>
                <a:gd name="T43" fmla="*/ 4 h 89"/>
                <a:gd name="T44" fmla="*/ 29 w 122"/>
                <a:gd name="T45" fmla="*/ 0 h 89"/>
                <a:gd name="T46" fmla="*/ 29 w 122"/>
                <a:gd name="T47" fmla="*/ 0 h 89"/>
                <a:gd name="T48" fmla="*/ 18 w 122"/>
                <a:gd name="T49" fmla="*/ 8 h 89"/>
                <a:gd name="T50" fmla="*/ 7 w 122"/>
                <a:gd name="T51" fmla="*/ 15 h 89"/>
                <a:gd name="T52" fmla="*/ 0 w 122"/>
                <a:gd name="T53" fmla="*/ 26 h 89"/>
                <a:gd name="T54" fmla="*/ 7 w 122"/>
                <a:gd name="T55" fmla="*/ 26 h 89"/>
                <a:gd name="T56" fmla="*/ 11 w 122"/>
                <a:gd name="T57" fmla="*/ 30 h 89"/>
                <a:gd name="T58" fmla="*/ 22 w 122"/>
                <a:gd name="T59" fmla="*/ 34 h 89"/>
                <a:gd name="T60" fmla="*/ 26 w 122"/>
                <a:gd name="T61" fmla="*/ 38 h 89"/>
                <a:gd name="T62" fmla="*/ 22 w 122"/>
                <a:gd name="T63" fmla="*/ 45 h 89"/>
                <a:gd name="T64" fmla="*/ 18 w 122"/>
                <a:gd name="T65" fmla="*/ 49 h 89"/>
                <a:gd name="T66" fmla="*/ 22 w 122"/>
                <a:gd name="T67" fmla="*/ 60 h 89"/>
                <a:gd name="T68" fmla="*/ 26 w 122"/>
                <a:gd name="T69" fmla="*/ 75 h 89"/>
                <a:gd name="T70" fmla="*/ 37 w 122"/>
                <a:gd name="T71" fmla="*/ 78 h 89"/>
                <a:gd name="T72" fmla="*/ 44 w 122"/>
                <a:gd name="T73" fmla="*/ 86 h 89"/>
                <a:gd name="T74" fmla="*/ 55 w 122"/>
                <a:gd name="T75" fmla="*/ 86 h 89"/>
                <a:gd name="T76" fmla="*/ 59 w 122"/>
                <a:gd name="T7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2" h="89">
                  <a:moveTo>
                    <a:pt x="59" y="89"/>
                  </a:moveTo>
                  <a:lnTo>
                    <a:pt x="59" y="89"/>
                  </a:lnTo>
                  <a:lnTo>
                    <a:pt x="66" y="82"/>
                  </a:lnTo>
                  <a:lnTo>
                    <a:pt x="70" y="78"/>
                  </a:lnTo>
                  <a:lnTo>
                    <a:pt x="74" y="75"/>
                  </a:lnTo>
                  <a:lnTo>
                    <a:pt x="78" y="71"/>
                  </a:lnTo>
                  <a:lnTo>
                    <a:pt x="81" y="71"/>
                  </a:lnTo>
                  <a:lnTo>
                    <a:pt x="89" y="78"/>
                  </a:lnTo>
                  <a:lnTo>
                    <a:pt x="92" y="75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4" y="82"/>
                  </a:lnTo>
                  <a:lnTo>
                    <a:pt x="111" y="86"/>
                  </a:lnTo>
                  <a:lnTo>
                    <a:pt x="115" y="82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22" y="82"/>
                  </a:lnTo>
                  <a:lnTo>
                    <a:pt x="118" y="75"/>
                  </a:lnTo>
                  <a:lnTo>
                    <a:pt x="118" y="67"/>
                  </a:lnTo>
                  <a:lnTo>
                    <a:pt x="115" y="67"/>
                  </a:lnTo>
                  <a:lnTo>
                    <a:pt x="111" y="60"/>
                  </a:lnTo>
                  <a:lnTo>
                    <a:pt x="111" y="52"/>
                  </a:lnTo>
                  <a:lnTo>
                    <a:pt x="107" y="49"/>
                  </a:lnTo>
                  <a:lnTo>
                    <a:pt x="104" y="49"/>
                  </a:lnTo>
                  <a:lnTo>
                    <a:pt x="100" y="41"/>
                  </a:lnTo>
                  <a:lnTo>
                    <a:pt x="96" y="38"/>
                  </a:lnTo>
                  <a:lnTo>
                    <a:pt x="89" y="34"/>
                  </a:lnTo>
                  <a:lnTo>
                    <a:pt x="85" y="30"/>
                  </a:lnTo>
                  <a:lnTo>
                    <a:pt x="81" y="26"/>
                  </a:lnTo>
                  <a:lnTo>
                    <a:pt x="81" y="26"/>
                  </a:lnTo>
                  <a:lnTo>
                    <a:pt x="74" y="26"/>
                  </a:lnTo>
                  <a:lnTo>
                    <a:pt x="66" y="26"/>
                  </a:lnTo>
                  <a:lnTo>
                    <a:pt x="66" y="23"/>
                  </a:lnTo>
                  <a:lnTo>
                    <a:pt x="63" y="23"/>
                  </a:lnTo>
                  <a:lnTo>
                    <a:pt x="63" y="19"/>
                  </a:lnTo>
                  <a:lnTo>
                    <a:pt x="59" y="15"/>
                  </a:lnTo>
                  <a:lnTo>
                    <a:pt x="52" y="8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6" y="8"/>
                  </a:lnTo>
                  <a:lnTo>
                    <a:pt x="18" y="8"/>
                  </a:lnTo>
                  <a:lnTo>
                    <a:pt x="7" y="12"/>
                  </a:lnTo>
                  <a:lnTo>
                    <a:pt x="7" y="15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11" y="26"/>
                  </a:lnTo>
                  <a:lnTo>
                    <a:pt x="11" y="30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2" y="38"/>
                  </a:lnTo>
                  <a:lnTo>
                    <a:pt x="26" y="38"/>
                  </a:lnTo>
                  <a:lnTo>
                    <a:pt x="26" y="41"/>
                  </a:lnTo>
                  <a:lnTo>
                    <a:pt x="22" y="45"/>
                  </a:lnTo>
                  <a:lnTo>
                    <a:pt x="22" y="49"/>
                  </a:lnTo>
                  <a:lnTo>
                    <a:pt x="18" y="49"/>
                  </a:lnTo>
                  <a:lnTo>
                    <a:pt x="18" y="52"/>
                  </a:lnTo>
                  <a:lnTo>
                    <a:pt x="22" y="60"/>
                  </a:lnTo>
                  <a:lnTo>
                    <a:pt x="26" y="67"/>
                  </a:lnTo>
                  <a:lnTo>
                    <a:pt x="26" y="75"/>
                  </a:lnTo>
                  <a:lnTo>
                    <a:pt x="33" y="78"/>
                  </a:lnTo>
                  <a:lnTo>
                    <a:pt x="37" y="78"/>
                  </a:lnTo>
                  <a:lnTo>
                    <a:pt x="44" y="82"/>
                  </a:lnTo>
                  <a:lnTo>
                    <a:pt x="44" y="86"/>
                  </a:lnTo>
                  <a:lnTo>
                    <a:pt x="52" y="86"/>
                  </a:lnTo>
                  <a:lnTo>
                    <a:pt x="55" y="86"/>
                  </a:lnTo>
                  <a:lnTo>
                    <a:pt x="59" y="86"/>
                  </a:lnTo>
                  <a:lnTo>
                    <a:pt x="59" y="8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5532047" y="2374398"/>
              <a:ext cx="280486" cy="214868"/>
            </a:xfrm>
            <a:custGeom>
              <a:avLst/>
              <a:gdLst>
                <a:gd name="T0" fmla="*/ 200 w 218"/>
                <a:gd name="T1" fmla="*/ 15 h 167"/>
                <a:gd name="T2" fmla="*/ 211 w 218"/>
                <a:gd name="T3" fmla="*/ 15 h 167"/>
                <a:gd name="T4" fmla="*/ 211 w 218"/>
                <a:gd name="T5" fmla="*/ 22 h 167"/>
                <a:gd name="T6" fmla="*/ 203 w 218"/>
                <a:gd name="T7" fmla="*/ 30 h 167"/>
                <a:gd name="T8" fmla="*/ 177 w 218"/>
                <a:gd name="T9" fmla="*/ 34 h 167"/>
                <a:gd name="T10" fmla="*/ 166 w 218"/>
                <a:gd name="T11" fmla="*/ 41 h 167"/>
                <a:gd name="T12" fmla="*/ 174 w 218"/>
                <a:gd name="T13" fmla="*/ 60 h 167"/>
                <a:gd name="T14" fmla="*/ 166 w 218"/>
                <a:gd name="T15" fmla="*/ 78 h 167"/>
                <a:gd name="T16" fmla="*/ 152 w 218"/>
                <a:gd name="T17" fmla="*/ 82 h 167"/>
                <a:gd name="T18" fmla="*/ 152 w 218"/>
                <a:gd name="T19" fmla="*/ 89 h 167"/>
                <a:gd name="T20" fmla="*/ 152 w 218"/>
                <a:gd name="T21" fmla="*/ 97 h 167"/>
                <a:gd name="T22" fmla="*/ 144 w 218"/>
                <a:gd name="T23" fmla="*/ 104 h 167"/>
                <a:gd name="T24" fmla="*/ 144 w 218"/>
                <a:gd name="T25" fmla="*/ 111 h 167"/>
                <a:gd name="T26" fmla="*/ 137 w 218"/>
                <a:gd name="T27" fmla="*/ 119 h 167"/>
                <a:gd name="T28" fmla="*/ 129 w 218"/>
                <a:gd name="T29" fmla="*/ 123 h 167"/>
                <a:gd name="T30" fmla="*/ 126 w 218"/>
                <a:gd name="T31" fmla="*/ 123 h 167"/>
                <a:gd name="T32" fmla="*/ 118 w 218"/>
                <a:gd name="T33" fmla="*/ 130 h 167"/>
                <a:gd name="T34" fmla="*/ 107 w 218"/>
                <a:gd name="T35" fmla="*/ 134 h 167"/>
                <a:gd name="T36" fmla="*/ 103 w 218"/>
                <a:gd name="T37" fmla="*/ 137 h 167"/>
                <a:gd name="T38" fmla="*/ 100 w 218"/>
                <a:gd name="T39" fmla="*/ 149 h 167"/>
                <a:gd name="T40" fmla="*/ 100 w 218"/>
                <a:gd name="T41" fmla="*/ 156 h 167"/>
                <a:gd name="T42" fmla="*/ 85 w 218"/>
                <a:gd name="T43" fmla="*/ 160 h 167"/>
                <a:gd name="T44" fmla="*/ 66 w 218"/>
                <a:gd name="T45" fmla="*/ 163 h 167"/>
                <a:gd name="T46" fmla="*/ 37 w 218"/>
                <a:gd name="T47" fmla="*/ 167 h 167"/>
                <a:gd name="T48" fmla="*/ 29 w 218"/>
                <a:gd name="T49" fmla="*/ 141 h 167"/>
                <a:gd name="T50" fmla="*/ 26 w 218"/>
                <a:gd name="T51" fmla="*/ 126 h 167"/>
                <a:gd name="T52" fmla="*/ 7 w 218"/>
                <a:gd name="T53" fmla="*/ 119 h 167"/>
                <a:gd name="T54" fmla="*/ 3 w 218"/>
                <a:gd name="T55" fmla="*/ 104 h 167"/>
                <a:gd name="T56" fmla="*/ 7 w 218"/>
                <a:gd name="T57" fmla="*/ 93 h 167"/>
                <a:gd name="T58" fmla="*/ 0 w 218"/>
                <a:gd name="T59" fmla="*/ 85 h 167"/>
                <a:gd name="T60" fmla="*/ 0 w 218"/>
                <a:gd name="T61" fmla="*/ 78 h 167"/>
                <a:gd name="T62" fmla="*/ 7 w 218"/>
                <a:gd name="T63" fmla="*/ 71 h 167"/>
                <a:gd name="T64" fmla="*/ 3 w 218"/>
                <a:gd name="T65" fmla="*/ 67 h 167"/>
                <a:gd name="T66" fmla="*/ 7 w 218"/>
                <a:gd name="T67" fmla="*/ 60 h 167"/>
                <a:gd name="T68" fmla="*/ 11 w 218"/>
                <a:gd name="T69" fmla="*/ 60 h 167"/>
                <a:gd name="T70" fmla="*/ 18 w 218"/>
                <a:gd name="T71" fmla="*/ 60 h 167"/>
                <a:gd name="T72" fmla="*/ 26 w 218"/>
                <a:gd name="T73" fmla="*/ 63 h 167"/>
                <a:gd name="T74" fmla="*/ 33 w 218"/>
                <a:gd name="T75" fmla="*/ 63 h 167"/>
                <a:gd name="T76" fmla="*/ 40 w 218"/>
                <a:gd name="T77" fmla="*/ 56 h 167"/>
                <a:gd name="T78" fmla="*/ 52 w 218"/>
                <a:gd name="T79" fmla="*/ 48 h 167"/>
                <a:gd name="T80" fmla="*/ 55 w 218"/>
                <a:gd name="T81" fmla="*/ 45 h 167"/>
                <a:gd name="T82" fmla="*/ 59 w 218"/>
                <a:gd name="T83" fmla="*/ 34 h 167"/>
                <a:gd name="T84" fmla="*/ 59 w 218"/>
                <a:gd name="T85" fmla="*/ 30 h 167"/>
                <a:gd name="T86" fmla="*/ 66 w 218"/>
                <a:gd name="T87" fmla="*/ 26 h 167"/>
                <a:gd name="T88" fmla="*/ 77 w 218"/>
                <a:gd name="T89" fmla="*/ 22 h 167"/>
                <a:gd name="T90" fmla="*/ 85 w 218"/>
                <a:gd name="T91" fmla="*/ 22 h 167"/>
                <a:gd name="T92" fmla="*/ 96 w 218"/>
                <a:gd name="T93" fmla="*/ 26 h 167"/>
                <a:gd name="T94" fmla="*/ 103 w 218"/>
                <a:gd name="T95" fmla="*/ 26 h 167"/>
                <a:gd name="T96" fmla="*/ 114 w 218"/>
                <a:gd name="T97" fmla="*/ 30 h 167"/>
                <a:gd name="T98" fmla="*/ 122 w 218"/>
                <a:gd name="T99" fmla="*/ 22 h 167"/>
                <a:gd name="T100" fmla="*/ 129 w 218"/>
                <a:gd name="T101" fmla="*/ 26 h 167"/>
                <a:gd name="T102" fmla="*/ 133 w 218"/>
                <a:gd name="T103" fmla="*/ 22 h 167"/>
                <a:gd name="T104" fmla="*/ 137 w 218"/>
                <a:gd name="T105" fmla="*/ 19 h 167"/>
                <a:gd name="T106" fmla="*/ 144 w 218"/>
                <a:gd name="T107" fmla="*/ 19 h 167"/>
                <a:gd name="T108" fmla="*/ 144 w 218"/>
                <a:gd name="T109" fmla="*/ 11 h 167"/>
                <a:gd name="T110" fmla="*/ 148 w 218"/>
                <a:gd name="T111" fmla="*/ 0 h 167"/>
                <a:gd name="T112" fmla="*/ 159 w 218"/>
                <a:gd name="T113" fmla="*/ 4 h 167"/>
                <a:gd name="T114" fmla="*/ 159 w 218"/>
                <a:gd name="T115" fmla="*/ 11 h 167"/>
                <a:gd name="T116" fmla="*/ 163 w 218"/>
                <a:gd name="T117" fmla="*/ 19 h 167"/>
                <a:gd name="T118" fmla="*/ 166 w 218"/>
                <a:gd name="T119" fmla="*/ 30 h 167"/>
                <a:gd name="T120" fmla="*/ 174 w 218"/>
                <a:gd name="T121" fmla="*/ 34 h 167"/>
                <a:gd name="T122" fmla="*/ 181 w 218"/>
                <a:gd name="T123" fmla="*/ 30 h 167"/>
                <a:gd name="T124" fmla="*/ 189 w 218"/>
                <a:gd name="T125" fmla="*/ 2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8" h="167">
                  <a:moveTo>
                    <a:pt x="189" y="22"/>
                  </a:moveTo>
                  <a:lnTo>
                    <a:pt x="196" y="19"/>
                  </a:lnTo>
                  <a:lnTo>
                    <a:pt x="200" y="15"/>
                  </a:lnTo>
                  <a:lnTo>
                    <a:pt x="200" y="19"/>
                  </a:lnTo>
                  <a:lnTo>
                    <a:pt x="207" y="19"/>
                  </a:lnTo>
                  <a:lnTo>
                    <a:pt x="211" y="15"/>
                  </a:lnTo>
                  <a:lnTo>
                    <a:pt x="218" y="15"/>
                  </a:lnTo>
                  <a:lnTo>
                    <a:pt x="218" y="19"/>
                  </a:lnTo>
                  <a:lnTo>
                    <a:pt x="211" y="22"/>
                  </a:lnTo>
                  <a:lnTo>
                    <a:pt x="214" y="22"/>
                  </a:lnTo>
                  <a:lnTo>
                    <a:pt x="211" y="30"/>
                  </a:lnTo>
                  <a:lnTo>
                    <a:pt x="203" y="30"/>
                  </a:lnTo>
                  <a:lnTo>
                    <a:pt x="189" y="34"/>
                  </a:lnTo>
                  <a:lnTo>
                    <a:pt x="185" y="34"/>
                  </a:lnTo>
                  <a:lnTo>
                    <a:pt x="177" y="34"/>
                  </a:lnTo>
                  <a:lnTo>
                    <a:pt x="174" y="37"/>
                  </a:lnTo>
                  <a:lnTo>
                    <a:pt x="170" y="37"/>
                  </a:lnTo>
                  <a:lnTo>
                    <a:pt x="166" y="41"/>
                  </a:lnTo>
                  <a:lnTo>
                    <a:pt x="163" y="45"/>
                  </a:lnTo>
                  <a:lnTo>
                    <a:pt x="170" y="56"/>
                  </a:lnTo>
                  <a:lnTo>
                    <a:pt x="174" y="60"/>
                  </a:lnTo>
                  <a:lnTo>
                    <a:pt x="163" y="71"/>
                  </a:lnTo>
                  <a:lnTo>
                    <a:pt x="166" y="74"/>
                  </a:lnTo>
                  <a:lnTo>
                    <a:pt x="166" y="78"/>
                  </a:lnTo>
                  <a:lnTo>
                    <a:pt x="163" y="82"/>
                  </a:lnTo>
                  <a:lnTo>
                    <a:pt x="159" y="82"/>
                  </a:lnTo>
                  <a:lnTo>
                    <a:pt x="152" y="82"/>
                  </a:lnTo>
                  <a:lnTo>
                    <a:pt x="148" y="82"/>
                  </a:lnTo>
                  <a:lnTo>
                    <a:pt x="148" y="89"/>
                  </a:lnTo>
                  <a:lnTo>
                    <a:pt x="152" y="89"/>
                  </a:lnTo>
                  <a:lnTo>
                    <a:pt x="155" y="93"/>
                  </a:lnTo>
                  <a:lnTo>
                    <a:pt x="155" y="97"/>
                  </a:lnTo>
                  <a:lnTo>
                    <a:pt x="152" y="97"/>
                  </a:lnTo>
                  <a:lnTo>
                    <a:pt x="148" y="97"/>
                  </a:lnTo>
                  <a:lnTo>
                    <a:pt x="144" y="100"/>
                  </a:lnTo>
                  <a:lnTo>
                    <a:pt x="144" y="104"/>
                  </a:lnTo>
                  <a:lnTo>
                    <a:pt x="144" y="108"/>
                  </a:lnTo>
                  <a:lnTo>
                    <a:pt x="144" y="111"/>
                  </a:lnTo>
                  <a:lnTo>
                    <a:pt x="144" y="111"/>
                  </a:lnTo>
                  <a:lnTo>
                    <a:pt x="144" y="119"/>
                  </a:lnTo>
                  <a:lnTo>
                    <a:pt x="140" y="123"/>
                  </a:lnTo>
                  <a:lnTo>
                    <a:pt x="137" y="119"/>
                  </a:lnTo>
                  <a:lnTo>
                    <a:pt x="137" y="119"/>
                  </a:lnTo>
                  <a:lnTo>
                    <a:pt x="137" y="123"/>
                  </a:lnTo>
                  <a:lnTo>
                    <a:pt x="129" y="123"/>
                  </a:lnTo>
                  <a:lnTo>
                    <a:pt x="129" y="119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18" y="126"/>
                  </a:lnTo>
                  <a:lnTo>
                    <a:pt x="122" y="126"/>
                  </a:lnTo>
                  <a:lnTo>
                    <a:pt x="118" y="130"/>
                  </a:lnTo>
                  <a:lnTo>
                    <a:pt x="114" y="134"/>
                  </a:lnTo>
                  <a:lnTo>
                    <a:pt x="111" y="130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3" y="137"/>
                  </a:lnTo>
                  <a:lnTo>
                    <a:pt x="103" y="137"/>
                  </a:lnTo>
                  <a:lnTo>
                    <a:pt x="100" y="141"/>
                  </a:lnTo>
                  <a:lnTo>
                    <a:pt x="100" y="145"/>
                  </a:lnTo>
                  <a:lnTo>
                    <a:pt x="100" y="149"/>
                  </a:lnTo>
                  <a:lnTo>
                    <a:pt x="100" y="152"/>
                  </a:lnTo>
                  <a:lnTo>
                    <a:pt x="103" y="156"/>
                  </a:lnTo>
                  <a:lnTo>
                    <a:pt x="100" y="156"/>
                  </a:lnTo>
                  <a:lnTo>
                    <a:pt x="96" y="160"/>
                  </a:lnTo>
                  <a:lnTo>
                    <a:pt x="89" y="160"/>
                  </a:lnTo>
                  <a:lnTo>
                    <a:pt x="85" y="160"/>
                  </a:lnTo>
                  <a:lnTo>
                    <a:pt x="74" y="160"/>
                  </a:lnTo>
                  <a:lnTo>
                    <a:pt x="70" y="163"/>
                  </a:lnTo>
                  <a:lnTo>
                    <a:pt x="66" y="163"/>
                  </a:lnTo>
                  <a:lnTo>
                    <a:pt x="63" y="163"/>
                  </a:lnTo>
                  <a:lnTo>
                    <a:pt x="55" y="163"/>
                  </a:lnTo>
                  <a:lnTo>
                    <a:pt x="37" y="167"/>
                  </a:lnTo>
                  <a:lnTo>
                    <a:pt x="15" y="160"/>
                  </a:lnTo>
                  <a:lnTo>
                    <a:pt x="29" y="145"/>
                  </a:lnTo>
                  <a:lnTo>
                    <a:pt x="29" y="141"/>
                  </a:lnTo>
                  <a:lnTo>
                    <a:pt x="26" y="137"/>
                  </a:lnTo>
                  <a:lnTo>
                    <a:pt x="29" y="134"/>
                  </a:lnTo>
                  <a:lnTo>
                    <a:pt x="26" y="126"/>
                  </a:lnTo>
                  <a:lnTo>
                    <a:pt x="11" y="126"/>
                  </a:lnTo>
                  <a:lnTo>
                    <a:pt x="11" y="123"/>
                  </a:lnTo>
                  <a:lnTo>
                    <a:pt x="7" y="119"/>
                  </a:lnTo>
                  <a:lnTo>
                    <a:pt x="11" y="119"/>
                  </a:lnTo>
                  <a:lnTo>
                    <a:pt x="7" y="111"/>
                  </a:lnTo>
                  <a:lnTo>
                    <a:pt x="3" y="104"/>
                  </a:lnTo>
                  <a:lnTo>
                    <a:pt x="3" y="100"/>
                  </a:lnTo>
                  <a:lnTo>
                    <a:pt x="7" y="93"/>
                  </a:lnTo>
                  <a:lnTo>
                    <a:pt x="7" y="93"/>
                  </a:lnTo>
                  <a:lnTo>
                    <a:pt x="3" y="93"/>
                  </a:lnTo>
                  <a:lnTo>
                    <a:pt x="3" y="89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3" y="78"/>
                  </a:lnTo>
                  <a:lnTo>
                    <a:pt x="0" y="78"/>
                  </a:lnTo>
                  <a:lnTo>
                    <a:pt x="0" y="74"/>
                  </a:lnTo>
                  <a:lnTo>
                    <a:pt x="3" y="74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3" y="67"/>
                  </a:lnTo>
                  <a:lnTo>
                    <a:pt x="7" y="63"/>
                  </a:lnTo>
                  <a:lnTo>
                    <a:pt x="7" y="63"/>
                  </a:lnTo>
                  <a:lnTo>
                    <a:pt x="7" y="60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11" y="60"/>
                  </a:lnTo>
                  <a:lnTo>
                    <a:pt x="15" y="60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22" y="60"/>
                  </a:lnTo>
                  <a:lnTo>
                    <a:pt x="26" y="60"/>
                  </a:lnTo>
                  <a:lnTo>
                    <a:pt x="26" y="63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33" y="63"/>
                  </a:lnTo>
                  <a:lnTo>
                    <a:pt x="37" y="60"/>
                  </a:lnTo>
                  <a:lnTo>
                    <a:pt x="37" y="56"/>
                  </a:lnTo>
                  <a:lnTo>
                    <a:pt x="40" y="56"/>
                  </a:lnTo>
                  <a:lnTo>
                    <a:pt x="37" y="52"/>
                  </a:lnTo>
                  <a:lnTo>
                    <a:pt x="44" y="52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2" y="45"/>
                  </a:lnTo>
                  <a:lnTo>
                    <a:pt x="55" y="45"/>
                  </a:lnTo>
                  <a:lnTo>
                    <a:pt x="55" y="41"/>
                  </a:lnTo>
                  <a:lnTo>
                    <a:pt x="55" y="37"/>
                  </a:lnTo>
                  <a:lnTo>
                    <a:pt x="59" y="34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9" y="26"/>
                  </a:lnTo>
                  <a:lnTo>
                    <a:pt x="63" y="26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74" y="22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9" y="22"/>
                  </a:lnTo>
                  <a:lnTo>
                    <a:pt x="92" y="22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0" y="22"/>
                  </a:lnTo>
                  <a:lnTo>
                    <a:pt x="103" y="26"/>
                  </a:lnTo>
                  <a:lnTo>
                    <a:pt x="107" y="30"/>
                  </a:lnTo>
                  <a:lnTo>
                    <a:pt x="111" y="30"/>
                  </a:lnTo>
                  <a:lnTo>
                    <a:pt x="114" y="30"/>
                  </a:lnTo>
                  <a:lnTo>
                    <a:pt x="118" y="26"/>
                  </a:lnTo>
                  <a:lnTo>
                    <a:pt x="122" y="26"/>
                  </a:lnTo>
                  <a:lnTo>
                    <a:pt x="122" y="22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9" y="26"/>
                  </a:lnTo>
                  <a:lnTo>
                    <a:pt x="133" y="26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33" y="1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40" y="19"/>
                  </a:lnTo>
                  <a:lnTo>
                    <a:pt x="144" y="19"/>
                  </a:lnTo>
                  <a:lnTo>
                    <a:pt x="144" y="15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8" y="8"/>
                  </a:lnTo>
                  <a:lnTo>
                    <a:pt x="148" y="4"/>
                  </a:lnTo>
                  <a:lnTo>
                    <a:pt x="148" y="0"/>
                  </a:lnTo>
                  <a:lnTo>
                    <a:pt x="155" y="0"/>
                  </a:lnTo>
                  <a:lnTo>
                    <a:pt x="155" y="4"/>
                  </a:lnTo>
                  <a:lnTo>
                    <a:pt x="159" y="4"/>
                  </a:lnTo>
                  <a:lnTo>
                    <a:pt x="159" y="8"/>
                  </a:lnTo>
                  <a:lnTo>
                    <a:pt x="159" y="11"/>
                  </a:lnTo>
                  <a:lnTo>
                    <a:pt x="159" y="11"/>
                  </a:lnTo>
                  <a:lnTo>
                    <a:pt x="163" y="11"/>
                  </a:lnTo>
                  <a:lnTo>
                    <a:pt x="163" y="15"/>
                  </a:lnTo>
                  <a:lnTo>
                    <a:pt x="163" y="19"/>
                  </a:lnTo>
                  <a:lnTo>
                    <a:pt x="163" y="22"/>
                  </a:lnTo>
                  <a:lnTo>
                    <a:pt x="163" y="30"/>
                  </a:lnTo>
                  <a:lnTo>
                    <a:pt x="166" y="30"/>
                  </a:lnTo>
                  <a:lnTo>
                    <a:pt x="166" y="34"/>
                  </a:lnTo>
                  <a:lnTo>
                    <a:pt x="170" y="34"/>
                  </a:lnTo>
                  <a:lnTo>
                    <a:pt x="174" y="34"/>
                  </a:lnTo>
                  <a:lnTo>
                    <a:pt x="177" y="34"/>
                  </a:lnTo>
                  <a:lnTo>
                    <a:pt x="177" y="30"/>
                  </a:lnTo>
                  <a:lnTo>
                    <a:pt x="181" y="30"/>
                  </a:lnTo>
                  <a:lnTo>
                    <a:pt x="185" y="26"/>
                  </a:lnTo>
                  <a:lnTo>
                    <a:pt x="185" y="22"/>
                  </a:lnTo>
                  <a:lnTo>
                    <a:pt x="189" y="2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5" name="Freeform 37"/>
            <p:cNvSpPr>
              <a:spLocks noEditPoints="1"/>
            </p:cNvSpPr>
            <p:nvPr/>
          </p:nvSpPr>
          <p:spPr bwMode="auto">
            <a:xfrm>
              <a:off x="4435835" y="1921504"/>
              <a:ext cx="133810" cy="95211"/>
            </a:xfrm>
            <a:custGeom>
              <a:avLst/>
              <a:gdLst>
                <a:gd name="T0" fmla="*/ 22 w 28"/>
                <a:gd name="T1" fmla="*/ 19 h 20"/>
                <a:gd name="T2" fmla="*/ 22 w 28"/>
                <a:gd name="T3" fmla="*/ 18 h 20"/>
                <a:gd name="T4" fmla="*/ 20 w 28"/>
                <a:gd name="T5" fmla="*/ 18 h 20"/>
                <a:gd name="T6" fmla="*/ 20 w 28"/>
                <a:gd name="T7" fmla="*/ 19 h 20"/>
                <a:gd name="T8" fmla="*/ 26 w 28"/>
                <a:gd name="T9" fmla="*/ 16 h 20"/>
                <a:gd name="T10" fmla="*/ 26 w 28"/>
                <a:gd name="T11" fmla="*/ 14 h 20"/>
                <a:gd name="T12" fmla="*/ 18 w 28"/>
                <a:gd name="T13" fmla="*/ 12 h 20"/>
                <a:gd name="T14" fmla="*/ 15 w 28"/>
                <a:gd name="T15" fmla="*/ 15 h 20"/>
                <a:gd name="T16" fmla="*/ 13 w 28"/>
                <a:gd name="T17" fmla="*/ 14 h 20"/>
                <a:gd name="T18" fmla="*/ 13 w 28"/>
                <a:gd name="T19" fmla="*/ 12 h 20"/>
                <a:gd name="T20" fmla="*/ 14 w 28"/>
                <a:gd name="T21" fmla="*/ 12 h 20"/>
                <a:gd name="T22" fmla="*/ 15 w 28"/>
                <a:gd name="T23" fmla="*/ 12 h 20"/>
                <a:gd name="T24" fmla="*/ 16 w 28"/>
                <a:gd name="T25" fmla="*/ 10 h 20"/>
                <a:gd name="T26" fmla="*/ 17 w 28"/>
                <a:gd name="T27" fmla="*/ 13 h 20"/>
                <a:gd name="T28" fmla="*/ 17 w 28"/>
                <a:gd name="T29" fmla="*/ 14 h 20"/>
                <a:gd name="T30" fmla="*/ 15 w 28"/>
                <a:gd name="T31" fmla="*/ 16 h 20"/>
                <a:gd name="T32" fmla="*/ 17 w 28"/>
                <a:gd name="T33" fmla="*/ 16 h 20"/>
                <a:gd name="T34" fmla="*/ 13 w 28"/>
                <a:gd name="T35" fmla="*/ 16 h 20"/>
                <a:gd name="T36" fmla="*/ 15 w 28"/>
                <a:gd name="T37" fmla="*/ 16 h 20"/>
                <a:gd name="T38" fmla="*/ 15 w 28"/>
                <a:gd name="T39" fmla="*/ 17 h 20"/>
                <a:gd name="T40" fmla="*/ 14 w 28"/>
                <a:gd name="T41" fmla="*/ 18 h 20"/>
                <a:gd name="T42" fmla="*/ 12 w 28"/>
                <a:gd name="T43" fmla="*/ 17 h 20"/>
                <a:gd name="T44" fmla="*/ 9 w 28"/>
                <a:gd name="T45" fmla="*/ 12 h 20"/>
                <a:gd name="T46" fmla="*/ 10 w 28"/>
                <a:gd name="T47" fmla="*/ 12 h 20"/>
                <a:gd name="T48" fmla="*/ 10 w 28"/>
                <a:gd name="T49" fmla="*/ 17 h 20"/>
                <a:gd name="T50" fmla="*/ 10 w 28"/>
                <a:gd name="T51" fmla="*/ 17 h 20"/>
                <a:gd name="T52" fmla="*/ 11 w 28"/>
                <a:gd name="T53" fmla="*/ 15 h 20"/>
                <a:gd name="T54" fmla="*/ 10 w 28"/>
                <a:gd name="T55" fmla="*/ 13 h 20"/>
                <a:gd name="T56" fmla="*/ 9 w 28"/>
                <a:gd name="T57" fmla="*/ 16 h 20"/>
                <a:gd name="T58" fmla="*/ 7 w 28"/>
                <a:gd name="T59" fmla="*/ 14 h 20"/>
                <a:gd name="T60" fmla="*/ 12 w 28"/>
                <a:gd name="T61" fmla="*/ 2 h 20"/>
                <a:gd name="T62" fmla="*/ 3 w 28"/>
                <a:gd name="T63" fmla="*/ 6 h 20"/>
                <a:gd name="T64" fmla="*/ 3 w 28"/>
                <a:gd name="T65" fmla="*/ 7 h 20"/>
                <a:gd name="T66" fmla="*/ 2 w 28"/>
                <a:gd name="T67" fmla="*/ 6 h 20"/>
                <a:gd name="T68" fmla="*/ 6 w 28"/>
                <a:gd name="T69" fmla="*/ 5 h 20"/>
                <a:gd name="T70" fmla="*/ 8 w 28"/>
                <a:gd name="T71" fmla="*/ 5 h 20"/>
                <a:gd name="T72" fmla="*/ 9 w 28"/>
                <a:gd name="T73" fmla="*/ 1 h 20"/>
                <a:gd name="T74" fmla="*/ 7 w 28"/>
                <a:gd name="T75" fmla="*/ 2 h 20"/>
                <a:gd name="T76" fmla="*/ 5 w 28"/>
                <a:gd name="T77" fmla="*/ 4 h 20"/>
                <a:gd name="T78" fmla="*/ 2 w 28"/>
                <a:gd name="T79" fmla="*/ 5 h 20"/>
                <a:gd name="T80" fmla="*/ 1 w 28"/>
                <a:gd name="T81" fmla="*/ 6 h 20"/>
                <a:gd name="T82" fmla="*/ 6 w 28"/>
                <a:gd name="T83" fmla="*/ 16 h 20"/>
                <a:gd name="T84" fmla="*/ 6 w 28"/>
                <a:gd name="T85" fmla="*/ 15 h 20"/>
                <a:gd name="T86" fmla="*/ 7 w 28"/>
                <a:gd name="T87" fmla="*/ 12 h 20"/>
                <a:gd name="T88" fmla="*/ 9 w 28"/>
                <a:gd name="T89" fmla="*/ 11 h 20"/>
                <a:gd name="T90" fmla="*/ 10 w 28"/>
                <a:gd name="T91" fmla="*/ 9 h 20"/>
                <a:gd name="T92" fmla="*/ 11 w 28"/>
                <a:gd name="T93" fmla="*/ 9 h 20"/>
                <a:gd name="T94" fmla="*/ 9 w 28"/>
                <a:gd name="T95" fmla="*/ 8 h 20"/>
                <a:gd name="T96" fmla="*/ 8 w 28"/>
                <a:gd name="T97" fmla="*/ 6 h 20"/>
                <a:gd name="T98" fmla="*/ 5 w 28"/>
                <a:gd name="T99" fmla="*/ 5 h 20"/>
                <a:gd name="T100" fmla="*/ 5 w 28"/>
                <a:gd name="T101" fmla="*/ 7 h 20"/>
                <a:gd name="T102" fmla="*/ 4 w 28"/>
                <a:gd name="T103" fmla="*/ 8 h 20"/>
                <a:gd name="T104" fmla="*/ 4 w 28"/>
                <a:gd name="T105" fmla="*/ 6 h 20"/>
                <a:gd name="T106" fmla="*/ 2 w 28"/>
                <a:gd name="T107" fmla="*/ 8 h 20"/>
                <a:gd name="T108" fmla="*/ 1 w 28"/>
                <a:gd name="T109" fmla="*/ 9 h 20"/>
                <a:gd name="T110" fmla="*/ 0 w 28"/>
                <a:gd name="T111" fmla="*/ 10 h 20"/>
                <a:gd name="T112" fmla="*/ 0 w 28"/>
                <a:gd name="T113" fmla="*/ 12 h 20"/>
                <a:gd name="T114" fmla="*/ 2 w 28"/>
                <a:gd name="T115" fmla="*/ 14 h 20"/>
                <a:gd name="T116" fmla="*/ 3 w 28"/>
                <a:gd name="T117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" h="20">
                  <a:moveTo>
                    <a:pt x="20" y="19"/>
                  </a:move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lose/>
                  <a:moveTo>
                    <a:pt x="26" y="14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4"/>
                    <a:pt x="26" y="14"/>
                  </a:cubicBezTo>
                  <a:close/>
                  <a:moveTo>
                    <a:pt x="18" y="12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5" y="16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lose/>
                  <a:moveTo>
                    <a:pt x="16" y="16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lose/>
                  <a:moveTo>
                    <a:pt x="13" y="16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lose/>
                  <a:moveTo>
                    <a:pt x="9" y="12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lose/>
                  <a:moveTo>
                    <a:pt x="9" y="16"/>
                  </a:move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16"/>
                    <a:pt x="9" y="16"/>
                    <a:pt x="9" y="16"/>
                  </a:cubicBezTo>
                  <a:close/>
                  <a:moveTo>
                    <a:pt x="11" y="15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1" y="15"/>
                    <a:pt x="11" y="15"/>
                  </a:cubicBezTo>
                  <a:close/>
                  <a:moveTo>
                    <a:pt x="7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lose/>
                  <a:moveTo>
                    <a:pt x="11" y="3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lose/>
                  <a:moveTo>
                    <a:pt x="3" y="7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2" y="7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lose/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lnTo>
                    <a:pt x="6" y="1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6" name="Freeform 38"/>
            <p:cNvSpPr>
              <a:spLocks noEditPoints="1"/>
            </p:cNvSpPr>
            <p:nvPr/>
          </p:nvSpPr>
          <p:spPr bwMode="auto">
            <a:xfrm>
              <a:off x="4368931" y="1467324"/>
              <a:ext cx="428448" cy="449035"/>
            </a:xfrm>
            <a:custGeom>
              <a:avLst/>
              <a:gdLst>
                <a:gd name="T0" fmla="*/ 86 w 90"/>
                <a:gd name="T1" fmla="*/ 12 h 94"/>
                <a:gd name="T2" fmla="*/ 89 w 90"/>
                <a:gd name="T3" fmla="*/ 7 h 94"/>
                <a:gd name="T4" fmla="*/ 83 w 90"/>
                <a:gd name="T5" fmla="*/ 5 h 94"/>
                <a:gd name="T6" fmla="*/ 79 w 90"/>
                <a:gd name="T7" fmla="*/ 5 h 94"/>
                <a:gd name="T8" fmla="*/ 76 w 90"/>
                <a:gd name="T9" fmla="*/ 0 h 94"/>
                <a:gd name="T10" fmla="*/ 73 w 90"/>
                <a:gd name="T11" fmla="*/ 6 h 94"/>
                <a:gd name="T12" fmla="*/ 67 w 90"/>
                <a:gd name="T13" fmla="*/ 9 h 94"/>
                <a:gd name="T14" fmla="*/ 65 w 90"/>
                <a:gd name="T15" fmla="*/ 4 h 94"/>
                <a:gd name="T16" fmla="*/ 62 w 90"/>
                <a:gd name="T17" fmla="*/ 10 h 94"/>
                <a:gd name="T18" fmla="*/ 57 w 90"/>
                <a:gd name="T19" fmla="*/ 11 h 94"/>
                <a:gd name="T20" fmla="*/ 51 w 90"/>
                <a:gd name="T21" fmla="*/ 16 h 94"/>
                <a:gd name="T22" fmla="*/ 49 w 90"/>
                <a:gd name="T23" fmla="*/ 18 h 94"/>
                <a:gd name="T24" fmla="*/ 44 w 90"/>
                <a:gd name="T25" fmla="*/ 18 h 94"/>
                <a:gd name="T26" fmla="*/ 40 w 90"/>
                <a:gd name="T27" fmla="*/ 23 h 94"/>
                <a:gd name="T28" fmla="*/ 39 w 90"/>
                <a:gd name="T29" fmla="*/ 26 h 94"/>
                <a:gd name="T30" fmla="*/ 35 w 90"/>
                <a:gd name="T31" fmla="*/ 29 h 94"/>
                <a:gd name="T32" fmla="*/ 35 w 90"/>
                <a:gd name="T33" fmla="*/ 32 h 94"/>
                <a:gd name="T34" fmla="*/ 31 w 90"/>
                <a:gd name="T35" fmla="*/ 37 h 94"/>
                <a:gd name="T36" fmla="*/ 30 w 90"/>
                <a:gd name="T37" fmla="*/ 40 h 94"/>
                <a:gd name="T38" fmla="*/ 28 w 90"/>
                <a:gd name="T39" fmla="*/ 46 h 94"/>
                <a:gd name="T40" fmla="*/ 23 w 90"/>
                <a:gd name="T41" fmla="*/ 51 h 94"/>
                <a:gd name="T42" fmla="*/ 18 w 90"/>
                <a:gd name="T43" fmla="*/ 57 h 94"/>
                <a:gd name="T44" fmla="*/ 24 w 90"/>
                <a:gd name="T45" fmla="*/ 57 h 94"/>
                <a:gd name="T46" fmla="*/ 16 w 90"/>
                <a:gd name="T47" fmla="*/ 59 h 94"/>
                <a:gd name="T48" fmla="*/ 14 w 90"/>
                <a:gd name="T49" fmla="*/ 63 h 94"/>
                <a:gd name="T50" fmla="*/ 10 w 90"/>
                <a:gd name="T51" fmla="*/ 64 h 94"/>
                <a:gd name="T52" fmla="*/ 8 w 90"/>
                <a:gd name="T53" fmla="*/ 67 h 94"/>
                <a:gd name="T54" fmla="*/ 1 w 90"/>
                <a:gd name="T55" fmla="*/ 68 h 94"/>
                <a:gd name="T56" fmla="*/ 2 w 90"/>
                <a:gd name="T57" fmla="*/ 72 h 94"/>
                <a:gd name="T58" fmla="*/ 7 w 90"/>
                <a:gd name="T59" fmla="*/ 73 h 94"/>
                <a:gd name="T60" fmla="*/ 8 w 90"/>
                <a:gd name="T61" fmla="*/ 75 h 94"/>
                <a:gd name="T62" fmla="*/ 2 w 90"/>
                <a:gd name="T63" fmla="*/ 77 h 94"/>
                <a:gd name="T64" fmla="*/ 8 w 90"/>
                <a:gd name="T65" fmla="*/ 79 h 94"/>
                <a:gd name="T66" fmla="*/ 4 w 90"/>
                <a:gd name="T67" fmla="*/ 84 h 94"/>
                <a:gd name="T68" fmla="*/ 6 w 90"/>
                <a:gd name="T69" fmla="*/ 88 h 94"/>
                <a:gd name="T70" fmla="*/ 10 w 90"/>
                <a:gd name="T71" fmla="*/ 94 h 94"/>
                <a:gd name="T72" fmla="*/ 18 w 90"/>
                <a:gd name="T73" fmla="*/ 87 h 94"/>
                <a:gd name="T74" fmla="*/ 22 w 90"/>
                <a:gd name="T75" fmla="*/ 85 h 94"/>
                <a:gd name="T76" fmla="*/ 28 w 90"/>
                <a:gd name="T77" fmla="*/ 88 h 94"/>
                <a:gd name="T78" fmla="*/ 28 w 90"/>
                <a:gd name="T79" fmla="*/ 66 h 94"/>
                <a:gd name="T80" fmla="*/ 34 w 90"/>
                <a:gd name="T81" fmla="*/ 40 h 94"/>
                <a:gd name="T82" fmla="*/ 45 w 90"/>
                <a:gd name="T83" fmla="*/ 25 h 94"/>
                <a:gd name="T84" fmla="*/ 53 w 90"/>
                <a:gd name="T85" fmla="*/ 18 h 94"/>
                <a:gd name="T86" fmla="*/ 69 w 90"/>
                <a:gd name="T87" fmla="*/ 20 h 94"/>
                <a:gd name="T88" fmla="*/ 79 w 90"/>
                <a:gd name="T89" fmla="*/ 10 h 94"/>
                <a:gd name="T90" fmla="*/ 3 w 90"/>
                <a:gd name="T91" fmla="*/ 81 h 94"/>
                <a:gd name="T92" fmla="*/ 1 w 90"/>
                <a:gd name="T93" fmla="*/ 80 h 94"/>
                <a:gd name="T94" fmla="*/ 4 w 90"/>
                <a:gd name="T95" fmla="*/ 67 h 94"/>
                <a:gd name="T96" fmla="*/ 15 w 90"/>
                <a:gd name="T97" fmla="*/ 58 h 94"/>
                <a:gd name="T98" fmla="*/ 26 w 90"/>
                <a:gd name="T99" fmla="*/ 44 h 94"/>
                <a:gd name="T100" fmla="*/ 27 w 90"/>
                <a:gd name="T101" fmla="*/ 30 h 94"/>
                <a:gd name="T102" fmla="*/ 33 w 90"/>
                <a:gd name="T103" fmla="*/ 23 h 94"/>
                <a:gd name="T104" fmla="*/ 36 w 90"/>
                <a:gd name="T105" fmla="*/ 20 h 94"/>
                <a:gd name="T106" fmla="*/ 35 w 90"/>
                <a:gd name="T107" fmla="*/ 22 h 94"/>
                <a:gd name="T108" fmla="*/ 44 w 90"/>
                <a:gd name="T109" fmla="*/ 16 h 94"/>
                <a:gd name="T110" fmla="*/ 44 w 90"/>
                <a:gd name="T111" fmla="*/ 16 h 94"/>
                <a:gd name="T112" fmla="*/ 49 w 90"/>
                <a:gd name="T113" fmla="*/ 12 h 94"/>
                <a:gd name="T114" fmla="*/ 51 w 90"/>
                <a:gd name="T115" fmla="*/ 10 h 94"/>
                <a:gd name="T116" fmla="*/ 62 w 90"/>
                <a:gd name="T117" fmla="*/ 6 h 94"/>
                <a:gd name="T118" fmla="*/ 62 w 90"/>
                <a:gd name="T119" fmla="*/ 5 h 94"/>
                <a:gd name="T120" fmla="*/ 71 w 90"/>
                <a:gd name="T121" fmla="*/ 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" h="94">
                  <a:moveTo>
                    <a:pt x="83" y="17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5" y="88"/>
                    <a:pt x="5" y="88"/>
                    <a:pt x="5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6" y="92"/>
                    <a:pt x="6" y="92"/>
                    <a:pt x="6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3" y="87"/>
                    <a:pt x="23" y="87"/>
                    <a:pt x="23" y="87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1"/>
                    <a:pt x="29" y="81"/>
                    <a:pt x="29" y="81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17"/>
                    <a:pt x="83" y="17"/>
                    <a:pt x="83" y="17"/>
                  </a:cubicBezTo>
                  <a:close/>
                  <a:moveTo>
                    <a:pt x="4" y="87"/>
                  </a:moveTo>
                  <a:cubicBezTo>
                    <a:pt x="4" y="87"/>
                    <a:pt x="4" y="87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7"/>
                    <a:pt x="4" y="87"/>
                    <a:pt x="4" y="87"/>
                  </a:cubicBezTo>
                  <a:close/>
                  <a:moveTo>
                    <a:pt x="2" y="82"/>
                  </a:moveTo>
                  <a:cubicBezTo>
                    <a:pt x="2" y="82"/>
                    <a:pt x="2" y="82"/>
                    <a:pt x="2" y="82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2" y="82"/>
                    <a:pt x="2" y="82"/>
                    <a:pt x="2" y="82"/>
                  </a:cubicBezTo>
                  <a:close/>
                  <a:moveTo>
                    <a:pt x="3" y="81"/>
                  </a:moveTo>
                  <a:cubicBezTo>
                    <a:pt x="3" y="81"/>
                    <a:pt x="3" y="81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lose/>
                  <a:moveTo>
                    <a:pt x="2" y="80"/>
                  </a:moveTo>
                  <a:cubicBezTo>
                    <a:pt x="2" y="81"/>
                    <a:pt x="2" y="81"/>
                    <a:pt x="2" y="8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2" y="80"/>
                    <a:pt x="2" y="80"/>
                    <a:pt x="2" y="80"/>
                  </a:cubicBezTo>
                  <a:close/>
                  <a:moveTo>
                    <a:pt x="1" y="77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7"/>
                    <a:pt x="1" y="77"/>
                  </a:cubicBezTo>
                  <a:close/>
                  <a:moveTo>
                    <a:pt x="1" y="78"/>
                  </a:move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lose/>
                  <a:moveTo>
                    <a:pt x="2" y="79"/>
                  </a:moveTo>
                  <a:cubicBezTo>
                    <a:pt x="2" y="79"/>
                    <a:pt x="3" y="79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79"/>
                    <a:pt x="2" y="79"/>
                    <a:pt x="2" y="79"/>
                  </a:cubicBezTo>
                  <a:close/>
                  <a:moveTo>
                    <a:pt x="1" y="8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80"/>
                    <a:pt x="1" y="80"/>
                    <a:pt x="1" y="80"/>
                  </a:cubicBezTo>
                  <a:close/>
                  <a:moveTo>
                    <a:pt x="0" y="75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0" y="75"/>
                    <a:pt x="0" y="75"/>
                    <a:pt x="0" y="75"/>
                  </a:cubicBezTo>
                  <a:close/>
                  <a:moveTo>
                    <a:pt x="0" y="69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69"/>
                    <a:pt x="0" y="69"/>
                    <a:pt x="0" y="69"/>
                  </a:cubicBezTo>
                  <a:close/>
                  <a:moveTo>
                    <a:pt x="0" y="68"/>
                  </a:moveTo>
                  <a:cubicBezTo>
                    <a:pt x="1" y="69"/>
                    <a:pt x="1" y="69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68"/>
                    <a:pt x="0" y="68"/>
                    <a:pt x="0" y="68"/>
                  </a:cubicBezTo>
                  <a:close/>
                  <a:moveTo>
                    <a:pt x="3" y="66"/>
                  </a:moveTo>
                  <a:cubicBezTo>
                    <a:pt x="3" y="67"/>
                    <a:pt x="3" y="67"/>
                    <a:pt x="3" y="67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66"/>
                  </a:moveTo>
                  <a:cubicBezTo>
                    <a:pt x="4" y="66"/>
                    <a:pt x="4" y="66"/>
                    <a:pt x="4" y="66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6"/>
                    <a:pt x="4" y="66"/>
                    <a:pt x="4" y="66"/>
                  </a:cubicBezTo>
                  <a:close/>
                  <a:moveTo>
                    <a:pt x="12" y="61"/>
                  </a:moveTo>
                  <a:cubicBezTo>
                    <a:pt x="12" y="61"/>
                    <a:pt x="12" y="60"/>
                    <a:pt x="12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61"/>
                    <a:pt x="12" y="61"/>
                    <a:pt x="12" y="61"/>
                  </a:cubicBezTo>
                  <a:close/>
                  <a:moveTo>
                    <a:pt x="12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0"/>
                    <a:pt x="12" y="60"/>
                    <a:pt x="12" y="60"/>
                  </a:cubicBezTo>
                  <a:close/>
                  <a:moveTo>
                    <a:pt x="13" y="58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3" y="58"/>
                    <a:pt x="13" y="58"/>
                    <a:pt x="13" y="58"/>
                  </a:cubicBezTo>
                  <a:close/>
                  <a:moveTo>
                    <a:pt x="13" y="60"/>
                  </a:moveTo>
                  <a:cubicBezTo>
                    <a:pt x="13" y="59"/>
                    <a:pt x="13" y="59"/>
                    <a:pt x="13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60"/>
                    <a:pt x="13" y="60"/>
                    <a:pt x="13" y="60"/>
                  </a:cubicBezTo>
                  <a:close/>
                  <a:moveTo>
                    <a:pt x="24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8"/>
                    <a:pt x="24" y="48"/>
                    <a:pt x="24" y="48"/>
                  </a:cubicBezTo>
                  <a:close/>
                  <a:moveTo>
                    <a:pt x="24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close/>
                  <a:moveTo>
                    <a:pt x="26" y="43"/>
                  </a:move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27" y="42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7" y="40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lose/>
                  <a:moveTo>
                    <a:pt x="32" y="33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3"/>
                    <a:pt x="32" y="33"/>
                    <a:pt x="32" y="33"/>
                  </a:cubicBezTo>
                  <a:close/>
                  <a:moveTo>
                    <a:pt x="27" y="29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lose/>
                  <a:moveTo>
                    <a:pt x="28" y="27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29" y="26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lose/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2" y="25"/>
                    <a:pt x="32" y="25"/>
                    <a:pt x="32" y="25"/>
                  </a:cubicBezTo>
                  <a:close/>
                  <a:moveTo>
                    <a:pt x="33" y="23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4" y="23"/>
                  </a:moveTo>
                  <a:cubicBezTo>
                    <a:pt x="34" y="25"/>
                    <a:pt x="34" y="25"/>
                    <a:pt x="34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35" y="19"/>
                  </a:moveTo>
                  <a:cubicBezTo>
                    <a:pt x="35" y="20"/>
                    <a:pt x="35" y="20"/>
                    <a:pt x="35" y="20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lose/>
                  <a:moveTo>
                    <a:pt x="36" y="20"/>
                  </a:moveTo>
                  <a:cubicBezTo>
                    <a:pt x="35" y="19"/>
                    <a:pt x="35" y="19"/>
                    <a:pt x="35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6" y="20"/>
                    <a:pt x="36" y="20"/>
                    <a:pt x="36" y="20"/>
                  </a:cubicBezTo>
                  <a:close/>
                  <a:moveTo>
                    <a:pt x="39" y="20"/>
                  </a:moveTo>
                  <a:cubicBezTo>
                    <a:pt x="40" y="21"/>
                    <a:pt x="40" y="21"/>
                    <a:pt x="40" y="21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9" y="20"/>
                    <a:pt x="39" y="20"/>
                    <a:pt x="39" y="20"/>
                  </a:cubicBezTo>
                  <a:close/>
                  <a:moveTo>
                    <a:pt x="39" y="19"/>
                  </a:moveTo>
                  <a:cubicBezTo>
                    <a:pt x="38" y="19"/>
                    <a:pt x="38" y="19"/>
                    <a:pt x="38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19"/>
                    <a:pt x="39" y="19"/>
                    <a:pt x="39" y="19"/>
                  </a:cubicBezTo>
                  <a:close/>
                  <a:moveTo>
                    <a:pt x="41" y="21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1" y="21"/>
                    <a:pt x="41" y="21"/>
                    <a:pt x="41" y="21"/>
                  </a:cubicBezTo>
                  <a:close/>
                  <a:moveTo>
                    <a:pt x="44" y="16"/>
                  </a:move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6"/>
                    <a:pt x="44" y="16"/>
                    <a:pt x="44" y="16"/>
                  </a:cubicBezTo>
                  <a:close/>
                  <a:moveTo>
                    <a:pt x="44" y="1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4" y="14"/>
                    <a:pt x="44" y="14"/>
                    <a:pt x="44" y="14"/>
                  </a:cubicBezTo>
                  <a:close/>
                  <a:moveTo>
                    <a:pt x="48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lose/>
                  <a:moveTo>
                    <a:pt x="46" y="11"/>
                  </a:moveTo>
                  <a:cubicBezTo>
                    <a:pt x="46" y="10"/>
                    <a:pt x="46" y="10"/>
                    <a:pt x="46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6" y="11"/>
                    <a:pt x="46" y="11"/>
                  </a:cubicBezTo>
                  <a:close/>
                  <a:moveTo>
                    <a:pt x="49" y="12"/>
                  </a:moveTo>
                  <a:cubicBezTo>
                    <a:pt x="49" y="11"/>
                    <a:pt x="49" y="11"/>
                    <a:pt x="49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2"/>
                  </a:cubicBezTo>
                  <a:close/>
                  <a:moveTo>
                    <a:pt x="48" y="12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2"/>
                    <a:pt x="48" y="12"/>
                    <a:pt x="48" y="12"/>
                  </a:cubicBezTo>
                  <a:close/>
                  <a:moveTo>
                    <a:pt x="51" y="10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lose/>
                  <a:moveTo>
                    <a:pt x="53" y="11"/>
                  </a:moveTo>
                  <a:cubicBezTo>
                    <a:pt x="53" y="11"/>
                    <a:pt x="53" y="11"/>
                    <a:pt x="53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3" y="11"/>
                    <a:pt x="53" y="11"/>
                    <a:pt x="53" y="11"/>
                  </a:cubicBezTo>
                  <a:close/>
                  <a:moveTo>
                    <a:pt x="60" y="8"/>
                  </a:moveTo>
                  <a:cubicBezTo>
                    <a:pt x="59" y="8"/>
                    <a:pt x="59" y="8"/>
                    <a:pt x="59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61" y="8"/>
                  </a:moveTo>
                  <a:cubicBezTo>
                    <a:pt x="60" y="7"/>
                    <a:pt x="60" y="7"/>
                    <a:pt x="60" y="7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8"/>
                    <a:pt x="61" y="8"/>
                    <a:pt x="61" y="8"/>
                  </a:cubicBezTo>
                  <a:close/>
                  <a:moveTo>
                    <a:pt x="59" y="6"/>
                  </a:moveTo>
                  <a:cubicBezTo>
                    <a:pt x="59" y="6"/>
                    <a:pt x="59" y="6"/>
                    <a:pt x="59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9" y="6"/>
                    <a:pt x="59" y="6"/>
                    <a:pt x="59" y="6"/>
                  </a:cubicBezTo>
                  <a:close/>
                  <a:moveTo>
                    <a:pt x="62" y="5"/>
                  </a:moveTo>
                  <a:cubicBezTo>
                    <a:pt x="62" y="5"/>
                    <a:pt x="63" y="4"/>
                    <a:pt x="63" y="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2" y="5"/>
                    <a:pt x="62" y="5"/>
                    <a:pt x="62" y="5"/>
                  </a:cubicBezTo>
                  <a:close/>
                  <a:moveTo>
                    <a:pt x="64" y="3"/>
                  </a:moveTo>
                  <a:cubicBezTo>
                    <a:pt x="64" y="3"/>
                    <a:pt x="64" y="3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4" y="3"/>
                    <a:pt x="64" y="3"/>
                  </a:cubicBezTo>
                  <a:close/>
                  <a:moveTo>
                    <a:pt x="66" y="1"/>
                  </a:move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6" y="1"/>
                    <a:pt x="66" y="1"/>
                    <a:pt x="66" y="1"/>
                  </a:cubicBezTo>
                  <a:close/>
                  <a:moveTo>
                    <a:pt x="67" y="2"/>
                  </a:moveTo>
                  <a:cubicBezTo>
                    <a:pt x="67" y="2"/>
                    <a:pt x="67" y="2"/>
                    <a:pt x="67" y="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2"/>
                    <a:pt x="68" y="2"/>
                    <a:pt x="68" y="2"/>
                  </a:cubicBezTo>
                  <a:lnTo>
                    <a:pt x="67" y="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7" name="Freeform 39"/>
            <p:cNvSpPr>
              <a:spLocks noEditPoints="1"/>
            </p:cNvSpPr>
            <p:nvPr/>
          </p:nvSpPr>
          <p:spPr bwMode="auto">
            <a:xfrm>
              <a:off x="4488589" y="1553527"/>
              <a:ext cx="213581" cy="434881"/>
            </a:xfrm>
            <a:custGeom>
              <a:avLst/>
              <a:gdLst>
                <a:gd name="T0" fmla="*/ 7 w 166"/>
                <a:gd name="T1" fmla="*/ 241 h 338"/>
                <a:gd name="T2" fmla="*/ 18 w 166"/>
                <a:gd name="T3" fmla="*/ 226 h 338"/>
                <a:gd name="T4" fmla="*/ 22 w 166"/>
                <a:gd name="T5" fmla="*/ 197 h 338"/>
                <a:gd name="T6" fmla="*/ 11 w 166"/>
                <a:gd name="T7" fmla="*/ 163 h 338"/>
                <a:gd name="T8" fmla="*/ 26 w 166"/>
                <a:gd name="T9" fmla="*/ 137 h 338"/>
                <a:gd name="T10" fmla="*/ 33 w 166"/>
                <a:gd name="T11" fmla="*/ 97 h 338"/>
                <a:gd name="T12" fmla="*/ 48 w 166"/>
                <a:gd name="T13" fmla="*/ 74 h 338"/>
                <a:gd name="T14" fmla="*/ 55 w 166"/>
                <a:gd name="T15" fmla="*/ 45 h 338"/>
                <a:gd name="T16" fmla="*/ 70 w 166"/>
                <a:gd name="T17" fmla="*/ 30 h 338"/>
                <a:gd name="T18" fmla="*/ 78 w 166"/>
                <a:gd name="T19" fmla="*/ 22 h 338"/>
                <a:gd name="T20" fmla="*/ 96 w 166"/>
                <a:gd name="T21" fmla="*/ 19 h 338"/>
                <a:gd name="T22" fmla="*/ 103 w 166"/>
                <a:gd name="T23" fmla="*/ 8 h 338"/>
                <a:gd name="T24" fmla="*/ 111 w 166"/>
                <a:gd name="T25" fmla="*/ 4 h 338"/>
                <a:gd name="T26" fmla="*/ 141 w 166"/>
                <a:gd name="T27" fmla="*/ 19 h 338"/>
                <a:gd name="T28" fmla="*/ 148 w 166"/>
                <a:gd name="T29" fmla="*/ 30 h 338"/>
                <a:gd name="T30" fmla="*/ 155 w 166"/>
                <a:gd name="T31" fmla="*/ 52 h 338"/>
                <a:gd name="T32" fmla="*/ 155 w 166"/>
                <a:gd name="T33" fmla="*/ 78 h 338"/>
                <a:gd name="T34" fmla="*/ 159 w 166"/>
                <a:gd name="T35" fmla="*/ 89 h 338"/>
                <a:gd name="T36" fmla="*/ 144 w 166"/>
                <a:gd name="T37" fmla="*/ 89 h 338"/>
                <a:gd name="T38" fmla="*/ 133 w 166"/>
                <a:gd name="T39" fmla="*/ 93 h 338"/>
                <a:gd name="T40" fmla="*/ 129 w 166"/>
                <a:gd name="T41" fmla="*/ 104 h 338"/>
                <a:gd name="T42" fmla="*/ 129 w 166"/>
                <a:gd name="T43" fmla="*/ 108 h 338"/>
                <a:gd name="T44" fmla="*/ 133 w 166"/>
                <a:gd name="T45" fmla="*/ 119 h 338"/>
                <a:gd name="T46" fmla="*/ 126 w 166"/>
                <a:gd name="T47" fmla="*/ 134 h 338"/>
                <a:gd name="T48" fmla="*/ 115 w 166"/>
                <a:gd name="T49" fmla="*/ 149 h 338"/>
                <a:gd name="T50" fmla="*/ 103 w 166"/>
                <a:gd name="T51" fmla="*/ 156 h 338"/>
                <a:gd name="T52" fmla="*/ 92 w 166"/>
                <a:gd name="T53" fmla="*/ 160 h 338"/>
                <a:gd name="T54" fmla="*/ 85 w 166"/>
                <a:gd name="T55" fmla="*/ 174 h 338"/>
                <a:gd name="T56" fmla="*/ 81 w 166"/>
                <a:gd name="T57" fmla="*/ 189 h 338"/>
                <a:gd name="T58" fmla="*/ 81 w 166"/>
                <a:gd name="T59" fmla="*/ 204 h 338"/>
                <a:gd name="T60" fmla="*/ 85 w 166"/>
                <a:gd name="T61" fmla="*/ 215 h 338"/>
                <a:gd name="T62" fmla="*/ 100 w 166"/>
                <a:gd name="T63" fmla="*/ 226 h 338"/>
                <a:gd name="T64" fmla="*/ 100 w 166"/>
                <a:gd name="T65" fmla="*/ 249 h 338"/>
                <a:gd name="T66" fmla="*/ 85 w 166"/>
                <a:gd name="T67" fmla="*/ 245 h 338"/>
                <a:gd name="T68" fmla="*/ 70 w 166"/>
                <a:gd name="T69" fmla="*/ 245 h 338"/>
                <a:gd name="T70" fmla="*/ 81 w 166"/>
                <a:gd name="T71" fmla="*/ 249 h 338"/>
                <a:gd name="T72" fmla="*/ 100 w 166"/>
                <a:gd name="T73" fmla="*/ 252 h 338"/>
                <a:gd name="T74" fmla="*/ 92 w 166"/>
                <a:gd name="T75" fmla="*/ 256 h 338"/>
                <a:gd name="T76" fmla="*/ 85 w 166"/>
                <a:gd name="T77" fmla="*/ 264 h 338"/>
                <a:gd name="T78" fmla="*/ 78 w 166"/>
                <a:gd name="T79" fmla="*/ 271 h 338"/>
                <a:gd name="T80" fmla="*/ 78 w 166"/>
                <a:gd name="T81" fmla="*/ 282 h 338"/>
                <a:gd name="T82" fmla="*/ 81 w 166"/>
                <a:gd name="T83" fmla="*/ 301 h 338"/>
                <a:gd name="T84" fmla="*/ 66 w 166"/>
                <a:gd name="T85" fmla="*/ 319 h 338"/>
                <a:gd name="T86" fmla="*/ 48 w 166"/>
                <a:gd name="T87" fmla="*/ 330 h 338"/>
                <a:gd name="T88" fmla="*/ 29 w 166"/>
                <a:gd name="T89" fmla="*/ 330 h 338"/>
                <a:gd name="T90" fmla="*/ 29 w 166"/>
                <a:gd name="T91" fmla="*/ 315 h 338"/>
                <a:gd name="T92" fmla="*/ 15 w 166"/>
                <a:gd name="T93" fmla="*/ 297 h 338"/>
                <a:gd name="T94" fmla="*/ 7 w 166"/>
                <a:gd name="T95" fmla="*/ 282 h 338"/>
                <a:gd name="T96" fmla="*/ 7 w 166"/>
                <a:gd name="T97" fmla="*/ 275 h 338"/>
                <a:gd name="T98" fmla="*/ 0 w 166"/>
                <a:gd name="T99" fmla="*/ 264 h 338"/>
                <a:gd name="T100" fmla="*/ 103 w 166"/>
                <a:gd name="T101" fmla="*/ 252 h 338"/>
                <a:gd name="T102" fmla="*/ 4 w 166"/>
                <a:gd name="T103" fmla="*/ 278 h 338"/>
                <a:gd name="T104" fmla="*/ 115 w 166"/>
                <a:gd name="T105" fmla="*/ 271 h 338"/>
                <a:gd name="T106" fmla="*/ 118 w 166"/>
                <a:gd name="T107" fmla="*/ 282 h 338"/>
                <a:gd name="T108" fmla="*/ 107 w 166"/>
                <a:gd name="T109" fmla="*/ 304 h 338"/>
                <a:gd name="T110" fmla="*/ 115 w 166"/>
                <a:gd name="T111" fmla="*/ 293 h 338"/>
                <a:gd name="T112" fmla="*/ 107 w 166"/>
                <a:gd name="T113" fmla="*/ 286 h 338"/>
                <a:gd name="T114" fmla="*/ 107 w 166"/>
                <a:gd name="T115" fmla="*/ 301 h 338"/>
                <a:gd name="T116" fmla="*/ 81 w 166"/>
                <a:gd name="T117" fmla="*/ 319 h 338"/>
                <a:gd name="T118" fmla="*/ 85 w 166"/>
                <a:gd name="T119" fmla="*/ 297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6" h="338">
                  <a:moveTo>
                    <a:pt x="4" y="256"/>
                  </a:moveTo>
                  <a:lnTo>
                    <a:pt x="7" y="260"/>
                  </a:lnTo>
                  <a:lnTo>
                    <a:pt x="7" y="260"/>
                  </a:lnTo>
                  <a:lnTo>
                    <a:pt x="11" y="260"/>
                  </a:lnTo>
                  <a:lnTo>
                    <a:pt x="7" y="249"/>
                  </a:lnTo>
                  <a:lnTo>
                    <a:pt x="7" y="245"/>
                  </a:lnTo>
                  <a:lnTo>
                    <a:pt x="7" y="241"/>
                  </a:lnTo>
                  <a:lnTo>
                    <a:pt x="11" y="241"/>
                  </a:lnTo>
                  <a:lnTo>
                    <a:pt x="7" y="238"/>
                  </a:lnTo>
                  <a:lnTo>
                    <a:pt x="7" y="238"/>
                  </a:lnTo>
                  <a:lnTo>
                    <a:pt x="15" y="238"/>
                  </a:lnTo>
                  <a:lnTo>
                    <a:pt x="15" y="234"/>
                  </a:lnTo>
                  <a:lnTo>
                    <a:pt x="15" y="230"/>
                  </a:lnTo>
                  <a:lnTo>
                    <a:pt x="18" y="226"/>
                  </a:lnTo>
                  <a:lnTo>
                    <a:pt x="15" y="223"/>
                  </a:lnTo>
                  <a:lnTo>
                    <a:pt x="15" y="215"/>
                  </a:lnTo>
                  <a:lnTo>
                    <a:pt x="11" y="212"/>
                  </a:lnTo>
                  <a:lnTo>
                    <a:pt x="11" y="208"/>
                  </a:lnTo>
                  <a:lnTo>
                    <a:pt x="18" y="208"/>
                  </a:lnTo>
                  <a:lnTo>
                    <a:pt x="18" y="200"/>
                  </a:lnTo>
                  <a:lnTo>
                    <a:pt x="22" y="197"/>
                  </a:lnTo>
                  <a:lnTo>
                    <a:pt x="15" y="193"/>
                  </a:lnTo>
                  <a:lnTo>
                    <a:pt x="11" y="189"/>
                  </a:lnTo>
                  <a:lnTo>
                    <a:pt x="11" y="186"/>
                  </a:lnTo>
                  <a:lnTo>
                    <a:pt x="11" y="178"/>
                  </a:lnTo>
                  <a:lnTo>
                    <a:pt x="11" y="174"/>
                  </a:lnTo>
                  <a:lnTo>
                    <a:pt x="7" y="171"/>
                  </a:lnTo>
                  <a:lnTo>
                    <a:pt x="11" y="163"/>
                  </a:lnTo>
                  <a:lnTo>
                    <a:pt x="7" y="156"/>
                  </a:lnTo>
                  <a:lnTo>
                    <a:pt x="7" y="149"/>
                  </a:lnTo>
                  <a:lnTo>
                    <a:pt x="7" y="141"/>
                  </a:lnTo>
                  <a:lnTo>
                    <a:pt x="11" y="137"/>
                  </a:lnTo>
                  <a:lnTo>
                    <a:pt x="15" y="134"/>
                  </a:lnTo>
                  <a:lnTo>
                    <a:pt x="18" y="137"/>
                  </a:lnTo>
                  <a:lnTo>
                    <a:pt x="26" y="137"/>
                  </a:lnTo>
                  <a:lnTo>
                    <a:pt x="29" y="134"/>
                  </a:lnTo>
                  <a:lnTo>
                    <a:pt x="29" y="126"/>
                  </a:lnTo>
                  <a:lnTo>
                    <a:pt x="26" y="126"/>
                  </a:lnTo>
                  <a:lnTo>
                    <a:pt x="26" y="123"/>
                  </a:lnTo>
                  <a:lnTo>
                    <a:pt x="33" y="108"/>
                  </a:lnTo>
                  <a:lnTo>
                    <a:pt x="33" y="100"/>
                  </a:lnTo>
                  <a:lnTo>
                    <a:pt x="33" y="97"/>
                  </a:lnTo>
                  <a:lnTo>
                    <a:pt x="37" y="93"/>
                  </a:lnTo>
                  <a:lnTo>
                    <a:pt x="37" y="85"/>
                  </a:lnTo>
                  <a:lnTo>
                    <a:pt x="33" y="85"/>
                  </a:lnTo>
                  <a:lnTo>
                    <a:pt x="33" y="82"/>
                  </a:lnTo>
                  <a:lnTo>
                    <a:pt x="37" y="78"/>
                  </a:lnTo>
                  <a:lnTo>
                    <a:pt x="44" y="78"/>
                  </a:lnTo>
                  <a:lnTo>
                    <a:pt x="48" y="74"/>
                  </a:lnTo>
                  <a:lnTo>
                    <a:pt x="48" y="74"/>
                  </a:lnTo>
                  <a:lnTo>
                    <a:pt x="52" y="67"/>
                  </a:lnTo>
                  <a:lnTo>
                    <a:pt x="55" y="59"/>
                  </a:lnTo>
                  <a:lnTo>
                    <a:pt x="59" y="56"/>
                  </a:lnTo>
                  <a:lnTo>
                    <a:pt x="55" y="52"/>
                  </a:lnTo>
                  <a:lnTo>
                    <a:pt x="55" y="52"/>
                  </a:lnTo>
                  <a:lnTo>
                    <a:pt x="55" y="45"/>
                  </a:lnTo>
                  <a:lnTo>
                    <a:pt x="55" y="41"/>
                  </a:lnTo>
                  <a:lnTo>
                    <a:pt x="59" y="41"/>
                  </a:lnTo>
                  <a:lnTo>
                    <a:pt x="59" y="37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6" y="30"/>
                  </a:lnTo>
                  <a:lnTo>
                    <a:pt x="70" y="3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78" y="30"/>
                  </a:lnTo>
                  <a:lnTo>
                    <a:pt x="74" y="26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4" y="19"/>
                  </a:lnTo>
                  <a:lnTo>
                    <a:pt x="78" y="15"/>
                  </a:lnTo>
                  <a:lnTo>
                    <a:pt x="81" y="15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2" y="19"/>
                  </a:lnTo>
                  <a:lnTo>
                    <a:pt x="96" y="19"/>
                  </a:lnTo>
                  <a:lnTo>
                    <a:pt x="100" y="19"/>
                  </a:lnTo>
                  <a:lnTo>
                    <a:pt x="100" y="19"/>
                  </a:lnTo>
                  <a:lnTo>
                    <a:pt x="103" y="19"/>
                  </a:lnTo>
                  <a:lnTo>
                    <a:pt x="103" y="15"/>
                  </a:lnTo>
                  <a:lnTo>
                    <a:pt x="100" y="15"/>
                  </a:lnTo>
                  <a:lnTo>
                    <a:pt x="100" y="11"/>
                  </a:lnTo>
                  <a:lnTo>
                    <a:pt x="103" y="8"/>
                  </a:lnTo>
                  <a:lnTo>
                    <a:pt x="103" y="4"/>
                  </a:lnTo>
                  <a:lnTo>
                    <a:pt x="100" y="4"/>
                  </a:lnTo>
                  <a:lnTo>
                    <a:pt x="100" y="0"/>
                  </a:lnTo>
                  <a:lnTo>
                    <a:pt x="103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11" y="4"/>
                  </a:lnTo>
                  <a:lnTo>
                    <a:pt x="115" y="4"/>
                  </a:lnTo>
                  <a:lnTo>
                    <a:pt x="122" y="11"/>
                  </a:lnTo>
                  <a:lnTo>
                    <a:pt x="126" y="15"/>
                  </a:lnTo>
                  <a:lnTo>
                    <a:pt x="133" y="15"/>
                  </a:lnTo>
                  <a:lnTo>
                    <a:pt x="133" y="15"/>
                  </a:lnTo>
                  <a:lnTo>
                    <a:pt x="137" y="19"/>
                  </a:lnTo>
                  <a:lnTo>
                    <a:pt x="141" y="19"/>
                  </a:lnTo>
                  <a:lnTo>
                    <a:pt x="141" y="22"/>
                  </a:lnTo>
                  <a:lnTo>
                    <a:pt x="144" y="22"/>
                  </a:lnTo>
                  <a:lnTo>
                    <a:pt x="144" y="22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52" y="30"/>
                  </a:lnTo>
                  <a:lnTo>
                    <a:pt x="148" y="30"/>
                  </a:lnTo>
                  <a:lnTo>
                    <a:pt x="152" y="37"/>
                  </a:lnTo>
                  <a:lnTo>
                    <a:pt x="148" y="41"/>
                  </a:lnTo>
                  <a:lnTo>
                    <a:pt x="148" y="41"/>
                  </a:lnTo>
                  <a:lnTo>
                    <a:pt x="155" y="41"/>
                  </a:lnTo>
                  <a:lnTo>
                    <a:pt x="155" y="45"/>
                  </a:lnTo>
                  <a:lnTo>
                    <a:pt x="152" y="48"/>
                  </a:lnTo>
                  <a:lnTo>
                    <a:pt x="155" y="52"/>
                  </a:lnTo>
                  <a:lnTo>
                    <a:pt x="155" y="56"/>
                  </a:lnTo>
                  <a:lnTo>
                    <a:pt x="155" y="59"/>
                  </a:lnTo>
                  <a:lnTo>
                    <a:pt x="155" y="63"/>
                  </a:lnTo>
                  <a:lnTo>
                    <a:pt x="155" y="63"/>
                  </a:lnTo>
                  <a:lnTo>
                    <a:pt x="155" y="71"/>
                  </a:lnTo>
                  <a:lnTo>
                    <a:pt x="155" y="74"/>
                  </a:lnTo>
                  <a:lnTo>
                    <a:pt x="155" y="78"/>
                  </a:lnTo>
                  <a:lnTo>
                    <a:pt x="159" y="78"/>
                  </a:lnTo>
                  <a:lnTo>
                    <a:pt x="163" y="82"/>
                  </a:lnTo>
                  <a:lnTo>
                    <a:pt x="166" y="85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59" y="89"/>
                  </a:lnTo>
                  <a:lnTo>
                    <a:pt x="159" y="85"/>
                  </a:lnTo>
                  <a:lnTo>
                    <a:pt x="155" y="89"/>
                  </a:lnTo>
                  <a:lnTo>
                    <a:pt x="152" y="89"/>
                  </a:lnTo>
                  <a:lnTo>
                    <a:pt x="148" y="89"/>
                  </a:lnTo>
                  <a:lnTo>
                    <a:pt x="148" y="89"/>
                  </a:lnTo>
                  <a:lnTo>
                    <a:pt x="144" y="85"/>
                  </a:lnTo>
                  <a:lnTo>
                    <a:pt x="144" y="89"/>
                  </a:lnTo>
                  <a:lnTo>
                    <a:pt x="141" y="85"/>
                  </a:lnTo>
                  <a:lnTo>
                    <a:pt x="141" y="89"/>
                  </a:lnTo>
                  <a:lnTo>
                    <a:pt x="141" y="89"/>
                  </a:lnTo>
                  <a:lnTo>
                    <a:pt x="137" y="93"/>
                  </a:lnTo>
                  <a:lnTo>
                    <a:pt x="137" y="93"/>
                  </a:lnTo>
                  <a:lnTo>
                    <a:pt x="133" y="93"/>
                  </a:lnTo>
                  <a:lnTo>
                    <a:pt x="133" y="93"/>
                  </a:lnTo>
                  <a:lnTo>
                    <a:pt x="133" y="97"/>
                  </a:lnTo>
                  <a:lnTo>
                    <a:pt x="137" y="97"/>
                  </a:lnTo>
                  <a:lnTo>
                    <a:pt x="133" y="100"/>
                  </a:lnTo>
                  <a:lnTo>
                    <a:pt x="129" y="97"/>
                  </a:lnTo>
                  <a:lnTo>
                    <a:pt x="129" y="100"/>
                  </a:lnTo>
                  <a:lnTo>
                    <a:pt x="129" y="100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29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9" y="104"/>
                  </a:lnTo>
                  <a:lnTo>
                    <a:pt x="129" y="108"/>
                  </a:lnTo>
                  <a:lnTo>
                    <a:pt x="129" y="108"/>
                  </a:lnTo>
                  <a:lnTo>
                    <a:pt x="129" y="111"/>
                  </a:lnTo>
                  <a:lnTo>
                    <a:pt x="129" y="115"/>
                  </a:lnTo>
                  <a:lnTo>
                    <a:pt x="126" y="115"/>
                  </a:lnTo>
                  <a:lnTo>
                    <a:pt x="129" y="119"/>
                  </a:lnTo>
                  <a:lnTo>
                    <a:pt x="129" y="119"/>
                  </a:lnTo>
                  <a:lnTo>
                    <a:pt x="133" y="119"/>
                  </a:lnTo>
                  <a:lnTo>
                    <a:pt x="129" y="123"/>
                  </a:lnTo>
                  <a:lnTo>
                    <a:pt x="133" y="123"/>
                  </a:lnTo>
                  <a:lnTo>
                    <a:pt x="133" y="123"/>
                  </a:lnTo>
                  <a:lnTo>
                    <a:pt x="129" y="126"/>
                  </a:lnTo>
                  <a:lnTo>
                    <a:pt x="129" y="126"/>
                  </a:lnTo>
                  <a:lnTo>
                    <a:pt x="126" y="130"/>
                  </a:lnTo>
                  <a:lnTo>
                    <a:pt x="126" y="134"/>
                  </a:lnTo>
                  <a:lnTo>
                    <a:pt x="122" y="141"/>
                  </a:lnTo>
                  <a:lnTo>
                    <a:pt x="122" y="141"/>
                  </a:lnTo>
                  <a:lnTo>
                    <a:pt x="118" y="141"/>
                  </a:lnTo>
                  <a:lnTo>
                    <a:pt x="115" y="141"/>
                  </a:lnTo>
                  <a:lnTo>
                    <a:pt x="115" y="145"/>
                  </a:lnTo>
                  <a:lnTo>
                    <a:pt x="118" y="145"/>
                  </a:lnTo>
                  <a:lnTo>
                    <a:pt x="115" y="149"/>
                  </a:lnTo>
                  <a:lnTo>
                    <a:pt x="111" y="152"/>
                  </a:lnTo>
                  <a:lnTo>
                    <a:pt x="111" y="152"/>
                  </a:lnTo>
                  <a:lnTo>
                    <a:pt x="107" y="149"/>
                  </a:lnTo>
                  <a:lnTo>
                    <a:pt x="107" y="149"/>
                  </a:lnTo>
                  <a:lnTo>
                    <a:pt x="103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100" y="156"/>
                  </a:lnTo>
                  <a:lnTo>
                    <a:pt x="100" y="156"/>
                  </a:lnTo>
                  <a:lnTo>
                    <a:pt x="100" y="160"/>
                  </a:lnTo>
                  <a:lnTo>
                    <a:pt x="96" y="160"/>
                  </a:lnTo>
                  <a:lnTo>
                    <a:pt x="96" y="156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6" y="163"/>
                  </a:lnTo>
                  <a:lnTo>
                    <a:pt x="96" y="163"/>
                  </a:lnTo>
                  <a:lnTo>
                    <a:pt x="89" y="167"/>
                  </a:lnTo>
                  <a:lnTo>
                    <a:pt x="89" y="167"/>
                  </a:lnTo>
                  <a:lnTo>
                    <a:pt x="85" y="167"/>
                  </a:lnTo>
                  <a:lnTo>
                    <a:pt x="89" y="171"/>
                  </a:lnTo>
                  <a:lnTo>
                    <a:pt x="85" y="174"/>
                  </a:lnTo>
                  <a:lnTo>
                    <a:pt x="81" y="174"/>
                  </a:lnTo>
                  <a:lnTo>
                    <a:pt x="78" y="174"/>
                  </a:lnTo>
                  <a:lnTo>
                    <a:pt x="81" y="178"/>
                  </a:lnTo>
                  <a:lnTo>
                    <a:pt x="81" y="182"/>
                  </a:lnTo>
                  <a:lnTo>
                    <a:pt x="81" y="182"/>
                  </a:lnTo>
                  <a:lnTo>
                    <a:pt x="81" y="186"/>
                  </a:lnTo>
                  <a:lnTo>
                    <a:pt x="81" y="189"/>
                  </a:lnTo>
                  <a:lnTo>
                    <a:pt x="85" y="193"/>
                  </a:lnTo>
                  <a:lnTo>
                    <a:pt x="85" y="197"/>
                  </a:lnTo>
                  <a:lnTo>
                    <a:pt x="81" y="193"/>
                  </a:lnTo>
                  <a:lnTo>
                    <a:pt x="81" y="197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8"/>
                  </a:lnTo>
                  <a:lnTo>
                    <a:pt x="78" y="212"/>
                  </a:lnTo>
                  <a:lnTo>
                    <a:pt x="81" y="215"/>
                  </a:lnTo>
                  <a:lnTo>
                    <a:pt x="81" y="215"/>
                  </a:lnTo>
                  <a:lnTo>
                    <a:pt x="85" y="215"/>
                  </a:lnTo>
                  <a:lnTo>
                    <a:pt x="85" y="219"/>
                  </a:lnTo>
                  <a:lnTo>
                    <a:pt x="85" y="219"/>
                  </a:lnTo>
                  <a:lnTo>
                    <a:pt x="89" y="219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100" y="226"/>
                  </a:lnTo>
                  <a:lnTo>
                    <a:pt x="103" y="230"/>
                  </a:lnTo>
                  <a:lnTo>
                    <a:pt x="103" y="234"/>
                  </a:lnTo>
                  <a:lnTo>
                    <a:pt x="107" y="234"/>
                  </a:lnTo>
                  <a:lnTo>
                    <a:pt x="103" y="241"/>
                  </a:lnTo>
                  <a:lnTo>
                    <a:pt x="100" y="245"/>
                  </a:lnTo>
                  <a:lnTo>
                    <a:pt x="100" y="249"/>
                  </a:lnTo>
                  <a:lnTo>
                    <a:pt x="96" y="249"/>
                  </a:lnTo>
                  <a:lnTo>
                    <a:pt x="92" y="245"/>
                  </a:lnTo>
                  <a:lnTo>
                    <a:pt x="92" y="245"/>
                  </a:lnTo>
                  <a:lnTo>
                    <a:pt x="89" y="245"/>
                  </a:lnTo>
                  <a:lnTo>
                    <a:pt x="89" y="241"/>
                  </a:lnTo>
                  <a:lnTo>
                    <a:pt x="89" y="245"/>
                  </a:lnTo>
                  <a:lnTo>
                    <a:pt x="85" y="245"/>
                  </a:lnTo>
                  <a:lnTo>
                    <a:pt x="85" y="241"/>
                  </a:lnTo>
                  <a:lnTo>
                    <a:pt x="81" y="241"/>
                  </a:lnTo>
                  <a:lnTo>
                    <a:pt x="81" y="245"/>
                  </a:lnTo>
                  <a:lnTo>
                    <a:pt x="78" y="245"/>
                  </a:lnTo>
                  <a:lnTo>
                    <a:pt x="78" y="245"/>
                  </a:lnTo>
                  <a:lnTo>
                    <a:pt x="74" y="245"/>
                  </a:lnTo>
                  <a:lnTo>
                    <a:pt x="70" y="245"/>
                  </a:lnTo>
                  <a:lnTo>
                    <a:pt x="70" y="245"/>
                  </a:lnTo>
                  <a:lnTo>
                    <a:pt x="70" y="249"/>
                  </a:lnTo>
                  <a:lnTo>
                    <a:pt x="74" y="249"/>
                  </a:lnTo>
                  <a:lnTo>
                    <a:pt x="74" y="249"/>
                  </a:lnTo>
                  <a:lnTo>
                    <a:pt x="78" y="245"/>
                  </a:lnTo>
                  <a:lnTo>
                    <a:pt x="81" y="245"/>
                  </a:lnTo>
                  <a:lnTo>
                    <a:pt x="81" y="249"/>
                  </a:lnTo>
                  <a:lnTo>
                    <a:pt x="85" y="249"/>
                  </a:lnTo>
                  <a:lnTo>
                    <a:pt x="89" y="252"/>
                  </a:lnTo>
                  <a:lnTo>
                    <a:pt x="89" y="249"/>
                  </a:lnTo>
                  <a:lnTo>
                    <a:pt x="92" y="249"/>
                  </a:lnTo>
                  <a:lnTo>
                    <a:pt x="96" y="249"/>
                  </a:lnTo>
                  <a:lnTo>
                    <a:pt x="100" y="249"/>
                  </a:lnTo>
                  <a:lnTo>
                    <a:pt x="100" y="252"/>
                  </a:lnTo>
                  <a:lnTo>
                    <a:pt x="100" y="256"/>
                  </a:lnTo>
                  <a:lnTo>
                    <a:pt x="100" y="256"/>
                  </a:lnTo>
                  <a:lnTo>
                    <a:pt x="96" y="256"/>
                  </a:lnTo>
                  <a:lnTo>
                    <a:pt x="92" y="260"/>
                  </a:lnTo>
                  <a:lnTo>
                    <a:pt x="92" y="260"/>
                  </a:lnTo>
                  <a:lnTo>
                    <a:pt x="92" y="256"/>
                  </a:lnTo>
                  <a:lnTo>
                    <a:pt x="92" y="256"/>
                  </a:lnTo>
                  <a:lnTo>
                    <a:pt x="89" y="256"/>
                  </a:lnTo>
                  <a:lnTo>
                    <a:pt x="92" y="260"/>
                  </a:lnTo>
                  <a:lnTo>
                    <a:pt x="89" y="260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1" y="267"/>
                  </a:lnTo>
                  <a:lnTo>
                    <a:pt x="81" y="267"/>
                  </a:lnTo>
                  <a:lnTo>
                    <a:pt x="78" y="267"/>
                  </a:lnTo>
                  <a:lnTo>
                    <a:pt x="78" y="267"/>
                  </a:lnTo>
                  <a:lnTo>
                    <a:pt x="81" y="267"/>
                  </a:lnTo>
                  <a:lnTo>
                    <a:pt x="85" y="271"/>
                  </a:lnTo>
                  <a:lnTo>
                    <a:pt x="78" y="271"/>
                  </a:lnTo>
                  <a:lnTo>
                    <a:pt x="81" y="275"/>
                  </a:lnTo>
                  <a:lnTo>
                    <a:pt x="81" y="275"/>
                  </a:lnTo>
                  <a:lnTo>
                    <a:pt x="81" y="278"/>
                  </a:lnTo>
                  <a:lnTo>
                    <a:pt x="85" y="282"/>
                  </a:lnTo>
                  <a:lnTo>
                    <a:pt x="81" y="282"/>
                  </a:lnTo>
                  <a:lnTo>
                    <a:pt x="78" y="282"/>
                  </a:lnTo>
                  <a:lnTo>
                    <a:pt x="78" y="282"/>
                  </a:lnTo>
                  <a:lnTo>
                    <a:pt x="78" y="286"/>
                  </a:lnTo>
                  <a:lnTo>
                    <a:pt x="81" y="289"/>
                  </a:lnTo>
                  <a:lnTo>
                    <a:pt x="78" y="289"/>
                  </a:lnTo>
                  <a:lnTo>
                    <a:pt x="81" y="293"/>
                  </a:lnTo>
                  <a:lnTo>
                    <a:pt x="78" y="297"/>
                  </a:lnTo>
                  <a:lnTo>
                    <a:pt x="78" y="301"/>
                  </a:lnTo>
                  <a:lnTo>
                    <a:pt x="81" y="301"/>
                  </a:lnTo>
                  <a:lnTo>
                    <a:pt x="78" y="304"/>
                  </a:lnTo>
                  <a:lnTo>
                    <a:pt x="78" y="312"/>
                  </a:lnTo>
                  <a:lnTo>
                    <a:pt x="74" y="312"/>
                  </a:lnTo>
                  <a:lnTo>
                    <a:pt x="74" y="319"/>
                  </a:lnTo>
                  <a:lnTo>
                    <a:pt x="70" y="323"/>
                  </a:lnTo>
                  <a:lnTo>
                    <a:pt x="70" y="323"/>
                  </a:lnTo>
                  <a:lnTo>
                    <a:pt x="66" y="319"/>
                  </a:lnTo>
                  <a:lnTo>
                    <a:pt x="63" y="323"/>
                  </a:lnTo>
                  <a:lnTo>
                    <a:pt x="55" y="319"/>
                  </a:lnTo>
                  <a:lnTo>
                    <a:pt x="55" y="319"/>
                  </a:lnTo>
                  <a:lnTo>
                    <a:pt x="55" y="323"/>
                  </a:lnTo>
                  <a:lnTo>
                    <a:pt x="48" y="323"/>
                  </a:lnTo>
                  <a:lnTo>
                    <a:pt x="48" y="330"/>
                  </a:lnTo>
                  <a:lnTo>
                    <a:pt x="48" y="330"/>
                  </a:lnTo>
                  <a:lnTo>
                    <a:pt x="48" y="334"/>
                  </a:lnTo>
                  <a:lnTo>
                    <a:pt x="44" y="334"/>
                  </a:lnTo>
                  <a:lnTo>
                    <a:pt x="41" y="334"/>
                  </a:lnTo>
                  <a:lnTo>
                    <a:pt x="33" y="338"/>
                  </a:lnTo>
                  <a:lnTo>
                    <a:pt x="29" y="338"/>
                  </a:lnTo>
                  <a:lnTo>
                    <a:pt x="29" y="334"/>
                  </a:lnTo>
                  <a:lnTo>
                    <a:pt x="29" y="330"/>
                  </a:lnTo>
                  <a:lnTo>
                    <a:pt x="29" y="327"/>
                  </a:lnTo>
                  <a:lnTo>
                    <a:pt x="26" y="323"/>
                  </a:lnTo>
                  <a:lnTo>
                    <a:pt x="26" y="323"/>
                  </a:lnTo>
                  <a:lnTo>
                    <a:pt x="22" y="319"/>
                  </a:lnTo>
                  <a:lnTo>
                    <a:pt x="22" y="319"/>
                  </a:lnTo>
                  <a:lnTo>
                    <a:pt x="29" y="319"/>
                  </a:lnTo>
                  <a:lnTo>
                    <a:pt x="29" y="315"/>
                  </a:lnTo>
                  <a:lnTo>
                    <a:pt x="29" y="312"/>
                  </a:lnTo>
                  <a:lnTo>
                    <a:pt x="26" y="312"/>
                  </a:lnTo>
                  <a:lnTo>
                    <a:pt x="22" y="308"/>
                  </a:lnTo>
                  <a:lnTo>
                    <a:pt x="22" y="308"/>
                  </a:lnTo>
                  <a:lnTo>
                    <a:pt x="18" y="304"/>
                  </a:lnTo>
                  <a:lnTo>
                    <a:pt x="18" y="301"/>
                  </a:lnTo>
                  <a:lnTo>
                    <a:pt x="15" y="297"/>
                  </a:lnTo>
                  <a:lnTo>
                    <a:pt x="15" y="293"/>
                  </a:lnTo>
                  <a:lnTo>
                    <a:pt x="11" y="289"/>
                  </a:lnTo>
                  <a:lnTo>
                    <a:pt x="7" y="289"/>
                  </a:lnTo>
                  <a:lnTo>
                    <a:pt x="7" y="289"/>
                  </a:lnTo>
                  <a:lnTo>
                    <a:pt x="7" y="286"/>
                  </a:lnTo>
                  <a:lnTo>
                    <a:pt x="7" y="282"/>
                  </a:lnTo>
                  <a:lnTo>
                    <a:pt x="7" y="282"/>
                  </a:lnTo>
                  <a:lnTo>
                    <a:pt x="7" y="278"/>
                  </a:lnTo>
                  <a:lnTo>
                    <a:pt x="11" y="275"/>
                  </a:lnTo>
                  <a:lnTo>
                    <a:pt x="11" y="275"/>
                  </a:lnTo>
                  <a:lnTo>
                    <a:pt x="7" y="275"/>
                  </a:lnTo>
                  <a:lnTo>
                    <a:pt x="7" y="271"/>
                  </a:lnTo>
                  <a:lnTo>
                    <a:pt x="7" y="271"/>
                  </a:lnTo>
                  <a:lnTo>
                    <a:pt x="7" y="275"/>
                  </a:lnTo>
                  <a:lnTo>
                    <a:pt x="11" y="275"/>
                  </a:lnTo>
                  <a:lnTo>
                    <a:pt x="7" y="278"/>
                  </a:lnTo>
                  <a:lnTo>
                    <a:pt x="7" y="275"/>
                  </a:lnTo>
                  <a:lnTo>
                    <a:pt x="4" y="275"/>
                  </a:lnTo>
                  <a:lnTo>
                    <a:pt x="4" y="271"/>
                  </a:lnTo>
                  <a:lnTo>
                    <a:pt x="4" y="267"/>
                  </a:lnTo>
                  <a:lnTo>
                    <a:pt x="0" y="264"/>
                  </a:lnTo>
                  <a:lnTo>
                    <a:pt x="0" y="260"/>
                  </a:lnTo>
                  <a:lnTo>
                    <a:pt x="4" y="256"/>
                  </a:lnTo>
                  <a:lnTo>
                    <a:pt x="4" y="256"/>
                  </a:lnTo>
                  <a:lnTo>
                    <a:pt x="4" y="256"/>
                  </a:lnTo>
                  <a:close/>
                  <a:moveTo>
                    <a:pt x="100" y="249"/>
                  </a:moveTo>
                  <a:lnTo>
                    <a:pt x="103" y="252"/>
                  </a:lnTo>
                  <a:lnTo>
                    <a:pt x="103" y="252"/>
                  </a:lnTo>
                  <a:lnTo>
                    <a:pt x="103" y="249"/>
                  </a:lnTo>
                  <a:lnTo>
                    <a:pt x="107" y="245"/>
                  </a:lnTo>
                  <a:lnTo>
                    <a:pt x="107" y="245"/>
                  </a:lnTo>
                  <a:lnTo>
                    <a:pt x="103" y="245"/>
                  </a:lnTo>
                  <a:lnTo>
                    <a:pt x="100" y="249"/>
                  </a:lnTo>
                  <a:lnTo>
                    <a:pt x="100" y="249"/>
                  </a:lnTo>
                  <a:close/>
                  <a:moveTo>
                    <a:pt x="4" y="278"/>
                  </a:moveTo>
                  <a:lnTo>
                    <a:pt x="4" y="282"/>
                  </a:lnTo>
                  <a:lnTo>
                    <a:pt x="7" y="282"/>
                  </a:lnTo>
                  <a:lnTo>
                    <a:pt x="7" y="278"/>
                  </a:lnTo>
                  <a:lnTo>
                    <a:pt x="4" y="278"/>
                  </a:lnTo>
                  <a:lnTo>
                    <a:pt x="4" y="278"/>
                  </a:lnTo>
                  <a:close/>
                  <a:moveTo>
                    <a:pt x="115" y="267"/>
                  </a:moveTo>
                  <a:lnTo>
                    <a:pt x="115" y="271"/>
                  </a:lnTo>
                  <a:lnTo>
                    <a:pt x="118" y="271"/>
                  </a:lnTo>
                  <a:lnTo>
                    <a:pt x="115" y="267"/>
                  </a:lnTo>
                  <a:lnTo>
                    <a:pt x="115" y="267"/>
                  </a:lnTo>
                  <a:lnTo>
                    <a:pt x="115" y="267"/>
                  </a:lnTo>
                  <a:close/>
                  <a:moveTo>
                    <a:pt x="115" y="282"/>
                  </a:moveTo>
                  <a:lnTo>
                    <a:pt x="118" y="286"/>
                  </a:lnTo>
                  <a:lnTo>
                    <a:pt x="118" y="282"/>
                  </a:lnTo>
                  <a:lnTo>
                    <a:pt x="122" y="282"/>
                  </a:lnTo>
                  <a:lnTo>
                    <a:pt x="122" y="282"/>
                  </a:lnTo>
                  <a:lnTo>
                    <a:pt x="118" y="282"/>
                  </a:lnTo>
                  <a:lnTo>
                    <a:pt x="115" y="282"/>
                  </a:lnTo>
                  <a:lnTo>
                    <a:pt x="115" y="282"/>
                  </a:lnTo>
                  <a:close/>
                  <a:moveTo>
                    <a:pt x="103" y="304"/>
                  </a:moveTo>
                  <a:lnTo>
                    <a:pt x="107" y="304"/>
                  </a:lnTo>
                  <a:lnTo>
                    <a:pt x="107" y="304"/>
                  </a:lnTo>
                  <a:lnTo>
                    <a:pt x="107" y="301"/>
                  </a:lnTo>
                  <a:lnTo>
                    <a:pt x="107" y="301"/>
                  </a:lnTo>
                  <a:lnTo>
                    <a:pt x="111" y="297"/>
                  </a:lnTo>
                  <a:lnTo>
                    <a:pt x="111" y="297"/>
                  </a:lnTo>
                  <a:lnTo>
                    <a:pt x="115" y="293"/>
                  </a:lnTo>
                  <a:lnTo>
                    <a:pt x="115" y="293"/>
                  </a:lnTo>
                  <a:lnTo>
                    <a:pt x="111" y="289"/>
                  </a:lnTo>
                  <a:lnTo>
                    <a:pt x="115" y="286"/>
                  </a:lnTo>
                  <a:lnTo>
                    <a:pt x="115" y="286"/>
                  </a:lnTo>
                  <a:lnTo>
                    <a:pt x="115" y="286"/>
                  </a:lnTo>
                  <a:lnTo>
                    <a:pt x="115" y="282"/>
                  </a:lnTo>
                  <a:lnTo>
                    <a:pt x="111" y="286"/>
                  </a:lnTo>
                  <a:lnTo>
                    <a:pt x="107" y="286"/>
                  </a:lnTo>
                  <a:lnTo>
                    <a:pt x="107" y="286"/>
                  </a:lnTo>
                  <a:lnTo>
                    <a:pt x="103" y="289"/>
                  </a:lnTo>
                  <a:lnTo>
                    <a:pt x="103" y="293"/>
                  </a:lnTo>
                  <a:lnTo>
                    <a:pt x="103" y="297"/>
                  </a:lnTo>
                  <a:lnTo>
                    <a:pt x="103" y="297"/>
                  </a:lnTo>
                  <a:lnTo>
                    <a:pt x="103" y="301"/>
                  </a:lnTo>
                  <a:lnTo>
                    <a:pt x="107" y="301"/>
                  </a:lnTo>
                  <a:lnTo>
                    <a:pt x="107" y="301"/>
                  </a:lnTo>
                  <a:lnTo>
                    <a:pt x="103" y="304"/>
                  </a:lnTo>
                  <a:lnTo>
                    <a:pt x="103" y="304"/>
                  </a:lnTo>
                  <a:lnTo>
                    <a:pt x="103" y="304"/>
                  </a:lnTo>
                  <a:close/>
                  <a:moveTo>
                    <a:pt x="81" y="315"/>
                  </a:moveTo>
                  <a:lnTo>
                    <a:pt x="81" y="319"/>
                  </a:lnTo>
                  <a:lnTo>
                    <a:pt x="81" y="319"/>
                  </a:lnTo>
                  <a:lnTo>
                    <a:pt x="81" y="319"/>
                  </a:lnTo>
                  <a:lnTo>
                    <a:pt x="81" y="319"/>
                  </a:lnTo>
                  <a:lnTo>
                    <a:pt x="85" y="312"/>
                  </a:lnTo>
                  <a:lnTo>
                    <a:pt x="85" y="308"/>
                  </a:lnTo>
                  <a:lnTo>
                    <a:pt x="85" y="304"/>
                  </a:lnTo>
                  <a:lnTo>
                    <a:pt x="89" y="297"/>
                  </a:lnTo>
                  <a:lnTo>
                    <a:pt x="85" y="297"/>
                  </a:lnTo>
                  <a:lnTo>
                    <a:pt x="85" y="301"/>
                  </a:lnTo>
                  <a:lnTo>
                    <a:pt x="85" y="301"/>
                  </a:lnTo>
                  <a:lnTo>
                    <a:pt x="81" y="304"/>
                  </a:lnTo>
                  <a:lnTo>
                    <a:pt x="81" y="308"/>
                  </a:lnTo>
                  <a:lnTo>
                    <a:pt x="81" y="31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8" name="Freeform 40"/>
            <p:cNvSpPr>
              <a:spLocks noEditPoints="1"/>
            </p:cNvSpPr>
            <p:nvPr/>
          </p:nvSpPr>
          <p:spPr bwMode="auto">
            <a:xfrm>
              <a:off x="4626258" y="1511069"/>
              <a:ext cx="214868" cy="343531"/>
            </a:xfrm>
            <a:custGeom>
              <a:avLst/>
              <a:gdLst>
                <a:gd name="T0" fmla="*/ 41 w 45"/>
                <a:gd name="T1" fmla="*/ 60 h 72"/>
                <a:gd name="T2" fmla="*/ 42 w 45"/>
                <a:gd name="T3" fmla="*/ 49 h 72"/>
                <a:gd name="T4" fmla="*/ 39 w 45"/>
                <a:gd name="T5" fmla="*/ 41 h 72"/>
                <a:gd name="T6" fmla="*/ 37 w 45"/>
                <a:gd name="T7" fmla="*/ 36 h 72"/>
                <a:gd name="T8" fmla="*/ 36 w 45"/>
                <a:gd name="T9" fmla="*/ 28 h 72"/>
                <a:gd name="T10" fmla="*/ 35 w 45"/>
                <a:gd name="T11" fmla="*/ 18 h 72"/>
                <a:gd name="T12" fmla="*/ 29 w 45"/>
                <a:gd name="T13" fmla="*/ 14 h 72"/>
                <a:gd name="T14" fmla="*/ 28 w 45"/>
                <a:gd name="T15" fmla="*/ 9 h 72"/>
                <a:gd name="T16" fmla="*/ 29 w 45"/>
                <a:gd name="T17" fmla="*/ 3 h 72"/>
                <a:gd name="T18" fmla="*/ 22 w 45"/>
                <a:gd name="T19" fmla="*/ 0 h 72"/>
                <a:gd name="T20" fmla="*/ 19 w 45"/>
                <a:gd name="T21" fmla="*/ 2 h 72"/>
                <a:gd name="T22" fmla="*/ 18 w 45"/>
                <a:gd name="T23" fmla="*/ 8 h 72"/>
                <a:gd name="T24" fmla="*/ 15 w 45"/>
                <a:gd name="T25" fmla="*/ 10 h 72"/>
                <a:gd name="T26" fmla="*/ 10 w 45"/>
                <a:gd name="T27" fmla="*/ 12 h 72"/>
                <a:gd name="T28" fmla="*/ 3 w 45"/>
                <a:gd name="T29" fmla="*/ 7 h 72"/>
                <a:gd name="T30" fmla="*/ 1 w 45"/>
                <a:gd name="T31" fmla="*/ 9 h 72"/>
                <a:gd name="T32" fmla="*/ 7 w 45"/>
                <a:gd name="T33" fmla="*/ 13 h 72"/>
                <a:gd name="T34" fmla="*/ 10 w 45"/>
                <a:gd name="T35" fmla="*/ 15 h 72"/>
                <a:gd name="T36" fmla="*/ 11 w 45"/>
                <a:gd name="T37" fmla="*/ 20 h 72"/>
                <a:gd name="T38" fmla="*/ 13 w 45"/>
                <a:gd name="T39" fmla="*/ 24 h 72"/>
                <a:gd name="T40" fmla="*/ 13 w 45"/>
                <a:gd name="T41" fmla="*/ 30 h 72"/>
                <a:gd name="T42" fmla="*/ 17 w 45"/>
                <a:gd name="T43" fmla="*/ 33 h 72"/>
                <a:gd name="T44" fmla="*/ 20 w 45"/>
                <a:gd name="T45" fmla="*/ 37 h 72"/>
                <a:gd name="T46" fmla="*/ 21 w 45"/>
                <a:gd name="T47" fmla="*/ 40 h 72"/>
                <a:gd name="T48" fmla="*/ 17 w 45"/>
                <a:gd name="T49" fmla="*/ 42 h 72"/>
                <a:gd name="T50" fmla="*/ 14 w 45"/>
                <a:gd name="T51" fmla="*/ 44 h 72"/>
                <a:gd name="T52" fmla="*/ 13 w 45"/>
                <a:gd name="T53" fmla="*/ 48 h 72"/>
                <a:gd name="T54" fmla="*/ 10 w 45"/>
                <a:gd name="T55" fmla="*/ 48 h 72"/>
                <a:gd name="T56" fmla="*/ 9 w 45"/>
                <a:gd name="T57" fmla="*/ 51 h 72"/>
                <a:gd name="T58" fmla="*/ 7 w 45"/>
                <a:gd name="T59" fmla="*/ 51 h 72"/>
                <a:gd name="T60" fmla="*/ 7 w 45"/>
                <a:gd name="T61" fmla="*/ 55 h 72"/>
                <a:gd name="T62" fmla="*/ 7 w 45"/>
                <a:gd name="T63" fmla="*/ 57 h 72"/>
                <a:gd name="T64" fmla="*/ 9 w 45"/>
                <a:gd name="T65" fmla="*/ 62 h 72"/>
                <a:gd name="T66" fmla="*/ 8 w 45"/>
                <a:gd name="T67" fmla="*/ 67 h 72"/>
                <a:gd name="T68" fmla="*/ 12 w 45"/>
                <a:gd name="T69" fmla="*/ 68 h 72"/>
                <a:gd name="T70" fmla="*/ 15 w 45"/>
                <a:gd name="T71" fmla="*/ 69 h 72"/>
                <a:gd name="T72" fmla="*/ 16 w 45"/>
                <a:gd name="T73" fmla="*/ 72 h 72"/>
                <a:gd name="T74" fmla="*/ 19 w 45"/>
                <a:gd name="T75" fmla="*/ 71 h 72"/>
                <a:gd name="T76" fmla="*/ 25 w 45"/>
                <a:gd name="T77" fmla="*/ 69 h 72"/>
                <a:gd name="T78" fmla="*/ 27 w 45"/>
                <a:gd name="T79" fmla="*/ 68 h 72"/>
                <a:gd name="T80" fmla="*/ 28 w 45"/>
                <a:gd name="T81" fmla="*/ 68 h 72"/>
                <a:gd name="T82" fmla="*/ 31 w 45"/>
                <a:gd name="T83" fmla="*/ 67 h 72"/>
                <a:gd name="T84" fmla="*/ 34 w 45"/>
                <a:gd name="T85" fmla="*/ 67 h 72"/>
                <a:gd name="T86" fmla="*/ 18 w 45"/>
                <a:gd name="T87" fmla="*/ 38 h 72"/>
                <a:gd name="T88" fmla="*/ 19 w 45"/>
                <a:gd name="T89" fmla="*/ 38 h 72"/>
                <a:gd name="T90" fmla="*/ 6 w 45"/>
                <a:gd name="T91" fmla="*/ 50 h 72"/>
                <a:gd name="T92" fmla="*/ 6 w 45"/>
                <a:gd name="T93" fmla="*/ 50 h 72"/>
                <a:gd name="T94" fmla="*/ 15 w 45"/>
                <a:gd name="T95" fmla="*/ 71 h 72"/>
                <a:gd name="T96" fmla="*/ 14 w 45"/>
                <a:gd name="T97" fmla="*/ 69 h 72"/>
                <a:gd name="T98" fmla="*/ 11 w 45"/>
                <a:gd name="T99" fmla="*/ 69 h 72"/>
                <a:gd name="T100" fmla="*/ 9 w 45"/>
                <a:gd name="T101" fmla="*/ 68 h 72"/>
                <a:gd name="T102" fmla="*/ 3 w 45"/>
                <a:gd name="T103" fmla="*/ 68 h 72"/>
                <a:gd name="T104" fmla="*/ 5 w 45"/>
                <a:gd name="T105" fmla="*/ 71 h 72"/>
                <a:gd name="T106" fmla="*/ 3 w 45"/>
                <a:gd name="T107" fmla="*/ 7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5" h="72">
                  <a:moveTo>
                    <a:pt x="36" y="67"/>
                  </a:moveTo>
                  <a:cubicBezTo>
                    <a:pt x="35" y="66"/>
                    <a:pt x="35" y="66"/>
                    <a:pt x="35" y="66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5" y="68"/>
                    <a:pt x="35" y="67"/>
                    <a:pt x="36" y="67"/>
                  </a:cubicBezTo>
                  <a:close/>
                  <a:moveTo>
                    <a:pt x="19" y="38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8"/>
                    <a:pt x="19" y="38"/>
                    <a:pt x="19" y="38"/>
                  </a:cubicBezTo>
                  <a:close/>
                  <a:moveTo>
                    <a:pt x="7" y="49"/>
                  </a:move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49"/>
                    <a:pt x="7" y="49"/>
                    <a:pt x="7" y="49"/>
                  </a:cubicBezTo>
                  <a:close/>
                  <a:moveTo>
                    <a:pt x="6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lose/>
                  <a:moveTo>
                    <a:pt x="15" y="71"/>
                  </a:moveTo>
                  <a:cubicBezTo>
                    <a:pt x="16" y="71"/>
                    <a:pt x="16" y="71"/>
                    <a:pt x="16" y="71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5" y="71"/>
                    <a:pt x="15" y="71"/>
                  </a:cubicBezTo>
                  <a:close/>
                  <a:moveTo>
                    <a:pt x="14" y="70"/>
                  </a:moveTo>
                  <a:cubicBezTo>
                    <a:pt x="14" y="70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4" y="70"/>
                    <a:pt x="14" y="70"/>
                    <a:pt x="14" y="70"/>
                  </a:cubicBezTo>
                  <a:close/>
                  <a:moveTo>
                    <a:pt x="12" y="69"/>
                  </a:moveTo>
                  <a:cubicBezTo>
                    <a:pt x="14" y="69"/>
                    <a:pt x="14" y="69"/>
                    <a:pt x="14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69"/>
                    <a:pt x="12" y="69"/>
                    <a:pt x="12" y="69"/>
                  </a:cubicBezTo>
                  <a:close/>
                  <a:moveTo>
                    <a:pt x="11" y="68"/>
                  </a:moveTo>
                  <a:cubicBezTo>
                    <a:pt x="11" y="69"/>
                    <a:pt x="11" y="69"/>
                    <a:pt x="11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11" y="68"/>
                    <a:pt x="11" y="68"/>
                    <a:pt x="11" y="68"/>
                  </a:cubicBezTo>
                  <a:close/>
                  <a:moveTo>
                    <a:pt x="9" y="68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lose/>
                  <a:moveTo>
                    <a:pt x="3" y="69"/>
                  </a:moveTo>
                  <a:cubicBezTo>
                    <a:pt x="4" y="70"/>
                    <a:pt x="4" y="70"/>
                    <a:pt x="4" y="70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lnTo>
                    <a:pt x="3" y="6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9" name="Freeform 41"/>
            <p:cNvSpPr>
              <a:spLocks noEditPoints="1"/>
            </p:cNvSpPr>
            <p:nvPr/>
          </p:nvSpPr>
          <p:spPr bwMode="auto">
            <a:xfrm>
              <a:off x="4688015" y="1859746"/>
              <a:ext cx="109364" cy="65619"/>
            </a:xfrm>
            <a:custGeom>
              <a:avLst/>
              <a:gdLst>
                <a:gd name="T0" fmla="*/ 85 w 85"/>
                <a:gd name="T1" fmla="*/ 48 h 51"/>
                <a:gd name="T2" fmla="*/ 85 w 85"/>
                <a:gd name="T3" fmla="*/ 44 h 51"/>
                <a:gd name="T4" fmla="*/ 78 w 85"/>
                <a:gd name="T5" fmla="*/ 29 h 51"/>
                <a:gd name="T6" fmla="*/ 82 w 85"/>
                <a:gd name="T7" fmla="*/ 14 h 51"/>
                <a:gd name="T8" fmla="*/ 85 w 85"/>
                <a:gd name="T9" fmla="*/ 7 h 51"/>
                <a:gd name="T10" fmla="*/ 85 w 85"/>
                <a:gd name="T11" fmla="*/ 7 h 51"/>
                <a:gd name="T12" fmla="*/ 85 w 85"/>
                <a:gd name="T13" fmla="*/ 7 h 51"/>
                <a:gd name="T14" fmla="*/ 63 w 85"/>
                <a:gd name="T15" fmla="*/ 3 h 51"/>
                <a:gd name="T16" fmla="*/ 56 w 85"/>
                <a:gd name="T17" fmla="*/ 0 h 51"/>
                <a:gd name="T18" fmla="*/ 48 w 85"/>
                <a:gd name="T19" fmla="*/ 0 h 51"/>
                <a:gd name="T20" fmla="*/ 48 w 85"/>
                <a:gd name="T21" fmla="*/ 0 h 51"/>
                <a:gd name="T22" fmla="*/ 48 w 85"/>
                <a:gd name="T23" fmla="*/ 3 h 51"/>
                <a:gd name="T24" fmla="*/ 45 w 85"/>
                <a:gd name="T25" fmla="*/ 3 h 51"/>
                <a:gd name="T26" fmla="*/ 37 w 85"/>
                <a:gd name="T27" fmla="*/ 3 h 51"/>
                <a:gd name="T28" fmla="*/ 34 w 85"/>
                <a:gd name="T29" fmla="*/ 7 h 51"/>
                <a:gd name="T30" fmla="*/ 30 w 85"/>
                <a:gd name="T31" fmla="*/ 7 h 51"/>
                <a:gd name="T32" fmla="*/ 23 w 85"/>
                <a:gd name="T33" fmla="*/ 11 h 51"/>
                <a:gd name="T34" fmla="*/ 23 w 85"/>
                <a:gd name="T35" fmla="*/ 22 h 51"/>
                <a:gd name="T36" fmla="*/ 23 w 85"/>
                <a:gd name="T37" fmla="*/ 22 h 51"/>
                <a:gd name="T38" fmla="*/ 26 w 85"/>
                <a:gd name="T39" fmla="*/ 26 h 51"/>
                <a:gd name="T40" fmla="*/ 23 w 85"/>
                <a:gd name="T41" fmla="*/ 29 h 51"/>
                <a:gd name="T42" fmla="*/ 30 w 85"/>
                <a:gd name="T43" fmla="*/ 37 h 51"/>
                <a:gd name="T44" fmla="*/ 34 w 85"/>
                <a:gd name="T45" fmla="*/ 33 h 51"/>
                <a:gd name="T46" fmla="*/ 37 w 85"/>
                <a:gd name="T47" fmla="*/ 33 h 51"/>
                <a:gd name="T48" fmla="*/ 34 w 85"/>
                <a:gd name="T49" fmla="*/ 44 h 51"/>
                <a:gd name="T50" fmla="*/ 41 w 85"/>
                <a:gd name="T51" fmla="*/ 40 h 51"/>
                <a:gd name="T52" fmla="*/ 48 w 85"/>
                <a:gd name="T53" fmla="*/ 40 h 51"/>
                <a:gd name="T54" fmla="*/ 52 w 85"/>
                <a:gd name="T55" fmla="*/ 37 h 51"/>
                <a:gd name="T56" fmla="*/ 56 w 85"/>
                <a:gd name="T57" fmla="*/ 40 h 51"/>
                <a:gd name="T58" fmla="*/ 63 w 85"/>
                <a:gd name="T59" fmla="*/ 44 h 51"/>
                <a:gd name="T60" fmla="*/ 67 w 85"/>
                <a:gd name="T61" fmla="*/ 51 h 51"/>
                <a:gd name="T62" fmla="*/ 78 w 85"/>
                <a:gd name="T63" fmla="*/ 51 h 51"/>
                <a:gd name="T64" fmla="*/ 82 w 85"/>
                <a:gd name="T65" fmla="*/ 51 h 51"/>
                <a:gd name="T66" fmla="*/ 19 w 85"/>
                <a:gd name="T67" fmla="*/ 18 h 51"/>
                <a:gd name="T68" fmla="*/ 15 w 85"/>
                <a:gd name="T69" fmla="*/ 18 h 51"/>
                <a:gd name="T70" fmla="*/ 15 w 85"/>
                <a:gd name="T71" fmla="*/ 18 h 51"/>
                <a:gd name="T72" fmla="*/ 8 w 85"/>
                <a:gd name="T73" fmla="*/ 22 h 51"/>
                <a:gd name="T74" fmla="*/ 0 w 85"/>
                <a:gd name="T75" fmla="*/ 22 h 51"/>
                <a:gd name="T76" fmla="*/ 4 w 85"/>
                <a:gd name="T77" fmla="*/ 18 h 51"/>
                <a:gd name="T78" fmla="*/ 8 w 85"/>
                <a:gd name="T79" fmla="*/ 18 h 51"/>
                <a:gd name="T80" fmla="*/ 11 w 85"/>
                <a:gd name="T81" fmla="*/ 18 h 51"/>
                <a:gd name="T82" fmla="*/ 15 w 85"/>
                <a:gd name="T83" fmla="*/ 22 h 51"/>
                <a:gd name="T84" fmla="*/ 11 w 85"/>
                <a:gd name="T85" fmla="*/ 22 h 51"/>
                <a:gd name="T86" fmla="*/ 8 w 85"/>
                <a:gd name="T87" fmla="*/ 26 h 51"/>
                <a:gd name="T88" fmla="*/ 15 w 85"/>
                <a:gd name="T89" fmla="*/ 26 h 51"/>
                <a:gd name="T90" fmla="*/ 23 w 85"/>
                <a:gd name="T91" fmla="*/ 29 h 51"/>
                <a:gd name="T92" fmla="*/ 15 w 85"/>
                <a:gd name="T93" fmla="*/ 26 h 51"/>
                <a:gd name="T94" fmla="*/ 0 w 85"/>
                <a:gd name="T95" fmla="*/ 44 h 51"/>
                <a:gd name="T96" fmla="*/ 4 w 85"/>
                <a:gd name="T97" fmla="*/ 40 h 51"/>
                <a:gd name="T98" fmla="*/ 8 w 85"/>
                <a:gd name="T99" fmla="*/ 37 h 51"/>
                <a:gd name="T100" fmla="*/ 15 w 85"/>
                <a:gd name="T101" fmla="*/ 33 h 51"/>
                <a:gd name="T102" fmla="*/ 19 w 85"/>
                <a:gd name="T103" fmla="*/ 29 h 51"/>
                <a:gd name="T104" fmla="*/ 19 w 85"/>
                <a:gd name="T105" fmla="*/ 29 h 51"/>
                <a:gd name="T106" fmla="*/ 15 w 85"/>
                <a:gd name="T107" fmla="*/ 26 h 51"/>
                <a:gd name="T108" fmla="*/ 8 w 85"/>
                <a:gd name="T109" fmla="*/ 26 h 51"/>
                <a:gd name="T110" fmla="*/ 4 w 85"/>
                <a:gd name="T111" fmla="*/ 29 h 51"/>
                <a:gd name="T112" fmla="*/ 0 w 85"/>
                <a:gd name="T113" fmla="*/ 29 h 51"/>
                <a:gd name="T114" fmla="*/ 0 w 85"/>
                <a:gd name="T115" fmla="*/ 29 h 51"/>
                <a:gd name="T116" fmla="*/ 0 w 85"/>
                <a:gd name="T117" fmla="*/ 29 h 51"/>
                <a:gd name="T118" fmla="*/ 0 w 85"/>
                <a:gd name="T119" fmla="*/ 33 h 51"/>
                <a:gd name="T120" fmla="*/ 0 w 85"/>
                <a:gd name="T121" fmla="*/ 37 h 51"/>
                <a:gd name="T122" fmla="*/ 4 w 85"/>
                <a:gd name="T123" fmla="*/ 40 h 51"/>
                <a:gd name="T124" fmla="*/ 0 w 85"/>
                <a:gd name="T125" fmla="*/ 4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5" h="51">
                  <a:moveTo>
                    <a:pt x="82" y="51"/>
                  </a:moveTo>
                  <a:lnTo>
                    <a:pt x="85" y="48"/>
                  </a:lnTo>
                  <a:lnTo>
                    <a:pt x="82" y="44"/>
                  </a:lnTo>
                  <a:lnTo>
                    <a:pt x="85" y="44"/>
                  </a:lnTo>
                  <a:lnTo>
                    <a:pt x="85" y="40"/>
                  </a:lnTo>
                  <a:lnTo>
                    <a:pt x="78" y="29"/>
                  </a:lnTo>
                  <a:lnTo>
                    <a:pt x="78" y="18"/>
                  </a:lnTo>
                  <a:lnTo>
                    <a:pt x="82" y="14"/>
                  </a:lnTo>
                  <a:lnTo>
                    <a:pt x="82" y="11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71" y="7"/>
                  </a:lnTo>
                  <a:lnTo>
                    <a:pt x="63" y="3"/>
                  </a:lnTo>
                  <a:lnTo>
                    <a:pt x="60" y="3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5" y="7"/>
                  </a:lnTo>
                  <a:lnTo>
                    <a:pt x="45" y="3"/>
                  </a:lnTo>
                  <a:lnTo>
                    <a:pt x="37" y="3"/>
                  </a:lnTo>
                  <a:lnTo>
                    <a:pt x="37" y="3"/>
                  </a:lnTo>
                  <a:lnTo>
                    <a:pt x="37" y="7"/>
                  </a:lnTo>
                  <a:lnTo>
                    <a:pt x="34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6" y="7"/>
                  </a:lnTo>
                  <a:lnTo>
                    <a:pt x="23" y="11"/>
                  </a:lnTo>
                  <a:lnTo>
                    <a:pt x="19" y="14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6" y="22"/>
                  </a:lnTo>
                  <a:lnTo>
                    <a:pt x="26" y="26"/>
                  </a:lnTo>
                  <a:lnTo>
                    <a:pt x="23" y="26"/>
                  </a:lnTo>
                  <a:lnTo>
                    <a:pt x="23" y="29"/>
                  </a:lnTo>
                  <a:lnTo>
                    <a:pt x="26" y="33"/>
                  </a:lnTo>
                  <a:lnTo>
                    <a:pt x="30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7" y="29"/>
                  </a:lnTo>
                  <a:lnTo>
                    <a:pt x="37" y="33"/>
                  </a:lnTo>
                  <a:lnTo>
                    <a:pt x="34" y="40"/>
                  </a:lnTo>
                  <a:lnTo>
                    <a:pt x="34" y="44"/>
                  </a:lnTo>
                  <a:lnTo>
                    <a:pt x="37" y="40"/>
                  </a:lnTo>
                  <a:lnTo>
                    <a:pt x="41" y="40"/>
                  </a:lnTo>
                  <a:lnTo>
                    <a:pt x="45" y="37"/>
                  </a:lnTo>
                  <a:lnTo>
                    <a:pt x="48" y="40"/>
                  </a:lnTo>
                  <a:lnTo>
                    <a:pt x="52" y="40"/>
                  </a:lnTo>
                  <a:lnTo>
                    <a:pt x="52" y="37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60" y="44"/>
                  </a:lnTo>
                  <a:lnTo>
                    <a:pt x="63" y="44"/>
                  </a:lnTo>
                  <a:lnTo>
                    <a:pt x="67" y="48"/>
                  </a:lnTo>
                  <a:lnTo>
                    <a:pt x="67" y="51"/>
                  </a:lnTo>
                  <a:lnTo>
                    <a:pt x="71" y="51"/>
                  </a:lnTo>
                  <a:lnTo>
                    <a:pt x="78" y="51"/>
                  </a:lnTo>
                  <a:lnTo>
                    <a:pt x="82" y="51"/>
                  </a:lnTo>
                  <a:lnTo>
                    <a:pt x="82" y="51"/>
                  </a:lnTo>
                  <a:close/>
                  <a:moveTo>
                    <a:pt x="15" y="18"/>
                  </a:moveTo>
                  <a:lnTo>
                    <a:pt x="19" y="18"/>
                  </a:lnTo>
                  <a:lnTo>
                    <a:pt x="19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close/>
                  <a:moveTo>
                    <a:pt x="8" y="26"/>
                  </a:moveTo>
                  <a:lnTo>
                    <a:pt x="8" y="22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1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8" y="26"/>
                  </a:lnTo>
                  <a:lnTo>
                    <a:pt x="8" y="26"/>
                  </a:lnTo>
                  <a:close/>
                  <a:moveTo>
                    <a:pt x="15" y="26"/>
                  </a:moveTo>
                  <a:lnTo>
                    <a:pt x="15" y="26"/>
                  </a:lnTo>
                  <a:lnTo>
                    <a:pt x="19" y="26"/>
                  </a:lnTo>
                  <a:lnTo>
                    <a:pt x="23" y="29"/>
                  </a:lnTo>
                  <a:lnTo>
                    <a:pt x="19" y="29"/>
                  </a:lnTo>
                  <a:lnTo>
                    <a:pt x="15" y="26"/>
                  </a:lnTo>
                  <a:lnTo>
                    <a:pt x="15" y="26"/>
                  </a:lnTo>
                  <a:close/>
                  <a:moveTo>
                    <a:pt x="0" y="44"/>
                  </a:moveTo>
                  <a:lnTo>
                    <a:pt x="0" y="44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5" y="29"/>
                  </a:lnTo>
                  <a:lnTo>
                    <a:pt x="15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0" y="4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0" name="Freeform 42"/>
            <p:cNvSpPr>
              <a:spLocks/>
            </p:cNvSpPr>
            <p:nvPr/>
          </p:nvSpPr>
          <p:spPr bwMode="auto">
            <a:xfrm>
              <a:off x="4673862" y="1907351"/>
              <a:ext cx="133810" cy="66905"/>
            </a:xfrm>
            <a:custGeom>
              <a:avLst/>
              <a:gdLst>
                <a:gd name="T0" fmla="*/ 104 w 104"/>
                <a:gd name="T1" fmla="*/ 37 h 52"/>
                <a:gd name="T2" fmla="*/ 100 w 104"/>
                <a:gd name="T3" fmla="*/ 29 h 52"/>
                <a:gd name="T4" fmla="*/ 96 w 104"/>
                <a:gd name="T5" fmla="*/ 26 h 52"/>
                <a:gd name="T6" fmla="*/ 96 w 104"/>
                <a:gd name="T7" fmla="*/ 22 h 52"/>
                <a:gd name="T8" fmla="*/ 96 w 104"/>
                <a:gd name="T9" fmla="*/ 18 h 52"/>
                <a:gd name="T10" fmla="*/ 89 w 104"/>
                <a:gd name="T11" fmla="*/ 14 h 52"/>
                <a:gd name="T12" fmla="*/ 78 w 104"/>
                <a:gd name="T13" fmla="*/ 14 h 52"/>
                <a:gd name="T14" fmla="*/ 74 w 104"/>
                <a:gd name="T15" fmla="*/ 7 h 52"/>
                <a:gd name="T16" fmla="*/ 67 w 104"/>
                <a:gd name="T17" fmla="*/ 3 h 52"/>
                <a:gd name="T18" fmla="*/ 63 w 104"/>
                <a:gd name="T19" fmla="*/ 0 h 52"/>
                <a:gd name="T20" fmla="*/ 59 w 104"/>
                <a:gd name="T21" fmla="*/ 3 h 52"/>
                <a:gd name="T22" fmla="*/ 52 w 104"/>
                <a:gd name="T23" fmla="*/ 3 h 52"/>
                <a:gd name="T24" fmla="*/ 45 w 104"/>
                <a:gd name="T25" fmla="*/ 7 h 52"/>
                <a:gd name="T26" fmla="*/ 48 w 104"/>
                <a:gd name="T27" fmla="*/ 14 h 52"/>
                <a:gd name="T28" fmla="*/ 41 w 104"/>
                <a:gd name="T29" fmla="*/ 26 h 52"/>
                <a:gd name="T30" fmla="*/ 34 w 104"/>
                <a:gd name="T31" fmla="*/ 22 h 52"/>
                <a:gd name="T32" fmla="*/ 26 w 104"/>
                <a:gd name="T33" fmla="*/ 11 h 52"/>
                <a:gd name="T34" fmla="*/ 22 w 104"/>
                <a:gd name="T35" fmla="*/ 7 h 52"/>
                <a:gd name="T36" fmla="*/ 15 w 104"/>
                <a:gd name="T37" fmla="*/ 11 h 52"/>
                <a:gd name="T38" fmla="*/ 11 w 104"/>
                <a:gd name="T39" fmla="*/ 14 h 52"/>
                <a:gd name="T40" fmla="*/ 8 w 104"/>
                <a:gd name="T41" fmla="*/ 18 h 52"/>
                <a:gd name="T42" fmla="*/ 8 w 104"/>
                <a:gd name="T43" fmla="*/ 26 h 52"/>
                <a:gd name="T44" fmla="*/ 4 w 104"/>
                <a:gd name="T45" fmla="*/ 33 h 52"/>
                <a:gd name="T46" fmla="*/ 0 w 104"/>
                <a:gd name="T47" fmla="*/ 37 h 52"/>
                <a:gd name="T48" fmla="*/ 4 w 104"/>
                <a:gd name="T49" fmla="*/ 44 h 52"/>
                <a:gd name="T50" fmla="*/ 8 w 104"/>
                <a:gd name="T51" fmla="*/ 44 h 52"/>
                <a:gd name="T52" fmla="*/ 11 w 104"/>
                <a:gd name="T53" fmla="*/ 40 h 52"/>
                <a:gd name="T54" fmla="*/ 26 w 104"/>
                <a:gd name="T55" fmla="*/ 37 h 52"/>
                <a:gd name="T56" fmla="*/ 34 w 104"/>
                <a:gd name="T57" fmla="*/ 40 h 52"/>
                <a:gd name="T58" fmla="*/ 37 w 104"/>
                <a:gd name="T59" fmla="*/ 37 h 52"/>
                <a:gd name="T60" fmla="*/ 41 w 104"/>
                <a:gd name="T61" fmla="*/ 37 h 52"/>
                <a:gd name="T62" fmla="*/ 48 w 104"/>
                <a:gd name="T63" fmla="*/ 40 h 52"/>
                <a:gd name="T64" fmla="*/ 56 w 104"/>
                <a:gd name="T65" fmla="*/ 37 h 52"/>
                <a:gd name="T66" fmla="*/ 67 w 104"/>
                <a:gd name="T67" fmla="*/ 40 h 52"/>
                <a:gd name="T68" fmla="*/ 74 w 104"/>
                <a:gd name="T69" fmla="*/ 48 h 52"/>
                <a:gd name="T70" fmla="*/ 85 w 104"/>
                <a:gd name="T71" fmla="*/ 52 h 52"/>
                <a:gd name="T72" fmla="*/ 85 w 104"/>
                <a:gd name="T73" fmla="*/ 52 h 52"/>
                <a:gd name="T74" fmla="*/ 96 w 104"/>
                <a:gd name="T75" fmla="*/ 48 h 52"/>
                <a:gd name="T76" fmla="*/ 100 w 104"/>
                <a:gd name="T77" fmla="*/ 44 h 52"/>
                <a:gd name="T78" fmla="*/ 104 w 104"/>
                <a:gd name="T79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4" h="52">
                  <a:moveTo>
                    <a:pt x="104" y="40"/>
                  </a:moveTo>
                  <a:lnTo>
                    <a:pt x="104" y="37"/>
                  </a:lnTo>
                  <a:lnTo>
                    <a:pt x="104" y="33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96" y="26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18"/>
                  </a:lnTo>
                  <a:lnTo>
                    <a:pt x="96" y="18"/>
                  </a:lnTo>
                  <a:lnTo>
                    <a:pt x="96" y="14"/>
                  </a:lnTo>
                  <a:lnTo>
                    <a:pt x="89" y="14"/>
                  </a:lnTo>
                  <a:lnTo>
                    <a:pt x="82" y="14"/>
                  </a:lnTo>
                  <a:lnTo>
                    <a:pt x="78" y="14"/>
                  </a:lnTo>
                  <a:lnTo>
                    <a:pt x="78" y="11"/>
                  </a:lnTo>
                  <a:lnTo>
                    <a:pt x="74" y="7"/>
                  </a:lnTo>
                  <a:lnTo>
                    <a:pt x="71" y="7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8" y="3"/>
                  </a:lnTo>
                  <a:lnTo>
                    <a:pt x="45" y="7"/>
                  </a:lnTo>
                  <a:lnTo>
                    <a:pt x="45" y="11"/>
                  </a:lnTo>
                  <a:lnTo>
                    <a:pt x="48" y="14"/>
                  </a:lnTo>
                  <a:lnTo>
                    <a:pt x="45" y="22"/>
                  </a:lnTo>
                  <a:lnTo>
                    <a:pt x="41" y="26"/>
                  </a:lnTo>
                  <a:lnTo>
                    <a:pt x="37" y="26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26" y="11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9" y="11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1" y="14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26"/>
                  </a:lnTo>
                  <a:lnTo>
                    <a:pt x="4" y="29"/>
                  </a:lnTo>
                  <a:lnTo>
                    <a:pt x="4" y="33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11" y="40"/>
                  </a:lnTo>
                  <a:lnTo>
                    <a:pt x="19" y="37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4" y="40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41" y="37"/>
                  </a:lnTo>
                  <a:lnTo>
                    <a:pt x="41" y="37"/>
                  </a:lnTo>
                  <a:lnTo>
                    <a:pt x="45" y="40"/>
                  </a:lnTo>
                  <a:lnTo>
                    <a:pt x="48" y="40"/>
                  </a:lnTo>
                  <a:lnTo>
                    <a:pt x="52" y="40"/>
                  </a:lnTo>
                  <a:lnTo>
                    <a:pt x="56" y="37"/>
                  </a:lnTo>
                  <a:lnTo>
                    <a:pt x="63" y="40"/>
                  </a:lnTo>
                  <a:lnTo>
                    <a:pt x="67" y="40"/>
                  </a:lnTo>
                  <a:lnTo>
                    <a:pt x="71" y="48"/>
                  </a:lnTo>
                  <a:lnTo>
                    <a:pt x="74" y="48"/>
                  </a:lnTo>
                  <a:lnTo>
                    <a:pt x="78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93" y="52"/>
                  </a:lnTo>
                  <a:lnTo>
                    <a:pt x="96" y="48"/>
                  </a:lnTo>
                  <a:lnTo>
                    <a:pt x="100" y="44"/>
                  </a:lnTo>
                  <a:lnTo>
                    <a:pt x="100" y="44"/>
                  </a:lnTo>
                  <a:lnTo>
                    <a:pt x="104" y="40"/>
                  </a:lnTo>
                  <a:lnTo>
                    <a:pt x="104" y="4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1" name="Freeform 43"/>
            <p:cNvSpPr>
              <a:spLocks/>
            </p:cNvSpPr>
            <p:nvPr/>
          </p:nvSpPr>
          <p:spPr bwMode="auto">
            <a:xfrm>
              <a:off x="4679009" y="1954956"/>
              <a:ext cx="104218" cy="66905"/>
            </a:xfrm>
            <a:custGeom>
              <a:avLst/>
              <a:gdLst>
                <a:gd name="T0" fmla="*/ 26 w 81"/>
                <a:gd name="T1" fmla="*/ 41 h 52"/>
                <a:gd name="T2" fmla="*/ 26 w 81"/>
                <a:gd name="T3" fmla="*/ 33 h 52"/>
                <a:gd name="T4" fmla="*/ 30 w 81"/>
                <a:gd name="T5" fmla="*/ 29 h 52"/>
                <a:gd name="T6" fmla="*/ 26 w 81"/>
                <a:gd name="T7" fmla="*/ 29 h 52"/>
                <a:gd name="T8" fmla="*/ 26 w 81"/>
                <a:gd name="T9" fmla="*/ 29 h 52"/>
                <a:gd name="T10" fmla="*/ 22 w 81"/>
                <a:gd name="T11" fmla="*/ 26 h 52"/>
                <a:gd name="T12" fmla="*/ 22 w 81"/>
                <a:gd name="T13" fmla="*/ 26 h 52"/>
                <a:gd name="T14" fmla="*/ 15 w 81"/>
                <a:gd name="T15" fmla="*/ 26 h 52"/>
                <a:gd name="T16" fmla="*/ 11 w 81"/>
                <a:gd name="T17" fmla="*/ 26 h 52"/>
                <a:gd name="T18" fmla="*/ 7 w 81"/>
                <a:gd name="T19" fmla="*/ 18 h 52"/>
                <a:gd name="T20" fmla="*/ 0 w 81"/>
                <a:gd name="T21" fmla="*/ 18 h 52"/>
                <a:gd name="T22" fmla="*/ 0 w 81"/>
                <a:gd name="T23" fmla="*/ 18 h 52"/>
                <a:gd name="T24" fmla="*/ 0 w 81"/>
                <a:gd name="T25" fmla="*/ 18 h 52"/>
                <a:gd name="T26" fmla="*/ 0 w 81"/>
                <a:gd name="T27" fmla="*/ 15 h 52"/>
                <a:gd name="T28" fmla="*/ 0 w 81"/>
                <a:gd name="T29" fmla="*/ 11 h 52"/>
                <a:gd name="T30" fmla="*/ 4 w 81"/>
                <a:gd name="T31" fmla="*/ 7 h 52"/>
                <a:gd name="T32" fmla="*/ 4 w 81"/>
                <a:gd name="T33" fmla="*/ 7 h 52"/>
                <a:gd name="T34" fmla="*/ 7 w 81"/>
                <a:gd name="T35" fmla="*/ 3 h 52"/>
                <a:gd name="T36" fmla="*/ 15 w 81"/>
                <a:gd name="T37" fmla="*/ 0 h 52"/>
                <a:gd name="T38" fmla="*/ 22 w 81"/>
                <a:gd name="T39" fmla="*/ 0 h 52"/>
                <a:gd name="T40" fmla="*/ 26 w 81"/>
                <a:gd name="T41" fmla="*/ 0 h 52"/>
                <a:gd name="T42" fmla="*/ 30 w 81"/>
                <a:gd name="T43" fmla="*/ 3 h 52"/>
                <a:gd name="T44" fmla="*/ 33 w 81"/>
                <a:gd name="T45" fmla="*/ 0 h 52"/>
                <a:gd name="T46" fmla="*/ 33 w 81"/>
                <a:gd name="T47" fmla="*/ 0 h 52"/>
                <a:gd name="T48" fmla="*/ 37 w 81"/>
                <a:gd name="T49" fmla="*/ 0 h 52"/>
                <a:gd name="T50" fmla="*/ 37 w 81"/>
                <a:gd name="T51" fmla="*/ 0 h 52"/>
                <a:gd name="T52" fmla="*/ 41 w 81"/>
                <a:gd name="T53" fmla="*/ 3 h 52"/>
                <a:gd name="T54" fmla="*/ 44 w 81"/>
                <a:gd name="T55" fmla="*/ 3 h 52"/>
                <a:gd name="T56" fmla="*/ 48 w 81"/>
                <a:gd name="T57" fmla="*/ 3 h 52"/>
                <a:gd name="T58" fmla="*/ 52 w 81"/>
                <a:gd name="T59" fmla="*/ 0 h 52"/>
                <a:gd name="T60" fmla="*/ 59 w 81"/>
                <a:gd name="T61" fmla="*/ 3 h 52"/>
                <a:gd name="T62" fmla="*/ 63 w 81"/>
                <a:gd name="T63" fmla="*/ 3 h 52"/>
                <a:gd name="T64" fmla="*/ 67 w 81"/>
                <a:gd name="T65" fmla="*/ 11 h 52"/>
                <a:gd name="T66" fmla="*/ 70 w 81"/>
                <a:gd name="T67" fmla="*/ 11 h 52"/>
                <a:gd name="T68" fmla="*/ 74 w 81"/>
                <a:gd name="T69" fmla="*/ 15 h 52"/>
                <a:gd name="T70" fmla="*/ 81 w 81"/>
                <a:gd name="T71" fmla="*/ 15 h 52"/>
                <a:gd name="T72" fmla="*/ 81 w 81"/>
                <a:gd name="T73" fmla="*/ 15 h 52"/>
                <a:gd name="T74" fmla="*/ 78 w 81"/>
                <a:gd name="T75" fmla="*/ 22 h 52"/>
                <a:gd name="T76" fmla="*/ 81 w 81"/>
                <a:gd name="T77" fmla="*/ 22 h 52"/>
                <a:gd name="T78" fmla="*/ 81 w 81"/>
                <a:gd name="T79" fmla="*/ 26 h 52"/>
                <a:gd name="T80" fmla="*/ 74 w 81"/>
                <a:gd name="T81" fmla="*/ 26 h 52"/>
                <a:gd name="T82" fmla="*/ 70 w 81"/>
                <a:gd name="T83" fmla="*/ 33 h 52"/>
                <a:gd name="T84" fmla="*/ 70 w 81"/>
                <a:gd name="T85" fmla="*/ 33 h 52"/>
                <a:gd name="T86" fmla="*/ 70 w 81"/>
                <a:gd name="T87" fmla="*/ 37 h 52"/>
                <a:gd name="T88" fmla="*/ 74 w 81"/>
                <a:gd name="T89" fmla="*/ 37 h 52"/>
                <a:gd name="T90" fmla="*/ 74 w 81"/>
                <a:gd name="T91" fmla="*/ 41 h 52"/>
                <a:gd name="T92" fmla="*/ 70 w 81"/>
                <a:gd name="T93" fmla="*/ 41 h 52"/>
                <a:gd name="T94" fmla="*/ 67 w 81"/>
                <a:gd name="T95" fmla="*/ 41 h 52"/>
                <a:gd name="T96" fmla="*/ 67 w 81"/>
                <a:gd name="T97" fmla="*/ 41 h 52"/>
                <a:gd name="T98" fmla="*/ 63 w 81"/>
                <a:gd name="T99" fmla="*/ 44 h 52"/>
                <a:gd name="T100" fmla="*/ 59 w 81"/>
                <a:gd name="T101" fmla="*/ 44 h 52"/>
                <a:gd name="T102" fmla="*/ 59 w 81"/>
                <a:gd name="T103" fmla="*/ 48 h 52"/>
                <a:gd name="T104" fmla="*/ 59 w 81"/>
                <a:gd name="T105" fmla="*/ 48 h 52"/>
                <a:gd name="T106" fmla="*/ 52 w 81"/>
                <a:gd name="T107" fmla="*/ 52 h 52"/>
                <a:gd name="T108" fmla="*/ 48 w 81"/>
                <a:gd name="T109" fmla="*/ 48 h 52"/>
                <a:gd name="T110" fmla="*/ 44 w 81"/>
                <a:gd name="T111" fmla="*/ 52 h 52"/>
                <a:gd name="T112" fmla="*/ 41 w 81"/>
                <a:gd name="T113" fmla="*/ 52 h 52"/>
                <a:gd name="T114" fmla="*/ 37 w 81"/>
                <a:gd name="T115" fmla="*/ 52 h 52"/>
                <a:gd name="T116" fmla="*/ 37 w 81"/>
                <a:gd name="T117" fmla="*/ 48 h 52"/>
                <a:gd name="T118" fmla="*/ 37 w 81"/>
                <a:gd name="T119" fmla="*/ 41 h 52"/>
                <a:gd name="T120" fmla="*/ 33 w 81"/>
                <a:gd name="T121" fmla="*/ 41 h 52"/>
                <a:gd name="T122" fmla="*/ 30 w 81"/>
                <a:gd name="T123" fmla="*/ 37 h 52"/>
                <a:gd name="T124" fmla="*/ 26 w 81"/>
                <a:gd name="T125" fmla="*/ 4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" h="52">
                  <a:moveTo>
                    <a:pt x="26" y="41"/>
                  </a:moveTo>
                  <a:lnTo>
                    <a:pt x="26" y="33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7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3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30" y="3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8" y="3"/>
                  </a:lnTo>
                  <a:lnTo>
                    <a:pt x="52" y="0"/>
                  </a:lnTo>
                  <a:lnTo>
                    <a:pt x="59" y="3"/>
                  </a:lnTo>
                  <a:lnTo>
                    <a:pt x="63" y="3"/>
                  </a:lnTo>
                  <a:lnTo>
                    <a:pt x="67" y="11"/>
                  </a:lnTo>
                  <a:lnTo>
                    <a:pt x="70" y="11"/>
                  </a:lnTo>
                  <a:lnTo>
                    <a:pt x="74" y="15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8" y="22"/>
                  </a:lnTo>
                  <a:lnTo>
                    <a:pt x="81" y="22"/>
                  </a:lnTo>
                  <a:lnTo>
                    <a:pt x="81" y="26"/>
                  </a:lnTo>
                  <a:lnTo>
                    <a:pt x="74" y="26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7"/>
                  </a:lnTo>
                  <a:lnTo>
                    <a:pt x="74" y="37"/>
                  </a:lnTo>
                  <a:lnTo>
                    <a:pt x="74" y="41"/>
                  </a:lnTo>
                  <a:lnTo>
                    <a:pt x="70" y="41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3" y="44"/>
                  </a:lnTo>
                  <a:lnTo>
                    <a:pt x="59" y="44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2" y="52"/>
                  </a:lnTo>
                  <a:lnTo>
                    <a:pt x="48" y="48"/>
                  </a:lnTo>
                  <a:lnTo>
                    <a:pt x="44" y="52"/>
                  </a:lnTo>
                  <a:lnTo>
                    <a:pt x="41" y="52"/>
                  </a:lnTo>
                  <a:lnTo>
                    <a:pt x="37" y="52"/>
                  </a:lnTo>
                  <a:lnTo>
                    <a:pt x="37" y="48"/>
                  </a:lnTo>
                  <a:lnTo>
                    <a:pt x="37" y="41"/>
                  </a:lnTo>
                  <a:lnTo>
                    <a:pt x="33" y="41"/>
                  </a:lnTo>
                  <a:lnTo>
                    <a:pt x="30" y="37"/>
                  </a:lnTo>
                  <a:lnTo>
                    <a:pt x="26" y="4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4731760" y="1958817"/>
              <a:ext cx="176269" cy="124804"/>
            </a:xfrm>
            <a:custGeom>
              <a:avLst/>
              <a:gdLst>
                <a:gd name="T0" fmla="*/ 3 w 137"/>
                <a:gd name="T1" fmla="*/ 49 h 97"/>
                <a:gd name="T2" fmla="*/ 11 w 137"/>
                <a:gd name="T3" fmla="*/ 49 h 97"/>
                <a:gd name="T4" fmla="*/ 18 w 137"/>
                <a:gd name="T5" fmla="*/ 45 h 97"/>
                <a:gd name="T6" fmla="*/ 22 w 137"/>
                <a:gd name="T7" fmla="*/ 41 h 97"/>
                <a:gd name="T8" fmla="*/ 26 w 137"/>
                <a:gd name="T9" fmla="*/ 38 h 97"/>
                <a:gd name="T10" fmla="*/ 33 w 137"/>
                <a:gd name="T11" fmla="*/ 38 h 97"/>
                <a:gd name="T12" fmla="*/ 29 w 137"/>
                <a:gd name="T13" fmla="*/ 34 h 97"/>
                <a:gd name="T14" fmla="*/ 29 w 137"/>
                <a:gd name="T15" fmla="*/ 30 h 97"/>
                <a:gd name="T16" fmla="*/ 40 w 137"/>
                <a:gd name="T17" fmla="*/ 23 h 97"/>
                <a:gd name="T18" fmla="*/ 37 w 137"/>
                <a:gd name="T19" fmla="*/ 19 h 97"/>
                <a:gd name="T20" fmla="*/ 48 w 137"/>
                <a:gd name="T21" fmla="*/ 12 h 97"/>
                <a:gd name="T22" fmla="*/ 55 w 137"/>
                <a:gd name="T23" fmla="*/ 4 h 97"/>
                <a:gd name="T24" fmla="*/ 59 w 137"/>
                <a:gd name="T25" fmla="*/ 0 h 97"/>
                <a:gd name="T26" fmla="*/ 66 w 137"/>
                <a:gd name="T27" fmla="*/ 4 h 97"/>
                <a:gd name="T28" fmla="*/ 70 w 137"/>
                <a:gd name="T29" fmla="*/ 4 h 97"/>
                <a:gd name="T30" fmla="*/ 77 w 137"/>
                <a:gd name="T31" fmla="*/ 4 h 97"/>
                <a:gd name="T32" fmla="*/ 85 w 137"/>
                <a:gd name="T33" fmla="*/ 4 h 97"/>
                <a:gd name="T34" fmla="*/ 92 w 137"/>
                <a:gd name="T35" fmla="*/ 8 h 97"/>
                <a:gd name="T36" fmla="*/ 103 w 137"/>
                <a:gd name="T37" fmla="*/ 8 h 97"/>
                <a:gd name="T38" fmla="*/ 103 w 137"/>
                <a:gd name="T39" fmla="*/ 15 h 97"/>
                <a:gd name="T40" fmla="*/ 103 w 137"/>
                <a:gd name="T41" fmla="*/ 23 h 97"/>
                <a:gd name="T42" fmla="*/ 111 w 137"/>
                <a:gd name="T43" fmla="*/ 30 h 97"/>
                <a:gd name="T44" fmla="*/ 118 w 137"/>
                <a:gd name="T45" fmla="*/ 38 h 97"/>
                <a:gd name="T46" fmla="*/ 126 w 137"/>
                <a:gd name="T47" fmla="*/ 45 h 97"/>
                <a:gd name="T48" fmla="*/ 133 w 137"/>
                <a:gd name="T49" fmla="*/ 52 h 97"/>
                <a:gd name="T50" fmla="*/ 133 w 137"/>
                <a:gd name="T51" fmla="*/ 56 h 97"/>
                <a:gd name="T52" fmla="*/ 122 w 137"/>
                <a:gd name="T53" fmla="*/ 64 h 97"/>
                <a:gd name="T54" fmla="*/ 118 w 137"/>
                <a:gd name="T55" fmla="*/ 64 h 97"/>
                <a:gd name="T56" fmla="*/ 122 w 137"/>
                <a:gd name="T57" fmla="*/ 71 h 97"/>
                <a:gd name="T58" fmla="*/ 126 w 137"/>
                <a:gd name="T59" fmla="*/ 78 h 97"/>
                <a:gd name="T60" fmla="*/ 126 w 137"/>
                <a:gd name="T61" fmla="*/ 82 h 97"/>
                <a:gd name="T62" fmla="*/ 111 w 137"/>
                <a:gd name="T63" fmla="*/ 86 h 97"/>
                <a:gd name="T64" fmla="*/ 111 w 137"/>
                <a:gd name="T65" fmla="*/ 97 h 97"/>
                <a:gd name="T66" fmla="*/ 103 w 137"/>
                <a:gd name="T67" fmla="*/ 93 h 97"/>
                <a:gd name="T68" fmla="*/ 96 w 137"/>
                <a:gd name="T69" fmla="*/ 93 h 97"/>
                <a:gd name="T70" fmla="*/ 89 w 137"/>
                <a:gd name="T71" fmla="*/ 97 h 97"/>
                <a:gd name="T72" fmla="*/ 85 w 137"/>
                <a:gd name="T73" fmla="*/ 93 h 97"/>
                <a:gd name="T74" fmla="*/ 77 w 137"/>
                <a:gd name="T75" fmla="*/ 97 h 97"/>
                <a:gd name="T76" fmla="*/ 70 w 137"/>
                <a:gd name="T77" fmla="*/ 93 h 97"/>
                <a:gd name="T78" fmla="*/ 66 w 137"/>
                <a:gd name="T79" fmla="*/ 93 h 97"/>
                <a:gd name="T80" fmla="*/ 55 w 137"/>
                <a:gd name="T81" fmla="*/ 93 h 97"/>
                <a:gd name="T82" fmla="*/ 51 w 137"/>
                <a:gd name="T83" fmla="*/ 89 h 97"/>
                <a:gd name="T84" fmla="*/ 37 w 137"/>
                <a:gd name="T85" fmla="*/ 89 h 97"/>
                <a:gd name="T86" fmla="*/ 33 w 137"/>
                <a:gd name="T87" fmla="*/ 89 h 97"/>
                <a:gd name="T88" fmla="*/ 14 w 137"/>
                <a:gd name="T89" fmla="*/ 93 h 97"/>
                <a:gd name="T90" fmla="*/ 7 w 137"/>
                <a:gd name="T91" fmla="*/ 89 h 97"/>
                <a:gd name="T92" fmla="*/ 7 w 137"/>
                <a:gd name="T93" fmla="*/ 89 h 97"/>
                <a:gd name="T94" fmla="*/ 0 w 137"/>
                <a:gd name="T95" fmla="*/ 82 h 97"/>
                <a:gd name="T96" fmla="*/ 7 w 137"/>
                <a:gd name="T97" fmla="*/ 75 h 97"/>
                <a:gd name="T98" fmla="*/ 3 w 137"/>
                <a:gd name="T99" fmla="*/ 64 h 97"/>
                <a:gd name="T100" fmla="*/ 3 w 137"/>
                <a:gd name="T101" fmla="*/ 60 h 97"/>
                <a:gd name="T102" fmla="*/ 0 w 137"/>
                <a:gd name="T103" fmla="*/ 4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7" h="97">
                  <a:moveTo>
                    <a:pt x="0" y="49"/>
                  </a:moveTo>
                  <a:lnTo>
                    <a:pt x="3" y="49"/>
                  </a:lnTo>
                  <a:lnTo>
                    <a:pt x="7" y="45"/>
                  </a:lnTo>
                  <a:lnTo>
                    <a:pt x="11" y="49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1"/>
                  </a:lnTo>
                  <a:lnTo>
                    <a:pt x="22" y="41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9" y="38"/>
                  </a:lnTo>
                  <a:lnTo>
                    <a:pt x="33" y="38"/>
                  </a:lnTo>
                  <a:lnTo>
                    <a:pt x="33" y="34"/>
                  </a:lnTo>
                  <a:lnTo>
                    <a:pt x="29" y="34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37" y="19"/>
                  </a:lnTo>
                  <a:lnTo>
                    <a:pt x="40" y="12"/>
                  </a:lnTo>
                  <a:lnTo>
                    <a:pt x="48" y="12"/>
                  </a:lnTo>
                  <a:lnTo>
                    <a:pt x="51" y="8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6" y="4"/>
                  </a:lnTo>
                  <a:lnTo>
                    <a:pt x="66" y="0"/>
                  </a:lnTo>
                  <a:lnTo>
                    <a:pt x="70" y="4"/>
                  </a:lnTo>
                  <a:lnTo>
                    <a:pt x="74" y="4"/>
                  </a:lnTo>
                  <a:lnTo>
                    <a:pt x="77" y="4"/>
                  </a:lnTo>
                  <a:lnTo>
                    <a:pt x="81" y="8"/>
                  </a:lnTo>
                  <a:lnTo>
                    <a:pt x="85" y="4"/>
                  </a:lnTo>
                  <a:lnTo>
                    <a:pt x="92" y="4"/>
                  </a:lnTo>
                  <a:lnTo>
                    <a:pt x="92" y="8"/>
                  </a:lnTo>
                  <a:lnTo>
                    <a:pt x="96" y="8"/>
                  </a:lnTo>
                  <a:lnTo>
                    <a:pt x="103" y="8"/>
                  </a:lnTo>
                  <a:lnTo>
                    <a:pt x="103" y="12"/>
                  </a:lnTo>
                  <a:lnTo>
                    <a:pt x="103" y="15"/>
                  </a:lnTo>
                  <a:lnTo>
                    <a:pt x="103" y="19"/>
                  </a:lnTo>
                  <a:lnTo>
                    <a:pt x="103" y="23"/>
                  </a:lnTo>
                  <a:lnTo>
                    <a:pt x="107" y="26"/>
                  </a:lnTo>
                  <a:lnTo>
                    <a:pt x="111" y="30"/>
                  </a:lnTo>
                  <a:lnTo>
                    <a:pt x="114" y="38"/>
                  </a:lnTo>
                  <a:lnTo>
                    <a:pt x="118" y="38"/>
                  </a:lnTo>
                  <a:lnTo>
                    <a:pt x="118" y="45"/>
                  </a:lnTo>
                  <a:lnTo>
                    <a:pt x="126" y="45"/>
                  </a:lnTo>
                  <a:lnTo>
                    <a:pt x="133" y="49"/>
                  </a:lnTo>
                  <a:lnTo>
                    <a:pt x="133" y="52"/>
                  </a:lnTo>
                  <a:lnTo>
                    <a:pt x="137" y="56"/>
                  </a:lnTo>
                  <a:lnTo>
                    <a:pt x="133" y="56"/>
                  </a:lnTo>
                  <a:lnTo>
                    <a:pt x="129" y="64"/>
                  </a:lnTo>
                  <a:lnTo>
                    <a:pt x="122" y="64"/>
                  </a:lnTo>
                  <a:lnTo>
                    <a:pt x="118" y="60"/>
                  </a:lnTo>
                  <a:lnTo>
                    <a:pt x="118" y="64"/>
                  </a:lnTo>
                  <a:lnTo>
                    <a:pt x="118" y="67"/>
                  </a:lnTo>
                  <a:lnTo>
                    <a:pt x="122" y="71"/>
                  </a:lnTo>
                  <a:lnTo>
                    <a:pt x="122" y="75"/>
                  </a:lnTo>
                  <a:lnTo>
                    <a:pt x="126" y="78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18" y="86"/>
                  </a:lnTo>
                  <a:lnTo>
                    <a:pt x="111" y="86"/>
                  </a:lnTo>
                  <a:lnTo>
                    <a:pt x="111" y="89"/>
                  </a:lnTo>
                  <a:lnTo>
                    <a:pt x="111" y="97"/>
                  </a:lnTo>
                  <a:lnTo>
                    <a:pt x="107" y="97"/>
                  </a:lnTo>
                  <a:lnTo>
                    <a:pt x="103" y="93"/>
                  </a:lnTo>
                  <a:lnTo>
                    <a:pt x="100" y="93"/>
                  </a:lnTo>
                  <a:lnTo>
                    <a:pt x="96" y="93"/>
                  </a:lnTo>
                  <a:lnTo>
                    <a:pt x="92" y="93"/>
                  </a:lnTo>
                  <a:lnTo>
                    <a:pt x="89" y="97"/>
                  </a:lnTo>
                  <a:lnTo>
                    <a:pt x="85" y="97"/>
                  </a:lnTo>
                  <a:lnTo>
                    <a:pt x="85" y="93"/>
                  </a:lnTo>
                  <a:lnTo>
                    <a:pt x="81" y="93"/>
                  </a:lnTo>
                  <a:lnTo>
                    <a:pt x="77" y="97"/>
                  </a:lnTo>
                  <a:lnTo>
                    <a:pt x="74" y="93"/>
                  </a:lnTo>
                  <a:lnTo>
                    <a:pt x="70" y="93"/>
                  </a:lnTo>
                  <a:lnTo>
                    <a:pt x="66" y="93"/>
                  </a:lnTo>
                  <a:lnTo>
                    <a:pt x="66" y="93"/>
                  </a:lnTo>
                  <a:lnTo>
                    <a:pt x="63" y="93"/>
                  </a:lnTo>
                  <a:lnTo>
                    <a:pt x="55" y="93"/>
                  </a:lnTo>
                  <a:lnTo>
                    <a:pt x="55" y="93"/>
                  </a:lnTo>
                  <a:lnTo>
                    <a:pt x="51" y="89"/>
                  </a:lnTo>
                  <a:lnTo>
                    <a:pt x="44" y="89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33" y="89"/>
                  </a:lnTo>
                  <a:lnTo>
                    <a:pt x="29" y="89"/>
                  </a:lnTo>
                  <a:lnTo>
                    <a:pt x="14" y="93"/>
                  </a:lnTo>
                  <a:lnTo>
                    <a:pt x="14" y="93"/>
                  </a:lnTo>
                  <a:lnTo>
                    <a:pt x="7" y="89"/>
                  </a:lnTo>
                  <a:lnTo>
                    <a:pt x="7" y="89"/>
                  </a:lnTo>
                  <a:lnTo>
                    <a:pt x="7" y="89"/>
                  </a:lnTo>
                  <a:lnTo>
                    <a:pt x="3" y="86"/>
                  </a:lnTo>
                  <a:lnTo>
                    <a:pt x="0" y="82"/>
                  </a:lnTo>
                  <a:lnTo>
                    <a:pt x="3" y="78"/>
                  </a:lnTo>
                  <a:lnTo>
                    <a:pt x="7" y="75"/>
                  </a:lnTo>
                  <a:lnTo>
                    <a:pt x="7" y="67"/>
                  </a:lnTo>
                  <a:lnTo>
                    <a:pt x="3" y="64"/>
                  </a:lnTo>
                  <a:lnTo>
                    <a:pt x="3" y="60"/>
                  </a:lnTo>
                  <a:lnTo>
                    <a:pt x="3" y="60"/>
                  </a:lnTo>
                  <a:lnTo>
                    <a:pt x="0" y="52"/>
                  </a:lnTo>
                  <a:lnTo>
                    <a:pt x="0" y="4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4717610" y="2059174"/>
              <a:ext cx="347390" cy="195568"/>
            </a:xfrm>
            <a:custGeom>
              <a:avLst/>
              <a:gdLst>
                <a:gd name="T0" fmla="*/ 40 w 270"/>
                <a:gd name="T1" fmla="*/ 11 h 152"/>
                <a:gd name="T2" fmla="*/ 62 w 270"/>
                <a:gd name="T3" fmla="*/ 11 h 152"/>
                <a:gd name="T4" fmla="*/ 77 w 270"/>
                <a:gd name="T5" fmla="*/ 15 h 152"/>
                <a:gd name="T6" fmla="*/ 96 w 270"/>
                <a:gd name="T7" fmla="*/ 15 h 152"/>
                <a:gd name="T8" fmla="*/ 111 w 270"/>
                <a:gd name="T9" fmla="*/ 15 h 152"/>
                <a:gd name="T10" fmla="*/ 122 w 270"/>
                <a:gd name="T11" fmla="*/ 8 h 152"/>
                <a:gd name="T12" fmla="*/ 140 w 270"/>
                <a:gd name="T13" fmla="*/ 0 h 152"/>
                <a:gd name="T14" fmla="*/ 170 w 270"/>
                <a:gd name="T15" fmla="*/ 0 h 152"/>
                <a:gd name="T16" fmla="*/ 185 w 270"/>
                <a:gd name="T17" fmla="*/ 15 h 152"/>
                <a:gd name="T18" fmla="*/ 196 w 270"/>
                <a:gd name="T19" fmla="*/ 30 h 152"/>
                <a:gd name="T20" fmla="*/ 218 w 270"/>
                <a:gd name="T21" fmla="*/ 37 h 152"/>
                <a:gd name="T22" fmla="*/ 237 w 270"/>
                <a:gd name="T23" fmla="*/ 45 h 152"/>
                <a:gd name="T24" fmla="*/ 255 w 270"/>
                <a:gd name="T25" fmla="*/ 45 h 152"/>
                <a:gd name="T26" fmla="*/ 270 w 270"/>
                <a:gd name="T27" fmla="*/ 52 h 152"/>
                <a:gd name="T28" fmla="*/ 266 w 270"/>
                <a:gd name="T29" fmla="*/ 71 h 152"/>
                <a:gd name="T30" fmla="*/ 255 w 270"/>
                <a:gd name="T31" fmla="*/ 86 h 152"/>
                <a:gd name="T32" fmla="*/ 248 w 270"/>
                <a:gd name="T33" fmla="*/ 97 h 152"/>
                <a:gd name="T34" fmla="*/ 233 w 270"/>
                <a:gd name="T35" fmla="*/ 104 h 152"/>
                <a:gd name="T36" fmla="*/ 218 w 270"/>
                <a:gd name="T37" fmla="*/ 108 h 152"/>
                <a:gd name="T38" fmla="*/ 203 w 270"/>
                <a:gd name="T39" fmla="*/ 108 h 152"/>
                <a:gd name="T40" fmla="*/ 203 w 270"/>
                <a:gd name="T41" fmla="*/ 119 h 152"/>
                <a:gd name="T42" fmla="*/ 203 w 270"/>
                <a:gd name="T43" fmla="*/ 112 h 152"/>
                <a:gd name="T44" fmla="*/ 192 w 270"/>
                <a:gd name="T45" fmla="*/ 119 h 152"/>
                <a:gd name="T46" fmla="*/ 181 w 270"/>
                <a:gd name="T47" fmla="*/ 123 h 152"/>
                <a:gd name="T48" fmla="*/ 192 w 270"/>
                <a:gd name="T49" fmla="*/ 126 h 152"/>
                <a:gd name="T50" fmla="*/ 196 w 270"/>
                <a:gd name="T51" fmla="*/ 130 h 152"/>
                <a:gd name="T52" fmla="*/ 203 w 270"/>
                <a:gd name="T53" fmla="*/ 134 h 152"/>
                <a:gd name="T54" fmla="*/ 196 w 270"/>
                <a:gd name="T55" fmla="*/ 119 h 152"/>
                <a:gd name="T56" fmla="*/ 211 w 270"/>
                <a:gd name="T57" fmla="*/ 134 h 152"/>
                <a:gd name="T58" fmla="*/ 222 w 270"/>
                <a:gd name="T59" fmla="*/ 130 h 152"/>
                <a:gd name="T60" fmla="*/ 225 w 270"/>
                <a:gd name="T61" fmla="*/ 138 h 152"/>
                <a:gd name="T62" fmla="*/ 199 w 270"/>
                <a:gd name="T63" fmla="*/ 145 h 152"/>
                <a:gd name="T64" fmla="*/ 177 w 270"/>
                <a:gd name="T65" fmla="*/ 149 h 152"/>
                <a:gd name="T66" fmla="*/ 170 w 270"/>
                <a:gd name="T67" fmla="*/ 134 h 152"/>
                <a:gd name="T68" fmla="*/ 177 w 270"/>
                <a:gd name="T69" fmla="*/ 126 h 152"/>
                <a:gd name="T70" fmla="*/ 174 w 270"/>
                <a:gd name="T71" fmla="*/ 123 h 152"/>
                <a:gd name="T72" fmla="*/ 159 w 270"/>
                <a:gd name="T73" fmla="*/ 119 h 152"/>
                <a:gd name="T74" fmla="*/ 151 w 270"/>
                <a:gd name="T75" fmla="*/ 115 h 152"/>
                <a:gd name="T76" fmla="*/ 155 w 270"/>
                <a:gd name="T77" fmla="*/ 112 h 152"/>
                <a:gd name="T78" fmla="*/ 151 w 270"/>
                <a:gd name="T79" fmla="*/ 108 h 152"/>
                <a:gd name="T80" fmla="*/ 144 w 270"/>
                <a:gd name="T81" fmla="*/ 112 h 152"/>
                <a:gd name="T82" fmla="*/ 133 w 270"/>
                <a:gd name="T83" fmla="*/ 119 h 152"/>
                <a:gd name="T84" fmla="*/ 122 w 270"/>
                <a:gd name="T85" fmla="*/ 130 h 152"/>
                <a:gd name="T86" fmla="*/ 122 w 270"/>
                <a:gd name="T87" fmla="*/ 138 h 152"/>
                <a:gd name="T88" fmla="*/ 103 w 270"/>
                <a:gd name="T89" fmla="*/ 138 h 152"/>
                <a:gd name="T90" fmla="*/ 103 w 270"/>
                <a:gd name="T91" fmla="*/ 130 h 152"/>
                <a:gd name="T92" fmla="*/ 111 w 270"/>
                <a:gd name="T93" fmla="*/ 115 h 152"/>
                <a:gd name="T94" fmla="*/ 122 w 270"/>
                <a:gd name="T95" fmla="*/ 112 h 152"/>
                <a:gd name="T96" fmla="*/ 111 w 270"/>
                <a:gd name="T97" fmla="*/ 97 h 152"/>
                <a:gd name="T98" fmla="*/ 100 w 270"/>
                <a:gd name="T99" fmla="*/ 82 h 152"/>
                <a:gd name="T100" fmla="*/ 81 w 270"/>
                <a:gd name="T101" fmla="*/ 78 h 152"/>
                <a:gd name="T102" fmla="*/ 70 w 270"/>
                <a:gd name="T103" fmla="*/ 75 h 152"/>
                <a:gd name="T104" fmla="*/ 66 w 270"/>
                <a:gd name="T105" fmla="*/ 86 h 152"/>
                <a:gd name="T106" fmla="*/ 44 w 270"/>
                <a:gd name="T107" fmla="*/ 93 h 152"/>
                <a:gd name="T108" fmla="*/ 22 w 270"/>
                <a:gd name="T109" fmla="*/ 89 h 152"/>
                <a:gd name="T110" fmla="*/ 7 w 270"/>
                <a:gd name="T111" fmla="*/ 86 h 152"/>
                <a:gd name="T112" fmla="*/ 3 w 270"/>
                <a:gd name="T113" fmla="*/ 67 h 152"/>
                <a:gd name="T114" fmla="*/ 18 w 270"/>
                <a:gd name="T115" fmla="*/ 45 h 152"/>
                <a:gd name="T116" fmla="*/ 22 w 270"/>
                <a:gd name="T117" fmla="*/ 34 h 152"/>
                <a:gd name="T118" fmla="*/ 18 w 270"/>
                <a:gd name="T119" fmla="*/ 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0" h="152">
                  <a:moveTo>
                    <a:pt x="18" y="11"/>
                  </a:moveTo>
                  <a:lnTo>
                    <a:pt x="18" y="11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40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48" y="11"/>
                  </a:lnTo>
                  <a:lnTo>
                    <a:pt x="55" y="11"/>
                  </a:lnTo>
                  <a:lnTo>
                    <a:pt x="62" y="11"/>
                  </a:lnTo>
                  <a:lnTo>
                    <a:pt x="66" y="15"/>
                  </a:lnTo>
                  <a:lnTo>
                    <a:pt x="66" y="15"/>
                  </a:lnTo>
                  <a:lnTo>
                    <a:pt x="74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81" y="15"/>
                  </a:lnTo>
                  <a:lnTo>
                    <a:pt x="85" y="15"/>
                  </a:lnTo>
                  <a:lnTo>
                    <a:pt x="88" y="19"/>
                  </a:lnTo>
                  <a:lnTo>
                    <a:pt x="92" y="15"/>
                  </a:lnTo>
                  <a:lnTo>
                    <a:pt x="96" y="15"/>
                  </a:lnTo>
                  <a:lnTo>
                    <a:pt x="96" y="19"/>
                  </a:lnTo>
                  <a:lnTo>
                    <a:pt x="100" y="19"/>
                  </a:lnTo>
                  <a:lnTo>
                    <a:pt x="103" y="15"/>
                  </a:lnTo>
                  <a:lnTo>
                    <a:pt x="107" y="15"/>
                  </a:lnTo>
                  <a:lnTo>
                    <a:pt x="111" y="15"/>
                  </a:lnTo>
                  <a:lnTo>
                    <a:pt x="114" y="15"/>
                  </a:lnTo>
                  <a:lnTo>
                    <a:pt x="118" y="19"/>
                  </a:lnTo>
                  <a:lnTo>
                    <a:pt x="122" y="19"/>
                  </a:lnTo>
                  <a:lnTo>
                    <a:pt x="122" y="11"/>
                  </a:lnTo>
                  <a:lnTo>
                    <a:pt x="122" y="8"/>
                  </a:lnTo>
                  <a:lnTo>
                    <a:pt x="129" y="8"/>
                  </a:lnTo>
                  <a:lnTo>
                    <a:pt x="137" y="4"/>
                  </a:lnTo>
                  <a:lnTo>
                    <a:pt x="137" y="4"/>
                  </a:lnTo>
                  <a:lnTo>
                    <a:pt x="140" y="4"/>
                  </a:lnTo>
                  <a:lnTo>
                    <a:pt x="140" y="0"/>
                  </a:lnTo>
                  <a:lnTo>
                    <a:pt x="144" y="0"/>
                  </a:lnTo>
                  <a:lnTo>
                    <a:pt x="151" y="0"/>
                  </a:lnTo>
                  <a:lnTo>
                    <a:pt x="159" y="0"/>
                  </a:lnTo>
                  <a:lnTo>
                    <a:pt x="166" y="0"/>
                  </a:lnTo>
                  <a:lnTo>
                    <a:pt x="170" y="0"/>
                  </a:lnTo>
                  <a:lnTo>
                    <a:pt x="170" y="8"/>
                  </a:lnTo>
                  <a:lnTo>
                    <a:pt x="174" y="8"/>
                  </a:lnTo>
                  <a:lnTo>
                    <a:pt x="174" y="11"/>
                  </a:lnTo>
                  <a:lnTo>
                    <a:pt x="177" y="19"/>
                  </a:lnTo>
                  <a:lnTo>
                    <a:pt x="185" y="15"/>
                  </a:lnTo>
                  <a:lnTo>
                    <a:pt x="188" y="19"/>
                  </a:lnTo>
                  <a:lnTo>
                    <a:pt x="188" y="23"/>
                  </a:lnTo>
                  <a:lnTo>
                    <a:pt x="192" y="23"/>
                  </a:lnTo>
                  <a:lnTo>
                    <a:pt x="192" y="26"/>
                  </a:lnTo>
                  <a:lnTo>
                    <a:pt x="196" y="30"/>
                  </a:lnTo>
                  <a:lnTo>
                    <a:pt x="203" y="37"/>
                  </a:lnTo>
                  <a:lnTo>
                    <a:pt x="203" y="34"/>
                  </a:lnTo>
                  <a:lnTo>
                    <a:pt x="211" y="37"/>
                  </a:lnTo>
                  <a:lnTo>
                    <a:pt x="214" y="37"/>
                  </a:lnTo>
                  <a:lnTo>
                    <a:pt x="218" y="37"/>
                  </a:lnTo>
                  <a:lnTo>
                    <a:pt x="222" y="34"/>
                  </a:lnTo>
                  <a:lnTo>
                    <a:pt x="225" y="34"/>
                  </a:lnTo>
                  <a:lnTo>
                    <a:pt x="229" y="41"/>
                  </a:lnTo>
                  <a:lnTo>
                    <a:pt x="233" y="45"/>
                  </a:lnTo>
                  <a:lnTo>
                    <a:pt x="237" y="45"/>
                  </a:lnTo>
                  <a:lnTo>
                    <a:pt x="237" y="45"/>
                  </a:lnTo>
                  <a:lnTo>
                    <a:pt x="244" y="45"/>
                  </a:lnTo>
                  <a:lnTo>
                    <a:pt x="248" y="45"/>
                  </a:lnTo>
                  <a:lnTo>
                    <a:pt x="251" y="49"/>
                  </a:lnTo>
                  <a:lnTo>
                    <a:pt x="255" y="45"/>
                  </a:lnTo>
                  <a:lnTo>
                    <a:pt x="259" y="49"/>
                  </a:lnTo>
                  <a:lnTo>
                    <a:pt x="262" y="49"/>
                  </a:lnTo>
                  <a:lnTo>
                    <a:pt x="266" y="49"/>
                  </a:lnTo>
                  <a:lnTo>
                    <a:pt x="266" y="52"/>
                  </a:lnTo>
                  <a:lnTo>
                    <a:pt x="270" y="52"/>
                  </a:lnTo>
                  <a:lnTo>
                    <a:pt x="270" y="56"/>
                  </a:lnTo>
                  <a:lnTo>
                    <a:pt x="266" y="60"/>
                  </a:lnTo>
                  <a:lnTo>
                    <a:pt x="262" y="60"/>
                  </a:lnTo>
                  <a:lnTo>
                    <a:pt x="262" y="67"/>
                  </a:lnTo>
                  <a:lnTo>
                    <a:pt x="266" y="71"/>
                  </a:lnTo>
                  <a:lnTo>
                    <a:pt x="270" y="75"/>
                  </a:lnTo>
                  <a:lnTo>
                    <a:pt x="266" y="78"/>
                  </a:lnTo>
                  <a:lnTo>
                    <a:pt x="266" y="82"/>
                  </a:lnTo>
                  <a:lnTo>
                    <a:pt x="262" y="86"/>
                  </a:lnTo>
                  <a:lnTo>
                    <a:pt x="255" y="86"/>
                  </a:lnTo>
                  <a:lnTo>
                    <a:pt x="251" y="89"/>
                  </a:lnTo>
                  <a:lnTo>
                    <a:pt x="251" y="93"/>
                  </a:lnTo>
                  <a:lnTo>
                    <a:pt x="248" y="97"/>
                  </a:lnTo>
                  <a:lnTo>
                    <a:pt x="248" y="101"/>
                  </a:lnTo>
                  <a:lnTo>
                    <a:pt x="248" y="97"/>
                  </a:lnTo>
                  <a:lnTo>
                    <a:pt x="244" y="97"/>
                  </a:lnTo>
                  <a:lnTo>
                    <a:pt x="240" y="101"/>
                  </a:lnTo>
                  <a:lnTo>
                    <a:pt x="237" y="101"/>
                  </a:lnTo>
                  <a:lnTo>
                    <a:pt x="233" y="101"/>
                  </a:lnTo>
                  <a:lnTo>
                    <a:pt x="233" y="104"/>
                  </a:lnTo>
                  <a:lnTo>
                    <a:pt x="229" y="104"/>
                  </a:lnTo>
                  <a:lnTo>
                    <a:pt x="225" y="104"/>
                  </a:lnTo>
                  <a:lnTo>
                    <a:pt x="222" y="108"/>
                  </a:lnTo>
                  <a:lnTo>
                    <a:pt x="222" y="108"/>
                  </a:lnTo>
                  <a:lnTo>
                    <a:pt x="218" y="108"/>
                  </a:lnTo>
                  <a:lnTo>
                    <a:pt x="218" y="112"/>
                  </a:lnTo>
                  <a:lnTo>
                    <a:pt x="211" y="108"/>
                  </a:lnTo>
                  <a:lnTo>
                    <a:pt x="207" y="112"/>
                  </a:lnTo>
                  <a:lnTo>
                    <a:pt x="207" y="112"/>
                  </a:lnTo>
                  <a:lnTo>
                    <a:pt x="203" y="108"/>
                  </a:lnTo>
                  <a:lnTo>
                    <a:pt x="203" y="108"/>
                  </a:lnTo>
                  <a:lnTo>
                    <a:pt x="203" y="112"/>
                  </a:lnTo>
                  <a:lnTo>
                    <a:pt x="207" y="112"/>
                  </a:lnTo>
                  <a:lnTo>
                    <a:pt x="203" y="115"/>
                  </a:lnTo>
                  <a:lnTo>
                    <a:pt x="203" y="119"/>
                  </a:lnTo>
                  <a:lnTo>
                    <a:pt x="199" y="119"/>
                  </a:lnTo>
                  <a:lnTo>
                    <a:pt x="199" y="119"/>
                  </a:lnTo>
                  <a:lnTo>
                    <a:pt x="199" y="119"/>
                  </a:lnTo>
                  <a:lnTo>
                    <a:pt x="203" y="115"/>
                  </a:lnTo>
                  <a:lnTo>
                    <a:pt x="203" y="112"/>
                  </a:lnTo>
                  <a:lnTo>
                    <a:pt x="199" y="112"/>
                  </a:lnTo>
                  <a:lnTo>
                    <a:pt x="199" y="112"/>
                  </a:lnTo>
                  <a:lnTo>
                    <a:pt x="196" y="119"/>
                  </a:lnTo>
                  <a:lnTo>
                    <a:pt x="192" y="119"/>
                  </a:lnTo>
                  <a:lnTo>
                    <a:pt x="192" y="119"/>
                  </a:lnTo>
                  <a:lnTo>
                    <a:pt x="188" y="119"/>
                  </a:lnTo>
                  <a:lnTo>
                    <a:pt x="185" y="119"/>
                  </a:lnTo>
                  <a:lnTo>
                    <a:pt x="185" y="119"/>
                  </a:lnTo>
                  <a:lnTo>
                    <a:pt x="181" y="119"/>
                  </a:lnTo>
                  <a:lnTo>
                    <a:pt x="181" y="123"/>
                  </a:lnTo>
                  <a:lnTo>
                    <a:pt x="181" y="123"/>
                  </a:lnTo>
                  <a:lnTo>
                    <a:pt x="188" y="123"/>
                  </a:lnTo>
                  <a:lnTo>
                    <a:pt x="188" y="123"/>
                  </a:lnTo>
                  <a:lnTo>
                    <a:pt x="192" y="126"/>
                  </a:lnTo>
                  <a:lnTo>
                    <a:pt x="192" y="126"/>
                  </a:lnTo>
                  <a:lnTo>
                    <a:pt x="196" y="126"/>
                  </a:lnTo>
                  <a:lnTo>
                    <a:pt x="192" y="126"/>
                  </a:lnTo>
                  <a:lnTo>
                    <a:pt x="192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9" y="130"/>
                  </a:lnTo>
                  <a:lnTo>
                    <a:pt x="199" y="134"/>
                  </a:lnTo>
                  <a:lnTo>
                    <a:pt x="203" y="134"/>
                  </a:lnTo>
                  <a:lnTo>
                    <a:pt x="207" y="138"/>
                  </a:lnTo>
                  <a:lnTo>
                    <a:pt x="207" y="134"/>
                  </a:lnTo>
                  <a:lnTo>
                    <a:pt x="203" y="130"/>
                  </a:lnTo>
                  <a:lnTo>
                    <a:pt x="196" y="123"/>
                  </a:lnTo>
                  <a:lnTo>
                    <a:pt x="196" y="119"/>
                  </a:lnTo>
                  <a:lnTo>
                    <a:pt x="196" y="119"/>
                  </a:lnTo>
                  <a:lnTo>
                    <a:pt x="199" y="123"/>
                  </a:lnTo>
                  <a:lnTo>
                    <a:pt x="199" y="126"/>
                  </a:lnTo>
                  <a:lnTo>
                    <a:pt x="207" y="134"/>
                  </a:lnTo>
                  <a:lnTo>
                    <a:pt x="211" y="134"/>
                  </a:lnTo>
                  <a:lnTo>
                    <a:pt x="211" y="134"/>
                  </a:lnTo>
                  <a:lnTo>
                    <a:pt x="214" y="134"/>
                  </a:lnTo>
                  <a:lnTo>
                    <a:pt x="218" y="134"/>
                  </a:lnTo>
                  <a:lnTo>
                    <a:pt x="218" y="130"/>
                  </a:lnTo>
                  <a:lnTo>
                    <a:pt x="222" y="130"/>
                  </a:lnTo>
                  <a:lnTo>
                    <a:pt x="229" y="130"/>
                  </a:lnTo>
                  <a:lnTo>
                    <a:pt x="225" y="134"/>
                  </a:lnTo>
                  <a:lnTo>
                    <a:pt x="225" y="134"/>
                  </a:lnTo>
                  <a:lnTo>
                    <a:pt x="225" y="138"/>
                  </a:lnTo>
                  <a:lnTo>
                    <a:pt x="225" y="138"/>
                  </a:lnTo>
                  <a:lnTo>
                    <a:pt x="218" y="141"/>
                  </a:lnTo>
                  <a:lnTo>
                    <a:pt x="211" y="138"/>
                  </a:lnTo>
                  <a:lnTo>
                    <a:pt x="207" y="141"/>
                  </a:lnTo>
                  <a:lnTo>
                    <a:pt x="207" y="145"/>
                  </a:lnTo>
                  <a:lnTo>
                    <a:pt x="199" y="145"/>
                  </a:lnTo>
                  <a:lnTo>
                    <a:pt x="192" y="149"/>
                  </a:lnTo>
                  <a:lnTo>
                    <a:pt x="188" y="152"/>
                  </a:lnTo>
                  <a:lnTo>
                    <a:pt x="181" y="152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81" y="141"/>
                  </a:lnTo>
                  <a:lnTo>
                    <a:pt x="181" y="141"/>
                  </a:lnTo>
                  <a:lnTo>
                    <a:pt x="177" y="138"/>
                  </a:lnTo>
                  <a:lnTo>
                    <a:pt x="174" y="138"/>
                  </a:lnTo>
                  <a:lnTo>
                    <a:pt x="170" y="134"/>
                  </a:lnTo>
                  <a:lnTo>
                    <a:pt x="166" y="138"/>
                  </a:lnTo>
                  <a:lnTo>
                    <a:pt x="166" y="138"/>
                  </a:lnTo>
                  <a:lnTo>
                    <a:pt x="170" y="130"/>
                  </a:lnTo>
                  <a:lnTo>
                    <a:pt x="174" y="130"/>
                  </a:lnTo>
                  <a:lnTo>
                    <a:pt x="177" y="126"/>
                  </a:lnTo>
                  <a:lnTo>
                    <a:pt x="181" y="126"/>
                  </a:lnTo>
                  <a:lnTo>
                    <a:pt x="177" y="126"/>
                  </a:lnTo>
                  <a:lnTo>
                    <a:pt x="177" y="123"/>
                  </a:lnTo>
                  <a:lnTo>
                    <a:pt x="177" y="119"/>
                  </a:lnTo>
                  <a:lnTo>
                    <a:pt x="174" y="123"/>
                  </a:lnTo>
                  <a:lnTo>
                    <a:pt x="174" y="123"/>
                  </a:lnTo>
                  <a:lnTo>
                    <a:pt x="170" y="119"/>
                  </a:lnTo>
                  <a:lnTo>
                    <a:pt x="166" y="119"/>
                  </a:lnTo>
                  <a:lnTo>
                    <a:pt x="162" y="123"/>
                  </a:lnTo>
                  <a:lnTo>
                    <a:pt x="159" y="119"/>
                  </a:lnTo>
                  <a:lnTo>
                    <a:pt x="155" y="119"/>
                  </a:lnTo>
                  <a:lnTo>
                    <a:pt x="155" y="119"/>
                  </a:lnTo>
                  <a:lnTo>
                    <a:pt x="155" y="119"/>
                  </a:lnTo>
                  <a:lnTo>
                    <a:pt x="155" y="115"/>
                  </a:lnTo>
                  <a:lnTo>
                    <a:pt x="151" y="115"/>
                  </a:lnTo>
                  <a:lnTo>
                    <a:pt x="144" y="115"/>
                  </a:lnTo>
                  <a:lnTo>
                    <a:pt x="144" y="112"/>
                  </a:lnTo>
                  <a:lnTo>
                    <a:pt x="148" y="112"/>
                  </a:lnTo>
                  <a:lnTo>
                    <a:pt x="155" y="112"/>
                  </a:lnTo>
                  <a:lnTo>
                    <a:pt x="155" y="112"/>
                  </a:lnTo>
                  <a:lnTo>
                    <a:pt x="159" y="112"/>
                  </a:lnTo>
                  <a:lnTo>
                    <a:pt x="162" y="112"/>
                  </a:lnTo>
                  <a:lnTo>
                    <a:pt x="155" y="112"/>
                  </a:lnTo>
                  <a:lnTo>
                    <a:pt x="155" y="112"/>
                  </a:lnTo>
                  <a:lnTo>
                    <a:pt x="151" y="108"/>
                  </a:lnTo>
                  <a:lnTo>
                    <a:pt x="151" y="108"/>
                  </a:lnTo>
                  <a:lnTo>
                    <a:pt x="151" y="108"/>
                  </a:lnTo>
                  <a:lnTo>
                    <a:pt x="148" y="112"/>
                  </a:lnTo>
                  <a:lnTo>
                    <a:pt x="144" y="112"/>
                  </a:lnTo>
                  <a:lnTo>
                    <a:pt x="144" y="112"/>
                  </a:lnTo>
                  <a:lnTo>
                    <a:pt x="144" y="108"/>
                  </a:lnTo>
                  <a:lnTo>
                    <a:pt x="140" y="112"/>
                  </a:lnTo>
                  <a:lnTo>
                    <a:pt x="137" y="112"/>
                  </a:lnTo>
                  <a:lnTo>
                    <a:pt x="133" y="115"/>
                  </a:lnTo>
                  <a:lnTo>
                    <a:pt x="133" y="119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5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8"/>
                  </a:lnTo>
                  <a:lnTo>
                    <a:pt x="122" y="138"/>
                  </a:lnTo>
                  <a:lnTo>
                    <a:pt x="118" y="134"/>
                  </a:lnTo>
                  <a:lnTo>
                    <a:pt x="114" y="134"/>
                  </a:lnTo>
                  <a:lnTo>
                    <a:pt x="111" y="138"/>
                  </a:lnTo>
                  <a:lnTo>
                    <a:pt x="103" y="138"/>
                  </a:lnTo>
                  <a:lnTo>
                    <a:pt x="100" y="138"/>
                  </a:lnTo>
                  <a:lnTo>
                    <a:pt x="96" y="134"/>
                  </a:lnTo>
                  <a:lnTo>
                    <a:pt x="100" y="130"/>
                  </a:lnTo>
                  <a:lnTo>
                    <a:pt x="103" y="130"/>
                  </a:lnTo>
                  <a:lnTo>
                    <a:pt x="103" y="130"/>
                  </a:lnTo>
                  <a:lnTo>
                    <a:pt x="107" y="123"/>
                  </a:lnTo>
                  <a:lnTo>
                    <a:pt x="107" y="123"/>
                  </a:lnTo>
                  <a:lnTo>
                    <a:pt x="107" y="119"/>
                  </a:lnTo>
                  <a:lnTo>
                    <a:pt x="107" y="115"/>
                  </a:lnTo>
                  <a:lnTo>
                    <a:pt x="111" y="115"/>
                  </a:lnTo>
                  <a:lnTo>
                    <a:pt x="114" y="112"/>
                  </a:lnTo>
                  <a:lnTo>
                    <a:pt x="118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2"/>
                  </a:lnTo>
                  <a:lnTo>
                    <a:pt x="122" y="108"/>
                  </a:lnTo>
                  <a:lnTo>
                    <a:pt x="122" y="104"/>
                  </a:lnTo>
                  <a:lnTo>
                    <a:pt x="118" y="104"/>
                  </a:lnTo>
                  <a:lnTo>
                    <a:pt x="111" y="101"/>
                  </a:lnTo>
                  <a:lnTo>
                    <a:pt x="111" y="97"/>
                  </a:lnTo>
                  <a:lnTo>
                    <a:pt x="107" y="97"/>
                  </a:lnTo>
                  <a:lnTo>
                    <a:pt x="107" y="93"/>
                  </a:lnTo>
                  <a:lnTo>
                    <a:pt x="107" y="89"/>
                  </a:lnTo>
                  <a:lnTo>
                    <a:pt x="103" y="86"/>
                  </a:lnTo>
                  <a:lnTo>
                    <a:pt x="100" y="82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2" y="82"/>
                  </a:lnTo>
                  <a:lnTo>
                    <a:pt x="85" y="78"/>
                  </a:lnTo>
                  <a:lnTo>
                    <a:pt x="81" y="78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4" y="75"/>
                  </a:lnTo>
                  <a:lnTo>
                    <a:pt x="74" y="78"/>
                  </a:lnTo>
                  <a:lnTo>
                    <a:pt x="70" y="75"/>
                  </a:lnTo>
                  <a:lnTo>
                    <a:pt x="70" y="78"/>
                  </a:lnTo>
                  <a:lnTo>
                    <a:pt x="66" y="75"/>
                  </a:lnTo>
                  <a:lnTo>
                    <a:pt x="66" y="78"/>
                  </a:lnTo>
                  <a:lnTo>
                    <a:pt x="66" y="82"/>
                  </a:lnTo>
                  <a:lnTo>
                    <a:pt x="66" y="86"/>
                  </a:lnTo>
                  <a:lnTo>
                    <a:pt x="62" y="86"/>
                  </a:lnTo>
                  <a:lnTo>
                    <a:pt x="59" y="89"/>
                  </a:lnTo>
                  <a:lnTo>
                    <a:pt x="48" y="89"/>
                  </a:lnTo>
                  <a:lnTo>
                    <a:pt x="44" y="93"/>
                  </a:lnTo>
                  <a:lnTo>
                    <a:pt x="44" y="93"/>
                  </a:lnTo>
                  <a:lnTo>
                    <a:pt x="37" y="93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29" y="89"/>
                  </a:lnTo>
                  <a:lnTo>
                    <a:pt x="22" y="89"/>
                  </a:lnTo>
                  <a:lnTo>
                    <a:pt x="18" y="86"/>
                  </a:lnTo>
                  <a:lnTo>
                    <a:pt x="14" y="86"/>
                  </a:lnTo>
                  <a:lnTo>
                    <a:pt x="11" y="86"/>
                  </a:lnTo>
                  <a:lnTo>
                    <a:pt x="7" y="86"/>
                  </a:lnTo>
                  <a:lnTo>
                    <a:pt x="7" y="86"/>
                  </a:lnTo>
                  <a:lnTo>
                    <a:pt x="3" y="82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5"/>
                  </a:lnTo>
                  <a:lnTo>
                    <a:pt x="3" y="67"/>
                  </a:lnTo>
                  <a:lnTo>
                    <a:pt x="7" y="67"/>
                  </a:lnTo>
                  <a:lnTo>
                    <a:pt x="7" y="63"/>
                  </a:lnTo>
                  <a:lnTo>
                    <a:pt x="7" y="60"/>
                  </a:lnTo>
                  <a:lnTo>
                    <a:pt x="18" y="49"/>
                  </a:lnTo>
                  <a:lnTo>
                    <a:pt x="18" y="45"/>
                  </a:lnTo>
                  <a:lnTo>
                    <a:pt x="22" y="41"/>
                  </a:lnTo>
                  <a:lnTo>
                    <a:pt x="25" y="41"/>
                  </a:lnTo>
                  <a:lnTo>
                    <a:pt x="25" y="37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5" y="30"/>
                  </a:lnTo>
                  <a:lnTo>
                    <a:pt x="22" y="30"/>
                  </a:lnTo>
                  <a:lnTo>
                    <a:pt x="18" y="26"/>
                  </a:lnTo>
                  <a:lnTo>
                    <a:pt x="18" y="23"/>
                  </a:lnTo>
                  <a:lnTo>
                    <a:pt x="18" y="15"/>
                  </a:lnTo>
                  <a:lnTo>
                    <a:pt x="18" y="1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4802526" y="2155670"/>
              <a:ext cx="72051" cy="75912"/>
            </a:xfrm>
            <a:custGeom>
              <a:avLst/>
              <a:gdLst>
                <a:gd name="T0" fmla="*/ 0 w 56"/>
                <a:gd name="T1" fmla="*/ 11 h 59"/>
                <a:gd name="T2" fmla="*/ 0 w 56"/>
                <a:gd name="T3" fmla="*/ 7 h 59"/>
                <a:gd name="T4" fmla="*/ 0 w 56"/>
                <a:gd name="T5" fmla="*/ 3 h 59"/>
                <a:gd name="T6" fmla="*/ 0 w 56"/>
                <a:gd name="T7" fmla="*/ 0 h 59"/>
                <a:gd name="T8" fmla="*/ 4 w 56"/>
                <a:gd name="T9" fmla="*/ 3 h 59"/>
                <a:gd name="T10" fmla="*/ 4 w 56"/>
                <a:gd name="T11" fmla="*/ 0 h 59"/>
                <a:gd name="T12" fmla="*/ 8 w 56"/>
                <a:gd name="T13" fmla="*/ 3 h 59"/>
                <a:gd name="T14" fmla="*/ 8 w 56"/>
                <a:gd name="T15" fmla="*/ 0 h 59"/>
                <a:gd name="T16" fmla="*/ 11 w 56"/>
                <a:gd name="T17" fmla="*/ 0 h 59"/>
                <a:gd name="T18" fmla="*/ 11 w 56"/>
                <a:gd name="T19" fmla="*/ 0 h 59"/>
                <a:gd name="T20" fmla="*/ 15 w 56"/>
                <a:gd name="T21" fmla="*/ 3 h 59"/>
                <a:gd name="T22" fmla="*/ 19 w 56"/>
                <a:gd name="T23" fmla="*/ 3 h 59"/>
                <a:gd name="T24" fmla="*/ 26 w 56"/>
                <a:gd name="T25" fmla="*/ 7 h 59"/>
                <a:gd name="T26" fmla="*/ 30 w 56"/>
                <a:gd name="T27" fmla="*/ 7 h 59"/>
                <a:gd name="T28" fmla="*/ 30 w 56"/>
                <a:gd name="T29" fmla="*/ 7 h 59"/>
                <a:gd name="T30" fmla="*/ 34 w 56"/>
                <a:gd name="T31" fmla="*/ 7 h 59"/>
                <a:gd name="T32" fmla="*/ 37 w 56"/>
                <a:gd name="T33" fmla="*/ 11 h 59"/>
                <a:gd name="T34" fmla="*/ 41 w 56"/>
                <a:gd name="T35" fmla="*/ 14 h 59"/>
                <a:gd name="T36" fmla="*/ 41 w 56"/>
                <a:gd name="T37" fmla="*/ 18 h 59"/>
                <a:gd name="T38" fmla="*/ 41 w 56"/>
                <a:gd name="T39" fmla="*/ 22 h 59"/>
                <a:gd name="T40" fmla="*/ 45 w 56"/>
                <a:gd name="T41" fmla="*/ 22 h 59"/>
                <a:gd name="T42" fmla="*/ 45 w 56"/>
                <a:gd name="T43" fmla="*/ 26 h 59"/>
                <a:gd name="T44" fmla="*/ 52 w 56"/>
                <a:gd name="T45" fmla="*/ 29 h 59"/>
                <a:gd name="T46" fmla="*/ 56 w 56"/>
                <a:gd name="T47" fmla="*/ 29 h 59"/>
                <a:gd name="T48" fmla="*/ 56 w 56"/>
                <a:gd name="T49" fmla="*/ 33 h 59"/>
                <a:gd name="T50" fmla="*/ 56 w 56"/>
                <a:gd name="T51" fmla="*/ 37 h 59"/>
                <a:gd name="T52" fmla="*/ 56 w 56"/>
                <a:gd name="T53" fmla="*/ 40 h 59"/>
                <a:gd name="T54" fmla="*/ 56 w 56"/>
                <a:gd name="T55" fmla="*/ 40 h 59"/>
                <a:gd name="T56" fmla="*/ 52 w 56"/>
                <a:gd name="T57" fmla="*/ 40 h 59"/>
                <a:gd name="T58" fmla="*/ 48 w 56"/>
                <a:gd name="T59" fmla="*/ 37 h 59"/>
                <a:gd name="T60" fmla="*/ 45 w 56"/>
                <a:gd name="T61" fmla="*/ 40 h 59"/>
                <a:gd name="T62" fmla="*/ 41 w 56"/>
                <a:gd name="T63" fmla="*/ 40 h 59"/>
                <a:gd name="T64" fmla="*/ 41 w 56"/>
                <a:gd name="T65" fmla="*/ 44 h 59"/>
                <a:gd name="T66" fmla="*/ 41 w 56"/>
                <a:gd name="T67" fmla="*/ 48 h 59"/>
                <a:gd name="T68" fmla="*/ 41 w 56"/>
                <a:gd name="T69" fmla="*/ 48 h 59"/>
                <a:gd name="T70" fmla="*/ 37 w 56"/>
                <a:gd name="T71" fmla="*/ 55 h 59"/>
                <a:gd name="T72" fmla="*/ 37 w 56"/>
                <a:gd name="T73" fmla="*/ 55 h 59"/>
                <a:gd name="T74" fmla="*/ 34 w 56"/>
                <a:gd name="T75" fmla="*/ 55 h 59"/>
                <a:gd name="T76" fmla="*/ 30 w 56"/>
                <a:gd name="T77" fmla="*/ 59 h 59"/>
                <a:gd name="T78" fmla="*/ 30 w 56"/>
                <a:gd name="T79" fmla="*/ 55 h 59"/>
                <a:gd name="T80" fmla="*/ 30 w 56"/>
                <a:gd name="T81" fmla="*/ 51 h 59"/>
                <a:gd name="T82" fmla="*/ 30 w 56"/>
                <a:gd name="T83" fmla="*/ 40 h 59"/>
                <a:gd name="T84" fmla="*/ 26 w 56"/>
                <a:gd name="T85" fmla="*/ 33 h 59"/>
                <a:gd name="T86" fmla="*/ 26 w 56"/>
                <a:gd name="T87" fmla="*/ 29 h 59"/>
                <a:gd name="T88" fmla="*/ 15 w 56"/>
                <a:gd name="T89" fmla="*/ 26 h 59"/>
                <a:gd name="T90" fmla="*/ 15 w 56"/>
                <a:gd name="T91" fmla="*/ 22 h 59"/>
                <a:gd name="T92" fmla="*/ 11 w 56"/>
                <a:gd name="T93" fmla="*/ 14 h 59"/>
                <a:gd name="T94" fmla="*/ 8 w 56"/>
                <a:gd name="T95" fmla="*/ 11 h 59"/>
                <a:gd name="T96" fmla="*/ 0 w 56"/>
                <a:gd name="T97" fmla="*/ 1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" h="59">
                  <a:moveTo>
                    <a:pt x="0" y="11"/>
                  </a:move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4" y="3"/>
                  </a:lnTo>
                  <a:lnTo>
                    <a:pt x="4" y="0"/>
                  </a:lnTo>
                  <a:lnTo>
                    <a:pt x="8" y="3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4" y="7"/>
                  </a:lnTo>
                  <a:lnTo>
                    <a:pt x="37" y="11"/>
                  </a:lnTo>
                  <a:lnTo>
                    <a:pt x="41" y="14"/>
                  </a:lnTo>
                  <a:lnTo>
                    <a:pt x="41" y="18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5" y="26"/>
                  </a:lnTo>
                  <a:lnTo>
                    <a:pt x="52" y="29"/>
                  </a:lnTo>
                  <a:lnTo>
                    <a:pt x="56" y="29"/>
                  </a:lnTo>
                  <a:lnTo>
                    <a:pt x="56" y="33"/>
                  </a:lnTo>
                  <a:lnTo>
                    <a:pt x="56" y="37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2" y="40"/>
                  </a:lnTo>
                  <a:lnTo>
                    <a:pt x="48" y="37"/>
                  </a:lnTo>
                  <a:lnTo>
                    <a:pt x="45" y="40"/>
                  </a:lnTo>
                  <a:lnTo>
                    <a:pt x="41" y="40"/>
                  </a:lnTo>
                  <a:lnTo>
                    <a:pt x="41" y="44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4" y="55"/>
                  </a:lnTo>
                  <a:lnTo>
                    <a:pt x="30" y="59"/>
                  </a:lnTo>
                  <a:lnTo>
                    <a:pt x="30" y="55"/>
                  </a:lnTo>
                  <a:lnTo>
                    <a:pt x="30" y="51"/>
                  </a:lnTo>
                  <a:lnTo>
                    <a:pt x="30" y="40"/>
                  </a:lnTo>
                  <a:lnTo>
                    <a:pt x="26" y="33"/>
                  </a:lnTo>
                  <a:lnTo>
                    <a:pt x="26" y="29"/>
                  </a:lnTo>
                  <a:lnTo>
                    <a:pt x="15" y="26"/>
                  </a:lnTo>
                  <a:lnTo>
                    <a:pt x="15" y="22"/>
                  </a:lnTo>
                  <a:lnTo>
                    <a:pt x="11" y="14"/>
                  </a:lnTo>
                  <a:lnTo>
                    <a:pt x="8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4688015" y="2169824"/>
              <a:ext cx="186562" cy="104218"/>
            </a:xfrm>
            <a:custGeom>
              <a:avLst/>
              <a:gdLst>
                <a:gd name="T0" fmla="*/ 34 w 145"/>
                <a:gd name="T1" fmla="*/ 0 h 81"/>
                <a:gd name="T2" fmla="*/ 41 w 145"/>
                <a:gd name="T3" fmla="*/ 0 h 81"/>
                <a:gd name="T4" fmla="*/ 52 w 145"/>
                <a:gd name="T5" fmla="*/ 3 h 81"/>
                <a:gd name="T6" fmla="*/ 56 w 145"/>
                <a:gd name="T7" fmla="*/ 7 h 81"/>
                <a:gd name="T8" fmla="*/ 67 w 145"/>
                <a:gd name="T9" fmla="*/ 7 h 81"/>
                <a:gd name="T10" fmla="*/ 71 w 145"/>
                <a:gd name="T11" fmla="*/ 3 h 81"/>
                <a:gd name="T12" fmla="*/ 85 w 145"/>
                <a:gd name="T13" fmla="*/ 0 h 81"/>
                <a:gd name="T14" fmla="*/ 100 w 145"/>
                <a:gd name="T15" fmla="*/ 3 h 81"/>
                <a:gd name="T16" fmla="*/ 104 w 145"/>
                <a:gd name="T17" fmla="*/ 15 h 81"/>
                <a:gd name="T18" fmla="*/ 115 w 145"/>
                <a:gd name="T19" fmla="*/ 22 h 81"/>
                <a:gd name="T20" fmla="*/ 119 w 145"/>
                <a:gd name="T21" fmla="*/ 40 h 81"/>
                <a:gd name="T22" fmla="*/ 123 w 145"/>
                <a:gd name="T23" fmla="*/ 52 h 81"/>
                <a:gd name="T24" fmla="*/ 134 w 145"/>
                <a:gd name="T25" fmla="*/ 52 h 81"/>
                <a:gd name="T26" fmla="*/ 141 w 145"/>
                <a:gd name="T27" fmla="*/ 48 h 81"/>
                <a:gd name="T28" fmla="*/ 141 w 145"/>
                <a:gd name="T29" fmla="*/ 52 h 81"/>
                <a:gd name="T30" fmla="*/ 145 w 145"/>
                <a:gd name="T31" fmla="*/ 55 h 81"/>
                <a:gd name="T32" fmla="*/ 137 w 145"/>
                <a:gd name="T33" fmla="*/ 59 h 81"/>
                <a:gd name="T34" fmla="*/ 130 w 145"/>
                <a:gd name="T35" fmla="*/ 63 h 81"/>
                <a:gd name="T36" fmla="*/ 130 w 145"/>
                <a:gd name="T37" fmla="*/ 70 h 81"/>
                <a:gd name="T38" fmla="*/ 130 w 145"/>
                <a:gd name="T39" fmla="*/ 74 h 81"/>
                <a:gd name="T40" fmla="*/ 126 w 145"/>
                <a:gd name="T41" fmla="*/ 78 h 81"/>
                <a:gd name="T42" fmla="*/ 123 w 145"/>
                <a:gd name="T43" fmla="*/ 74 h 81"/>
                <a:gd name="T44" fmla="*/ 115 w 145"/>
                <a:gd name="T45" fmla="*/ 74 h 81"/>
                <a:gd name="T46" fmla="*/ 104 w 145"/>
                <a:gd name="T47" fmla="*/ 74 h 81"/>
                <a:gd name="T48" fmla="*/ 93 w 145"/>
                <a:gd name="T49" fmla="*/ 78 h 81"/>
                <a:gd name="T50" fmla="*/ 85 w 145"/>
                <a:gd name="T51" fmla="*/ 81 h 81"/>
                <a:gd name="T52" fmla="*/ 78 w 145"/>
                <a:gd name="T53" fmla="*/ 81 h 81"/>
                <a:gd name="T54" fmla="*/ 71 w 145"/>
                <a:gd name="T55" fmla="*/ 81 h 81"/>
                <a:gd name="T56" fmla="*/ 67 w 145"/>
                <a:gd name="T57" fmla="*/ 81 h 81"/>
                <a:gd name="T58" fmla="*/ 56 w 145"/>
                <a:gd name="T59" fmla="*/ 81 h 81"/>
                <a:gd name="T60" fmla="*/ 52 w 145"/>
                <a:gd name="T61" fmla="*/ 78 h 81"/>
                <a:gd name="T62" fmla="*/ 45 w 145"/>
                <a:gd name="T63" fmla="*/ 81 h 81"/>
                <a:gd name="T64" fmla="*/ 45 w 145"/>
                <a:gd name="T65" fmla="*/ 78 h 81"/>
                <a:gd name="T66" fmla="*/ 41 w 145"/>
                <a:gd name="T67" fmla="*/ 74 h 81"/>
                <a:gd name="T68" fmla="*/ 37 w 145"/>
                <a:gd name="T69" fmla="*/ 70 h 81"/>
                <a:gd name="T70" fmla="*/ 37 w 145"/>
                <a:gd name="T71" fmla="*/ 63 h 81"/>
                <a:gd name="T72" fmla="*/ 30 w 145"/>
                <a:gd name="T73" fmla="*/ 66 h 81"/>
                <a:gd name="T74" fmla="*/ 23 w 145"/>
                <a:gd name="T75" fmla="*/ 66 h 81"/>
                <a:gd name="T76" fmla="*/ 15 w 145"/>
                <a:gd name="T77" fmla="*/ 63 h 81"/>
                <a:gd name="T78" fmla="*/ 19 w 145"/>
                <a:gd name="T79" fmla="*/ 55 h 81"/>
                <a:gd name="T80" fmla="*/ 8 w 145"/>
                <a:gd name="T81" fmla="*/ 52 h 81"/>
                <a:gd name="T82" fmla="*/ 4 w 145"/>
                <a:gd name="T83" fmla="*/ 44 h 81"/>
                <a:gd name="T84" fmla="*/ 0 w 145"/>
                <a:gd name="T85" fmla="*/ 40 h 81"/>
                <a:gd name="T86" fmla="*/ 4 w 145"/>
                <a:gd name="T87" fmla="*/ 37 h 81"/>
                <a:gd name="T88" fmla="*/ 11 w 145"/>
                <a:gd name="T89" fmla="*/ 33 h 81"/>
                <a:gd name="T90" fmla="*/ 15 w 145"/>
                <a:gd name="T91" fmla="*/ 29 h 81"/>
                <a:gd name="T92" fmla="*/ 23 w 145"/>
                <a:gd name="T93" fmla="*/ 11 h 81"/>
                <a:gd name="T94" fmla="*/ 30 w 145"/>
                <a:gd name="T95" fmla="*/ 7 h 81"/>
                <a:gd name="T96" fmla="*/ 30 w 145"/>
                <a:gd name="T9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5" h="81">
                  <a:moveTo>
                    <a:pt x="30" y="0"/>
                  </a:moveTo>
                  <a:lnTo>
                    <a:pt x="34" y="0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5" y="3"/>
                  </a:lnTo>
                  <a:lnTo>
                    <a:pt x="52" y="3"/>
                  </a:lnTo>
                  <a:lnTo>
                    <a:pt x="56" y="3"/>
                  </a:lnTo>
                  <a:lnTo>
                    <a:pt x="56" y="7"/>
                  </a:lnTo>
                  <a:lnTo>
                    <a:pt x="60" y="7"/>
                  </a:lnTo>
                  <a:lnTo>
                    <a:pt x="67" y="7"/>
                  </a:lnTo>
                  <a:lnTo>
                    <a:pt x="67" y="7"/>
                  </a:lnTo>
                  <a:lnTo>
                    <a:pt x="71" y="3"/>
                  </a:lnTo>
                  <a:lnTo>
                    <a:pt x="82" y="3"/>
                  </a:lnTo>
                  <a:lnTo>
                    <a:pt x="85" y="0"/>
                  </a:lnTo>
                  <a:lnTo>
                    <a:pt x="97" y="0"/>
                  </a:lnTo>
                  <a:lnTo>
                    <a:pt x="100" y="3"/>
                  </a:lnTo>
                  <a:lnTo>
                    <a:pt x="104" y="11"/>
                  </a:lnTo>
                  <a:lnTo>
                    <a:pt x="104" y="15"/>
                  </a:lnTo>
                  <a:lnTo>
                    <a:pt x="115" y="18"/>
                  </a:lnTo>
                  <a:lnTo>
                    <a:pt x="115" y="22"/>
                  </a:lnTo>
                  <a:lnTo>
                    <a:pt x="119" y="29"/>
                  </a:lnTo>
                  <a:lnTo>
                    <a:pt x="119" y="40"/>
                  </a:lnTo>
                  <a:lnTo>
                    <a:pt x="119" y="44"/>
                  </a:lnTo>
                  <a:lnTo>
                    <a:pt x="123" y="52"/>
                  </a:lnTo>
                  <a:lnTo>
                    <a:pt x="126" y="52"/>
                  </a:lnTo>
                  <a:lnTo>
                    <a:pt x="134" y="52"/>
                  </a:lnTo>
                  <a:lnTo>
                    <a:pt x="137" y="48"/>
                  </a:lnTo>
                  <a:lnTo>
                    <a:pt x="141" y="48"/>
                  </a:lnTo>
                  <a:lnTo>
                    <a:pt x="145" y="52"/>
                  </a:lnTo>
                  <a:lnTo>
                    <a:pt x="141" y="52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1" y="59"/>
                  </a:lnTo>
                  <a:lnTo>
                    <a:pt x="137" y="59"/>
                  </a:lnTo>
                  <a:lnTo>
                    <a:pt x="134" y="63"/>
                  </a:lnTo>
                  <a:lnTo>
                    <a:pt x="130" y="63"/>
                  </a:lnTo>
                  <a:lnTo>
                    <a:pt x="130" y="66"/>
                  </a:lnTo>
                  <a:lnTo>
                    <a:pt x="130" y="70"/>
                  </a:lnTo>
                  <a:lnTo>
                    <a:pt x="130" y="74"/>
                  </a:lnTo>
                  <a:lnTo>
                    <a:pt x="130" y="74"/>
                  </a:lnTo>
                  <a:lnTo>
                    <a:pt x="130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3" y="74"/>
                  </a:lnTo>
                  <a:lnTo>
                    <a:pt x="119" y="78"/>
                  </a:lnTo>
                  <a:lnTo>
                    <a:pt x="115" y="74"/>
                  </a:lnTo>
                  <a:lnTo>
                    <a:pt x="111" y="74"/>
                  </a:lnTo>
                  <a:lnTo>
                    <a:pt x="104" y="74"/>
                  </a:lnTo>
                  <a:lnTo>
                    <a:pt x="100" y="74"/>
                  </a:lnTo>
                  <a:lnTo>
                    <a:pt x="93" y="78"/>
                  </a:lnTo>
                  <a:lnTo>
                    <a:pt x="89" y="78"/>
                  </a:lnTo>
                  <a:lnTo>
                    <a:pt x="85" y="81"/>
                  </a:lnTo>
                  <a:lnTo>
                    <a:pt x="85" y="81"/>
                  </a:lnTo>
                  <a:lnTo>
                    <a:pt x="78" y="81"/>
                  </a:lnTo>
                  <a:lnTo>
                    <a:pt x="74" y="81"/>
                  </a:lnTo>
                  <a:lnTo>
                    <a:pt x="71" y="81"/>
                  </a:lnTo>
                  <a:lnTo>
                    <a:pt x="71" y="81"/>
                  </a:lnTo>
                  <a:lnTo>
                    <a:pt x="67" y="81"/>
                  </a:lnTo>
                  <a:lnTo>
                    <a:pt x="60" y="81"/>
                  </a:lnTo>
                  <a:lnTo>
                    <a:pt x="56" y="81"/>
                  </a:lnTo>
                  <a:lnTo>
                    <a:pt x="52" y="81"/>
                  </a:lnTo>
                  <a:lnTo>
                    <a:pt x="52" y="78"/>
                  </a:lnTo>
                  <a:lnTo>
                    <a:pt x="48" y="78"/>
                  </a:lnTo>
                  <a:lnTo>
                    <a:pt x="45" y="81"/>
                  </a:lnTo>
                  <a:lnTo>
                    <a:pt x="41" y="78"/>
                  </a:lnTo>
                  <a:lnTo>
                    <a:pt x="45" y="78"/>
                  </a:lnTo>
                  <a:lnTo>
                    <a:pt x="45" y="74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4" y="66"/>
                  </a:lnTo>
                  <a:lnTo>
                    <a:pt x="37" y="63"/>
                  </a:lnTo>
                  <a:lnTo>
                    <a:pt x="34" y="63"/>
                  </a:lnTo>
                  <a:lnTo>
                    <a:pt x="30" y="66"/>
                  </a:lnTo>
                  <a:lnTo>
                    <a:pt x="26" y="66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15" y="63"/>
                  </a:lnTo>
                  <a:lnTo>
                    <a:pt x="15" y="59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8" y="52"/>
                  </a:lnTo>
                  <a:lnTo>
                    <a:pt x="8" y="48"/>
                  </a:lnTo>
                  <a:lnTo>
                    <a:pt x="4" y="44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8" y="33"/>
                  </a:lnTo>
                  <a:lnTo>
                    <a:pt x="11" y="33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9" y="22"/>
                  </a:lnTo>
                  <a:lnTo>
                    <a:pt x="23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4" y="3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4606958" y="2159531"/>
              <a:ext cx="124804" cy="72051"/>
            </a:xfrm>
            <a:custGeom>
              <a:avLst/>
              <a:gdLst>
                <a:gd name="T0" fmla="*/ 63 w 97"/>
                <a:gd name="T1" fmla="*/ 48 h 56"/>
                <a:gd name="T2" fmla="*/ 67 w 97"/>
                <a:gd name="T3" fmla="*/ 45 h 56"/>
                <a:gd name="T4" fmla="*/ 67 w 97"/>
                <a:gd name="T5" fmla="*/ 45 h 56"/>
                <a:gd name="T6" fmla="*/ 71 w 97"/>
                <a:gd name="T7" fmla="*/ 41 h 56"/>
                <a:gd name="T8" fmla="*/ 74 w 97"/>
                <a:gd name="T9" fmla="*/ 41 h 56"/>
                <a:gd name="T10" fmla="*/ 78 w 97"/>
                <a:gd name="T11" fmla="*/ 41 h 56"/>
                <a:gd name="T12" fmla="*/ 78 w 97"/>
                <a:gd name="T13" fmla="*/ 37 h 56"/>
                <a:gd name="T14" fmla="*/ 82 w 97"/>
                <a:gd name="T15" fmla="*/ 30 h 56"/>
                <a:gd name="T16" fmla="*/ 86 w 97"/>
                <a:gd name="T17" fmla="*/ 19 h 56"/>
                <a:gd name="T18" fmla="*/ 89 w 97"/>
                <a:gd name="T19" fmla="*/ 15 h 56"/>
                <a:gd name="T20" fmla="*/ 93 w 97"/>
                <a:gd name="T21" fmla="*/ 15 h 56"/>
                <a:gd name="T22" fmla="*/ 97 w 97"/>
                <a:gd name="T23" fmla="*/ 11 h 56"/>
                <a:gd name="T24" fmla="*/ 93 w 97"/>
                <a:gd name="T25" fmla="*/ 8 h 56"/>
                <a:gd name="T26" fmla="*/ 89 w 97"/>
                <a:gd name="T27" fmla="*/ 4 h 56"/>
                <a:gd name="T28" fmla="*/ 86 w 97"/>
                <a:gd name="T29" fmla="*/ 0 h 56"/>
                <a:gd name="T30" fmla="*/ 82 w 97"/>
                <a:gd name="T31" fmla="*/ 4 h 56"/>
                <a:gd name="T32" fmla="*/ 78 w 97"/>
                <a:gd name="T33" fmla="*/ 0 h 56"/>
                <a:gd name="T34" fmla="*/ 71 w 97"/>
                <a:gd name="T35" fmla="*/ 4 h 56"/>
                <a:gd name="T36" fmla="*/ 67 w 97"/>
                <a:gd name="T37" fmla="*/ 0 h 56"/>
                <a:gd name="T38" fmla="*/ 60 w 97"/>
                <a:gd name="T39" fmla="*/ 0 h 56"/>
                <a:gd name="T40" fmla="*/ 60 w 97"/>
                <a:gd name="T41" fmla="*/ 4 h 56"/>
                <a:gd name="T42" fmla="*/ 56 w 97"/>
                <a:gd name="T43" fmla="*/ 8 h 56"/>
                <a:gd name="T44" fmla="*/ 56 w 97"/>
                <a:gd name="T45" fmla="*/ 11 h 56"/>
                <a:gd name="T46" fmla="*/ 49 w 97"/>
                <a:gd name="T47" fmla="*/ 8 h 56"/>
                <a:gd name="T48" fmla="*/ 45 w 97"/>
                <a:gd name="T49" fmla="*/ 11 h 56"/>
                <a:gd name="T50" fmla="*/ 41 w 97"/>
                <a:gd name="T51" fmla="*/ 11 h 56"/>
                <a:gd name="T52" fmla="*/ 41 w 97"/>
                <a:gd name="T53" fmla="*/ 15 h 56"/>
                <a:gd name="T54" fmla="*/ 30 w 97"/>
                <a:gd name="T55" fmla="*/ 15 h 56"/>
                <a:gd name="T56" fmla="*/ 26 w 97"/>
                <a:gd name="T57" fmla="*/ 19 h 56"/>
                <a:gd name="T58" fmla="*/ 19 w 97"/>
                <a:gd name="T59" fmla="*/ 15 h 56"/>
                <a:gd name="T60" fmla="*/ 8 w 97"/>
                <a:gd name="T61" fmla="*/ 11 h 56"/>
                <a:gd name="T62" fmla="*/ 8 w 97"/>
                <a:gd name="T63" fmla="*/ 11 h 56"/>
                <a:gd name="T64" fmla="*/ 8 w 97"/>
                <a:gd name="T65" fmla="*/ 15 h 56"/>
                <a:gd name="T66" fmla="*/ 8 w 97"/>
                <a:gd name="T67" fmla="*/ 19 h 56"/>
                <a:gd name="T68" fmla="*/ 0 w 97"/>
                <a:gd name="T69" fmla="*/ 19 h 56"/>
                <a:gd name="T70" fmla="*/ 0 w 97"/>
                <a:gd name="T71" fmla="*/ 19 h 56"/>
                <a:gd name="T72" fmla="*/ 4 w 97"/>
                <a:gd name="T73" fmla="*/ 23 h 56"/>
                <a:gd name="T74" fmla="*/ 4 w 97"/>
                <a:gd name="T75" fmla="*/ 26 h 56"/>
                <a:gd name="T76" fmla="*/ 4 w 97"/>
                <a:gd name="T77" fmla="*/ 30 h 56"/>
                <a:gd name="T78" fmla="*/ 4 w 97"/>
                <a:gd name="T79" fmla="*/ 30 h 56"/>
                <a:gd name="T80" fmla="*/ 0 w 97"/>
                <a:gd name="T81" fmla="*/ 34 h 56"/>
                <a:gd name="T82" fmla="*/ 0 w 97"/>
                <a:gd name="T83" fmla="*/ 34 h 56"/>
                <a:gd name="T84" fmla="*/ 4 w 97"/>
                <a:gd name="T85" fmla="*/ 37 h 56"/>
                <a:gd name="T86" fmla="*/ 4 w 97"/>
                <a:gd name="T87" fmla="*/ 45 h 56"/>
                <a:gd name="T88" fmla="*/ 8 w 97"/>
                <a:gd name="T89" fmla="*/ 45 h 56"/>
                <a:gd name="T90" fmla="*/ 15 w 97"/>
                <a:gd name="T91" fmla="*/ 48 h 56"/>
                <a:gd name="T92" fmla="*/ 19 w 97"/>
                <a:gd name="T93" fmla="*/ 52 h 56"/>
                <a:gd name="T94" fmla="*/ 23 w 97"/>
                <a:gd name="T95" fmla="*/ 52 h 56"/>
                <a:gd name="T96" fmla="*/ 30 w 97"/>
                <a:gd name="T97" fmla="*/ 56 h 56"/>
                <a:gd name="T98" fmla="*/ 37 w 97"/>
                <a:gd name="T99" fmla="*/ 56 h 56"/>
                <a:gd name="T100" fmla="*/ 37 w 97"/>
                <a:gd name="T101" fmla="*/ 52 h 56"/>
                <a:gd name="T102" fmla="*/ 41 w 97"/>
                <a:gd name="T103" fmla="*/ 56 h 56"/>
                <a:gd name="T104" fmla="*/ 41 w 97"/>
                <a:gd name="T105" fmla="*/ 52 h 56"/>
                <a:gd name="T106" fmla="*/ 45 w 97"/>
                <a:gd name="T107" fmla="*/ 52 h 56"/>
                <a:gd name="T108" fmla="*/ 49 w 97"/>
                <a:gd name="T109" fmla="*/ 52 h 56"/>
                <a:gd name="T110" fmla="*/ 49 w 97"/>
                <a:gd name="T111" fmla="*/ 48 h 56"/>
                <a:gd name="T112" fmla="*/ 52 w 97"/>
                <a:gd name="T113" fmla="*/ 45 h 56"/>
                <a:gd name="T114" fmla="*/ 56 w 97"/>
                <a:gd name="T115" fmla="*/ 48 h 56"/>
                <a:gd name="T116" fmla="*/ 60 w 97"/>
                <a:gd name="T117" fmla="*/ 48 h 56"/>
                <a:gd name="T118" fmla="*/ 63 w 97"/>
                <a:gd name="T119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7" h="56">
                  <a:moveTo>
                    <a:pt x="63" y="48"/>
                  </a:moveTo>
                  <a:lnTo>
                    <a:pt x="67" y="45"/>
                  </a:lnTo>
                  <a:lnTo>
                    <a:pt x="67" y="45"/>
                  </a:lnTo>
                  <a:lnTo>
                    <a:pt x="71" y="41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78" y="37"/>
                  </a:lnTo>
                  <a:lnTo>
                    <a:pt x="82" y="30"/>
                  </a:lnTo>
                  <a:lnTo>
                    <a:pt x="86" y="19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7" y="11"/>
                  </a:lnTo>
                  <a:lnTo>
                    <a:pt x="93" y="8"/>
                  </a:lnTo>
                  <a:lnTo>
                    <a:pt x="89" y="4"/>
                  </a:lnTo>
                  <a:lnTo>
                    <a:pt x="86" y="0"/>
                  </a:lnTo>
                  <a:lnTo>
                    <a:pt x="82" y="4"/>
                  </a:lnTo>
                  <a:lnTo>
                    <a:pt x="78" y="0"/>
                  </a:lnTo>
                  <a:lnTo>
                    <a:pt x="71" y="4"/>
                  </a:lnTo>
                  <a:lnTo>
                    <a:pt x="67" y="0"/>
                  </a:lnTo>
                  <a:lnTo>
                    <a:pt x="60" y="0"/>
                  </a:lnTo>
                  <a:lnTo>
                    <a:pt x="60" y="4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49" y="8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41" y="15"/>
                  </a:lnTo>
                  <a:lnTo>
                    <a:pt x="30" y="15"/>
                  </a:lnTo>
                  <a:lnTo>
                    <a:pt x="26" y="19"/>
                  </a:lnTo>
                  <a:lnTo>
                    <a:pt x="19" y="15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5"/>
                  </a:lnTo>
                  <a:lnTo>
                    <a:pt x="8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4" y="23"/>
                  </a:lnTo>
                  <a:lnTo>
                    <a:pt x="4" y="26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4" y="37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15" y="48"/>
                  </a:lnTo>
                  <a:lnTo>
                    <a:pt x="19" y="52"/>
                  </a:lnTo>
                  <a:lnTo>
                    <a:pt x="23" y="52"/>
                  </a:lnTo>
                  <a:lnTo>
                    <a:pt x="30" y="56"/>
                  </a:lnTo>
                  <a:lnTo>
                    <a:pt x="37" y="56"/>
                  </a:lnTo>
                  <a:lnTo>
                    <a:pt x="37" y="52"/>
                  </a:lnTo>
                  <a:lnTo>
                    <a:pt x="41" y="56"/>
                  </a:lnTo>
                  <a:lnTo>
                    <a:pt x="41" y="52"/>
                  </a:lnTo>
                  <a:lnTo>
                    <a:pt x="45" y="52"/>
                  </a:lnTo>
                  <a:lnTo>
                    <a:pt x="49" y="52"/>
                  </a:lnTo>
                  <a:lnTo>
                    <a:pt x="49" y="48"/>
                  </a:lnTo>
                  <a:lnTo>
                    <a:pt x="52" y="45"/>
                  </a:lnTo>
                  <a:lnTo>
                    <a:pt x="56" y="48"/>
                  </a:lnTo>
                  <a:lnTo>
                    <a:pt x="60" y="48"/>
                  </a:lnTo>
                  <a:lnTo>
                    <a:pt x="63" y="4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4617251" y="2140231"/>
              <a:ext cx="104218" cy="43745"/>
            </a:xfrm>
            <a:custGeom>
              <a:avLst/>
              <a:gdLst>
                <a:gd name="T0" fmla="*/ 0 w 81"/>
                <a:gd name="T1" fmla="*/ 26 h 34"/>
                <a:gd name="T2" fmla="*/ 11 w 81"/>
                <a:gd name="T3" fmla="*/ 30 h 34"/>
                <a:gd name="T4" fmla="*/ 18 w 81"/>
                <a:gd name="T5" fmla="*/ 34 h 34"/>
                <a:gd name="T6" fmla="*/ 22 w 81"/>
                <a:gd name="T7" fmla="*/ 30 h 34"/>
                <a:gd name="T8" fmla="*/ 33 w 81"/>
                <a:gd name="T9" fmla="*/ 30 h 34"/>
                <a:gd name="T10" fmla="*/ 33 w 81"/>
                <a:gd name="T11" fmla="*/ 26 h 34"/>
                <a:gd name="T12" fmla="*/ 37 w 81"/>
                <a:gd name="T13" fmla="*/ 26 h 34"/>
                <a:gd name="T14" fmla="*/ 41 w 81"/>
                <a:gd name="T15" fmla="*/ 23 h 34"/>
                <a:gd name="T16" fmla="*/ 48 w 81"/>
                <a:gd name="T17" fmla="*/ 26 h 34"/>
                <a:gd name="T18" fmla="*/ 48 w 81"/>
                <a:gd name="T19" fmla="*/ 23 h 34"/>
                <a:gd name="T20" fmla="*/ 52 w 81"/>
                <a:gd name="T21" fmla="*/ 19 h 34"/>
                <a:gd name="T22" fmla="*/ 52 w 81"/>
                <a:gd name="T23" fmla="*/ 15 h 34"/>
                <a:gd name="T24" fmla="*/ 59 w 81"/>
                <a:gd name="T25" fmla="*/ 15 h 34"/>
                <a:gd name="T26" fmla="*/ 63 w 81"/>
                <a:gd name="T27" fmla="*/ 19 h 34"/>
                <a:gd name="T28" fmla="*/ 70 w 81"/>
                <a:gd name="T29" fmla="*/ 15 h 34"/>
                <a:gd name="T30" fmla="*/ 74 w 81"/>
                <a:gd name="T31" fmla="*/ 19 h 34"/>
                <a:gd name="T32" fmla="*/ 78 w 81"/>
                <a:gd name="T33" fmla="*/ 15 h 34"/>
                <a:gd name="T34" fmla="*/ 78 w 81"/>
                <a:gd name="T35" fmla="*/ 12 h 34"/>
                <a:gd name="T36" fmla="*/ 81 w 81"/>
                <a:gd name="T37" fmla="*/ 4 h 34"/>
                <a:gd name="T38" fmla="*/ 81 w 81"/>
                <a:gd name="T39" fmla="*/ 4 h 34"/>
                <a:gd name="T40" fmla="*/ 74 w 81"/>
                <a:gd name="T41" fmla="*/ 0 h 34"/>
                <a:gd name="T42" fmla="*/ 70 w 81"/>
                <a:gd name="T43" fmla="*/ 0 h 34"/>
                <a:gd name="T44" fmla="*/ 66 w 81"/>
                <a:gd name="T45" fmla="*/ 0 h 34"/>
                <a:gd name="T46" fmla="*/ 63 w 81"/>
                <a:gd name="T47" fmla="*/ 0 h 34"/>
                <a:gd name="T48" fmla="*/ 63 w 81"/>
                <a:gd name="T49" fmla="*/ 0 h 34"/>
                <a:gd name="T50" fmla="*/ 59 w 81"/>
                <a:gd name="T51" fmla="*/ 0 h 34"/>
                <a:gd name="T52" fmla="*/ 59 w 81"/>
                <a:gd name="T53" fmla="*/ 0 h 34"/>
                <a:gd name="T54" fmla="*/ 52 w 81"/>
                <a:gd name="T55" fmla="*/ 0 h 34"/>
                <a:gd name="T56" fmla="*/ 52 w 81"/>
                <a:gd name="T57" fmla="*/ 0 h 34"/>
                <a:gd name="T58" fmla="*/ 48 w 81"/>
                <a:gd name="T59" fmla="*/ 0 h 34"/>
                <a:gd name="T60" fmla="*/ 48 w 81"/>
                <a:gd name="T61" fmla="*/ 4 h 34"/>
                <a:gd name="T62" fmla="*/ 44 w 81"/>
                <a:gd name="T63" fmla="*/ 4 h 34"/>
                <a:gd name="T64" fmla="*/ 41 w 81"/>
                <a:gd name="T65" fmla="*/ 4 h 34"/>
                <a:gd name="T66" fmla="*/ 41 w 81"/>
                <a:gd name="T67" fmla="*/ 4 h 34"/>
                <a:gd name="T68" fmla="*/ 33 w 81"/>
                <a:gd name="T69" fmla="*/ 4 h 34"/>
                <a:gd name="T70" fmla="*/ 29 w 81"/>
                <a:gd name="T71" fmla="*/ 4 h 34"/>
                <a:gd name="T72" fmla="*/ 26 w 81"/>
                <a:gd name="T73" fmla="*/ 8 h 34"/>
                <a:gd name="T74" fmla="*/ 22 w 81"/>
                <a:gd name="T75" fmla="*/ 12 h 34"/>
                <a:gd name="T76" fmla="*/ 15 w 81"/>
                <a:gd name="T77" fmla="*/ 12 h 34"/>
                <a:gd name="T78" fmla="*/ 11 w 81"/>
                <a:gd name="T79" fmla="*/ 12 h 34"/>
                <a:gd name="T80" fmla="*/ 7 w 81"/>
                <a:gd name="T81" fmla="*/ 12 h 34"/>
                <a:gd name="T82" fmla="*/ 3 w 81"/>
                <a:gd name="T83" fmla="*/ 12 h 34"/>
                <a:gd name="T84" fmla="*/ 0 w 81"/>
                <a:gd name="T85" fmla="*/ 15 h 34"/>
                <a:gd name="T86" fmla="*/ 0 w 81"/>
                <a:gd name="T87" fmla="*/ 15 h 34"/>
                <a:gd name="T88" fmla="*/ 0 w 81"/>
                <a:gd name="T89" fmla="*/ 19 h 34"/>
                <a:gd name="T90" fmla="*/ 0 w 81"/>
                <a:gd name="T91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34">
                  <a:moveTo>
                    <a:pt x="0" y="26"/>
                  </a:moveTo>
                  <a:lnTo>
                    <a:pt x="11" y="30"/>
                  </a:lnTo>
                  <a:lnTo>
                    <a:pt x="18" y="34"/>
                  </a:lnTo>
                  <a:lnTo>
                    <a:pt x="22" y="30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7" y="26"/>
                  </a:lnTo>
                  <a:lnTo>
                    <a:pt x="41" y="23"/>
                  </a:lnTo>
                  <a:lnTo>
                    <a:pt x="48" y="26"/>
                  </a:lnTo>
                  <a:lnTo>
                    <a:pt x="48" y="23"/>
                  </a:lnTo>
                  <a:lnTo>
                    <a:pt x="52" y="19"/>
                  </a:lnTo>
                  <a:lnTo>
                    <a:pt x="52" y="15"/>
                  </a:lnTo>
                  <a:lnTo>
                    <a:pt x="59" y="15"/>
                  </a:lnTo>
                  <a:lnTo>
                    <a:pt x="63" y="19"/>
                  </a:lnTo>
                  <a:lnTo>
                    <a:pt x="70" y="15"/>
                  </a:lnTo>
                  <a:lnTo>
                    <a:pt x="74" y="19"/>
                  </a:lnTo>
                  <a:lnTo>
                    <a:pt x="78" y="15"/>
                  </a:lnTo>
                  <a:lnTo>
                    <a:pt x="78" y="12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6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8" y="4"/>
                  </a:lnTo>
                  <a:lnTo>
                    <a:pt x="44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6" y="8"/>
                  </a:lnTo>
                  <a:lnTo>
                    <a:pt x="22" y="12"/>
                  </a:lnTo>
                  <a:lnTo>
                    <a:pt x="15" y="12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3" y="1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4731760" y="2265035"/>
              <a:ext cx="123517" cy="66905"/>
            </a:xfrm>
            <a:custGeom>
              <a:avLst/>
              <a:gdLst>
                <a:gd name="T0" fmla="*/ 7 w 96"/>
                <a:gd name="T1" fmla="*/ 0 h 52"/>
                <a:gd name="T2" fmla="*/ 11 w 96"/>
                <a:gd name="T3" fmla="*/ 4 h 52"/>
                <a:gd name="T4" fmla="*/ 11 w 96"/>
                <a:gd name="T5" fmla="*/ 7 h 52"/>
                <a:gd name="T6" fmla="*/ 18 w 96"/>
                <a:gd name="T7" fmla="*/ 4 h 52"/>
                <a:gd name="T8" fmla="*/ 22 w 96"/>
                <a:gd name="T9" fmla="*/ 7 h 52"/>
                <a:gd name="T10" fmla="*/ 33 w 96"/>
                <a:gd name="T11" fmla="*/ 7 h 52"/>
                <a:gd name="T12" fmla="*/ 37 w 96"/>
                <a:gd name="T13" fmla="*/ 7 h 52"/>
                <a:gd name="T14" fmla="*/ 44 w 96"/>
                <a:gd name="T15" fmla="*/ 7 h 52"/>
                <a:gd name="T16" fmla="*/ 51 w 96"/>
                <a:gd name="T17" fmla="*/ 7 h 52"/>
                <a:gd name="T18" fmla="*/ 59 w 96"/>
                <a:gd name="T19" fmla="*/ 4 h 52"/>
                <a:gd name="T20" fmla="*/ 70 w 96"/>
                <a:gd name="T21" fmla="*/ 0 h 52"/>
                <a:gd name="T22" fmla="*/ 81 w 96"/>
                <a:gd name="T23" fmla="*/ 0 h 52"/>
                <a:gd name="T24" fmla="*/ 89 w 96"/>
                <a:gd name="T25" fmla="*/ 0 h 52"/>
                <a:gd name="T26" fmla="*/ 92 w 96"/>
                <a:gd name="T27" fmla="*/ 4 h 52"/>
                <a:gd name="T28" fmla="*/ 96 w 96"/>
                <a:gd name="T29" fmla="*/ 7 h 52"/>
                <a:gd name="T30" fmla="*/ 92 w 96"/>
                <a:gd name="T31" fmla="*/ 15 h 52"/>
                <a:gd name="T32" fmla="*/ 85 w 96"/>
                <a:gd name="T33" fmla="*/ 15 h 52"/>
                <a:gd name="T34" fmla="*/ 85 w 96"/>
                <a:gd name="T35" fmla="*/ 26 h 52"/>
                <a:gd name="T36" fmla="*/ 81 w 96"/>
                <a:gd name="T37" fmla="*/ 30 h 52"/>
                <a:gd name="T38" fmla="*/ 89 w 96"/>
                <a:gd name="T39" fmla="*/ 37 h 52"/>
                <a:gd name="T40" fmla="*/ 89 w 96"/>
                <a:gd name="T41" fmla="*/ 41 h 52"/>
                <a:gd name="T42" fmla="*/ 85 w 96"/>
                <a:gd name="T43" fmla="*/ 41 h 52"/>
                <a:gd name="T44" fmla="*/ 74 w 96"/>
                <a:gd name="T45" fmla="*/ 37 h 52"/>
                <a:gd name="T46" fmla="*/ 70 w 96"/>
                <a:gd name="T47" fmla="*/ 41 h 52"/>
                <a:gd name="T48" fmla="*/ 66 w 96"/>
                <a:gd name="T49" fmla="*/ 41 h 52"/>
                <a:gd name="T50" fmla="*/ 63 w 96"/>
                <a:gd name="T51" fmla="*/ 44 h 52"/>
                <a:gd name="T52" fmla="*/ 63 w 96"/>
                <a:gd name="T53" fmla="*/ 52 h 52"/>
                <a:gd name="T54" fmla="*/ 55 w 96"/>
                <a:gd name="T55" fmla="*/ 52 h 52"/>
                <a:gd name="T56" fmla="*/ 48 w 96"/>
                <a:gd name="T57" fmla="*/ 52 h 52"/>
                <a:gd name="T58" fmla="*/ 44 w 96"/>
                <a:gd name="T59" fmla="*/ 52 h 52"/>
                <a:gd name="T60" fmla="*/ 40 w 96"/>
                <a:gd name="T61" fmla="*/ 52 h 52"/>
                <a:gd name="T62" fmla="*/ 29 w 96"/>
                <a:gd name="T63" fmla="*/ 48 h 52"/>
                <a:gd name="T64" fmla="*/ 22 w 96"/>
                <a:gd name="T65" fmla="*/ 52 h 52"/>
                <a:gd name="T66" fmla="*/ 18 w 96"/>
                <a:gd name="T67" fmla="*/ 52 h 52"/>
                <a:gd name="T68" fmla="*/ 14 w 96"/>
                <a:gd name="T69" fmla="*/ 48 h 52"/>
                <a:gd name="T70" fmla="*/ 11 w 96"/>
                <a:gd name="T71" fmla="*/ 41 h 52"/>
                <a:gd name="T72" fmla="*/ 3 w 96"/>
                <a:gd name="T73" fmla="*/ 33 h 52"/>
                <a:gd name="T74" fmla="*/ 3 w 96"/>
                <a:gd name="T75" fmla="*/ 30 h 52"/>
                <a:gd name="T76" fmla="*/ 7 w 96"/>
                <a:gd name="T77" fmla="*/ 22 h 52"/>
                <a:gd name="T78" fmla="*/ 7 w 96"/>
                <a:gd name="T79" fmla="*/ 15 h 52"/>
                <a:gd name="T80" fmla="*/ 0 w 96"/>
                <a:gd name="T81" fmla="*/ 4 h 52"/>
                <a:gd name="T82" fmla="*/ 3 w 96"/>
                <a:gd name="T8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6" h="52">
                  <a:moveTo>
                    <a:pt x="3" y="0"/>
                  </a:moveTo>
                  <a:lnTo>
                    <a:pt x="7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7" y="4"/>
                  </a:lnTo>
                  <a:lnTo>
                    <a:pt x="11" y="7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0" y="7"/>
                  </a:lnTo>
                  <a:lnTo>
                    <a:pt x="44" y="7"/>
                  </a:lnTo>
                  <a:lnTo>
                    <a:pt x="51" y="7"/>
                  </a:lnTo>
                  <a:lnTo>
                    <a:pt x="51" y="7"/>
                  </a:lnTo>
                  <a:lnTo>
                    <a:pt x="55" y="4"/>
                  </a:lnTo>
                  <a:lnTo>
                    <a:pt x="59" y="4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5" y="4"/>
                  </a:lnTo>
                  <a:lnTo>
                    <a:pt x="89" y="0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6" y="4"/>
                  </a:lnTo>
                  <a:lnTo>
                    <a:pt x="96" y="7"/>
                  </a:lnTo>
                  <a:lnTo>
                    <a:pt x="96" y="11"/>
                  </a:lnTo>
                  <a:lnTo>
                    <a:pt x="92" y="15"/>
                  </a:lnTo>
                  <a:lnTo>
                    <a:pt x="92" y="11"/>
                  </a:lnTo>
                  <a:lnTo>
                    <a:pt x="85" y="15"/>
                  </a:lnTo>
                  <a:lnTo>
                    <a:pt x="89" y="22"/>
                  </a:lnTo>
                  <a:lnTo>
                    <a:pt x="85" y="26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85" y="30"/>
                  </a:lnTo>
                  <a:lnTo>
                    <a:pt x="89" y="37"/>
                  </a:lnTo>
                  <a:lnTo>
                    <a:pt x="89" y="37"/>
                  </a:lnTo>
                  <a:lnTo>
                    <a:pt x="89" y="41"/>
                  </a:lnTo>
                  <a:lnTo>
                    <a:pt x="85" y="37"/>
                  </a:lnTo>
                  <a:lnTo>
                    <a:pt x="85" y="41"/>
                  </a:lnTo>
                  <a:lnTo>
                    <a:pt x="81" y="37"/>
                  </a:lnTo>
                  <a:lnTo>
                    <a:pt x="74" y="37"/>
                  </a:lnTo>
                  <a:lnTo>
                    <a:pt x="74" y="37"/>
                  </a:lnTo>
                  <a:lnTo>
                    <a:pt x="70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3" y="44"/>
                  </a:lnTo>
                  <a:lnTo>
                    <a:pt x="63" y="48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55" y="52"/>
                  </a:lnTo>
                  <a:lnTo>
                    <a:pt x="51" y="52"/>
                  </a:lnTo>
                  <a:lnTo>
                    <a:pt x="48" y="52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0" y="52"/>
                  </a:lnTo>
                  <a:lnTo>
                    <a:pt x="40" y="52"/>
                  </a:lnTo>
                  <a:lnTo>
                    <a:pt x="33" y="52"/>
                  </a:lnTo>
                  <a:lnTo>
                    <a:pt x="29" y="48"/>
                  </a:lnTo>
                  <a:lnTo>
                    <a:pt x="29" y="52"/>
                  </a:lnTo>
                  <a:lnTo>
                    <a:pt x="22" y="52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4" y="48"/>
                  </a:lnTo>
                  <a:lnTo>
                    <a:pt x="14" y="44"/>
                  </a:lnTo>
                  <a:lnTo>
                    <a:pt x="11" y="41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7" y="33"/>
                  </a:lnTo>
                  <a:lnTo>
                    <a:pt x="3" y="30"/>
                  </a:lnTo>
                  <a:lnTo>
                    <a:pt x="3" y="26"/>
                  </a:lnTo>
                  <a:lnTo>
                    <a:pt x="7" y="22"/>
                  </a:lnTo>
                  <a:lnTo>
                    <a:pt x="11" y="18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4698308" y="2307493"/>
              <a:ext cx="56612" cy="38599"/>
            </a:xfrm>
            <a:custGeom>
              <a:avLst/>
              <a:gdLst>
                <a:gd name="T0" fmla="*/ 29 w 44"/>
                <a:gd name="T1" fmla="*/ 0 h 30"/>
                <a:gd name="T2" fmla="*/ 37 w 44"/>
                <a:gd name="T3" fmla="*/ 8 h 30"/>
                <a:gd name="T4" fmla="*/ 40 w 44"/>
                <a:gd name="T5" fmla="*/ 11 h 30"/>
                <a:gd name="T6" fmla="*/ 40 w 44"/>
                <a:gd name="T7" fmla="*/ 15 h 30"/>
                <a:gd name="T8" fmla="*/ 44 w 44"/>
                <a:gd name="T9" fmla="*/ 19 h 30"/>
                <a:gd name="T10" fmla="*/ 40 w 44"/>
                <a:gd name="T11" fmla="*/ 23 h 30"/>
                <a:gd name="T12" fmla="*/ 37 w 44"/>
                <a:gd name="T13" fmla="*/ 23 h 30"/>
                <a:gd name="T14" fmla="*/ 33 w 44"/>
                <a:gd name="T15" fmla="*/ 23 h 30"/>
                <a:gd name="T16" fmla="*/ 26 w 44"/>
                <a:gd name="T17" fmla="*/ 23 h 30"/>
                <a:gd name="T18" fmla="*/ 22 w 44"/>
                <a:gd name="T19" fmla="*/ 26 h 30"/>
                <a:gd name="T20" fmla="*/ 22 w 44"/>
                <a:gd name="T21" fmla="*/ 26 h 30"/>
                <a:gd name="T22" fmla="*/ 18 w 44"/>
                <a:gd name="T23" fmla="*/ 26 h 30"/>
                <a:gd name="T24" fmla="*/ 11 w 44"/>
                <a:gd name="T25" fmla="*/ 30 h 30"/>
                <a:gd name="T26" fmla="*/ 11 w 44"/>
                <a:gd name="T27" fmla="*/ 30 h 30"/>
                <a:gd name="T28" fmla="*/ 7 w 44"/>
                <a:gd name="T29" fmla="*/ 30 h 30"/>
                <a:gd name="T30" fmla="*/ 7 w 44"/>
                <a:gd name="T31" fmla="*/ 26 h 30"/>
                <a:gd name="T32" fmla="*/ 3 w 44"/>
                <a:gd name="T33" fmla="*/ 23 h 30"/>
                <a:gd name="T34" fmla="*/ 0 w 44"/>
                <a:gd name="T35" fmla="*/ 15 h 30"/>
                <a:gd name="T36" fmla="*/ 3 w 44"/>
                <a:gd name="T37" fmla="*/ 11 h 30"/>
                <a:gd name="T38" fmla="*/ 3 w 44"/>
                <a:gd name="T39" fmla="*/ 11 h 30"/>
                <a:gd name="T40" fmla="*/ 3 w 44"/>
                <a:gd name="T41" fmla="*/ 11 h 30"/>
                <a:gd name="T42" fmla="*/ 3 w 44"/>
                <a:gd name="T43" fmla="*/ 8 h 30"/>
                <a:gd name="T44" fmla="*/ 7 w 44"/>
                <a:gd name="T45" fmla="*/ 4 h 30"/>
                <a:gd name="T46" fmla="*/ 11 w 44"/>
                <a:gd name="T47" fmla="*/ 4 h 30"/>
                <a:gd name="T48" fmla="*/ 15 w 44"/>
                <a:gd name="T49" fmla="*/ 4 h 30"/>
                <a:gd name="T50" fmla="*/ 22 w 44"/>
                <a:gd name="T51" fmla="*/ 0 h 30"/>
                <a:gd name="T52" fmla="*/ 22 w 44"/>
                <a:gd name="T53" fmla="*/ 4 h 30"/>
                <a:gd name="T54" fmla="*/ 29 w 44"/>
                <a:gd name="T55" fmla="*/ 0 h 30"/>
                <a:gd name="T56" fmla="*/ 29 w 44"/>
                <a:gd name="T5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" h="30">
                  <a:moveTo>
                    <a:pt x="29" y="0"/>
                  </a:moveTo>
                  <a:lnTo>
                    <a:pt x="37" y="8"/>
                  </a:lnTo>
                  <a:lnTo>
                    <a:pt x="40" y="11"/>
                  </a:lnTo>
                  <a:lnTo>
                    <a:pt x="40" y="15"/>
                  </a:lnTo>
                  <a:lnTo>
                    <a:pt x="44" y="19"/>
                  </a:lnTo>
                  <a:lnTo>
                    <a:pt x="40" y="23"/>
                  </a:lnTo>
                  <a:lnTo>
                    <a:pt x="37" y="23"/>
                  </a:lnTo>
                  <a:lnTo>
                    <a:pt x="33" y="23"/>
                  </a:lnTo>
                  <a:lnTo>
                    <a:pt x="26" y="23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3" y="23"/>
                  </a:lnTo>
                  <a:lnTo>
                    <a:pt x="0" y="15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8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4673864" y="2303634"/>
              <a:ext cx="38599" cy="65619"/>
            </a:xfrm>
            <a:custGeom>
              <a:avLst/>
              <a:gdLst>
                <a:gd name="T0" fmla="*/ 22 w 30"/>
                <a:gd name="T1" fmla="*/ 14 h 51"/>
                <a:gd name="T2" fmla="*/ 19 w 30"/>
                <a:gd name="T3" fmla="*/ 18 h 51"/>
                <a:gd name="T4" fmla="*/ 22 w 30"/>
                <a:gd name="T5" fmla="*/ 26 h 51"/>
                <a:gd name="T6" fmla="*/ 26 w 30"/>
                <a:gd name="T7" fmla="*/ 29 h 51"/>
                <a:gd name="T8" fmla="*/ 26 w 30"/>
                <a:gd name="T9" fmla="*/ 33 h 51"/>
                <a:gd name="T10" fmla="*/ 30 w 30"/>
                <a:gd name="T11" fmla="*/ 33 h 51"/>
                <a:gd name="T12" fmla="*/ 30 w 30"/>
                <a:gd name="T13" fmla="*/ 37 h 51"/>
                <a:gd name="T14" fmla="*/ 26 w 30"/>
                <a:gd name="T15" fmla="*/ 44 h 51"/>
                <a:gd name="T16" fmla="*/ 19 w 30"/>
                <a:gd name="T17" fmla="*/ 44 h 51"/>
                <a:gd name="T18" fmla="*/ 19 w 30"/>
                <a:gd name="T19" fmla="*/ 48 h 51"/>
                <a:gd name="T20" fmla="*/ 19 w 30"/>
                <a:gd name="T21" fmla="*/ 51 h 51"/>
                <a:gd name="T22" fmla="*/ 15 w 30"/>
                <a:gd name="T23" fmla="*/ 51 h 51"/>
                <a:gd name="T24" fmla="*/ 11 w 30"/>
                <a:gd name="T25" fmla="*/ 51 h 51"/>
                <a:gd name="T26" fmla="*/ 8 w 30"/>
                <a:gd name="T27" fmla="*/ 44 h 51"/>
                <a:gd name="T28" fmla="*/ 4 w 30"/>
                <a:gd name="T29" fmla="*/ 44 h 51"/>
                <a:gd name="T30" fmla="*/ 0 w 30"/>
                <a:gd name="T31" fmla="*/ 44 h 51"/>
                <a:gd name="T32" fmla="*/ 4 w 30"/>
                <a:gd name="T33" fmla="*/ 40 h 51"/>
                <a:gd name="T34" fmla="*/ 0 w 30"/>
                <a:gd name="T35" fmla="*/ 37 h 51"/>
                <a:gd name="T36" fmla="*/ 0 w 30"/>
                <a:gd name="T37" fmla="*/ 33 h 51"/>
                <a:gd name="T38" fmla="*/ 4 w 30"/>
                <a:gd name="T39" fmla="*/ 29 h 51"/>
                <a:gd name="T40" fmla="*/ 0 w 30"/>
                <a:gd name="T41" fmla="*/ 26 h 51"/>
                <a:gd name="T42" fmla="*/ 4 w 30"/>
                <a:gd name="T43" fmla="*/ 18 h 51"/>
                <a:gd name="T44" fmla="*/ 4 w 30"/>
                <a:gd name="T45" fmla="*/ 18 h 51"/>
                <a:gd name="T46" fmla="*/ 4 w 30"/>
                <a:gd name="T47" fmla="*/ 14 h 51"/>
                <a:gd name="T48" fmla="*/ 0 w 30"/>
                <a:gd name="T49" fmla="*/ 14 h 51"/>
                <a:gd name="T50" fmla="*/ 0 w 30"/>
                <a:gd name="T51" fmla="*/ 7 h 51"/>
                <a:gd name="T52" fmla="*/ 0 w 30"/>
                <a:gd name="T53" fmla="*/ 3 h 51"/>
                <a:gd name="T54" fmla="*/ 4 w 30"/>
                <a:gd name="T55" fmla="*/ 0 h 51"/>
                <a:gd name="T56" fmla="*/ 8 w 30"/>
                <a:gd name="T57" fmla="*/ 0 h 51"/>
                <a:gd name="T58" fmla="*/ 8 w 30"/>
                <a:gd name="T59" fmla="*/ 3 h 51"/>
                <a:gd name="T60" fmla="*/ 11 w 30"/>
                <a:gd name="T61" fmla="*/ 0 h 51"/>
                <a:gd name="T62" fmla="*/ 11 w 30"/>
                <a:gd name="T63" fmla="*/ 0 h 51"/>
                <a:gd name="T64" fmla="*/ 11 w 30"/>
                <a:gd name="T65" fmla="*/ 0 h 51"/>
                <a:gd name="T66" fmla="*/ 15 w 30"/>
                <a:gd name="T67" fmla="*/ 3 h 51"/>
                <a:gd name="T68" fmla="*/ 15 w 30"/>
                <a:gd name="T69" fmla="*/ 3 h 51"/>
                <a:gd name="T70" fmla="*/ 19 w 30"/>
                <a:gd name="T71" fmla="*/ 7 h 51"/>
                <a:gd name="T72" fmla="*/ 22 w 30"/>
                <a:gd name="T73" fmla="*/ 7 h 51"/>
                <a:gd name="T74" fmla="*/ 22 w 30"/>
                <a:gd name="T75" fmla="*/ 11 h 51"/>
                <a:gd name="T76" fmla="*/ 22 w 30"/>
                <a:gd name="T77" fmla="*/ 1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" h="51">
                  <a:moveTo>
                    <a:pt x="22" y="14"/>
                  </a:moveTo>
                  <a:lnTo>
                    <a:pt x="19" y="18"/>
                  </a:lnTo>
                  <a:lnTo>
                    <a:pt x="22" y="26"/>
                  </a:lnTo>
                  <a:lnTo>
                    <a:pt x="26" y="29"/>
                  </a:lnTo>
                  <a:lnTo>
                    <a:pt x="26" y="33"/>
                  </a:lnTo>
                  <a:lnTo>
                    <a:pt x="30" y="33"/>
                  </a:lnTo>
                  <a:lnTo>
                    <a:pt x="30" y="37"/>
                  </a:lnTo>
                  <a:lnTo>
                    <a:pt x="26" y="44"/>
                  </a:lnTo>
                  <a:lnTo>
                    <a:pt x="19" y="44"/>
                  </a:lnTo>
                  <a:lnTo>
                    <a:pt x="19" y="48"/>
                  </a:lnTo>
                  <a:lnTo>
                    <a:pt x="19" y="51"/>
                  </a:lnTo>
                  <a:lnTo>
                    <a:pt x="15" y="51"/>
                  </a:lnTo>
                  <a:lnTo>
                    <a:pt x="11" y="51"/>
                  </a:lnTo>
                  <a:lnTo>
                    <a:pt x="8" y="44"/>
                  </a:lnTo>
                  <a:lnTo>
                    <a:pt x="4" y="44"/>
                  </a:lnTo>
                  <a:lnTo>
                    <a:pt x="0" y="44"/>
                  </a:lnTo>
                  <a:lnTo>
                    <a:pt x="4" y="40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4" y="29"/>
                  </a:lnTo>
                  <a:lnTo>
                    <a:pt x="0" y="26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7"/>
                  </a:lnTo>
                  <a:lnTo>
                    <a:pt x="0" y="3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2" y="11"/>
                  </a:lnTo>
                  <a:lnTo>
                    <a:pt x="22" y="1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4659711" y="2217429"/>
              <a:ext cx="86205" cy="104218"/>
            </a:xfrm>
            <a:custGeom>
              <a:avLst/>
              <a:gdLst>
                <a:gd name="T0" fmla="*/ 0 w 67"/>
                <a:gd name="T1" fmla="*/ 7 h 81"/>
                <a:gd name="T2" fmla="*/ 8 w 67"/>
                <a:gd name="T3" fmla="*/ 7 h 81"/>
                <a:gd name="T4" fmla="*/ 11 w 67"/>
                <a:gd name="T5" fmla="*/ 0 h 81"/>
                <a:gd name="T6" fmla="*/ 19 w 67"/>
                <a:gd name="T7" fmla="*/ 3 h 81"/>
                <a:gd name="T8" fmla="*/ 26 w 67"/>
                <a:gd name="T9" fmla="*/ 7 h 81"/>
                <a:gd name="T10" fmla="*/ 30 w 67"/>
                <a:gd name="T11" fmla="*/ 15 h 81"/>
                <a:gd name="T12" fmla="*/ 41 w 67"/>
                <a:gd name="T13" fmla="*/ 18 h 81"/>
                <a:gd name="T14" fmla="*/ 37 w 67"/>
                <a:gd name="T15" fmla="*/ 26 h 81"/>
                <a:gd name="T16" fmla="*/ 45 w 67"/>
                <a:gd name="T17" fmla="*/ 29 h 81"/>
                <a:gd name="T18" fmla="*/ 52 w 67"/>
                <a:gd name="T19" fmla="*/ 29 h 81"/>
                <a:gd name="T20" fmla="*/ 59 w 67"/>
                <a:gd name="T21" fmla="*/ 26 h 81"/>
                <a:gd name="T22" fmla="*/ 59 w 67"/>
                <a:gd name="T23" fmla="*/ 33 h 81"/>
                <a:gd name="T24" fmla="*/ 56 w 67"/>
                <a:gd name="T25" fmla="*/ 41 h 81"/>
                <a:gd name="T26" fmla="*/ 63 w 67"/>
                <a:gd name="T27" fmla="*/ 52 h 81"/>
                <a:gd name="T28" fmla="*/ 63 w 67"/>
                <a:gd name="T29" fmla="*/ 59 h 81"/>
                <a:gd name="T30" fmla="*/ 59 w 67"/>
                <a:gd name="T31" fmla="*/ 67 h 81"/>
                <a:gd name="T32" fmla="*/ 59 w 67"/>
                <a:gd name="T33" fmla="*/ 70 h 81"/>
                <a:gd name="T34" fmla="*/ 52 w 67"/>
                <a:gd name="T35" fmla="*/ 74 h 81"/>
                <a:gd name="T36" fmla="*/ 45 w 67"/>
                <a:gd name="T37" fmla="*/ 74 h 81"/>
                <a:gd name="T38" fmla="*/ 37 w 67"/>
                <a:gd name="T39" fmla="*/ 74 h 81"/>
                <a:gd name="T40" fmla="*/ 33 w 67"/>
                <a:gd name="T41" fmla="*/ 81 h 81"/>
                <a:gd name="T42" fmla="*/ 33 w 67"/>
                <a:gd name="T43" fmla="*/ 78 h 81"/>
                <a:gd name="T44" fmla="*/ 30 w 67"/>
                <a:gd name="T45" fmla="*/ 74 h 81"/>
                <a:gd name="T46" fmla="*/ 26 w 67"/>
                <a:gd name="T47" fmla="*/ 70 h 81"/>
                <a:gd name="T48" fmla="*/ 22 w 67"/>
                <a:gd name="T49" fmla="*/ 67 h 81"/>
                <a:gd name="T50" fmla="*/ 26 w 67"/>
                <a:gd name="T51" fmla="*/ 63 h 81"/>
                <a:gd name="T52" fmla="*/ 22 w 67"/>
                <a:gd name="T53" fmla="*/ 59 h 81"/>
                <a:gd name="T54" fmla="*/ 15 w 67"/>
                <a:gd name="T55" fmla="*/ 55 h 81"/>
                <a:gd name="T56" fmla="*/ 11 w 67"/>
                <a:gd name="T57" fmla="*/ 52 h 81"/>
                <a:gd name="T58" fmla="*/ 11 w 67"/>
                <a:gd name="T59" fmla="*/ 48 h 81"/>
                <a:gd name="T60" fmla="*/ 8 w 67"/>
                <a:gd name="T61" fmla="*/ 41 h 81"/>
                <a:gd name="T62" fmla="*/ 11 w 67"/>
                <a:gd name="T63" fmla="*/ 41 h 81"/>
                <a:gd name="T64" fmla="*/ 11 w 67"/>
                <a:gd name="T65" fmla="*/ 37 h 81"/>
                <a:gd name="T66" fmla="*/ 4 w 67"/>
                <a:gd name="T67" fmla="*/ 33 h 81"/>
                <a:gd name="T68" fmla="*/ 8 w 67"/>
                <a:gd name="T69" fmla="*/ 29 h 81"/>
                <a:gd name="T70" fmla="*/ 4 w 67"/>
                <a:gd name="T71" fmla="*/ 26 h 81"/>
                <a:gd name="T72" fmla="*/ 4 w 67"/>
                <a:gd name="T73" fmla="*/ 26 h 81"/>
                <a:gd name="T74" fmla="*/ 4 w 67"/>
                <a:gd name="T75" fmla="*/ 22 h 81"/>
                <a:gd name="T76" fmla="*/ 8 w 67"/>
                <a:gd name="T77" fmla="*/ 18 h 81"/>
                <a:gd name="T78" fmla="*/ 4 w 67"/>
                <a:gd name="T79" fmla="*/ 18 h 81"/>
                <a:gd name="T80" fmla="*/ 0 w 67"/>
                <a:gd name="T81" fmla="*/ 1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" h="81">
                  <a:moveTo>
                    <a:pt x="0" y="11"/>
                  </a:moveTo>
                  <a:lnTo>
                    <a:pt x="0" y="7"/>
                  </a:lnTo>
                  <a:lnTo>
                    <a:pt x="4" y="7"/>
                  </a:lnTo>
                  <a:lnTo>
                    <a:pt x="8" y="7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lnTo>
                    <a:pt x="26" y="7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37" y="18"/>
                  </a:lnTo>
                  <a:lnTo>
                    <a:pt x="41" y="18"/>
                  </a:lnTo>
                  <a:lnTo>
                    <a:pt x="37" y="22"/>
                  </a:lnTo>
                  <a:lnTo>
                    <a:pt x="37" y="26"/>
                  </a:lnTo>
                  <a:lnTo>
                    <a:pt x="45" y="26"/>
                  </a:lnTo>
                  <a:lnTo>
                    <a:pt x="45" y="29"/>
                  </a:lnTo>
                  <a:lnTo>
                    <a:pt x="48" y="29"/>
                  </a:lnTo>
                  <a:lnTo>
                    <a:pt x="52" y="29"/>
                  </a:lnTo>
                  <a:lnTo>
                    <a:pt x="56" y="26"/>
                  </a:lnTo>
                  <a:lnTo>
                    <a:pt x="59" y="26"/>
                  </a:lnTo>
                  <a:lnTo>
                    <a:pt x="56" y="29"/>
                  </a:lnTo>
                  <a:lnTo>
                    <a:pt x="59" y="33"/>
                  </a:lnTo>
                  <a:lnTo>
                    <a:pt x="59" y="37"/>
                  </a:lnTo>
                  <a:lnTo>
                    <a:pt x="56" y="41"/>
                  </a:lnTo>
                  <a:lnTo>
                    <a:pt x="59" y="48"/>
                  </a:lnTo>
                  <a:lnTo>
                    <a:pt x="63" y="52"/>
                  </a:lnTo>
                  <a:lnTo>
                    <a:pt x="67" y="55"/>
                  </a:lnTo>
                  <a:lnTo>
                    <a:pt x="63" y="59"/>
                  </a:lnTo>
                  <a:lnTo>
                    <a:pt x="59" y="63"/>
                  </a:lnTo>
                  <a:lnTo>
                    <a:pt x="59" y="67"/>
                  </a:lnTo>
                  <a:lnTo>
                    <a:pt x="63" y="70"/>
                  </a:lnTo>
                  <a:lnTo>
                    <a:pt x="59" y="70"/>
                  </a:lnTo>
                  <a:lnTo>
                    <a:pt x="59" y="70"/>
                  </a:lnTo>
                  <a:lnTo>
                    <a:pt x="52" y="74"/>
                  </a:lnTo>
                  <a:lnTo>
                    <a:pt x="52" y="70"/>
                  </a:lnTo>
                  <a:lnTo>
                    <a:pt x="45" y="74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3" y="78"/>
                  </a:lnTo>
                  <a:lnTo>
                    <a:pt x="33" y="81"/>
                  </a:lnTo>
                  <a:lnTo>
                    <a:pt x="33" y="81"/>
                  </a:lnTo>
                  <a:lnTo>
                    <a:pt x="33" y="78"/>
                  </a:lnTo>
                  <a:lnTo>
                    <a:pt x="33" y="74"/>
                  </a:lnTo>
                  <a:lnTo>
                    <a:pt x="30" y="74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6" y="63"/>
                  </a:lnTo>
                  <a:lnTo>
                    <a:pt x="26" y="59"/>
                  </a:lnTo>
                  <a:lnTo>
                    <a:pt x="22" y="59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1" y="55"/>
                  </a:lnTo>
                  <a:lnTo>
                    <a:pt x="11" y="52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8" y="37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8" y="29"/>
                  </a:lnTo>
                  <a:lnTo>
                    <a:pt x="8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4654564" y="2279187"/>
              <a:ext cx="38599" cy="42459"/>
            </a:xfrm>
            <a:custGeom>
              <a:avLst/>
              <a:gdLst>
                <a:gd name="T0" fmla="*/ 15 w 30"/>
                <a:gd name="T1" fmla="*/ 33 h 33"/>
                <a:gd name="T2" fmla="*/ 15 w 30"/>
                <a:gd name="T3" fmla="*/ 26 h 33"/>
                <a:gd name="T4" fmla="*/ 15 w 30"/>
                <a:gd name="T5" fmla="*/ 22 h 33"/>
                <a:gd name="T6" fmla="*/ 19 w 30"/>
                <a:gd name="T7" fmla="*/ 19 h 33"/>
                <a:gd name="T8" fmla="*/ 23 w 30"/>
                <a:gd name="T9" fmla="*/ 19 h 33"/>
                <a:gd name="T10" fmla="*/ 23 w 30"/>
                <a:gd name="T11" fmla="*/ 22 h 33"/>
                <a:gd name="T12" fmla="*/ 26 w 30"/>
                <a:gd name="T13" fmla="*/ 19 h 33"/>
                <a:gd name="T14" fmla="*/ 26 w 30"/>
                <a:gd name="T15" fmla="*/ 19 h 33"/>
                <a:gd name="T16" fmla="*/ 30 w 30"/>
                <a:gd name="T17" fmla="*/ 15 h 33"/>
                <a:gd name="T18" fmla="*/ 30 w 30"/>
                <a:gd name="T19" fmla="*/ 11 h 33"/>
                <a:gd name="T20" fmla="*/ 26 w 30"/>
                <a:gd name="T21" fmla="*/ 11 h 33"/>
                <a:gd name="T22" fmla="*/ 23 w 30"/>
                <a:gd name="T23" fmla="*/ 7 h 33"/>
                <a:gd name="T24" fmla="*/ 19 w 30"/>
                <a:gd name="T25" fmla="*/ 7 h 33"/>
                <a:gd name="T26" fmla="*/ 15 w 30"/>
                <a:gd name="T27" fmla="*/ 7 h 33"/>
                <a:gd name="T28" fmla="*/ 15 w 30"/>
                <a:gd name="T29" fmla="*/ 4 h 33"/>
                <a:gd name="T30" fmla="*/ 15 w 30"/>
                <a:gd name="T31" fmla="*/ 0 h 33"/>
                <a:gd name="T32" fmla="*/ 12 w 30"/>
                <a:gd name="T33" fmla="*/ 4 h 33"/>
                <a:gd name="T34" fmla="*/ 12 w 30"/>
                <a:gd name="T35" fmla="*/ 0 h 33"/>
                <a:gd name="T36" fmla="*/ 8 w 30"/>
                <a:gd name="T37" fmla="*/ 0 h 33"/>
                <a:gd name="T38" fmla="*/ 4 w 30"/>
                <a:gd name="T39" fmla="*/ 0 h 33"/>
                <a:gd name="T40" fmla="*/ 4 w 30"/>
                <a:gd name="T41" fmla="*/ 4 h 33"/>
                <a:gd name="T42" fmla="*/ 8 w 30"/>
                <a:gd name="T43" fmla="*/ 4 h 33"/>
                <a:gd name="T44" fmla="*/ 8 w 30"/>
                <a:gd name="T45" fmla="*/ 7 h 33"/>
                <a:gd name="T46" fmla="*/ 8 w 30"/>
                <a:gd name="T47" fmla="*/ 7 h 33"/>
                <a:gd name="T48" fmla="*/ 4 w 30"/>
                <a:gd name="T49" fmla="*/ 7 h 33"/>
                <a:gd name="T50" fmla="*/ 4 w 30"/>
                <a:gd name="T51" fmla="*/ 11 h 33"/>
                <a:gd name="T52" fmla="*/ 4 w 30"/>
                <a:gd name="T53" fmla="*/ 15 h 33"/>
                <a:gd name="T54" fmla="*/ 0 w 30"/>
                <a:gd name="T55" fmla="*/ 19 h 33"/>
                <a:gd name="T56" fmla="*/ 0 w 30"/>
                <a:gd name="T57" fmla="*/ 19 h 33"/>
                <a:gd name="T58" fmla="*/ 0 w 30"/>
                <a:gd name="T59" fmla="*/ 19 h 33"/>
                <a:gd name="T60" fmla="*/ 4 w 30"/>
                <a:gd name="T61" fmla="*/ 22 h 33"/>
                <a:gd name="T62" fmla="*/ 12 w 30"/>
                <a:gd name="T63" fmla="*/ 30 h 33"/>
                <a:gd name="T64" fmla="*/ 12 w 30"/>
                <a:gd name="T65" fmla="*/ 30 h 33"/>
                <a:gd name="T66" fmla="*/ 15 w 30"/>
                <a:gd name="T6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33">
                  <a:moveTo>
                    <a:pt x="15" y="33"/>
                  </a:moveTo>
                  <a:lnTo>
                    <a:pt x="15" y="26"/>
                  </a:lnTo>
                  <a:lnTo>
                    <a:pt x="15" y="22"/>
                  </a:lnTo>
                  <a:lnTo>
                    <a:pt x="19" y="19"/>
                  </a:lnTo>
                  <a:lnTo>
                    <a:pt x="23" y="19"/>
                  </a:lnTo>
                  <a:lnTo>
                    <a:pt x="23" y="22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6" y="11"/>
                  </a:lnTo>
                  <a:lnTo>
                    <a:pt x="23" y="7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12" y="4"/>
                  </a:lnTo>
                  <a:lnTo>
                    <a:pt x="12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8" y="7"/>
                  </a:lnTo>
                  <a:lnTo>
                    <a:pt x="4" y="7"/>
                  </a:lnTo>
                  <a:lnTo>
                    <a:pt x="4" y="11"/>
                  </a:lnTo>
                  <a:lnTo>
                    <a:pt x="4" y="15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4" y="22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5" y="3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3" name="Freeform 55"/>
            <p:cNvSpPr>
              <a:spLocks noEditPoints="1"/>
            </p:cNvSpPr>
            <p:nvPr/>
          </p:nvSpPr>
          <p:spPr bwMode="auto">
            <a:xfrm>
              <a:off x="4555492" y="2217429"/>
              <a:ext cx="114511" cy="81058"/>
            </a:xfrm>
            <a:custGeom>
              <a:avLst/>
              <a:gdLst>
                <a:gd name="T0" fmla="*/ 23 w 24"/>
                <a:gd name="T1" fmla="*/ 6 h 17"/>
                <a:gd name="T2" fmla="*/ 23 w 24"/>
                <a:gd name="T3" fmla="*/ 5 h 17"/>
                <a:gd name="T4" fmla="*/ 22 w 24"/>
                <a:gd name="T5" fmla="*/ 3 h 17"/>
                <a:gd name="T6" fmla="*/ 19 w 24"/>
                <a:gd name="T7" fmla="*/ 3 h 17"/>
                <a:gd name="T8" fmla="*/ 15 w 24"/>
                <a:gd name="T9" fmla="*/ 1 h 17"/>
                <a:gd name="T10" fmla="*/ 12 w 24"/>
                <a:gd name="T11" fmla="*/ 0 h 17"/>
                <a:gd name="T12" fmla="*/ 8 w 24"/>
                <a:gd name="T13" fmla="*/ 2 h 17"/>
                <a:gd name="T14" fmla="*/ 5 w 24"/>
                <a:gd name="T15" fmla="*/ 4 h 17"/>
                <a:gd name="T16" fmla="*/ 1 w 24"/>
                <a:gd name="T17" fmla="*/ 5 h 17"/>
                <a:gd name="T18" fmla="*/ 0 w 24"/>
                <a:gd name="T19" fmla="*/ 6 h 17"/>
                <a:gd name="T20" fmla="*/ 1 w 24"/>
                <a:gd name="T21" fmla="*/ 8 h 17"/>
                <a:gd name="T22" fmla="*/ 3 w 24"/>
                <a:gd name="T23" fmla="*/ 5 h 17"/>
                <a:gd name="T24" fmla="*/ 5 w 24"/>
                <a:gd name="T25" fmla="*/ 6 h 17"/>
                <a:gd name="T26" fmla="*/ 8 w 24"/>
                <a:gd name="T27" fmla="*/ 10 h 17"/>
                <a:gd name="T28" fmla="*/ 8 w 24"/>
                <a:gd name="T29" fmla="*/ 10 h 17"/>
                <a:gd name="T30" fmla="*/ 7 w 24"/>
                <a:gd name="T31" fmla="*/ 12 h 17"/>
                <a:gd name="T32" fmla="*/ 10 w 24"/>
                <a:gd name="T33" fmla="*/ 13 h 17"/>
                <a:gd name="T34" fmla="*/ 12 w 24"/>
                <a:gd name="T35" fmla="*/ 14 h 17"/>
                <a:gd name="T36" fmla="*/ 17 w 24"/>
                <a:gd name="T37" fmla="*/ 16 h 17"/>
                <a:gd name="T38" fmla="*/ 16 w 24"/>
                <a:gd name="T39" fmla="*/ 17 h 17"/>
                <a:gd name="T40" fmla="*/ 17 w 24"/>
                <a:gd name="T41" fmla="*/ 16 h 17"/>
                <a:gd name="T42" fmla="*/ 11 w 24"/>
                <a:gd name="T43" fmla="*/ 10 h 17"/>
                <a:gd name="T44" fmla="*/ 10 w 24"/>
                <a:gd name="T45" fmla="*/ 8 h 17"/>
                <a:gd name="T46" fmla="*/ 9 w 24"/>
                <a:gd name="T47" fmla="*/ 7 h 17"/>
                <a:gd name="T48" fmla="*/ 9 w 24"/>
                <a:gd name="T49" fmla="*/ 5 h 17"/>
                <a:gd name="T50" fmla="*/ 11 w 24"/>
                <a:gd name="T51" fmla="*/ 6 h 17"/>
                <a:gd name="T52" fmla="*/ 13 w 24"/>
                <a:gd name="T53" fmla="*/ 5 h 17"/>
                <a:gd name="T54" fmla="*/ 14 w 24"/>
                <a:gd name="T55" fmla="*/ 5 h 17"/>
                <a:gd name="T56" fmla="*/ 16 w 24"/>
                <a:gd name="T57" fmla="*/ 5 h 17"/>
                <a:gd name="T58" fmla="*/ 18 w 24"/>
                <a:gd name="T59" fmla="*/ 6 h 17"/>
                <a:gd name="T60" fmla="*/ 20 w 24"/>
                <a:gd name="T61" fmla="*/ 6 h 17"/>
                <a:gd name="T62" fmla="*/ 23 w 24"/>
                <a:gd name="T63" fmla="*/ 7 h 17"/>
                <a:gd name="T64" fmla="*/ 16 w 24"/>
                <a:gd name="T65" fmla="*/ 17 h 17"/>
                <a:gd name="T66" fmla="*/ 12 w 24"/>
                <a:gd name="T67" fmla="*/ 15 h 17"/>
                <a:gd name="T68" fmla="*/ 12 w 24"/>
                <a:gd name="T69" fmla="*/ 15 h 17"/>
                <a:gd name="T70" fmla="*/ 15 w 24"/>
                <a:gd name="T71" fmla="*/ 15 h 17"/>
                <a:gd name="T72" fmla="*/ 13 w 24"/>
                <a:gd name="T73" fmla="*/ 14 h 17"/>
                <a:gd name="T74" fmla="*/ 7 w 24"/>
                <a:gd name="T75" fmla="*/ 10 h 17"/>
                <a:gd name="T76" fmla="*/ 5 w 24"/>
                <a:gd name="T77" fmla="*/ 8 h 17"/>
                <a:gd name="T78" fmla="*/ 5 w 24"/>
                <a:gd name="T79" fmla="*/ 8 h 17"/>
                <a:gd name="T80" fmla="*/ 7 w 24"/>
                <a:gd name="T81" fmla="*/ 12 h 17"/>
                <a:gd name="T82" fmla="*/ 5 w 24"/>
                <a:gd name="T83" fmla="*/ 10 h 17"/>
                <a:gd name="T84" fmla="*/ 3 w 24"/>
                <a:gd name="T85" fmla="*/ 7 h 17"/>
                <a:gd name="T86" fmla="*/ 4 w 24"/>
                <a:gd name="T87" fmla="*/ 9 h 17"/>
                <a:gd name="T88" fmla="*/ 3 w 24"/>
                <a:gd name="T89" fmla="*/ 7 h 17"/>
                <a:gd name="T90" fmla="*/ 4 w 24"/>
                <a:gd name="T91" fmla="*/ 7 h 17"/>
                <a:gd name="T92" fmla="*/ 3 w 24"/>
                <a:gd name="T93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" h="17">
                  <a:moveTo>
                    <a:pt x="23" y="7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lose/>
                  <a:moveTo>
                    <a:pt x="14" y="16"/>
                  </a:moveTo>
                  <a:cubicBezTo>
                    <a:pt x="14" y="16"/>
                    <a:pt x="15" y="16"/>
                    <a:pt x="15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6"/>
                    <a:pt x="14" y="16"/>
                  </a:cubicBezTo>
                  <a:close/>
                  <a:moveTo>
                    <a:pt x="12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13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6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9"/>
                    <a:pt x="6" y="9"/>
                    <a:pt x="6" y="9"/>
                  </a:cubicBezTo>
                  <a:close/>
                  <a:moveTo>
                    <a:pt x="5" y="8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lose/>
                  <a:moveTo>
                    <a:pt x="6" y="11"/>
                  </a:move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1"/>
                    <a:pt x="6" y="11"/>
                    <a:pt x="6" y="11"/>
                  </a:cubicBezTo>
                  <a:close/>
                  <a:moveTo>
                    <a:pt x="5" y="9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9"/>
                    <a:pt x="5" y="9"/>
                    <a:pt x="5" y="9"/>
                  </a:cubicBezTo>
                  <a:close/>
                  <a:moveTo>
                    <a:pt x="3" y="7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4" y="5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4" y="5"/>
                    <a:pt x="4" y="5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4597952" y="2240588"/>
              <a:ext cx="75912" cy="63045"/>
            </a:xfrm>
            <a:custGeom>
              <a:avLst/>
              <a:gdLst>
                <a:gd name="T0" fmla="*/ 30 w 59"/>
                <a:gd name="T1" fmla="*/ 41 h 49"/>
                <a:gd name="T2" fmla="*/ 7 w 59"/>
                <a:gd name="T3" fmla="*/ 19 h 49"/>
                <a:gd name="T4" fmla="*/ 7 w 59"/>
                <a:gd name="T5" fmla="*/ 15 h 49"/>
                <a:gd name="T6" fmla="*/ 4 w 59"/>
                <a:gd name="T7" fmla="*/ 11 h 49"/>
                <a:gd name="T8" fmla="*/ 0 w 59"/>
                <a:gd name="T9" fmla="*/ 8 h 49"/>
                <a:gd name="T10" fmla="*/ 0 w 59"/>
                <a:gd name="T11" fmla="*/ 4 h 49"/>
                <a:gd name="T12" fmla="*/ 0 w 59"/>
                <a:gd name="T13" fmla="*/ 0 h 49"/>
                <a:gd name="T14" fmla="*/ 7 w 59"/>
                <a:gd name="T15" fmla="*/ 4 h 49"/>
                <a:gd name="T16" fmla="*/ 7 w 59"/>
                <a:gd name="T17" fmla="*/ 0 h 49"/>
                <a:gd name="T18" fmla="*/ 15 w 59"/>
                <a:gd name="T19" fmla="*/ 0 h 49"/>
                <a:gd name="T20" fmla="*/ 18 w 59"/>
                <a:gd name="T21" fmla="*/ 0 h 49"/>
                <a:gd name="T22" fmla="*/ 22 w 59"/>
                <a:gd name="T23" fmla="*/ 0 h 49"/>
                <a:gd name="T24" fmla="*/ 26 w 59"/>
                <a:gd name="T25" fmla="*/ 0 h 49"/>
                <a:gd name="T26" fmla="*/ 33 w 59"/>
                <a:gd name="T27" fmla="*/ 0 h 49"/>
                <a:gd name="T28" fmla="*/ 37 w 59"/>
                <a:gd name="T29" fmla="*/ 4 h 49"/>
                <a:gd name="T30" fmla="*/ 41 w 59"/>
                <a:gd name="T31" fmla="*/ 4 h 49"/>
                <a:gd name="T32" fmla="*/ 52 w 59"/>
                <a:gd name="T33" fmla="*/ 8 h 49"/>
                <a:gd name="T34" fmla="*/ 52 w 59"/>
                <a:gd name="T35" fmla="*/ 8 h 49"/>
                <a:gd name="T36" fmla="*/ 56 w 59"/>
                <a:gd name="T37" fmla="*/ 11 h 49"/>
                <a:gd name="T38" fmla="*/ 52 w 59"/>
                <a:gd name="T39" fmla="*/ 15 h 49"/>
                <a:gd name="T40" fmla="*/ 59 w 59"/>
                <a:gd name="T41" fmla="*/ 19 h 49"/>
                <a:gd name="T42" fmla="*/ 59 w 59"/>
                <a:gd name="T43" fmla="*/ 23 h 49"/>
                <a:gd name="T44" fmla="*/ 56 w 59"/>
                <a:gd name="T45" fmla="*/ 23 h 49"/>
                <a:gd name="T46" fmla="*/ 59 w 59"/>
                <a:gd name="T47" fmla="*/ 30 h 49"/>
                <a:gd name="T48" fmla="*/ 56 w 59"/>
                <a:gd name="T49" fmla="*/ 30 h 49"/>
                <a:gd name="T50" fmla="*/ 48 w 59"/>
                <a:gd name="T51" fmla="*/ 30 h 49"/>
                <a:gd name="T52" fmla="*/ 52 w 59"/>
                <a:gd name="T53" fmla="*/ 34 h 49"/>
                <a:gd name="T54" fmla="*/ 52 w 59"/>
                <a:gd name="T55" fmla="*/ 37 h 49"/>
                <a:gd name="T56" fmla="*/ 48 w 59"/>
                <a:gd name="T57" fmla="*/ 41 h 49"/>
                <a:gd name="T58" fmla="*/ 44 w 59"/>
                <a:gd name="T59" fmla="*/ 49 h 49"/>
                <a:gd name="T60" fmla="*/ 41 w 59"/>
                <a:gd name="T61" fmla="*/ 45 h 49"/>
                <a:gd name="T62" fmla="*/ 33 w 59"/>
                <a:gd name="T63" fmla="*/ 45 h 49"/>
                <a:gd name="T64" fmla="*/ 30 w 59"/>
                <a:gd name="T65" fmla="*/ 4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" h="49">
                  <a:moveTo>
                    <a:pt x="30" y="45"/>
                  </a:moveTo>
                  <a:lnTo>
                    <a:pt x="30" y="41"/>
                  </a:lnTo>
                  <a:lnTo>
                    <a:pt x="18" y="3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6" y="19"/>
                  </a:lnTo>
                  <a:lnTo>
                    <a:pt x="59" y="19"/>
                  </a:lnTo>
                  <a:lnTo>
                    <a:pt x="59" y="23"/>
                  </a:lnTo>
                  <a:lnTo>
                    <a:pt x="59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6" y="26"/>
                  </a:lnTo>
                  <a:lnTo>
                    <a:pt x="59" y="30"/>
                  </a:lnTo>
                  <a:lnTo>
                    <a:pt x="56" y="34"/>
                  </a:lnTo>
                  <a:lnTo>
                    <a:pt x="56" y="30"/>
                  </a:lnTo>
                  <a:lnTo>
                    <a:pt x="52" y="30"/>
                  </a:lnTo>
                  <a:lnTo>
                    <a:pt x="48" y="30"/>
                  </a:lnTo>
                  <a:lnTo>
                    <a:pt x="48" y="34"/>
                  </a:lnTo>
                  <a:lnTo>
                    <a:pt x="52" y="34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48" y="37"/>
                  </a:lnTo>
                  <a:lnTo>
                    <a:pt x="48" y="41"/>
                  </a:lnTo>
                  <a:lnTo>
                    <a:pt x="48" y="45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1" y="45"/>
                  </a:lnTo>
                  <a:lnTo>
                    <a:pt x="37" y="45"/>
                  </a:lnTo>
                  <a:lnTo>
                    <a:pt x="33" y="45"/>
                  </a:lnTo>
                  <a:lnTo>
                    <a:pt x="30" y="45"/>
                  </a:lnTo>
                  <a:lnTo>
                    <a:pt x="30" y="4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4550346" y="2203276"/>
              <a:ext cx="61758" cy="37313"/>
            </a:xfrm>
            <a:custGeom>
              <a:avLst/>
              <a:gdLst>
                <a:gd name="T0" fmla="*/ 4 w 48"/>
                <a:gd name="T1" fmla="*/ 29 h 29"/>
                <a:gd name="T2" fmla="*/ 7 w 48"/>
                <a:gd name="T3" fmla="*/ 29 h 29"/>
                <a:gd name="T4" fmla="*/ 11 w 48"/>
                <a:gd name="T5" fmla="*/ 26 h 29"/>
                <a:gd name="T6" fmla="*/ 15 w 48"/>
                <a:gd name="T7" fmla="*/ 26 h 29"/>
                <a:gd name="T8" fmla="*/ 22 w 48"/>
                <a:gd name="T9" fmla="*/ 26 h 29"/>
                <a:gd name="T10" fmla="*/ 26 w 48"/>
                <a:gd name="T11" fmla="*/ 26 h 29"/>
                <a:gd name="T12" fmla="*/ 26 w 48"/>
                <a:gd name="T13" fmla="*/ 22 h 29"/>
                <a:gd name="T14" fmla="*/ 33 w 48"/>
                <a:gd name="T15" fmla="*/ 18 h 29"/>
                <a:gd name="T16" fmla="*/ 33 w 48"/>
                <a:gd name="T17" fmla="*/ 14 h 29"/>
                <a:gd name="T18" fmla="*/ 41 w 48"/>
                <a:gd name="T19" fmla="*/ 11 h 29"/>
                <a:gd name="T20" fmla="*/ 48 w 48"/>
                <a:gd name="T21" fmla="*/ 11 h 29"/>
                <a:gd name="T22" fmla="*/ 48 w 48"/>
                <a:gd name="T23" fmla="*/ 3 h 29"/>
                <a:gd name="T24" fmla="*/ 44 w 48"/>
                <a:gd name="T25" fmla="*/ 0 h 29"/>
                <a:gd name="T26" fmla="*/ 41 w 48"/>
                <a:gd name="T27" fmla="*/ 3 h 29"/>
                <a:gd name="T28" fmla="*/ 33 w 48"/>
                <a:gd name="T29" fmla="*/ 7 h 29"/>
                <a:gd name="T30" fmla="*/ 33 w 48"/>
                <a:gd name="T31" fmla="*/ 7 h 29"/>
                <a:gd name="T32" fmla="*/ 30 w 48"/>
                <a:gd name="T33" fmla="*/ 7 h 29"/>
                <a:gd name="T34" fmla="*/ 26 w 48"/>
                <a:gd name="T35" fmla="*/ 7 h 29"/>
                <a:gd name="T36" fmla="*/ 22 w 48"/>
                <a:gd name="T37" fmla="*/ 7 h 29"/>
                <a:gd name="T38" fmla="*/ 18 w 48"/>
                <a:gd name="T39" fmla="*/ 7 h 29"/>
                <a:gd name="T40" fmla="*/ 15 w 48"/>
                <a:gd name="T41" fmla="*/ 7 h 29"/>
                <a:gd name="T42" fmla="*/ 7 w 48"/>
                <a:gd name="T43" fmla="*/ 7 h 29"/>
                <a:gd name="T44" fmla="*/ 7 w 48"/>
                <a:gd name="T45" fmla="*/ 7 h 29"/>
                <a:gd name="T46" fmla="*/ 4 w 48"/>
                <a:gd name="T47" fmla="*/ 11 h 29"/>
                <a:gd name="T48" fmla="*/ 4 w 48"/>
                <a:gd name="T49" fmla="*/ 14 h 29"/>
                <a:gd name="T50" fmla="*/ 0 w 48"/>
                <a:gd name="T51" fmla="*/ 18 h 29"/>
                <a:gd name="T52" fmla="*/ 4 w 48"/>
                <a:gd name="T53" fmla="*/ 22 h 29"/>
                <a:gd name="T54" fmla="*/ 4 w 48"/>
                <a:gd name="T55" fmla="*/ 22 h 29"/>
                <a:gd name="T56" fmla="*/ 7 w 48"/>
                <a:gd name="T57" fmla="*/ 22 h 29"/>
                <a:gd name="T58" fmla="*/ 7 w 48"/>
                <a:gd name="T59" fmla="*/ 26 h 29"/>
                <a:gd name="T60" fmla="*/ 4 w 48"/>
                <a:gd name="T61" fmla="*/ 26 h 29"/>
                <a:gd name="T62" fmla="*/ 4 w 48"/>
                <a:gd name="T6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" h="29">
                  <a:moveTo>
                    <a:pt x="4" y="29"/>
                  </a:moveTo>
                  <a:lnTo>
                    <a:pt x="7" y="29"/>
                  </a:lnTo>
                  <a:lnTo>
                    <a:pt x="11" y="26"/>
                  </a:lnTo>
                  <a:lnTo>
                    <a:pt x="15" y="26"/>
                  </a:lnTo>
                  <a:lnTo>
                    <a:pt x="22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33" y="18"/>
                  </a:lnTo>
                  <a:lnTo>
                    <a:pt x="33" y="14"/>
                  </a:lnTo>
                  <a:lnTo>
                    <a:pt x="41" y="11"/>
                  </a:lnTo>
                  <a:lnTo>
                    <a:pt x="48" y="11"/>
                  </a:lnTo>
                  <a:lnTo>
                    <a:pt x="48" y="3"/>
                  </a:lnTo>
                  <a:lnTo>
                    <a:pt x="44" y="0"/>
                  </a:lnTo>
                  <a:lnTo>
                    <a:pt x="41" y="3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0" y="7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11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4" y="26"/>
                  </a:lnTo>
                  <a:lnTo>
                    <a:pt x="4" y="2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6" name="Freeform 58"/>
            <p:cNvSpPr>
              <a:spLocks/>
            </p:cNvSpPr>
            <p:nvPr/>
          </p:nvSpPr>
          <p:spPr bwMode="auto">
            <a:xfrm>
              <a:off x="4474436" y="2150523"/>
              <a:ext cx="142816" cy="61758"/>
            </a:xfrm>
            <a:custGeom>
              <a:avLst/>
              <a:gdLst>
                <a:gd name="T0" fmla="*/ 66 w 111"/>
                <a:gd name="T1" fmla="*/ 48 h 48"/>
                <a:gd name="T2" fmla="*/ 77 w 111"/>
                <a:gd name="T3" fmla="*/ 48 h 48"/>
                <a:gd name="T4" fmla="*/ 85 w 111"/>
                <a:gd name="T5" fmla="*/ 48 h 48"/>
                <a:gd name="T6" fmla="*/ 92 w 111"/>
                <a:gd name="T7" fmla="*/ 48 h 48"/>
                <a:gd name="T8" fmla="*/ 100 w 111"/>
                <a:gd name="T9" fmla="*/ 44 h 48"/>
                <a:gd name="T10" fmla="*/ 107 w 111"/>
                <a:gd name="T11" fmla="*/ 37 h 48"/>
                <a:gd name="T12" fmla="*/ 107 w 111"/>
                <a:gd name="T13" fmla="*/ 33 h 48"/>
                <a:gd name="T14" fmla="*/ 103 w 111"/>
                <a:gd name="T15" fmla="*/ 26 h 48"/>
                <a:gd name="T16" fmla="*/ 111 w 111"/>
                <a:gd name="T17" fmla="*/ 26 h 48"/>
                <a:gd name="T18" fmla="*/ 111 w 111"/>
                <a:gd name="T19" fmla="*/ 18 h 48"/>
                <a:gd name="T20" fmla="*/ 111 w 111"/>
                <a:gd name="T21" fmla="*/ 7 h 48"/>
                <a:gd name="T22" fmla="*/ 103 w 111"/>
                <a:gd name="T23" fmla="*/ 4 h 48"/>
                <a:gd name="T24" fmla="*/ 92 w 111"/>
                <a:gd name="T25" fmla="*/ 4 h 48"/>
                <a:gd name="T26" fmla="*/ 81 w 111"/>
                <a:gd name="T27" fmla="*/ 0 h 48"/>
                <a:gd name="T28" fmla="*/ 77 w 111"/>
                <a:gd name="T29" fmla="*/ 4 h 48"/>
                <a:gd name="T30" fmla="*/ 77 w 111"/>
                <a:gd name="T31" fmla="*/ 7 h 48"/>
                <a:gd name="T32" fmla="*/ 70 w 111"/>
                <a:gd name="T33" fmla="*/ 7 h 48"/>
                <a:gd name="T34" fmla="*/ 59 w 111"/>
                <a:gd name="T35" fmla="*/ 4 h 48"/>
                <a:gd name="T36" fmla="*/ 59 w 111"/>
                <a:gd name="T37" fmla="*/ 11 h 48"/>
                <a:gd name="T38" fmla="*/ 55 w 111"/>
                <a:gd name="T39" fmla="*/ 11 h 48"/>
                <a:gd name="T40" fmla="*/ 48 w 111"/>
                <a:gd name="T41" fmla="*/ 18 h 48"/>
                <a:gd name="T42" fmla="*/ 52 w 111"/>
                <a:gd name="T43" fmla="*/ 22 h 48"/>
                <a:gd name="T44" fmla="*/ 48 w 111"/>
                <a:gd name="T45" fmla="*/ 26 h 48"/>
                <a:gd name="T46" fmla="*/ 40 w 111"/>
                <a:gd name="T47" fmla="*/ 26 h 48"/>
                <a:gd name="T48" fmla="*/ 37 w 111"/>
                <a:gd name="T49" fmla="*/ 26 h 48"/>
                <a:gd name="T50" fmla="*/ 29 w 111"/>
                <a:gd name="T51" fmla="*/ 30 h 48"/>
                <a:gd name="T52" fmla="*/ 22 w 111"/>
                <a:gd name="T53" fmla="*/ 30 h 48"/>
                <a:gd name="T54" fmla="*/ 15 w 111"/>
                <a:gd name="T55" fmla="*/ 26 h 48"/>
                <a:gd name="T56" fmla="*/ 11 w 111"/>
                <a:gd name="T57" fmla="*/ 30 h 48"/>
                <a:gd name="T58" fmla="*/ 7 w 111"/>
                <a:gd name="T59" fmla="*/ 30 h 48"/>
                <a:gd name="T60" fmla="*/ 0 w 111"/>
                <a:gd name="T61" fmla="*/ 30 h 48"/>
                <a:gd name="T62" fmla="*/ 0 w 111"/>
                <a:gd name="T63" fmla="*/ 30 h 48"/>
                <a:gd name="T64" fmla="*/ 0 w 111"/>
                <a:gd name="T65" fmla="*/ 33 h 48"/>
                <a:gd name="T66" fmla="*/ 3 w 111"/>
                <a:gd name="T67" fmla="*/ 37 h 48"/>
                <a:gd name="T68" fmla="*/ 7 w 111"/>
                <a:gd name="T69" fmla="*/ 37 h 48"/>
                <a:gd name="T70" fmla="*/ 11 w 111"/>
                <a:gd name="T71" fmla="*/ 37 h 48"/>
                <a:gd name="T72" fmla="*/ 18 w 111"/>
                <a:gd name="T73" fmla="*/ 37 h 48"/>
                <a:gd name="T74" fmla="*/ 22 w 111"/>
                <a:gd name="T75" fmla="*/ 41 h 48"/>
                <a:gd name="T76" fmla="*/ 33 w 111"/>
                <a:gd name="T77" fmla="*/ 37 h 48"/>
                <a:gd name="T78" fmla="*/ 40 w 111"/>
                <a:gd name="T79" fmla="*/ 41 h 48"/>
                <a:gd name="T80" fmla="*/ 59 w 111"/>
                <a:gd name="T81" fmla="*/ 44 h 48"/>
                <a:gd name="T82" fmla="*/ 66 w 111"/>
                <a:gd name="T8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1" h="48">
                  <a:moveTo>
                    <a:pt x="66" y="48"/>
                  </a:moveTo>
                  <a:lnTo>
                    <a:pt x="66" y="48"/>
                  </a:lnTo>
                  <a:lnTo>
                    <a:pt x="74" y="48"/>
                  </a:lnTo>
                  <a:lnTo>
                    <a:pt x="77" y="48"/>
                  </a:lnTo>
                  <a:lnTo>
                    <a:pt x="81" y="48"/>
                  </a:lnTo>
                  <a:lnTo>
                    <a:pt x="85" y="48"/>
                  </a:lnTo>
                  <a:lnTo>
                    <a:pt x="89" y="48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100" y="44"/>
                  </a:lnTo>
                  <a:lnTo>
                    <a:pt x="103" y="41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07" y="33"/>
                  </a:lnTo>
                  <a:lnTo>
                    <a:pt x="107" y="30"/>
                  </a:lnTo>
                  <a:lnTo>
                    <a:pt x="103" y="26"/>
                  </a:lnTo>
                  <a:lnTo>
                    <a:pt x="103" y="26"/>
                  </a:lnTo>
                  <a:lnTo>
                    <a:pt x="111" y="26"/>
                  </a:lnTo>
                  <a:lnTo>
                    <a:pt x="111" y="22"/>
                  </a:lnTo>
                  <a:lnTo>
                    <a:pt x="111" y="18"/>
                  </a:lnTo>
                  <a:lnTo>
                    <a:pt x="111" y="11"/>
                  </a:lnTo>
                  <a:lnTo>
                    <a:pt x="111" y="7"/>
                  </a:lnTo>
                  <a:lnTo>
                    <a:pt x="103" y="4"/>
                  </a:lnTo>
                  <a:lnTo>
                    <a:pt x="103" y="4"/>
                  </a:lnTo>
                  <a:lnTo>
                    <a:pt x="96" y="4"/>
                  </a:lnTo>
                  <a:lnTo>
                    <a:pt x="92" y="4"/>
                  </a:lnTo>
                  <a:lnTo>
                    <a:pt x="89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7" y="7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59" y="7"/>
                  </a:lnTo>
                  <a:lnTo>
                    <a:pt x="59" y="1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2" y="15"/>
                  </a:lnTo>
                  <a:lnTo>
                    <a:pt x="48" y="18"/>
                  </a:lnTo>
                  <a:lnTo>
                    <a:pt x="48" y="22"/>
                  </a:lnTo>
                  <a:lnTo>
                    <a:pt x="52" y="22"/>
                  </a:lnTo>
                  <a:lnTo>
                    <a:pt x="52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0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26" y="30"/>
                  </a:lnTo>
                  <a:lnTo>
                    <a:pt x="22" y="30"/>
                  </a:lnTo>
                  <a:lnTo>
                    <a:pt x="18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3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3" y="33"/>
                  </a:lnTo>
                  <a:lnTo>
                    <a:pt x="3" y="37"/>
                  </a:lnTo>
                  <a:lnTo>
                    <a:pt x="3" y="37"/>
                  </a:lnTo>
                  <a:lnTo>
                    <a:pt x="7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22" y="41"/>
                  </a:lnTo>
                  <a:lnTo>
                    <a:pt x="29" y="37"/>
                  </a:lnTo>
                  <a:lnTo>
                    <a:pt x="33" y="37"/>
                  </a:lnTo>
                  <a:lnTo>
                    <a:pt x="40" y="37"/>
                  </a:lnTo>
                  <a:lnTo>
                    <a:pt x="40" y="41"/>
                  </a:lnTo>
                  <a:lnTo>
                    <a:pt x="48" y="44"/>
                  </a:lnTo>
                  <a:lnTo>
                    <a:pt x="59" y="44"/>
                  </a:lnTo>
                  <a:lnTo>
                    <a:pt x="63" y="44"/>
                  </a:lnTo>
                  <a:lnTo>
                    <a:pt x="66" y="48"/>
                  </a:lnTo>
                  <a:lnTo>
                    <a:pt x="66" y="4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7" name="Freeform 59"/>
            <p:cNvSpPr>
              <a:spLocks/>
            </p:cNvSpPr>
            <p:nvPr/>
          </p:nvSpPr>
          <p:spPr bwMode="auto">
            <a:xfrm>
              <a:off x="4555494" y="1997415"/>
              <a:ext cx="194282" cy="147963"/>
            </a:xfrm>
            <a:custGeom>
              <a:avLst/>
              <a:gdLst>
                <a:gd name="T0" fmla="*/ 92 w 151"/>
                <a:gd name="T1" fmla="*/ 115 h 115"/>
                <a:gd name="T2" fmla="*/ 96 w 151"/>
                <a:gd name="T3" fmla="*/ 111 h 115"/>
                <a:gd name="T4" fmla="*/ 100 w 151"/>
                <a:gd name="T5" fmla="*/ 111 h 115"/>
                <a:gd name="T6" fmla="*/ 107 w 151"/>
                <a:gd name="T7" fmla="*/ 111 h 115"/>
                <a:gd name="T8" fmla="*/ 111 w 151"/>
                <a:gd name="T9" fmla="*/ 111 h 115"/>
                <a:gd name="T10" fmla="*/ 118 w 151"/>
                <a:gd name="T11" fmla="*/ 111 h 115"/>
                <a:gd name="T12" fmla="*/ 129 w 151"/>
                <a:gd name="T13" fmla="*/ 115 h 115"/>
                <a:gd name="T14" fmla="*/ 133 w 151"/>
                <a:gd name="T15" fmla="*/ 111 h 115"/>
                <a:gd name="T16" fmla="*/ 144 w 151"/>
                <a:gd name="T17" fmla="*/ 97 h 115"/>
                <a:gd name="T18" fmla="*/ 148 w 151"/>
                <a:gd name="T19" fmla="*/ 89 h 115"/>
                <a:gd name="T20" fmla="*/ 151 w 151"/>
                <a:gd name="T21" fmla="*/ 85 h 115"/>
                <a:gd name="T22" fmla="*/ 148 w 151"/>
                <a:gd name="T23" fmla="*/ 82 h 115"/>
                <a:gd name="T24" fmla="*/ 148 w 151"/>
                <a:gd name="T25" fmla="*/ 78 h 115"/>
                <a:gd name="T26" fmla="*/ 144 w 151"/>
                <a:gd name="T27" fmla="*/ 71 h 115"/>
                <a:gd name="T28" fmla="*/ 144 w 151"/>
                <a:gd name="T29" fmla="*/ 59 h 115"/>
                <a:gd name="T30" fmla="*/ 137 w 151"/>
                <a:gd name="T31" fmla="*/ 52 h 115"/>
                <a:gd name="T32" fmla="*/ 144 w 151"/>
                <a:gd name="T33" fmla="*/ 45 h 115"/>
                <a:gd name="T34" fmla="*/ 140 w 151"/>
                <a:gd name="T35" fmla="*/ 34 h 115"/>
                <a:gd name="T36" fmla="*/ 140 w 151"/>
                <a:gd name="T37" fmla="*/ 30 h 115"/>
                <a:gd name="T38" fmla="*/ 133 w 151"/>
                <a:gd name="T39" fmla="*/ 19 h 115"/>
                <a:gd name="T40" fmla="*/ 133 w 151"/>
                <a:gd name="T41" fmla="*/ 8 h 115"/>
                <a:gd name="T42" fmla="*/ 126 w 151"/>
                <a:gd name="T43" fmla="*/ 4 h 115"/>
                <a:gd name="T44" fmla="*/ 85 w 151"/>
                <a:gd name="T45" fmla="*/ 8 h 115"/>
                <a:gd name="T46" fmla="*/ 77 w 151"/>
                <a:gd name="T47" fmla="*/ 11 h 115"/>
                <a:gd name="T48" fmla="*/ 70 w 151"/>
                <a:gd name="T49" fmla="*/ 11 h 115"/>
                <a:gd name="T50" fmla="*/ 77 w 151"/>
                <a:gd name="T51" fmla="*/ 4 h 115"/>
                <a:gd name="T52" fmla="*/ 74 w 151"/>
                <a:gd name="T53" fmla="*/ 8 h 115"/>
                <a:gd name="T54" fmla="*/ 63 w 151"/>
                <a:gd name="T55" fmla="*/ 8 h 115"/>
                <a:gd name="T56" fmla="*/ 59 w 151"/>
                <a:gd name="T57" fmla="*/ 4 h 115"/>
                <a:gd name="T58" fmla="*/ 66 w 151"/>
                <a:gd name="T59" fmla="*/ 4 h 115"/>
                <a:gd name="T60" fmla="*/ 63 w 151"/>
                <a:gd name="T61" fmla="*/ 0 h 115"/>
                <a:gd name="T62" fmla="*/ 48 w 151"/>
                <a:gd name="T63" fmla="*/ 4 h 115"/>
                <a:gd name="T64" fmla="*/ 37 w 151"/>
                <a:gd name="T65" fmla="*/ 4 h 115"/>
                <a:gd name="T66" fmla="*/ 29 w 151"/>
                <a:gd name="T67" fmla="*/ 8 h 115"/>
                <a:gd name="T68" fmla="*/ 26 w 151"/>
                <a:gd name="T69" fmla="*/ 15 h 115"/>
                <a:gd name="T70" fmla="*/ 14 w 151"/>
                <a:gd name="T71" fmla="*/ 19 h 115"/>
                <a:gd name="T72" fmla="*/ 7 w 151"/>
                <a:gd name="T73" fmla="*/ 22 h 115"/>
                <a:gd name="T74" fmla="*/ 3 w 151"/>
                <a:gd name="T75" fmla="*/ 26 h 115"/>
                <a:gd name="T76" fmla="*/ 3 w 151"/>
                <a:gd name="T77" fmla="*/ 26 h 115"/>
                <a:gd name="T78" fmla="*/ 3 w 151"/>
                <a:gd name="T79" fmla="*/ 37 h 115"/>
                <a:gd name="T80" fmla="*/ 0 w 151"/>
                <a:gd name="T81" fmla="*/ 41 h 115"/>
                <a:gd name="T82" fmla="*/ 3 w 151"/>
                <a:gd name="T83" fmla="*/ 52 h 115"/>
                <a:gd name="T84" fmla="*/ 7 w 151"/>
                <a:gd name="T85" fmla="*/ 56 h 115"/>
                <a:gd name="T86" fmla="*/ 7 w 151"/>
                <a:gd name="T87" fmla="*/ 59 h 115"/>
                <a:gd name="T88" fmla="*/ 11 w 151"/>
                <a:gd name="T89" fmla="*/ 67 h 115"/>
                <a:gd name="T90" fmla="*/ 14 w 151"/>
                <a:gd name="T91" fmla="*/ 78 h 115"/>
                <a:gd name="T92" fmla="*/ 14 w 151"/>
                <a:gd name="T93" fmla="*/ 82 h 115"/>
                <a:gd name="T94" fmla="*/ 18 w 151"/>
                <a:gd name="T95" fmla="*/ 82 h 115"/>
                <a:gd name="T96" fmla="*/ 26 w 151"/>
                <a:gd name="T97" fmla="*/ 82 h 115"/>
                <a:gd name="T98" fmla="*/ 29 w 151"/>
                <a:gd name="T99" fmla="*/ 85 h 115"/>
                <a:gd name="T100" fmla="*/ 33 w 151"/>
                <a:gd name="T101" fmla="*/ 89 h 115"/>
                <a:gd name="T102" fmla="*/ 33 w 151"/>
                <a:gd name="T103" fmla="*/ 93 h 115"/>
                <a:gd name="T104" fmla="*/ 37 w 151"/>
                <a:gd name="T105" fmla="*/ 97 h 115"/>
                <a:gd name="T106" fmla="*/ 40 w 151"/>
                <a:gd name="T107" fmla="*/ 97 h 115"/>
                <a:gd name="T108" fmla="*/ 37 w 151"/>
                <a:gd name="T109" fmla="*/ 89 h 115"/>
                <a:gd name="T110" fmla="*/ 48 w 151"/>
                <a:gd name="T111" fmla="*/ 93 h 115"/>
                <a:gd name="T112" fmla="*/ 51 w 151"/>
                <a:gd name="T113" fmla="*/ 97 h 115"/>
                <a:gd name="T114" fmla="*/ 59 w 151"/>
                <a:gd name="T115" fmla="*/ 97 h 115"/>
                <a:gd name="T116" fmla="*/ 74 w 151"/>
                <a:gd name="T117" fmla="*/ 104 h 115"/>
                <a:gd name="T118" fmla="*/ 81 w 151"/>
                <a:gd name="T119" fmla="*/ 111 h 115"/>
                <a:gd name="T120" fmla="*/ 89 w 151"/>
                <a:gd name="T121" fmla="*/ 108 h 115"/>
                <a:gd name="T122" fmla="*/ 89 w 151"/>
                <a:gd name="T123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1" h="115">
                  <a:moveTo>
                    <a:pt x="89" y="115"/>
                  </a:moveTo>
                  <a:lnTo>
                    <a:pt x="92" y="115"/>
                  </a:lnTo>
                  <a:lnTo>
                    <a:pt x="96" y="115"/>
                  </a:lnTo>
                  <a:lnTo>
                    <a:pt x="96" y="111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11" y="111"/>
                  </a:lnTo>
                  <a:lnTo>
                    <a:pt x="111" y="111"/>
                  </a:lnTo>
                  <a:lnTo>
                    <a:pt x="114" y="111"/>
                  </a:lnTo>
                  <a:lnTo>
                    <a:pt x="118" y="111"/>
                  </a:lnTo>
                  <a:lnTo>
                    <a:pt x="122" y="111"/>
                  </a:lnTo>
                  <a:lnTo>
                    <a:pt x="129" y="115"/>
                  </a:lnTo>
                  <a:lnTo>
                    <a:pt x="133" y="115"/>
                  </a:lnTo>
                  <a:lnTo>
                    <a:pt x="133" y="111"/>
                  </a:lnTo>
                  <a:lnTo>
                    <a:pt x="133" y="108"/>
                  </a:lnTo>
                  <a:lnTo>
                    <a:pt x="144" y="97"/>
                  </a:lnTo>
                  <a:lnTo>
                    <a:pt x="144" y="93"/>
                  </a:lnTo>
                  <a:lnTo>
                    <a:pt x="148" y="89"/>
                  </a:lnTo>
                  <a:lnTo>
                    <a:pt x="151" y="89"/>
                  </a:lnTo>
                  <a:lnTo>
                    <a:pt x="151" y="85"/>
                  </a:lnTo>
                  <a:lnTo>
                    <a:pt x="148" y="82"/>
                  </a:lnTo>
                  <a:lnTo>
                    <a:pt x="148" y="82"/>
                  </a:lnTo>
                  <a:lnTo>
                    <a:pt x="151" y="78"/>
                  </a:lnTo>
                  <a:lnTo>
                    <a:pt x="148" y="78"/>
                  </a:lnTo>
                  <a:lnTo>
                    <a:pt x="144" y="74"/>
                  </a:lnTo>
                  <a:lnTo>
                    <a:pt x="144" y="71"/>
                  </a:lnTo>
                  <a:lnTo>
                    <a:pt x="144" y="63"/>
                  </a:lnTo>
                  <a:lnTo>
                    <a:pt x="144" y="59"/>
                  </a:lnTo>
                  <a:lnTo>
                    <a:pt x="140" y="56"/>
                  </a:lnTo>
                  <a:lnTo>
                    <a:pt x="137" y="52"/>
                  </a:lnTo>
                  <a:lnTo>
                    <a:pt x="140" y="48"/>
                  </a:lnTo>
                  <a:lnTo>
                    <a:pt x="144" y="45"/>
                  </a:lnTo>
                  <a:lnTo>
                    <a:pt x="144" y="37"/>
                  </a:lnTo>
                  <a:lnTo>
                    <a:pt x="140" y="34"/>
                  </a:lnTo>
                  <a:lnTo>
                    <a:pt x="140" y="30"/>
                  </a:lnTo>
                  <a:lnTo>
                    <a:pt x="140" y="30"/>
                  </a:lnTo>
                  <a:lnTo>
                    <a:pt x="137" y="22"/>
                  </a:lnTo>
                  <a:lnTo>
                    <a:pt x="133" y="19"/>
                  </a:lnTo>
                  <a:lnTo>
                    <a:pt x="133" y="15"/>
                  </a:lnTo>
                  <a:lnTo>
                    <a:pt x="133" y="8"/>
                  </a:lnTo>
                  <a:lnTo>
                    <a:pt x="129" y="8"/>
                  </a:lnTo>
                  <a:lnTo>
                    <a:pt x="126" y="4"/>
                  </a:lnTo>
                  <a:lnTo>
                    <a:pt x="103" y="8"/>
                  </a:lnTo>
                  <a:lnTo>
                    <a:pt x="85" y="8"/>
                  </a:lnTo>
                  <a:lnTo>
                    <a:pt x="81" y="8"/>
                  </a:lnTo>
                  <a:lnTo>
                    <a:pt x="77" y="11"/>
                  </a:lnTo>
                  <a:lnTo>
                    <a:pt x="70" y="11"/>
                  </a:lnTo>
                  <a:lnTo>
                    <a:pt x="70" y="11"/>
                  </a:lnTo>
                  <a:lnTo>
                    <a:pt x="74" y="8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4" y="8"/>
                  </a:lnTo>
                  <a:lnTo>
                    <a:pt x="66" y="11"/>
                  </a:lnTo>
                  <a:lnTo>
                    <a:pt x="63" y="8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63" y="4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3" y="0"/>
                  </a:lnTo>
                  <a:lnTo>
                    <a:pt x="51" y="0"/>
                  </a:lnTo>
                  <a:lnTo>
                    <a:pt x="48" y="4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8"/>
                  </a:lnTo>
                  <a:lnTo>
                    <a:pt x="29" y="8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4" y="19"/>
                  </a:lnTo>
                  <a:lnTo>
                    <a:pt x="7" y="19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34"/>
                  </a:lnTo>
                  <a:lnTo>
                    <a:pt x="3" y="37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3" y="48"/>
                  </a:lnTo>
                  <a:lnTo>
                    <a:pt x="3" y="52"/>
                  </a:lnTo>
                  <a:lnTo>
                    <a:pt x="7" y="52"/>
                  </a:lnTo>
                  <a:lnTo>
                    <a:pt x="7" y="56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14" y="71"/>
                  </a:lnTo>
                  <a:lnTo>
                    <a:pt x="14" y="78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8" y="82"/>
                  </a:lnTo>
                  <a:lnTo>
                    <a:pt x="22" y="82"/>
                  </a:lnTo>
                  <a:lnTo>
                    <a:pt x="26" y="82"/>
                  </a:lnTo>
                  <a:lnTo>
                    <a:pt x="26" y="82"/>
                  </a:lnTo>
                  <a:lnTo>
                    <a:pt x="29" y="85"/>
                  </a:lnTo>
                  <a:lnTo>
                    <a:pt x="33" y="85"/>
                  </a:lnTo>
                  <a:lnTo>
                    <a:pt x="33" y="89"/>
                  </a:lnTo>
                  <a:lnTo>
                    <a:pt x="33" y="89"/>
                  </a:lnTo>
                  <a:lnTo>
                    <a:pt x="33" y="93"/>
                  </a:lnTo>
                  <a:lnTo>
                    <a:pt x="37" y="93"/>
                  </a:lnTo>
                  <a:lnTo>
                    <a:pt x="37" y="97"/>
                  </a:lnTo>
                  <a:lnTo>
                    <a:pt x="37" y="97"/>
                  </a:lnTo>
                  <a:lnTo>
                    <a:pt x="40" y="97"/>
                  </a:lnTo>
                  <a:lnTo>
                    <a:pt x="40" y="97"/>
                  </a:lnTo>
                  <a:lnTo>
                    <a:pt x="37" y="89"/>
                  </a:lnTo>
                  <a:lnTo>
                    <a:pt x="40" y="89"/>
                  </a:lnTo>
                  <a:lnTo>
                    <a:pt x="48" y="93"/>
                  </a:lnTo>
                  <a:lnTo>
                    <a:pt x="51" y="93"/>
                  </a:lnTo>
                  <a:lnTo>
                    <a:pt x="51" y="97"/>
                  </a:lnTo>
                  <a:lnTo>
                    <a:pt x="55" y="97"/>
                  </a:lnTo>
                  <a:lnTo>
                    <a:pt x="59" y="97"/>
                  </a:lnTo>
                  <a:lnTo>
                    <a:pt x="66" y="97"/>
                  </a:lnTo>
                  <a:lnTo>
                    <a:pt x="74" y="104"/>
                  </a:lnTo>
                  <a:lnTo>
                    <a:pt x="77" y="111"/>
                  </a:lnTo>
                  <a:lnTo>
                    <a:pt x="81" y="111"/>
                  </a:lnTo>
                  <a:lnTo>
                    <a:pt x="81" y="108"/>
                  </a:lnTo>
                  <a:lnTo>
                    <a:pt x="89" y="108"/>
                  </a:lnTo>
                  <a:lnTo>
                    <a:pt x="89" y="111"/>
                  </a:lnTo>
                  <a:lnTo>
                    <a:pt x="89" y="11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8" name="Freeform 60"/>
            <p:cNvSpPr>
              <a:spLocks/>
            </p:cNvSpPr>
            <p:nvPr/>
          </p:nvSpPr>
          <p:spPr bwMode="auto">
            <a:xfrm>
              <a:off x="4516895" y="2097772"/>
              <a:ext cx="153109" cy="61758"/>
            </a:xfrm>
            <a:custGeom>
              <a:avLst/>
              <a:gdLst>
                <a:gd name="T0" fmla="*/ 44 w 119"/>
                <a:gd name="T1" fmla="*/ 4 h 48"/>
                <a:gd name="T2" fmla="*/ 48 w 119"/>
                <a:gd name="T3" fmla="*/ 4 h 48"/>
                <a:gd name="T4" fmla="*/ 56 w 119"/>
                <a:gd name="T5" fmla="*/ 4 h 48"/>
                <a:gd name="T6" fmla="*/ 59 w 119"/>
                <a:gd name="T7" fmla="*/ 7 h 48"/>
                <a:gd name="T8" fmla="*/ 63 w 119"/>
                <a:gd name="T9" fmla="*/ 11 h 48"/>
                <a:gd name="T10" fmla="*/ 63 w 119"/>
                <a:gd name="T11" fmla="*/ 15 h 48"/>
                <a:gd name="T12" fmla="*/ 67 w 119"/>
                <a:gd name="T13" fmla="*/ 19 h 48"/>
                <a:gd name="T14" fmla="*/ 70 w 119"/>
                <a:gd name="T15" fmla="*/ 19 h 48"/>
                <a:gd name="T16" fmla="*/ 67 w 119"/>
                <a:gd name="T17" fmla="*/ 11 h 48"/>
                <a:gd name="T18" fmla="*/ 78 w 119"/>
                <a:gd name="T19" fmla="*/ 15 h 48"/>
                <a:gd name="T20" fmla="*/ 81 w 119"/>
                <a:gd name="T21" fmla="*/ 19 h 48"/>
                <a:gd name="T22" fmla="*/ 89 w 119"/>
                <a:gd name="T23" fmla="*/ 19 h 48"/>
                <a:gd name="T24" fmla="*/ 104 w 119"/>
                <a:gd name="T25" fmla="*/ 26 h 48"/>
                <a:gd name="T26" fmla="*/ 111 w 119"/>
                <a:gd name="T27" fmla="*/ 33 h 48"/>
                <a:gd name="T28" fmla="*/ 119 w 119"/>
                <a:gd name="T29" fmla="*/ 30 h 48"/>
                <a:gd name="T30" fmla="*/ 119 w 119"/>
                <a:gd name="T31" fmla="*/ 37 h 48"/>
                <a:gd name="T32" fmla="*/ 107 w 119"/>
                <a:gd name="T33" fmla="*/ 37 h 48"/>
                <a:gd name="T34" fmla="*/ 100 w 119"/>
                <a:gd name="T35" fmla="*/ 45 h 48"/>
                <a:gd name="T36" fmla="*/ 89 w 119"/>
                <a:gd name="T37" fmla="*/ 45 h 48"/>
                <a:gd name="T38" fmla="*/ 81 w 119"/>
                <a:gd name="T39" fmla="*/ 45 h 48"/>
                <a:gd name="T40" fmla="*/ 70 w 119"/>
                <a:gd name="T41" fmla="*/ 45 h 48"/>
                <a:gd name="T42" fmla="*/ 63 w 119"/>
                <a:gd name="T43" fmla="*/ 45 h 48"/>
                <a:gd name="T44" fmla="*/ 56 w 119"/>
                <a:gd name="T45" fmla="*/ 41 h 48"/>
                <a:gd name="T46" fmla="*/ 48 w 119"/>
                <a:gd name="T47" fmla="*/ 41 h 48"/>
                <a:gd name="T48" fmla="*/ 44 w 119"/>
                <a:gd name="T49" fmla="*/ 45 h 48"/>
                <a:gd name="T50" fmla="*/ 37 w 119"/>
                <a:gd name="T51" fmla="*/ 48 h 48"/>
                <a:gd name="T52" fmla="*/ 30 w 119"/>
                <a:gd name="T53" fmla="*/ 45 h 48"/>
                <a:gd name="T54" fmla="*/ 26 w 119"/>
                <a:gd name="T55" fmla="*/ 45 h 48"/>
                <a:gd name="T56" fmla="*/ 19 w 119"/>
                <a:gd name="T57" fmla="*/ 37 h 48"/>
                <a:gd name="T58" fmla="*/ 7 w 119"/>
                <a:gd name="T59" fmla="*/ 30 h 48"/>
                <a:gd name="T60" fmla="*/ 7 w 119"/>
                <a:gd name="T61" fmla="*/ 26 h 48"/>
                <a:gd name="T62" fmla="*/ 0 w 119"/>
                <a:gd name="T63" fmla="*/ 19 h 48"/>
                <a:gd name="T64" fmla="*/ 0 w 119"/>
                <a:gd name="T65" fmla="*/ 15 h 48"/>
                <a:gd name="T66" fmla="*/ 4 w 119"/>
                <a:gd name="T67" fmla="*/ 15 h 48"/>
                <a:gd name="T68" fmla="*/ 15 w 119"/>
                <a:gd name="T69" fmla="*/ 11 h 48"/>
                <a:gd name="T70" fmla="*/ 22 w 119"/>
                <a:gd name="T71" fmla="*/ 7 h 48"/>
                <a:gd name="T72" fmla="*/ 30 w 119"/>
                <a:gd name="T73" fmla="*/ 7 h 48"/>
                <a:gd name="T74" fmla="*/ 33 w 119"/>
                <a:gd name="T75" fmla="*/ 4 h 48"/>
                <a:gd name="T76" fmla="*/ 37 w 119"/>
                <a:gd name="T77" fmla="*/ 4 h 48"/>
                <a:gd name="T78" fmla="*/ 41 w 119"/>
                <a:gd name="T7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9" h="48"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8" y="4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9" y="7"/>
                  </a:lnTo>
                  <a:lnTo>
                    <a:pt x="63" y="7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67" y="11"/>
                  </a:lnTo>
                  <a:lnTo>
                    <a:pt x="70" y="11"/>
                  </a:lnTo>
                  <a:lnTo>
                    <a:pt x="78" y="15"/>
                  </a:lnTo>
                  <a:lnTo>
                    <a:pt x="81" y="15"/>
                  </a:lnTo>
                  <a:lnTo>
                    <a:pt x="81" y="19"/>
                  </a:lnTo>
                  <a:lnTo>
                    <a:pt x="85" y="19"/>
                  </a:lnTo>
                  <a:lnTo>
                    <a:pt x="89" y="19"/>
                  </a:lnTo>
                  <a:lnTo>
                    <a:pt x="96" y="19"/>
                  </a:lnTo>
                  <a:lnTo>
                    <a:pt x="104" y="26"/>
                  </a:lnTo>
                  <a:lnTo>
                    <a:pt x="107" y="33"/>
                  </a:lnTo>
                  <a:lnTo>
                    <a:pt x="111" y="33"/>
                  </a:lnTo>
                  <a:lnTo>
                    <a:pt x="111" y="30"/>
                  </a:lnTo>
                  <a:lnTo>
                    <a:pt x="119" y="30"/>
                  </a:lnTo>
                  <a:lnTo>
                    <a:pt x="119" y="33"/>
                  </a:lnTo>
                  <a:lnTo>
                    <a:pt x="119" y="37"/>
                  </a:lnTo>
                  <a:lnTo>
                    <a:pt x="111" y="37"/>
                  </a:lnTo>
                  <a:lnTo>
                    <a:pt x="107" y="37"/>
                  </a:lnTo>
                  <a:lnTo>
                    <a:pt x="104" y="41"/>
                  </a:lnTo>
                  <a:lnTo>
                    <a:pt x="100" y="45"/>
                  </a:lnTo>
                  <a:lnTo>
                    <a:pt x="93" y="45"/>
                  </a:lnTo>
                  <a:lnTo>
                    <a:pt x="89" y="45"/>
                  </a:lnTo>
                  <a:lnTo>
                    <a:pt x="85" y="45"/>
                  </a:lnTo>
                  <a:lnTo>
                    <a:pt x="81" y="45"/>
                  </a:lnTo>
                  <a:lnTo>
                    <a:pt x="78" y="48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63" y="45"/>
                  </a:lnTo>
                  <a:lnTo>
                    <a:pt x="59" y="45"/>
                  </a:lnTo>
                  <a:lnTo>
                    <a:pt x="56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4" y="45"/>
                  </a:lnTo>
                  <a:lnTo>
                    <a:pt x="44" y="45"/>
                  </a:lnTo>
                  <a:lnTo>
                    <a:pt x="44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0" y="45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1" y="33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11" y="11"/>
                  </a:lnTo>
                  <a:lnTo>
                    <a:pt x="15" y="11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44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9" name="Freeform 61"/>
            <p:cNvSpPr>
              <a:spLocks/>
            </p:cNvSpPr>
            <p:nvPr/>
          </p:nvSpPr>
          <p:spPr bwMode="auto">
            <a:xfrm>
              <a:off x="4397236" y="1997415"/>
              <a:ext cx="176269" cy="191708"/>
            </a:xfrm>
            <a:custGeom>
              <a:avLst/>
              <a:gdLst>
                <a:gd name="T0" fmla="*/ 49 w 137"/>
                <a:gd name="T1" fmla="*/ 4 h 149"/>
                <a:gd name="T2" fmla="*/ 56 w 137"/>
                <a:gd name="T3" fmla="*/ 8 h 149"/>
                <a:gd name="T4" fmla="*/ 60 w 137"/>
                <a:gd name="T5" fmla="*/ 15 h 149"/>
                <a:gd name="T6" fmla="*/ 67 w 137"/>
                <a:gd name="T7" fmla="*/ 11 h 149"/>
                <a:gd name="T8" fmla="*/ 75 w 137"/>
                <a:gd name="T9" fmla="*/ 15 h 149"/>
                <a:gd name="T10" fmla="*/ 67 w 137"/>
                <a:gd name="T11" fmla="*/ 19 h 149"/>
                <a:gd name="T12" fmla="*/ 78 w 137"/>
                <a:gd name="T13" fmla="*/ 22 h 149"/>
                <a:gd name="T14" fmla="*/ 89 w 137"/>
                <a:gd name="T15" fmla="*/ 15 h 149"/>
                <a:gd name="T16" fmla="*/ 97 w 137"/>
                <a:gd name="T17" fmla="*/ 11 h 149"/>
                <a:gd name="T18" fmla="*/ 93 w 137"/>
                <a:gd name="T19" fmla="*/ 15 h 149"/>
                <a:gd name="T20" fmla="*/ 100 w 137"/>
                <a:gd name="T21" fmla="*/ 15 h 149"/>
                <a:gd name="T22" fmla="*/ 112 w 137"/>
                <a:gd name="T23" fmla="*/ 19 h 149"/>
                <a:gd name="T24" fmla="*/ 119 w 137"/>
                <a:gd name="T25" fmla="*/ 26 h 149"/>
                <a:gd name="T26" fmla="*/ 126 w 137"/>
                <a:gd name="T27" fmla="*/ 34 h 149"/>
                <a:gd name="T28" fmla="*/ 126 w 137"/>
                <a:gd name="T29" fmla="*/ 48 h 149"/>
                <a:gd name="T30" fmla="*/ 130 w 137"/>
                <a:gd name="T31" fmla="*/ 59 h 149"/>
                <a:gd name="T32" fmla="*/ 137 w 137"/>
                <a:gd name="T33" fmla="*/ 71 h 149"/>
                <a:gd name="T34" fmla="*/ 130 w 137"/>
                <a:gd name="T35" fmla="*/ 82 h 149"/>
                <a:gd name="T36" fmla="*/ 123 w 137"/>
                <a:gd name="T37" fmla="*/ 85 h 149"/>
                <a:gd name="T38" fmla="*/ 108 w 137"/>
                <a:gd name="T39" fmla="*/ 89 h 149"/>
                <a:gd name="T40" fmla="*/ 93 w 137"/>
                <a:gd name="T41" fmla="*/ 93 h 149"/>
                <a:gd name="T42" fmla="*/ 100 w 137"/>
                <a:gd name="T43" fmla="*/ 104 h 149"/>
                <a:gd name="T44" fmla="*/ 112 w 137"/>
                <a:gd name="T45" fmla="*/ 115 h 149"/>
                <a:gd name="T46" fmla="*/ 119 w 137"/>
                <a:gd name="T47" fmla="*/ 130 h 149"/>
                <a:gd name="T48" fmla="*/ 108 w 137"/>
                <a:gd name="T49" fmla="*/ 137 h 149"/>
                <a:gd name="T50" fmla="*/ 108 w 137"/>
                <a:gd name="T51" fmla="*/ 145 h 149"/>
                <a:gd name="T52" fmla="*/ 97 w 137"/>
                <a:gd name="T53" fmla="*/ 145 h 149"/>
                <a:gd name="T54" fmla="*/ 82 w 137"/>
                <a:gd name="T55" fmla="*/ 149 h 149"/>
                <a:gd name="T56" fmla="*/ 71 w 137"/>
                <a:gd name="T57" fmla="*/ 149 h 149"/>
                <a:gd name="T58" fmla="*/ 60 w 137"/>
                <a:gd name="T59" fmla="*/ 149 h 149"/>
                <a:gd name="T60" fmla="*/ 52 w 137"/>
                <a:gd name="T61" fmla="*/ 145 h 149"/>
                <a:gd name="T62" fmla="*/ 45 w 137"/>
                <a:gd name="T63" fmla="*/ 141 h 149"/>
                <a:gd name="T64" fmla="*/ 37 w 137"/>
                <a:gd name="T65" fmla="*/ 145 h 149"/>
                <a:gd name="T66" fmla="*/ 30 w 137"/>
                <a:gd name="T67" fmla="*/ 141 h 149"/>
                <a:gd name="T68" fmla="*/ 30 w 137"/>
                <a:gd name="T69" fmla="*/ 130 h 149"/>
                <a:gd name="T70" fmla="*/ 34 w 137"/>
                <a:gd name="T71" fmla="*/ 119 h 149"/>
                <a:gd name="T72" fmla="*/ 19 w 137"/>
                <a:gd name="T73" fmla="*/ 115 h 149"/>
                <a:gd name="T74" fmla="*/ 12 w 137"/>
                <a:gd name="T75" fmla="*/ 111 h 149"/>
                <a:gd name="T76" fmla="*/ 8 w 137"/>
                <a:gd name="T77" fmla="*/ 104 h 149"/>
                <a:gd name="T78" fmla="*/ 4 w 137"/>
                <a:gd name="T79" fmla="*/ 93 h 149"/>
                <a:gd name="T80" fmla="*/ 0 w 137"/>
                <a:gd name="T81" fmla="*/ 82 h 149"/>
                <a:gd name="T82" fmla="*/ 0 w 137"/>
                <a:gd name="T83" fmla="*/ 71 h 149"/>
                <a:gd name="T84" fmla="*/ 15 w 137"/>
                <a:gd name="T85" fmla="*/ 63 h 149"/>
                <a:gd name="T86" fmla="*/ 19 w 137"/>
                <a:gd name="T87" fmla="*/ 56 h 149"/>
                <a:gd name="T88" fmla="*/ 12 w 137"/>
                <a:gd name="T89" fmla="*/ 48 h 149"/>
                <a:gd name="T90" fmla="*/ 19 w 137"/>
                <a:gd name="T91" fmla="*/ 45 h 149"/>
                <a:gd name="T92" fmla="*/ 23 w 137"/>
                <a:gd name="T93" fmla="*/ 37 h 149"/>
                <a:gd name="T94" fmla="*/ 15 w 137"/>
                <a:gd name="T95" fmla="*/ 34 h 149"/>
                <a:gd name="T96" fmla="*/ 30 w 137"/>
                <a:gd name="T97" fmla="*/ 30 h 149"/>
                <a:gd name="T98" fmla="*/ 34 w 137"/>
                <a:gd name="T99" fmla="*/ 30 h 149"/>
                <a:gd name="T100" fmla="*/ 37 w 137"/>
                <a:gd name="T101" fmla="*/ 34 h 149"/>
                <a:gd name="T102" fmla="*/ 37 w 137"/>
                <a:gd name="T103" fmla="*/ 30 h 149"/>
                <a:gd name="T104" fmla="*/ 49 w 137"/>
                <a:gd name="T105" fmla="*/ 26 h 149"/>
                <a:gd name="T106" fmla="*/ 49 w 137"/>
                <a:gd name="T107" fmla="*/ 22 h 149"/>
                <a:gd name="T108" fmla="*/ 45 w 137"/>
                <a:gd name="T109" fmla="*/ 19 h 149"/>
                <a:gd name="T110" fmla="*/ 41 w 137"/>
                <a:gd name="T111" fmla="*/ 11 h 149"/>
                <a:gd name="T112" fmla="*/ 41 w 137"/>
                <a:gd name="T113" fmla="*/ 4 h 149"/>
                <a:gd name="T114" fmla="*/ 37 w 137"/>
                <a:gd name="T11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49">
                  <a:moveTo>
                    <a:pt x="37" y="0"/>
                  </a:moveTo>
                  <a:lnTo>
                    <a:pt x="41" y="0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60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60" y="11"/>
                  </a:lnTo>
                  <a:lnTo>
                    <a:pt x="60" y="15"/>
                  </a:lnTo>
                  <a:lnTo>
                    <a:pt x="63" y="15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67" y="11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5" y="11"/>
                  </a:lnTo>
                  <a:lnTo>
                    <a:pt x="75" y="15"/>
                  </a:lnTo>
                  <a:lnTo>
                    <a:pt x="75" y="15"/>
                  </a:lnTo>
                  <a:lnTo>
                    <a:pt x="75" y="19"/>
                  </a:lnTo>
                  <a:lnTo>
                    <a:pt x="71" y="19"/>
                  </a:lnTo>
                  <a:lnTo>
                    <a:pt x="67" y="19"/>
                  </a:lnTo>
                  <a:lnTo>
                    <a:pt x="71" y="22"/>
                  </a:lnTo>
                  <a:lnTo>
                    <a:pt x="75" y="19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82" y="22"/>
                  </a:lnTo>
                  <a:lnTo>
                    <a:pt x="82" y="19"/>
                  </a:lnTo>
                  <a:lnTo>
                    <a:pt x="86" y="19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3" y="11"/>
                  </a:lnTo>
                  <a:lnTo>
                    <a:pt x="97" y="11"/>
                  </a:lnTo>
                  <a:lnTo>
                    <a:pt x="100" y="11"/>
                  </a:lnTo>
                  <a:lnTo>
                    <a:pt x="97" y="11"/>
                  </a:lnTo>
                  <a:lnTo>
                    <a:pt x="97" y="15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7" y="15"/>
                  </a:lnTo>
                  <a:lnTo>
                    <a:pt x="100" y="15"/>
                  </a:lnTo>
                  <a:lnTo>
                    <a:pt x="104" y="11"/>
                  </a:lnTo>
                  <a:lnTo>
                    <a:pt x="104" y="15"/>
                  </a:lnTo>
                  <a:lnTo>
                    <a:pt x="108" y="15"/>
                  </a:lnTo>
                  <a:lnTo>
                    <a:pt x="112" y="19"/>
                  </a:lnTo>
                  <a:lnTo>
                    <a:pt x="115" y="19"/>
                  </a:lnTo>
                  <a:lnTo>
                    <a:pt x="115" y="22"/>
                  </a:lnTo>
                  <a:lnTo>
                    <a:pt x="115" y="22"/>
                  </a:lnTo>
                  <a:lnTo>
                    <a:pt x="119" y="26"/>
                  </a:lnTo>
                  <a:lnTo>
                    <a:pt x="123" y="26"/>
                  </a:lnTo>
                  <a:lnTo>
                    <a:pt x="123" y="26"/>
                  </a:lnTo>
                  <a:lnTo>
                    <a:pt x="126" y="26"/>
                  </a:lnTo>
                  <a:lnTo>
                    <a:pt x="126" y="34"/>
                  </a:lnTo>
                  <a:lnTo>
                    <a:pt x="126" y="37"/>
                  </a:lnTo>
                  <a:lnTo>
                    <a:pt x="123" y="41"/>
                  </a:lnTo>
                  <a:lnTo>
                    <a:pt x="123" y="41"/>
                  </a:lnTo>
                  <a:lnTo>
                    <a:pt x="126" y="48"/>
                  </a:lnTo>
                  <a:lnTo>
                    <a:pt x="126" y="52"/>
                  </a:lnTo>
                  <a:lnTo>
                    <a:pt x="130" y="52"/>
                  </a:lnTo>
                  <a:lnTo>
                    <a:pt x="130" y="56"/>
                  </a:lnTo>
                  <a:lnTo>
                    <a:pt x="130" y="59"/>
                  </a:lnTo>
                  <a:lnTo>
                    <a:pt x="130" y="59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7" y="71"/>
                  </a:lnTo>
                  <a:lnTo>
                    <a:pt x="137" y="78"/>
                  </a:lnTo>
                  <a:lnTo>
                    <a:pt x="134" y="82"/>
                  </a:lnTo>
                  <a:lnTo>
                    <a:pt x="134" y="78"/>
                  </a:lnTo>
                  <a:lnTo>
                    <a:pt x="130" y="82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3" y="85"/>
                  </a:lnTo>
                  <a:lnTo>
                    <a:pt x="123" y="85"/>
                  </a:lnTo>
                  <a:lnTo>
                    <a:pt x="115" y="85"/>
                  </a:lnTo>
                  <a:lnTo>
                    <a:pt x="115" y="85"/>
                  </a:lnTo>
                  <a:lnTo>
                    <a:pt x="112" y="85"/>
                  </a:lnTo>
                  <a:lnTo>
                    <a:pt x="108" y="89"/>
                  </a:lnTo>
                  <a:lnTo>
                    <a:pt x="104" y="89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3" y="93"/>
                  </a:lnTo>
                  <a:lnTo>
                    <a:pt x="93" y="93"/>
                  </a:lnTo>
                  <a:lnTo>
                    <a:pt x="93" y="97"/>
                  </a:lnTo>
                  <a:lnTo>
                    <a:pt x="97" y="97"/>
                  </a:lnTo>
                  <a:lnTo>
                    <a:pt x="100" y="104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104" y="111"/>
                  </a:lnTo>
                  <a:lnTo>
                    <a:pt x="112" y="115"/>
                  </a:lnTo>
                  <a:lnTo>
                    <a:pt x="112" y="115"/>
                  </a:lnTo>
                  <a:lnTo>
                    <a:pt x="119" y="123"/>
                  </a:lnTo>
                  <a:lnTo>
                    <a:pt x="119" y="126"/>
                  </a:lnTo>
                  <a:lnTo>
                    <a:pt x="119" y="130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112" y="134"/>
                  </a:lnTo>
                  <a:lnTo>
                    <a:pt x="108" y="137"/>
                  </a:lnTo>
                  <a:lnTo>
                    <a:pt x="108" y="141"/>
                  </a:lnTo>
                  <a:lnTo>
                    <a:pt x="112" y="141"/>
                  </a:lnTo>
                  <a:lnTo>
                    <a:pt x="112" y="145"/>
                  </a:lnTo>
                  <a:lnTo>
                    <a:pt x="108" y="145"/>
                  </a:lnTo>
                  <a:lnTo>
                    <a:pt x="104" y="145"/>
                  </a:lnTo>
                  <a:lnTo>
                    <a:pt x="100" y="145"/>
                  </a:lnTo>
                  <a:lnTo>
                    <a:pt x="97" y="145"/>
                  </a:lnTo>
                  <a:lnTo>
                    <a:pt x="97" y="145"/>
                  </a:lnTo>
                  <a:lnTo>
                    <a:pt x="89" y="149"/>
                  </a:lnTo>
                  <a:lnTo>
                    <a:pt x="89" y="149"/>
                  </a:lnTo>
                  <a:lnTo>
                    <a:pt x="86" y="149"/>
                  </a:lnTo>
                  <a:lnTo>
                    <a:pt x="82" y="149"/>
                  </a:lnTo>
                  <a:lnTo>
                    <a:pt x="78" y="145"/>
                  </a:lnTo>
                  <a:lnTo>
                    <a:pt x="75" y="145"/>
                  </a:lnTo>
                  <a:lnTo>
                    <a:pt x="71" y="145"/>
                  </a:lnTo>
                  <a:lnTo>
                    <a:pt x="71" y="149"/>
                  </a:lnTo>
                  <a:lnTo>
                    <a:pt x="71" y="149"/>
                  </a:lnTo>
                  <a:lnTo>
                    <a:pt x="67" y="149"/>
                  </a:lnTo>
                  <a:lnTo>
                    <a:pt x="63" y="145"/>
                  </a:lnTo>
                  <a:lnTo>
                    <a:pt x="60" y="149"/>
                  </a:lnTo>
                  <a:lnTo>
                    <a:pt x="60" y="149"/>
                  </a:lnTo>
                  <a:lnTo>
                    <a:pt x="60" y="149"/>
                  </a:lnTo>
                  <a:lnTo>
                    <a:pt x="56" y="149"/>
                  </a:lnTo>
                  <a:lnTo>
                    <a:pt x="52" y="145"/>
                  </a:lnTo>
                  <a:lnTo>
                    <a:pt x="49" y="145"/>
                  </a:lnTo>
                  <a:lnTo>
                    <a:pt x="49" y="145"/>
                  </a:lnTo>
                  <a:lnTo>
                    <a:pt x="45" y="145"/>
                  </a:lnTo>
                  <a:lnTo>
                    <a:pt x="45" y="141"/>
                  </a:lnTo>
                  <a:lnTo>
                    <a:pt x="41" y="141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37" y="145"/>
                  </a:lnTo>
                  <a:lnTo>
                    <a:pt x="34" y="145"/>
                  </a:lnTo>
                  <a:lnTo>
                    <a:pt x="30" y="145"/>
                  </a:lnTo>
                  <a:lnTo>
                    <a:pt x="30" y="145"/>
                  </a:lnTo>
                  <a:lnTo>
                    <a:pt x="30" y="141"/>
                  </a:lnTo>
                  <a:lnTo>
                    <a:pt x="26" y="141"/>
                  </a:lnTo>
                  <a:lnTo>
                    <a:pt x="26" y="137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26"/>
                  </a:lnTo>
                  <a:lnTo>
                    <a:pt x="34" y="123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30" y="119"/>
                  </a:lnTo>
                  <a:lnTo>
                    <a:pt x="26" y="115"/>
                  </a:lnTo>
                  <a:lnTo>
                    <a:pt x="23" y="119"/>
                  </a:lnTo>
                  <a:lnTo>
                    <a:pt x="19" y="115"/>
                  </a:lnTo>
                  <a:lnTo>
                    <a:pt x="19" y="115"/>
                  </a:lnTo>
                  <a:lnTo>
                    <a:pt x="15" y="119"/>
                  </a:lnTo>
                  <a:lnTo>
                    <a:pt x="12" y="115"/>
                  </a:lnTo>
                  <a:lnTo>
                    <a:pt x="12" y="111"/>
                  </a:lnTo>
                  <a:lnTo>
                    <a:pt x="8" y="111"/>
                  </a:lnTo>
                  <a:lnTo>
                    <a:pt x="8" y="111"/>
                  </a:lnTo>
                  <a:lnTo>
                    <a:pt x="8" y="108"/>
                  </a:lnTo>
                  <a:lnTo>
                    <a:pt x="8" y="104"/>
                  </a:lnTo>
                  <a:lnTo>
                    <a:pt x="8" y="100"/>
                  </a:lnTo>
                  <a:lnTo>
                    <a:pt x="4" y="97"/>
                  </a:lnTo>
                  <a:lnTo>
                    <a:pt x="0" y="97"/>
                  </a:lnTo>
                  <a:lnTo>
                    <a:pt x="4" y="93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78"/>
                  </a:lnTo>
                  <a:lnTo>
                    <a:pt x="4" y="74"/>
                  </a:lnTo>
                  <a:lnTo>
                    <a:pt x="0" y="71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12" y="63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5" y="52"/>
                  </a:lnTo>
                  <a:lnTo>
                    <a:pt x="12" y="52"/>
                  </a:lnTo>
                  <a:lnTo>
                    <a:pt x="12" y="48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19" y="48"/>
                  </a:lnTo>
                  <a:lnTo>
                    <a:pt x="19" y="45"/>
                  </a:lnTo>
                  <a:lnTo>
                    <a:pt x="19" y="41"/>
                  </a:lnTo>
                  <a:lnTo>
                    <a:pt x="23" y="41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19" y="34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30" y="30"/>
                  </a:lnTo>
                  <a:lnTo>
                    <a:pt x="30" y="34"/>
                  </a:lnTo>
                  <a:lnTo>
                    <a:pt x="34" y="37"/>
                  </a:lnTo>
                  <a:lnTo>
                    <a:pt x="34" y="34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7" y="30"/>
                  </a:lnTo>
                  <a:lnTo>
                    <a:pt x="37" y="34"/>
                  </a:lnTo>
                  <a:lnTo>
                    <a:pt x="41" y="37"/>
                  </a:lnTo>
                  <a:lnTo>
                    <a:pt x="37" y="34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45" y="26"/>
                  </a:lnTo>
                  <a:lnTo>
                    <a:pt x="49" y="26"/>
                  </a:lnTo>
                  <a:lnTo>
                    <a:pt x="52" y="30"/>
                  </a:lnTo>
                  <a:lnTo>
                    <a:pt x="60" y="30"/>
                  </a:lnTo>
                  <a:lnTo>
                    <a:pt x="52" y="30"/>
                  </a:lnTo>
                  <a:lnTo>
                    <a:pt x="49" y="22"/>
                  </a:lnTo>
                  <a:lnTo>
                    <a:pt x="45" y="22"/>
                  </a:lnTo>
                  <a:lnTo>
                    <a:pt x="41" y="22"/>
                  </a:lnTo>
                  <a:lnTo>
                    <a:pt x="41" y="19"/>
                  </a:lnTo>
                  <a:lnTo>
                    <a:pt x="45" y="19"/>
                  </a:lnTo>
                  <a:lnTo>
                    <a:pt x="41" y="15"/>
                  </a:lnTo>
                  <a:lnTo>
                    <a:pt x="41" y="11"/>
                  </a:lnTo>
                  <a:lnTo>
                    <a:pt x="41" y="15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1" y="8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0" name="Freeform 62"/>
            <p:cNvSpPr>
              <a:spLocks/>
            </p:cNvSpPr>
            <p:nvPr/>
          </p:nvSpPr>
          <p:spPr bwMode="auto">
            <a:xfrm>
              <a:off x="4474435" y="2192983"/>
              <a:ext cx="3860" cy="5147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0 h 4"/>
                <a:gd name="T4" fmla="*/ 3 w 3"/>
                <a:gd name="T5" fmla="*/ 4 h 4"/>
                <a:gd name="T6" fmla="*/ 0 w 3"/>
                <a:gd name="T7" fmla="*/ 4 h 4"/>
                <a:gd name="T8" fmla="*/ 0 w 3"/>
                <a:gd name="T9" fmla="*/ 0 h 4"/>
                <a:gd name="T10" fmla="*/ 0 w 3"/>
                <a:gd name="T11" fmla="*/ 0 h 4"/>
                <a:gd name="T12" fmla="*/ 0 w 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3" y="0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1" name="Freeform 63"/>
            <p:cNvSpPr>
              <a:spLocks/>
            </p:cNvSpPr>
            <p:nvPr/>
          </p:nvSpPr>
          <p:spPr bwMode="auto">
            <a:xfrm>
              <a:off x="4402385" y="2178830"/>
              <a:ext cx="95211" cy="47606"/>
            </a:xfrm>
            <a:custGeom>
              <a:avLst/>
              <a:gdLst>
                <a:gd name="T0" fmla="*/ 30 w 74"/>
                <a:gd name="T1" fmla="*/ 4 h 37"/>
                <a:gd name="T2" fmla="*/ 37 w 74"/>
                <a:gd name="T3" fmla="*/ 4 h 37"/>
                <a:gd name="T4" fmla="*/ 37 w 74"/>
                <a:gd name="T5" fmla="*/ 0 h 37"/>
                <a:gd name="T6" fmla="*/ 41 w 74"/>
                <a:gd name="T7" fmla="*/ 4 h 37"/>
                <a:gd name="T8" fmla="*/ 45 w 74"/>
                <a:gd name="T9" fmla="*/ 4 h 37"/>
                <a:gd name="T10" fmla="*/ 52 w 74"/>
                <a:gd name="T11" fmla="*/ 8 h 37"/>
                <a:gd name="T12" fmla="*/ 56 w 74"/>
                <a:gd name="T13" fmla="*/ 11 h 37"/>
                <a:gd name="T14" fmla="*/ 56 w 74"/>
                <a:gd name="T15" fmla="*/ 15 h 37"/>
                <a:gd name="T16" fmla="*/ 63 w 74"/>
                <a:gd name="T17" fmla="*/ 15 h 37"/>
                <a:gd name="T18" fmla="*/ 67 w 74"/>
                <a:gd name="T19" fmla="*/ 15 h 37"/>
                <a:gd name="T20" fmla="*/ 74 w 74"/>
                <a:gd name="T21" fmla="*/ 15 h 37"/>
                <a:gd name="T22" fmla="*/ 71 w 74"/>
                <a:gd name="T23" fmla="*/ 26 h 37"/>
                <a:gd name="T24" fmla="*/ 63 w 74"/>
                <a:gd name="T25" fmla="*/ 33 h 37"/>
                <a:gd name="T26" fmla="*/ 59 w 74"/>
                <a:gd name="T27" fmla="*/ 30 h 37"/>
                <a:gd name="T28" fmla="*/ 52 w 74"/>
                <a:gd name="T29" fmla="*/ 33 h 37"/>
                <a:gd name="T30" fmla="*/ 45 w 74"/>
                <a:gd name="T31" fmla="*/ 33 h 37"/>
                <a:gd name="T32" fmla="*/ 41 w 74"/>
                <a:gd name="T33" fmla="*/ 30 h 37"/>
                <a:gd name="T34" fmla="*/ 33 w 74"/>
                <a:gd name="T35" fmla="*/ 37 h 37"/>
                <a:gd name="T36" fmla="*/ 22 w 74"/>
                <a:gd name="T37" fmla="*/ 37 h 37"/>
                <a:gd name="T38" fmla="*/ 19 w 74"/>
                <a:gd name="T39" fmla="*/ 33 h 37"/>
                <a:gd name="T40" fmla="*/ 15 w 74"/>
                <a:gd name="T41" fmla="*/ 30 h 37"/>
                <a:gd name="T42" fmla="*/ 8 w 74"/>
                <a:gd name="T43" fmla="*/ 26 h 37"/>
                <a:gd name="T44" fmla="*/ 8 w 74"/>
                <a:gd name="T45" fmla="*/ 33 h 37"/>
                <a:gd name="T46" fmla="*/ 0 w 74"/>
                <a:gd name="T47" fmla="*/ 33 h 37"/>
                <a:gd name="T48" fmla="*/ 0 w 74"/>
                <a:gd name="T49" fmla="*/ 30 h 37"/>
                <a:gd name="T50" fmla="*/ 4 w 74"/>
                <a:gd name="T51" fmla="*/ 26 h 37"/>
                <a:gd name="T52" fmla="*/ 8 w 74"/>
                <a:gd name="T53" fmla="*/ 15 h 37"/>
                <a:gd name="T54" fmla="*/ 15 w 74"/>
                <a:gd name="T55" fmla="*/ 11 h 37"/>
                <a:gd name="T56" fmla="*/ 15 w 74"/>
                <a:gd name="T57" fmla="*/ 8 h 37"/>
                <a:gd name="T58" fmla="*/ 15 w 74"/>
                <a:gd name="T59" fmla="*/ 4 h 37"/>
                <a:gd name="T60" fmla="*/ 19 w 74"/>
                <a:gd name="T61" fmla="*/ 8 h 37"/>
                <a:gd name="T62" fmla="*/ 26 w 74"/>
                <a:gd name="T63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37">
                  <a:moveTo>
                    <a:pt x="26" y="4"/>
                  </a:moveTo>
                  <a:lnTo>
                    <a:pt x="30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8" y="4"/>
                  </a:lnTo>
                  <a:lnTo>
                    <a:pt x="52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6" y="15"/>
                  </a:lnTo>
                  <a:lnTo>
                    <a:pt x="59" y="15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71" y="15"/>
                  </a:lnTo>
                  <a:lnTo>
                    <a:pt x="74" y="15"/>
                  </a:lnTo>
                  <a:lnTo>
                    <a:pt x="71" y="19"/>
                  </a:lnTo>
                  <a:lnTo>
                    <a:pt x="71" y="26"/>
                  </a:lnTo>
                  <a:lnTo>
                    <a:pt x="63" y="26"/>
                  </a:lnTo>
                  <a:lnTo>
                    <a:pt x="63" y="33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2" y="30"/>
                  </a:lnTo>
                  <a:lnTo>
                    <a:pt x="52" y="33"/>
                  </a:lnTo>
                  <a:lnTo>
                    <a:pt x="48" y="37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41" y="30"/>
                  </a:lnTo>
                  <a:lnTo>
                    <a:pt x="37" y="26"/>
                  </a:lnTo>
                  <a:lnTo>
                    <a:pt x="33" y="37"/>
                  </a:lnTo>
                  <a:lnTo>
                    <a:pt x="26" y="33"/>
                  </a:lnTo>
                  <a:lnTo>
                    <a:pt x="22" y="37"/>
                  </a:lnTo>
                  <a:lnTo>
                    <a:pt x="19" y="37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4" y="30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8" y="15"/>
                  </a:lnTo>
                  <a:lnTo>
                    <a:pt x="11" y="1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8"/>
                  </a:lnTo>
                  <a:lnTo>
                    <a:pt x="11" y="8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6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2" name="Freeform 64"/>
            <p:cNvSpPr>
              <a:spLocks noEditPoints="1"/>
            </p:cNvSpPr>
            <p:nvPr/>
          </p:nvSpPr>
          <p:spPr bwMode="auto">
            <a:xfrm>
              <a:off x="4349632" y="2041160"/>
              <a:ext cx="77198" cy="61758"/>
            </a:xfrm>
            <a:custGeom>
              <a:avLst/>
              <a:gdLst>
                <a:gd name="T0" fmla="*/ 37 w 60"/>
                <a:gd name="T1" fmla="*/ 44 h 48"/>
                <a:gd name="T2" fmla="*/ 37 w 60"/>
                <a:gd name="T3" fmla="*/ 37 h 48"/>
                <a:gd name="T4" fmla="*/ 41 w 60"/>
                <a:gd name="T5" fmla="*/ 29 h 48"/>
                <a:gd name="T6" fmla="*/ 52 w 60"/>
                <a:gd name="T7" fmla="*/ 29 h 48"/>
                <a:gd name="T8" fmla="*/ 52 w 60"/>
                <a:gd name="T9" fmla="*/ 25 h 48"/>
                <a:gd name="T10" fmla="*/ 56 w 60"/>
                <a:gd name="T11" fmla="*/ 22 h 48"/>
                <a:gd name="T12" fmla="*/ 52 w 60"/>
                <a:gd name="T13" fmla="*/ 18 h 48"/>
                <a:gd name="T14" fmla="*/ 49 w 60"/>
                <a:gd name="T15" fmla="*/ 14 h 48"/>
                <a:gd name="T16" fmla="*/ 56 w 60"/>
                <a:gd name="T17" fmla="*/ 14 h 48"/>
                <a:gd name="T18" fmla="*/ 56 w 60"/>
                <a:gd name="T19" fmla="*/ 11 h 48"/>
                <a:gd name="T20" fmla="*/ 60 w 60"/>
                <a:gd name="T21" fmla="*/ 7 h 48"/>
                <a:gd name="T22" fmla="*/ 60 w 60"/>
                <a:gd name="T23" fmla="*/ 3 h 48"/>
                <a:gd name="T24" fmla="*/ 52 w 60"/>
                <a:gd name="T25" fmla="*/ 0 h 48"/>
                <a:gd name="T26" fmla="*/ 45 w 60"/>
                <a:gd name="T27" fmla="*/ 0 h 48"/>
                <a:gd name="T28" fmla="*/ 37 w 60"/>
                <a:gd name="T29" fmla="*/ 0 h 48"/>
                <a:gd name="T30" fmla="*/ 34 w 60"/>
                <a:gd name="T31" fmla="*/ 3 h 48"/>
                <a:gd name="T32" fmla="*/ 23 w 60"/>
                <a:gd name="T33" fmla="*/ 11 h 48"/>
                <a:gd name="T34" fmla="*/ 19 w 60"/>
                <a:gd name="T35" fmla="*/ 11 h 48"/>
                <a:gd name="T36" fmla="*/ 15 w 60"/>
                <a:gd name="T37" fmla="*/ 14 h 48"/>
                <a:gd name="T38" fmla="*/ 15 w 60"/>
                <a:gd name="T39" fmla="*/ 22 h 48"/>
                <a:gd name="T40" fmla="*/ 12 w 60"/>
                <a:gd name="T41" fmla="*/ 25 h 48"/>
                <a:gd name="T42" fmla="*/ 12 w 60"/>
                <a:gd name="T43" fmla="*/ 29 h 48"/>
                <a:gd name="T44" fmla="*/ 19 w 60"/>
                <a:gd name="T45" fmla="*/ 33 h 48"/>
                <a:gd name="T46" fmla="*/ 12 w 60"/>
                <a:gd name="T47" fmla="*/ 37 h 48"/>
                <a:gd name="T48" fmla="*/ 12 w 60"/>
                <a:gd name="T49" fmla="*/ 37 h 48"/>
                <a:gd name="T50" fmla="*/ 15 w 60"/>
                <a:gd name="T51" fmla="*/ 40 h 48"/>
                <a:gd name="T52" fmla="*/ 8 w 60"/>
                <a:gd name="T53" fmla="*/ 37 h 48"/>
                <a:gd name="T54" fmla="*/ 4 w 60"/>
                <a:gd name="T55" fmla="*/ 37 h 48"/>
                <a:gd name="T56" fmla="*/ 8 w 60"/>
                <a:gd name="T57" fmla="*/ 40 h 48"/>
                <a:gd name="T58" fmla="*/ 12 w 60"/>
                <a:gd name="T59" fmla="*/ 40 h 48"/>
                <a:gd name="T60" fmla="*/ 12 w 60"/>
                <a:gd name="T61" fmla="*/ 40 h 48"/>
                <a:gd name="T62" fmla="*/ 4 w 60"/>
                <a:gd name="T63" fmla="*/ 40 h 48"/>
                <a:gd name="T64" fmla="*/ 0 w 60"/>
                <a:gd name="T65" fmla="*/ 40 h 48"/>
                <a:gd name="T66" fmla="*/ 4 w 60"/>
                <a:gd name="T67" fmla="*/ 44 h 48"/>
                <a:gd name="T68" fmla="*/ 8 w 60"/>
                <a:gd name="T69" fmla="*/ 44 h 48"/>
                <a:gd name="T70" fmla="*/ 12 w 60"/>
                <a:gd name="T71" fmla="*/ 44 h 48"/>
                <a:gd name="T72" fmla="*/ 15 w 60"/>
                <a:gd name="T73" fmla="*/ 40 h 48"/>
                <a:gd name="T74" fmla="*/ 23 w 60"/>
                <a:gd name="T75" fmla="*/ 40 h 48"/>
                <a:gd name="T76" fmla="*/ 26 w 60"/>
                <a:gd name="T77" fmla="*/ 40 h 48"/>
                <a:gd name="T78" fmla="*/ 34 w 60"/>
                <a:gd name="T79" fmla="*/ 44 h 48"/>
                <a:gd name="T80" fmla="*/ 34 w 60"/>
                <a:gd name="T81" fmla="*/ 48 h 48"/>
                <a:gd name="T82" fmla="*/ 37 w 60"/>
                <a:gd name="T83" fmla="*/ 48 h 48"/>
                <a:gd name="T84" fmla="*/ 8 w 60"/>
                <a:gd name="T85" fmla="*/ 33 h 48"/>
                <a:gd name="T86" fmla="*/ 8 w 60"/>
                <a:gd name="T87" fmla="*/ 37 h 48"/>
                <a:gd name="T88" fmla="*/ 4 w 60"/>
                <a:gd name="T89" fmla="*/ 37 h 48"/>
                <a:gd name="T90" fmla="*/ 8 w 60"/>
                <a:gd name="T91" fmla="*/ 33 h 48"/>
                <a:gd name="T92" fmla="*/ 12 w 60"/>
                <a:gd name="T93" fmla="*/ 33 h 48"/>
                <a:gd name="T94" fmla="*/ 12 w 60"/>
                <a:gd name="T95" fmla="*/ 33 h 48"/>
                <a:gd name="T96" fmla="*/ 8 w 60"/>
                <a:gd name="T97" fmla="*/ 3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0" h="48">
                  <a:moveTo>
                    <a:pt x="37" y="48"/>
                  </a:moveTo>
                  <a:lnTo>
                    <a:pt x="37" y="44"/>
                  </a:lnTo>
                  <a:lnTo>
                    <a:pt x="41" y="40"/>
                  </a:lnTo>
                  <a:lnTo>
                    <a:pt x="37" y="37"/>
                  </a:lnTo>
                  <a:lnTo>
                    <a:pt x="41" y="33"/>
                  </a:lnTo>
                  <a:lnTo>
                    <a:pt x="41" y="29"/>
                  </a:lnTo>
                  <a:lnTo>
                    <a:pt x="49" y="29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49" y="18"/>
                  </a:lnTo>
                  <a:lnTo>
                    <a:pt x="49" y="14"/>
                  </a:lnTo>
                  <a:lnTo>
                    <a:pt x="52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1"/>
                  </a:lnTo>
                  <a:lnTo>
                    <a:pt x="56" y="7"/>
                  </a:lnTo>
                  <a:lnTo>
                    <a:pt x="60" y="7"/>
                  </a:lnTo>
                  <a:lnTo>
                    <a:pt x="60" y="3"/>
                  </a:lnTo>
                  <a:lnTo>
                    <a:pt x="60" y="3"/>
                  </a:lnTo>
                  <a:lnTo>
                    <a:pt x="56" y="3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41" y="3"/>
                  </a:lnTo>
                  <a:lnTo>
                    <a:pt x="37" y="0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30" y="7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19" y="11"/>
                  </a:lnTo>
                  <a:lnTo>
                    <a:pt x="19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5" y="25"/>
                  </a:lnTo>
                  <a:lnTo>
                    <a:pt x="12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5" y="33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2" y="40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8" y="40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6" y="40"/>
                  </a:lnTo>
                  <a:lnTo>
                    <a:pt x="30" y="44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8"/>
                  </a:lnTo>
                  <a:close/>
                  <a:moveTo>
                    <a:pt x="4" y="37"/>
                  </a:moveTo>
                  <a:lnTo>
                    <a:pt x="8" y="33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close/>
                  <a:moveTo>
                    <a:pt x="8" y="33"/>
                  </a:moveTo>
                  <a:lnTo>
                    <a:pt x="8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8" y="33"/>
                  </a:lnTo>
                  <a:lnTo>
                    <a:pt x="8" y="3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3" name="Freeform 65"/>
            <p:cNvSpPr>
              <a:spLocks/>
            </p:cNvSpPr>
            <p:nvPr/>
          </p:nvSpPr>
          <p:spPr bwMode="auto">
            <a:xfrm>
              <a:off x="4345771" y="2092626"/>
              <a:ext cx="56612" cy="43745"/>
            </a:xfrm>
            <a:custGeom>
              <a:avLst/>
              <a:gdLst>
                <a:gd name="T0" fmla="*/ 40 w 44"/>
                <a:gd name="T1" fmla="*/ 23 h 34"/>
                <a:gd name="T2" fmla="*/ 44 w 44"/>
                <a:gd name="T3" fmla="*/ 19 h 34"/>
                <a:gd name="T4" fmla="*/ 40 w 44"/>
                <a:gd name="T5" fmla="*/ 15 h 34"/>
                <a:gd name="T6" fmla="*/ 40 w 44"/>
                <a:gd name="T7" fmla="*/ 15 h 34"/>
                <a:gd name="T8" fmla="*/ 40 w 44"/>
                <a:gd name="T9" fmla="*/ 11 h 34"/>
                <a:gd name="T10" fmla="*/ 40 w 44"/>
                <a:gd name="T11" fmla="*/ 8 h 34"/>
                <a:gd name="T12" fmla="*/ 37 w 44"/>
                <a:gd name="T13" fmla="*/ 8 h 34"/>
                <a:gd name="T14" fmla="*/ 37 w 44"/>
                <a:gd name="T15" fmla="*/ 4 h 34"/>
                <a:gd name="T16" fmla="*/ 37 w 44"/>
                <a:gd name="T17" fmla="*/ 4 h 34"/>
                <a:gd name="T18" fmla="*/ 33 w 44"/>
                <a:gd name="T19" fmla="*/ 4 h 34"/>
                <a:gd name="T20" fmla="*/ 29 w 44"/>
                <a:gd name="T21" fmla="*/ 0 h 34"/>
                <a:gd name="T22" fmla="*/ 26 w 44"/>
                <a:gd name="T23" fmla="*/ 0 h 34"/>
                <a:gd name="T24" fmla="*/ 26 w 44"/>
                <a:gd name="T25" fmla="*/ 0 h 34"/>
                <a:gd name="T26" fmla="*/ 18 w 44"/>
                <a:gd name="T27" fmla="*/ 0 h 34"/>
                <a:gd name="T28" fmla="*/ 18 w 44"/>
                <a:gd name="T29" fmla="*/ 0 h 34"/>
                <a:gd name="T30" fmla="*/ 18 w 44"/>
                <a:gd name="T31" fmla="*/ 0 h 34"/>
                <a:gd name="T32" fmla="*/ 15 w 44"/>
                <a:gd name="T33" fmla="*/ 4 h 34"/>
                <a:gd name="T34" fmla="*/ 15 w 44"/>
                <a:gd name="T35" fmla="*/ 4 h 34"/>
                <a:gd name="T36" fmla="*/ 11 w 44"/>
                <a:gd name="T37" fmla="*/ 4 h 34"/>
                <a:gd name="T38" fmla="*/ 11 w 44"/>
                <a:gd name="T39" fmla="*/ 4 h 34"/>
                <a:gd name="T40" fmla="*/ 7 w 44"/>
                <a:gd name="T41" fmla="*/ 4 h 34"/>
                <a:gd name="T42" fmla="*/ 7 w 44"/>
                <a:gd name="T43" fmla="*/ 0 h 34"/>
                <a:gd name="T44" fmla="*/ 3 w 44"/>
                <a:gd name="T45" fmla="*/ 0 h 34"/>
                <a:gd name="T46" fmla="*/ 0 w 44"/>
                <a:gd name="T47" fmla="*/ 4 h 34"/>
                <a:gd name="T48" fmla="*/ 0 w 44"/>
                <a:gd name="T49" fmla="*/ 8 h 34"/>
                <a:gd name="T50" fmla="*/ 0 w 44"/>
                <a:gd name="T51" fmla="*/ 8 h 34"/>
                <a:gd name="T52" fmla="*/ 0 w 44"/>
                <a:gd name="T53" fmla="*/ 11 h 34"/>
                <a:gd name="T54" fmla="*/ 3 w 44"/>
                <a:gd name="T55" fmla="*/ 15 h 34"/>
                <a:gd name="T56" fmla="*/ 3 w 44"/>
                <a:gd name="T57" fmla="*/ 15 h 34"/>
                <a:gd name="T58" fmla="*/ 11 w 44"/>
                <a:gd name="T59" fmla="*/ 19 h 34"/>
                <a:gd name="T60" fmla="*/ 11 w 44"/>
                <a:gd name="T61" fmla="*/ 19 h 34"/>
                <a:gd name="T62" fmla="*/ 15 w 44"/>
                <a:gd name="T63" fmla="*/ 23 h 34"/>
                <a:gd name="T64" fmla="*/ 15 w 44"/>
                <a:gd name="T65" fmla="*/ 23 h 34"/>
                <a:gd name="T66" fmla="*/ 15 w 44"/>
                <a:gd name="T67" fmla="*/ 26 h 34"/>
                <a:gd name="T68" fmla="*/ 18 w 44"/>
                <a:gd name="T69" fmla="*/ 26 h 34"/>
                <a:gd name="T70" fmla="*/ 22 w 44"/>
                <a:gd name="T71" fmla="*/ 26 h 34"/>
                <a:gd name="T72" fmla="*/ 22 w 44"/>
                <a:gd name="T73" fmla="*/ 26 h 34"/>
                <a:gd name="T74" fmla="*/ 26 w 44"/>
                <a:gd name="T75" fmla="*/ 26 h 34"/>
                <a:gd name="T76" fmla="*/ 26 w 44"/>
                <a:gd name="T77" fmla="*/ 30 h 34"/>
                <a:gd name="T78" fmla="*/ 29 w 44"/>
                <a:gd name="T79" fmla="*/ 34 h 34"/>
                <a:gd name="T80" fmla="*/ 33 w 44"/>
                <a:gd name="T81" fmla="*/ 34 h 34"/>
                <a:gd name="T82" fmla="*/ 37 w 44"/>
                <a:gd name="T83" fmla="*/ 34 h 34"/>
                <a:gd name="T84" fmla="*/ 37 w 44"/>
                <a:gd name="T85" fmla="*/ 34 h 34"/>
                <a:gd name="T86" fmla="*/ 40 w 44"/>
                <a:gd name="T87" fmla="*/ 34 h 34"/>
                <a:gd name="T88" fmla="*/ 40 w 44"/>
                <a:gd name="T89" fmla="*/ 34 h 34"/>
                <a:gd name="T90" fmla="*/ 40 w 44"/>
                <a:gd name="T91" fmla="*/ 30 h 34"/>
                <a:gd name="T92" fmla="*/ 40 w 44"/>
                <a:gd name="T93" fmla="*/ 30 h 34"/>
                <a:gd name="T94" fmla="*/ 37 w 44"/>
                <a:gd name="T95" fmla="*/ 26 h 34"/>
                <a:gd name="T96" fmla="*/ 40 w 44"/>
                <a:gd name="T97" fmla="*/ 26 h 34"/>
                <a:gd name="T98" fmla="*/ 40 w 44"/>
                <a:gd name="T99" fmla="*/ 23 h 34"/>
                <a:gd name="T100" fmla="*/ 40 w 44"/>
                <a:gd name="T101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" h="34">
                  <a:moveTo>
                    <a:pt x="40" y="23"/>
                  </a:moveTo>
                  <a:lnTo>
                    <a:pt x="44" y="19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0" y="11"/>
                  </a:lnTo>
                  <a:lnTo>
                    <a:pt x="40" y="8"/>
                  </a:lnTo>
                  <a:lnTo>
                    <a:pt x="37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3" y="4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6"/>
                  </a:lnTo>
                  <a:lnTo>
                    <a:pt x="18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6" y="26"/>
                  </a:lnTo>
                  <a:lnTo>
                    <a:pt x="26" y="30"/>
                  </a:lnTo>
                  <a:lnTo>
                    <a:pt x="29" y="34"/>
                  </a:lnTo>
                  <a:lnTo>
                    <a:pt x="33" y="34"/>
                  </a:lnTo>
                  <a:lnTo>
                    <a:pt x="37" y="34"/>
                  </a:lnTo>
                  <a:lnTo>
                    <a:pt x="37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7" y="26"/>
                  </a:lnTo>
                  <a:lnTo>
                    <a:pt x="40" y="26"/>
                  </a:lnTo>
                  <a:lnTo>
                    <a:pt x="40" y="23"/>
                  </a:lnTo>
                  <a:lnTo>
                    <a:pt x="40" y="2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4" name="Freeform 66"/>
            <p:cNvSpPr>
              <a:spLocks/>
            </p:cNvSpPr>
            <p:nvPr/>
          </p:nvSpPr>
          <p:spPr bwMode="auto">
            <a:xfrm>
              <a:off x="4393379" y="2122218"/>
              <a:ext cx="14153" cy="18013"/>
            </a:xfrm>
            <a:custGeom>
              <a:avLst/>
              <a:gdLst>
                <a:gd name="T0" fmla="*/ 3 w 11"/>
                <a:gd name="T1" fmla="*/ 11 h 14"/>
                <a:gd name="T2" fmla="*/ 3 w 11"/>
                <a:gd name="T3" fmla="*/ 11 h 14"/>
                <a:gd name="T4" fmla="*/ 3 w 11"/>
                <a:gd name="T5" fmla="*/ 7 h 14"/>
                <a:gd name="T6" fmla="*/ 3 w 11"/>
                <a:gd name="T7" fmla="*/ 7 h 14"/>
                <a:gd name="T8" fmla="*/ 0 w 11"/>
                <a:gd name="T9" fmla="*/ 3 h 14"/>
                <a:gd name="T10" fmla="*/ 3 w 11"/>
                <a:gd name="T11" fmla="*/ 3 h 14"/>
                <a:gd name="T12" fmla="*/ 3 w 11"/>
                <a:gd name="T13" fmla="*/ 0 h 14"/>
                <a:gd name="T14" fmla="*/ 7 w 11"/>
                <a:gd name="T15" fmla="*/ 0 h 14"/>
                <a:gd name="T16" fmla="*/ 11 w 11"/>
                <a:gd name="T17" fmla="*/ 3 h 14"/>
                <a:gd name="T18" fmla="*/ 11 w 11"/>
                <a:gd name="T19" fmla="*/ 7 h 14"/>
                <a:gd name="T20" fmla="*/ 11 w 11"/>
                <a:gd name="T21" fmla="*/ 11 h 14"/>
                <a:gd name="T22" fmla="*/ 11 w 11"/>
                <a:gd name="T23" fmla="*/ 14 h 14"/>
                <a:gd name="T24" fmla="*/ 11 w 11"/>
                <a:gd name="T25" fmla="*/ 14 h 14"/>
                <a:gd name="T26" fmla="*/ 7 w 11"/>
                <a:gd name="T27" fmla="*/ 14 h 14"/>
                <a:gd name="T28" fmla="*/ 3 w 11"/>
                <a:gd name="T29" fmla="*/ 11 h 14"/>
                <a:gd name="T30" fmla="*/ 3 w 11"/>
                <a:gd name="T31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14">
                  <a:moveTo>
                    <a:pt x="3" y="11"/>
                  </a:moveTo>
                  <a:lnTo>
                    <a:pt x="3" y="11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7" y="0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7" y="14"/>
                  </a:lnTo>
                  <a:lnTo>
                    <a:pt x="3" y="11"/>
                  </a:lnTo>
                  <a:lnTo>
                    <a:pt x="3" y="1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5" name="Freeform 67"/>
            <p:cNvSpPr>
              <a:spLocks noEditPoints="1"/>
            </p:cNvSpPr>
            <p:nvPr/>
          </p:nvSpPr>
          <p:spPr bwMode="auto">
            <a:xfrm>
              <a:off x="4159212" y="1782548"/>
              <a:ext cx="14153" cy="33452"/>
            </a:xfrm>
            <a:custGeom>
              <a:avLst/>
              <a:gdLst>
                <a:gd name="T0" fmla="*/ 2 w 3"/>
                <a:gd name="T1" fmla="*/ 5 h 7"/>
                <a:gd name="T2" fmla="*/ 2 w 3"/>
                <a:gd name="T3" fmla="*/ 7 h 7"/>
                <a:gd name="T4" fmla="*/ 2 w 3"/>
                <a:gd name="T5" fmla="*/ 6 h 7"/>
                <a:gd name="T6" fmla="*/ 2 w 3"/>
                <a:gd name="T7" fmla="*/ 5 h 7"/>
                <a:gd name="T8" fmla="*/ 2 w 3"/>
                <a:gd name="T9" fmla="*/ 5 h 7"/>
                <a:gd name="T10" fmla="*/ 2 w 3"/>
                <a:gd name="T11" fmla="*/ 3 h 7"/>
                <a:gd name="T12" fmla="*/ 2 w 3"/>
                <a:gd name="T13" fmla="*/ 4 h 7"/>
                <a:gd name="T14" fmla="*/ 2 w 3"/>
                <a:gd name="T15" fmla="*/ 4 h 7"/>
                <a:gd name="T16" fmla="*/ 2 w 3"/>
                <a:gd name="T17" fmla="*/ 4 h 7"/>
                <a:gd name="T18" fmla="*/ 2 w 3"/>
                <a:gd name="T19" fmla="*/ 3 h 7"/>
                <a:gd name="T20" fmla="*/ 0 w 3"/>
                <a:gd name="T21" fmla="*/ 1 h 7"/>
                <a:gd name="T22" fmla="*/ 0 w 3"/>
                <a:gd name="T23" fmla="*/ 2 h 7"/>
                <a:gd name="T24" fmla="*/ 1 w 3"/>
                <a:gd name="T25" fmla="*/ 2 h 7"/>
                <a:gd name="T26" fmla="*/ 0 w 3"/>
                <a:gd name="T27" fmla="*/ 1 h 7"/>
                <a:gd name="T28" fmla="*/ 3 w 3"/>
                <a:gd name="T29" fmla="*/ 0 h 7"/>
                <a:gd name="T30" fmla="*/ 3 w 3"/>
                <a:gd name="T31" fmla="*/ 1 h 7"/>
                <a:gd name="T32" fmla="*/ 3 w 3"/>
                <a:gd name="T33" fmla="*/ 0 h 7"/>
                <a:gd name="T34" fmla="*/ 3 w 3"/>
                <a:gd name="T35" fmla="*/ 0 h 7"/>
                <a:gd name="T36" fmla="*/ 1 w 3"/>
                <a:gd name="T37" fmla="*/ 0 h 7"/>
                <a:gd name="T38" fmla="*/ 2 w 3"/>
                <a:gd name="T39" fmla="*/ 0 h 7"/>
                <a:gd name="T40" fmla="*/ 3 w 3"/>
                <a:gd name="T41" fmla="*/ 1 h 7"/>
                <a:gd name="T42" fmla="*/ 3 w 3"/>
                <a:gd name="T43" fmla="*/ 1 h 7"/>
                <a:gd name="T44" fmla="*/ 2 w 3"/>
                <a:gd name="T45" fmla="*/ 1 h 7"/>
                <a:gd name="T46" fmla="*/ 1 w 3"/>
                <a:gd name="T47" fmla="*/ 0 h 7"/>
                <a:gd name="T48" fmla="*/ 1 w 3"/>
                <a:gd name="T49" fmla="*/ 0 h 7"/>
                <a:gd name="T50" fmla="*/ 2 w 3"/>
                <a:gd name="T51" fmla="*/ 2 h 7"/>
                <a:gd name="T52" fmla="*/ 3 w 3"/>
                <a:gd name="T53" fmla="*/ 3 h 7"/>
                <a:gd name="T54" fmla="*/ 2 w 3"/>
                <a:gd name="T55" fmla="*/ 3 h 7"/>
                <a:gd name="T56" fmla="*/ 1 w 3"/>
                <a:gd name="T57" fmla="*/ 2 h 7"/>
                <a:gd name="T58" fmla="*/ 1 w 3"/>
                <a:gd name="T59" fmla="*/ 1 h 7"/>
                <a:gd name="T60" fmla="*/ 1 w 3"/>
                <a:gd name="T6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" h="7">
                  <a:moveTo>
                    <a:pt x="2" y="5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2" y="3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lose/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3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lose/>
                  <a:moveTo>
                    <a:pt x="1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6" name="Freeform 68"/>
            <p:cNvSpPr>
              <a:spLocks/>
            </p:cNvSpPr>
            <p:nvPr/>
          </p:nvSpPr>
          <p:spPr bwMode="auto">
            <a:xfrm>
              <a:off x="4092307" y="1988409"/>
              <a:ext cx="86205" cy="100357"/>
            </a:xfrm>
            <a:custGeom>
              <a:avLst/>
              <a:gdLst>
                <a:gd name="T0" fmla="*/ 30 w 67"/>
                <a:gd name="T1" fmla="*/ 74 h 78"/>
                <a:gd name="T2" fmla="*/ 34 w 67"/>
                <a:gd name="T3" fmla="*/ 70 h 78"/>
                <a:gd name="T4" fmla="*/ 41 w 67"/>
                <a:gd name="T5" fmla="*/ 70 h 78"/>
                <a:gd name="T6" fmla="*/ 52 w 67"/>
                <a:gd name="T7" fmla="*/ 66 h 78"/>
                <a:gd name="T8" fmla="*/ 56 w 67"/>
                <a:gd name="T9" fmla="*/ 63 h 78"/>
                <a:gd name="T10" fmla="*/ 60 w 67"/>
                <a:gd name="T11" fmla="*/ 59 h 78"/>
                <a:gd name="T12" fmla="*/ 63 w 67"/>
                <a:gd name="T13" fmla="*/ 55 h 78"/>
                <a:gd name="T14" fmla="*/ 67 w 67"/>
                <a:gd name="T15" fmla="*/ 41 h 78"/>
                <a:gd name="T16" fmla="*/ 67 w 67"/>
                <a:gd name="T17" fmla="*/ 37 h 78"/>
                <a:gd name="T18" fmla="*/ 63 w 67"/>
                <a:gd name="T19" fmla="*/ 29 h 78"/>
                <a:gd name="T20" fmla="*/ 63 w 67"/>
                <a:gd name="T21" fmla="*/ 26 h 78"/>
                <a:gd name="T22" fmla="*/ 52 w 67"/>
                <a:gd name="T23" fmla="*/ 18 h 78"/>
                <a:gd name="T24" fmla="*/ 45 w 67"/>
                <a:gd name="T25" fmla="*/ 22 h 78"/>
                <a:gd name="T26" fmla="*/ 45 w 67"/>
                <a:gd name="T27" fmla="*/ 11 h 78"/>
                <a:gd name="T28" fmla="*/ 52 w 67"/>
                <a:gd name="T29" fmla="*/ 3 h 78"/>
                <a:gd name="T30" fmla="*/ 56 w 67"/>
                <a:gd name="T31" fmla="*/ 0 h 78"/>
                <a:gd name="T32" fmla="*/ 52 w 67"/>
                <a:gd name="T33" fmla="*/ 0 h 78"/>
                <a:gd name="T34" fmla="*/ 45 w 67"/>
                <a:gd name="T35" fmla="*/ 7 h 78"/>
                <a:gd name="T36" fmla="*/ 45 w 67"/>
                <a:gd name="T37" fmla="*/ 0 h 78"/>
                <a:gd name="T38" fmla="*/ 41 w 67"/>
                <a:gd name="T39" fmla="*/ 3 h 78"/>
                <a:gd name="T40" fmla="*/ 38 w 67"/>
                <a:gd name="T41" fmla="*/ 3 h 78"/>
                <a:gd name="T42" fmla="*/ 38 w 67"/>
                <a:gd name="T43" fmla="*/ 7 h 78"/>
                <a:gd name="T44" fmla="*/ 34 w 67"/>
                <a:gd name="T45" fmla="*/ 11 h 78"/>
                <a:gd name="T46" fmla="*/ 34 w 67"/>
                <a:gd name="T47" fmla="*/ 15 h 78"/>
                <a:gd name="T48" fmla="*/ 38 w 67"/>
                <a:gd name="T49" fmla="*/ 15 h 78"/>
                <a:gd name="T50" fmla="*/ 34 w 67"/>
                <a:gd name="T51" fmla="*/ 18 h 78"/>
                <a:gd name="T52" fmla="*/ 23 w 67"/>
                <a:gd name="T53" fmla="*/ 22 h 78"/>
                <a:gd name="T54" fmla="*/ 15 w 67"/>
                <a:gd name="T55" fmla="*/ 18 h 78"/>
                <a:gd name="T56" fmla="*/ 12 w 67"/>
                <a:gd name="T57" fmla="*/ 22 h 78"/>
                <a:gd name="T58" fmla="*/ 15 w 67"/>
                <a:gd name="T59" fmla="*/ 26 h 78"/>
                <a:gd name="T60" fmla="*/ 8 w 67"/>
                <a:gd name="T61" fmla="*/ 26 h 78"/>
                <a:gd name="T62" fmla="*/ 15 w 67"/>
                <a:gd name="T63" fmla="*/ 29 h 78"/>
                <a:gd name="T64" fmla="*/ 15 w 67"/>
                <a:gd name="T65" fmla="*/ 33 h 78"/>
                <a:gd name="T66" fmla="*/ 8 w 67"/>
                <a:gd name="T67" fmla="*/ 37 h 78"/>
                <a:gd name="T68" fmla="*/ 12 w 67"/>
                <a:gd name="T69" fmla="*/ 37 h 78"/>
                <a:gd name="T70" fmla="*/ 26 w 67"/>
                <a:gd name="T71" fmla="*/ 41 h 78"/>
                <a:gd name="T72" fmla="*/ 15 w 67"/>
                <a:gd name="T73" fmla="*/ 48 h 78"/>
                <a:gd name="T74" fmla="*/ 12 w 67"/>
                <a:gd name="T75" fmla="*/ 55 h 78"/>
                <a:gd name="T76" fmla="*/ 19 w 67"/>
                <a:gd name="T77" fmla="*/ 55 h 78"/>
                <a:gd name="T78" fmla="*/ 23 w 67"/>
                <a:gd name="T79" fmla="*/ 52 h 78"/>
                <a:gd name="T80" fmla="*/ 15 w 67"/>
                <a:gd name="T81" fmla="*/ 55 h 78"/>
                <a:gd name="T82" fmla="*/ 12 w 67"/>
                <a:gd name="T83" fmla="*/ 59 h 78"/>
                <a:gd name="T84" fmla="*/ 8 w 67"/>
                <a:gd name="T85" fmla="*/ 63 h 78"/>
                <a:gd name="T86" fmla="*/ 4 w 67"/>
                <a:gd name="T87" fmla="*/ 59 h 78"/>
                <a:gd name="T88" fmla="*/ 12 w 67"/>
                <a:gd name="T89" fmla="*/ 63 h 78"/>
                <a:gd name="T90" fmla="*/ 4 w 67"/>
                <a:gd name="T91" fmla="*/ 70 h 78"/>
                <a:gd name="T92" fmla="*/ 12 w 67"/>
                <a:gd name="T93" fmla="*/ 70 h 78"/>
                <a:gd name="T94" fmla="*/ 8 w 67"/>
                <a:gd name="T95" fmla="*/ 74 h 78"/>
                <a:gd name="T96" fmla="*/ 12 w 67"/>
                <a:gd name="T97" fmla="*/ 74 h 78"/>
                <a:gd name="T98" fmla="*/ 15 w 67"/>
                <a:gd name="T99" fmla="*/ 7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7" h="78">
                  <a:moveTo>
                    <a:pt x="19" y="78"/>
                  </a:moveTo>
                  <a:lnTo>
                    <a:pt x="23" y="78"/>
                  </a:lnTo>
                  <a:lnTo>
                    <a:pt x="30" y="74"/>
                  </a:lnTo>
                  <a:lnTo>
                    <a:pt x="34" y="74"/>
                  </a:lnTo>
                  <a:lnTo>
                    <a:pt x="30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8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66"/>
                  </a:lnTo>
                  <a:lnTo>
                    <a:pt x="52" y="66"/>
                  </a:lnTo>
                  <a:lnTo>
                    <a:pt x="52" y="63"/>
                  </a:lnTo>
                  <a:lnTo>
                    <a:pt x="52" y="66"/>
                  </a:lnTo>
                  <a:lnTo>
                    <a:pt x="56" y="63"/>
                  </a:lnTo>
                  <a:lnTo>
                    <a:pt x="56" y="63"/>
                  </a:lnTo>
                  <a:lnTo>
                    <a:pt x="63" y="63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7" y="52"/>
                  </a:lnTo>
                  <a:lnTo>
                    <a:pt x="67" y="48"/>
                  </a:lnTo>
                  <a:lnTo>
                    <a:pt x="67" y="41"/>
                  </a:lnTo>
                  <a:lnTo>
                    <a:pt x="63" y="41"/>
                  </a:lnTo>
                  <a:lnTo>
                    <a:pt x="67" y="41"/>
                  </a:lnTo>
                  <a:lnTo>
                    <a:pt x="67" y="37"/>
                  </a:lnTo>
                  <a:lnTo>
                    <a:pt x="63" y="33"/>
                  </a:lnTo>
                  <a:lnTo>
                    <a:pt x="63" y="29"/>
                  </a:lnTo>
                  <a:lnTo>
                    <a:pt x="63" y="29"/>
                  </a:lnTo>
                  <a:lnTo>
                    <a:pt x="63" y="26"/>
                  </a:lnTo>
                  <a:lnTo>
                    <a:pt x="67" y="29"/>
                  </a:lnTo>
                  <a:lnTo>
                    <a:pt x="63" y="26"/>
                  </a:lnTo>
                  <a:lnTo>
                    <a:pt x="60" y="26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49" y="18"/>
                  </a:lnTo>
                  <a:lnTo>
                    <a:pt x="49" y="22"/>
                  </a:lnTo>
                  <a:lnTo>
                    <a:pt x="45" y="22"/>
                  </a:lnTo>
                  <a:lnTo>
                    <a:pt x="41" y="18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9" y="7"/>
                  </a:lnTo>
                  <a:lnTo>
                    <a:pt x="49" y="7"/>
                  </a:lnTo>
                  <a:lnTo>
                    <a:pt x="52" y="3"/>
                  </a:lnTo>
                  <a:lnTo>
                    <a:pt x="49" y="7"/>
                  </a:lnTo>
                  <a:lnTo>
                    <a:pt x="52" y="3"/>
                  </a:lnTo>
                  <a:lnTo>
                    <a:pt x="56" y="0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9" y="3"/>
                  </a:lnTo>
                  <a:lnTo>
                    <a:pt x="45" y="7"/>
                  </a:lnTo>
                  <a:lnTo>
                    <a:pt x="45" y="3"/>
                  </a:lnTo>
                  <a:lnTo>
                    <a:pt x="49" y="3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3"/>
                  </a:lnTo>
                  <a:lnTo>
                    <a:pt x="41" y="3"/>
                  </a:lnTo>
                  <a:lnTo>
                    <a:pt x="41" y="0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4" y="3"/>
                  </a:lnTo>
                  <a:lnTo>
                    <a:pt x="34" y="7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4" y="7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4" y="18"/>
                  </a:lnTo>
                  <a:lnTo>
                    <a:pt x="30" y="18"/>
                  </a:lnTo>
                  <a:lnTo>
                    <a:pt x="34" y="18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3" y="22"/>
                  </a:lnTo>
                  <a:lnTo>
                    <a:pt x="23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5" y="26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2" y="29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8" y="33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7"/>
                  </a:lnTo>
                  <a:lnTo>
                    <a:pt x="15" y="41"/>
                  </a:lnTo>
                  <a:lnTo>
                    <a:pt x="26" y="41"/>
                  </a:lnTo>
                  <a:lnTo>
                    <a:pt x="23" y="44"/>
                  </a:lnTo>
                  <a:lnTo>
                    <a:pt x="19" y="44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15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5" y="52"/>
                  </a:lnTo>
                  <a:lnTo>
                    <a:pt x="19" y="55"/>
                  </a:lnTo>
                  <a:lnTo>
                    <a:pt x="23" y="55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26" y="52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2" y="55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63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12" y="63"/>
                  </a:lnTo>
                  <a:lnTo>
                    <a:pt x="8" y="66"/>
                  </a:lnTo>
                  <a:lnTo>
                    <a:pt x="4" y="66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12" y="70"/>
                  </a:lnTo>
                  <a:lnTo>
                    <a:pt x="8" y="74"/>
                  </a:lnTo>
                  <a:lnTo>
                    <a:pt x="4" y="74"/>
                  </a:lnTo>
                  <a:lnTo>
                    <a:pt x="8" y="74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78"/>
                  </a:lnTo>
                  <a:lnTo>
                    <a:pt x="15" y="74"/>
                  </a:lnTo>
                  <a:lnTo>
                    <a:pt x="19" y="7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7" name="Freeform 69"/>
            <p:cNvSpPr>
              <a:spLocks noEditPoints="1"/>
            </p:cNvSpPr>
            <p:nvPr/>
          </p:nvSpPr>
          <p:spPr bwMode="auto">
            <a:xfrm>
              <a:off x="4145057" y="1830153"/>
              <a:ext cx="181415" cy="301072"/>
            </a:xfrm>
            <a:custGeom>
              <a:avLst/>
              <a:gdLst>
                <a:gd name="T0" fmla="*/ 1 w 38"/>
                <a:gd name="T1" fmla="*/ 36 h 63"/>
                <a:gd name="T2" fmla="*/ 9 w 38"/>
                <a:gd name="T3" fmla="*/ 36 h 63"/>
                <a:gd name="T4" fmla="*/ 8 w 38"/>
                <a:gd name="T5" fmla="*/ 40 h 63"/>
                <a:gd name="T6" fmla="*/ 27 w 38"/>
                <a:gd name="T7" fmla="*/ 0 h 63"/>
                <a:gd name="T8" fmla="*/ 26 w 38"/>
                <a:gd name="T9" fmla="*/ 1 h 63"/>
                <a:gd name="T10" fmla="*/ 25 w 38"/>
                <a:gd name="T11" fmla="*/ 2 h 63"/>
                <a:gd name="T12" fmla="*/ 35 w 38"/>
                <a:gd name="T13" fmla="*/ 54 h 63"/>
                <a:gd name="T14" fmla="*/ 25 w 38"/>
                <a:gd name="T15" fmla="*/ 59 h 63"/>
                <a:gd name="T16" fmla="*/ 4 w 38"/>
                <a:gd name="T17" fmla="*/ 26 h 63"/>
                <a:gd name="T18" fmla="*/ 6 w 38"/>
                <a:gd name="T19" fmla="*/ 23 h 63"/>
                <a:gd name="T20" fmla="*/ 18 w 38"/>
                <a:gd name="T21" fmla="*/ 12 h 63"/>
                <a:gd name="T22" fmla="*/ 17 w 38"/>
                <a:gd name="T23" fmla="*/ 14 h 63"/>
                <a:gd name="T24" fmla="*/ 7 w 38"/>
                <a:gd name="T25" fmla="*/ 16 h 63"/>
                <a:gd name="T26" fmla="*/ 5 w 38"/>
                <a:gd name="T27" fmla="*/ 18 h 63"/>
                <a:gd name="T28" fmla="*/ 3 w 38"/>
                <a:gd name="T29" fmla="*/ 21 h 63"/>
                <a:gd name="T30" fmla="*/ 3 w 38"/>
                <a:gd name="T31" fmla="*/ 22 h 63"/>
                <a:gd name="T32" fmla="*/ 6 w 38"/>
                <a:gd name="T33" fmla="*/ 22 h 63"/>
                <a:gd name="T34" fmla="*/ 7 w 38"/>
                <a:gd name="T35" fmla="*/ 22 h 63"/>
                <a:gd name="T36" fmla="*/ 8 w 38"/>
                <a:gd name="T37" fmla="*/ 26 h 63"/>
                <a:gd name="T38" fmla="*/ 8 w 38"/>
                <a:gd name="T39" fmla="*/ 30 h 63"/>
                <a:gd name="T40" fmla="*/ 11 w 38"/>
                <a:gd name="T41" fmla="*/ 33 h 63"/>
                <a:gd name="T42" fmla="*/ 12 w 38"/>
                <a:gd name="T43" fmla="*/ 40 h 63"/>
                <a:gd name="T44" fmla="*/ 11 w 38"/>
                <a:gd name="T45" fmla="*/ 62 h 63"/>
                <a:gd name="T46" fmla="*/ 17 w 38"/>
                <a:gd name="T47" fmla="*/ 62 h 63"/>
                <a:gd name="T48" fmla="*/ 22 w 38"/>
                <a:gd name="T49" fmla="*/ 59 h 63"/>
                <a:gd name="T50" fmla="*/ 28 w 38"/>
                <a:gd name="T51" fmla="*/ 59 h 63"/>
                <a:gd name="T52" fmla="*/ 35 w 38"/>
                <a:gd name="T53" fmla="*/ 57 h 63"/>
                <a:gd name="T54" fmla="*/ 34 w 38"/>
                <a:gd name="T55" fmla="*/ 54 h 63"/>
                <a:gd name="T56" fmla="*/ 35 w 38"/>
                <a:gd name="T57" fmla="*/ 52 h 63"/>
                <a:gd name="T58" fmla="*/ 37 w 38"/>
                <a:gd name="T59" fmla="*/ 51 h 63"/>
                <a:gd name="T60" fmla="*/ 31 w 38"/>
                <a:gd name="T61" fmla="*/ 46 h 63"/>
                <a:gd name="T62" fmla="*/ 28 w 38"/>
                <a:gd name="T63" fmla="*/ 42 h 63"/>
                <a:gd name="T64" fmla="*/ 29 w 38"/>
                <a:gd name="T65" fmla="*/ 39 h 63"/>
                <a:gd name="T66" fmla="*/ 23 w 38"/>
                <a:gd name="T67" fmla="*/ 32 h 63"/>
                <a:gd name="T68" fmla="*/ 16 w 38"/>
                <a:gd name="T69" fmla="*/ 29 h 63"/>
                <a:gd name="T70" fmla="*/ 17 w 38"/>
                <a:gd name="T71" fmla="*/ 27 h 63"/>
                <a:gd name="T72" fmla="*/ 22 w 38"/>
                <a:gd name="T73" fmla="*/ 22 h 63"/>
                <a:gd name="T74" fmla="*/ 16 w 38"/>
                <a:gd name="T75" fmla="*/ 20 h 63"/>
                <a:gd name="T76" fmla="*/ 15 w 38"/>
                <a:gd name="T77" fmla="*/ 18 h 63"/>
                <a:gd name="T78" fmla="*/ 15 w 38"/>
                <a:gd name="T79" fmla="*/ 15 h 63"/>
                <a:gd name="T80" fmla="*/ 11 w 38"/>
                <a:gd name="T81" fmla="*/ 15 h 63"/>
                <a:gd name="T82" fmla="*/ 10 w 38"/>
                <a:gd name="T83" fmla="*/ 19 h 63"/>
                <a:gd name="T84" fmla="*/ 9 w 38"/>
                <a:gd name="T85" fmla="*/ 21 h 63"/>
                <a:gd name="T86" fmla="*/ 9 w 38"/>
                <a:gd name="T87" fmla="*/ 22 h 63"/>
                <a:gd name="T88" fmla="*/ 8 w 38"/>
                <a:gd name="T89" fmla="*/ 25 h 63"/>
                <a:gd name="T90" fmla="*/ 9 w 38"/>
                <a:gd name="T91" fmla="*/ 26 h 63"/>
                <a:gd name="T92" fmla="*/ 9 w 38"/>
                <a:gd name="T93" fmla="*/ 30 h 63"/>
                <a:gd name="T94" fmla="*/ 10 w 38"/>
                <a:gd name="T95" fmla="*/ 31 h 63"/>
                <a:gd name="T96" fmla="*/ 12 w 38"/>
                <a:gd name="T97" fmla="*/ 28 h 63"/>
                <a:gd name="T98" fmla="*/ 11 w 38"/>
                <a:gd name="T99" fmla="*/ 35 h 63"/>
                <a:gd name="T100" fmla="*/ 15 w 38"/>
                <a:gd name="T101" fmla="*/ 36 h 63"/>
                <a:gd name="T102" fmla="*/ 19 w 38"/>
                <a:gd name="T103" fmla="*/ 39 h 63"/>
                <a:gd name="T104" fmla="*/ 19 w 38"/>
                <a:gd name="T105" fmla="*/ 44 h 63"/>
                <a:gd name="T106" fmla="*/ 12 w 38"/>
                <a:gd name="T107" fmla="*/ 47 h 63"/>
                <a:gd name="T108" fmla="*/ 13 w 38"/>
                <a:gd name="T109" fmla="*/ 51 h 63"/>
                <a:gd name="T110" fmla="*/ 11 w 38"/>
                <a:gd name="T111" fmla="*/ 54 h 63"/>
                <a:gd name="T112" fmla="*/ 16 w 38"/>
                <a:gd name="T113" fmla="*/ 55 h 63"/>
                <a:gd name="T114" fmla="*/ 18 w 38"/>
                <a:gd name="T115" fmla="*/ 56 h 63"/>
                <a:gd name="T116" fmla="*/ 11 w 38"/>
                <a:gd name="T117" fmla="*/ 60 h 63"/>
                <a:gd name="T118" fmla="*/ 10 w 38"/>
                <a:gd name="T11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" h="63">
                  <a:moveTo>
                    <a:pt x="7" y="41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lose/>
                  <a:moveTo>
                    <a:pt x="25" y="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5" y="5"/>
                    <a:pt x="25" y="5"/>
                  </a:cubicBezTo>
                  <a:close/>
                  <a:moveTo>
                    <a:pt x="27" y="1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lose/>
                  <a:moveTo>
                    <a:pt x="25" y="2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5" y="2"/>
                    <a:pt x="25" y="2"/>
                  </a:cubicBezTo>
                  <a:close/>
                  <a:moveTo>
                    <a:pt x="26" y="2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lose/>
                  <a:moveTo>
                    <a:pt x="25" y="4"/>
                  </a:moveTo>
                  <a:cubicBezTo>
                    <a:pt x="25" y="4"/>
                    <a:pt x="25" y="4"/>
                    <a:pt x="2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5"/>
                    <a:pt x="34" y="55"/>
                    <a:pt x="34" y="55"/>
                  </a:cubicBezTo>
                  <a:close/>
                  <a:moveTo>
                    <a:pt x="25" y="59"/>
                  </a:moveTo>
                  <a:cubicBezTo>
                    <a:pt x="26" y="59"/>
                    <a:pt x="26" y="59"/>
                    <a:pt x="26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5" y="59"/>
                    <a:pt x="25" y="59"/>
                    <a:pt x="25" y="59"/>
                  </a:cubicBezTo>
                  <a:close/>
                  <a:moveTo>
                    <a:pt x="11" y="30"/>
                  </a:moveTo>
                  <a:cubicBezTo>
                    <a:pt x="11" y="30"/>
                    <a:pt x="11" y="30"/>
                    <a:pt x="11" y="30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lose/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lose/>
                  <a:moveTo>
                    <a:pt x="4" y="27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7"/>
                    <a:pt x="4" y="27"/>
                    <a:pt x="4" y="27"/>
                  </a:cubicBezTo>
                  <a:close/>
                  <a:moveTo>
                    <a:pt x="5" y="26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lose/>
                  <a:moveTo>
                    <a:pt x="7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lose/>
                  <a:moveTo>
                    <a:pt x="6" y="23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6" y="23"/>
                    <a:pt x="6" y="23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lose/>
                  <a:moveTo>
                    <a:pt x="17" y="13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lose/>
                  <a:moveTo>
                    <a:pt x="4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4" y="20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lose/>
                  <a:moveTo>
                    <a:pt x="3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1"/>
                    <a:pt x="3" y="21"/>
                    <a:pt x="3" y="21"/>
                  </a:cubicBezTo>
                  <a:close/>
                  <a:moveTo>
                    <a:pt x="2" y="23"/>
                  </a:move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2" y="23"/>
                    <a:pt x="2" y="23"/>
                  </a:cubicBezTo>
                  <a:close/>
                  <a:moveTo>
                    <a:pt x="3" y="23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lose/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lose/>
                  <a:moveTo>
                    <a:pt x="6" y="28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7" y="30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30"/>
                  </a:cubicBezTo>
                  <a:close/>
                  <a:moveTo>
                    <a:pt x="6" y="31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lose/>
                  <a:moveTo>
                    <a:pt x="10" y="31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lose/>
                  <a:moveTo>
                    <a:pt x="13" y="45"/>
                  </a:moveTo>
                  <a:cubicBezTo>
                    <a:pt x="14" y="45"/>
                    <a:pt x="14" y="45"/>
                    <a:pt x="14" y="4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5"/>
                    <a:pt x="13" y="45"/>
                  </a:cubicBezTo>
                  <a:close/>
                  <a:moveTo>
                    <a:pt x="12" y="40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lose/>
                  <a:moveTo>
                    <a:pt x="10" y="63"/>
                  </a:moveTo>
                  <a:cubicBezTo>
                    <a:pt x="11" y="63"/>
                    <a:pt x="11" y="63"/>
                    <a:pt x="11" y="6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0" y="62"/>
                    <a:pt x="10" y="62"/>
                    <a:pt x="10" y="62"/>
                  </a:cubicBezTo>
                  <a:lnTo>
                    <a:pt x="10" y="6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8" name="Freeform 70"/>
            <p:cNvSpPr>
              <a:spLocks noEditPoints="1"/>
            </p:cNvSpPr>
            <p:nvPr/>
          </p:nvSpPr>
          <p:spPr bwMode="auto">
            <a:xfrm>
              <a:off x="4202957" y="2102919"/>
              <a:ext cx="275339" cy="229020"/>
            </a:xfrm>
            <a:custGeom>
              <a:avLst/>
              <a:gdLst>
                <a:gd name="T0" fmla="*/ 166 w 214"/>
                <a:gd name="T1" fmla="*/ 85 h 178"/>
                <a:gd name="T2" fmla="*/ 155 w 214"/>
                <a:gd name="T3" fmla="*/ 92 h 178"/>
                <a:gd name="T4" fmla="*/ 159 w 214"/>
                <a:gd name="T5" fmla="*/ 81 h 178"/>
                <a:gd name="T6" fmla="*/ 170 w 214"/>
                <a:gd name="T7" fmla="*/ 67 h 178"/>
                <a:gd name="T8" fmla="*/ 177 w 214"/>
                <a:gd name="T9" fmla="*/ 67 h 178"/>
                <a:gd name="T10" fmla="*/ 181 w 214"/>
                <a:gd name="T11" fmla="*/ 48 h 178"/>
                <a:gd name="T12" fmla="*/ 185 w 214"/>
                <a:gd name="T13" fmla="*/ 37 h 178"/>
                <a:gd name="T14" fmla="*/ 170 w 214"/>
                <a:gd name="T15" fmla="*/ 33 h 178"/>
                <a:gd name="T16" fmla="*/ 159 w 214"/>
                <a:gd name="T17" fmla="*/ 29 h 178"/>
                <a:gd name="T18" fmla="*/ 144 w 214"/>
                <a:gd name="T19" fmla="*/ 26 h 178"/>
                <a:gd name="T20" fmla="*/ 133 w 214"/>
                <a:gd name="T21" fmla="*/ 18 h 178"/>
                <a:gd name="T22" fmla="*/ 122 w 214"/>
                <a:gd name="T23" fmla="*/ 11 h 178"/>
                <a:gd name="T24" fmla="*/ 111 w 214"/>
                <a:gd name="T25" fmla="*/ 0 h 178"/>
                <a:gd name="T26" fmla="*/ 96 w 214"/>
                <a:gd name="T27" fmla="*/ 3 h 178"/>
                <a:gd name="T28" fmla="*/ 92 w 214"/>
                <a:gd name="T29" fmla="*/ 18 h 178"/>
                <a:gd name="T30" fmla="*/ 70 w 214"/>
                <a:gd name="T31" fmla="*/ 26 h 178"/>
                <a:gd name="T32" fmla="*/ 63 w 214"/>
                <a:gd name="T33" fmla="*/ 33 h 178"/>
                <a:gd name="T34" fmla="*/ 55 w 214"/>
                <a:gd name="T35" fmla="*/ 26 h 178"/>
                <a:gd name="T36" fmla="*/ 44 w 214"/>
                <a:gd name="T37" fmla="*/ 29 h 178"/>
                <a:gd name="T38" fmla="*/ 48 w 214"/>
                <a:gd name="T39" fmla="*/ 41 h 178"/>
                <a:gd name="T40" fmla="*/ 40 w 214"/>
                <a:gd name="T41" fmla="*/ 44 h 178"/>
                <a:gd name="T42" fmla="*/ 26 w 214"/>
                <a:gd name="T43" fmla="*/ 41 h 178"/>
                <a:gd name="T44" fmla="*/ 11 w 214"/>
                <a:gd name="T45" fmla="*/ 44 h 178"/>
                <a:gd name="T46" fmla="*/ 0 w 214"/>
                <a:gd name="T47" fmla="*/ 52 h 178"/>
                <a:gd name="T48" fmla="*/ 3 w 214"/>
                <a:gd name="T49" fmla="*/ 52 h 178"/>
                <a:gd name="T50" fmla="*/ 3 w 214"/>
                <a:gd name="T51" fmla="*/ 55 h 178"/>
                <a:gd name="T52" fmla="*/ 7 w 214"/>
                <a:gd name="T53" fmla="*/ 63 h 178"/>
                <a:gd name="T54" fmla="*/ 22 w 214"/>
                <a:gd name="T55" fmla="*/ 63 h 178"/>
                <a:gd name="T56" fmla="*/ 29 w 214"/>
                <a:gd name="T57" fmla="*/ 67 h 178"/>
                <a:gd name="T58" fmla="*/ 37 w 214"/>
                <a:gd name="T59" fmla="*/ 70 h 178"/>
                <a:gd name="T60" fmla="*/ 44 w 214"/>
                <a:gd name="T61" fmla="*/ 70 h 178"/>
                <a:gd name="T62" fmla="*/ 40 w 214"/>
                <a:gd name="T63" fmla="*/ 81 h 178"/>
                <a:gd name="T64" fmla="*/ 55 w 214"/>
                <a:gd name="T65" fmla="*/ 89 h 178"/>
                <a:gd name="T66" fmla="*/ 51 w 214"/>
                <a:gd name="T67" fmla="*/ 100 h 178"/>
                <a:gd name="T68" fmla="*/ 59 w 214"/>
                <a:gd name="T69" fmla="*/ 104 h 178"/>
                <a:gd name="T70" fmla="*/ 55 w 214"/>
                <a:gd name="T71" fmla="*/ 118 h 178"/>
                <a:gd name="T72" fmla="*/ 48 w 214"/>
                <a:gd name="T73" fmla="*/ 141 h 178"/>
                <a:gd name="T74" fmla="*/ 55 w 214"/>
                <a:gd name="T75" fmla="*/ 148 h 178"/>
                <a:gd name="T76" fmla="*/ 77 w 214"/>
                <a:gd name="T77" fmla="*/ 156 h 178"/>
                <a:gd name="T78" fmla="*/ 96 w 214"/>
                <a:gd name="T79" fmla="*/ 156 h 178"/>
                <a:gd name="T80" fmla="*/ 114 w 214"/>
                <a:gd name="T81" fmla="*/ 159 h 178"/>
                <a:gd name="T82" fmla="*/ 126 w 214"/>
                <a:gd name="T83" fmla="*/ 137 h 178"/>
                <a:gd name="T84" fmla="*/ 140 w 214"/>
                <a:gd name="T85" fmla="*/ 141 h 178"/>
                <a:gd name="T86" fmla="*/ 166 w 214"/>
                <a:gd name="T87" fmla="*/ 148 h 178"/>
                <a:gd name="T88" fmla="*/ 181 w 214"/>
                <a:gd name="T89" fmla="*/ 133 h 178"/>
                <a:gd name="T90" fmla="*/ 170 w 214"/>
                <a:gd name="T91" fmla="*/ 115 h 178"/>
                <a:gd name="T92" fmla="*/ 170 w 214"/>
                <a:gd name="T93" fmla="*/ 100 h 178"/>
                <a:gd name="T94" fmla="*/ 207 w 214"/>
                <a:gd name="T95" fmla="*/ 178 h 178"/>
                <a:gd name="T96" fmla="*/ 203 w 214"/>
                <a:gd name="T97" fmla="*/ 170 h 178"/>
                <a:gd name="T98" fmla="*/ 200 w 214"/>
                <a:gd name="T99" fmla="*/ 167 h 178"/>
                <a:gd name="T100" fmla="*/ 200 w 214"/>
                <a:gd name="T101" fmla="*/ 159 h 178"/>
                <a:gd name="T102" fmla="*/ 207 w 214"/>
                <a:gd name="T103" fmla="*/ 156 h 178"/>
                <a:gd name="T104" fmla="*/ 211 w 214"/>
                <a:gd name="T105" fmla="*/ 148 h 178"/>
                <a:gd name="T106" fmla="*/ 211 w 214"/>
                <a:gd name="T107" fmla="*/ 17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4" h="178">
                  <a:moveTo>
                    <a:pt x="174" y="96"/>
                  </a:moveTo>
                  <a:lnTo>
                    <a:pt x="174" y="92"/>
                  </a:lnTo>
                  <a:lnTo>
                    <a:pt x="170" y="92"/>
                  </a:lnTo>
                  <a:lnTo>
                    <a:pt x="170" y="89"/>
                  </a:lnTo>
                  <a:lnTo>
                    <a:pt x="166" y="85"/>
                  </a:lnTo>
                  <a:lnTo>
                    <a:pt x="163" y="85"/>
                  </a:lnTo>
                  <a:lnTo>
                    <a:pt x="159" y="89"/>
                  </a:lnTo>
                  <a:lnTo>
                    <a:pt x="163" y="92"/>
                  </a:lnTo>
                  <a:lnTo>
                    <a:pt x="159" y="92"/>
                  </a:lnTo>
                  <a:lnTo>
                    <a:pt x="155" y="92"/>
                  </a:lnTo>
                  <a:lnTo>
                    <a:pt x="155" y="89"/>
                  </a:lnTo>
                  <a:lnTo>
                    <a:pt x="155" y="89"/>
                  </a:lnTo>
                  <a:lnTo>
                    <a:pt x="159" y="89"/>
                  </a:lnTo>
                  <a:lnTo>
                    <a:pt x="159" y="85"/>
                  </a:lnTo>
                  <a:lnTo>
                    <a:pt x="159" y="81"/>
                  </a:lnTo>
                  <a:lnTo>
                    <a:pt x="163" y="74"/>
                  </a:lnTo>
                  <a:lnTo>
                    <a:pt x="166" y="74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67"/>
                  </a:lnTo>
                  <a:lnTo>
                    <a:pt x="166" y="67"/>
                  </a:lnTo>
                  <a:lnTo>
                    <a:pt x="170" y="63"/>
                  </a:lnTo>
                  <a:lnTo>
                    <a:pt x="174" y="63"/>
                  </a:lnTo>
                  <a:lnTo>
                    <a:pt x="174" y="67"/>
                  </a:lnTo>
                  <a:lnTo>
                    <a:pt x="177" y="67"/>
                  </a:lnTo>
                  <a:lnTo>
                    <a:pt x="181" y="63"/>
                  </a:lnTo>
                  <a:lnTo>
                    <a:pt x="181" y="59"/>
                  </a:lnTo>
                  <a:lnTo>
                    <a:pt x="177" y="59"/>
                  </a:lnTo>
                  <a:lnTo>
                    <a:pt x="177" y="55"/>
                  </a:lnTo>
                  <a:lnTo>
                    <a:pt x="181" y="48"/>
                  </a:lnTo>
                  <a:lnTo>
                    <a:pt x="181" y="48"/>
                  </a:lnTo>
                  <a:lnTo>
                    <a:pt x="181" y="44"/>
                  </a:lnTo>
                  <a:lnTo>
                    <a:pt x="185" y="41"/>
                  </a:lnTo>
                  <a:lnTo>
                    <a:pt x="188" y="37"/>
                  </a:lnTo>
                  <a:lnTo>
                    <a:pt x="185" y="37"/>
                  </a:lnTo>
                  <a:lnTo>
                    <a:pt x="181" y="37"/>
                  </a:lnTo>
                  <a:lnTo>
                    <a:pt x="177" y="33"/>
                  </a:lnTo>
                  <a:lnTo>
                    <a:pt x="174" y="37"/>
                  </a:lnTo>
                  <a:lnTo>
                    <a:pt x="170" y="33"/>
                  </a:lnTo>
                  <a:lnTo>
                    <a:pt x="170" y="33"/>
                  </a:lnTo>
                  <a:lnTo>
                    <a:pt x="166" y="37"/>
                  </a:lnTo>
                  <a:lnTo>
                    <a:pt x="163" y="33"/>
                  </a:lnTo>
                  <a:lnTo>
                    <a:pt x="163" y="29"/>
                  </a:lnTo>
                  <a:lnTo>
                    <a:pt x="159" y="29"/>
                  </a:lnTo>
                  <a:lnTo>
                    <a:pt x="159" y="29"/>
                  </a:lnTo>
                  <a:lnTo>
                    <a:pt x="155" y="29"/>
                  </a:lnTo>
                  <a:lnTo>
                    <a:pt x="151" y="26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4" y="26"/>
                  </a:lnTo>
                  <a:lnTo>
                    <a:pt x="140" y="26"/>
                  </a:lnTo>
                  <a:lnTo>
                    <a:pt x="137" y="22"/>
                  </a:lnTo>
                  <a:lnTo>
                    <a:pt x="137" y="18"/>
                  </a:lnTo>
                  <a:lnTo>
                    <a:pt x="133" y="18"/>
                  </a:lnTo>
                  <a:lnTo>
                    <a:pt x="133" y="18"/>
                  </a:lnTo>
                  <a:lnTo>
                    <a:pt x="129" y="18"/>
                  </a:lnTo>
                  <a:lnTo>
                    <a:pt x="126" y="18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2" y="11"/>
                  </a:lnTo>
                  <a:lnTo>
                    <a:pt x="122" y="11"/>
                  </a:lnTo>
                  <a:lnTo>
                    <a:pt x="114" y="7"/>
                  </a:lnTo>
                  <a:lnTo>
                    <a:pt x="114" y="7"/>
                  </a:lnTo>
                  <a:lnTo>
                    <a:pt x="111" y="3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07" y="0"/>
                  </a:lnTo>
                  <a:lnTo>
                    <a:pt x="103" y="0"/>
                  </a:lnTo>
                  <a:lnTo>
                    <a:pt x="100" y="0"/>
                  </a:lnTo>
                  <a:lnTo>
                    <a:pt x="96" y="3"/>
                  </a:lnTo>
                  <a:lnTo>
                    <a:pt x="96" y="3"/>
                  </a:lnTo>
                  <a:lnTo>
                    <a:pt x="96" y="7"/>
                  </a:lnTo>
                  <a:lnTo>
                    <a:pt x="96" y="15"/>
                  </a:lnTo>
                  <a:lnTo>
                    <a:pt x="92" y="18"/>
                  </a:lnTo>
                  <a:lnTo>
                    <a:pt x="92" y="18"/>
                  </a:lnTo>
                  <a:lnTo>
                    <a:pt x="85" y="22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74" y="22"/>
                  </a:lnTo>
                  <a:lnTo>
                    <a:pt x="70" y="26"/>
                  </a:lnTo>
                  <a:lnTo>
                    <a:pt x="74" y="29"/>
                  </a:lnTo>
                  <a:lnTo>
                    <a:pt x="77" y="29"/>
                  </a:lnTo>
                  <a:lnTo>
                    <a:pt x="74" y="33"/>
                  </a:lnTo>
                  <a:lnTo>
                    <a:pt x="66" y="33"/>
                  </a:lnTo>
                  <a:lnTo>
                    <a:pt x="63" y="33"/>
                  </a:lnTo>
                  <a:lnTo>
                    <a:pt x="59" y="29"/>
                  </a:lnTo>
                  <a:lnTo>
                    <a:pt x="55" y="33"/>
                  </a:lnTo>
                  <a:lnTo>
                    <a:pt x="55" y="29"/>
                  </a:lnTo>
                  <a:lnTo>
                    <a:pt x="51" y="29"/>
                  </a:lnTo>
                  <a:lnTo>
                    <a:pt x="55" y="26"/>
                  </a:lnTo>
                  <a:lnTo>
                    <a:pt x="51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29"/>
                  </a:lnTo>
                  <a:lnTo>
                    <a:pt x="44" y="29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48" y="37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51" y="44"/>
                  </a:lnTo>
                  <a:lnTo>
                    <a:pt x="44" y="44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3" y="48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22" y="41"/>
                  </a:lnTo>
                  <a:lnTo>
                    <a:pt x="18" y="44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7" y="44"/>
                  </a:lnTo>
                  <a:lnTo>
                    <a:pt x="3" y="44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3" y="48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7" y="52"/>
                  </a:lnTo>
                  <a:lnTo>
                    <a:pt x="7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4" y="59"/>
                  </a:lnTo>
                  <a:lnTo>
                    <a:pt x="18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6" y="67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70"/>
                  </a:lnTo>
                  <a:lnTo>
                    <a:pt x="37" y="70"/>
                  </a:lnTo>
                  <a:lnTo>
                    <a:pt x="37" y="70"/>
                  </a:lnTo>
                  <a:lnTo>
                    <a:pt x="40" y="70"/>
                  </a:lnTo>
                  <a:lnTo>
                    <a:pt x="44" y="70"/>
                  </a:lnTo>
                  <a:lnTo>
                    <a:pt x="44" y="74"/>
                  </a:lnTo>
                  <a:lnTo>
                    <a:pt x="44" y="70"/>
                  </a:lnTo>
                  <a:lnTo>
                    <a:pt x="40" y="70"/>
                  </a:lnTo>
                  <a:lnTo>
                    <a:pt x="37" y="74"/>
                  </a:lnTo>
                  <a:lnTo>
                    <a:pt x="40" y="74"/>
                  </a:lnTo>
                  <a:lnTo>
                    <a:pt x="40" y="78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8" y="85"/>
                  </a:lnTo>
                  <a:lnTo>
                    <a:pt x="51" y="89"/>
                  </a:lnTo>
                  <a:lnTo>
                    <a:pt x="55" y="89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55" y="96"/>
                  </a:lnTo>
                  <a:lnTo>
                    <a:pt x="55" y="96"/>
                  </a:lnTo>
                  <a:lnTo>
                    <a:pt x="51" y="100"/>
                  </a:lnTo>
                  <a:lnTo>
                    <a:pt x="55" y="100"/>
                  </a:lnTo>
                  <a:lnTo>
                    <a:pt x="59" y="104"/>
                  </a:lnTo>
                  <a:lnTo>
                    <a:pt x="63" y="111"/>
                  </a:lnTo>
                  <a:lnTo>
                    <a:pt x="59" y="107"/>
                  </a:lnTo>
                  <a:lnTo>
                    <a:pt x="59" y="104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1" y="111"/>
                  </a:lnTo>
                  <a:lnTo>
                    <a:pt x="51" y="118"/>
                  </a:lnTo>
                  <a:lnTo>
                    <a:pt x="55" y="118"/>
                  </a:lnTo>
                  <a:lnTo>
                    <a:pt x="51" y="118"/>
                  </a:lnTo>
                  <a:lnTo>
                    <a:pt x="51" y="130"/>
                  </a:lnTo>
                  <a:lnTo>
                    <a:pt x="48" y="141"/>
                  </a:lnTo>
                  <a:lnTo>
                    <a:pt x="44" y="141"/>
                  </a:lnTo>
                  <a:lnTo>
                    <a:pt x="48" y="141"/>
                  </a:lnTo>
                  <a:lnTo>
                    <a:pt x="48" y="144"/>
                  </a:lnTo>
                  <a:lnTo>
                    <a:pt x="51" y="144"/>
                  </a:lnTo>
                  <a:lnTo>
                    <a:pt x="51" y="148"/>
                  </a:lnTo>
                  <a:lnTo>
                    <a:pt x="51" y="148"/>
                  </a:lnTo>
                  <a:lnTo>
                    <a:pt x="55" y="148"/>
                  </a:lnTo>
                  <a:lnTo>
                    <a:pt x="63" y="152"/>
                  </a:lnTo>
                  <a:lnTo>
                    <a:pt x="66" y="156"/>
                  </a:lnTo>
                  <a:lnTo>
                    <a:pt x="70" y="152"/>
                  </a:lnTo>
                  <a:lnTo>
                    <a:pt x="74" y="156"/>
                  </a:lnTo>
                  <a:lnTo>
                    <a:pt x="77" y="156"/>
                  </a:lnTo>
                  <a:lnTo>
                    <a:pt x="77" y="156"/>
                  </a:lnTo>
                  <a:lnTo>
                    <a:pt x="81" y="156"/>
                  </a:lnTo>
                  <a:lnTo>
                    <a:pt x="89" y="156"/>
                  </a:lnTo>
                  <a:lnTo>
                    <a:pt x="92" y="156"/>
                  </a:lnTo>
                  <a:lnTo>
                    <a:pt x="96" y="156"/>
                  </a:lnTo>
                  <a:lnTo>
                    <a:pt x="100" y="156"/>
                  </a:lnTo>
                  <a:lnTo>
                    <a:pt x="107" y="156"/>
                  </a:lnTo>
                  <a:lnTo>
                    <a:pt x="114" y="159"/>
                  </a:lnTo>
                  <a:lnTo>
                    <a:pt x="118" y="159"/>
                  </a:lnTo>
                  <a:lnTo>
                    <a:pt x="114" y="159"/>
                  </a:lnTo>
                  <a:lnTo>
                    <a:pt x="114" y="156"/>
                  </a:lnTo>
                  <a:lnTo>
                    <a:pt x="114" y="148"/>
                  </a:lnTo>
                  <a:lnTo>
                    <a:pt x="118" y="148"/>
                  </a:lnTo>
                  <a:lnTo>
                    <a:pt x="122" y="144"/>
                  </a:lnTo>
                  <a:lnTo>
                    <a:pt x="126" y="137"/>
                  </a:lnTo>
                  <a:lnTo>
                    <a:pt x="129" y="137"/>
                  </a:lnTo>
                  <a:lnTo>
                    <a:pt x="129" y="141"/>
                  </a:lnTo>
                  <a:lnTo>
                    <a:pt x="133" y="141"/>
                  </a:lnTo>
                  <a:lnTo>
                    <a:pt x="137" y="141"/>
                  </a:lnTo>
                  <a:lnTo>
                    <a:pt x="140" y="141"/>
                  </a:lnTo>
                  <a:lnTo>
                    <a:pt x="144" y="141"/>
                  </a:lnTo>
                  <a:lnTo>
                    <a:pt x="144" y="141"/>
                  </a:lnTo>
                  <a:lnTo>
                    <a:pt x="155" y="144"/>
                  </a:lnTo>
                  <a:lnTo>
                    <a:pt x="159" y="148"/>
                  </a:lnTo>
                  <a:lnTo>
                    <a:pt x="166" y="148"/>
                  </a:lnTo>
                  <a:lnTo>
                    <a:pt x="166" y="144"/>
                  </a:lnTo>
                  <a:lnTo>
                    <a:pt x="166" y="144"/>
                  </a:lnTo>
                  <a:lnTo>
                    <a:pt x="170" y="141"/>
                  </a:lnTo>
                  <a:lnTo>
                    <a:pt x="181" y="133"/>
                  </a:lnTo>
                  <a:lnTo>
                    <a:pt x="181" y="133"/>
                  </a:lnTo>
                  <a:lnTo>
                    <a:pt x="181" y="130"/>
                  </a:lnTo>
                  <a:lnTo>
                    <a:pt x="181" y="126"/>
                  </a:lnTo>
                  <a:lnTo>
                    <a:pt x="177" y="126"/>
                  </a:lnTo>
                  <a:lnTo>
                    <a:pt x="174" y="122"/>
                  </a:lnTo>
                  <a:lnTo>
                    <a:pt x="170" y="115"/>
                  </a:lnTo>
                  <a:lnTo>
                    <a:pt x="166" y="111"/>
                  </a:lnTo>
                  <a:lnTo>
                    <a:pt x="170" y="111"/>
                  </a:lnTo>
                  <a:lnTo>
                    <a:pt x="174" y="107"/>
                  </a:lnTo>
                  <a:lnTo>
                    <a:pt x="174" y="104"/>
                  </a:lnTo>
                  <a:lnTo>
                    <a:pt x="170" y="100"/>
                  </a:lnTo>
                  <a:lnTo>
                    <a:pt x="170" y="96"/>
                  </a:lnTo>
                  <a:lnTo>
                    <a:pt x="174" y="96"/>
                  </a:lnTo>
                  <a:lnTo>
                    <a:pt x="174" y="96"/>
                  </a:lnTo>
                  <a:lnTo>
                    <a:pt x="174" y="96"/>
                  </a:lnTo>
                  <a:close/>
                  <a:moveTo>
                    <a:pt x="207" y="178"/>
                  </a:moveTo>
                  <a:lnTo>
                    <a:pt x="203" y="178"/>
                  </a:lnTo>
                  <a:lnTo>
                    <a:pt x="200" y="174"/>
                  </a:lnTo>
                  <a:lnTo>
                    <a:pt x="203" y="174"/>
                  </a:lnTo>
                  <a:lnTo>
                    <a:pt x="203" y="174"/>
                  </a:lnTo>
                  <a:lnTo>
                    <a:pt x="203" y="170"/>
                  </a:lnTo>
                  <a:lnTo>
                    <a:pt x="200" y="170"/>
                  </a:lnTo>
                  <a:lnTo>
                    <a:pt x="203" y="170"/>
                  </a:lnTo>
                  <a:lnTo>
                    <a:pt x="200" y="170"/>
                  </a:lnTo>
                  <a:lnTo>
                    <a:pt x="200" y="167"/>
                  </a:lnTo>
                  <a:lnTo>
                    <a:pt x="200" y="167"/>
                  </a:lnTo>
                  <a:lnTo>
                    <a:pt x="200" y="167"/>
                  </a:lnTo>
                  <a:lnTo>
                    <a:pt x="196" y="163"/>
                  </a:lnTo>
                  <a:lnTo>
                    <a:pt x="196" y="163"/>
                  </a:lnTo>
                  <a:lnTo>
                    <a:pt x="200" y="163"/>
                  </a:lnTo>
                  <a:lnTo>
                    <a:pt x="200" y="159"/>
                  </a:lnTo>
                  <a:lnTo>
                    <a:pt x="196" y="159"/>
                  </a:lnTo>
                  <a:lnTo>
                    <a:pt x="200" y="156"/>
                  </a:lnTo>
                  <a:lnTo>
                    <a:pt x="203" y="156"/>
                  </a:lnTo>
                  <a:lnTo>
                    <a:pt x="207" y="152"/>
                  </a:lnTo>
                  <a:lnTo>
                    <a:pt x="207" y="156"/>
                  </a:lnTo>
                  <a:lnTo>
                    <a:pt x="211" y="156"/>
                  </a:lnTo>
                  <a:lnTo>
                    <a:pt x="211" y="152"/>
                  </a:lnTo>
                  <a:lnTo>
                    <a:pt x="211" y="148"/>
                  </a:lnTo>
                  <a:lnTo>
                    <a:pt x="211" y="148"/>
                  </a:lnTo>
                  <a:lnTo>
                    <a:pt x="211" y="148"/>
                  </a:lnTo>
                  <a:lnTo>
                    <a:pt x="211" y="152"/>
                  </a:lnTo>
                  <a:lnTo>
                    <a:pt x="211" y="156"/>
                  </a:lnTo>
                  <a:lnTo>
                    <a:pt x="214" y="163"/>
                  </a:lnTo>
                  <a:lnTo>
                    <a:pt x="211" y="167"/>
                  </a:lnTo>
                  <a:lnTo>
                    <a:pt x="211" y="170"/>
                  </a:lnTo>
                  <a:lnTo>
                    <a:pt x="211" y="178"/>
                  </a:lnTo>
                  <a:lnTo>
                    <a:pt x="207" y="17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9" name="Freeform 71"/>
            <p:cNvSpPr>
              <a:spLocks/>
            </p:cNvSpPr>
            <p:nvPr/>
          </p:nvSpPr>
          <p:spPr bwMode="auto">
            <a:xfrm>
              <a:off x="4578652" y="2455456"/>
              <a:ext cx="10293" cy="10293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4 h 8"/>
                <a:gd name="T4" fmla="*/ 4 w 8"/>
                <a:gd name="T5" fmla="*/ 8 h 8"/>
                <a:gd name="T6" fmla="*/ 8 w 8"/>
                <a:gd name="T7" fmla="*/ 4 h 8"/>
                <a:gd name="T8" fmla="*/ 8 w 8"/>
                <a:gd name="T9" fmla="*/ 4 h 8"/>
                <a:gd name="T10" fmla="*/ 0 w 8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4"/>
                  </a:lnTo>
                  <a:lnTo>
                    <a:pt x="4" y="8"/>
                  </a:lnTo>
                  <a:lnTo>
                    <a:pt x="8" y="4"/>
                  </a:lnTo>
                  <a:lnTo>
                    <a:pt x="8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0" name="Freeform 72"/>
            <p:cNvSpPr>
              <a:spLocks noEditPoints="1"/>
            </p:cNvSpPr>
            <p:nvPr/>
          </p:nvSpPr>
          <p:spPr bwMode="auto">
            <a:xfrm>
              <a:off x="4416536" y="2198129"/>
              <a:ext cx="243174" cy="243174"/>
            </a:xfrm>
            <a:custGeom>
              <a:avLst/>
              <a:gdLst>
                <a:gd name="T0" fmla="*/ 8 w 189"/>
                <a:gd name="T1" fmla="*/ 48 h 189"/>
                <a:gd name="T2" fmla="*/ 8 w 189"/>
                <a:gd name="T3" fmla="*/ 30 h 189"/>
                <a:gd name="T4" fmla="*/ 15 w 189"/>
                <a:gd name="T5" fmla="*/ 18 h 189"/>
                <a:gd name="T6" fmla="*/ 34 w 189"/>
                <a:gd name="T7" fmla="*/ 18 h 189"/>
                <a:gd name="T8" fmla="*/ 48 w 189"/>
                <a:gd name="T9" fmla="*/ 15 h 189"/>
                <a:gd name="T10" fmla="*/ 63 w 189"/>
                <a:gd name="T11" fmla="*/ 0 h 189"/>
                <a:gd name="T12" fmla="*/ 85 w 189"/>
                <a:gd name="T13" fmla="*/ 4 h 189"/>
                <a:gd name="T14" fmla="*/ 108 w 189"/>
                <a:gd name="T15" fmla="*/ 15 h 189"/>
                <a:gd name="T16" fmla="*/ 100 w 189"/>
                <a:gd name="T17" fmla="*/ 26 h 189"/>
                <a:gd name="T18" fmla="*/ 85 w 189"/>
                <a:gd name="T19" fmla="*/ 33 h 189"/>
                <a:gd name="T20" fmla="*/ 89 w 189"/>
                <a:gd name="T21" fmla="*/ 48 h 189"/>
                <a:gd name="T22" fmla="*/ 104 w 189"/>
                <a:gd name="T23" fmla="*/ 63 h 189"/>
                <a:gd name="T24" fmla="*/ 119 w 189"/>
                <a:gd name="T25" fmla="*/ 82 h 189"/>
                <a:gd name="T26" fmla="*/ 134 w 189"/>
                <a:gd name="T27" fmla="*/ 93 h 189"/>
                <a:gd name="T28" fmla="*/ 152 w 189"/>
                <a:gd name="T29" fmla="*/ 96 h 189"/>
                <a:gd name="T30" fmla="*/ 152 w 189"/>
                <a:gd name="T31" fmla="*/ 104 h 189"/>
                <a:gd name="T32" fmla="*/ 185 w 189"/>
                <a:gd name="T33" fmla="*/ 119 h 189"/>
                <a:gd name="T34" fmla="*/ 185 w 189"/>
                <a:gd name="T35" fmla="*/ 130 h 189"/>
                <a:gd name="T36" fmla="*/ 178 w 189"/>
                <a:gd name="T37" fmla="*/ 126 h 189"/>
                <a:gd name="T38" fmla="*/ 167 w 189"/>
                <a:gd name="T39" fmla="*/ 119 h 189"/>
                <a:gd name="T40" fmla="*/ 163 w 189"/>
                <a:gd name="T41" fmla="*/ 130 h 189"/>
                <a:gd name="T42" fmla="*/ 163 w 189"/>
                <a:gd name="T43" fmla="*/ 137 h 189"/>
                <a:gd name="T44" fmla="*/ 167 w 189"/>
                <a:gd name="T45" fmla="*/ 148 h 189"/>
                <a:gd name="T46" fmla="*/ 156 w 189"/>
                <a:gd name="T47" fmla="*/ 167 h 189"/>
                <a:gd name="T48" fmla="*/ 145 w 189"/>
                <a:gd name="T49" fmla="*/ 163 h 189"/>
                <a:gd name="T50" fmla="*/ 152 w 189"/>
                <a:gd name="T51" fmla="*/ 152 h 189"/>
                <a:gd name="T52" fmla="*/ 152 w 189"/>
                <a:gd name="T53" fmla="*/ 141 h 189"/>
                <a:gd name="T54" fmla="*/ 145 w 189"/>
                <a:gd name="T55" fmla="*/ 130 h 189"/>
                <a:gd name="T56" fmla="*/ 134 w 189"/>
                <a:gd name="T57" fmla="*/ 122 h 189"/>
                <a:gd name="T58" fmla="*/ 126 w 189"/>
                <a:gd name="T59" fmla="*/ 115 h 189"/>
                <a:gd name="T60" fmla="*/ 111 w 189"/>
                <a:gd name="T61" fmla="*/ 108 h 189"/>
                <a:gd name="T62" fmla="*/ 100 w 189"/>
                <a:gd name="T63" fmla="*/ 104 h 189"/>
                <a:gd name="T64" fmla="*/ 82 w 189"/>
                <a:gd name="T65" fmla="*/ 89 h 189"/>
                <a:gd name="T66" fmla="*/ 67 w 189"/>
                <a:gd name="T67" fmla="*/ 74 h 189"/>
                <a:gd name="T68" fmla="*/ 56 w 189"/>
                <a:gd name="T69" fmla="*/ 59 h 189"/>
                <a:gd name="T70" fmla="*/ 45 w 189"/>
                <a:gd name="T71" fmla="*/ 52 h 189"/>
                <a:gd name="T72" fmla="*/ 15 w 189"/>
                <a:gd name="T73" fmla="*/ 59 h 189"/>
                <a:gd name="T74" fmla="*/ 30 w 189"/>
                <a:gd name="T75" fmla="*/ 108 h 189"/>
                <a:gd name="T76" fmla="*/ 26 w 189"/>
                <a:gd name="T77" fmla="*/ 111 h 189"/>
                <a:gd name="T78" fmla="*/ 71 w 189"/>
                <a:gd name="T79" fmla="*/ 85 h 189"/>
                <a:gd name="T80" fmla="*/ 63 w 189"/>
                <a:gd name="T81" fmla="*/ 78 h 189"/>
                <a:gd name="T82" fmla="*/ 56 w 189"/>
                <a:gd name="T83" fmla="*/ 78 h 189"/>
                <a:gd name="T84" fmla="*/ 41 w 189"/>
                <a:gd name="T85" fmla="*/ 145 h 189"/>
                <a:gd name="T86" fmla="*/ 52 w 189"/>
                <a:gd name="T87" fmla="*/ 145 h 189"/>
                <a:gd name="T88" fmla="*/ 48 w 189"/>
                <a:gd name="T89" fmla="*/ 122 h 189"/>
                <a:gd name="T90" fmla="*/ 45 w 189"/>
                <a:gd name="T91" fmla="*/ 108 h 189"/>
                <a:gd name="T92" fmla="*/ 30 w 189"/>
                <a:gd name="T93" fmla="*/ 115 h 189"/>
                <a:gd name="T94" fmla="*/ 30 w 189"/>
                <a:gd name="T95" fmla="*/ 122 h 189"/>
                <a:gd name="T96" fmla="*/ 34 w 189"/>
                <a:gd name="T97" fmla="*/ 130 h 189"/>
                <a:gd name="T98" fmla="*/ 34 w 189"/>
                <a:gd name="T99" fmla="*/ 148 h 189"/>
                <a:gd name="T100" fmla="*/ 141 w 189"/>
                <a:gd name="T101" fmla="*/ 185 h 189"/>
                <a:gd name="T102" fmla="*/ 145 w 189"/>
                <a:gd name="T103" fmla="*/ 163 h 189"/>
                <a:gd name="T104" fmla="*/ 130 w 189"/>
                <a:gd name="T105" fmla="*/ 167 h 189"/>
                <a:gd name="T106" fmla="*/ 104 w 189"/>
                <a:gd name="T107" fmla="*/ 163 h 189"/>
                <a:gd name="T108" fmla="*/ 100 w 189"/>
                <a:gd name="T109" fmla="*/ 174 h 189"/>
                <a:gd name="T110" fmla="*/ 122 w 189"/>
                <a:gd name="T111" fmla="*/ 185 h 189"/>
                <a:gd name="T112" fmla="*/ 141 w 189"/>
                <a:gd name="T113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9" h="189">
                  <a:moveTo>
                    <a:pt x="15" y="59"/>
                  </a:moveTo>
                  <a:lnTo>
                    <a:pt x="15" y="56"/>
                  </a:lnTo>
                  <a:lnTo>
                    <a:pt x="15" y="52"/>
                  </a:lnTo>
                  <a:lnTo>
                    <a:pt x="11" y="52"/>
                  </a:lnTo>
                  <a:lnTo>
                    <a:pt x="8" y="48"/>
                  </a:lnTo>
                  <a:lnTo>
                    <a:pt x="4" y="41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1" y="22"/>
                  </a:lnTo>
                  <a:lnTo>
                    <a:pt x="15" y="18"/>
                  </a:lnTo>
                  <a:lnTo>
                    <a:pt x="22" y="22"/>
                  </a:lnTo>
                  <a:lnTo>
                    <a:pt x="26" y="11"/>
                  </a:lnTo>
                  <a:lnTo>
                    <a:pt x="30" y="15"/>
                  </a:lnTo>
                  <a:lnTo>
                    <a:pt x="30" y="18"/>
                  </a:lnTo>
                  <a:lnTo>
                    <a:pt x="34" y="18"/>
                  </a:lnTo>
                  <a:lnTo>
                    <a:pt x="37" y="22"/>
                  </a:lnTo>
                  <a:lnTo>
                    <a:pt x="41" y="18"/>
                  </a:lnTo>
                  <a:lnTo>
                    <a:pt x="41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52" y="18"/>
                  </a:lnTo>
                  <a:lnTo>
                    <a:pt x="52" y="11"/>
                  </a:lnTo>
                  <a:lnTo>
                    <a:pt x="60" y="11"/>
                  </a:lnTo>
                  <a:lnTo>
                    <a:pt x="60" y="4"/>
                  </a:lnTo>
                  <a:lnTo>
                    <a:pt x="63" y="0"/>
                  </a:lnTo>
                  <a:lnTo>
                    <a:pt x="67" y="4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5" y="0"/>
                  </a:lnTo>
                  <a:lnTo>
                    <a:pt x="85" y="4"/>
                  </a:lnTo>
                  <a:lnTo>
                    <a:pt x="93" y="7"/>
                  </a:lnTo>
                  <a:lnTo>
                    <a:pt x="104" y="7"/>
                  </a:lnTo>
                  <a:lnTo>
                    <a:pt x="108" y="7"/>
                  </a:lnTo>
                  <a:lnTo>
                    <a:pt x="111" y="11"/>
                  </a:lnTo>
                  <a:lnTo>
                    <a:pt x="108" y="15"/>
                  </a:lnTo>
                  <a:lnTo>
                    <a:pt x="108" y="18"/>
                  </a:lnTo>
                  <a:lnTo>
                    <a:pt x="104" y="22"/>
                  </a:lnTo>
                  <a:lnTo>
                    <a:pt x="108" y="26"/>
                  </a:lnTo>
                  <a:lnTo>
                    <a:pt x="104" y="26"/>
                  </a:lnTo>
                  <a:lnTo>
                    <a:pt x="100" y="26"/>
                  </a:lnTo>
                  <a:lnTo>
                    <a:pt x="97" y="30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89" y="30"/>
                  </a:lnTo>
                  <a:lnTo>
                    <a:pt x="85" y="33"/>
                  </a:lnTo>
                  <a:lnTo>
                    <a:pt x="89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5" y="44"/>
                  </a:lnTo>
                  <a:lnTo>
                    <a:pt x="89" y="48"/>
                  </a:lnTo>
                  <a:lnTo>
                    <a:pt x="89" y="52"/>
                  </a:lnTo>
                  <a:lnTo>
                    <a:pt x="89" y="52"/>
                  </a:lnTo>
                  <a:lnTo>
                    <a:pt x="97" y="56"/>
                  </a:lnTo>
                  <a:lnTo>
                    <a:pt x="100" y="59"/>
                  </a:lnTo>
                  <a:lnTo>
                    <a:pt x="104" y="63"/>
                  </a:lnTo>
                  <a:lnTo>
                    <a:pt x="115" y="70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5" y="78"/>
                  </a:lnTo>
                  <a:lnTo>
                    <a:pt x="119" y="82"/>
                  </a:lnTo>
                  <a:lnTo>
                    <a:pt x="122" y="82"/>
                  </a:lnTo>
                  <a:lnTo>
                    <a:pt x="122" y="85"/>
                  </a:lnTo>
                  <a:lnTo>
                    <a:pt x="130" y="89"/>
                  </a:lnTo>
                  <a:lnTo>
                    <a:pt x="130" y="93"/>
                  </a:lnTo>
                  <a:lnTo>
                    <a:pt x="134" y="93"/>
                  </a:lnTo>
                  <a:lnTo>
                    <a:pt x="137" y="93"/>
                  </a:lnTo>
                  <a:lnTo>
                    <a:pt x="141" y="93"/>
                  </a:lnTo>
                  <a:lnTo>
                    <a:pt x="145" y="93"/>
                  </a:lnTo>
                  <a:lnTo>
                    <a:pt x="148" y="93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48" y="100"/>
                  </a:lnTo>
                  <a:lnTo>
                    <a:pt x="148" y="100"/>
                  </a:lnTo>
                  <a:lnTo>
                    <a:pt x="148" y="104"/>
                  </a:lnTo>
                  <a:lnTo>
                    <a:pt x="152" y="104"/>
                  </a:lnTo>
                  <a:lnTo>
                    <a:pt x="159" y="104"/>
                  </a:lnTo>
                  <a:lnTo>
                    <a:pt x="171" y="111"/>
                  </a:lnTo>
                  <a:lnTo>
                    <a:pt x="174" y="115"/>
                  </a:lnTo>
                  <a:lnTo>
                    <a:pt x="178" y="119"/>
                  </a:lnTo>
                  <a:lnTo>
                    <a:pt x="185" y="119"/>
                  </a:lnTo>
                  <a:lnTo>
                    <a:pt x="185" y="122"/>
                  </a:lnTo>
                  <a:lnTo>
                    <a:pt x="189" y="122"/>
                  </a:lnTo>
                  <a:lnTo>
                    <a:pt x="189" y="126"/>
                  </a:lnTo>
                  <a:lnTo>
                    <a:pt x="185" y="130"/>
                  </a:lnTo>
                  <a:lnTo>
                    <a:pt x="185" y="130"/>
                  </a:lnTo>
                  <a:lnTo>
                    <a:pt x="185" y="130"/>
                  </a:lnTo>
                  <a:lnTo>
                    <a:pt x="185" y="133"/>
                  </a:lnTo>
                  <a:lnTo>
                    <a:pt x="182" y="130"/>
                  </a:lnTo>
                  <a:lnTo>
                    <a:pt x="182" y="130"/>
                  </a:lnTo>
                  <a:lnTo>
                    <a:pt x="178" y="126"/>
                  </a:lnTo>
                  <a:lnTo>
                    <a:pt x="178" y="122"/>
                  </a:lnTo>
                  <a:lnTo>
                    <a:pt x="178" y="122"/>
                  </a:lnTo>
                  <a:lnTo>
                    <a:pt x="174" y="122"/>
                  </a:lnTo>
                  <a:lnTo>
                    <a:pt x="171" y="122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3" y="122"/>
                  </a:lnTo>
                  <a:lnTo>
                    <a:pt x="163" y="126"/>
                  </a:lnTo>
                  <a:lnTo>
                    <a:pt x="163" y="126"/>
                  </a:lnTo>
                  <a:lnTo>
                    <a:pt x="163" y="130"/>
                  </a:lnTo>
                  <a:lnTo>
                    <a:pt x="159" y="130"/>
                  </a:lnTo>
                  <a:lnTo>
                    <a:pt x="159" y="133"/>
                  </a:lnTo>
                  <a:lnTo>
                    <a:pt x="159" y="133"/>
                  </a:lnTo>
                  <a:lnTo>
                    <a:pt x="159" y="137"/>
                  </a:lnTo>
                  <a:lnTo>
                    <a:pt x="163" y="137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7" y="145"/>
                  </a:lnTo>
                  <a:lnTo>
                    <a:pt x="167" y="148"/>
                  </a:lnTo>
                  <a:lnTo>
                    <a:pt x="167" y="148"/>
                  </a:lnTo>
                  <a:lnTo>
                    <a:pt x="163" y="148"/>
                  </a:lnTo>
                  <a:lnTo>
                    <a:pt x="163" y="152"/>
                  </a:lnTo>
                  <a:lnTo>
                    <a:pt x="163" y="159"/>
                  </a:lnTo>
                  <a:lnTo>
                    <a:pt x="156" y="163"/>
                  </a:lnTo>
                  <a:lnTo>
                    <a:pt x="156" y="167"/>
                  </a:lnTo>
                  <a:lnTo>
                    <a:pt x="156" y="167"/>
                  </a:lnTo>
                  <a:lnTo>
                    <a:pt x="148" y="167"/>
                  </a:lnTo>
                  <a:lnTo>
                    <a:pt x="145" y="167"/>
                  </a:lnTo>
                  <a:lnTo>
                    <a:pt x="145" y="163"/>
                  </a:lnTo>
                  <a:lnTo>
                    <a:pt x="145" y="163"/>
                  </a:lnTo>
                  <a:lnTo>
                    <a:pt x="148" y="159"/>
                  </a:lnTo>
                  <a:lnTo>
                    <a:pt x="152" y="159"/>
                  </a:lnTo>
                  <a:lnTo>
                    <a:pt x="152" y="156"/>
                  </a:lnTo>
                  <a:lnTo>
                    <a:pt x="152" y="152"/>
                  </a:lnTo>
                  <a:lnTo>
                    <a:pt x="152" y="152"/>
                  </a:lnTo>
                  <a:lnTo>
                    <a:pt x="152" y="152"/>
                  </a:lnTo>
                  <a:lnTo>
                    <a:pt x="156" y="152"/>
                  </a:lnTo>
                  <a:lnTo>
                    <a:pt x="156" y="148"/>
                  </a:lnTo>
                  <a:lnTo>
                    <a:pt x="152" y="145"/>
                  </a:lnTo>
                  <a:lnTo>
                    <a:pt x="152" y="141"/>
                  </a:lnTo>
                  <a:lnTo>
                    <a:pt x="148" y="137"/>
                  </a:lnTo>
                  <a:lnTo>
                    <a:pt x="148" y="133"/>
                  </a:lnTo>
                  <a:lnTo>
                    <a:pt x="148" y="130"/>
                  </a:lnTo>
                  <a:lnTo>
                    <a:pt x="145" y="126"/>
                  </a:lnTo>
                  <a:lnTo>
                    <a:pt x="145" y="130"/>
                  </a:lnTo>
                  <a:lnTo>
                    <a:pt x="137" y="126"/>
                  </a:lnTo>
                  <a:lnTo>
                    <a:pt x="137" y="126"/>
                  </a:lnTo>
                  <a:lnTo>
                    <a:pt x="134" y="126"/>
                  </a:lnTo>
                  <a:lnTo>
                    <a:pt x="134" y="122"/>
                  </a:lnTo>
                  <a:lnTo>
                    <a:pt x="134" y="122"/>
                  </a:lnTo>
                  <a:lnTo>
                    <a:pt x="134" y="119"/>
                  </a:lnTo>
                  <a:lnTo>
                    <a:pt x="130" y="119"/>
                  </a:lnTo>
                  <a:lnTo>
                    <a:pt x="130" y="119"/>
                  </a:lnTo>
                  <a:lnTo>
                    <a:pt x="126" y="119"/>
                  </a:lnTo>
                  <a:lnTo>
                    <a:pt x="126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19" y="115"/>
                  </a:lnTo>
                  <a:lnTo>
                    <a:pt x="115" y="108"/>
                  </a:lnTo>
                  <a:lnTo>
                    <a:pt x="111" y="108"/>
                  </a:lnTo>
                  <a:lnTo>
                    <a:pt x="108" y="108"/>
                  </a:lnTo>
                  <a:lnTo>
                    <a:pt x="108" y="108"/>
                  </a:lnTo>
                  <a:lnTo>
                    <a:pt x="104" y="108"/>
                  </a:lnTo>
                  <a:lnTo>
                    <a:pt x="104" y="104"/>
                  </a:lnTo>
                  <a:lnTo>
                    <a:pt x="100" y="104"/>
                  </a:lnTo>
                  <a:lnTo>
                    <a:pt x="97" y="104"/>
                  </a:lnTo>
                  <a:lnTo>
                    <a:pt x="93" y="100"/>
                  </a:lnTo>
                  <a:lnTo>
                    <a:pt x="85" y="93"/>
                  </a:lnTo>
                  <a:lnTo>
                    <a:pt x="82" y="89"/>
                  </a:lnTo>
                  <a:lnTo>
                    <a:pt x="82" y="89"/>
                  </a:lnTo>
                  <a:lnTo>
                    <a:pt x="78" y="85"/>
                  </a:lnTo>
                  <a:lnTo>
                    <a:pt x="74" y="85"/>
                  </a:lnTo>
                  <a:lnTo>
                    <a:pt x="74" y="82"/>
                  </a:lnTo>
                  <a:lnTo>
                    <a:pt x="71" y="78"/>
                  </a:lnTo>
                  <a:lnTo>
                    <a:pt x="67" y="74"/>
                  </a:lnTo>
                  <a:lnTo>
                    <a:pt x="63" y="74"/>
                  </a:lnTo>
                  <a:lnTo>
                    <a:pt x="63" y="70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56"/>
                  </a:lnTo>
                  <a:lnTo>
                    <a:pt x="52" y="56"/>
                  </a:lnTo>
                  <a:lnTo>
                    <a:pt x="48" y="52"/>
                  </a:lnTo>
                  <a:lnTo>
                    <a:pt x="45" y="52"/>
                  </a:lnTo>
                  <a:lnTo>
                    <a:pt x="34" y="48"/>
                  </a:lnTo>
                  <a:lnTo>
                    <a:pt x="26" y="52"/>
                  </a:lnTo>
                  <a:lnTo>
                    <a:pt x="26" y="56"/>
                  </a:lnTo>
                  <a:lnTo>
                    <a:pt x="22" y="59"/>
                  </a:lnTo>
                  <a:lnTo>
                    <a:pt x="15" y="59"/>
                  </a:lnTo>
                  <a:lnTo>
                    <a:pt x="15" y="59"/>
                  </a:lnTo>
                  <a:close/>
                  <a:moveTo>
                    <a:pt x="26" y="111"/>
                  </a:moveTo>
                  <a:lnTo>
                    <a:pt x="30" y="111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26" y="108"/>
                  </a:lnTo>
                  <a:lnTo>
                    <a:pt x="26" y="111"/>
                  </a:lnTo>
                  <a:lnTo>
                    <a:pt x="26" y="111"/>
                  </a:lnTo>
                  <a:close/>
                  <a:moveTo>
                    <a:pt x="71" y="85"/>
                  </a:moveTo>
                  <a:lnTo>
                    <a:pt x="71" y="85"/>
                  </a:lnTo>
                  <a:lnTo>
                    <a:pt x="71" y="85"/>
                  </a:lnTo>
                  <a:lnTo>
                    <a:pt x="71" y="85"/>
                  </a:lnTo>
                  <a:lnTo>
                    <a:pt x="71" y="85"/>
                  </a:lnTo>
                  <a:close/>
                  <a:moveTo>
                    <a:pt x="56" y="78"/>
                  </a:moveTo>
                  <a:lnTo>
                    <a:pt x="56" y="78"/>
                  </a:lnTo>
                  <a:lnTo>
                    <a:pt x="56" y="78"/>
                  </a:lnTo>
                  <a:lnTo>
                    <a:pt x="60" y="78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0" y="74"/>
                  </a:lnTo>
                  <a:lnTo>
                    <a:pt x="60" y="78"/>
                  </a:lnTo>
                  <a:lnTo>
                    <a:pt x="56" y="78"/>
                  </a:lnTo>
                  <a:lnTo>
                    <a:pt x="56" y="78"/>
                  </a:lnTo>
                  <a:close/>
                  <a:moveTo>
                    <a:pt x="37" y="152"/>
                  </a:moveTo>
                  <a:lnTo>
                    <a:pt x="37" y="148"/>
                  </a:lnTo>
                  <a:lnTo>
                    <a:pt x="37" y="152"/>
                  </a:lnTo>
                  <a:lnTo>
                    <a:pt x="41" y="148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45" y="145"/>
                  </a:lnTo>
                  <a:lnTo>
                    <a:pt x="48" y="145"/>
                  </a:lnTo>
                  <a:lnTo>
                    <a:pt x="48" y="145"/>
                  </a:lnTo>
                  <a:lnTo>
                    <a:pt x="52" y="145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48" y="130"/>
                  </a:lnTo>
                  <a:lnTo>
                    <a:pt x="52" y="126"/>
                  </a:lnTo>
                  <a:lnTo>
                    <a:pt x="48" y="122"/>
                  </a:lnTo>
                  <a:lnTo>
                    <a:pt x="52" y="119"/>
                  </a:lnTo>
                  <a:lnTo>
                    <a:pt x="52" y="119"/>
                  </a:lnTo>
                  <a:lnTo>
                    <a:pt x="52" y="115"/>
                  </a:lnTo>
                  <a:lnTo>
                    <a:pt x="48" y="111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34" y="115"/>
                  </a:lnTo>
                  <a:lnTo>
                    <a:pt x="30" y="115"/>
                  </a:lnTo>
                  <a:lnTo>
                    <a:pt x="26" y="111"/>
                  </a:lnTo>
                  <a:lnTo>
                    <a:pt x="26" y="115"/>
                  </a:lnTo>
                  <a:lnTo>
                    <a:pt x="26" y="119"/>
                  </a:lnTo>
                  <a:lnTo>
                    <a:pt x="30" y="119"/>
                  </a:lnTo>
                  <a:lnTo>
                    <a:pt x="30" y="122"/>
                  </a:lnTo>
                  <a:lnTo>
                    <a:pt x="34" y="122"/>
                  </a:lnTo>
                  <a:lnTo>
                    <a:pt x="34" y="126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4" y="130"/>
                  </a:lnTo>
                  <a:lnTo>
                    <a:pt x="34" y="133"/>
                  </a:lnTo>
                  <a:lnTo>
                    <a:pt x="34" y="133"/>
                  </a:lnTo>
                  <a:lnTo>
                    <a:pt x="30" y="141"/>
                  </a:lnTo>
                  <a:lnTo>
                    <a:pt x="30" y="141"/>
                  </a:lnTo>
                  <a:lnTo>
                    <a:pt x="34" y="148"/>
                  </a:lnTo>
                  <a:lnTo>
                    <a:pt x="37" y="152"/>
                  </a:lnTo>
                  <a:lnTo>
                    <a:pt x="37" y="152"/>
                  </a:lnTo>
                  <a:close/>
                  <a:moveTo>
                    <a:pt x="141" y="189"/>
                  </a:moveTo>
                  <a:lnTo>
                    <a:pt x="141" y="185"/>
                  </a:lnTo>
                  <a:lnTo>
                    <a:pt x="141" y="185"/>
                  </a:lnTo>
                  <a:lnTo>
                    <a:pt x="141" y="182"/>
                  </a:lnTo>
                  <a:lnTo>
                    <a:pt x="137" y="178"/>
                  </a:lnTo>
                  <a:lnTo>
                    <a:pt x="141" y="171"/>
                  </a:lnTo>
                  <a:lnTo>
                    <a:pt x="145" y="167"/>
                  </a:lnTo>
                  <a:lnTo>
                    <a:pt x="145" y="163"/>
                  </a:lnTo>
                  <a:lnTo>
                    <a:pt x="141" y="159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4" y="163"/>
                  </a:lnTo>
                  <a:lnTo>
                    <a:pt x="130" y="167"/>
                  </a:lnTo>
                  <a:lnTo>
                    <a:pt x="122" y="167"/>
                  </a:lnTo>
                  <a:lnTo>
                    <a:pt x="115" y="167"/>
                  </a:lnTo>
                  <a:lnTo>
                    <a:pt x="111" y="167"/>
                  </a:lnTo>
                  <a:lnTo>
                    <a:pt x="108" y="163"/>
                  </a:lnTo>
                  <a:lnTo>
                    <a:pt x="104" y="163"/>
                  </a:lnTo>
                  <a:lnTo>
                    <a:pt x="104" y="167"/>
                  </a:lnTo>
                  <a:lnTo>
                    <a:pt x="100" y="163"/>
                  </a:lnTo>
                  <a:lnTo>
                    <a:pt x="97" y="167"/>
                  </a:lnTo>
                  <a:lnTo>
                    <a:pt x="97" y="171"/>
                  </a:lnTo>
                  <a:lnTo>
                    <a:pt x="100" y="174"/>
                  </a:lnTo>
                  <a:lnTo>
                    <a:pt x="104" y="174"/>
                  </a:lnTo>
                  <a:lnTo>
                    <a:pt x="111" y="178"/>
                  </a:lnTo>
                  <a:lnTo>
                    <a:pt x="111" y="178"/>
                  </a:lnTo>
                  <a:lnTo>
                    <a:pt x="115" y="182"/>
                  </a:lnTo>
                  <a:lnTo>
                    <a:pt x="122" y="185"/>
                  </a:lnTo>
                  <a:lnTo>
                    <a:pt x="126" y="182"/>
                  </a:lnTo>
                  <a:lnTo>
                    <a:pt x="130" y="185"/>
                  </a:lnTo>
                  <a:lnTo>
                    <a:pt x="130" y="185"/>
                  </a:lnTo>
                  <a:lnTo>
                    <a:pt x="137" y="189"/>
                  </a:lnTo>
                  <a:lnTo>
                    <a:pt x="141" y="18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1" name="Freeform 73"/>
            <p:cNvSpPr>
              <a:spLocks noEditPoints="1"/>
            </p:cNvSpPr>
            <p:nvPr/>
          </p:nvSpPr>
          <p:spPr bwMode="auto">
            <a:xfrm>
              <a:off x="4111604" y="2274041"/>
              <a:ext cx="262473" cy="181415"/>
            </a:xfrm>
            <a:custGeom>
              <a:avLst/>
              <a:gdLst>
                <a:gd name="T0" fmla="*/ 32 w 55"/>
                <a:gd name="T1" fmla="*/ 3 h 38"/>
                <a:gd name="T2" fmla="*/ 33 w 55"/>
                <a:gd name="T3" fmla="*/ 4 h 38"/>
                <a:gd name="T4" fmla="*/ 37 w 55"/>
                <a:gd name="T5" fmla="*/ 6 h 38"/>
                <a:gd name="T6" fmla="*/ 40 w 55"/>
                <a:gd name="T7" fmla="*/ 6 h 38"/>
                <a:gd name="T8" fmla="*/ 43 w 55"/>
                <a:gd name="T9" fmla="*/ 6 h 38"/>
                <a:gd name="T10" fmla="*/ 46 w 55"/>
                <a:gd name="T11" fmla="*/ 6 h 38"/>
                <a:gd name="T12" fmla="*/ 51 w 55"/>
                <a:gd name="T13" fmla="*/ 7 h 38"/>
                <a:gd name="T14" fmla="*/ 50 w 55"/>
                <a:gd name="T15" fmla="*/ 9 h 38"/>
                <a:gd name="T16" fmla="*/ 48 w 55"/>
                <a:gd name="T17" fmla="*/ 12 h 38"/>
                <a:gd name="T18" fmla="*/ 44 w 55"/>
                <a:gd name="T19" fmla="*/ 13 h 38"/>
                <a:gd name="T20" fmla="*/ 42 w 55"/>
                <a:gd name="T21" fmla="*/ 15 h 38"/>
                <a:gd name="T22" fmla="*/ 41 w 55"/>
                <a:gd name="T23" fmla="*/ 16 h 38"/>
                <a:gd name="T24" fmla="*/ 40 w 55"/>
                <a:gd name="T25" fmla="*/ 18 h 38"/>
                <a:gd name="T26" fmla="*/ 37 w 55"/>
                <a:gd name="T27" fmla="*/ 21 h 38"/>
                <a:gd name="T28" fmla="*/ 38 w 55"/>
                <a:gd name="T29" fmla="*/ 24 h 38"/>
                <a:gd name="T30" fmla="*/ 37 w 55"/>
                <a:gd name="T31" fmla="*/ 26 h 38"/>
                <a:gd name="T32" fmla="*/ 35 w 55"/>
                <a:gd name="T33" fmla="*/ 30 h 38"/>
                <a:gd name="T34" fmla="*/ 34 w 55"/>
                <a:gd name="T35" fmla="*/ 31 h 38"/>
                <a:gd name="T36" fmla="*/ 30 w 55"/>
                <a:gd name="T37" fmla="*/ 34 h 38"/>
                <a:gd name="T38" fmla="*/ 28 w 55"/>
                <a:gd name="T39" fmla="*/ 34 h 38"/>
                <a:gd name="T40" fmla="*/ 26 w 55"/>
                <a:gd name="T41" fmla="*/ 34 h 38"/>
                <a:gd name="T42" fmla="*/ 22 w 55"/>
                <a:gd name="T43" fmla="*/ 34 h 38"/>
                <a:gd name="T44" fmla="*/ 19 w 55"/>
                <a:gd name="T45" fmla="*/ 36 h 38"/>
                <a:gd name="T46" fmla="*/ 16 w 55"/>
                <a:gd name="T47" fmla="*/ 37 h 38"/>
                <a:gd name="T48" fmla="*/ 12 w 55"/>
                <a:gd name="T49" fmla="*/ 36 h 38"/>
                <a:gd name="T50" fmla="*/ 10 w 55"/>
                <a:gd name="T51" fmla="*/ 32 h 38"/>
                <a:gd name="T52" fmla="*/ 8 w 55"/>
                <a:gd name="T53" fmla="*/ 31 h 38"/>
                <a:gd name="T54" fmla="*/ 9 w 55"/>
                <a:gd name="T55" fmla="*/ 28 h 38"/>
                <a:gd name="T56" fmla="*/ 8 w 55"/>
                <a:gd name="T57" fmla="*/ 26 h 38"/>
                <a:gd name="T58" fmla="*/ 8 w 55"/>
                <a:gd name="T59" fmla="*/ 22 h 38"/>
                <a:gd name="T60" fmla="*/ 9 w 55"/>
                <a:gd name="T61" fmla="*/ 20 h 38"/>
                <a:gd name="T62" fmla="*/ 10 w 55"/>
                <a:gd name="T63" fmla="*/ 17 h 38"/>
                <a:gd name="T64" fmla="*/ 12 w 55"/>
                <a:gd name="T65" fmla="*/ 12 h 38"/>
                <a:gd name="T66" fmla="*/ 12 w 55"/>
                <a:gd name="T67" fmla="*/ 10 h 38"/>
                <a:gd name="T68" fmla="*/ 9 w 55"/>
                <a:gd name="T69" fmla="*/ 10 h 38"/>
                <a:gd name="T70" fmla="*/ 4 w 55"/>
                <a:gd name="T71" fmla="*/ 9 h 38"/>
                <a:gd name="T72" fmla="*/ 2 w 55"/>
                <a:gd name="T73" fmla="*/ 9 h 38"/>
                <a:gd name="T74" fmla="*/ 2 w 55"/>
                <a:gd name="T75" fmla="*/ 7 h 38"/>
                <a:gd name="T76" fmla="*/ 2 w 55"/>
                <a:gd name="T77" fmla="*/ 6 h 38"/>
                <a:gd name="T78" fmla="*/ 2 w 55"/>
                <a:gd name="T79" fmla="*/ 5 h 38"/>
                <a:gd name="T80" fmla="*/ 1 w 55"/>
                <a:gd name="T81" fmla="*/ 5 h 38"/>
                <a:gd name="T82" fmla="*/ 2 w 55"/>
                <a:gd name="T83" fmla="*/ 2 h 38"/>
                <a:gd name="T84" fmla="*/ 5 w 55"/>
                <a:gd name="T85" fmla="*/ 2 h 38"/>
                <a:gd name="T86" fmla="*/ 6 w 55"/>
                <a:gd name="T87" fmla="*/ 0 h 38"/>
                <a:gd name="T88" fmla="*/ 8 w 55"/>
                <a:gd name="T89" fmla="*/ 0 h 38"/>
                <a:gd name="T90" fmla="*/ 11 w 55"/>
                <a:gd name="T91" fmla="*/ 1 h 38"/>
                <a:gd name="T92" fmla="*/ 14 w 55"/>
                <a:gd name="T93" fmla="*/ 1 h 38"/>
                <a:gd name="T94" fmla="*/ 19 w 55"/>
                <a:gd name="T95" fmla="*/ 2 h 38"/>
                <a:gd name="T96" fmla="*/ 24 w 55"/>
                <a:gd name="T97" fmla="*/ 2 h 38"/>
                <a:gd name="T98" fmla="*/ 27 w 55"/>
                <a:gd name="T99" fmla="*/ 2 h 38"/>
                <a:gd name="T100" fmla="*/ 30 w 55"/>
                <a:gd name="T101" fmla="*/ 2 h 38"/>
                <a:gd name="T102" fmla="*/ 53 w 55"/>
                <a:gd name="T103" fmla="*/ 20 h 38"/>
                <a:gd name="T104" fmla="*/ 55 w 55"/>
                <a:gd name="T105" fmla="*/ 20 h 38"/>
                <a:gd name="T106" fmla="*/ 53 w 55"/>
                <a:gd name="T107" fmla="*/ 20 h 38"/>
                <a:gd name="T108" fmla="*/ 52 w 55"/>
                <a:gd name="T109" fmla="*/ 20 h 38"/>
                <a:gd name="T110" fmla="*/ 49 w 55"/>
                <a:gd name="T111" fmla="*/ 21 h 38"/>
                <a:gd name="T112" fmla="*/ 50 w 55"/>
                <a:gd name="T113" fmla="*/ 22 h 38"/>
                <a:gd name="T114" fmla="*/ 46 w 55"/>
                <a:gd name="T115" fmla="*/ 24 h 38"/>
                <a:gd name="T116" fmla="*/ 44 w 55"/>
                <a:gd name="T117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" h="38">
                  <a:moveTo>
                    <a:pt x="31" y="2"/>
                  </a:move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lose/>
                  <a:moveTo>
                    <a:pt x="53" y="20"/>
                  </a:moveTo>
                  <a:cubicBezTo>
                    <a:pt x="54" y="20"/>
                    <a:pt x="54" y="20"/>
                    <a:pt x="54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20"/>
                    <a:pt x="53" y="20"/>
                    <a:pt x="53" y="20"/>
                  </a:cubicBezTo>
                  <a:close/>
                  <a:moveTo>
                    <a:pt x="50" y="22"/>
                  </a:moveTo>
                  <a:cubicBezTo>
                    <a:pt x="51" y="21"/>
                    <a:pt x="51" y="21"/>
                    <a:pt x="51" y="21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0" y="22"/>
                    <a:pt x="50" y="22"/>
                    <a:pt x="50" y="22"/>
                  </a:cubicBezTo>
                  <a:close/>
                  <a:moveTo>
                    <a:pt x="45" y="25"/>
                  </a:moveTo>
                  <a:cubicBezTo>
                    <a:pt x="45" y="24"/>
                    <a:pt x="45" y="24"/>
                    <a:pt x="4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45" y="2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2" name="Freeform 74"/>
            <p:cNvSpPr>
              <a:spLocks/>
            </p:cNvSpPr>
            <p:nvPr/>
          </p:nvSpPr>
          <p:spPr bwMode="auto">
            <a:xfrm>
              <a:off x="4107747" y="2312640"/>
              <a:ext cx="65619" cy="119657"/>
            </a:xfrm>
            <a:custGeom>
              <a:avLst/>
              <a:gdLst>
                <a:gd name="T0" fmla="*/ 33 w 51"/>
                <a:gd name="T1" fmla="*/ 85 h 93"/>
                <a:gd name="T2" fmla="*/ 33 w 51"/>
                <a:gd name="T3" fmla="*/ 78 h 93"/>
                <a:gd name="T4" fmla="*/ 37 w 51"/>
                <a:gd name="T5" fmla="*/ 70 h 93"/>
                <a:gd name="T6" fmla="*/ 33 w 51"/>
                <a:gd name="T7" fmla="*/ 67 h 93"/>
                <a:gd name="T8" fmla="*/ 37 w 51"/>
                <a:gd name="T9" fmla="*/ 56 h 93"/>
                <a:gd name="T10" fmla="*/ 29 w 51"/>
                <a:gd name="T11" fmla="*/ 44 h 93"/>
                <a:gd name="T12" fmla="*/ 37 w 51"/>
                <a:gd name="T13" fmla="*/ 44 h 93"/>
                <a:gd name="T14" fmla="*/ 37 w 51"/>
                <a:gd name="T15" fmla="*/ 37 h 93"/>
                <a:gd name="T16" fmla="*/ 40 w 51"/>
                <a:gd name="T17" fmla="*/ 26 h 93"/>
                <a:gd name="T18" fmla="*/ 48 w 51"/>
                <a:gd name="T19" fmla="*/ 15 h 93"/>
                <a:gd name="T20" fmla="*/ 51 w 51"/>
                <a:gd name="T21" fmla="*/ 11 h 93"/>
                <a:gd name="T22" fmla="*/ 48 w 51"/>
                <a:gd name="T23" fmla="*/ 4 h 93"/>
                <a:gd name="T24" fmla="*/ 37 w 51"/>
                <a:gd name="T25" fmla="*/ 7 h 93"/>
                <a:gd name="T26" fmla="*/ 22 w 51"/>
                <a:gd name="T27" fmla="*/ 7 h 93"/>
                <a:gd name="T28" fmla="*/ 18 w 51"/>
                <a:gd name="T29" fmla="*/ 4 h 93"/>
                <a:gd name="T30" fmla="*/ 11 w 51"/>
                <a:gd name="T31" fmla="*/ 4 h 93"/>
                <a:gd name="T32" fmla="*/ 11 w 51"/>
                <a:gd name="T33" fmla="*/ 11 h 93"/>
                <a:gd name="T34" fmla="*/ 11 w 51"/>
                <a:gd name="T35" fmla="*/ 22 h 93"/>
                <a:gd name="T36" fmla="*/ 14 w 51"/>
                <a:gd name="T37" fmla="*/ 26 h 93"/>
                <a:gd name="T38" fmla="*/ 11 w 51"/>
                <a:gd name="T39" fmla="*/ 33 h 93"/>
                <a:gd name="T40" fmla="*/ 7 w 51"/>
                <a:gd name="T41" fmla="*/ 44 h 93"/>
                <a:gd name="T42" fmla="*/ 0 w 51"/>
                <a:gd name="T43" fmla="*/ 52 h 93"/>
                <a:gd name="T44" fmla="*/ 0 w 51"/>
                <a:gd name="T45" fmla="*/ 63 h 93"/>
                <a:gd name="T46" fmla="*/ 3 w 51"/>
                <a:gd name="T47" fmla="*/ 59 h 93"/>
                <a:gd name="T48" fmla="*/ 7 w 51"/>
                <a:gd name="T49" fmla="*/ 59 h 93"/>
                <a:gd name="T50" fmla="*/ 3 w 51"/>
                <a:gd name="T51" fmla="*/ 63 h 93"/>
                <a:gd name="T52" fmla="*/ 3 w 51"/>
                <a:gd name="T53" fmla="*/ 70 h 93"/>
                <a:gd name="T54" fmla="*/ 11 w 51"/>
                <a:gd name="T55" fmla="*/ 67 h 93"/>
                <a:gd name="T56" fmla="*/ 11 w 51"/>
                <a:gd name="T57" fmla="*/ 74 h 93"/>
                <a:gd name="T58" fmla="*/ 7 w 51"/>
                <a:gd name="T59" fmla="*/ 85 h 93"/>
                <a:gd name="T60" fmla="*/ 7 w 51"/>
                <a:gd name="T61" fmla="*/ 93 h 93"/>
                <a:gd name="T62" fmla="*/ 11 w 51"/>
                <a:gd name="T63" fmla="*/ 89 h 93"/>
                <a:gd name="T64" fmla="*/ 22 w 51"/>
                <a:gd name="T65" fmla="*/ 93 h 93"/>
                <a:gd name="T66" fmla="*/ 33 w 51"/>
                <a:gd name="T67" fmla="*/ 89 h 93"/>
                <a:gd name="T68" fmla="*/ 33 w 51"/>
                <a:gd name="T69" fmla="*/ 8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93">
                  <a:moveTo>
                    <a:pt x="33" y="89"/>
                  </a:moveTo>
                  <a:lnTo>
                    <a:pt x="33" y="85"/>
                  </a:lnTo>
                  <a:lnTo>
                    <a:pt x="29" y="82"/>
                  </a:lnTo>
                  <a:lnTo>
                    <a:pt x="33" y="78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3" y="70"/>
                  </a:lnTo>
                  <a:lnTo>
                    <a:pt x="33" y="67"/>
                  </a:lnTo>
                  <a:lnTo>
                    <a:pt x="37" y="59"/>
                  </a:lnTo>
                  <a:lnTo>
                    <a:pt x="37" y="56"/>
                  </a:lnTo>
                  <a:lnTo>
                    <a:pt x="33" y="52"/>
                  </a:lnTo>
                  <a:lnTo>
                    <a:pt x="29" y="44"/>
                  </a:lnTo>
                  <a:lnTo>
                    <a:pt x="33" y="44"/>
                  </a:lnTo>
                  <a:lnTo>
                    <a:pt x="37" y="44"/>
                  </a:lnTo>
                  <a:lnTo>
                    <a:pt x="40" y="41"/>
                  </a:lnTo>
                  <a:lnTo>
                    <a:pt x="37" y="37"/>
                  </a:lnTo>
                  <a:lnTo>
                    <a:pt x="40" y="33"/>
                  </a:lnTo>
                  <a:lnTo>
                    <a:pt x="40" y="26"/>
                  </a:lnTo>
                  <a:lnTo>
                    <a:pt x="40" y="22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51" y="11"/>
                  </a:lnTo>
                  <a:lnTo>
                    <a:pt x="48" y="7"/>
                  </a:lnTo>
                  <a:lnTo>
                    <a:pt x="48" y="4"/>
                  </a:lnTo>
                  <a:lnTo>
                    <a:pt x="37" y="4"/>
                  </a:lnTo>
                  <a:lnTo>
                    <a:pt x="37" y="7"/>
                  </a:lnTo>
                  <a:lnTo>
                    <a:pt x="26" y="4"/>
                  </a:lnTo>
                  <a:lnTo>
                    <a:pt x="22" y="7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11"/>
                  </a:lnTo>
                  <a:lnTo>
                    <a:pt x="11" y="19"/>
                  </a:lnTo>
                  <a:lnTo>
                    <a:pt x="11" y="22"/>
                  </a:lnTo>
                  <a:lnTo>
                    <a:pt x="11" y="26"/>
                  </a:lnTo>
                  <a:lnTo>
                    <a:pt x="14" y="26"/>
                  </a:lnTo>
                  <a:lnTo>
                    <a:pt x="11" y="30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0" y="52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3" y="63"/>
                  </a:lnTo>
                  <a:lnTo>
                    <a:pt x="3" y="59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3" y="63"/>
                  </a:lnTo>
                  <a:lnTo>
                    <a:pt x="3" y="67"/>
                  </a:lnTo>
                  <a:lnTo>
                    <a:pt x="3" y="70"/>
                  </a:lnTo>
                  <a:lnTo>
                    <a:pt x="7" y="67"/>
                  </a:lnTo>
                  <a:lnTo>
                    <a:pt x="11" y="67"/>
                  </a:lnTo>
                  <a:lnTo>
                    <a:pt x="11" y="70"/>
                  </a:lnTo>
                  <a:lnTo>
                    <a:pt x="11" y="74"/>
                  </a:lnTo>
                  <a:lnTo>
                    <a:pt x="7" y="78"/>
                  </a:lnTo>
                  <a:lnTo>
                    <a:pt x="7" y="85"/>
                  </a:lnTo>
                  <a:lnTo>
                    <a:pt x="7" y="89"/>
                  </a:lnTo>
                  <a:lnTo>
                    <a:pt x="7" y="93"/>
                  </a:lnTo>
                  <a:lnTo>
                    <a:pt x="7" y="93"/>
                  </a:lnTo>
                  <a:lnTo>
                    <a:pt x="11" y="89"/>
                  </a:lnTo>
                  <a:lnTo>
                    <a:pt x="18" y="93"/>
                  </a:lnTo>
                  <a:lnTo>
                    <a:pt x="22" y="93"/>
                  </a:lnTo>
                  <a:lnTo>
                    <a:pt x="26" y="93"/>
                  </a:lnTo>
                  <a:lnTo>
                    <a:pt x="33" y="89"/>
                  </a:lnTo>
                  <a:lnTo>
                    <a:pt x="33" y="89"/>
                  </a:lnTo>
                  <a:lnTo>
                    <a:pt x="33" y="8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3" name="Freeform 75"/>
            <p:cNvSpPr>
              <a:spLocks noEditPoints="1"/>
            </p:cNvSpPr>
            <p:nvPr/>
          </p:nvSpPr>
          <p:spPr bwMode="auto">
            <a:xfrm>
              <a:off x="4684156" y="2317785"/>
              <a:ext cx="180128" cy="162115"/>
            </a:xfrm>
            <a:custGeom>
              <a:avLst/>
              <a:gdLst>
                <a:gd name="T0" fmla="*/ 23 w 38"/>
                <a:gd name="T1" fmla="*/ 3 h 34"/>
                <a:gd name="T2" fmla="*/ 15 w 38"/>
                <a:gd name="T3" fmla="*/ 3 h 34"/>
                <a:gd name="T4" fmla="*/ 6 w 38"/>
                <a:gd name="T5" fmla="*/ 6 h 34"/>
                <a:gd name="T6" fmla="*/ 4 w 38"/>
                <a:gd name="T7" fmla="*/ 14 h 34"/>
                <a:gd name="T8" fmla="*/ 10 w 38"/>
                <a:gd name="T9" fmla="*/ 18 h 34"/>
                <a:gd name="T10" fmla="*/ 14 w 38"/>
                <a:gd name="T11" fmla="*/ 20 h 34"/>
                <a:gd name="T12" fmla="*/ 7 w 38"/>
                <a:gd name="T13" fmla="*/ 20 h 34"/>
                <a:gd name="T14" fmla="*/ 11 w 38"/>
                <a:gd name="T15" fmla="*/ 26 h 34"/>
                <a:gd name="T16" fmla="*/ 13 w 38"/>
                <a:gd name="T17" fmla="*/ 26 h 34"/>
                <a:gd name="T18" fmla="*/ 14 w 38"/>
                <a:gd name="T19" fmla="*/ 22 h 34"/>
                <a:gd name="T20" fmla="*/ 17 w 38"/>
                <a:gd name="T21" fmla="*/ 22 h 34"/>
                <a:gd name="T22" fmla="*/ 18 w 38"/>
                <a:gd name="T23" fmla="*/ 21 h 34"/>
                <a:gd name="T24" fmla="*/ 15 w 38"/>
                <a:gd name="T25" fmla="*/ 16 h 34"/>
                <a:gd name="T26" fmla="*/ 14 w 38"/>
                <a:gd name="T27" fmla="*/ 13 h 34"/>
                <a:gd name="T28" fmla="*/ 14 w 38"/>
                <a:gd name="T29" fmla="*/ 11 h 34"/>
                <a:gd name="T30" fmla="*/ 13 w 38"/>
                <a:gd name="T31" fmla="*/ 7 h 34"/>
                <a:gd name="T32" fmla="*/ 17 w 38"/>
                <a:gd name="T33" fmla="*/ 9 h 34"/>
                <a:gd name="T34" fmla="*/ 20 w 38"/>
                <a:gd name="T35" fmla="*/ 8 h 34"/>
                <a:gd name="T36" fmla="*/ 21 w 38"/>
                <a:gd name="T37" fmla="*/ 5 h 34"/>
                <a:gd name="T38" fmla="*/ 28 w 38"/>
                <a:gd name="T39" fmla="*/ 4 h 34"/>
                <a:gd name="T40" fmla="*/ 18 w 38"/>
                <a:gd name="T41" fmla="*/ 32 h 34"/>
                <a:gd name="T42" fmla="*/ 24 w 38"/>
                <a:gd name="T43" fmla="*/ 34 h 34"/>
                <a:gd name="T44" fmla="*/ 30 w 38"/>
                <a:gd name="T45" fmla="*/ 32 h 34"/>
                <a:gd name="T46" fmla="*/ 26 w 38"/>
                <a:gd name="T47" fmla="*/ 31 h 34"/>
                <a:gd name="T48" fmla="*/ 20 w 38"/>
                <a:gd name="T49" fmla="*/ 30 h 34"/>
                <a:gd name="T50" fmla="*/ 19 w 38"/>
                <a:gd name="T51" fmla="*/ 31 h 34"/>
                <a:gd name="T52" fmla="*/ 0 w 38"/>
                <a:gd name="T53" fmla="*/ 12 h 34"/>
                <a:gd name="T54" fmla="*/ 5 w 38"/>
                <a:gd name="T55" fmla="*/ 16 h 34"/>
                <a:gd name="T56" fmla="*/ 5 w 38"/>
                <a:gd name="T57" fmla="*/ 18 h 34"/>
                <a:gd name="T58" fmla="*/ 4 w 38"/>
                <a:gd name="T59" fmla="*/ 19 h 34"/>
                <a:gd name="T60" fmla="*/ 6 w 38"/>
                <a:gd name="T61" fmla="*/ 21 h 34"/>
                <a:gd name="T62" fmla="*/ 34 w 38"/>
                <a:gd name="T63" fmla="*/ 29 h 34"/>
                <a:gd name="T64" fmla="*/ 34 w 38"/>
                <a:gd name="T65" fmla="*/ 32 h 34"/>
                <a:gd name="T66" fmla="*/ 38 w 38"/>
                <a:gd name="T67" fmla="*/ 27 h 34"/>
                <a:gd name="T68" fmla="*/ 36 w 38"/>
                <a:gd name="T69" fmla="*/ 29 h 34"/>
                <a:gd name="T70" fmla="*/ 30 w 38"/>
                <a:gd name="T71" fmla="*/ 21 h 34"/>
                <a:gd name="T72" fmla="*/ 30 w 38"/>
                <a:gd name="T73" fmla="*/ 21 h 34"/>
                <a:gd name="T74" fmla="*/ 27 w 38"/>
                <a:gd name="T75" fmla="*/ 18 h 34"/>
                <a:gd name="T76" fmla="*/ 26 w 38"/>
                <a:gd name="T77" fmla="*/ 14 h 34"/>
                <a:gd name="T78" fmla="*/ 29 w 38"/>
                <a:gd name="T79" fmla="*/ 15 h 34"/>
                <a:gd name="T80" fmla="*/ 27 w 38"/>
                <a:gd name="T81" fmla="*/ 15 h 34"/>
                <a:gd name="T82" fmla="*/ 23 w 38"/>
                <a:gd name="T83" fmla="*/ 9 h 34"/>
                <a:gd name="T84" fmla="*/ 23 w 38"/>
                <a:gd name="T85" fmla="*/ 10 h 34"/>
                <a:gd name="T86" fmla="*/ 20 w 38"/>
                <a:gd name="T87" fmla="*/ 7 h 34"/>
                <a:gd name="T88" fmla="*/ 16 w 38"/>
                <a:gd name="T89" fmla="*/ 14 h 34"/>
                <a:gd name="T90" fmla="*/ 22 w 38"/>
                <a:gd name="T91" fmla="*/ 16 h 34"/>
                <a:gd name="T92" fmla="*/ 28 w 38"/>
                <a:gd name="T93" fmla="*/ 22 h 34"/>
                <a:gd name="T94" fmla="*/ 21 w 38"/>
                <a:gd name="T95" fmla="*/ 24 h 34"/>
                <a:gd name="T96" fmla="*/ 21 w 38"/>
                <a:gd name="T97" fmla="*/ 22 h 34"/>
                <a:gd name="T98" fmla="*/ 26 w 38"/>
                <a:gd name="T99" fmla="*/ 25 h 34"/>
                <a:gd name="T100" fmla="*/ 26 w 38"/>
                <a:gd name="T101" fmla="*/ 23 h 34"/>
                <a:gd name="T102" fmla="*/ 22 w 38"/>
                <a:gd name="T103" fmla="*/ 20 h 34"/>
                <a:gd name="T104" fmla="*/ 14 w 38"/>
                <a:gd name="T105" fmla="*/ 15 h 34"/>
                <a:gd name="T106" fmla="*/ 20 w 38"/>
                <a:gd name="T107" fmla="*/ 18 h 34"/>
                <a:gd name="T108" fmla="*/ 20 w 38"/>
                <a:gd name="T109" fmla="*/ 20 h 34"/>
                <a:gd name="T110" fmla="*/ 17 w 38"/>
                <a:gd name="T111" fmla="*/ 17 h 34"/>
                <a:gd name="T112" fmla="*/ 15 w 38"/>
                <a:gd name="T113" fmla="*/ 27 h 34"/>
                <a:gd name="T114" fmla="*/ 15 w 38"/>
                <a:gd name="T115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34"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  <a:close/>
                  <a:moveTo>
                    <a:pt x="18" y="31"/>
                  </a:move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4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lose/>
                  <a:moveTo>
                    <a:pt x="4" y="18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lose/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lose/>
                  <a:moveTo>
                    <a:pt x="33" y="30"/>
                  </a:moveTo>
                  <a:cubicBezTo>
                    <a:pt x="33" y="30"/>
                    <a:pt x="33" y="30"/>
                    <a:pt x="33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3" y="30"/>
                    <a:pt x="33" y="30"/>
                  </a:cubicBezTo>
                  <a:close/>
                  <a:moveTo>
                    <a:pt x="33" y="32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3" y="32"/>
                    <a:pt x="33" y="32"/>
                    <a:pt x="33" y="32"/>
                  </a:cubicBezTo>
                  <a:close/>
                  <a:moveTo>
                    <a:pt x="36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lose/>
                  <a:moveTo>
                    <a:pt x="30" y="27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30" y="21"/>
                  </a:move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0" y="21"/>
                    <a:pt x="30" y="21"/>
                  </a:cubicBezTo>
                  <a:close/>
                  <a:moveTo>
                    <a:pt x="28" y="17"/>
                  </a:move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lose/>
                  <a:moveTo>
                    <a:pt x="27" y="15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25" y="7"/>
                  </a:move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lose/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9"/>
                    <a:pt x="23" y="9"/>
                    <a:pt x="23" y="9"/>
                  </a:cubicBezTo>
                  <a:close/>
                  <a:moveTo>
                    <a:pt x="21" y="6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lose/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21" y="15"/>
                  </a:move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lose/>
                  <a:moveTo>
                    <a:pt x="28" y="22"/>
                  </a:move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8" y="22"/>
                    <a:pt x="28" y="22"/>
                    <a:pt x="28" y="22"/>
                  </a:cubicBezTo>
                  <a:close/>
                  <a:moveTo>
                    <a:pt x="21" y="27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21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lose/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22"/>
                    <a:pt x="20" y="22"/>
                    <a:pt x="20" y="22"/>
                  </a:cubicBezTo>
                  <a:close/>
                  <a:moveTo>
                    <a:pt x="24" y="25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26" y="25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lose/>
                  <a:moveTo>
                    <a:pt x="25" y="23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3"/>
                    <a:pt x="25" y="23"/>
                    <a:pt x="25" y="23"/>
                  </a:cubicBezTo>
                  <a:close/>
                  <a:moveTo>
                    <a:pt x="24" y="22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lose/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5" y="27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15" y="26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lnTo>
                    <a:pt x="15" y="2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4" name="Freeform 76"/>
            <p:cNvSpPr>
              <a:spLocks noEditPoints="1"/>
            </p:cNvSpPr>
            <p:nvPr/>
          </p:nvSpPr>
          <p:spPr bwMode="auto">
            <a:xfrm>
              <a:off x="5183368" y="2307493"/>
              <a:ext cx="119657" cy="86205"/>
            </a:xfrm>
            <a:custGeom>
              <a:avLst/>
              <a:gdLst>
                <a:gd name="T0" fmla="*/ 4 w 93"/>
                <a:gd name="T1" fmla="*/ 11 h 67"/>
                <a:gd name="T2" fmla="*/ 19 w 93"/>
                <a:gd name="T3" fmla="*/ 15 h 67"/>
                <a:gd name="T4" fmla="*/ 30 w 93"/>
                <a:gd name="T5" fmla="*/ 19 h 67"/>
                <a:gd name="T6" fmla="*/ 30 w 93"/>
                <a:gd name="T7" fmla="*/ 8 h 67"/>
                <a:gd name="T8" fmla="*/ 26 w 93"/>
                <a:gd name="T9" fmla="*/ 0 h 67"/>
                <a:gd name="T10" fmla="*/ 37 w 93"/>
                <a:gd name="T11" fmla="*/ 8 h 67"/>
                <a:gd name="T12" fmla="*/ 49 w 93"/>
                <a:gd name="T13" fmla="*/ 11 h 67"/>
                <a:gd name="T14" fmla="*/ 56 w 93"/>
                <a:gd name="T15" fmla="*/ 8 h 67"/>
                <a:gd name="T16" fmla="*/ 63 w 93"/>
                <a:gd name="T17" fmla="*/ 4 h 67"/>
                <a:gd name="T18" fmla="*/ 71 w 93"/>
                <a:gd name="T19" fmla="*/ 11 h 67"/>
                <a:gd name="T20" fmla="*/ 78 w 93"/>
                <a:gd name="T21" fmla="*/ 19 h 67"/>
                <a:gd name="T22" fmla="*/ 82 w 93"/>
                <a:gd name="T23" fmla="*/ 26 h 67"/>
                <a:gd name="T24" fmla="*/ 89 w 93"/>
                <a:gd name="T25" fmla="*/ 26 h 67"/>
                <a:gd name="T26" fmla="*/ 89 w 93"/>
                <a:gd name="T27" fmla="*/ 30 h 67"/>
                <a:gd name="T28" fmla="*/ 82 w 93"/>
                <a:gd name="T29" fmla="*/ 30 h 67"/>
                <a:gd name="T30" fmla="*/ 78 w 93"/>
                <a:gd name="T31" fmla="*/ 37 h 67"/>
                <a:gd name="T32" fmla="*/ 78 w 93"/>
                <a:gd name="T33" fmla="*/ 45 h 67"/>
                <a:gd name="T34" fmla="*/ 78 w 93"/>
                <a:gd name="T35" fmla="*/ 48 h 67"/>
                <a:gd name="T36" fmla="*/ 78 w 93"/>
                <a:gd name="T37" fmla="*/ 52 h 67"/>
                <a:gd name="T38" fmla="*/ 74 w 93"/>
                <a:gd name="T39" fmla="*/ 60 h 67"/>
                <a:gd name="T40" fmla="*/ 74 w 93"/>
                <a:gd name="T41" fmla="*/ 52 h 67"/>
                <a:gd name="T42" fmla="*/ 71 w 93"/>
                <a:gd name="T43" fmla="*/ 52 h 67"/>
                <a:gd name="T44" fmla="*/ 74 w 93"/>
                <a:gd name="T45" fmla="*/ 60 h 67"/>
                <a:gd name="T46" fmla="*/ 74 w 93"/>
                <a:gd name="T47" fmla="*/ 63 h 67"/>
                <a:gd name="T48" fmla="*/ 71 w 93"/>
                <a:gd name="T49" fmla="*/ 67 h 67"/>
                <a:gd name="T50" fmla="*/ 67 w 93"/>
                <a:gd name="T51" fmla="*/ 67 h 67"/>
                <a:gd name="T52" fmla="*/ 60 w 93"/>
                <a:gd name="T53" fmla="*/ 60 h 67"/>
                <a:gd name="T54" fmla="*/ 60 w 93"/>
                <a:gd name="T55" fmla="*/ 52 h 67"/>
                <a:gd name="T56" fmla="*/ 63 w 93"/>
                <a:gd name="T57" fmla="*/ 52 h 67"/>
                <a:gd name="T58" fmla="*/ 60 w 93"/>
                <a:gd name="T59" fmla="*/ 48 h 67"/>
                <a:gd name="T60" fmla="*/ 56 w 93"/>
                <a:gd name="T61" fmla="*/ 45 h 67"/>
                <a:gd name="T62" fmla="*/ 52 w 93"/>
                <a:gd name="T63" fmla="*/ 48 h 67"/>
                <a:gd name="T64" fmla="*/ 49 w 93"/>
                <a:gd name="T65" fmla="*/ 52 h 67"/>
                <a:gd name="T66" fmla="*/ 41 w 93"/>
                <a:gd name="T67" fmla="*/ 56 h 67"/>
                <a:gd name="T68" fmla="*/ 41 w 93"/>
                <a:gd name="T69" fmla="*/ 56 h 67"/>
                <a:gd name="T70" fmla="*/ 37 w 93"/>
                <a:gd name="T71" fmla="*/ 60 h 67"/>
                <a:gd name="T72" fmla="*/ 34 w 93"/>
                <a:gd name="T73" fmla="*/ 60 h 67"/>
                <a:gd name="T74" fmla="*/ 37 w 93"/>
                <a:gd name="T75" fmla="*/ 52 h 67"/>
                <a:gd name="T76" fmla="*/ 37 w 93"/>
                <a:gd name="T77" fmla="*/ 48 h 67"/>
                <a:gd name="T78" fmla="*/ 30 w 93"/>
                <a:gd name="T79" fmla="*/ 45 h 67"/>
                <a:gd name="T80" fmla="*/ 19 w 93"/>
                <a:gd name="T81" fmla="*/ 37 h 67"/>
                <a:gd name="T82" fmla="*/ 23 w 93"/>
                <a:gd name="T83" fmla="*/ 34 h 67"/>
                <a:gd name="T84" fmla="*/ 15 w 93"/>
                <a:gd name="T85" fmla="*/ 26 h 67"/>
                <a:gd name="T86" fmla="*/ 12 w 93"/>
                <a:gd name="T87" fmla="*/ 19 h 67"/>
                <a:gd name="T88" fmla="*/ 4 w 93"/>
                <a:gd name="T89" fmla="*/ 15 h 67"/>
                <a:gd name="T90" fmla="*/ 30 w 93"/>
                <a:gd name="T91" fmla="*/ 60 h 67"/>
                <a:gd name="T92" fmla="*/ 19 w 93"/>
                <a:gd name="T93" fmla="*/ 48 h 67"/>
                <a:gd name="T94" fmla="*/ 15 w 93"/>
                <a:gd name="T95" fmla="*/ 45 h 67"/>
                <a:gd name="T96" fmla="*/ 8 w 93"/>
                <a:gd name="T97" fmla="*/ 41 h 67"/>
                <a:gd name="T98" fmla="*/ 0 w 93"/>
                <a:gd name="T99" fmla="*/ 41 h 67"/>
                <a:gd name="T100" fmla="*/ 4 w 93"/>
                <a:gd name="T101" fmla="*/ 45 h 67"/>
                <a:gd name="T102" fmla="*/ 8 w 93"/>
                <a:gd name="T103" fmla="*/ 45 h 67"/>
                <a:gd name="T104" fmla="*/ 8 w 93"/>
                <a:gd name="T105" fmla="*/ 52 h 67"/>
                <a:gd name="T106" fmla="*/ 15 w 93"/>
                <a:gd name="T107" fmla="*/ 56 h 67"/>
                <a:gd name="T108" fmla="*/ 26 w 93"/>
                <a:gd name="T109" fmla="*/ 60 h 67"/>
                <a:gd name="T110" fmla="*/ 30 w 93"/>
                <a:gd name="T111" fmla="*/ 6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3" h="67">
                  <a:moveTo>
                    <a:pt x="4" y="15"/>
                  </a:moveTo>
                  <a:lnTo>
                    <a:pt x="4" y="11"/>
                  </a:lnTo>
                  <a:lnTo>
                    <a:pt x="8" y="11"/>
                  </a:lnTo>
                  <a:lnTo>
                    <a:pt x="19" y="15"/>
                  </a:lnTo>
                  <a:lnTo>
                    <a:pt x="26" y="15"/>
                  </a:lnTo>
                  <a:lnTo>
                    <a:pt x="30" y="19"/>
                  </a:lnTo>
                  <a:lnTo>
                    <a:pt x="30" y="11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7" y="8"/>
                  </a:lnTo>
                  <a:lnTo>
                    <a:pt x="41" y="11"/>
                  </a:lnTo>
                  <a:lnTo>
                    <a:pt x="49" y="11"/>
                  </a:lnTo>
                  <a:lnTo>
                    <a:pt x="49" y="8"/>
                  </a:lnTo>
                  <a:lnTo>
                    <a:pt x="56" y="8"/>
                  </a:lnTo>
                  <a:lnTo>
                    <a:pt x="60" y="0"/>
                  </a:lnTo>
                  <a:lnTo>
                    <a:pt x="63" y="4"/>
                  </a:lnTo>
                  <a:lnTo>
                    <a:pt x="71" y="8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78" y="19"/>
                  </a:lnTo>
                  <a:lnTo>
                    <a:pt x="78" y="23"/>
                  </a:lnTo>
                  <a:lnTo>
                    <a:pt x="82" y="26"/>
                  </a:lnTo>
                  <a:lnTo>
                    <a:pt x="86" y="26"/>
                  </a:lnTo>
                  <a:lnTo>
                    <a:pt x="89" y="26"/>
                  </a:lnTo>
                  <a:lnTo>
                    <a:pt x="93" y="30"/>
                  </a:lnTo>
                  <a:lnTo>
                    <a:pt x="89" y="30"/>
                  </a:lnTo>
                  <a:lnTo>
                    <a:pt x="89" y="30"/>
                  </a:lnTo>
                  <a:lnTo>
                    <a:pt x="82" y="30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8" y="41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52"/>
                  </a:lnTo>
                  <a:lnTo>
                    <a:pt x="78" y="56"/>
                  </a:lnTo>
                  <a:lnTo>
                    <a:pt x="74" y="60"/>
                  </a:lnTo>
                  <a:lnTo>
                    <a:pt x="74" y="56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1" y="52"/>
                  </a:lnTo>
                  <a:lnTo>
                    <a:pt x="71" y="56"/>
                  </a:lnTo>
                  <a:lnTo>
                    <a:pt x="74" y="60"/>
                  </a:lnTo>
                  <a:lnTo>
                    <a:pt x="71" y="60"/>
                  </a:lnTo>
                  <a:lnTo>
                    <a:pt x="74" y="63"/>
                  </a:lnTo>
                  <a:lnTo>
                    <a:pt x="74" y="67"/>
                  </a:lnTo>
                  <a:lnTo>
                    <a:pt x="71" y="67"/>
                  </a:lnTo>
                  <a:lnTo>
                    <a:pt x="71" y="67"/>
                  </a:lnTo>
                  <a:lnTo>
                    <a:pt x="67" y="67"/>
                  </a:lnTo>
                  <a:lnTo>
                    <a:pt x="63" y="63"/>
                  </a:lnTo>
                  <a:lnTo>
                    <a:pt x="60" y="60"/>
                  </a:lnTo>
                  <a:lnTo>
                    <a:pt x="63" y="56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3" y="5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2" y="48"/>
                  </a:lnTo>
                  <a:lnTo>
                    <a:pt x="49" y="48"/>
                  </a:lnTo>
                  <a:lnTo>
                    <a:pt x="49" y="52"/>
                  </a:lnTo>
                  <a:lnTo>
                    <a:pt x="45" y="52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37" y="60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37" y="52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4" y="45"/>
                  </a:lnTo>
                  <a:lnTo>
                    <a:pt x="30" y="45"/>
                  </a:lnTo>
                  <a:lnTo>
                    <a:pt x="23" y="41"/>
                  </a:lnTo>
                  <a:lnTo>
                    <a:pt x="19" y="37"/>
                  </a:lnTo>
                  <a:lnTo>
                    <a:pt x="23" y="34"/>
                  </a:lnTo>
                  <a:lnTo>
                    <a:pt x="23" y="34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3"/>
                  </a:lnTo>
                  <a:lnTo>
                    <a:pt x="12" y="19"/>
                  </a:lnTo>
                  <a:lnTo>
                    <a:pt x="8" y="19"/>
                  </a:lnTo>
                  <a:lnTo>
                    <a:pt x="4" y="15"/>
                  </a:lnTo>
                  <a:lnTo>
                    <a:pt x="4" y="15"/>
                  </a:lnTo>
                  <a:close/>
                  <a:moveTo>
                    <a:pt x="30" y="60"/>
                  </a:moveTo>
                  <a:lnTo>
                    <a:pt x="23" y="48"/>
                  </a:lnTo>
                  <a:lnTo>
                    <a:pt x="19" y="48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2" y="45"/>
                  </a:lnTo>
                  <a:lnTo>
                    <a:pt x="8" y="41"/>
                  </a:lnTo>
                  <a:lnTo>
                    <a:pt x="4" y="41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8" y="48"/>
                  </a:lnTo>
                  <a:lnTo>
                    <a:pt x="8" y="52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23" y="60"/>
                  </a:lnTo>
                  <a:lnTo>
                    <a:pt x="26" y="60"/>
                  </a:lnTo>
                  <a:lnTo>
                    <a:pt x="30" y="60"/>
                  </a:lnTo>
                  <a:lnTo>
                    <a:pt x="30" y="6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5" name="Freeform 77"/>
            <p:cNvSpPr>
              <a:spLocks/>
            </p:cNvSpPr>
            <p:nvPr/>
          </p:nvSpPr>
          <p:spPr bwMode="auto">
            <a:xfrm>
              <a:off x="5179508" y="2365391"/>
              <a:ext cx="428448" cy="315225"/>
            </a:xfrm>
            <a:custGeom>
              <a:avLst/>
              <a:gdLst>
                <a:gd name="T0" fmla="*/ 11 w 333"/>
                <a:gd name="T1" fmla="*/ 3 h 245"/>
                <a:gd name="T2" fmla="*/ 29 w 333"/>
                <a:gd name="T3" fmla="*/ 15 h 245"/>
                <a:gd name="T4" fmla="*/ 40 w 333"/>
                <a:gd name="T5" fmla="*/ 15 h 245"/>
                <a:gd name="T6" fmla="*/ 48 w 333"/>
                <a:gd name="T7" fmla="*/ 7 h 245"/>
                <a:gd name="T8" fmla="*/ 59 w 333"/>
                <a:gd name="T9" fmla="*/ 0 h 245"/>
                <a:gd name="T10" fmla="*/ 63 w 333"/>
                <a:gd name="T11" fmla="*/ 7 h 245"/>
                <a:gd name="T12" fmla="*/ 70 w 333"/>
                <a:gd name="T13" fmla="*/ 22 h 245"/>
                <a:gd name="T14" fmla="*/ 77 w 333"/>
                <a:gd name="T15" fmla="*/ 26 h 245"/>
                <a:gd name="T16" fmla="*/ 85 w 333"/>
                <a:gd name="T17" fmla="*/ 37 h 245"/>
                <a:gd name="T18" fmla="*/ 103 w 333"/>
                <a:gd name="T19" fmla="*/ 41 h 245"/>
                <a:gd name="T20" fmla="*/ 126 w 333"/>
                <a:gd name="T21" fmla="*/ 52 h 245"/>
                <a:gd name="T22" fmla="*/ 163 w 333"/>
                <a:gd name="T23" fmla="*/ 48 h 245"/>
                <a:gd name="T24" fmla="*/ 174 w 333"/>
                <a:gd name="T25" fmla="*/ 37 h 245"/>
                <a:gd name="T26" fmla="*/ 192 w 333"/>
                <a:gd name="T27" fmla="*/ 22 h 245"/>
                <a:gd name="T28" fmla="*/ 211 w 333"/>
                <a:gd name="T29" fmla="*/ 22 h 245"/>
                <a:gd name="T30" fmla="*/ 237 w 333"/>
                <a:gd name="T31" fmla="*/ 29 h 245"/>
                <a:gd name="T32" fmla="*/ 251 w 333"/>
                <a:gd name="T33" fmla="*/ 37 h 245"/>
                <a:gd name="T34" fmla="*/ 277 w 333"/>
                <a:gd name="T35" fmla="*/ 55 h 245"/>
                <a:gd name="T36" fmla="*/ 281 w 333"/>
                <a:gd name="T37" fmla="*/ 70 h 245"/>
                <a:gd name="T38" fmla="*/ 281 w 333"/>
                <a:gd name="T39" fmla="*/ 78 h 245"/>
                <a:gd name="T40" fmla="*/ 274 w 333"/>
                <a:gd name="T41" fmla="*/ 89 h 245"/>
                <a:gd name="T42" fmla="*/ 281 w 333"/>
                <a:gd name="T43" fmla="*/ 100 h 245"/>
                <a:gd name="T44" fmla="*/ 281 w 333"/>
                <a:gd name="T45" fmla="*/ 126 h 245"/>
                <a:gd name="T46" fmla="*/ 300 w 333"/>
                <a:gd name="T47" fmla="*/ 144 h 245"/>
                <a:gd name="T48" fmla="*/ 300 w 333"/>
                <a:gd name="T49" fmla="*/ 182 h 245"/>
                <a:gd name="T50" fmla="*/ 318 w 333"/>
                <a:gd name="T51" fmla="*/ 189 h 245"/>
                <a:gd name="T52" fmla="*/ 326 w 333"/>
                <a:gd name="T53" fmla="*/ 204 h 245"/>
                <a:gd name="T54" fmla="*/ 333 w 333"/>
                <a:gd name="T55" fmla="*/ 219 h 245"/>
                <a:gd name="T56" fmla="*/ 311 w 333"/>
                <a:gd name="T57" fmla="*/ 222 h 245"/>
                <a:gd name="T58" fmla="*/ 311 w 333"/>
                <a:gd name="T59" fmla="*/ 241 h 245"/>
                <a:gd name="T60" fmla="*/ 296 w 333"/>
                <a:gd name="T61" fmla="*/ 241 h 245"/>
                <a:gd name="T62" fmla="*/ 289 w 333"/>
                <a:gd name="T63" fmla="*/ 241 h 245"/>
                <a:gd name="T64" fmla="*/ 263 w 333"/>
                <a:gd name="T65" fmla="*/ 237 h 245"/>
                <a:gd name="T66" fmla="*/ 248 w 333"/>
                <a:gd name="T67" fmla="*/ 233 h 245"/>
                <a:gd name="T68" fmla="*/ 233 w 333"/>
                <a:gd name="T69" fmla="*/ 222 h 245"/>
                <a:gd name="T70" fmla="*/ 226 w 333"/>
                <a:gd name="T71" fmla="*/ 211 h 245"/>
                <a:gd name="T72" fmla="*/ 207 w 333"/>
                <a:gd name="T73" fmla="*/ 211 h 245"/>
                <a:gd name="T74" fmla="*/ 185 w 333"/>
                <a:gd name="T75" fmla="*/ 215 h 245"/>
                <a:gd name="T76" fmla="*/ 166 w 333"/>
                <a:gd name="T77" fmla="*/ 211 h 245"/>
                <a:gd name="T78" fmla="*/ 159 w 333"/>
                <a:gd name="T79" fmla="*/ 204 h 245"/>
                <a:gd name="T80" fmla="*/ 140 w 333"/>
                <a:gd name="T81" fmla="*/ 200 h 245"/>
                <a:gd name="T82" fmla="*/ 126 w 333"/>
                <a:gd name="T83" fmla="*/ 185 h 245"/>
                <a:gd name="T84" fmla="*/ 126 w 333"/>
                <a:gd name="T85" fmla="*/ 182 h 245"/>
                <a:gd name="T86" fmla="*/ 114 w 333"/>
                <a:gd name="T87" fmla="*/ 163 h 245"/>
                <a:gd name="T88" fmla="*/ 100 w 333"/>
                <a:gd name="T89" fmla="*/ 163 h 245"/>
                <a:gd name="T90" fmla="*/ 96 w 333"/>
                <a:gd name="T91" fmla="*/ 159 h 245"/>
                <a:gd name="T92" fmla="*/ 92 w 333"/>
                <a:gd name="T93" fmla="*/ 163 h 245"/>
                <a:gd name="T94" fmla="*/ 85 w 333"/>
                <a:gd name="T95" fmla="*/ 159 h 245"/>
                <a:gd name="T96" fmla="*/ 74 w 333"/>
                <a:gd name="T97" fmla="*/ 141 h 245"/>
                <a:gd name="T98" fmla="*/ 66 w 333"/>
                <a:gd name="T99" fmla="*/ 122 h 245"/>
                <a:gd name="T100" fmla="*/ 44 w 333"/>
                <a:gd name="T101" fmla="*/ 115 h 245"/>
                <a:gd name="T102" fmla="*/ 40 w 333"/>
                <a:gd name="T103" fmla="*/ 104 h 245"/>
                <a:gd name="T104" fmla="*/ 33 w 333"/>
                <a:gd name="T105" fmla="*/ 96 h 245"/>
                <a:gd name="T106" fmla="*/ 37 w 333"/>
                <a:gd name="T107" fmla="*/ 81 h 245"/>
                <a:gd name="T108" fmla="*/ 40 w 333"/>
                <a:gd name="T109" fmla="*/ 70 h 245"/>
                <a:gd name="T110" fmla="*/ 40 w 333"/>
                <a:gd name="T111" fmla="*/ 67 h 245"/>
                <a:gd name="T112" fmla="*/ 26 w 333"/>
                <a:gd name="T113" fmla="*/ 63 h 245"/>
                <a:gd name="T114" fmla="*/ 18 w 333"/>
                <a:gd name="T115" fmla="*/ 52 h 245"/>
                <a:gd name="T116" fmla="*/ 11 w 333"/>
                <a:gd name="T117" fmla="*/ 41 h 245"/>
                <a:gd name="T118" fmla="*/ 7 w 333"/>
                <a:gd name="T119" fmla="*/ 22 h 245"/>
                <a:gd name="T120" fmla="*/ 0 w 333"/>
                <a:gd name="T121" fmla="*/ 7 h 245"/>
                <a:gd name="T122" fmla="*/ 7 w 333"/>
                <a:gd name="T12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3" h="245">
                  <a:moveTo>
                    <a:pt x="7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26" y="15"/>
                  </a:lnTo>
                  <a:lnTo>
                    <a:pt x="29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40" y="15"/>
                  </a:lnTo>
                  <a:lnTo>
                    <a:pt x="44" y="15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8" y="7"/>
                  </a:lnTo>
                  <a:lnTo>
                    <a:pt x="52" y="7"/>
                  </a:lnTo>
                  <a:lnTo>
                    <a:pt x="52" y="3"/>
                  </a:lnTo>
                  <a:lnTo>
                    <a:pt x="55" y="3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6" y="7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6" y="11"/>
                  </a:lnTo>
                  <a:lnTo>
                    <a:pt x="63" y="15"/>
                  </a:lnTo>
                  <a:lnTo>
                    <a:pt x="66" y="18"/>
                  </a:lnTo>
                  <a:lnTo>
                    <a:pt x="70" y="22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7" y="26"/>
                  </a:lnTo>
                  <a:lnTo>
                    <a:pt x="77" y="29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81" y="33"/>
                  </a:lnTo>
                  <a:lnTo>
                    <a:pt x="85" y="37"/>
                  </a:lnTo>
                  <a:lnTo>
                    <a:pt x="89" y="37"/>
                  </a:lnTo>
                  <a:lnTo>
                    <a:pt x="92" y="41"/>
                  </a:lnTo>
                  <a:lnTo>
                    <a:pt x="96" y="37"/>
                  </a:lnTo>
                  <a:lnTo>
                    <a:pt x="100" y="41"/>
                  </a:lnTo>
                  <a:lnTo>
                    <a:pt x="103" y="41"/>
                  </a:lnTo>
                  <a:lnTo>
                    <a:pt x="103" y="44"/>
                  </a:lnTo>
                  <a:lnTo>
                    <a:pt x="103" y="44"/>
                  </a:lnTo>
                  <a:lnTo>
                    <a:pt x="114" y="48"/>
                  </a:lnTo>
                  <a:lnTo>
                    <a:pt x="118" y="48"/>
                  </a:lnTo>
                  <a:lnTo>
                    <a:pt x="126" y="52"/>
                  </a:lnTo>
                  <a:lnTo>
                    <a:pt x="133" y="52"/>
                  </a:lnTo>
                  <a:lnTo>
                    <a:pt x="144" y="48"/>
                  </a:lnTo>
                  <a:lnTo>
                    <a:pt x="152" y="48"/>
                  </a:lnTo>
                  <a:lnTo>
                    <a:pt x="159" y="48"/>
                  </a:lnTo>
                  <a:lnTo>
                    <a:pt x="163" y="48"/>
                  </a:lnTo>
                  <a:lnTo>
                    <a:pt x="166" y="44"/>
                  </a:lnTo>
                  <a:lnTo>
                    <a:pt x="163" y="41"/>
                  </a:lnTo>
                  <a:lnTo>
                    <a:pt x="163" y="37"/>
                  </a:lnTo>
                  <a:lnTo>
                    <a:pt x="166" y="37"/>
                  </a:lnTo>
                  <a:lnTo>
                    <a:pt x="174" y="37"/>
                  </a:lnTo>
                  <a:lnTo>
                    <a:pt x="174" y="33"/>
                  </a:lnTo>
                  <a:lnTo>
                    <a:pt x="177" y="29"/>
                  </a:lnTo>
                  <a:lnTo>
                    <a:pt x="177" y="29"/>
                  </a:lnTo>
                  <a:lnTo>
                    <a:pt x="185" y="26"/>
                  </a:lnTo>
                  <a:lnTo>
                    <a:pt x="192" y="22"/>
                  </a:lnTo>
                  <a:lnTo>
                    <a:pt x="200" y="26"/>
                  </a:lnTo>
                  <a:lnTo>
                    <a:pt x="200" y="22"/>
                  </a:lnTo>
                  <a:lnTo>
                    <a:pt x="203" y="18"/>
                  </a:lnTo>
                  <a:lnTo>
                    <a:pt x="207" y="22"/>
                  </a:lnTo>
                  <a:lnTo>
                    <a:pt x="211" y="22"/>
                  </a:lnTo>
                  <a:lnTo>
                    <a:pt x="214" y="26"/>
                  </a:lnTo>
                  <a:lnTo>
                    <a:pt x="222" y="26"/>
                  </a:lnTo>
                  <a:lnTo>
                    <a:pt x="229" y="33"/>
                  </a:lnTo>
                  <a:lnTo>
                    <a:pt x="233" y="33"/>
                  </a:lnTo>
                  <a:lnTo>
                    <a:pt x="237" y="29"/>
                  </a:lnTo>
                  <a:lnTo>
                    <a:pt x="244" y="33"/>
                  </a:lnTo>
                  <a:lnTo>
                    <a:pt x="248" y="33"/>
                  </a:lnTo>
                  <a:lnTo>
                    <a:pt x="248" y="37"/>
                  </a:lnTo>
                  <a:lnTo>
                    <a:pt x="248" y="41"/>
                  </a:lnTo>
                  <a:lnTo>
                    <a:pt x="251" y="37"/>
                  </a:lnTo>
                  <a:lnTo>
                    <a:pt x="259" y="41"/>
                  </a:lnTo>
                  <a:lnTo>
                    <a:pt x="266" y="48"/>
                  </a:lnTo>
                  <a:lnTo>
                    <a:pt x="274" y="48"/>
                  </a:lnTo>
                  <a:lnTo>
                    <a:pt x="277" y="52"/>
                  </a:lnTo>
                  <a:lnTo>
                    <a:pt x="277" y="55"/>
                  </a:lnTo>
                  <a:lnTo>
                    <a:pt x="277" y="55"/>
                  </a:lnTo>
                  <a:lnTo>
                    <a:pt x="277" y="59"/>
                  </a:lnTo>
                  <a:lnTo>
                    <a:pt x="277" y="63"/>
                  </a:lnTo>
                  <a:lnTo>
                    <a:pt x="281" y="67"/>
                  </a:lnTo>
                  <a:lnTo>
                    <a:pt x="281" y="70"/>
                  </a:lnTo>
                  <a:lnTo>
                    <a:pt x="281" y="70"/>
                  </a:lnTo>
                  <a:lnTo>
                    <a:pt x="277" y="74"/>
                  </a:lnTo>
                  <a:lnTo>
                    <a:pt x="281" y="78"/>
                  </a:lnTo>
                  <a:lnTo>
                    <a:pt x="281" y="78"/>
                  </a:lnTo>
                  <a:lnTo>
                    <a:pt x="281" y="78"/>
                  </a:lnTo>
                  <a:lnTo>
                    <a:pt x="277" y="81"/>
                  </a:lnTo>
                  <a:lnTo>
                    <a:pt x="274" y="81"/>
                  </a:lnTo>
                  <a:lnTo>
                    <a:pt x="274" y="85"/>
                  </a:lnTo>
                  <a:lnTo>
                    <a:pt x="277" y="85"/>
                  </a:lnTo>
                  <a:lnTo>
                    <a:pt x="274" y="89"/>
                  </a:lnTo>
                  <a:lnTo>
                    <a:pt x="274" y="92"/>
                  </a:lnTo>
                  <a:lnTo>
                    <a:pt x="277" y="96"/>
                  </a:lnTo>
                  <a:lnTo>
                    <a:pt x="277" y="100"/>
                  </a:lnTo>
                  <a:lnTo>
                    <a:pt x="281" y="100"/>
                  </a:lnTo>
                  <a:lnTo>
                    <a:pt x="281" y="100"/>
                  </a:lnTo>
                  <a:lnTo>
                    <a:pt x="277" y="107"/>
                  </a:lnTo>
                  <a:lnTo>
                    <a:pt x="277" y="111"/>
                  </a:lnTo>
                  <a:lnTo>
                    <a:pt x="281" y="118"/>
                  </a:lnTo>
                  <a:lnTo>
                    <a:pt x="285" y="126"/>
                  </a:lnTo>
                  <a:lnTo>
                    <a:pt x="281" y="126"/>
                  </a:lnTo>
                  <a:lnTo>
                    <a:pt x="285" y="130"/>
                  </a:lnTo>
                  <a:lnTo>
                    <a:pt x="285" y="133"/>
                  </a:lnTo>
                  <a:lnTo>
                    <a:pt x="300" y="133"/>
                  </a:lnTo>
                  <a:lnTo>
                    <a:pt x="303" y="141"/>
                  </a:lnTo>
                  <a:lnTo>
                    <a:pt x="300" y="144"/>
                  </a:lnTo>
                  <a:lnTo>
                    <a:pt x="303" y="148"/>
                  </a:lnTo>
                  <a:lnTo>
                    <a:pt x="303" y="152"/>
                  </a:lnTo>
                  <a:lnTo>
                    <a:pt x="289" y="167"/>
                  </a:lnTo>
                  <a:lnTo>
                    <a:pt x="300" y="178"/>
                  </a:lnTo>
                  <a:lnTo>
                    <a:pt x="300" y="182"/>
                  </a:lnTo>
                  <a:lnTo>
                    <a:pt x="303" y="185"/>
                  </a:lnTo>
                  <a:lnTo>
                    <a:pt x="307" y="185"/>
                  </a:lnTo>
                  <a:lnTo>
                    <a:pt x="311" y="189"/>
                  </a:lnTo>
                  <a:lnTo>
                    <a:pt x="314" y="189"/>
                  </a:lnTo>
                  <a:lnTo>
                    <a:pt x="318" y="189"/>
                  </a:lnTo>
                  <a:lnTo>
                    <a:pt x="318" y="193"/>
                  </a:lnTo>
                  <a:lnTo>
                    <a:pt x="322" y="193"/>
                  </a:lnTo>
                  <a:lnTo>
                    <a:pt x="322" y="196"/>
                  </a:lnTo>
                  <a:lnTo>
                    <a:pt x="326" y="200"/>
                  </a:lnTo>
                  <a:lnTo>
                    <a:pt x="326" y="204"/>
                  </a:lnTo>
                  <a:lnTo>
                    <a:pt x="326" y="207"/>
                  </a:lnTo>
                  <a:lnTo>
                    <a:pt x="329" y="207"/>
                  </a:lnTo>
                  <a:lnTo>
                    <a:pt x="333" y="207"/>
                  </a:lnTo>
                  <a:lnTo>
                    <a:pt x="333" y="215"/>
                  </a:lnTo>
                  <a:lnTo>
                    <a:pt x="333" y="219"/>
                  </a:lnTo>
                  <a:lnTo>
                    <a:pt x="329" y="215"/>
                  </a:lnTo>
                  <a:lnTo>
                    <a:pt x="318" y="219"/>
                  </a:lnTo>
                  <a:lnTo>
                    <a:pt x="318" y="219"/>
                  </a:lnTo>
                  <a:lnTo>
                    <a:pt x="314" y="222"/>
                  </a:lnTo>
                  <a:lnTo>
                    <a:pt x="311" y="222"/>
                  </a:lnTo>
                  <a:lnTo>
                    <a:pt x="311" y="226"/>
                  </a:lnTo>
                  <a:lnTo>
                    <a:pt x="311" y="230"/>
                  </a:lnTo>
                  <a:lnTo>
                    <a:pt x="311" y="233"/>
                  </a:lnTo>
                  <a:lnTo>
                    <a:pt x="311" y="237"/>
                  </a:lnTo>
                  <a:lnTo>
                    <a:pt x="311" y="241"/>
                  </a:lnTo>
                  <a:lnTo>
                    <a:pt x="311" y="241"/>
                  </a:lnTo>
                  <a:lnTo>
                    <a:pt x="307" y="241"/>
                  </a:lnTo>
                  <a:lnTo>
                    <a:pt x="307" y="245"/>
                  </a:lnTo>
                  <a:lnTo>
                    <a:pt x="300" y="241"/>
                  </a:lnTo>
                  <a:lnTo>
                    <a:pt x="296" y="241"/>
                  </a:lnTo>
                  <a:lnTo>
                    <a:pt x="296" y="237"/>
                  </a:lnTo>
                  <a:lnTo>
                    <a:pt x="292" y="237"/>
                  </a:lnTo>
                  <a:lnTo>
                    <a:pt x="292" y="241"/>
                  </a:lnTo>
                  <a:lnTo>
                    <a:pt x="292" y="241"/>
                  </a:lnTo>
                  <a:lnTo>
                    <a:pt x="289" y="241"/>
                  </a:lnTo>
                  <a:lnTo>
                    <a:pt x="289" y="241"/>
                  </a:lnTo>
                  <a:lnTo>
                    <a:pt x="285" y="237"/>
                  </a:lnTo>
                  <a:lnTo>
                    <a:pt x="277" y="237"/>
                  </a:lnTo>
                  <a:lnTo>
                    <a:pt x="274" y="237"/>
                  </a:lnTo>
                  <a:lnTo>
                    <a:pt x="263" y="237"/>
                  </a:lnTo>
                  <a:lnTo>
                    <a:pt x="259" y="233"/>
                  </a:lnTo>
                  <a:lnTo>
                    <a:pt x="259" y="233"/>
                  </a:lnTo>
                  <a:lnTo>
                    <a:pt x="255" y="237"/>
                  </a:lnTo>
                  <a:lnTo>
                    <a:pt x="251" y="233"/>
                  </a:lnTo>
                  <a:lnTo>
                    <a:pt x="248" y="233"/>
                  </a:lnTo>
                  <a:lnTo>
                    <a:pt x="237" y="233"/>
                  </a:lnTo>
                  <a:lnTo>
                    <a:pt x="237" y="233"/>
                  </a:lnTo>
                  <a:lnTo>
                    <a:pt x="237" y="230"/>
                  </a:lnTo>
                  <a:lnTo>
                    <a:pt x="237" y="226"/>
                  </a:lnTo>
                  <a:lnTo>
                    <a:pt x="233" y="222"/>
                  </a:lnTo>
                  <a:lnTo>
                    <a:pt x="229" y="215"/>
                  </a:lnTo>
                  <a:lnTo>
                    <a:pt x="229" y="211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2" y="211"/>
                  </a:lnTo>
                  <a:lnTo>
                    <a:pt x="218" y="211"/>
                  </a:lnTo>
                  <a:lnTo>
                    <a:pt x="211" y="215"/>
                  </a:lnTo>
                  <a:lnTo>
                    <a:pt x="211" y="215"/>
                  </a:lnTo>
                  <a:lnTo>
                    <a:pt x="207" y="211"/>
                  </a:lnTo>
                  <a:lnTo>
                    <a:pt x="207" y="215"/>
                  </a:lnTo>
                  <a:lnTo>
                    <a:pt x="203" y="219"/>
                  </a:lnTo>
                  <a:lnTo>
                    <a:pt x="196" y="222"/>
                  </a:lnTo>
                  <a:lnTo>
                    <a:pt x="189" y="219"/>
                  </a:lnTo>
                  <a:lnTo>
                    <a:pt x="185" y="215"/>
                  </a:lnTo>
                  <a:lnTo>
                    <a:pt x="181" y="219"/>
                  </a:lnTo>
                  <a:lnTo>
                    <a:pt x="177" y="219"/>
                  </a:lnTo>
                  <a:lnTo>
                    <a:pt x="174" y="215"/>
                  </a:lnTo>
                  <a:lnTo>
                    <a:pt x="170" y="215"/>
                  </a:lnTo>
                  <a:lnTo>
                    <a:pt x="166" y="211"/>
                  </a:lnTo>
                  <a:lnTo>
                    <a:pt x="163" y="211"/>
                  </a:lnTo>
                  <a:lnTo>
                    <a:pt x="159" y="207"/>
                  </a:lnTo>
                  <a:lnTo>
                    <a:pt x="163" y="204"/>
                  </a:lnTo>
                  <a:lnTo>
                    <a:pt x="159" y="204"/>
                  </a:lnTo>
                  <a:lnTo>
                    <a:pt x="159" y="204"/>
                  </a:lnTo>
                  <a:lnTo>
                    <a:pt x="155" y="204"/>
                  </a:lnTo>
                  <a:lnTo>
                    <a:pt x="152" y="200"/>
                  </a:lnTo>
                  <a:lnTo>
                    <a:pt x="148" y="200"/>
                  </a:lnTo>
                  <a:lnTo>
                    <a:pt x="144" y="200"/>
                  </a:lnTo>
                  <a:lnTo>
                    <a:pt x="140" y="200"/>
                  </a:lnTo>
                  <a:lnTo>
                    <a:pt x="137" y="196"/>
                  </a:lnTo>
                  <a:lnTo>
                    <a:pt x="129" y="189"/>
                  </a:lnTo>
                  <a:lnTo>
                    <a:pt x="129" y="185"/>
                  </a:lnTo>
                  <a:lnTo>
                    <a:pt x="129" y="185"/>
                  </a:lnTo>
                  <a:lnTo>
                    <a:pt x="126" y="185"/>
                  </a:lnTo>
                  <a:lnTo>
                    <a:pt x="126" y="182"/>
                  </a:lnTo>
                  <a:lnTo>
                    <a:pt x="129" y="182"/>
                  </a:lnTo>
                  <a:lnTo>
                    <a:pt x="129" y="182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22" y="182"/>
                  </a:lnTo>
                  <a:lnTo>
                    <a:pt x="122" y="174"/>
                  </a:lnTo>
                  <a:lnTo>
                    <a:pt x="118" y="170"/>
                  </a:lnTo>
                  <a:lnTo>
                    <a:pt x="114" y="167"/>
                  </a:lnTo>
                  <a:lnTo>
                    <a:pt x="114" y="163"/>
                  </a:lnTo>
                  <a:lnTo>
                    <a:pt x="111" y="159"/>
                  </a:lnTo>
                  <a:lnTo>
                    <a:pt x="107" y="167"/>
                  </a:lnTo>
                  <a:lnTo>
                    <a:pt x="103" y="163"/>
                  </a:lnTo>
                  <a:lnTo>
                    <a:pt x="103" y="163"/>
                  </a:lnTo>
                  <a:lnTo>
                    <a:pt x="100" y="163"/>
                  </a:lnTo>
                  <a:lnTo>
                    <a:pt x="96" y="159"/>
                  </a:lnTo>
                  <a:lnTo>
                    <a:pt x="100" y="159"/>
                  </a:lnTo>
                  <a:lnTo>
                    <a:pt x="100" y="159"/>
                  </a:lnTo>
                  <a:lnTo>
                    <a:pt x="96" y="159"/>
                  </a:lnTo>
                  <a:lnTo>
                    <a:pt x="96" y="159"/>
                  </a:lnTo>
                  <a:lnTo>
                    <a:pt x="92" y="159"/>
                  </a:lnTo>
                  <a:lnTo>
                    <a:pt x="96" y="159"/>
                  </a:lnTo>
                  <a:lnTo>
                    <a:pt x="96" y="163"/>
                  </a:lnTo>
                  <a:lnTo>
                    <a:pt x="92" y="163"/>
                  </a:lnTo>
                  <a:lnTo>
                    <a:pt x="92" y="163"/>
                  </a:lnTo>
                  <a:lnTo>
                    <a:pt x="89" y="163"/>
                  </a:lnTo>
                  <a:lnTo>
                    <a:pt x="89" y="159"/>
                  </a:lnTo>
                  <a:lnTo>
                    <a:pt x="89" y="163"/>
                  </a:lnTo>
                  <a:lnTo>
                    <a:pt x="89" y="159"/>
                  </a:lnTo>
                  <a:lnTo>
                    <a:pt x="85" y="159"/>
                  </a:lnTo>
                  <a:lnTo>
                    <a:pt x="81" y="156"/>
                  </a:lnTo>
                  <a:lnTo>
                    <a:pt x="81" y="148"/>
                  </a:lnTo>
                  <a:lnTo>
                    <a:pt x="74" y="148"/>
                  </a:lnTo>
                  <a:lnTo>
                    <a:pt x="74" y="144"/>
                  </a:lnTo>
                  <a:lnTo>
                    <a:pt x="74" y="141"/>
                  </a:lnTo>
                  <a:lnTo>
                    <a:pt x="77" y="137"/>
                  </a:lnTo>
                  <a:lnTo>
                    <a:pt x="74" y="130"/>
                  </a:lnTo>
                  <a:lnTo>
                    <a:pt x="70" y="130"/>
                  </a:lnTo>
                  <a:lnTo>
                    <a:pt x="66" y="122"/>
                  </a:lnTo>
                  <a:lnTo>
                    <a:pt x="66" y="122"/>
                  </a:lnTo>
                  <a:lnTo>
                    <a:pt x="63" y="122"/>
                  </a:lnTo>
                  <a:lnTo>
                    <a:pt x="52" y="115"/>
                  </a:lnTo>
                  <a:lnTo>
                    <a:pt x="48" y="115"/>
                  </a:lnTo>
                  <a:lnTo>
                    <a:pt x="48" y="118"/>
                  </a:lnTo>
                  <a:lnTo>
                    <a:pt x="44" y="115"/>
                  </a:lnTo>
                  <a:lnTo>
                    <a:pt x="44" y="111"/>
                  </a:lnTo>
                  <a:lnTo>
                    <a:pt x="44" y="111"/>
                  </a:lnTo>
                  <a:lnTo>
                    <a:pt x="44" y="107"/>
                  </a:lnTo>
                  <a:lnTo>
                    <a:pt x="40" y="107"/>
                  </a:lnTo>
                  <a:lnTo>
                    <a:pt x="40" y="104"/>
                  </a:lnTo>
                  <a:lnTo>
                    <a:pt x="37" y="104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3" y="92"/>
                  </a:lnTo>
                  <a:lnTo>
                    <a:pt x="33" y="89"/>
                  </a:lnTo>
                  <a:lnTo>
                    <a:pt x="37" y="85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40" y="81"/>
                  </a:lnTo>
                  <a:lnTo>
                    <a:pt x="40" y="78"/>
                  </a:lnTo>
                  <a:lnTo>
                    <a:pt x="40" y="74"/>
                  </a:lnTo>
                  <a:lnTo>
                    <a:pt x="40" y="70"/>
                  </a:lnTo>
                  <a:lnTo>
                    <a:pt x="40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0" y="67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29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2" y="59"/>
                  </a:lnTo>
                  <a:lnTo>
                    <a:pt x="22" y="55"/>
                  </a:lnTo>
                  <a:lnTo>
                    <a:pt x="18" y="55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5" y="48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5" y="44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29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6" name="Freeform 78"/>
            <p:cNvSpPr>
              <a:spLocks/>
            </p:cNvSpPr>
            <p:nvPr/>
          </p:nvSpPr>
          <p:spPr bwMode="auto">
            <a:xfrm>
              <a:off x="5155064" y="2326793"/>
              <a:ext cx="75912" cy="57899"/>
            </a:xfrm>
            <a:custGeom>
              <a:avLst/>
              <a:gdLst>
                <a:gd name="T0" fmla="*/ 0 w 59"/>
                <a:gd name="T1" fmla="*/ 0 h 45"/>
                <a:gd name="T2" fmla="*/ 4 w 59"/>
                <a:gd name="T3" fmla="*/ 0 h 45"/>
                <a:gd name="T4" fmla="*/ 11 w 59"/>
                <a:gd name="T5" fmla="*/ 0 h 45"/>
                <a:gd name="T6" fmla="*/ 15 w 59"/>
                <a:gd name="T7" fmla="*/ 0 h 45"/>
                <a:gd name="T8" fmla="*/ 26 w 59"/>
                <a:gd name="T9" fmla="*/ 0 h 45"/>
                <a:gd name="T10" fmla="*/ 30 w 59"/>
                <a:gd name="T11" fmla="*/ 4 h 45"/>
                <a:gd name="T12" fmla="*/ 34 w 59"/>
                <a:gd name="T13" fmla="*/ 4 h 45"/>
                <a:gd name="T14" fmla="*/ 37 w 59"/>
                <a:gd name="T15" fmla="*/ 8 h 45"/>
                <a:gd name="T16" fmla="*/ 37 w 59"/>
                <a:gd name="T17" fmla="*/ 11 h 45"/>
                <a:gd name="T18" fmla="*/ 37 w 59"/>
                <a:gd name="T19" fmla="*/ 11 h 45"/>
                <a:gd name="T20" fmla="*/ 45 w 59"/>
                <a:gd name="T21" fmla="*/ 19 h 45"/>
                <a:gd name="T22" fmla="*/ 45 w 59"/>
                <a:gd name="T23" fmla="*/ 19 h 45"/>
                <a:gd name="T24" fmla="*/ 41 w 59"/>
                <a:gd name="T25" fmla="*/ 22 h 45"/>
                <a:gd name="T26" fmla="*/ 45 w 59"/>
                <a:gd name="T27" fmla="*/ 26 h 45"/>
                <a:gd name="T28" fmla="*/ 52 w 59"/>
                <a:gd name="T29" fmla="*/ 30 h 45"/>
                <a:gd name="T30" fmla="*/ 56 w 59"/>
                <a:gd name="T31" fmla="*/ 30 h 45"/>
                <a:gd name="T32" fmla="*/ 59 w 59"/>
                <a:gd name="T33" fmla="*/ 33 h 45"/>
                <a:gd name="T34" fmla="*/ 56 w 59"/>
                <a:gd name="T35" fmla="*/ 33 h 45"/>
                <a:gd name="T36" fmla="*/ 59 w 59"/>
                <a:gd name="T37" fmla="*/ 37 h 45"/>
                <a:gd name="T38" fmla="*/ 56 w 59"/>
                <a:gd name="T39" fmla="*/ 41 h 45"/>
                <a:gd name="T40" fmla="*/ 56 w 59"/>
                <a:gd name="T41" fmla="*/ 45 h 45"/>
                <a:gd name="T42" fmla="*/ 52 w 59"/>
                <a:gd name="T43" fmla="*/ 45 h 45"/>
                <a:gd name="T44" fmla="*/ 45 w 59"/>
                <a:gd name="T45" fmla="*/ 33 h 45"/>
                <a:gd name="T46" fmla="*/ 41 w 59"/>
                <a:gd name="T47" fmla="*/ 33 h 45"/>
                <a:gd name="T48" fmla="*/ 37 w 59"/>
                <a:gd name="T49" fmla="*/ 30 h 45"/>
                <a:gd name="T50" fmla="*/ 37 w 59"/>
                <a:gd name="T51" fmla="*/ 30 h 45"/>
                <a:gd name="T52" fmla="*/ 34 w 59"/>
                <a:gd name="T53" fmla="*/ 30 h 45"/>
                <a:gd name="T54" fmla="*/ 30 w 59"/>
                <a:gd name="T55" fmla="*/ 26 h 45"/>
                <a:gd name="T56" fmla="*/ 26 w 59"/>
                <a:gd name="T57" fmla="*/ 26 h 45"/>
                <a:gd name="T58" fmla="*/ 22 w 59"/>
                <a:gd name="T59" fmla="*/ 26 h 45"/>
                <a:gd name="T60" fmla="*/ 22 w 59"/>
                <a:gd name="T61" fmla="*/ 26 h 45"/>
                <a:gd name="T62" fmla="*/ 19 w 59"/>
                <a:gd name="T63" fmla="*/ 22 h 45"/>
                <a:gd name="T64" fmla="*/ 19 w 59"/>
                <a:gd name="T65" fmla="*/ 22 h 45"/>
                <a:gd name="T66" fmla="*/ 11 w 59"/>
                <a:gd name="T67" fmla="*/ 22 h 45"/>
                <a:gd name="T68" fmla="*/ 8 w 59"/>
                <a:gd name="T69" fmla="*/ 19 h 45"/>
                <a:gd name="T70" fmla="*/ 8 w 59"/>
                <a:gd name="T71" fmla="*/ 15 h 45"/>
                <a:gd name="T72" fmla="*/ 8 w 59"/>
                <a:gd name="T73" fmla="*/ 11 h 45"/>
                <a:gd name="T74" fmla="*/ 8 w 59"/>
                <a:gd name="T75" fmla="*/ 8 h 45"/>
                <a:gd name="T76" fmla="*/ 4 w 59"/>
                <a:gd name="T77" fmla="*/ 8 h 45"/>
                <a:gd name="T78" fmla="*/ 4 w 59"/>
                <a:gd name="T79" fmla="*/ 4 h 45"/>
                <a:gd name="T80" fmla="*/ 0 w 59"/>
                <a:gd name="T8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9" h="45">
                  <a:moveTo>
                    <a:pt x="0" y="0"/>
                  </a:moveTo>
                  <a:lnTo>
                    <a:pt x="4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4" y="4"/>
                  </a:lnTo>
                  <a:lnTo>
                    <a:pt x="37" y="8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5" y="19"/>
                  </a:lnTo>
                  <a:lnTo>
                    <a:pt x="45" y="19"/>
                  </a:lnTo>
                  <a:lnTo>
                    <a:pt x="41" y="22"/>
                  </a:lnTo>
                  <a:lnTo>
                    <a:pt x="45" y="26"/>
                  </a:lnTo>
                  <a:lnTo>
                    <a:pt x="52" y="30"/>
                  </a:lnTo>
                  <a:lnTo>
                    <a:pt x="56" y="30"/>
                  </a:lnTo>
                  <a:lnTo>
                    <a:pt x="59" y="33"/>
                  </a:lnTo>
                  <a:lnTo>
                    <a:pt x="56" y="33"/>
                  </a:lnTo>
                  <a:lnTo>
                    <a:pt x="59" y="37"/>
                  </a:lnTo>
                  <a:lnTo>
                    <a:pt x="56" y="41"/>
                  </a:lnTo>
                  <a:lnTo>
                    <a:pt x="56" y="45"/>
                  </a:lnTo>
                  <a:lnTo>
                    <a:pt x="52" y="45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34" y="30"/>
                  </a:lnTo>
                  <a:lnTo>
                    <a:pt x="30" y="26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1" y="22"/>
                  </a:lnTo>
                  <a:lnTo>
                    <a:pt x="8" y="19"/>
                  </a:lnTo>
                  <a:lnTo>
                    <a:pt x="8" y="15"/>
                  </a:lnTo>
                  <a:lnTo>
                    <a:pt x="8" y="11"/>
                  </a:lnTo>
                  <a:lnTo>
                    <a:pt x="8" y="8"/>
                  </a:lnTo>
                  <a:lnTo>
                    <a:pt x="4" y="8"/>
                  </a:lnTo>
                  <a:lnTo>
                    <a:pt x="4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7" name="Freeform 79"/>
            <p:cNvSpPr>
              <a:spLocks noEditPoints="1"/>
            </p:cNvSpPr>
            <p:nvPr/>
          </p:nvSpPr>
          <p:spPr bwMode="auto">
            <a:xfrm>
              <a:off x="4802526" y="2312640"/>
              <a:ext cx="396282" cy="142816"/>
            </a:xfrm>
            <a:custGeom>
              <a:avLst/>
              <a:gdLst>
                <a:gd name="T0" fmla="*/ 15 w 308"/>
                <a:gd name="T1" fmla="*/ 11 h 111"/>
                <a:gd name="T2" fmla="*/ 26 w 308"/>
                <a:gd name="T3" fmla="*/ 0 h 111"/>
                <a:gd name="T4" fmla="*/ 45 w 308"/>
                <a:gd name="T5" fmla="*/ 11 h 111"/>
                <a:gd name="T6" fmla="*/ 41 w 308"/>
                <a:gd name="T7" fmla="*/ 19 h 111"/>
                <a:gd name="T8" fmla="*/ 19 w 308"/>
                <a:gd name="T9" fmla="*/ 30 h 111"/>
                <a:gd name="T10" fmla="*/ 15 w 308"/>
                <a:gd name="T11" fmla="*/ 26 h 111"/>
                <a:gd name="T12" fmla="*/ 8 w 308"/>
                <a:gd name="T13" fmla="*/ 22 h 111"/>
                <a:gd name="T14" fmla="*/ 233 w 308"/>
                <a:gd name="T15" fmla="*/ 19 h 111"/>
                <a:gd name="T16" fmla="*/ 215 w 308"/>
                <a:gd name="T17" fmla="*/ 15 h 111"/>
                <a:gd name="T18" fmla="*/ 185 w 308"/>
                <a:gd name="T19" fmla="*/ 19 h 111"/>
                <a:gd name="T20" fmla="*/ 167 w 308"/>
                <a:gd name="T21" fmla="*/ 11 h 111"/>
                <a:gd name="T22" fmla="*/ 152 w 308"/>
                <a:gd name="T23" fmla="*/ 7 h 111"/>
                <a:gd name="T24" fmla="*/ 133 w 308"/>
                <a:gd name="T25" fmla="*/ 0 h 111"/>
                <a:gd name="T26" fmla="*/ 104 w 308"/>
                <a:gd name="T27" fmla="*/ 4 h 111"/>
                <a:gd name="T28" fmla="*/ 89 w 308"/>
                <a:gd name="T29" fmla="*/ 15 h 111"/>
                <a:gd name="T30" fmla="*/ 67 w 308"/>
                <a:gd name="T31" fmla="*/ 15 h 111"/>
                <a:gd name="T32" fmla="*/ 56 w 308"/>
                <a:gd name="T33" fmla="*/ 22 h 111"/>
                <a:gd name="T34" fmla="*/ 48 w 308"/>
                <a:gd name="T35" fmla="*/ 30 h 111"/>
                <a:gd name="T36" fmla="*/ 41 w 308"/>
                <a:gd name="T37" fmla="*/ 33 h 111"/>
                <a:gd name="T38" fmla="*/ 22 w 308"/>
                <a:gd name="T39" fmla="*/ 30 h 111"/>
                <a:gd name="T40" fmla="*/ 11 w 308"/>
                <a:gd name="T41" fmla="*/ 44 h 111"/>
                <a:gd name="T42" fmla="*/ 22 w 308"/>
                <a:gd name="T43" fmla="*/ 48 h 111"/>
                <a:gd name="T44" fmla="*/ 22 w 308"/>
                <a:gd name="T45" fmla="*/ 59 h 111"/>
                <a:gd name="T46" fmla="*/ 22 w 308"/>
                <a:gd name="T47" fmla="*/ 63 h 111"/>
                <a:gd name="T48" fmla="*/ 15 w 308"/>
                <a:gd name="T49" fmla="*/ 67 h 111"/>
                <a:gd name="T50" fmla="*/ 22 w 308"/>
                <a:gd name="T51" fmla="*/ 74 h 111"/>
                <a:gd name="T52" fmla="*/ 30 w 308"/>
                <a:gd name="T53" fmla="*/ 85 h 111"/>
                <a:gd name="T54" fmla="*/ 30 w 308"/>
                <a:gd name="T55" fmla="*/ 96 h 111"/>
                <a:gd name="T56" fmla="*/ 34 w 308"/>
                <a:gd name="T57" fmla="*/ 96 h 111"/>
                <a:gd name="T58" fmla="*/ 41 w 308"/>
                <a:gd name="T59" fmla="*/ 100 h 111"/>
                <a:gd name="T60" fmla="*/ 52 w 308"/>
                <a:gd name="T61" fmla="*/ 96 h 111"/>
                <a:gd name="T62" fmla="*/ 59 w 308"/>
                <a:gd name="T63" fmla="*/ 104 h 111"/>
                <a:gd name="T64" fmla="*/ 74 w 308"/>
                <a:gd name="T65" fmla="*/ 108 h 111"/>
                <a:gd name="T66" fmla="*/ 85 w 308"/>
                <a:gd name="T67" fmla="*/ 100 h 111"/>
                <a:gd name="T68" fmla="*/ 111 w 308"/>
                <a:gd name="T69" fmla="*/ 108 h 111"/>
                <a:gd name="T70" fmla="*/ 141 w 308"/>
                <a:gd name="T71" fmla="*/ 104 h 111"/>
                <a:gd name="T72" fmla="*/ 167 w 308"/>
                <a:gd name="T73" fmla="*/ 96 h 111"/>
                <a:gd name="T74" fmla="*/ 167 w 308"/>
                <a:gd name="T75" fmla="*/ 104 h 111"/>
                <a:gd name="T76" fmla="*/ 182 w 308"/>
                <a:gd name="T77" fmla="*/ 108 h 111"/>
                <a:gd name="T78" fmla="*/ 189 w 308"/>
                <a:gd name="T79" fmla="*/ 96 h 111"/>
                <a:gd name="T80" fmla="*/ 215 w 308"/>
                <a:gd name="T81" fmla="*/ 93 h 111"/>
                <a:gd name="T82" fmla="*/ 241 w 308"/>
                <a:gd name="T83" fmla="*/ 89 h 111"/>
                <a:gd name="T84" fmla="*/ 270 w 308"/>
                <a:gd name="T85" fmla="*/ 89 h 111"/>
                <a:gd name="T86" fmla="*/ 296 w 308"/>
                <a:gd name="T87" fmla="*/ 85 h 111"/>
                <a:gd name="T88" fmla="*/ 304 w 308"/>
                <a:gd name="T89" fmla="*/ 82 h 111"/>
                <a:gd name="T90" fmla="*/ 296 w 308"/>
                <a:gd name="T91" fmla="*/ 63 h 111"/>
                <a:gd name="T92" fmla="*/ 293 w 308"/>
                <a:gd name="T93" fmla="*/ 44 h 111"/>
                <a:gd name="T94" fmla="*/ 293 w 308"/>
                <a:gd name="T95" fmla="*/ 33 h 111"/>
                <a:gd name="T96" fmla="*/ 278 w 308"/>
                <a:gd name="T97" fmla="*/ 19 h 111"/>
                <a:gd name="T98" fmla="*/ 259 w 308"/>
                <a:gd name="T99" fmla="*/ 7 h 111"/>
                <a:gd name="T100" fmla="*/ 248 w 308"/>
                <a:gd name="T101" fmla="*/ 4 h 111"/>
                <a:gd name="T102" fmla="*/ 37 w 308"/>
                <a:gd name="T103" fmla="*/ 100 h 111"/>
                <a:gd name="T104" fmla="*/ 8 w 308"/>
                <a:gd name="T105" fmla="*/ 3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08" h="111">
                  <a:moveTo>
                    <a:pt x="8" y="22"/>
                  </a:moveTo>
                  <a:lnTo>
                    <a:pt x="11" y="22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5" y="11"/>
                  </a:lnTo>
                  <a:lnTo>
                    <a:pt x="11" y="7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34" y="4"/>
                  </a:lnTo>
                  <a:lnTo>
                    <a:pt x="37" y="7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8" y="15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48" y="22"/>
                  </a:lnTo>
                  <a:lnTo>
                    <a:pt x="45" y="22"/>
                  </a:lnTo>
                  <a:lnTo>
                    <a:pt x="41" y="19"/>
                  </a:lnTo>
                  <a:lnTo>
                    <a:pt x="37" y="19"/>
                  </a:lnTo>
                  <a:lnTo>
                    <a:pt x="37" y="22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6"/>
                  </a:lnTo>
                  <a:lnTo>
                    <a:pt x="19" y="30"/>
                  </a:lnTo>
                  <a:lnTo>
                    <a:pt x="11" y="37"/>
                  </a:lnTo>
                  <a:lnTo>
                    <a:pt x="11" y="33"/>
                  </a:lnTo>
                  <a:lnTo>
                    <a:pt x="11" y="30"/>
                  </a:lnTo>
                  <a:lnTo>
                    <a:pt x="15" y="30"/>
                  </a:lnTo>
                  <a:lnTo>
                    <a:pt x="19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2"/>
                  </a:lnTo>
                  <a:close/>
                  <a:moveTo>
                    <a:pt x="248" y="4"/>
                  </a:moveTo>
                  <a:lnTo>
                    <a:pt x="245" y="7"/>
                  </a:lnTo>
                  <a:lnTo>
                    <a:pt x="245" y="11"/>
                  </a:lnTo>
                  <a:lnTo>
                    <a:pt x="241" y="11"/>
                  </a:lnTo>
                  <a:lnTo>
                    <a:pt x="233" y="15"/>
                  </a:lnTo>
                  <a:lnTo>
                    <a:pt x="233" y="19"/>
                  </a:lnTo>
                  <a:lnTo>
                    <a:pt x="230" y="19"/>
                  </a:lnTo>
                  <a:lnTo>
                    <a:pt x="226" y="19"/>
                  </a:lnTo>
                  <a:lnTo>
                    <a:pt x="219" y="19"/>
                  </a:lnTo>
                  <a:lnTo>
                    <a:pt x="219" y="15"/>
                  </a:lnTo>
                  <a:lnTo>
                    <a:pt x="215" y="15"/>
                  </a:lnTo>
                  <a:lnTo>
                    <a:pt x="215" y="15"/>
                  </a:lnTo>
                  <a:lnTo>
                    <a:pt x="211" y="15"/>
                  </a:lnTo>
                  <a:lnTo>
                    <a:pt x="204" y="19"/>
                  </a:lnTo>
                  <a:lnTo>
                    <a:pt x="196" y="19"/>
                  </a:lnTo>
                  <a:lnTo>
                    <a:pt x="193" y="19"/>
                  </a:lnTo>
                  <a:lnTo>
                    <a:pt x="189" y="15"/>
                  </a:lnTo>
                  <a:lnTo>
                    <a:pt x="185" y="19"/>
                  </a:lnTo>
                  <a:lnTo>
                    <a:pt x="182" y="15"/>
                  </a:lnTo>
                  <a:lnTo>
                    <a:pt x="178" y="15"/>
                  </a:lnTo>
                  <a:lnTo>
                    <a:pt x="171" y="11"/>
                  </a:lnTo>
                  <a:lnTo>
                    <a:pt x="171" y="11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3" y="7"/>
                  </a:lnTo>
                  <a:lnTo>
                    <a:pt x="163" y="4"/>
                  </a:lnTo>
                  <a:lnTo>
                    <a:pt x="159" y="4"/>
                  </a:lnTo>
                  <a:lnTo>
                    <a:pt x="159" y="4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45" y="4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41" y="0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0" y="0"/>
                  </a:lnTo>
                  <a:lnTo>
                    <a:pt x="119" y="0"/>
                  </a:lnTo>
                  <a:lnTo>
                    <a:pt x="115" y="0"/>
                  </a:lnTo>
                  <a:lnTo>
                    <a:pt x="108" y="4"/>
                  </a:lnTo>
                  <a:lnTo>
                    <a:pt x="104" y="4"/>
                  </a:lnTo>
                  <a:lnTo>
                    <a:pt x="100" y="4"/>
                  </a:lnTo>
                  <a:lnTo>
                    <a:pt x="96" y="7"/>
                  </a:lnTo>
                  <a:lnTo>
                    <a:pt x="96" y="7"/>
                  </a:lnTo>
                  <a:lnTo>
                    <a:pt x="93" y="11"/>
                  </a:lnTo>
                  <a:lnTo>
                    <a:pt x="89" y="11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89" y="19"/>
                  </a:lnTo>
                  <a:lnTo>
                    <a:pt x="82" y="19"/>
                  </a:lnTo>
                  <a:lnTo>
                    <a:pt x="74" y="15"/>
                  </a:lnTo>
                  <a:lnTo>
                    <a:pt x="71" y="15"/>
                  </a:lnTo>
                  <a:lnTo>
                    <a:pt x="67" y="15"/>
                  </a:lnTo>
                  <a:lnTo>
                    <a:pt x="63" y="15"/>
                  </a:lnTo>
                  <a:lnTo>
                    <a:pt x="59" y="19"/>
                  </a:lnTo>
                  <a:lnTo>
                    <a:pt x="56" y="15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6" y="22"/>
                  </a:lnTo>
                  <a:lnTo>
                    <a:pt x="59" y="22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48" y="30"/>
                  </a:lnTo>
                  <a:lnTo>
                    <a:pt x="48" y="33"/>
                  </a:lnTo>
                  <a:lnTo>
                    <a:pt x="52" y="30"/>
                  </a:lnTo>
                  <a:lnTo>
                    <a:pt x="56" y="33"/>
                  </a:lnTo>
                  <a:lnTo>
                    <a:pt x="52" y="33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37" y="33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0" y="33"/>
                  </a:lnTo>
                  <a:lnTo>
                    <a:pt x="26" y="33"/>
                  </a:lnTo>
                  <a:lnTo>
                    <a:pt x="22" y="30"/>
                  </a:lnTo>
                  <a:lnTo>
                    <a:pt x="19" y="30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41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5" y="48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22" y="48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22" y="56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2" y="59"/>
                  </a:lnTo>
                  <a:lnTo>
                    <a:pt x="19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7"/>
                  </a:lnTo>
                  <a:lnTo>
                    <a:pt x="19" y="67"/>
                  </a:lnTo>
                  <a:lnTo>
                    <a:pt x="19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9" y="74"/>
                  </a:lnTo>
                  <a:lnTo>
                    <a:pt x="19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6" y="78"/>
                  </a:lnTo>
                  <a:lnTo>
                    <a:pt x="30" y="82"/>
                  </a:lnTo>
                  <a:lnTo>
                    <a:pt x="26" y="82"/>
                  </a:lnTo>
                  <a:lnTo>
                    <a:pt x="26" y="85"/>
                  </a:lnTo>
                  <a:lnTo>
                    <a:pt x="30" y="85"/>
                  </a:lnTo>
                  <a:lnTo>
                    <a:pt x="30" y="85"/>
                  </a:lnTo>
                  <a:lnTo>
                    <a:pt x="34" y="89"/>
                  </a:lnTo>
                  <a:lnTo>
                    <a:pt x="34" y="93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30" y="96"/>
                  </a:lnTo>
                  <a:lnTo>
                    <a:pt x="37" y="93"/>
                  </a:lnTo>
                  <a:lnTo>
                    <a:pt x="45" y="93"/>
                  </a:lnTo>
                  <a:lnTo>
                    <a:pt x="45" y="96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34" y="96"/>
                  </a:lnTo>
                  <a:lnTo>
                    <a:pt x="30" y="100"/>
                  </a:lnTo>
                  <a:lnTo>
                    <a:pt x="34" y="100"/>
                  </a:lnTo>
                  <a:lnTo>
                    <a:pt x="37" y="100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45" y="100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6" y="100"/>
                  </a:lnTo>
                  <a:lnTo>
                    <a:pt x="56" y="96"/>
                  </a:lnTo>
                  <a:lnTo>
                    <a:pt x="59" y="96"/>
                  </a:lnTo>
                  <a:lnTo>
                    <a:pt x="59" y="100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59" y="104"/>
                  </a:lnTo>
                  <a:lnTo>
                    <a:pt x="63" y="108"/>
                  </a:lnTo>
                  <a:lnTo>
                    <a:pt x="63" y="108"/>
                  </a:lnTo>
                  <a:lnTo>
                    <a:pt x="67" y="108"/>
                  </a:lnTo>
                  <a:lnTo>
                    <a:pt x="71" y="108"/>
                  </a:lnTo>
                  <a:lnTo>
                    <a:pt x="74" y="108"/>
                  </a:lnTo>
                  <a:lnTo>
                    <a:pt x="78" y="108"/>
                  </a:lnTo>
                  <a:lnTo>
                    <a:pt x="78" y="104"/>
                  </a:lnTo>
                  <a:lnTo>
                    <a:pt x="82" y="104"/>
                  </a:lnTo>
                  <a:lnTo>
                    <a:pt x="85" y="104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85" y="96"/>
                  </a:lnTo>
                  <a:lnTo>
                    <a:pt x="89" y="96"/>
                  </a:lnTo>
                  <a:lnTo>
                    <a:pt x="96" y="96"/>
                  </a:lnTo>
                  <a:lnTo>
                    <a:pt x="104" y="100"/>
                  </a:lnTo>
                  <a:lnTo>
                    <a:pt x="108" y="100"/>
                  </a:lnTo>
                  <a:lnTo>
                    <a:pt x="111" y="108"/>
                  </a:lnTo>
                  <a:lnTo>
                    <a:pt x="119" y="108"/>
                  </a:lnTo>
                  <a:lnTo>
                    <a:pt x="133" y="108"/>
                  </a:lnTo>
                  <a:lnTo>
                    <a:pt x="137" y="104"/>
                  </a:lnTo>
                  <a:lnTo>
                    <a:pt x="137" y="104"/>
                  </a:lnTo>
                  <a:lnTo>
                    <a:pt x="137" y="108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48" y="96"/>
                  </a:lnTo>
                  <a:lnTo>
                    <a:pt x="152" y="93"/>
                  </a:lnTo>
                  <a:lnTo>
                    <a:pt x="156" y="96"/>
                  </a:lnTo>
                  <a:lnTo>
                    <a:pt x="163" y="96"/>
                  </a:lnTo>
                  <a:lnTo>
                    <a:pt x="167" y="96"/>
                  </a:lnTo>
                  <a:lnTo>
                    <a:pt x="167" y="96"/>
                  </a:lnTo>
                  <a:lnTo>
                    <a:pt x="171" y="93"/>
                  </a:lnTo>
                  <a:lnTo>
                    <a:pt x="174" y="93"/>
                  </a:lnTo>
                  <a:lnTo>
                    <a:pt x="174" y="96"/>
                  </a:lnTo>
                  <a:lnTo>
                    <a:pt x="171" y="100"/>
                  </a:lnTo>
                  <a:lnTo>
                    <a:pt x="167" y="104"/>
                  </a:lnTo>
                  <a:lnTo>
                    <a:pt x="167" y="104"/>
                  </a:lnTo>
                  <a:lnTo>
                    <a:pt x="171" y="108"/>
                  </a:lnTo>
                  <a:lnTo>
                    <a:pt x="171" y="108"/>
                  </a:lnTo>
                  <a:lnTo>
                    <a:pt x="174" y="111"/>
                  </a:lnTo>
                  <a:lnTo>
                    <a:pt x="178" y="108"/>
                  </a:lnTo>
                  <a:lnTo>
                    <a:pt x="182" y="108"/>
                  </a:lnTo>
                  <a:lnTo>
                    <a:pt x="178" y="104"/>
                  </a:lnTo>
                  <a:lnTo>
                    <a:pt x="182" y="104"/>
                  </a:lnTo>
                  <a:lnTo>
                    <a:pt x="182" y="96"/>
                  </a:lnTo>
                  <a:lnTo>
                    <a:pt x="182" y="96"/>
                  </a:lnTo>
                  <a:lnTo>
                    <a:pt x="189" y="96"/>
                  </a:lnTo>
                  <a:lnTo>
                    <a:pt x="189" y="96"/>
                  </a:lnTo>
                  <a:lnTo>
                    <a:pt x="200" y="96"/>
                  </a:lnTo>
                  <a:lnTo>
                    <a:pt x="200" y="93"/>
                  </a:lnTo>
                  <a:lnTo>
                    <a:pt x="204" y="93"/>
                  </a:lnTo>
                  <a:lnTo>
                    <a:pt x="211" y="93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22" y="96"/>
                  </a:lnTo>
                  <a:lnTo>
                    <a:pt x="230" y="96"/>
                  </a:lnTo>
                  <a:lnTo>
                    <a:pt x="230" y="93"/>
                  </a:lnTo>
                  <a:lnTo>
                    <a:pt x="233" y="93"/>
                  </a:lnTo>
                  <a:lnTo>
                    <a:pt x="237" y="89"/>
                  </a:lnTo>
                  <a:lnTo>
                    <a:pt x="241" y="89"/>
                  </a:lnTo>
                  <a:lnTo>
                    <a:pt x="245" y="89"/>
                  </a:lnTo>
                  <a:lnTo>
                    <a:pt x="248" y="89"/>
                  </a:lnTo>
                  <a:lnTo>
                    <a:pt x="256" y="89"/>
                  </a:lnTo>
                  <a:lnTo>
                    <a:pt x="263" y="85"/>
                  </a:lnTo>
                  <a:lnTo>
                    <a:pt x="267" y="85"/>
                  </a:lnTo>
                  <a:lnTo>
                    <a:pt x="270" y="89"/>
                  </a:lnTo>
                  <a:lnTo>
                    <a:pt x="274" y="85"/>
                  </a:lnTo>
                  <a:lnTo>
                    <a:pt x="278" y="85"/>
                  </a:lnTo>
                  <a:lnTo>
                    <a:pt x="282" y="82"/>
                  </a:lnTo>
                  <a:lnTo>
                    <a:pt x="285" y="82"/>
                  </a:lnTo>
                  <a:lnTo>
                    <a:pt x="293" y="85"/>
                  </a:lnTo>
                  <a:lnTo>
                    <a:pt x="296" y="85"/>
                  </a:lnTo>
                  <a:lnTo>
                    <a:pt x="300" y="85"/>
                  </a:lnTo>
                  <a:lnTo>
                    <a:pt x="300" y="89"/>
                  </a:lnTo>
                  <a:lnTo>
                    <a:pt x="300" y="89"/>
                  </a:lnTo>
                  <a:lnTo>
                    <a:pt x="304" y="89"/>
                  </a:lnTo>
                  <a:lnTo>
                    <a:pt x="308" y="85"/>
                  </a:lnTo>
                  <a:lnTo>
                    <a:pt x="304" y="82"/>
                  </a:lnTo>
                  <a:lnTo>
                    <a:pt x="300" y="78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96" y="70"/>
                  </a:lnTo>
                  <a:lnTo>
                    <a:pt x="300" y="63"/>
                  </a:lnTo>
                  <a:lnTo>
                    <a:pt x="296" y="63"/>
                  </a:lnTo>
                  <a:lnTo>
                    <a:pt x="293" y="63"/>
                  </a:lnTo>
                  <a:lnTo>
                    <a:pt x="293" y="59"/>
                  </a:lnTo>
                  <a:lnTo>
                    <a:pt x="293" y="56"/>
                  </a:lnTo>
                  <a:lnTo>
                    <a:pt x="293" y="48"/>
                  </a:lnTo>
                  <a:lnTo>
                    <a:pt x="293" y="48"/>
                  </a:lnTo>
                  <a:lnTo>
                    <a:pt x="293" y="44"/>
                  </a:lnTo>
                  <a:lnTo>
                    <a:pt x="296" y="44"/>
                  </a:lnTo>
                  <a:lnTo>
                    <a:pt x="296" y="41"/>
                  </a:lnTo>
                  <a:lnTo>
                    <a:pt x="300" y="41"/>
                  </a:lnTo>
                  <a:lnTo>
                    <a:pt x="296" y="37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85" y="33"/>
                  </a:lnTo>
                  <a:lnTo>
                    <a:pt x="282" y="30"/>
                  </a:lnTo>
                  <a:lnTo>
                    <a:pt x="282" y="26"/>
                  </a:lnTo>
                  <a:lnTo>
                    <a:pt x="282" y="22"/>
                  </a:lnTo>
                  <a:lnTo>
                    <a:pt x="282" y="19"/>
                  </a:lnTo>
                  <a:lnTo>
                    <a:pt x="278" y="19"/>
                  </a:lnTo>
                  <a:lnTo>
                    <a:pt x="278" y="15"/>
                  </a:lnTo>
                  <a:lnTo>
                    <a:pt x="274" y="11"/>
                  </a:lnTo>
                  <a:lnTo>
                    <a:pt x="270" y="11"/>
                  </a:lnTo>
                  <a:lnTo>
                    <a:pt x="263" y="7"/>
                  </a:lnTo>
                  <a:lnTo>
                    <a:pt x="263" y="7"/>
                  </a:lnTo>
                  <a:lnTo>
                    <a:pt x="259" y="7"/>
                  </a:lnTo>
                  <a:lnTo>
                    <a:pt x="256" y="7"/>
                  </a:lnTo>
                  <a:lnTo>
                    <a:pt x="252" y="7"/>
                  </a:lnTo>
                  <a:lnTo>
                    <a:pt x="252" y="7"/>
                  </a:lnTo>
                  <a:lnTo>
                    <a:pt x="248" y="7"/>
                  </a:lnTo>
                  <a:lnTo>
                    <a:pt x="248" y="4"/>
                  </a:lnTo>
                  <a:lnTo>
                    <a:pt x="248" y="4"/>
                  </a:lnTo>
                  <a:lnTo>
                    <a:pt x="248" y="4"/>
                  </a:lnTo>
                  <a:close/>
                  <a:moveTo>
                    <a:pt x="37" y="100"/>
                  </a:moveTo>
                  <a:lnTo>
                    <a:pt x="37" y="100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37" y="100"/>
                  </a:lnTo>
                  <a:lnTo>
                    <a:pt x="37" y="100"/>
                  </a:lnTo>
                  <a:lnTo>
                    <a:pt x="37" y="100"/>
                  </a:lnTo>
                  <a:close/>
                  <a:moveTo>
                    <a:pt x="0" y="33"/>
                  </a:moveTo>
                  <a:lnTo>
                    <a:pt x="4" y="37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8" name="Freeform 80"/>
            <p:cNvSpPr>
              <a:spLocks/>
            </p:cNvSpPr>
            <p:nvPr/>
          </p:nvSpPr>
          <p:spPr bwMode="auto">
            <a:xfrm>
              <a:off x="5088158" y="2418143"/>
              <a:ext cx="205861" cy="181415"/>
            </a:xfrm>
            <a:custGeom>
              <a:avLst/>
              <a:gdLst>
                <a:gd name="T0" fmla="*/ 160 w 160"/>
                <a:gd name="T1" fmla="*/ 118 h 141"/>
                <a:gd name="T2" fmla="*/ 152 w 160"/>
                <a:gd name="T3" fmla="*/ 115 h 141"/>
                <a:gd name="T4" fmla="*/ 145 w 160"/>
                <a:gd name="T5" fmla="*/ 107 h 141"/>
                <a:gd name="T6" fmla="*/ 145 w 160"/>
                <a:gd name="T7" fmla="*/ 100 h 141"/>
                <a:gd name="T8" fmla="*/ 145 w 160"/>
                <a:gd name="T9" fmla="*/ 89 h 141"/>
                <a:gd name="T10" fmla="*/ 137 w 160"/>
                <a:gd name="T11" fmla="*/ 81 h 141"/>
                <a:gd name="T12" fmla="*/ 134 w 160"/>
                <a:gd name="T13" fmla="*/ 81 h 141"/>
                <a:gd name="T14" fmla="*/ 119 w 160"/>
                <a:gd name="T15" fmla="*/ 74 h 141"/>
                <a:gd name="T16" fmla="*/ 115 w 160"/>
                <a:gd name="T17" fmla="*/ 74 h 141"/>
                <a:gd name="T18" fmla="*/ 115 w 160"/>
                <a:gd name="T19" fmla="*/ 70 h 141"/>
                <a:gd name="T20" fmla="*/ 111 w 160"/>
                <a:gd name="T21" fmla="*/ 66 h 141"/>
                <a:gd name="T22" fmla="*/ 108 w 160"/>
                <a:gd name="T23" fmla="*/ 63 h 141"/>
                <a:gd name="T24" fmla="*/ 104 w 160"/>
                <a:gd name="T25" fmla="*/ 59 h 141"/>
                <a:gd name="T26" fmla="*/ 104 w 160"/>
                <a:gd name="T27" fmla="*/ 55 h 141"/>
                <a:gd name="T28" fmla="*/ 104 w 160"/>
                <a:gd name="T29" fmla="*/ 51 h 141"/>
                <a:gd name="T30" fmla="*/ 108 w 160"/>
                <a:gd name="T31" fmla="*/ 44 h 141"/>
                <a:gd name="T32" fmla="*/ 108 w 160"/>
                <a:gd name="T33" fmla="*/ 40 h 141"/>
                <a:gd name="T34" fmla="*/ 111 w 160"/>
                <a:gd name="T35" fmla="*/ 37 h 141"/>
                <a:gd name="T36" fmla="*/ 111 w 160"/>
                <a:gd name="T37" fmla="*/ 29 h 141"/>
                <a:gd name="T38" fmla="*/ 115 w 160"/>
                <a:gd name="T39" fmla="*/ 29 h 141"/>
                <a:gd name="T40" fmla="*/ 115 w 160"/>
                <a:gd name="T41" fmla="*/ 29 h 141"/>
                <a:gd name="T42" fmla="*/ 108 w 160"/>
                <a:gd name="T43" fmla="*/ 26 h 141"/>
                <a:gd name="T44" fmla="*/ 100 w 160"/>
                <a:gd name="T45" fmla="*/ 22 h 141"/>
                <a:gd name="T46" fmla="*/ 97 w 160"/>
                <a:gd name="T47" fmla="*/ 22 h 141"/>
                <a:gd name="T48" fmla="*/ 93 w 160"/>
                <a:gd name="T49" fmla="*/ 14 h 141"/>
                <a:gd name="T50" fmla="*/ 89 w 160"/>
                <a:gd name="T51" fmla="*/ 11 h 141"/>
                <a:gd name="T52" fmla="*/ 86 w 160"/>
                <a:gd name="T53" fmla="*/ 7 h 141"/>
                <a:gd name="T54" fmla="*/ 78 w 160"/>
                <a:gd name="T55" fmla="*/ 7 h 141"/>
                <a:gd name="T56" fmla="*/ 78 w 160"/>
                <a:gd name="T57" fmla="*/ 3 h 141"/>
                <a:gd name="T58" fmla="*/ 71 w 160"/>
                <a:gd name="T59" fmla="*/ 3 h 141"/>
                <a:gd name="T60" fmla="*/ 60 w 160"/>
                <a:gd name="T61" fmla="*/ 0 h 141"/>
                <a:gd name="T62" fmla="*/ 52 w 160"/>
                <a:gd name="T63" fmla="*/ 3 h 141"/>
                <a:gd name="T64" fmla="*/ 48 w 160"/>
                <a:gd name="T65" fmla="*/ 7 h 141"/>
                <a:gd name="T66" fmla="*/ 45 w 160"/>
                <a:gd name="T67" fmla="*/ 11 h 141"/>
                <a:gd name="T68" fmla="*/ 34 w 160"/>
                <a:gd name="T69" fmla="*/ 14 h 141"/>
                <a:gd name="T70" fmla="*/ 34 w 160"/>
                <a:gd name="T71" fmla="*/ 22 h 141"/>
                <a:gd name="T72" fmla="*/ 34 w 160"/>
                <a:gd name="T73" fmla="*/ 33 h 141"/>
                <a:gd name="T74" fmla="*/ 34 w 160"/>
                <a:gd name="T75" fmla="*/ 40 h 141"/>
                <a:gd name="T76" fmla="*/ 30 w 160"/>
                <a:gd name="T77" fmla="*/ 48 h 141"/>
                <a:gd name="T78" fmla="*/ 0 w 160"/>
                <a:gd name="T79" fmla="*/ 70 h 141"/>
                <a:gd name="T80" fmla="*/ 0 w 160"/>
                <a:gd name="T81" fmla="*/ 70 h 141"/>
                <a:gd name="T82" fmla="*/ 23 w 160"/>
                <a:gd name="T83" fmla="*/ 92 h 141"/>
                <a:gd name="T84" fmla="*/ 130 w 160"/>
                <a:gd name="T85" fmla="*/ 141 h 141"/>
                <a:gd name="T86" fmla="*/ 137 w 160"/>
                <a:gd name="T87" fmla="*/ 126 h 141"/>
                <a:gd name="T88" fmla="*/ 152 w 160"/>
                <a:gd name="T89" fmla="*/ 126 h 141"/>
                <a:gd name="T90" fmla="*/ 156 w 160"/>
                <a:gd name="T91" fmla="*/ 126 h 141"/>
                <a:gd name="T92" fmla="*/ 160 w 160"/>
                <a:gd name="T93" fmla="*/ 12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0" h="141">
                  <a:moveTo>
                    <a:pt x="160" y="122"/>
                  </a:moveTo>
                  <a:lnTo>
                    <a:pt x="160" y="118"/>
                  </a:lnTo>
                  <a:lnTo>
                    <a:pt x="156" y="118"/>
                  </a:lnTo>
                  <a:lnTo>
                    <a:pt x="152" y="115"/>
                  </a:lnTo>
                  <a:lnTo>
                    <a:pt x="152" y="107"/>
                  </a:lnTo>
                  <a:lnTo>
                    <a:pt x="145" y="107"/>
                  </a:lnTo>
                  <a:lnTo>
                    <a:pt x="145" y="103"/>
                  </a:lnTo>
                  <a:lnTo>
                    <a:pt x="145" y="100"/>
                  </a:lnTo>
                  <a:lnTo>
                    <a:pt x="148" y="96"/>
                  </a:lnTo>
                  <a:lnTo>
                    <a:pt x="145" y="89"/>
                  </a:lnTo>
                  <a:lnTo>
                    <a:pt x="141" y="89"/>
                  </a:lnTo>
                  <a:lnTo>
                    <a:pt x="137" y="81"/>
                  </a:lnTo>
                  <a:lnTo>
                    <a:pt x="137" y="81"/>
                  </a:lnTo>
                  <a:lnTo>
                    <a:pt x="134" y="81"/>
                  </a:lnTo>
                  <a:lnTo>
                    <a:pt x="123" y="74"/>
                  </a:lnTo>
                  <a:lnTo>
                    <a:pt x="119" y="74"/>
                  </a:lnTo>
                  <a:lnTo>
                    <a:pt x="119" y="77"/>
                  </a:lnTo>
                  <a:lnTo>
                    <a:pt x="115" y="74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66"/>
                  </a:lnTo>
                  <a:lnTo>
                    <a:pt x="111" y="66"/>
                  </a:lnTo>
                  <a:lnTo>
                    <a:pt x="111" y="63"/>
                  </a:lnTo>
                  <a:lnTo>
                    <a:pt x="108" y="63"/>
                  </a:lnTo>
                  <a:lnTo>
                    <a:pt x="104" y="59"/>
                  </a:lnTo>
                  <a:lnTo>
                    <a:pt x="104" y="59"/>
                  </a:lnTo>
                  <a:lnTo>
                    <a:pt x="104" y="59"/>
                  </a:lnTo>
                  <a:lnTo>
                    <a:pt x="104" y="55"/>
                  </a:lnTo>
                  <a:lnTo>
                    <a:pt x="104" y="55"/>
                  </a:lnTo>
                  <a:lnTo>
                    <a:pt x="104" y="51"/>
                  </a:lnTo>
                  <a:lnTo>
                    <a:pt x="104" y="48"/>
                  </a:lnTo>
                  <a:lnTo>
                    <a:pt x="108" y="44"/>
                  </a:lnTo>
                  <a:lnTo>
                    <a:pt x="108" y="40"/>
                  </a:lnTo>
                  <a:lnTo>
                    <a:pt x="108" y="40"/>
                  </a:lnTo>
                  <a:lnTo>
                    <a:pt x="111" y="40"/>
                  </a:lnTo>
                  <a:lnTo>
                    <a:pt x="111" y="37"/>
                  </a:lnTo>
                  <a:lnTo>
                    <a:pt x="111" y="33"/>
                  </a:lnTo>
                  <a:lnTo>
                    <a:pt x="111" y="29"/>
                  </a:lnTo>
                  <a:lnTo>
                    <a:pt x="111" y="29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1" y="26"/>
                  </a:lnTo>
                  <a:lnTo>
                    <a:pt x="108" y="26"/>
                  </a:lnTo>
                  <a:lnTo>
                    <a:pt x="108" y="26"/>
                  </a:lnTo>
                  <a:lnTo>
                    <a:pt x="100" y="22"/>
                  </a:lnTo>
                  <a:lnTo>
                    <a:pt x="97" y="22"/>
                  </a:lnTo>
                  <a:lnTo>
                    <a:pt x="97" y="22"/>
                  </a:lnTo>
                  <a:lnTo>
                    <a:pt x="93" y="18"/>
                  </a:lnTo>
                  <a:lnTo>
                    <a:pt x="93" y="14"/>
                  </a:lnTo>
                  <a:lnTo>
                    <a:pt x="89" y="14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6" y="7"/>
                  </a:lnTo>
                  <a:lnTo>
                    <a:pt x="82" y="7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4" y="3"/>
                  </a:lnTo>
                  <a:lnTo>
                    <a:pt x="71" y="3"/>
                  </a:lnTo>
                  <a:lnTo>
                    <a:pt x="63" y="0"/>
                  </a:lnTo>
                  <a:lnTo>
                    <a:pt x="60" y="0"/>
                  </a:lnTo>
                  <a:lnTo>
                    <a:pt x="56" y="3"/>
                  </a:lnTo>
                  <a:lnTo>
                    <a:pt x="52" y="3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34" y="14"/>
                  </a:lnTo>
                  <a:lnTo>
                    <a:pt x="34" y="18"/>
                  </a:lnTo>
                  <a:lnTo>
                    <a:pt x="34" y="22"/>
                  </a:lnTo>
                  <a:lnTo>
                    <a:pt x="34" y="29"/>
                  </a:lnTo>
                  <a:lnTo>
                    <a:pt x="34" y="33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4" y="44"/>
                  </a:lnTo>
                  <a:lnTo>
                    <a:pt x="30" y="48"/>
                  </a:lnTo>
                  <a:lnTo>
                    <a:pt x="30" y="51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8" y="89"/>
                  </a:lnTo>
                  <a:lnTo>
                    <a:pt x="23" y="92"/>
                  </a:lnTo>
                  <a:lnTo>
                    <a:pt x="100" y="141"/>
                  </a:lnTo>
                  <a:lnTo>
                    <a:pt x="130" y="141"/>
                  </a:lnTo>
                  <a:lnTo>
                    <a:pt x="134" y="133"/>
                  </a:lnTo>
                  <a:lnTo>
                    <a:pt x="137" y="126"/>
                  </a:lnTo>
                  <a:lnTo>
                    <a:pt x="145" y="122"/>
                  </a:lnTo>
                  <a:lnTo>
                    <a:pt x="152" y="126"/>
                  </a:lnTo>
                  <a:lnTo>
                    <a:pt x="156" y="126"/>
                  </a:lnTo>
                  <a:lnTo>
                    <a:pt x="156" y="126"/>
                  </a:lnTo>
                  <a:lnTo>
                    <a:pt x="156" y="122"/>
                  </a:lnTo>
                  <a:lnTo>
                    <a:pt x="160" y="12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9" name="Freeform 81"/>
            <p:cNvSpPr>
              <a:spLocks/>
            </p:cNvSpPr>
            <p:nvPr/>
          </p:nvSpPr>
          <p:spPr bwMode="auto">
            <a:xfrm>
              <a:off x="5255421" y="2575112"/>
              <a:ext cx="38599" cy="33452"/>
            </a:xfrm>
            <a:custGeom>
              <a:avLst/>
              <a:gdLst>
                <a:gd name="T0" fmla="*/ 0 w 30"/>
                <a:gd name="T1" fmla="*/ 19 h 26"/>
                <a:gd name="T2" fmla="*/ 4 w 30"/>
                <a:gd name="T3" fmla="*/ 11 h 26"/>
                <a:gd name="T4" fmla="*/ 7 w 30"/>
                <a:gd name="T5" fmla="*/ 4 h 26"/>
                <a:gd name="T6" fmla="*/ 15 w 30"/>
                <a:gd name="T7" fmla="*/ 0 h 26"/>
                <a:gd name="T8" fmla="*/ 22 w 30"/>
                <a:gd name="T9" fmla="*/ 4 h 26"/>
                <a:gd name="T10" fmla="*/ 26 w 30"/>
                <a:gd name="T11" fmla="*/ 4 h 26"/>
                <a:gd name="T12" fmla="*/ 26 w 30"/>
                <a:gd name="T13" fmla="*/ 4 h 26"/>
                <a:gd name="T14" fmla="*/ 26 w 30"/>
                <a:gd name="T15" fmla="*/ 4 h 26"/>
                <a:gd name="T16" fmla="*/ 26 w 30"/>
                <a:gd name="T17" fmla="*/ 11 h 26"/>
                <a:gd name="T18" fmla="*/ 18 w 30"/>
                <a:gd name="T19" fmla="*/ 11 h 26"/>
                <a:gd name="T20" fmla="*/ 26 w 30"/>
                <a:gd name="T21" fmla="*/ 15 h 26"/>
                <a:gd name="T22" fmla="*/ 26 w 30"/>
                <a:gd name="T23" fmla="*/ 15 h 26"/>
                <a:gd name="T24" fmla="*/ 26 w 30"/>
                <a:gd name="T25" fmla="*/ 15 h 26"/>
                <a:gd name="T26" fmla="*/ 26 w 30"/>
                <a:gd name="T27" fmla="*/ 19 h 26"/>
                <a:gd name="T28" fmla="*/ 30 w 30"/>
                <a:gd name="T29" fmla="*/ 22 h 26"/>
                <a:gd name="T30" fmla="*/ 26 w 30"/>
                <a:gd name="T31" fmla="*/ 22 h 26"/>
                <a:gd name="T32" fmla="*/ 26 w 30"/>
                <a:gd name="T33" fmla="*/ 22 h 26"/>
                <a:gd name="T34" fmla="*/ 30 w 30"/>
                <a:gd name="T35" fmla="*/ 22 h 26"/>
                <a:gd name="T36" fmla="*/ 18 w 30"/>
                <a:gd name="T37" fmla="*/ 26 h 26"/>
                <a:gd name="T38" fmla="*/ 18 w 30"/>
                <a:gd name="T39" fmla="*/ 22 h 26"/>
                <a:gd name="T40" fmla="*/ 4 w 30"/>
                <a:gd name="T41" fmla="*/ 19 h 26"/>
                <a:gd name="T42" fmla="*/ 0 w 30"/>
                <a:gd name="T4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26">
                  <a:moveTo>
                    <a:pt x="0" y="19"/>
                  </a:moveTo>
                  <a:lnTo>
                    <a:pt x="4" y="11"/>
                  </a:lnTo>
                  <a:lnTo>
                    <a:pt x="7" y="4"/>
                  </a:lnTo>
                  <a:lnTo>
                    <a:pt x="15" y="0"/>
                  </a:lnTo>
                  <a:lnTo>
                    <a:pt x="22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11"/>
                  </a:lnTo>
                  <a:lnTo>
                    <a:pt x="18" y="11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9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18" y="26"/>
                  </a:lnTo>
                  <a:lnTo>
                    <a:pt x="18" y="22"/>
                  </a:lnTo>
                  <a:lnTo>
                    <a:pt x="4" y="19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4950488" y="2460603"/>
              <a:ext cx="47606" cy="23159"/>
            </a:xfrm>
            <a:custGeom>
              <a:avLst/>
              <a:gdLst>
                <a:gd name="T0" fmla="*/ 4 w 37"/>
                <a:gd name="T1" fmla="*/ 18 h 18"/>
                <a:gd name="T2" fmla="*/ 0 w 37"/>
                <a:gd name="T3" fmla="*/ 15 h 18"/>
                <a:gd name="T4" fmla="*/ 0 w 37"/>
                <a:gd name="T5" fmla="*/ 15 h 18"/>
                <a:gd name="T6" fmla="*/ 0 w 37"/>
                <a:gd name="T7" fmla="*/ 11 h 18"/>
                <a:gd name="T8" fmla="*/ 0 w 37"/>
                <a:gd name="T9" fmla="*/ 11 h 18"/>
                <a:gd name="T10" fmla="*/ 4 w 37"/>
                <a:gd name="T11" fmla="*/ 7 h 18"/>
                <a:gd name="T12" fmla="*/ 7 w 37"/>
                <a:gd name="T13" fmla="*/ 7 h 18"/>
                <a:gd name="T14" fmla="*/ 7 w 37"/>
                <a:gd name="T15" fmla="*/ 7 h 18"/>
                <a:gd name="T16" fmla="*/ 7 w 37"/>
                <a:gd name="T17" fmla="*/ 7 h 18"/>
                <a:gd name="T18" fmla="*/ 11 w 37"/>
                <a:gd name="T19" fmla="*/ 4 h 18"/>
                <a:gd name="T20" fmla="*/ 11 w 37"/>
                <a:gd name="T21" fmla="*/ 4 h 18"/>
                <a:gd name="T22" fmla="*/ 15 w 37"/>
                <a:gd name="T23" fmla="*/ 7 h 18"/>
                <a:gd name="T24" fmla="*/ 18 w 37"/>
                <a:gd name="T25" fmla="*/ 7 h 18"/>
                <a:gd name="T26" fmla="*/ 26 w 37"/>
                <a:gd name="T27" fmla="*/ 4 h 18"/>
                <a:gd name="T28" fmla="*/ 33 w 37"/>
                <a:gd name="T29" fmla="*/ 0 h 18"/>
                <a:gd name="T30" fmla="*/ 33 w 37"/>
                <a:gd name="T31" fmla="*/ 0 h 18"/>
                <a:gd name="T32" fmla="*/ 37 w 37"/>
                <a:gd name="T33" fmla="*/ 0 h 18"/>
                <a:gd name="T34" fmla="*/ 33 w 37"/>
                <a:gd name="T35" fmla="*/ 4 h 18"/>
                <a:gd name="T36" fmla="*/ 30 w 37"/>
                <a:gd name="T37" fmla="*/ 4 h 18"/>
                <a:gd name="T38" fmla="*/ 26 w 37"/>
                <a:gd name="T39" fmla="*/ 7 h 18"/>
                <a:gd name="T40" fmla="*/ 26 w 37"/>
                <a:gd name="T41" fmla="*/ 11 h 18"/>
                <a:gd name="T42" fmla="*/ 26 w 37"/>
                <a:gd name="T43" fmla="*/ 15 h 18"/>
                <a:gd name="T44" fmla="*/ 22 w 37"/>
                <a:gd name="T45" fmla="*/ 15 h 18"/>
                <a:gd name="T46" fmla="*/ 18 w 37"/>
                <a:gd name="T47" fmla="*/ 15 h 18"/>
                <a:gd name="T48" fmla="*/ 18 w 37"/>
                <a:gd name="T49" fmla="*/ 18 h 18"/>
                <a:gd name="T50" fmla="*/ 15 w 37"/>
                <a:gd name="T51" fmla="*/ 18 h 18"/>
                <a:gd name="T52" fmla="*/ 11 w 37"/>
                <a:gd name="T53" fmla="*/ 18 h 18"/>
                <a:gd name="T54" fmla="*/ 11 w 37"/>
                <a:gd name="T55" fmla="*/ 18 h 18"/>
                <a:gd name="T56" fmla="*/ 4 w 37"/>
                <a:gd name="T5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18">
                  <a:moveTo>
                    <a:pt x="4" y="18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26" y="4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3" y="4"/>
                  </a:lnTo>
                  <a:lnTo>
                    <a:pt x="30" y="4"/>
                  </a:lnTo>
                  <a:lnTo>
                    <a:pt x="26" y="7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5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4" y="1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1" name="Freeform 83"/>
            <p:cNvSpPr>
              <a:spLocks/>
            </p:cNvSpPr>
            <p:nvPr/>
          </p:nvSpPr>
          <p:spPr bwMode="auto">
            <a:xfrm>
              <a:off x="5017394" y="2422004"/>
              <a:ext cx="132523" cy="110650"/>
            </a:xfrm>
            <a:custGeom>
              <a:avLst/>
              <a:gdLst>
                <a:gd name="T0" fmla="*/ 85 w 103"/>
                <a:gd name="T1" fmla="*/ 48 h 86"/>
                <a:gd name="T2" fmla="*/ 89 w 103"/>
                <a:gd name="T3" fmla="*/ 41 h 86"/>
                <a:gd name="T4" fmla="*/ 89 w 103"/>
                <a:gd name="T5" fmla="*/ 37 h 86"/>
                <a:gd name="T6" fmla="*/ 89 w 103"/>
                <a:gd name="T7" fmla="*/ 26 h 86"/>
                <a:gd name="T8" fmla="*/ 89 w 103"/>
                <a:gd name="T9" fmla="*/ 15 h 86"/>
                <a:gd name="T10" fmla="*/ 96 w 103"/>
                <a:gd name="T11" fmla="*/ 8 h 86"/>
                <a:gd name="T12" fmla="*/ 100 w 103"/>
                <a:gd name="T13" fmla="*/ 8 h 86"/>
                <a:gd name="T14" fmla="*/ 100 w 103"/>
                <a:gd name="T15" fmla="*/ 0 h 86"/>
                <a:gd name="T16" fmla="*/ 89 w 103"/>
                <a:gd name="T17" fmla="*/ 4 h 86"/>
                <a:gd name="T18" fmla="*/ 78 w 103"/>
                <a:gd name="T19" fmla="*/ 4 h 86"/>
                <a:gd name="T20" fmla="*/ 70 w 103"/>
                <a:gd name="T21" fmla="*/ 4 h 86"/>
                <a:gd name="T22" fmla="*/ 63 w 103"/>
                <a:gd name="T23" fmla="*/ 8 h 86"/>
                <a:gd name="T24" fmla="*/ 55 w 103"/>
                <a:gd name="T25" fmla="*/ 11 h 86"/>
                <a:gd name="T26" fmla="*/ 48 w 103"/>
                <a:gd name="T27" fmla="*/ 8 h 86"/>
                <a:gd name="T28" fmla="*/ 37 w 103"/>
                <a:gd name="T29" fmla="*/ 8 h 86"/>
                <a:gd name="T30" fmla="*/ 33 w 103"/>
                <a:gd name="T31" fmla="*/ 11 h 86"/>
                <a:gd name="T32" fmla="*/ 22 w 103"/>
                <a:gd name="T33" fmla="*/ 11 h 86"/>
                <a:gd name="T34" fmla="*/ 15 w 103"/>
                <a:gd name="T35" fmla="*/ 11 h 86"/>
                <a:gd name="T36" fmla="*/ 11 w 103"/>
                <a:gd name="T37" fmla="*/ 19 h 86"/>
                <a:gd name="T38" fmla="*/ 11 w 103"/>
                <a:gd name="T39" fmla="*/ 23 h 86"/>
                <a:gd name="T40" fmla="*/ 4 w 103"/>
                <a:gd name="T41" fmla="*/ 23 h 86"/>
                <a:gd name="T42" fmla="*/ 0 w 103"/>
                <a:gd name="T43" fmla="*/ 26 h 86"/>
                <a:gd name="T44" fmla="*/ 4 w 103"/>
                <a:gd name="T45" fmla="*/ 34 h 86"/>
                <a:gd name="T46" fmla="*/ 4 w 103"/>
                <a:gd name="T47" fmla="*/ 41 h 86"/>
                <a:gd name="T48" fmla="*/ 11 w 103"/>
                <a:gd name="T49" fmla="*/ 48 h 86"/>
                <a:gd name="T50" fmla="*/ 15 w 103"/>
                <a:gd name="T51" fmla="*/ 52 h 86"/>
                <a:gd name="T52" fmla="*/ 15 w 103"/>
                <a:gd name="T53" fmla="*/ 60 h 86"/>
                <a:gd name="T54" fmla="*/ 15 w 103"/>
                <a:gd name="T55" fmla="*/ 60 h 86"/>
                <a:gd name="T56" fmla="*/ 7 w 103"/>
                <a:gd name="T57" fmla="*/ 63 h 86"/>
                <a:gd name="T58" fmla="*/ 7 w 103"/>
                <a:gd name="T59" fmla="*/ 67 h 86"/>
                <a:gd name="T60" fmla="*/ 7 w 103"/>
                <a:gd name="T61" fmla="*/ 71 h 86"/>
                <a:gd name="T62" fmla="*/ 7 w 103"/>
                <a:gd name="T63" fmla="*/ 78 h 86"/>
                <a:gd name="T64" fmla="*/ 15 w 103"/>
                <a:gd name="T65" fmla="*/ 82 h 86"/>
                <a:gd name="T66" fmla="*/ 18 w 103"/>
                <a:gd name="T67" fmla="*/ 86 h 86"/>
                <a:gd name="T68" fmla="*/ 55 w 103"/>
                <a:gd name="T69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3" h="86">
                  <a:moveTo>
                    <a:pt x="55" y="67"/>
                  </a:moveTo>
                  <a:lnTo>
                    <a:pt x="85" y="48"/>
                  </a:lnTo>
                  <a:lnTo>
                    <a:pt x="85" y="45"/>
                  </a:lnTo>
                  <a:lnTo>
                    <a:pt x="89" y="41"/>
                  </a:lnTo>
                  <a:lnTo>
                    <a:pt x="89" y="37"/>
                  </a:lnTo>
                  <a:lnTo>
                    <a:pt x="89" y="37"/>
                  </a:lnTo>
                  <a:lnTo>
                    <a:pt x="89" y="30"/>
                  </a:lnTo>
                  <a:lnTo>
                    <a:pt x="89" y="26"/>
                  </a:lnTo>
                  <a:lnTo>
                    <a:pt x="89" y="19"/>
                  </a:lnTo>
                  <a:lnTo>
                    <a:pt x="89" y="15"/>
                  </a:lnTo>
                  <a:lnTo>
                    <a:pt x="89" y="11"/>
                  </a:lnTo>
                  <a:lnTo>
                    <a:pt x="96" y="8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3" y="4"/>
                  </a:lnTo>
                  <a:lnTo>
                    <a:pt x="100" y="0"/>
                  </a:lnTo>
                  <a:lnTo>
                    <a:pt x="96" y="0"/>
                  </a:lnTo>
                  <a:lnTo>
                    <a:pt x="89" y="4"/>
                  </a:lnTo>
                  <a:lnTo>
                    <a:pt x="81" y="4"/>
                  </a:lnTo>
                  <a:lnTo>
                    <a:pt x="78" y="4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6" y="8"/>
                  </a:lnTo>
                  <a:lnTo>
                    <a:pt x="63" y="8"/>
                  </a:lnTo>
                  <a:lnTo>
                    <a:pt x="63" y="11"/>
                  </a:lnTo>
                  <a:lnTo>
                    <a:pt x="55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3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9"/>
                  </a:lnTo>
                  <a:lnTo>
                    <a:pt x="11" y="19"/>
                  </a:lnTo>
                  <a:lnTo>
                    <a:pt x="15" y="23"/>
                  </a:lnTo>
                  <a:lnTo>
                    <a:pt x="11" y="23"/>
                  </a:lnTo>
                  <a:lnTo>
                    <a:pt x="7" y="26"/>
                  </a:lnTo>
                  <a:lnTo>
                    <a:pt x="4" y="23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4"/>
                  </a:lnTo>
                  <a:lnTo>
                    <a:pt x="7" y="37"/>
                  </a:lnTo>
                  <a:lnTo>
                    <a:pt x="4" y="41"/>
                  </a:lnTo>
                  <a:lnTo>
                    <a:pt x="4" y="48"/>
                  </a:lnTo>
                  <a:lnTo>
                    <a:pt x="11" y="48"/>
                  </a:lnTo>
                  <a:lnTo>
                    <a:pt x="11" y="52"/>
                  </a:lnTo>
                  <a:lnTo>
                    <a:pt x="15" y="52"/>
                  </a:lnTo>
                  <a:lnTo>
                    <a:pt x="15" y="56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1" y="60"/>
                  </a:lnTo>
                  <a:lnTo>
                    <a:pt x="7" y="63"/>
                  </a:lnTo>
                  <a:lnTo>
                    <a:pt x="7" y="67"/>
                  </a:lnTo>
                  <a:lnTo>
                    <a:pt x="7" y="67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11" y="78"/>
                  </a:lnTo>
                  <a:lnTo>
                    <a:pt x="7" y="78"/>
                  </a:lnTo>
                  <a:lnTo>
                    <a:pt x="11" y="78"/>
                  </a:lnTo>
                  <a:lnTo>
                    <a:pt x="15" y="82"/>
                  </a:lnTo>
                  <a:lnTo>
                    <a:pt x="18" y="86"/>
                  </a:lnTo>
                  <a:lnTo>
                    <a:pt x="18" y="86"/>
                  </a:lnTo>
                  <a:lnTo>
                    <a:pt x="22" y="86"/>
                  </a:lnTo>
                  <a:lnTo>
                    <a:pt x="55" y="67"/>
                  </a:lnTo>
                  <a:lnTo>
                    <a:pt x="55" y="6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2" name="Freeform 84"/>
            <p:cNvSpPr>
              <a:spLocks/>
            </p:cNvSpPr>
            <p:nvPr/>
          </p:nvSpPr>
          <p:spPr bwMode="auto">
            <a:xfrm>
              <a:off x="4992949" y="2508208"/>
              <a:ext cx="33452" cy="86205"/>
            </a:xfrm>
            <a:custGeom>
              <a:avLst/>
              <a:gdLst>
                <a:gd name="T0" fmla="*/ 15 w 26"/>
                <a:gd name="T1" fmla="*/ 67 h 67"/>
                <a:gd name="T2" fmla="*/ 19 w 26"/>
                <a:gd name="T3" fmla="*/ 63 h 67"/>
                <a:gd name="T4" fmla="*/ 19 w 26"/>
                <a:gd name="T5" fmla="*/ 63 h 67"/>
                <a:gd name="T6" fmla="*/ 19 w 26"/>
                <a:gd name="T7" fmla="*/ 63 h 67"/>
                <a:gd name="T8" fmla="*/ 19 w 26"/>
                <a:gd name="T9" fmla="*/ 59 h 67"/>
                <a:gd name="T10" fmla="*/ 19 w 26"/>
                <a:gd name="T11" fmla="*/ 56 h 67"/>
                <a:gd name="T12" fmla="*/ 19 w 26"/>
                <a:gd name="T13" fmla="*/ 52 h 67"/>
                <a:gd name="T14" fmla="*/ 19 w 26"/>
                <a:gd name="T15" fmla="*/ 48 h 67"/>
                <a:gd name="T16" fmla="*/ 23 w 26"/>
                <a:gd name="T17" fmla="*/ 48 h 67"/>
                <a:gd name="T18" fmla="*/ 23 w 26"/>
                <a:gd name="T19" fmla="*/ 45 h 67"/>
                <a:gd name="T20" fmla="*/ 23 w 26"/>
                <a:gd name="T21" fmla="*/ 41 h 67"/>
                <a:gd name="T22" fmla="*/ 23 w 26"/>
                <a:gd name="T23" fmla="*/ 41 h 67"/>
                <a:gd name="T24" fmla="*/ 23 w 26"/>
                <a:gd name="T25" fmla="*/ 33 h 67"/>
                <a:gd name="T26" fmla="*/ 23 w 26"/>
                <a:gd name="T27" fmla="*/ 33 h 67"/>
                <a:gd name="T28" fmla="*/ 19 w 26"/>
                <a:gd name="T29" fmla="*/ 33 h 67"/>
                <a:gd name="T30" fmla="*/ 15 w 26"/>
                <a:gd name="T31" fmla="*/ 33 h 67"/>
                <a:gd name="T32" fmla="*/ 15 w 26"/>
                <a:gd name="T33" fmla="*/ 33 h 67"/>
                <a:gd name="T34" fmla="*/ 15 w 26"/>
                <a:gd name="T35" fmla="*/ 30 h 67"/>
                <a:gd name="T36" fmla="*/ 15 w 26"/>
                <a:gd name="T37" fmla="*/ 22 h 67"/>
                <a:gd name="T38" fmla="*/ 15 w 26"/>
                <a:gd name="T39" fmla="*/ 19 h 67"/>
                <a:gd name="T40" fmla="*/ 15 w 26"/>
                <a:gd name="T41" fmla="*/ 15 h 67"/>
                <a:gd name="T42" fmla="*/ 19 w 26"/>
                <a:gd name="T43" fmla="*/ 15 h 67"/>
                <a:gd name="T44" fmla="*/ 19 w 26"/>
                <a:gd name="T45" fmla="*/ 19 h 67"/>
                <a:gd name="T46" fmla="*/ 23 w 26"/>
                <a:gd name="T47" fmla="*/ 19 h 67"/>
                <a:gd name="T48" fmla="*/ 23 w 26"/>
                <a:gd name="T49" fmla="*/ 19 h 67"/>
                <a:gd name="T50" fmla="*/ 23 w 26"/>
                <a:gd name="T51" fmla="*/ 15 h 67"/>
                <a:gd name="T52" fmla="*/ 23 w 26"/>
                <a:gd name="T53" fmla="*/ 15 h 67"/>
                <a:gd name="T54" fmla="*/ 23 w 26"/>
                <a:gd name="T55" fmla="*/ 15 h 67"/>
                <a:gd name="T56" fmla="*/ 23 w 26"/>
                <a:gd name="T57" fmla="*/ 11 h 67"/>
                <a:gd name="T58" fmla="*/ 23 w 26"/>
                <a:gd name="T59" fmla="*/ 7 h 67"/>
                <a:gd name="T60" fmla="*/ 23 w 26"/>
                <a:gd name="T61" fmla="*/ 4 h 67"/>
                <a:gd name="T62" fmla="*/ 26 w 26"/>
                <a:gd name="T63" fmla="*/ 0 h 67"/>
                <a:gd name="T64" fmla="*/ 23 w 26"/>
                <a:gd name="T65" fmla="*/ 0 h 67"/>
                <a:gd name="T66" fmla="*/ 23 w 26"/>
                <a:gd name="T67" fmla="*/ 4 h 67"/>
                <a:gd name="T68" fmla="*/ 15 w 26"/>
                <a:gd name="T69" fmla="*/ 4 h 67"/>
                <a:gd name="T70" fmla="*/ 15 w 26"/>
                <a:gd name="T71" fmla="*/ 4 h 67"/>
                <a:gd name="T72" fmla="*/ 11 w 26"/>
                <a:gd name="T73" fmla="*/ 7 h 67"/>
                <a:gd name="T74" fmla="*/ 8 w 26"/>
                <a:gd name="T75" fmla="*/ 19 h 67"/>
                <a:gd name="T76" fmla="*/ 4 w 26"/>
                <a:gd name="T77" fmla="*/ 26 h 67"/>
                <a:gd name="T78" fmla="*/ 0 w 26"/>
                <a:gd name="T79" fmla="*/ 33 h 67"/>
                <a:gd name="T80" fmla="*/ 0 w 26"/>
                <a:gd name="T81" fmla="*/ 33 h 67"/>
                <a:gd name="T82" fmla="*/ 4 w 26"/>
                <a:gd name="T83" fmla="*/ 37 h 67"/>
                <a:gd name="T84" fmla="*/ 8 w 26"/>
                <a:gd name="T85" fmla="*/ 45 h 67"/>
                <a:gd name="T86" fmla="*/ 11 w 26"/>
                <a:gd name="T87" fmla="*/ 52 h 67"/>
                <a:gd name="T88" fmla="*/ 15 w 26"/>
                <a:gd name="T89" fmla="*/ 59 h 67"/>
                <a:gd name="T90" fmla="*/ 11 w 26"/>
                <a:gd name="T91" fmla="*/ 63 h 67"/>
                <a:gd name="T92" fmla="*/ 15 w 26"/>
                <a:gd name="T9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" h="67">
                  <a:moveTo>
                    <a:pt x="15" y="67"/>
                  </a:move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48"/>
                  </a:lnTo>
                  <a:lnTo>
                    <a:pt x="23" y="48"/>
                  </a:lnTo>
                  <a:lnTo>
                    <a:pt x="23" y="45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5" y="22"/>
                  </a:lnTo>
                  <a:lnTo>
                    <a:pt x="15" y="19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9" y="19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3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1" y="7"/>
                  </a:lnTo>
                  <a:lnTo>
                    <a:pt x="8" y="19"/>
                  </a:lnTo>
                  <a:lnTo>
                    <a:pt x="4" y="2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4" y="37"/>
                  </a:lnTo>
                  <a:lnTo>
                    <a:pt x="8" y="45"/>
                  </a:lnTo>
                  <a:lnTo>
                    <a:pt x="11" y="52"/>
                  </a:lnTo>
                  <a:lnTo>
                    <a:pt x="15" y="59"/>
                  </a:lnTo>
                  <a:lnTo>
                    <a:pt x="11" y="63"/>
                  </a:lnTo>
                  <a:lnTo>
                    <a:pt x="15" y="6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3" name="Freeform 85"/>
            <p:cNvSpPr>
              <a:spLocks/>
            </p:cNvSpPr>
            <p:nvPr/>
          </p:nvSpPr>
          <p:spPr bwMode="auto">
            <a:xfrm>
              <a:off x="5022541" y="2508208"/>
              <a:ext cx="9007" cy="19300"/>
            </a:xfrm>
            <a:custGeom>
              <a:avLst/>
              <a:gdLst>
                <a:gd name="T0" fmla="*/ 0 w 7"/>
                <a:gd name="T1" fmla="*/ 15 h 15"/>
                <a:gd name="T2" fmla="*/ 0 w 7"/>
                <a:gd name="T3" fmla="*/ 15 h 15"/>
                <a:gd name="T4" fmla="*/ 0 w 7"/>
                <a:gd name="T5" fmla="*/ 11 h 15"/>
                <a:gd name="T6" fmla="*/ 0 w 7"/>
                <a:gd name="T7" fmla="*/ 7 h 15"/>
                <a:gd name="T8" fmla="*/ 0 w 7"/>
                <a:gd name="T9" fmla="*/ 4 h 15"/>
                <a:gd name="T10" fmla="*/ 3 w 7"/>
                <a:gd name="T11" fmla="*/ 0 h 15"/>
                <a:gd name="T12" fmla="*/ 3 w 7"/>
                <a:gd name="T13" fmla="*/ 0 h 15"/>
                <a:gd name="T14" fmla="*/ 3 w 7"/>
                <a:gd name="T15" fmla="*/ 4 h 15"/>
                <a:gd name="T16" fmla="*/ 3 w 7"/>
                <a:gd name="T17" fmla="*/ 4 h 15"/>
                <a:gd name="T18" fmla="*/ 7 w 7"/>
                <a:gd name="T19" fmla="*/ 11 h 15"/>
                <a:gd name="T20" fmla="*/ 3 w 7"/>
                <a:gd name="T21" fmla="*/ 11 h 15"/>
                <a:gd name="T22" fmla="*/ 3 w 7"/>
                <a:gd name="T23" fmla="*/ 11 h 15"/>
                <a:gd name="T24" fmla="*/ 3 w 7"/>
                <a:gd name="T25" fmla="*/ 15 h 15"/>
                <a:gd name="T26" fmla="*/ 0 w 7"/>
                <a:gd name="T27" fmla="*/ 15 h 15"/>
                <a:gd name="T28" fmla="*/ 0 w 7"/>
                <a:gd name="T2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5">
                  <a:moveTo>
                    <a:pt x="0" y="15"/>
                  </a:moveTo>
                  <a:lnTo>
                    <a:pt x="0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4" name="Freeform 86"/>
            <p:cNvSpPr>
              <a:spLocks/>
            </p:cNvSpPr>
            <p:nvPr/>
          </p:nvSpPr>
          <p:spPr bwMode="auto">
            <a:xfrm>
              <a:off x="5012246" y="2527507"/>
              <a:ext cx="10293" cy="23159"/>
            </a:xfrm>
            <a:custGeom>
              <a:avLst/>
              <a:gdLst>
                <a:gd name="T0" fmla="*/ 8 w 8"/>
                <a:gd name="T1" fmla="*/ 18 h 18"/>
                <a:gd name="T2" fmla="*/ 4 w 8"/>
                <a:gd name="T3" fmla="*/ 18 h 18"/>
                <a:gd name="T4" fmla="*/ 0 w 8"/>
                <a:gd name="T5" fmla="*/ 18 h 18"/>
                <a:gd name="T6" fmla="*/ 0 w 8"/>
                <a:gd name="T7" fmla="*/ 18 h 18"/>
                <a:gd name="T8" fmla="*/ 0 w 8"/>
                <a:gd name="T9" fmla="*/ 15 h 18"/>
                <a:gd name="T10" fmla="*/ 0 w 8"/>
                <a:gd name="T11" fmla="*/ 7 h 18"/>
                <a:gd name="T12" fmla="*/ 0 w 8"/>
                <a:gd name="T13" fmla="*/ 4 h 18"/>
                <a:gd name="T14" fmla="*/ 0 w 8"/>
                <a:gd name="T15" fmla="*/ 0 h 18"/>
                <a:gd name="T16" fmla="*/ 4 w 8"/>
                <a:gd name="T17" fmla="*/ 0 h 18"/>
                <a:gd name="T18" fmla="*/ 4 w 8"/>
                <a:gd name="T19" fmla="*/ 4 h 18"/>
                <a:gd name="T20" fmla="*/ 8 w 8"/>
                <a:gd name="T21" fmla="*/ 4 h 18"/>
                <a:gd name="T22" fmla="*/ 8 w 8"/>
                <a:gd name="T23" fmla="*/ 4 h 18"/>
                <a:gd name="T24" fmla="*/ 8 w 8"/>
                <a:gd name="T25" fmla="*/ 4 h 18"/>
                <a:gd name="T26" fmla="*/ 8 w 8"/>
                <a:gd name="T27" fmla="*/ 4 h 18"/>
                <a:gd name="T28" fmla="*/ 8 w 8"/>
                <a:gd name="T29" fmla="*/ 7 h 18"/>
                <a:gd name="T30" fmla="*/ 8 w 8"/>
                <a:gd name="T31" fmla="*/ 11 h 18"/>
                <a:gd name="T32" fmla="*/ 8 w 8"/>
                <a:gd name="T33" fmla="*/ 11 h 18"/>
                <a:gd name="T34" fmla="*/ 8 w 8"/>
                <a:gd name="T35" fmla="*/ 18 h 18"/>
                <a:gd name="T36" fmla="*/ 8 w 8"/>
                <a:gd name="T3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18">
                  <a:moveTo>
                    <a:pt x="8" y="18"/>
                  </a:moveTo>
                  <a:lnTo>
                    <a:pt x="4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8"/>
                  </a:lnTo>
                  <a:lnTo>
                    <a:pt x="8" y="1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5" name="Freeform 87"/>
            <p:cNvSpPr>
              <a:spLocks/>
            </p:cNvSpPr>
            <p:nvPr/>
          </p:nvSpPr>
          <p:spPr bwMode="auto">
            <a:xfrm>
              <a:off x="5012248" y="2483762"/>
              <a:ext cx="24446" cy="29593"/>
            </a:xfrm>
            <a:custGeom>
              <a:avLst/>
              <a:gdLst>
                <a:gd name="T0" fmla="*/ 0 w 19"/>
                <a:gd name="T1" fmla="*/ 23 h 23"/>
                <a:gd name="T2" fmla="*/ 0 w 19"/>
                <a:gd name="T3" fmla="*/ 23 h 23"/>
                <a:gd name="T4" fmla="*/ 8 w 19"/>
                <a:gd name="T5" fmla="*/ 23 h 23"/>
                <a:gd name="T6" fmla="*/ 8 w 19"/>
                <a:gd name="T7" fmla="*/ 19 h 23"/>
                <a:gd name="T8" fmla="*/ 11 w 19"/>
                <a:gd name="T9" fmla="*/ 19 h 23"/>
                <a:gd name="T10" fmla="*/ 11 w 19"/>
                <a:gd name="T11" fmla="*/ 15 h 23"/>
                <a:gd name="T12" fmla="*/ 15 w 19"/>
                <a:gd name="T13" fmla="*/ 12 h 23"/>
                <a:gd name="T14" fmla="*/ 19 w 19"/>
                <a:gd name="T15" fmla="*/ 12 h 23"/>
                <a:gd name="T16" fmla="*/ 19 w 19"/>
                <a:gd name="T17" fmla="*/ 12 h 23"/>
                <a:gd name="T18" fmla="*/ 19 w 19"/>
                <a:gd name="T19" fmla="*/ 12 h 23"/>
                <a:gd name="T20" fmla="*/ 19 w 19"/>
                <a:gd name="T21" fmla="*/ 8 h 23"/>
                <a:gd name="T22" fmla="*/ 19 w 19"/>
                <a:gd name="T23" fmla="*/ 4 h 23"/>
                <a:gd name="T24" fmla="*/ 15 w 19"/>
                <a:gd name="T25" fmla="*/ 4 h 23"/>
                <a:gd name="T26" fmla="*/ 15 w 19"/>
                <a:gd name="T27" fmla="*/ 0 h 23"/>
                <a:gd name="T28" fmla="*/ 8 w 19"/>
                <a:gd name="T29" fmla="*/ 0 h 23"/>
                <a:gd name="T30" fmla="*/ 8 w 19"/>
                <a:gd name="T31" fmla="*/ 0 h 23"/>
                <a:gd name="T32" fmla="*/ 8 w 19"/>
                <a:gd name="T33" fmla="*/ 0 h 23"/>
                <a:gd name="T34" fmla="*/ 4 w 19"/>
                <a:gd name="T35" fmla="*/ 12 h 23"/>
                <a:gd name="T36" fmla="*/ 4 w 19"/>
                <a:gd name="T37" fmla="*/ 15 h 23"/>
                <a:gd name="T38" fmla="*/ 0 w 19"/>
                <a:gd name="T39" fmla="*/ 19 h 23"/>
                <a:gd name="T40" fmla="*/ 0 w 19"/>
                <a:gd name="T41" fmla="*/ 23 h 23"/>
                <a:gd name="T42" fmla="*/ 0 w 19"/>
                <a:gd name="T4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" h="23">
                  <a:moveTo>
                    <a:pt x="0" y="23"/>
                  </a:moveTo>
                  <a:lnTo>
                    <a:pt x="0" y="23"/>
                  </a:lnTo>
                  <a:lnTo>
                    <a:pt x="8" y="23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5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8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12"/>
                  </a:lnTo>
                  <a:lnTo>
                    <a:pt x="4" y="15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6" name="Freeform 88"/>
            <p:cNvSpPr>
              <a:spLocks/>
            </p:cNvSpPr>
            <p:nvPr/>
          </p:nvSpPr>
          <p:spPr bwMode="auto">
            <a:xfrm>
              <a:off x="5012247" y="2508208"/>
              <a:ext cx="86205" cy="95211"/>
            </a:xfrm>
            <a:custGeom>
              <a:avLst/>
              <a:gdLst>
                <a:gd name="T0" fmla="*/ 4 w 67"/>
                <a:gd name="T1" fmla="*/ 63 h 74"/>
                <a:gd name="T2" fmla="*/ 4 w 67"/>
                <a:gd name="T3" fmla="*/ 63 h 74"/>
                <a:gd name="T4" fmla="*/ 4 w 67"/>
                <a:gd name="T5" fmla="*/ 63 h 74"/>
                <a:gd name="T6" fmla="*/ 4 w 67"/>
                <a:gd name="T7" fmla="*/ 59 h 74"/>
                <a:gd name="T8" fmla="*/ 4 w 67"/>
                <a:gd name="T9" fmla="*/ 56 h 74"/>
                <a:gd name="T10" fmla="*/ 4 w 67"/>
                <a:gd name="T11" fmla="*/ 52 h 74"/>
                <a:gd name="T12" fmla="*/ 4 w 67"/>
                <a:gd name="T13" fmla="*/ 48 h 74"/>
                <a:gd name="T14" fmla="*/ 8 w 67"/>
                <a:gd name="T15" fmla="*/ 48 h 74"/>
                <a:gd name="T16" fmla="*/ 8 w 67"/>
                <a:gd name="T17" fmla="*/ 45 h 74"/>
                <a:gd name="T18" fmla="*/ 8 w 67"/>
                <a:gd name="T19" fmla="*/ 41 h 74"/>
                <a:gd name="T20" fmla="*/ 8 w 67"/>
                <a:gd name="T21" fmla="*/ 41 h 74"/>
                <a:gd name="T22" fmla="*/ 8 w 67"/>
                <a:gd name="T23" fmla="*/ 26 h 74"/>
                <a:gd name="T24" fmla="*/ 8 w 67"/>
                <a:gd name="T25" fmla="*/ 26 h 74"/>
                <a:gd name="T26" fmla="*/ 8 w 67"/>
                <a:gd name="T27" fmla="*/ 22 h 74"/>
                <a:gd name="T28" fmla="*/ 8 w 67"/>
                <a:gd name="T29" fmla="*/ 19 h 74"/>
                <a:gd name="T30" fmla="*/ 8 w 67"/>
                <a:gd name="T31" fmla="*/ 19 h 74"/>
                <a:gd name="T32" fmla="*/ 8 w 67"/>
                <a:gd name="T33" fmla="*/ 15 h 74"/>
                <a:gd name="T34" fmla="*/ 8 w 67"/>
                <a:gd name="T35" fmla="*/ 15 h 74"/>
                <a:gd name="T36" fmla="*/ 11 w 67"/>
                <a:gd name="T37" fmla="*/ 15 h 74"/>
                <a:gd name="T38" fmla="*/ 11 w 67"/>
                <a:gd name="T39" fmla="*/ 11 h 74"/>
                <a:gd name="T40" fmla="*/ 15 w 67"/>
                <a:gd name="T41" fmla="*/ 11 h 74"/>
                <a:gd name="T42" fmla="*/ 19 w 67"/>
                <a:gd name="T43" fmla="*/ 15 h 74"/>
                <a:gd name="T44" fmla="*/ 22 w 67"/>
                <a:gd name="T45" fmla="*/ 19 h 74"/>
                <a:gd name="T46" fmla="*/ 22 w 67"/>
                <a:gd name="T47" fmla="*/ 19 h 74"/>
                <a:gd name="T48" fmla="*/ 26 w 67"/>
                <a:gd name="T49" fmla="*/ 19 h 74"/>
                <a:gd name="T50" fmla="*/ 59 w 67"/>
                <a:gd name="T51" fmla="*/ 0 h 74"/>
                <a:gd name="T52" fmla="*/ 67 w 67"/>
                <a:gd name="T53" fmla="*/ 19 h 74"/>
                <a:gd name="T54" fmla="*/ 67 w 67"/>
                <a:gd name="T55" fmla="*/ 19 h 74"/>
                <a:gd name="T56" fmla="*/ 59 w 67"/>
                <a:gd name="T57" fmla="*/ 26 h 74"/>
                <a:gd name="T58" fmla="*/ 37 w 67"/>
                <a:gd name="T59" fmla="*/ 30 h 74"/>
                <a:gd name="T60" fmla="*/ 56 w 67"/>
                <a:gd name="T61" fmla="*/ 48 h 74"/>
                <a:gd name="T62" fmla="*/ 48 w 67"/>
                <a:gd name="T63" fmla="*/ 56 h 74"/>
                <a:gd name="T64" fmla="*/ 48 w 67"/>
                <a:gd name="T65" fmla="*/ 63 h 74"/>
                <a:gd name="T66" fmla="*/ 33 w 67"/>
                <a:gd name="T67" fmla="*/ 63 h 74"/>
                <a:gd name="T68" fmla="*/ 22 w 67"/>
                <a:gd name="T69" fmla="*/ 74 h 74"/>
                <a:gd name="T70" fmla="*/ 8 w 67"/>
                <a:gd name="T71" fmla="*/ 71 h 74"/>
                <a:gd name="T72" fmla="*/ 0 w 67"/>
                <a:gd name="T73" fmla="*/ 71 h 74"/>
                <a:gd name="T74" fmla="*/ 0 w 67"/>
                <a:gd name="T75" fmla="*/ 71 h 74"/>
                <a:gd name="T76" fmla="*/ 4 w 67"/>
                <a:gd name="T77" fmla="*/ 67 h 74"/>
                <a:gd name="T78" fmla="*/ 4 w 67"/>
                <a:gd name="T79" fmla="*/ 63 h 74"/>
                <a:gd name="T80" fmla="*/ 4 w 67"/>
                <a:gd name="T81" fmla="*/ 6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" h="74">
                  <a:moveTo>
                    <a:pt x="4" y="63"/>
                  </a:moveTo>
                  <a:lnTo>
                    <a:pt x="4" y="63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48"/>
                  </a:lnTo>
                  <a:lnTo>
                    <a:pt x="8" y="48"/>
                  </a:lnTo>
                  <a:lnTo>
                    <a:pt x="8" y="45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5" y="11"/>
                  </a:lnTo>
                  <a:lnTo>
                    <a:pt x="19" y="15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6" y="19"/>
                  </a:lnTo>
                  <a:lnTo>
                    <a:pt x="59" y="0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59" y="26"/>
                  </a:lnTo>
                  <a:lnTo>
                    <a:pt x="37" y="30"/>
                  </a:lnTo>
                  <a:lnTo>
                    <a:pt x="56" y="48"/>
                  </a:lnTo>
                  <a:lnTo>
                    <a:pt x="48" y="56"/>
                  </a:lnTo>
                  <a:lnTo>
                    <a:pt x="48" y="63"/>
                  </a:lnTo>
                  <a:lnTo>
                    <a:pt x="33" y="63"/>
                  </a:lnTo>
                  <a:lnTo>
                    <a:pt x="22" y="74"/>
                  </a:lnTo>
                  <a:lnTo>
                    <a:pt x="8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4" y="6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7" name="Freeform 89"/>
            <p:cNvSpPr>
              <a:spLocks/>
            </p:cNvSpPr>
            <p:nvPr/>
          </p:nvSpPr>
          <p:spPr bwMode="auto">
            <a:xfrm>
              <a:off x="5012246" y="2532654"/>
              <a:ext cx="438742" cy="333238"/>
            </a:xfrm>
            <a:custGeom>
              <a:avLst/>
              <a:gdLst>
                <a:gd name="T0" fmla="*/ 207 w 341"/>
                <a:gd name="T1" fmla="*/ 55 h 259"/>
                <a:gd name="T2" fmla="*/ 82 w 341"/>
                <a:gd name="T3" fmla="*/ 3 h 259"/>
                <a:gd name="T4" fmla="*/ 37 w 341"/>
                <a:gd name="T5" fmla="*/ 11 h 259"/>
                <a:gd name="T6" fmla="*/ 48 w 341"/>
                <a:gd name="T7" fmla="*/ 44 h 259"/>
                <a:gd name="T8" fmla="*/ 8 w 341"/>
                <a:gd name="T9" fmla="*/ 52 h 259"/>
                <a:gd name="T10" fmla="*/ 0 w 341"/>
                <a:gd name="T11" fmla="*/ 63 h 259"/>
                <a:gd name="T12" fmla="*/ 0 w 341"/>
                <a:gd name="T13" fmla="*/ 66 h 259"/>
                <a:gd name="T14" fmla="*/ 8 w 341"/>
                <a:gd name="T15" fmla="*/ 70 h 259"/>
                <a:gd name="T16" fmla="*/ 15 w 341"/>
                <a:gd name="T17" fmla="*/ 81 h 259"/>
                <a:gd name="T18" fmla="*/ 22 w 341"/>
                <a:gd name="T19" fmla="*/ 89 h 259"/>
                <a:gd name="T20" fmla="*/ 26 w 341"/>
                <a:gd name="T21" fmla="*/ 96 h 259"/>
                <a:gd name="T22" fmla="*/ 33 w 341"/>
                <a:gd name="T23" fmla="*/ 103 h 259"/>
                <a:gd name="T24" fmla="*/ 41 w 341"/>
                <a:gd name="T25" fmla="*/ 115 h 259"/>
                <a:gd name="T26" fmla="*/ 45 w 341"/>
                <a:gd name="T27" fmla="*/ 122 h 259"/>
                <a:gd name="T28" fmla="*/ 48 w 341"/>
                <a:gd name="T29" fmla="*/ 129 h 259"/>
                <a:gd name="T30" fmla="*/ 56 w 341"/>
                <a:gd name="T31" fmla="*/ 129 h 259"/>
                <a:gd name="T32" fmla="*/ 67 w 341"/>
                <a:gd name="T33" fmla="*/ 141 h 259"/>
                <a:gd name="T34" fmla="*/ 67 w 341"/>
                <a:gd name="T35" fmla="*/ 144 h 259"/>
                <a:gd name="T36" fmla="*/ 74 w 341"/>
                <a:gd name="T37" fmla="*/ 159 h 259"/>
                <a:gd name="T38" fmla="*/ 74 w 341"/>
                <a:gd name="T39" fmla="*/ 167 h 259"/>
                <a:gd name="T40" fmla="*/ 78 w 341"/>
                <a:gd name="T41" fmla="*/ 178 h 259"/>
                <a:gd name="T42" fmla="*/ 89 w 341"/>
                <a:gd name="T43" fmla="*/ 192 h 259"/>
                <a:gd name="T44" fmla="*/ 96 w 341"/>
                <a:gd name="T45" fmla="*/ 196 h 259"/>
                <a:gd name="T46" fmla="*/ 104 w 341"/>
                <a:gd name="T47" fmla="*/ 200 h 259"/>
                <a:gd name="T48" fmla="*/ 107 w 341"/>
                <a:gd name="T49" fmla="*/ 204 h 259"/>
                <a:gd name="T50" fmla="*/ 115 w 341"/>
                <a:gd name="T51" fmla="*/ 222 h 259"/>
                <a:gd name="T52" fmla="*/ 133 w 341"/>
                <a:gd name="T53" fmla="*/ 241 h 259"/>
                <a:gd name="T54" fmla="*/ 141 w 341"/>
                <a:gd name="T55" fmla="*/ 252 h 259"/>
                <a:gd name="T56" fmla="*/ 152 w 341"/>
                <a:gd name="T57" fmla="*/ 244 h 259"/>
                <a:gd name="T58" fmla="*/ 156 w 341"/>
                <a:gd name="T59" fmla="*/ 233 h 259"/>
                <a:gd name="T60" fmla="*/ 185 w 341"/>
                <a:gd name="T61" fmla="*/ 241 h 259"/>
                <a:gd name="T62" fmla="*/ 230 w 341"/>
                <a:gd name="T63" fmla="*/ 226 h 259"/>
                <a:gd name="T64" fmla="*/ 337 w 341"/>
                <a:gd name="T65" fmla="*/ 152 h 259"/>
                <a:gd name="T66" fmla="*/ 282 w 341"/>
                <a:gd name="T67" fmla="*/ 148 h 259"/>
                <a:gd name="T68" fmla="*/ 274 w 341"/>
                <a:gd name="T69" fmla="*/ 126 h 259"/>
                <a:gd name="T70" fmla="*/ 274 w 341"/>
                <a:gd name="T71" fmla="*/ 126 h 259"/>
                <a:gd name="T72" fmla="*/ 270 w 341"/>
                <a:gd name="T73" fmla="*/ 122 h 259"/>
                <a:gd name="T74" fmla="*/ 263 w 341"/>
                <a:gd name="T75" fmla="*/ 118 h 259"/>
                <a:gd name="T76" fmla="*/ 259 w 341"/>
                <a:gd name="T77" fmla="*/ 115 h 259"/>
                <a:gd name="T78" fmla="*/ 248 w 341"/>
                <a:gd name="T79" fmla="*/ 100 h 259"/>
                <a:gd name="T80" fmla="*/ 248 w 341"/>
                <a:gd name="T81" fmla="*/ 89 h 259"/>
                <a:gd name="T82" fmla="*/ 244 w 341"/>
                <a:gd name="T83" fmla="*/ 85 h 259"/>
                <a:gd name="T84" fmla="*/ 233 w 341"/>
                <a:gd name="T85" fmla="*/ 74 h 259"/>
                <a:gd name="T86" fmla="*/ 237 w 341"/>
                <a:gd name="T87" fmla="*/ 74 h 259"/>
                <a:gd name="T88" fmla="*/ 226 w 341"/>
                <a:gd name="T89" fmla="*/ 70 h 259"/>
                <a:gd name="T90" fmla="*/ 219 w 341"/>
                <a:gd name="T91" fmla="*/ 59 h 259"/>
                <a:gd name="T92" fmla="*/ 219 w 341"/>
                <a:gd name="T93" fmla="*/ 55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1" h="259">
                  <a:moveTo>
                    <a:pt x="219" y="55"/>
                  </a:moveTo>
                  <a:lnTo>
                    <a:pt x="207" y="59"/>
                  </a:lnTo>
                  <a:lnTo>
                    <a:pt x="207" y="55"/>
                  </a:lnTo>
                  <a:lnTo>
                    <a:pt x="193" y="52"/>
                  </a:lnTo>
                  <a:lnTo>
                    <a:pt x="159" y="52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9" y="7"/>
                  </a:lnTo>
                  <a:lnTo>
                    <a:pt x="37" y="11"/>
                  </a:lnTo>
                  <a:lnTo>
                    <a:pt x="56" y="29"/>
                  </a:lnTo>
                  <a:lnTo>
                    <a:pt x="48" y="37"/>
                  </a:lnTo>
                  <a:lnTo>
                    <a:pt x="48" y="44"/>
                  </a:lnTo>
                  <a:lnTo>
                    <a:pt x="33" y="44"/>
                  </a:lnTo>
                  <a:lnTo>
                    <a:pt x="22" y="55"/>
                  </a:lnTo>
                  <a:lnTo>
                    <a:pt x="8" y="52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0" y="63"/>
                  </a:lnTo>
                  <a:lnTo>
                    <a:pt x="0" y="66"/>
                  </a:lnTo>
                  <a:lnTo>
                    <a:pt x="0" y="70"/>
                  </a:lnTo>
                  <a:lnTo>
                    <a:pt x="0" y="66"/>
                  </a:lnTo>
                  <a:lnTo>
                    <a:pt x="4" y="70"/>
                  </a:lnTo>
                  <a:lnTo>
                    <a:pt x="4" y="66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5" y="77"/>
                  </a:lnTo>
                  <a:lnTo>
                    <a:pt x="15" y="81"/>
                  </a:lnTo>
                  <a:lnTo>
                    <a:pt x="15" y="81"/>
                  </a:lnTo>
                  <a:lnTo>
                    <a:pt x="19" y="85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30" y="100"/>
                  </a:lnTo>
                  <a:lnTo>
                    <a:pt x="30" y="100"/>
                  </a:lnTo>
                  <a:lnTo>
                    <a:pt x="33" y="103"/>
                  </a:lnTo>
                  <a:lnTo>
                    <a:pt x="33" y="107"/>
                  </a:lnTo>
                  <a:lnTo>
                    <a:pt x="37" y="107"/>
                  </a:lnTo>
                  <a:lnTo>
                    <a:pt x="41" y="115"/>
                  </a:lnTo>
                  <a:lnTo>
                    <a:pt x="45" y="115"/>
                  </a:lnTo>
                  <a:lnTo>
                    <a:pt x="45" y="118"/>
                  </a:lnTo>
                  <a:lnTo>
                    <a:pt x="45" y="122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52" y="129"/>
                  </a:lnTo>
                  <a:lnTo>
                    <a:pt x="56" y="129"/>
                  </a:lnTo>
                  <a:lnTo>
                    <a:pt x="59" y="133"/>
                  </a:lnTo>
                  <a:lnTo>
                    <a:pt x="63" y="137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44"/>
                  </a:lnTo>
                  <a:lnTo>
                    <a:pt x="67" y="144"/>
                  </a:lnTo>
                  <a:lnTo>
                    <a:pt x="70" y="148"/>
                  </a:lnTo>
                  <a:lnTo>
                    <a:pt x="74" y="152"/>
                  </a:lnTo>
                  <a:lnTo>
                    <a:pt x="74" y="159"/>
                  </a:lnTo>
                  <a:lnTo>
                    <a:pt x="74" y="159"/>
                  </a:lnTo>
                  <a:lnTo>
                    <a:pt x="74" y="163"/>
                  </a:lnTo>
                  <a:lnTo>
                    <a:pt x="74" y="167"/>
                  </a:lnTo>
                  <a:lnTo>
                    <a:pt x="74" y="167"/>
                  </a:lnTo>
                  <a:lnTo>
                    <a:pt x="74" y="174"/>
                  </a:lnTo>
                  <a:lnTo>
                    <a:pt x="78" y="178"/>
                  </a:lnTo>
                  <a:lnTo>
                    <a:pt x="78" y="181"/>
                  </a:lnTo>
                  <a:lnTo>
                    <a:pt x="78" y="181"/>
                  </a:lnTo>
                  <a:lnTo>
                    <a:pt x="89" y="192"/>
                  </a:lnTo>
                  <a:lnTo>
                    <a:pt x="89" y="192"/>
                  </a:lnTo>
                  <a:lnTo>
                    <a:pt x="93" y="192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104" y="200"/>
                  </a:lnTo>
                  <a:lnTo>
                    <a:pt x="104" y="200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111" y="218"/>
                  </a:lnTo>
                  <a:lnTo>
                    <a:pt x="115" y="218"/>
                  </a:lnTo>
                  <a:lnTo>
                    <a:pt x="115" y="222"/>
                  </a:lnTo>
                  <a:lnTo>
                    <a:pt x="130" y="233"/>
                  </a:lnTo>
                  <a:lnTo>
                    <a:pt x="130" y="233"/>
                  </a:lnTo>
                  <a:lnTo>
                    <a:pt x="133" y="241"/>
                  </a:lnTo>
                  <a:lnTo>
                    <a:pt x="137" y="24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45" y="252"/>
                  </a:lnTo>
                  <a:lnTo>
                    <a:pt x="148" y="248"/>
                  </a:lnTo>
                  <a:lnTo>
                    <a:pt x="152" y="244"/>
                  </a:lnTo>
                  <a:lnTo>
                    <a:pt x="148" y="241"/>
                  </a:lnTo>
                  <a:lnTo>
                    <a:pt x="152" y="233"/>
                  </a:lnTo>
                  <a:lnTo>
                    <a:pt x="156" y="233"/>
                  </a:lnTo>
                  <a:lnTo>
                    <a:pt x="159" y="237"/>
                  </a:lnTo>
                  <a:lnTo>
                    <a:pt x="170" y="237"/>
                  </a:lnTo>
                  <a:lnTo>
                    <a:pt x="185" y="241"/>
                  </a:lnTo>
                  <a:lnTo>
                    <a:pt x="200" y="248"/>
                  </a:lnTo>
                  <a:lnTo>
                    <a:pt x="200" y="259"/>
                  </a:lnTo>
                  <a:lnTo>
                    <a:pt x="230" y="226"/>
                  </a:lnTo>
                  <a:lnTo>
                    <a:pt x="337" y="196"/>
                  </a:lnTo>
                  <a:lnTo>
                    <a:pt x="341" y="163"/>
                  </a:lnTo>
                  <a:lnTo>
                    <a:pt x="337" y="152"/>
                  </a:lnTo>
                  <a:lnTo>
                    <a:pt x="337" y="152"/>
                  </a:lnTo>
                  <a:lnTo>
                    <a:pt x="330" y="155"/>
                  </a:lnTo>
                  <a:lnTo>
                    <a:pt x="282" y="148"/>
                  </a:lnTo>
                  <a:lnTo>
                    <a:pt x="278" y="137"/>
                  </a:lnTo>
                  <a:lnTo>
                    <a:pt x="274" y="133"/>
                  </a:lnTo>
                  <a:lnTo>
                    <a:pt x="274" y="126"/>
                  </a:lnTo>
                  <a:lnTo>
                    <a:pt x="274" y="126"/>
                  </a:lnTo>
                  <a:lnTo>
                    <a:pt x="274" y="129"/>
                  </a:lnTo>
                  <a:lnTo>
                    <a:pt x="274" y="126"/>
                  </a:lnTo>
                  <a:lnTo>
                    <a:pt x="274" y="126"/>
                  </a:lnTo>
                  <a:lnTo>
                    <a:pt x="274" y="122"/>
                  </a:lnTo>
                  <a:lnTo>
                    <a:pt x="270" y="122"/>
                  </a:lnTo>
                  <a:lnTo>
                    <a:pt x="270" y="122"/>
                  </a:lnTo>
                  <a:lnTo>
                    <a:pt x="270" y="122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59" y="115"/>
                  </a:lnTo>
                  <a:lnTo>
                    <a:pt x="259" y="111"/>
                  </a:lnTo>
                  <a:lnTo>
                    <a:pt x="252" y="100"/>
                  </a:lnTo>
                  <a:lnTo>
                    <a:pt x="248" y="100"/>
                  </a:lnTo>
                  <a:lnTo>
                    <a:pt x="248" y="100"/>
                  </a:lnTo>
                  <a:lnTo>
                    <a:pt x="248" y="96"/>
                  </a:lnTo>
                  <a:lnTo>
                    <a:pt x="248" y="89"/>
                  </a:lnTo>
                  <a:lnTo>
                    <a:pt x="248" y="89"/>
                  </a:lnTo>
                  <a:lnTo>
                    <a:pt x="244" y="85"/>
                  </a:lnTo>
                  <a:lnTo>
                    <a:pt x="244" y="85"/>
                  </a:lnTo>
                  <a:lnTo>
                    <a:pt x="237" y="77"/>
                  </a:lnTo>
                  <a:lnTo>
                    <a:pt x="237" y="77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37" y="74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26" y="70"/>
                  </a:lnTo>
                  <a:lnTo>
                    <a:pt x="222" y="63"/>
                  </a:lnTo>
                  <a:lnTo>
                    <a:pt x="222" y="59"/>
                  </a:lnTo>
                  <a:lnTo>
                    <a:pt x="219" y="59"/>
                  </a:lnTo>
                  <a:lnTo>
                    <a:pt x="219" y="55"/>
                  </a:lnTo>
                  <a:lnTo>
                    <a:pt x="219" y="59"/>
                  </a:lnTo>
                  <a:lnTo>
                    <a:pt x="219" y="5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8" name="Freeform 90"/>
            <p:cNvSpPr>
              <a:spLocks/>
            </p:cNvSpPr>
            <p:nvPr/>
          </p:nvSpPr>
          <p:spPr bwMode="auto">
            <a:xfrm>
              <a:off x="5350632" y="2656170"/>
              <a:ext cx="14153" cy="33452"/>
            </a:xfrm>
            <a:custGeom>
              <a:avLst/>
              <a:gdLst>
                <a:gd name="T0" fmla="*/ 7 w 11"/>
                <a:gd name="T1" fmla="*/ 26 h 26"/>
                <a:gd name="T2" fmla="*/ 7 w 11"/>
                <a:gd name="T3" fmla="*/ 26 h 26"/>
                <a:gd name="T4" fmla="*/ 0 w 11"/>
                <a:gd name="T5" fmla="*/ 22 h 26"/>
                <a:gd name="T6" fmla="*/ 0 w 11"/>
                <a:gd name="T7" fmla="*/ 22 h 26"/>
                <a:gd name="T8" fmla="*/ 0 w 11"/>
                <a:gd name="T9" fmla="*/ 22 h 26"/>
                <a:gd name="T10" fmla="*/ 0 w 11"/>
                <a:gd name="T11" fmla="*/ 19 h 26"/>
                <a:gd name="T12" fmla="*/ 0 w 11"/>
                <a:gd name="T13" fmla="*/ 19 h 26"/>
                <a:gd name="T14" fmla="*/ 0 w 11"/>
                <a:gd name="T15" fmla="*/ 15 h 26"/>
                <a:gd name="T16" fmla="*/ 0 w 11"/>
                <a:gd name="T17" fmla="*/ 11 h 26"/>
                <a:gd name="T18" fmla="*/ 0 w 11"/>
                <a:gd name="T19" fmla="*/ 11 h 26"/>
                <a:gd name="T20" fmla="*/ 0 w 11"/>
                <a:gd name="T21" fmla="*/ 11 h 26"/>
                <a:gd name="T22" fmla="*/ 0 w 11"/>
                <a:gd name="T23" fmla="*/ 7 h 26"/>
                <a:gd name="T24" fmla="*/ 0 w 11"/>
                <a:gd name="T25" fmla="*/ 7 h 26"/>
                <a:gd name="T26" fmla="*/ 0 w 11"/>
                <a:gd name="T27" fmla="*/ 4 h 26"/>
                <a:gd name="T28" fmla="*/ 4 w 11"/>
                <a:gd name="T29" fmla="*/ 4 h 26"/>
                <a:gd name="T30" fmla="*/ 4 w 11"/>
                <a:gd name="T31" fmla="*/ 4 h 26"/>
                <a:gd name="T32" fmla="*/ 4 w 11"/>
                <a:gd name="T33" fmla="*/ 4 h 26"/>
                <a:gd name="T34" fmla="*/ 4 w 11"/>
                <a:gd name="T35" fmla="*/ 0 h 26"/>
                <a:gd name="T36" fmla="*/ 4 w 11"/>
                <a:gd name="T37" fmla="*/ 0 h 26"/>
                <a:gd name="T38" fmla="*/ 7 w 11"/>
                <a:gd name="T39" fmla="*/ 4 h 26"/>
                <a:gd name="T40" fmla="*/ 7 w 11"/>
                <a:gd name="T41" fmla="*/ 4 h 26"/>
                <a:gd name="T42" fmla="*/ 11 w 11"/>
                <a:gd name="T43" fmla="*/ 4 h 26"/>
                <a:gd name="T44" fmla="*/ 11 w 11"/>
                <a:gd name="T45" fmla="*/ 4 h 26"/>
                <a:gd name="T46" fmla="*/ 7 w 11"/>
                <a:gd name="T47" fmla="*/ 11 h 26"/>
                <a:gd name="T48" fmla="*/ 7 w 11"/>
                <a:gd name="T49" fmla="*/ 11 h 26"/>
                <a:gd name="T50" fmla="*/ 7 w 11"/>
                <a:gd name="T51" fmla="*/ 15 h 26"/>
                <a:gd name="T52" fmla="*/ 11 w 11"/>
                <a:gd name="T53" fmla="*/ 15 h 26"/>
                <a:gd name="T54" fmla="*/ 11 w 11"/>
                <a:gd name="T55" fmla="*/ 19 h 26"/>
                <a:gd name="T56" fmla="*/ 11 w 11"/>
                <a:gd name="T57" fmla="*/ 26 h 26"/>
                <a:gd name="T58" fmla="*/ 7 w 11"/>
                <a:gd name="T59" fmla="*/ 26 h 26"/>
                <a:gd name="T60" fmla="*/ 7 w 11"/>
                <a:gd name="T6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" h="26">
                  <a:moveTo>
                    <a:pt x="7" y="26"/>
                  </a:moveTo>
                  <a:lnTo>
                    <a:pt x="7" y="2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4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1" y="19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7" y="2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9" name="Freeform 91"/>
            <p:cNvSpPr>
              <a:spLocks/>
            </p:cNvSpPr>
            <p:nvPr/>
          </p:nvSpPr>
          <p:spPr bwMode="auto">
            <a:xfrm>
              <a:off x="5364785" y="2661317"/>
              <a:ext cx="105504" cy="70765"/>
            </a:xfrm>
            <a:custGeom>
              <a:avLst/>
              <a:gdLst>
                <a:gd name="T0" fmla="*/ 0 w 82"/>
                <a:gd name="T1" fmla="*/ 26 h 55"/>
                <a:gd name="T2" fmla="*/ 0 w 82"/>
                <a:gd name="T3" fmla="*/ 33 h 55"/>
                <a:gd name="T4" fmla="*/ 4 w 82"/>
                <a:gd name="T5" fmla="*/ 37 h 55"/>
                <a:gd name="T6" fmla="*/ 8 w 82"/>
                <a:gd name="T7" fmla="*/ 48 h 55"/>
                <a:gd name="T8" fmla="*/ 56 w 82"/>
                <a:gd name="T9" fmla="*/ 55 h 55"/>
                <a:gd name="T10" fmla="*/ 63 w 82"/>
                <a:gd name="T11" fmla="*/ 52 h 55"/>
                <a:gd name="T12" fmla="*/ 78 w 82"/>
                <a:gd name="T13" fmla="*/ 11 h 55"/>
                <a:gd name="T14" fmla="*/ 82 w 82"/>
                <a:gd name="T15" fmla="*/ 11 h 55"/>
                <a:gd name="T16" fmla="*/ 78 w 82"/>
                <a:gd name="T17" fmla="*/ 7 h 55"/>
                <a:gd name="T18" fmla="*/ 78 w 82"/>
                <a:gd name="T19" fmla="*/ 3 h 55"/>
                <a:gd name="T20" fmla="*/ 78 w 82"/>
                <a:gd name="T21" fmla="*/ 7 h 55"/>
                <a:gd name="T22" fmla="*/ 78 w 82"/>
                <a:gd name="T23" fmla="*/ 3 h 55"/>
                <a:gd name="T24" fmla="*/ 78 w 82"/>
                <a:gd name="T25" fmla="*/ 3 h 55"/>
                <a:gd name="T26" fmla="*/ 74 w 82"/>
                <a:gd name="T27" fmla="*/ 3 h 55"/>
                <a:gd name="T28" fmla="*/ 74 w 82"/>
                <a:gd name="T29" fmla="*/ 0 h 55"/>
                <a:gd name="T30" fmla="*/ 74 w 82"/>
                <a:gd name="T31" fmla="*/ 0 h 55"/>
                <a:gd name="T32" fmla="*/ 74 w 82"/>
                <a:gd name="T33" fmla="*/ 0 h 55"/>
                <a:gd name="T34" fmla="*/ 70 w 82"/>
                <a:gd name="T35" fmla="*/ 3 h 55"/>
                <a:gd name="T36" fmla="*/ 63 w 82"/>
                <a:gd name="T37" fmla="*/ 7 h 55"/>
                <a:gd name="T38" fmla="*/ 63 w 82"/>
                <a:gd name="T39" fmla="*/ 11 h 55"/>
                <a:gd name="T40" fmla="*/ 52 w 82"/>
                <a:gd name="T41" fmla="*/ 18 h 55"/>
                <a:gd name="T42" fmla="*/ 52 w 82"/>
                <a:gd name="T43" fmla="*/ 22 h 55"/>
                <a:gd name="T44" fmla="*/ 52 w 82"/>
                <a:gd name="T45" fmla="*/ 22 h 55"/>
                <a:gd name="T46" fmla="*/ 52 w 82"/>
                <a:gd name="T47" fmla="*/ 22 h 55"/>
                <a:gd name="T48" fmla="*/ 48 w 82"/>
                <a:gd name="T49" fmla="*/ 26 h 55"/>
                <a:gd name="T50" fmla="*/ 48 w 82"/>
                <a:gd name="T51" fmla="*/ 26 h 55"/>
                <a:gd name="T52" fmla="*/ 45 w 82"/>
                <a:gd name="T53" fmla="*/ 26 h 55"/>
                <a:gd name="T54" fmla="*/ 45 w 82"/>
                <a:gd name="T55" fmla="*/ 26 h 55"/>
                <a:gd name="T56" fmla="*/ 45 w 82"/>
                <a:gd name="T57" fmla="*/ 29 h 55"/>
                <a:gd name="T58" fmla="*/ 45 w 82"/>
                <a:gd name="T59" fmla="*/ 29 h 55"/>
                <a:gd name="T60" fmla="*/ 41 w 82"/>
                <a:gd name="T61" fmla="*/ 29 h 55"/>
                <a:gd name="T62" fmla="*/ 37 w 82"/>
                <a:gd name="T63" fmla="*/ 29 h 55"/>
                <a:gd name="T64" fmla="*/ 33 w 82"/>
                <a:gd name="T65" fmla="*/ 33 h 55"/>
                <a:gd name="T66" fmla="*/ 33 w 82"/>
                <a:gd name="T67" fmla="*/ 29 h 55"/>
                <a:gd name="T68" fmla="*/ 30 w 82"/>
                <a:gd name="T69" fmla="*/ 29 h 55"/>
                <a:gd name="T70" fmla="*/ 26 w 82"/>
                <a:gd name="T71" fmla="*/ 29 h 55"/>
                <a:gd name="T72" fmla="*/ 26 w 82"/>
                <a:gd name="T73" fmla="*/ 29 h 55"/>
                <a:gd name="T74" fmla="*/ 19 w 82"/>
                <a:gd name="T75" fmla="*/ 29 h 55"/>
                <a:gd name="T76" fmla="*/ 11 w 82"/>
                <a:gd name="T77" fmla="*/ 33 h 55"/>
                <a:gd name="T78" fmla="*/ 11 w 82"/>
                <a:gd name="T79" fmla="*/ 33 h 55"/>
                <a:gd name="T80" fmla="*/ 8 w 82"/>
                <a:gd name="T81" fmla="*/ 33 h 55"/>
                <a:gd name="T82" fmla="*/ 4 w 82"/>
                <a:gd name="T83" fmla="*/ 33 h 55"/>
                <a:gd name="T84" fmla="*/ 4 w 82"/>
                <a:gd name="T85" fmla="*/ 26 h 55"/>
                <a:gd name="T86" fmla="*/ 4 w 82"/>
                <a:gd name="T87" fmla="*/ 29 h 55"/>
                <a:gd name="T88" fmla="*/ 0 w 82"/>
                <a:gd name="T89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" h="55">
                  <a:moveTo>
                    <a:pt x="0" y="26"/>
                  </a:moveTo>
                  <a:lnTo>
                    <a:pt x="0" y="33"/>
                  </a:lnTo>
                  <a:lnTo>
                    <a:pt x="4" y="37"/>
                  </a:lnTo>
                  <a:lnTo>
                    <a:pt x="8" y="48"/>
                  </a:lnTo>
                  <a:lnTo>
                    <a:pt x="56" y="55"/>
                  </a:lnTo>
                  <a:lnTo>
                    <a:pt x="63" y="52"/>
                  </a:lnTo>
                  <a:lnTo>
                    <a:pt x="78" y="11"/>
                  </a:lnTo>
                  <a:lnTo>
                    <a:pt x="82" y="11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8" y="3"/>
                  </a:lnTo>
                  <a:lnTo>
                    <a:pt x="74" y="3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0" y="3"/>
                  </a:lnTo>
                  <a:lnTo>
                    <a:pt x="63" y="7"/>
                  </a:lnTo>
                  <a:lnTo>
                    <a:pt x="63" y="11"/>
                  </a:lnTo>
                  <a:lnTo>
                    <a:pt x="52" y="18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1" y="29"/>
                  </a:lnTo>
                  <a:lnTo>
                    <a:pt x="37" y="29"/>
                  </a:lnTo>
                  <a:lnTo>
                    <a:pt x="33" y="33"/>
                  </a:lnTo>
                  <a:lnTo>
                    <a:pt x="33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19" y="29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4" y="29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0" name="Freeform 92"/>
            <p:cNvSpPr>
              <a:spLocks noEditPoints="1"/>
            </p:cNvSpPr>
            <p:nvPr/>
          </p:nvSpPr>
          <p:spPr bwMode="auto">
            <a:xfrm>
              <a:off x="3721756" y="2388551"/>
              <a:ext cx="61758" cy="24446"/>
            </a:xfrm>
            <a:custGeom>
              <a:avLst/>
              <a:gdLst>
                <a:gd name="T0" fmla="*/ 18 w 48"/>
                <a:gd name="T1" fmla="*/ 0 h 19"/>
                <a:gd name="T2" fmla="*/ 22 w 48"/>
                <a:gd name="T3" fmla="*/ 4 h 19"/>
                <a:gd name="T4" fmla="*/ 22 w 48"/>
                <a:gd name="T5" fmla="*/ 0 h 19"/>
                <a:gd name="T6" fmla="*/ 18 w 48"/>
                <a:gd name="T7" fmla="*/ 0 h 19"/>
                <a:gd name="T8" fmla="*/ 18 w 48"/>
                <a:gd name="T9" fmla="*/ 0 h 19"/>
                <a:gd name="T10" fmla="*/ 18 w 48"/>
                <a:gd name="T11" fmla="*/ 0 h 19"/>
                <a:gd name="T12" fmla="*/ 3 w 48"/>
                <a:gd name="T13" fmla="*/ 0 h 19"/>
                <a:gd name="T14" fmla="*/ 7 w 48"/>
                <a:gd name="T15" fmla="*/ 4 h 19"/>
                <a:gd name="T16" fmla="*/ 7 w 48"/>
                <a:gd name="T17" fmla="*/ 0 h 19"/>
                <a:gd name="T18" fmla="*/ 3 w 48"/>
                <a:gd name="T19" fmla="*/ 0 h 19"/>
                <a:gd name="T20" fmla="*/ 3 w 48"/>
                <a:gd name="T21" fmla="*/ 0 h 19"/>
                <a:gd name="T22" fmla="*/ 0 w 48"/>
                <a:gd name="T23" fmla="*/ 4 h 19"/>
                <a:gd name="T24" fmla="*/ 0 w 48"/>
                <a:gd name="T25" fmla="*/ 8 h 19"/>
                <a:gd name="T26" fmla="*/ 3 w 48"/>
                <a:gd name="T27" fmla="*/ 8 h 19"/>
                <a:gd name="T28" fmla="*/ 3 w 48"/>
                <a:gd name="T29" fmla="*/ 8 h 19"/>
                <a:gd name="T30" fmla="*/ 3 w 48"/>
                <a:gd name="T31" fmla="*/ 4 h 19"/>
                <a:gd name="T32" fmla="*/ 0 w 48"/>
                <a:gd name="T33" fmla="*/ 4 h 19"/>
                <a:gd name="T34" fmla="*/ 0 w 48"/>
                <a:gd name="T35" fmla="*/ 4 h 19"/>
                <a:gd name="T36" fmla="*/ 44 w 48"/>
                <a:gd name="T37" fmla="*/ 19 h 19"/>
                <a:gd name="T38" fmla="*/ 40 w 48"/>
                <a:gd name="T39" fmla="*/ 19 h 19"/>
                <a:gd name="T40" fmla="*/ 40 w 48"/>
                <a:gd name="T41" fmla="*/ 19 h 19"/>
                <a:gd name="T42" fmla="*/ 48 w 48"/>
                <a:gd name="T43" fmla="*/ 19 h 19"/>
                <a:gd name="T44" fmla="*/ 48 w 48"/>
                <a:gd name="T45" fmla="*/ 19 h 19"/>
                <a:gd name="T46" fmla="*/ 48 w 48"/>
                <a:gd name="T47" fmla="*/ 19 h 19"/>
                <a:gd name="T48" fmla="*/ 44 w 48"/>
                <a:gd name="T4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19">
                  <a:moveTo>
                    <a:pt x="18" y="0"/>
                  </a:moveTo>
                  <a:lnTo>
                    <a:pt x="22" y="4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3" y="0"/>
                  </a:move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3" y="0"/>
                  </a:lnTo>
                  <a:close/>
                  <a:moveTo>
                    <a:pt x="0" y="4"/>
                  </a:moveTo>
                  <a:lnTo>
                    <a:pt x="0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4"/>
                  </a:lnTo>
                  <a:close/>
                  <a:moveTo>
                    <a:pt x="44" y="19"/>
                  </a:moveTo>
                  <a:lnTo>
                    <a:pt x="40" y="19"/>
                  </a:lnTo>
                  <a:lnTo>
                    <a:pt x="40" y="19"/>
                  </a:lnTo>
                  <a:lnTo>
                    <a:pt x="48" y="19"/>
                  </a:lnTo>
                  <a:lnTo>
                    <a:pt x="48" y="19"/>
                  </a:lnTo>
                  <a:lnTo>
                    <a:pt x="48" y="19"/>
                  </a:lnTo>
                  <a:lnTo>
                    <a:pt x="44" y="1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1" name="Freeform 93"/>
            <p:cNvSpPr>
              <a:spLocks/>
            </p:cNvSpPr>
            <p:nvPr/>
          </p:nvSpPr>
          <p:spPr bwMode="auto">
            <a:xfrm>
              <a:off x="3945630" y="2522360"/>
              <a:ext cx="9007" cy="5147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2 w 2"/>
                <a:gd name="T9" fmla="*/ 1 h 1"/>
                <a:gd name="T10" fmla="*/ 1 w 2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2" name="Freeform 94"/>
            <p:cNvSpPr>
              <a:spLocks noEditPoints="1"/>
            </p:cNvSpPr>
            <p:nvPr/>
          </p:nvSpPr>
          <p:spPr bwMode="auto">
            <a:xfrm>
              <a:off x="3926331" y="2603418"/>
              <a:ext cx="95211" cy="28306"/>
            </a:xfrm>
            <a:custGeom>
              <a:avLst/>
              <a:gdLst>
                <a:gd name="T0" fmla="*/ 3 w 20"/>
                <a:gd name="T1" fmla="*/ 4 h 6"/>
                <a:gd name="T2" fmla="*/ 3 w 20"/>
                <a:gd name="T3" fmla="*/ 4 h 6"/>
                <a:gd name="T4" fmla="*/ 3 w 20"/>
                <a:gd name="T5" fmla="*/ 4 h 6"/>
                <a:gd name="T6" fmla="*/ 4 w 20"/>
                <a:gd name="T7" fmla="*/ 4 h 6"/>
                <a:gd name="T8" fmla="*/ 4 w 20"/>
                <a:gd name="T9" fmla="*/ 4 h 6"/>
                <a:gd name="T10" fmla="*/ 3 w 20"/>
                <a:gd name="T11" fmla="*/ 4 h 6"/>
                <a:gd name="T12" fmla="*/ 0 w 20"/>
                <a:gd name="T13" fmla="*/ 6 h 6"/>
                <a:gd name="T14" fmla="*/ 0 w 20"/>
                <a:gd name="T15" fmla="*/ 6 h 6"/>
                <a:gd name="T16" fmla="*/ 0 w 20"/>
                <a:gd name="T17" fmla="*/ 5 h 6"/>
                <a:gd name="T18" fmla="*/ 1 w 20"/>
                <a:gd name="T19" fmla="*/ 5 h 6"/>
                <a:gd name="T20" fmla="*/ 1 w 20"/>
                <a:gd name="T21" fmla="*/ 6 h 6"/>
                <a:gd name="T22" fmla="*/ 0 w 20"/>
                <a:gd name="T23" fmla="*/ 6 h 6"/>
                <a:gd name="T24" fmla="*/ 0 w 20"/>
                <a:gd name="T25" fmla="*/ 6 h 6"/>
                <a:gd name="T26" fmla="*/ 1 w 20"/>
                <a:gd name="T27" fmla="*/ 3 h 6"/>
                <a:gd name="T28" fmla="*/ 1 w 20"/>
                <a:gd name="T29" fmla="*/ 2 h 6"/>
                <a:gd name="T30" fmla="*/ 1 w 20"/>
                <a:gd name="T31" fmla="*/ 1 h 6"/>
                <a:gd name="T32" fmla="*/ 1 w 20"/>
                <a:gd name="T33" fmla="*/ 1 h 6"/>
                <a:gd name="T34" fmla="*/ 2 w 20"/>
                <a:gd name="T35" fmla="*/ 1 h 6"/>
                <a:gd name="T36" fmla="*/ 2 w 20"/>
                <a:gd name="T37" fmla="*/ 2 h 6"/>
                <a:gd name="T38" fmla="*/ 1 w 20"/>
                <a:gd name="T39" fmla="*/ 3 h 6"/>
                <a:gd name="T40" fmla="*/ 8 w 20"/>
                <a:gd name="T41" fmla="*/ 4 h 6"/>
                <a:gd name="T42" fmla="*/ 7 w 20"/>
                <a:gd name="T43" fmla="*/ 4 h 6"/>
                <a:gd name="T44" fmla="*/ 6 w 20"/>
                <a:gd name="T45" fmla="*/ 5 h 6"/>
                <a:gd name="T46" fmla="*/ 5 w 20"/>
                <a:gd name="T47" fmla="*/ 4 h 6"/>
                <a:gd name="T48" fmla="*/ 4 w 20"/>
                <a:gd name="T49" fmla="*/ 4 h 6"/>
                <a:gd name="T50" fmla="*/ 5 w 20"/>
                <a:gd name="T51" fmla="*/ 3 h 6"/>
                <a:gd name="T52" fmla="*/ 6 w 20"/>
                <a:gd name="T53" fmla="*/ 3 h 6"/>
                <a:gd name="T54" fmla="*/ 7 w 20"/>
                <a:gd name="T55" fmla="*/ 3 h 6"/>
                <a:gd name="T56" fmla="*/ 7 w 20"/>
                <a:gd name="T57" fmla="*/ 3 h 6"/>
                <a:gd name="T58" fmla="*/ 8 w 20"/>
                <a:gd name="T59" fmla="*/ 3 h 6"/>
                <a:gd name="T60" fmla="*/ 8 w 20"/>
                <a:gd name="T61" fmla="*/ 4 h 6"/>
                <a:gd name="T62" fmla="*/ 10 w 20"/>
                <a:gd name="T63" fmla="*/ 4 h 6"/>
                <a:gd name="T64" fmla="*/ 9 w 20"/>
                <a:gd name="T65" fmla="*/ 5 h 6"/>
                <a:gd name="T66" fmla="*/ 10 w 20"/>
                <a:gd name="T67" fmla="*/ 6 h 6"/>
                <a:gd name="T68" fmla="*/ 11 w 20"/>
                <a:gd name="T69" fmla="*/ 5 h 6"/>
                <a:gd name="T70" fmla="*/ 12 w 20"/>
                <a:gd name="T71" fmla="*/ 5 h 6"/>
                <a:gd name="T72" fmla="*/ 11 w 20"/>
                <a:gd name="T73" fmla="*/ 4 h 6"/>
                <a:gd name="T74" fmla="*/ 11 w 20"/>
                <a:gd name="T75" fmla="*/ 4 h 6"/>
                <a:gd name="T76" fmla="*/ 10 w 20"/>
                <a:gd name="T77" fmla="*/ 4 h 6"/>
                <a:gd name="T78" fmla="*/ 18 w 20"/>
                <a:gd name="T79" fmla="*/ 1 h 6"/>
                <a:gd name="T80" fmla="*/ 19 w 20"/>
                <a:gd name="T81" fmla="*/ 0 h 6"/>
                <a:gd name="T82" fmla="*/ 19 w 20"/>
                <a:gd name="T83" fmla="*/ 0 h 6"/>
                <a:gd name="T84" fmla="*/ 20 w 20"/>
                <a:gd name="T85" fmla="*/ 0 h 6"/>
                <a:gd name="T86" fmla="*/ 19 w 20"/>
                <a:gd name="T87" fmla="*/ 0 h 6"/>
                <a:gd name="T88" fmla="*/ 18 w 20"/>
                <a:gd name="T89" fmla="*/ 1 h 6"/>
                <a:gd name="T90" fmla="*/ 15 w 20"/>
                <a:gd name="T91" fmla="*/ 4 h 6"/>
                <a:gd name="T92" fmla="*/ 16 w 20"/>
                <a:gd name="T93" fmla="*/ 3 h 6"/>
                <a:gd name="T94" fmla="*/ 16 w 20"/>
                <a:gd name="T95" fmla="*/ 3 h 6"/>
                <a:gd name="T96" fmla="*/ 18 w 20"/>
                <a:gd name="T97" fmla="*/ 2 h 6"/>
                <a:gd name="T98" fmla="*/ 18 w 20"/>
                <a:gd name="T99" fmla="*/ 3 h 6"/>
                <a:gd name="T100" fmla="*/ 17 w 20"/>
                <a:gd name="T101" fmla="*/ 4 h 6"/>
                <a:gd name="T102" fmla="*/ 16 w 20"/>
                <a:gd name="T103" fmla="*/ 4 h 6"/>
                <a:gd name="T104" fmla="*/ 15 w 20"/>
                <a:gd name="T10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" h="6"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lose/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lose/>
                  <a:moveTo>
                    <a:pt x="1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lose/>
                  <a:moveTo>
                    <a:pt x="8" y="4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lose/>
                  <a:moveTo>
                    <a:pt x="10" y="4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lose/>
                  <a:moveTo>
                    <a:pt x="18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1"/>
                    <a:pt x="18" y="1"/>
                    <a:pt x="18" y="1"/>
                  </a:cubicBezTo>
                  <a:close/>
                  <a:moveTo>
                    <a:pt x="15" y="4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15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3" name="Freeform 95"/>
            <p:cNvSpPr>
              <a:spLocks noEditPoints="1"/>
            </p:cNvSpPr>
            <p:nvPr/>
          </p:nvSpPr>
          <p:spPr bwMode="auto">
            <a:xfrm>
              <a:off x="3769361" y="2842732"/>
              <a:ext cx="51465" cy="42459"/>
            </a:xfrm>
            <a:custGeom>
              <a:avLst/>
              <a:gdLst>
                <a:gd name="T0" fmla="*/ 1 w 11"/>
                <a:gd name="T1" fmla="*/ 1 h 9"/>
                <a:gd name="T2" fmla="*/ 2 w 11"/>
                <a:gd name="T3" fmla="*/ 0 h 9"/>
                <a:gd name="T4" fmla="*/ 1 w 11"/>
                <a:gd name="T5" fmla="*/ 0 h 9"/>
                <a:gd name="T6" fmla="*/ 1 w 11"/>
                <a:gd name="T7" fmla="*/ 0 h 9"/>
                <a:gd name="T8" fmla="*/ 0 w 11"/>
                <a:gd name="T9" fmla="*/ 0 h 9"/>
                <a:gd name="T10" fmla="*/ 0 w 11"/>
                <a:gd name="T11" fmla="*/ 0 h 9"/>
                <a:gd name="T12" fmla="*/ 0 w 11"/>
                <a:gd name="T13" fmla="*/ 0 h 9"/>
                <a:gd name="T14" fmla="*/ 1 w 11"/>
                <a:gd name="T15" fmla="*/ 1 h 9"/>
                <a:gd name="T16" fmla="*/ 2 w 11"/>
                <a:gd name="T17" fmla="*/ 1 h 9"/>
                <a:gd name="T18" fmla="*/ 2 w 11"/>
                <a:gd name="T19" fmla="*/ 1 h 9"/>
                <a:gd name="T20" fmla="*/ 2 w 11"/>
                <a:gd name="T21" fmla="*/ 0 h 9"/>
                <a:gd name="T22" fmla="*/ 2 w 11"/>
                <a:gd name="T23" fmla="*/ 0 h 9"/>
                <a:gd name="T24" fmla="*/ 2 w 11"/>
                <a:gd name="T25" fmla="*/ 1 h 9"/>
                <a:gd name="T26" fmla="*/ 2 w 11"/>
                <a:gd name="T27" fmla="*/ 1 h 9"/>
                <a:gd name="T28" fmla="*/ 5 w 11"/>
                <a:gd name="T29" fmla="*/ 2 h 9"/>
                <a:gd name="T30" fmla="*/ 5 w 11"/>
                <a:gd name="T31" fmla="*/ 2 h 9"/>
                <a:gd name="T32" fmla="*/ 5 w 11"/>
                <a:gd name="T33" fmla="*/ 2 h 9"/>
                <a:gd name="T34" fmla="*/ 4 w 11"/>
                <a:gd name="T35" fmla="*/ 2 h 9"/>
                <a:gd name="T36" fmla="*/ 4 w 11"/>
                <a:gd name="T37" fmla="*/ 2 h 9"/>
                <a:gd name="T38" fmla="*/ 5 w 11"/>
                <a:gd name="T39" fmla="*/ 2 h 9"/>
                <a:gd name="T40" fmla="*/ 5 w 11"/>
                <a:gd name="T41" fmla="*/ 2 h 9"/>
                <a:gd name="T42" fmla="*/ 5 w 11"/>
                <a:gd name="T43" fmla="*/ 2 h 9"/>
                <a:gd name="T44" fmla="*/ 5 w 11"/>
                <a:gd name="T45" fmla="*/ 2 h 9"/>
                <a:gd name="T46" fmla="*/ 7 w 11"/>
                <a:gd name="T47" fmla="*/ 2 h 9"/>
                <a:gd name="T48" fmla="*/ 6 w 11"/>
                <a:gd name="T49" fmla="*/ 2 h 9"/>
                <a:gd name="T50" fmla="*/ 6 w 11"/>
                <a:gd name="T51" fmla="*/ 2 h 9"/>
                <a:gd name="T52" fmla="*/ 6 w 11"/>
                <a:gd name="T53" fmla="*/ 2 h 9"/>
                <a:gd name="T54" fmla="*/ 7 w 11"/>
                <a:gd name="T55" fmla="*/ 2 h 9"/>
                <a:gd name="T56" fmla="*/ 11 w 11"/>
                <a:gd name="T57" fmla="*/ 2 h 9"/>
                <a:gd name="T58" fmla="*/ 10 w 11"/>
                <a:gd name="T59" fmla="*/ 1 h 9"/>
                <a:gd name="T60" fmla="*/ 11 w 11"/>
                <a:gd name="T61" fmla="*/ 1 h 9"/>
                <a:gd name="T62" fmla="*/ 11 w 11"/>
                <a:gd name="T63" fmla="*/ 1 h 9"/>
                <a:gd name="T64" fmla="*/ 11 w 11"/>
                <a:gd name="T65" fmla="*/ 2 h 9"/>
                <a:gd name="T66" fmla="*/ 10 w 11"/>
                <a:gd name="T67" fmla="*/ 4 h 9"/>
                <a:gd name="T68" fmla="*/ 10 w 11"/>
                <a:gd name="T69" fmla="*/ 4 h 9"/>
                <a:gd name="T70" fmla="*/ 10 w 11"/>
                <a:gd name="T71" fmla="*/ 3 h 9"/>
                <a:gd name="T72" fmla="*/ 11 w 11"/>
                <a:gd name="T73" fmla="*/ 4 h 9"/>
                <a:gd name="T74" fmla="*/ 11 w 11"/>
                <a:gd name="T75" fmla="*/ 4 h 9"/>
                <a:gd name="T76" fmla="*/ 11 w 11"/>
                <a:gd name="T77" fmla="*/ 4 h 9"/>
                <a:gd name="T78" fmla="*/ 10 w 11"/>
                <a:gd name="T79" fmla="*/ 4 h 9"/>
                <a:gd name="T80" fmla="*/ 9 w 11"/>
                <a:gd name="T81" fmla="*/ 8 h 9"/>
                <a:gd name="T82" fmla="*/ 9 w 11"/>
                <a:gd name="T83" fmla="*/ 8 h 9"/>
                <a:gd name="T84" fmla="*/ 9 w 11"/>
                <a:gd name="T85" fmla="*/ 7 h 9"/>
                <a:gd name="T86" fmla="*/ 10 w 11"/>
                <a:gd name="T87" fmla="*/ 8 h 9"/>
                <a:gd name="T88" fmla="*/ 9 w 11"/>
                <a:gd name="T89" fmla="*/ 8 h 9"/>
                <a:gd name="T90" fmla="*/ 7 w 11"/>
                <a:gd name="T91" fmla="*/ 9 h 9"/>
                <a:gd name="T92" fmla="*/ 7 w 11"/>
                <a:gd name="T93" fmla="*/ 8 h 9"/>
                <a:gd name="T94" fmla="*/ 7 w 11"/>
                <a:gd name="T95" fmla="*/ 7 h 9"/>
                <a:gd name="T96" fmla="*/ 7 w 11"/>
                <a:gd name="T97" fmla="*/ 8 h 9"/>
                <a:gd name="T98" fmla="*/ 8 w 11"/>
                <a:gd name="T99" fmla="*/ 9 h 9"/>
                <a:gd name="T100" fmla="*/ 8 w 11"/>
                <a:gd name="T101" fmla="*/ 9 h 9"/>
                <a:gd name="T102" fmla="*/ 7 w 11"/>
                <a:gd name="T10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" h="9">
                  <a:moveTo>
                    <a:pt x="1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  <a:moveTo>
                    <a:pt x="5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7" y="2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lose/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close/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lose/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lose/>
                  <a:moveTo>
                    <a:pt x="7" y="9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7" y="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4" name="Freeform 96"/>
            <p:cNvSpPr>
              <a:spLocks noEditPoints="1"/>
            </p:cNvSpPr>
            <p:nvPr/>
          </p:nvSpPr>
          <p:spPr bwMode="auto">
            <a:xfrm>
              <a:off x="5384084" y="2651023"/>
              <a:ext cx="162115" cy="200714"/>
            </a:xfrm>
            <a:custGeom>
              <a:avLst/>
              <a:gdLst>
                <a:gd name="T0" fmla="*/ 48 w 126"/>
                <a:gd name="T1" fmla="*/ 104 h 156"/>
                <a:gd name="T2" fmla="*/ 48 w 126"/>
                <a:gd name="T3" fmla="*/ 60 h 156"/>
                <a:gd name="T4" fmla="*/ 67 w 126"/>
                <a:gd name="T5" fmla="*/ 19 h 156"/>
                <a:gd name="T6" fmla="*/ 70 w 126"/>
                <a:gd name="T7" fmla="*/ 34 h 156"/>
                <a:gd name="T8" fmla="*/ 81 w 126"/>
                <a:gd name="T9" fmla="*/ 41 h 156"/>
                <a:gd name="T10" fmla="*/ 89 w 126"/>
                <a:gd name="T11" fmla="*/ 41 h 156"/>
                <a:gd name="T12" fmla="*/ 96 w 126"/>
                <a:gd name="T13" fmla="*/ 45 h 156"/>
                <a:gd name="T14" fmla="*/ 104 w 126"/>
                <a:gd name="T15" fmla="*/ 45 h 156"/>
                <a:gd name="T16" fmla="*/ 111 w 126"/>
                <a:gd name="T17" fmla="*/ 52 h 156"/>
                <a:gd name="T18" fmla="*/ 115 w 126"/>
                <a:gd name="T19" fmla="*/ 56 h 156"/>
                <a:gd name="T20" fmla="*/ 122 w 126"/>
                <a:gd name="T21" fmla="*/ 63 h 156"/>
                <a:gd name="T22" fmla="*/ 122 w 126"/>
                <a:gd name="T23" fmla="*/ 67 h 156"/>
                <a:gd name="T24" fmla="*/ 122 w 126"/>
                <a:gd name="T25" fmla="*/ 71 h 156"/>
                <a:gd name="T26" fmla="*/ 115 w 126"/>
                <a:gd name="T27" fmla="*/ 82 h 156"/>
                <a:gd name="T28" fmla="*/ 111 w 126"/>
                <a:gd name="T29" fmla="*/ 89 h 156"/>
                <a:gd name="T30" fmla="*/ 107 w 126"/>
                <a:gd name="T31" fmla="*/ 97 h 156"/>
                <a:gd name="T32" fmla="*/ 104 w 126"/>
                <a:gd name="T33" fmla="*/ 97 h 156"/>
                <a:gd name="T34" fmla="*/ 104 w 126"/>
                <a:gd name="T35" fmla="*/ 93 h 156"/>
                <a:gd name="T36" fmla="*/ 100 w 126"/>
                <a:gd name="T37" fmla="*/ 93 h 156"/>
                <a:gd name="T38" fmla="*/ 96 w 126"/>
                <a:gd name="T39" fmla="*/ 97 h 156"/>
                <a:gd name="T40" fmla="*/ 96 w 126"/>
                <a:gd name="T41" fmla="*/ 100 h 156"/>
                <a:gd name="T42" fmla="*/ 92 w 126"/>
                <a:gd name="T43" fmla="*/ 108 h 156"/>
                <a:gd name="T44" fmla="*/ 92 w 126"/>
                <a:gd name="T45" fmla="*/ 108 h 156"/>
                <a:gd name="T46" fmla="*/ 96 w 126"/>
                <a:gd name="T47" fmla="*/ 112 h 156"/>
                <a:gd name="T48" fmla="*/ 96 w 126"/>
                <a:gd name="T49" fmla="*/ 119 h 156"/>
                <a:gd name="T50" fmla="*/ 89 w 126"/>
                <a:gd name="T51" fmla="*/ 119 h 156"/>
                <a:gd name="T52" fmla="*/ 85 w 126"/>
                <a:gd name="T53" fmla="*/ 119 h 156"/>
                <a:gd name="T54" fmla="*/ 74 w 126"/>
                <a:gd name="T55" fmla="*/ 126 h 156"/>
                <a:gd name="T56" fmla="*/ 74 w 126"/>
                <a:gd name="T57" fmla="*/ 134 h 156"/>
                <a:gd name="T58" fmla="*/ 70 w 126"/>
                <a:gd name="T59" fmla="*/ 138 h 156"/>
                <a:gd name="T60" fmla="*/ 59 w 126"/>
                <a:gd name="T61" fmla="*/ 138 h 156"/>
                <a:gd name="T62" fmla="*/ 55 w 126"/>
                <a:gd name="T63" fmla="*/ 141 h 156"/>
                <a:gd name="T64" fmla="*/ 55 w 126"/>
                <a:gd name="T65" fmla="*/ 145 h 156"/>
                <a:gd name="T66" fmla="*/ 55 w 126"/>
                <a:gd name="T67" fmla="*/ 145 h 156"/>
                <a:gd name="T68" fmla="*/ 55 w 126"/>
                <a:gd name="T69" fmla="*/ 145 h 156"/>
                <a:gd name="T70" fmla="*/ 52 w 126"/>
                <a:gd name="T71" fmla="*/ 152 h 156"/>
                <a:gd name="T72" fmla="*/ 44 w 126"/>
                <a:gd name="T73" fmla="*/ 152 h 156"/>
                <a:gd name="T74" fmla="*/ 37 w 126"/>
                <a:gd name="T75" fmla="*/ 152 h 156"/>
                <a:gd name="T76" fmla="*/ 30 w 126"/>
                <a:gd name="T77" fmla="*/ 156 h 156"/>
                <a:gd name="T78" fmla="*/ 26 w 126"/>
                <a:gd name="T79" fmla="*/ 156 h 156"/>
                <a:gd name="T80" fmla="*/ 15 w 126"/>
                <a:gd name="T81" fmla="*/ 145 h 156"/>
                <a:gd name="T82" fmla="*/ 0 w 126"/>
                <a:gd name="T83" fmla="*/ 123 h 156"/>
                <a:gd name="T84" fmla="*/ 4 w 126"/>
                <a:gd name="T85" fmla="*/ 115 h 156"/>
                <a:gd name="T86" fmla="*/ 63 w 126"/>
                <a:gd name="T87" fmla="*/ 11 h 156"/>
                <a:gd name="T88" fmla="*/ 63 w 126"/>
                <a:gd name="T89" fmla="*/ 4 h 156"/>
                <a:gd name="T90" fmla="*/ 63 w 126"/>
                <a:gd name="T91" fmla="*/ 0 h 156"/>
                <a:gd name="T92" fmla="*/ 63 w 126"/>
                <a:gd name="T93" fmla="*/ 0 h 156"/>
                <a:gd name="T94" fmla="*/ 63 w 126"/>
                <a:gd name="T95" fmla="*/ 0 h 156"/>
                <a:gd name="T96" fmla="*/ 59 w 126"/>
                <a:gd name="T97" fmla="*/ 0 h 156"/>
                <a:gd name="T98" fmla="*/ 59 w 126"/>
                <a:gd name="T99" fmla="*/ 4 h 156"/>
                <a:gd name="T100" fmla="*/ 59 w 126"/>
                <a:gd name="T101" fmla="*/ 4 h 156"/>
                <a:gd name="T102" fmla="*/ 59 w 126"/>
                <a:gd name="T103" fmla="*/ 8 h 156"/>
                <a:gd name="T104" fmla="*/ 63 w 126"/>
                <a:gd name="T105" fmla="*/ 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6" h="156">
                  <a:moveTo>
                    <a:pt x="4" y="115"/>
                  </a:moveTo>
                  <a:lnTo>
                    <a:pt x="48" y="104"/>
                  </a:lnTo>
                  <a:lnTo>
                    <a:pt x="52" y="71"/>
                  </a:lnTo>
                  <a:lnTo>
                    <a:pt x="48" y="60"/>
                  </a:lnTo>
                  <a:lnTo>
                    <a:pt x="63" y="19"/>
                  </a:lnTo>
                  <a:lnTo>
                    <a:pt x="67" y="19"/>
                  </a:lnTo>
                  <a:lnTo>
                    <a:pt x="67" y="26"/>
                  </a:lnTo>
                  <a:lnTo>
                    <a:pt x="70" y="34"/>
                  </a:lnTo>
                  <a:lnTo>
                    <a:pt x="70" y="37"/>
                  </a:lnTo>
                  <a:lnTo>
                    <a:pt x="81" y="41"/>
                  </a:lnTo>
                  <a:lnTo>
                    <a:pt x="85" y="45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6" y="45"/>
                  </a:lnTo>
                  <a:lnTo>
                    <a:pt x="100" y="45"/>
                  </a:lnTo>
                  <a:lnTo>
                    <a:pt x="104" y="45"/>
                  </a:lnTo>
                  <a:lnTo>
                    <a:pt x="107" y="49"/>
                  </a:lnTo>
                  <a:lnTo>
                    <a:pt x="111" y="52"/>
                  </a:lnTo>
                  <a:lnTo>
                    <a:pt x="111" y="56"/>
                  </a:lnTo>
                  <a:lnTo>
                    <a:pt x="115" y="56"/>
                  </a:lnTo>
                  <a:lnTo>
                    <a:pt x="118" y="63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2" y="67"/>
                  </a:lnTo>
                  <a:lnTo>
                    <a:pt x="122" y="71"/>
                  </a:lnTo>
                  <a:lnTo>
                    <a:pt x="122" y="71"/>
                  </a:lnTo>
                  <a:lnTo>
                    <a:pt x="122" y="75"/>
                  </a:lnTo>
                  <a:lnTo>
                    <a:pt x="115" y="82"/>
                  </a:lnTo>
                  <a:lnTo>
                    <a:pt x="111" y="86"/>
                  </a:lnTo>
                  <a:lnTo>
                    <a:pt x="111" y="89"/>
                  </a:lnTo>
                  <a:lnTo>
                    <a:pt x="107" y="89"/>
                  </a:lnTo>
                  <a:lnTo>
                    <a:pt x="107" y="97"/>
                  </a:lnTo>
                  <a:lnTo>
                    <a:pt x="104" y="97"/>
                  </a:lnTo>
                  <a:lnTo>
                    <a:pt x="104" y="97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0" y="93"/>
                  </a:lnTo>
                  <a:lnTo>
                    <a:pt x="100" y="97"/>
                  </a:lnTo>
                  <a:lnTo>
                    <a:pt x="96" y="97"/>
                  </a:lnTo>
                  <a:lnTo>
                    <a:pt x="100" y="97"/>
                  </a:lnTo>
                  <a:lnTo>
                    <a:pt x="96" y="100"/>
                  </a:lnTo>
                  <a:lnTo>
                    <a:pt x="92" y="104"/>
                  </a:lnTo>
                  <a:lnTo>
                    <a:pt x="92" y="108"/>
                  </a:lnTo>
                  <a:lnTo>
                    <a:pt x="92" y="108"/>
                  </a:lnTo>
                  <a:lnTo>
                    <a:pt x="92" y="108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89" y="119"/>
                  </a:lnTo>
                  <a:lnTo>
                    <a:pt x="89" y="123"/>
                  </a:lnTo>
                  <a:lnTo>
                    <a:pt x="85" y="119"/>
                  </a:lnTo>
                  <a:lnTo>
                    <a:pt x="81" y="123"/>
                  </a:lnTo>
                  <a:lnTo>
                    <a:pt x="74" y="126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0" y="138"/>
                  </a:lnTo>
                  <a:lnTo>
                    <a:pt x="70" y="138"/>
                  </a:lnTo>
                  <a:lnTo>
                    <a:pt x="63" y="138"/>
                  </a:lnTo>
                  <a:lnTo>
                    <a:pt x="59" y="138"/>
                  </a:lnTo>
                  <a:lnTo>
                    <a:pt x="59" y="138"/>
                  </a:lnTo>
                  <a:lnTo>
                    <a:pt x="55" y="141"/>
                  </a:lnTo>
                  <a:lnTo>
                    <a:pt x="55" y="141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2" y="152"/>
                  </a:lnTo>
                  <a:lnTo>
                    <a:pt x="52" y="152"/>
                  </a:lnTo>
                  <a:lnTo>
                    <a:pt x="48" y="149"/>
                  </a:lnTo>
                  <a:lnTo>
                    <a:pt x="44" y="152"/>
                  </a:lnTo>
                  <a:lnTo>
                    <a:pt x="41" y="152"/>
                  </a:lnTo>
                  <a:lnTo>
                    <a:pt x="37" y="152"/>
                  </a:lnTo>
                  <a:lnTo>
                    <a:pt x="33" y="152"/>
                  </a:lnTo>
                  <a:lnTo>
                    <a:pt x="30" y="156"/>
                  </a:lnTo>
                  <a:lnTo>
                    <a:pt x="26" y="156"/>
                  </a:lnTo>
                  <a:lnTo>
                    <a:pt x="26" y="156"/>
                  </a:lnTo>
                  <a:lnTo>
                    <a:pt x="22" y="156"/>
                  </a:lnTo>
                  <a:lnTo>
                    <a:pt x="15" y="145"/>
                  </a:lnTo>
                  <a:lnTo>
                    <a:pt x="15" y="141"/>
                  </a:lnTo>
                  <a:lnTo>
                    <a:pt x="0" y="123"/>
                  </a:lnTo>
                  <a:lnTo>
                    <a:pt x="4" y="115"/>
                  </a:lnTo>
                  <a:lnTo>
                    <a:pt x="4" y="115"/>
                  </a:lnTo>
                  <a:close/>
                  <a:moveTo>
                    <a:pt x="63" y="11"/>
                  </a:moveTo>
                  <a:lnTo>
                    <a:pt x="63" y="11"/>
                  </a:lnTo>
                  <a:lnTo>
                    <a:pt x="63" y="8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11"/>
                  </a:lnTo>
                  <a:lnTo>
                    <a:pt x="63" y="1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5" name="Freeform 97"/>
            <p:cNvSpPr>
              <a:spLocks noEditPoints="1"/>
            </p:cNvSpPr>
            <p:nvPr/>
          </p:nvSpPr>
          <p:spPr bwMode="auto">
            <a:xfrm>
              <a:off x="5188515" y="2798985"/>
              <a:ext cx="257326" cy="144103"/>
            </a:xfrm>
            <a:custGeom>
              <a:avLst/>
              <a:gdLst>
                <a:gd name="T0" fmla="*/ 4 w 200"/>
                <a:gd name="T1" fmla="*/ 45 h 112"/>
                <a:gd name="T2" fmla="*/ 11 w 200"/>
                <a:gd name="T3" fmla="*/ 41 h 112"/>
                <a:gd name="T4" fmla="*/ 11 w 200"/>
                <a:gd name="T5" fmla="*/ 34 h 112"/>
                <a:gd name="T6" fmla="*/ 19 w 200"/>
                <a:gd name="T7" fmla="*/ 26 h 112"/>
                <a:gd name="T8" fmla="*/ 33 w 200"/>
                <a:gd name="T9" fmla="*/ 30 h 112"/>
                <a:gd name="T10" fmla="*/ 63 w 200"/>
                <a:gd name="T11" fmla="*/ 41 h 112"/>
                <a:gd name="T12" fmla="*/ 93 w 200"/>
                <a:gd name="T13" fmla="*/ 19 h 112"/>
                <a:gd name="T14" fmla="*/ 152 w 200"/>
                <a:gd name="T15" fmla="*/ 8 h 112"/>
                <a:gd name="T16" fmla="*/ 167 w 200"/>
                <a:gd name="T17" fmla="*/ 30 h 112"/>
                <a:gd name="T18" fmla="*/ 170 w 200"/>
                <a:gd name="T19" fmla="*/ 41 h 112"/>
                <a:gd name="T20" fmla="*/ 159 w 200"/>
                <a:gd name="T21" fmla="*/ 49 h 112"/>
                <a:gd name="T22" fmla="*/ 159 w 200"/>
                <a:gd name="T23" fmla="*/ 56 h 112"/>
                <a:gd name="T24" fmla="*/ 159 w 200"/>
                <a:gd name="T25" fmla="*/ 56 h 112"/>
                <a:gd name="T26" fmla="*/ 152 w 200"/>
                <a:gd name="T27" fmla="*/ 60 h 112"/>
                <a:gd name="T28" fmla="*/ 133 w 200"/>
                <a:gd name="T29" fmla="*/ 67 h 112"/>
                <a:gd name="T30" fmla="*/ 115 w 200"/>
                <a:gd name="T31" fmla="*/ 71 h 112"/>
                <a:gd name="T32" fmla="*/ 111 w 200"/>
                <a:gd name="T33" fmla="*/ 75 h 112"/>
                <a:gd name="T34" fmla="*/ 100 w 200"/>
                <a:gd name="T35" fmla="*/ 82 h 112"/>
                <a:gd name="T36" fmla="*/ 96 w 200"/>
                <a:gd name="T37" fmla="*/ 82 h 112"/>
                <a:gd name="T38" fmla="*/ 93 w 200"/>
                <a:gd name="T39" fmla="*/ 82 h 112"/>
                <a:gd name="T40" fmla="*/ 89 w 200"/>
                <a:gd name="T41" fmla="*/ 82 h 112"/>
                <a:gd name="T42" fmla="*/ 85 w 200"/>
                <a:gd name="T43" fmla="*/ 89 h 112"/>
                <a:gd name="T44" fmla="*/ 74 w 200"/>
                <a:gd name="T45" fmla="*/ 89 h 112"/>
                <a:gd name="T46" fmla="*/ 63 w 200"/>
                <a:gd name="T47" fmla="*/ 93 h 112"/>
                <a:gd name="T48" fmla="*/ 59 w 200"/>
                <a:gd name="T49" fmla="*/ 89 h 112"/>
                <a:gd name="T50" fmla="*/ 56 w 200"/>
                <a:gd name="T51" fmla="*/ 89 h 112"/>
                <a:gd name="T52" fmla="*/ 48 w 200"/>
                <a:gd name="T53" fmla="*/ 93 h 112"/>
                <a:gd name="T54" fmla="*/ 45 w 200"/>
                <a:gd name="T55" fmla="*/ 97 h 112"/>
                <a:gd name="T56" fmla="*/ 41 w 200"/>
                <a:gd name="T57" fmla="*/ 100 h 112"/>
                <a:gd name="T58" fmla="*/ 33 w 200"/>
                <a:gd name="T59" fmla="*/ 100 h 112"/>
                <a:gd name="T60" fmla="*/ 30 w 200"/>
                <a:gd name="T61" fmla="*/ 104 h 112"/>
                <a:gd name="T62" fmla="*/ 22 w 200"/>
                <a:gd name="T63" fmla="*/ 104 h 112"/>
                <a:gd name="T64" fmla="*/ 19 w 200"/>
                <a:gd name="T65" fmla="*/ 100 h 112"/>
                <a:gd name="T66" fmla="*/ 15 w 200"/>
                <a:gd name="T67" fmla="*/ 93 h 112"/>
                <a:gd name="T68" fmla="*/ 15 w 200"/>
                <a:gd name="T69" fmla="*/ 89 h 112"/>
                <a:gd name="T70" fmla="*/ 11 w 200"/>
                <a:gd name="T71" fmla="*/ 82 h 112"/>
                <a:gd name="T72" fmla="*/ 4 w 200"/>
                <a:gd name="T73" fmla="*/ 63 h 112"/>
                <a:gd name="T74" fmla="*/ 0 w 200"/>
                <a:gd name="T75" fmla="*/ 60 h 112"/>
                <a:gd name="T76" fmla="*/ 4 w 200"/>
                <a:gd name="T77" fmla="*/ 60 h 112"/>
                <a:gd name="T78" fmla="*/ 4 w 200"/>
                <a:gd name="T79" fmla="*/ 56 h 112"/>
                <a:gd name="T80" fmla="*/ 4 w 200"/>
                <a:gd name="T81" fmla="*/ 45 h 112"/>
                <a:gd name="T82" fmla="*/ 4 w 200"/>
                <a:gd name="T83" fmla="*/ 45 h 112"/>
                <a:gd name="T84" fmla="*/ 163 w 200"/>
                <a:gd name="T85" fmla="*/ 112 h 112"/>
                <a:gd name="T86" fmla="*/ 163 w 200"/>
                <a:gd name="T87" fmla="*/ 112 h 112"/>
                <a:gd name="T88" fmla="*/ 159 w 200"/>
                <a:gd name="T89" fmla="*/ 112 h 112"/>
                <a:gd name="T90" fmla="*/ 182 w 200"/>
                <a:gd name="T91" fmla="*/ 104 h 112"/>
                <a:gd name="T92" fmla="*/ 185 w 200"/>
                <a:gd name="T93" fmla="*/ 100 h 112"/>
                <a:gd name="T94" fmla="*/ 189 w 200"/>
                <a:gd name="T95" fmla="*/ 104 h 112"/>
                <a:gd name="T96" fmla="*/ 193 w 200"/>
                <a:gd name="T97" fmla="*/ 104 h 112"/>
                <a:gd name="T98" fmla="*/ 196 w 200"/>
                <a:gd name="T99" fmla="*/ 104 h 112"/>
                <a:gd name="T100" fmla="*/ 200 w 200"/>
                <a:gd name="T101" fmla="*/ 104 h 112"/>
                <a:gd name="T102" fmla="*/ 196 w 200"/>
                <a:gd name="T103" fmla="*/ 108 h 112"/>
                <a:gd name="T104" fmla="*/ 189 w 200"/>
                <a:gd name="T105" fmla="*/ 108 h 112"/>
                <a:gd name="T106" fmla="*/ 182 w 200"/>
                <a:gd name="T107" fmla="*/ 10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0" h="112">
                  <a:moveTo>
                    <a:pt x="4" y="45"/>
                  </a:moveTo>
                  <a:lnTo>
                    <a:pt x="4" y="45"/>
                  </a:lnTo>
                  <a:lnTo>
                    <a:pt x="8" y="45"/>
                  </a:lnTo>
                  <a:lnTo>
                    <a:pt x="11" y="41"/>
                  </a:lnTo>
                  <a:lnTo>
                    <a:pt x="15" y="37"/>
                  </a:lnTo>
                  <a:lnTo>
                    <a:pt x="11" y="34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22" y="30"/>
                  </a:lnTo>
                  <a:lnTo>
                    <a:pt x="33" y="30"/>
                  </a:lnTo>
                  <a:lnTo>
                    <a:pt x="48" y="34"/>
                  </a:lnTo>
                  <a:lnTo>
                    <a:pt x="63" y="41"/>
                  </a:lnTo>
                  <a:lnTo>
                    <a:pt x="63" y="52"/>
                  </a:lnTo>
                  <a:lnTo>
                    <a:pt x="93" y="19"/>
                  </a:lnTo>
                  <a:lnTo>
                    <a:pt x="156" y="0"/>
                  </a:lnTo>
                  <a:lnTo>
                    <a:pt x="152" y="8"/>
                  </a:lnTo>
                  <a:lnTo>
                    <a:pt x="167" y="26"/>
                  </a:lnTo>
                  <a:lnTo>
                    <a:pt x="167" y="30"/>
                  </a:lnTo>
                  <a:lnTo>
                    <a:pt x="174" y="41"/>
                  </a:lnTo>
                  <a:lnTo>
                    <a:pt x="170" y="41"/>
                  </a:lnTo>
                  <a:lnTo>
                    <a:pt x="167" y="45"/>
                  </a:lnTo>
                  <a:lnTo>
                    <a:pt x="159" y="49"/>
                  </a:lnTo>
                  <a:lnTo>
                    <a:pt x="159" y="52"/>
                  </a:lnTo>
                  <a:lnTo>
                    <a:pt x="159" y="56"/>
                  </a:lnTo>
                  <a:lnTo>
                    <a:pt x="159" y="56"/>
                  </a:lnTo>
                  <a:lnTo>
                    <a:pt x="159" y="56"/>
                  </a:lnTo>
                  <a:lnTo>
                    <a:pt x="156" y="60"/>
                  </a:lnTo>
                  <a:lnTo>
                    <a:pt x="152" y="60"/>
                  </a:lnTo>
                  <a:lnTo>
                    <a:pt x="145" y="63"/>
                  </a:lnTo>
                  <a:lnTo>
                    <a:pt x="133" y="67"/>
                  </a:lnTo>
                  <a:lnTo>
                    <a:pt x="133" y="67"/>
                  </a:lnTo>
                  <a:lnTo>
                    <a:pt x="115" y="71"/>
                  </a:lnTo>
                  <a:lnTo>
                    <a:pt x="111" y="71"/>
                  </a:lnTo>
                  <a:lnTo>
                    <a:pt x="111" y="75"/>
                  </a:lnTo>
                  <a:lnTo>
                    <a:pt x="107" y="78"/>
                  </a:lnTo>
                  <a:lnTo>
                    <a:pt x="100" y="82"/>
                  </a:lnTo>
                  <a:lnTo>
                    <a:pt x="100" y="82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89" y="82"/>
                  </a:lnTo>
                  <a:lnTo>
                    <a:pt x="85" y="86"/>
                  </a:lnTo>
                  <a:lnTo>
                    <a:pt x="85" y="89"/>
                  </a:lnTo>
                  <a:lnTo>
                    <a:pt x="82" y="89"/>
                  </a:lnTo>
                  <a:lnTo>
                    <a:pt x="74" y="89"/>
                  </a:lnTo>
                  <a:lnTo>
                    <a:pt x="67" y="93"/>
                  </a:lnTo>
                  <a:lnTo>
                    <a:pt x="63" y="93"/>
                  </a:lnTo>
                  <a:lnTo>
                    <a:pt x="63" y="89"/>
                  </a:lnTo>
                  <a:lnTo>
                    <a:pt x="59" y="89"/>
                  </a:lnTo>
                  <a:lnTo>
                    <a:pt x="59" y="89"/>
                  </a:lnTo>
                  <a:lnTo>
                    <a:pt x="56" y="89"/>
                  </a:lnTo>
                  <a:lnTo>
                    <a:pt x="52" y="89"/>
                  </a:lnTo>
                  <a:lnTo>
                    <a:pt x="48" y="93"/>
                  </a:lnTo>
                  <a:lnTo>
                    <a:pt x="48" y="97"/>
                  </a:lnTo>
                  <a:lnTo>
                    <a:pt x="45" y="97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37" y="100"/>
                  </a:lnTo>
                  <a:lnTo>
                    <a:pt x="33" y="100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22" y="100"/>
                  </a:lnTo>
                  <a:lnTo>
                    <a:pt x="22" y="104"/>
                  </a:lnTo>
                  <a:lnTo>
                    <a:pt x="19" y="104"/>
                  </a:lnTo>
                  <a:lnTo>
                    <a:pt x="19" y="100"/>
                  </a:lnTo>
                  <a:lnTo>
                    <a:pt x="19" y="97"/>
                  </a:lnTo>
                  <a:lnTo>
                    <a:pt x="15" y="93"/>
                  </a:lnTo>
                  <a:lnTo>
                    <a:pt x="11" y="89"/>
                  </a:lnTo>
                  <a:lnTo>
                    <a:pt x="15" y="89"/>
                  </a:lnTo>
                  <a:lnTo>
                    <a:pt x="15" y="86"/>
                  </a:lnTo>
                  <a:lnTo>
                    <a:pt x="11" y="82"/>
                  </a:lnTo>
                  <a:lnTo>
                    <a:pt x="8" y="67"/>
                  </a:lnTo>
                  <a:lnTo>
                    <a:pt x="4" y="63"/>
                  </a:lnTo>
                  <a:lnTo>
                    <a:pt x="4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4" y="60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close/>
                  <a:moveTo>
                    <a:pt x="159" y="112"/>
                  </a:moveTo>
                  <a:lnTo>
                    <a:pt x="163" y="112"/>
                  </a:lnTo>
                  <a:lnTo>
                    <a:pt x="167" y="112"/>
                  </a:lnTo>
                  <a:lnTo>
                    <a:pt x="163" y="112"/>
                  </a:lnTo>
                  <a:lnTo>
                    <a:pt x="159" y="112"/>
                  </a:lnTo>
                  <a:lnTo>
                    <a:pt x="159" y="112"/>
                  </a:lnTo>
                  <a:close/>
                  <a:moveTo>
                    <a:pt x="182" y="108"/>
                  </a:moveTo>
                  <a:lnTo>
                    <a:pt x="182" y="104"/>
                  </a:lnTo>
                  <a:lnTo>
                    <a:pt x="182" y="104"/>
                  </a:lnTo>
                  <a:lnTo>
                    <a:pt x="185" y="100"/>
                  </a:lnTo>
                  <a:lnTo>
                    <a:pt x="185" y="100"/>
                  </a:lnTo>
                  <a:lnTo>
                    <a:pt x="189" y="104"/>
                  </a:lnTo>
                  <a:lnTo>
                    <a:pt x="189" y="104"/>
                  </a:lnTo>
                  <a:lnTo>
                    <a:pt x="193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200" y="108"/>
                  </a:lnTo>
                  <a:lnTo>
                    <a:pt x="196" y="108"/>
                  </a:lnTo>
                  <a:lnTo>
                    <a:pt x="193" y="108"/>
                  </a:lnTo>
                  <a:lnTo>
                    <a:pt x="189" y="108"/>
                  </a:lnTo>
                  <a:lnTo>
                    <a:pt x="185" y="108"/>
                  </a:lnTo>
                  <a:lnTo>
                    <a:pt x="182" y="108"/>
                  </a:lnTo>
                  <a:lnTo>
                    <a:pt x="182" y="10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6" name="Freeform 98"/>
            <p:cNvSpPr>
              <a:spLocks/>
            </p:cNvSpPr>
            <p:nvPr/>
          </p:nvSpPr>
          <p:spPr bwMode="auto">
            <a:xfrm>
              <a:off x="4802526" y="2546806"/>
              <a:ext cx="262473" cy="200714"/>
            </a:xfrm>
            <a:custGeom>
              <a:avLst/>
              <a:gdLst>
                <a:gd name="T0" fmla="*/ 163 w 204"/>
                <a:gd name="T1" fmla="*/ 29 h 156"/>
                <a:gd name="T2" fmla="*/ 152 w 204"/>
                <a:gd name="T3" fmla="*/ 7 h 156"/>
                <a:gd name="T4" fmla="*/ 145 w 204"/>
                <a:gd name="T5" fmla="*/ 7 h 156"/>
                <a:gd name="T6" fmla="*/ 122 w 204"/>
                <a:gd name="T7" fmla="*/ 7 h 156"/>
                <a:gd name="T8" fmla="*/ 119 w 204"/>
                <a:gd name="T9" fmla="*/ 11 h 156"/>
                <a:gd name="T10" fmla="*/ 111 w 204"/>
                <a:gd name="T11" fmla="*/ 7 h 156"/>
                <a:gd name="T12" fmla="*/ 111 w 204"/>
                <a:gd name="T13" fmla="*/ 3 h 156"/>
                <a:gd name="T14" fmla="*/ 100 w 204"/>
                <a:gd name="T15" fmla="*/ 0 h 156"/>
                <a:gd name="T16" fmla="*/ 100 w 204"/>
                <a:gd name="T17" fmla="*/ 3 h 156"/>
                <a:gd name="T18" fmla="*/ 93 w 204"/>
                <a:gd name="T19" fmla="*/ 3 h 156"/>
                <a:gd name="T20" fmla="*/ 93 w 204"/>
                <a:gd name="T21" fmla="*/ 3 h 156"/>
                <a:gd name="T22" fmla="*/ 89 w 204"/>
                <a:gd name="T23" fmla="*/ 3 h 156"/>
                <a:gd name="T24" fmla="*/ 82 w 204"/>
                <a:gd name="T25" fmla="*/ 7 h 156"/>
                <a:gd name="T26" fmla="*/ 71 w 204"/>
                <a:gd name="T27" fmla="*/ 11 h 156"/>
                <a:gd name="T28" fmla="*/ 56 w 204"/>
                <a:gd name="T29" fmla="*/ 7 h 156"/>
                <a:gd name="T30" fmla="*/ 45 w 204"/>
                <a:gd name="T31" fmla="*/ 7 h 156"/>
                <a:gd name="T32" fmla="*/ 34 w 204"/>
                <a:gd name="T33" fmla="*/ 3 h 156"/>
                <a:gd name="T34" fmla="*/ 4 w 204"/>
                <a:gd name="T35" fmla="*/ 0 h 156"/>
                <a:gd name="T36" fmla="*/ 4 w 204"/>
                <a:gd name="T37" fmla="*/ 3 h 156"/>
                <a:gd name="T38" fmla="*/ 4 w 204"/>
                <a:gd name="T39" fmla="*/ 18 h 156"/>
                <a:gd name="T40" fmla="*/ 0 w 204"/>
                <a:gd name="T41" fmla="*/ 29 h 156"/>
                <a:gd name="T42" fmla="*/ 204 w 204"/>
                <a:gd name="T43" fmla="*/ 156 h 156"/>
                <a:gd name="T44" fmla="*/ 196 w 204"/>
                <a:gd name="T45" fmla="*/ 152 h 156"/>
                <a:gd name="T46" fmla="*/ 193 w 204"/>
                <a:gd name="T47" fmla="*/ 144 h 156"/>
                <a:gd name="T48" fmla="*/ 182 w 204"/>
                <a:gd name="T49" fmla="*/ 141 h 156"/>
                <a:gd name="T50" fmla="*/ 178 w 204"/>
                <a:gd name="T51" fmla="*/ 126 h 156"/>
                <a:gd name="T52" fmla="*/ 178 w 204"/>
                <a:gd name="T53" fmla="*/ 126 h 156"/>
                <a:gd name="T54" fmla="*/ 182 w 204"/>
                <a:gd name="T55" fmla="*/ 122 h 156"/>
                <a:gd name="T56" fmla="*/ 178 w 204"/>
                <a:gd name="T57" fmla="*/ 118 h 156"/>
                <a:gd name="T58" fmla="*/ 167 w 204"/>
                <a:gd name="T59" fmla="*/ 104 h 156"/>
                <a:gd name="T60" fmla="*/ 152 w 204"/>
                <a:gd name="T61" fmla="*/ 85 h 156"/>
                <a:gd name="T62" fmla="*/ 152 w 204"/>
                <a:gd name="T63" fmla="*/ 74 h 156"/>
                <a:gd name="T64" fmla="*/ 145 w 204"/>
                <a:gd name="T65" fmla="*/ 66 h 156"/>
                <a:gd name="T66" fmla="*/ 145 w 204"/>
                <a:gd name="T67" fmla="*/ 59 h 156"/>
                <a:gd name="T68" fmla="*/ 126 w 204"/>
                <a:gd name="T69" fmla="*/ 44 h 156"/>
                <a:gd name="T70" fmla="*/ 122 w 204"/>
                <a:gd name="T71" fmla="*/ 33 h 156"/>
                <a:gd name="T72" fmla="*/ 126 w 204"/>
                <a:gd name="T73" fmla="*/ 29 h 156"/>
                <a:gd name="T74" fmla="*/ 130 w 204"/>
                <a:gd name="T75" fmla="*/ 37 h 156"/>
                <a:gd name="T76" fmla="*/ 137 w 204"/>
                <a:gd name="T77" fmla="*/ 44 h 156"/>
                <a:gd name="T78" fmla="*/ 141 w 204"/>
                <a:gd name="T79" fmla="*/ 52 h 156"/>
                <a:gd name="T80" fmla="*/ 156 w 204"/>
                <a:gd name="T81" fmla="*/ 63 h 156"/>
                <a:gd name="T82" fmla="*/ 159 w 204"/>
                <a:gd name="T83" fmla="*/ 55 h 156"/>
                <a:gd name="T84" fmla="*/ 159 w 204"/>
                <a:gd name="T85" fmla="*/ 4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4" h="156">
                  <a:moveTo>
                    <a:pt x="163" y="37"/>
                  </a:moveTo>
                  <a:lnTo>
                    <a:pt x="159" y="33"/>
                  </a:lnTo>
                  <a:lnTo>
                    <a:pt x="163" y="29"/>
                  </a:lnTo>
                  <a:lnTo>
                    <a:pt x="159" y="22"/>
                  </a:lnTo>
                  <a:lnTo>
                    <a:pt x="156" y="15"/>
                  </a:lnTo>
                  <a:lnTo>
                    <a:pt x="152" y="7"/>
                  </a:lnTo>
                  <a:lnTo>
                    <a:pt x="148" y="3"/>
                  </a:lnTo>
                  <a:lnTo>
                    <a:pt x="148" y="3"/>
                  </a:lnTo>
                  <a:lnTo>
                    <a:pt x="145" y="7"/>
                  </a:lnTo>
                  <a:lnTo>
                    <a:pt x="141" y="7"/>
                  </a:lnTo>
                  <a:lnTo>
                    <a:pt x="130" y="7"/>
                  </a:lnTo>
                  <a:lnTo>
                    <a:pt x="122" y="7"/>
                  </a:lnTo>
                  <a:lnTo>
                    <a:pt x="115" y="3"/>
                  </a:lnTo>
                  <a:lnTo>
                    <a:pt x="115" y="7"/>
                  </a:lnTo>
                  <a:lnTo>
                    <a:pt x="119" y="11"/>
                  </a:lnTo>
                  <a:lnTo>
                    <a:pt x="119" y="11"/>
                  </a:lnTo>
                  <a:lnTo>
                    <a:pt x="115" y="7"/>
                  </a:lnTo>
                  <a:lnTo>
                    <a:pt x="111" y="7"/>
                  </a:lnTo>
                  <a:lnTo>
                    <a:pt x="111" y="3"/>
                  </a:lnTo>
                  <a:lnTo>
                    <a:pt x="111" y="3"/>
                  </a:lnTo>
                  <a:lnTo>
                    <a:pt x="111" y="3"/>
                  </a:lnTo>
                  <a:lnTo>
                    <a:pt x="108" y="3"/>
                  </a:lnTo>
                  <a:lnTo>
                    <a:pt x="104" y="3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96" y="3"/>
                  </a:lnTo>
                  <a:lnTo>
                    <a:pt x="93" y="3"/>
                  </a:lnTo>
                  <a:lnTo>
                    <a:pt x="89" y="3"/>
                  </a:lnTo>
                  <a:lnTo>
                    <a:pt x="93" y="3"/>
                  </a:lnTo>
                  <a:lnTo>
                    <a:pt x="93" y="3"/>
                  </a:lnTo>
                  <a:lnTo>
                    <a:pt x="96" y="0"/>
                  </a:lnTo>
                  <a:lnTo>
                    <a:pt x="93" y="3"/>
                  </a:lnTo>
                  <a:lnTo>
                    <a:pt x="89" y="3"/>
                  </a:lnTo>
                  <a:lnTo>
                    <a:pt x="85" y="3"/>
                  </a:lnTo>
                  <a:lnTo>
                    <a:pt x="82" y="3"/>
                  </a:lnTo>
                  <a:lnTo>
                    <a:pt x="82" y="7"/>
                  </a:lnTo>
                  <a:lnTo>
                    <a:pt x="78" y="7"/>
                  </a:lnTo>
                  <a:lnTo>
                    <a:pt x="74" y="11"/>
                  </a:lnTo>
                  <a:lnTo>
                    <a:pt x="71" y="11"/>
                  </a:lnTo>
                  <a:lnTo>
                    <a:pt x="67" y="11"/>
                  </a:lnTo>
                  <a:lnTo>
                    <a:pt x="59" y="7"/>
                  </a:lnTo>
                  <a:lnTo>
                    <a:pt x="56" y="7"/>
                  </a:lnTo>
                  <a:lnTo>
                    <a:pt x="52" y="7"/>
                  </a:lnTo>
                  <a:lnTo>
                    <a:pt x="45" y="7"/>
                  </a:lnTo>
                  <a:lnTo>
                    <a:pt x="45" y="7"/>
                  </a:lnTo>
                  <a:lnTo>
                    <a:pt x="41" y="7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19" y="3"/>
                  </a:lnTo>
                  <a:lnTo>
                    <a:pt x="1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0" y="11"/>
                  </a:lnTo>
                  <a:lnTo>
                    <a:pt x="4" y="15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29"/>
                  </a:lnTo>
                  <a:lnTo>
                    <a:pt x="4" y="37"/>
                  </a:lnTo>
                  <a:lnTo>
                    <a:pt x="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2"/>
                  </a:lnTo>
                  <a:lnTo>
                    <a:pt x="196" y="152"/>
                  </a:lnTo>
                  <a:lnTo>
                    <a:pt x="196" y="148"/>
                  </a:lnTo>
                  <a:lnTo>
                    <a:pt x="193" y="148"/>
                  </a:lnTo>
                  <a:lnTo>
                    <a:pt x="193" y="144"/>
                  </a:lnTo>
                  <a:lnTo>
                    <a:pt x="189" y="144"/>
                  </a:lnTo>
                  <a:lnTo>
                    <a:pt x="185" y="144"/>
                  </a:lnTo>
                  <a:lnTo>
                    <a:pt x="182" y="141"/>
                  </a:lnTo>
                  <a:lnTo>
                    <a:pt x="178" y="133"/>
                  </a:lnTo>
                  <a:lnTo>
                    <a:pt x="178" y="130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85" y="126"/>
                  </a:lnTo>
                  <a:lnTo>
                    <a:pt x="182" y="122"/>
                  </a:lnTo>
                  <a:lnTo>
                    <a:pt x="182" y="122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74" y="118"/>
                  </a:lnTo>
                  <a:lnTo>
                    <a:pt x="174" y="115"/>
                  </a:lnTo>
                  <a:lnTo>
                    <a:pt x="167" y="104"/>
                  </a:lnTo>
                  <a:lnTo>
                    <a:pt x="163" y="104"/>
                  </a:lnTo>
                  <a:lnTo>
                    <a:pt x="163" y="100"/>
                  </a:lnTo>
                  <a:lnTo>
                    <a:pt x="152" y="85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74"/>
                  </a:lnTo>
                  <a:lnTo>
                    <a:pt x="148" y="74"/>
                  </a:lnTo>
                  <a:lnTo>
                    <a:pt x="148" y="70"/>
                  </a:lnTo>
                  <a:lnTo>
                    <a:pt x="145" y="66"/>
                  </a:lnTo>
                  <a:lnTo>
                    <a:pt x="145" y="63"/>
                  </a:lnTo>
                  <a:lnTo>
                    <a:pt x="145" y="63"/>
                  </a:lnTo>
                  <a:lnTo>
                    <a:pt x="145" y="59"/>
                  </a:lnTo>
                  <a:lnTo>
                    <a:pt x="133" y="52"/>
                  </a:lnTo>
                  <a:lnTo>
                    <a:pt x="133" y="48"/>
                  </a:lnTo>
                  <a:lnTo>
                    <a:pt x="126" y="44"/>
                  </a:lnTo>
                  <a:lnTo>
                    <a:pt x="126" y="41"/>
                  </a:lnTo>
                  <a:lnTo>
                    <a:pt x="122" y="37"/>
                  </a:lnTo>
                  <a:lnTo>
                    <a:pt x="122" y="33"/>
                  </a:lnTo>
                  <a:lnTo>
                    <a:pt x="122" y="29"/>
                  </a:lnTo>
                  <a:lnTo>
                    <a:pt x="122" y="29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6" y="33"/>
                  </a:lnTo>
                  <a:lnTo>
                    <a:pt x="130" y="37"/>
                  </a:lnTo>
                  <a:lnTo>
                    <a:pt x="130" y="37"/>
                  </a:lnTo>
                  <a:lnTo>
                    <a:pt x="137" y="44"/>
                  </a:lnTo>
                  <a:lnTo>
                    <a:pt x="137" y="44"/>
                  </a:lnTo>
                  <a:lnTo>
                    <a:pt x="137" y="48"/>
                  </a:lnTo>
                  <a:lnTo>
                    <a:pt x="141" y="52"/>
                  </a:lnTo>
                  <a:lnTo>
                    <a:pt x="141" y="52"/>
                  </a:lnTo>
                  <a:lnTo>
                    <a:pt x="152" y="63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9" y="59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48"/>
                  </a:lnTo>
                  <a:lnTo>
                    <a:pt x="159" y="44"/>
                  </a:lnTo>
                  <a:lnTo>
                    <a:pt x="163" y="37"/>
                  </a:lnTo>
                  <a:lnTo>
                    <a:pt x="163" y="3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7" name="Freeform 99"/>
            <p:cNvSpPr>
              <a:spLocks/>
            </p:cNvSpPr>
            <p:nvPr/>
          </p:nvSpPr>
          <p:spPr bwMode="auto">
            <a:xfrm>
              <a:off x="4754921" y="2747520"/>
              <a:ext cx="347390" cy="361544"/>
            </a:xfrm>
            <a:custGeom>
              <a:avLst/>
              <a:gdLst>
                <a:gd name="T0" fmla="*/ 241 w 270"/>
                <a:gd name="T1" fmla="*/ 3 h 281"/>
                <a:gd name="T2" fmla="*/ 245 w 270"/>
                <a:gd name="T3" fmla="*/ 11 h 281"/>
                <a:gd name="T4" fmla="*/ 245 w 270"/>
                <a:gd name="T5" fmla="*/ 11 h 281"/>
                <a:gd name="T6" fmla="*/ 248 w 270"/>
                <a:gd name="T7" fmla="*/ 37 h 281"/>
                <a:gd name="T8" fmla="*/ 263 w 270"/>
                <a:gd name="T9" fmla="*/ 55 h 281"/>
                <a:gd name="T10" fmla="*/ 270 w 270"/>
                <a:gd name="T11" fmla="*/ 63 h 281"/>
                <a:gd name="T12" fmla="*/ 256 w 270"/>
                <a:gd name="T13" fmla="*/ 70 h 281"/>
                <a:gd name="T14" fmla="*/ 248 w 270"/>
                <a:gd name="T15" fmla="*/ 74 h 281"/>
                <a:gd name="T16" fmla="*/ 248 w 270"/>
                <a:gd name="T17" fmla="*/ 85 h 281"/>
                <a:gd name="T18" fmla="*/ 241 w 270"/>
                <a:gd name="T19" fmla="*/ 103 h 281"/>
                <a:gd name="T20" fmla="*/ 241 w 270"/>
                <a:gd name="T21" fmla="*/ 118 h 281"/>
                <a:gd name="T22" fmla="*/ 233 w 270"/>
                <a:gd name="T23" fmla="*/ 140 h 281"/>
                <a:gd name="T24" fmla="*/ 226 w 270"/>
                <a:gd name="T25" fmla="*/ 152 h 281"/>
                <a:gd name="T26" fmla="*/ 211 w 270"/>
                <a:gd name="T27" fmla="*/ 170 h 281"/>
                <a:gd name="T28" fmla="*/ 208 w 270"/>
                <a:gd name="T29" fmla="*/ 185 h 281"/>
                <a:gd name="T30" fmla="*/ 200 w 270"/>
                <a:gd name="T31" fmla="*/ 207 h 281"/>
                <a:gd name="T32" fmla="*/ 189 w 270"/>
                <a:gd name="T33" fmla="*/ 207 h 281"/>
                <a:gd name="T34" fmla="*/ 189 w 270"/>
                <a:gd name="T35" fmla="*/ 218 h 281"/>
                <a:gd name="T36" fmla="*/ 204 w 270"/>
                <a:gd name="T37" fmla="*/ 222 h 281"/>
                <a:gd name="T38" fmla="*/ 211 w 270"/>
                <a:gd name="T39" fmla="*/ 233 h 281"/>
                <a:gd name="T40" fmla="*/ 222 w 270"/>
                <a:gd name="T41" fmla="*/ 248 h 281"/>
                <a:gd name="T42" fmla="*/ 208 w 270"/>
                <a:gd name="T43" fmla="*/ 267 h 281"/>
                <a:gd name="T44" fmla="*/ 200 w 270"/>
                <a:gd name="T45" fmla="*/ 274 h 281"/>
                <a:gd name="T46" fmla="*/ 182 w 270"/>
                <a:gd name="T47" fmla="*/ 278 h 281"/>
                <a:gd name="T48" fmla="*/ 174 w 270"/>
                <a:gd name="T49" fmla="*/ 281 h 281"/>
                <a:gd name="T50" fmla="*/ 159 w 270"/>
                <a:gd name="T51" fmla="*/ 278 h 281"/>
                <a:gd name="T52" fmla="*/ 152 w 270"/>
                <a:gd name="T53" fmla="*/ 281 h 281"/>
                <a:gd name="T54" fmla="*/ 145 w 270"/>
                <a:gd name="T55" fmla="*/ 278 h 281"/>
                <a:gd name="T56" fmla="*/ 137 w 270"/>
                <a:gd name="T57" fmla="*/ 270 h 281"/>
                <a:gd name="T58" fmla="*/ 126 w 270"/>
                <a:gd name="T59" fmla="*/ 263 h 281"/>
                <a:gd name="T60" fmla="*/ 119 w 270"/>
                <a:gd name="T61" fmla="*/ 267 h 281"/>
                <a:gd name="T62" fmla="*/ 108 w 270"/>
                <a:gd name="T63" fmla="*/ 270 h 281"/>
                <a:gd name="T64" fmla="*/ 96 w 270"/>
                <a:gd name="T65" fmla="*/ 263 h 281"/>
                <a:gd name="T66" fmla="*/ 89 w 270"/>
                <a:gd name="T67" fmla="*/ 255 h 281"/>
                <a:gd name="T68" fmla="*/ 78 w 270"/>
                <a:gd name="T69" fmla="*/ 244 h 281"/>
                <a:gd name="T70" fmla="*/ 74 w 270"/>
                <a:gd name="T71" fmla="*/ 237 h 281"/>
                <a:gd name="T72" fmla="*/ 63 w 270"/>
                <a:gd name="T73" fmla="*/ 226 h 281"/>
                <a:gd name="T74" fmla="*/ 56 w 270"/>
                <a:gd name="T75" fmla="*/ 222 h 281"/>
                <a:gd name="T76" fmla="*/ 52 w 270"/>
                <a:gd name="T77" fmla="*/ 215 h 281"/>
                <a:gd name="T78" fmla="*/ 37 w 270"/>
                <a:gd name="T79" fmla="*/ 207 h 281"/>
                <a:gd name="T80" fmla="*/ 33 w 270"/>
                <a:gd name="T81" fmla="*/ 204 h 281"/>
                <a:gd name="T82" fmla="*/ 26 w 270"/>
                <a:gd name="T83" fmla="*/ 192 h 281"/>
                <a:gd name="T84" fmla="*/ 19 w 270"/>
                <a:gd name="T85" fmla="*/ 174 h 281"/>
                <a:gd name="T86" fmla="*/ 15 w 270"/>
                <a:gd name="T87" fmla="*/ 166 h 281"/>
                <a:gd name="T88" fmla="*/ 8 w 270"/>
                <a:gd name="T89" fmla="*/ 155 h 281"/>
                <a:gd name="T90" fmla="*/ 8 w 270"/>
                <a:gd name="T91" fmla="*/ 144 h 281"/>
                <a:gd name="T92" fmla="*/ 0 w 270"/>
                <a:gd name="T93" fmla="*/ 140 h 281"/>
                <a:gd name="T94" fmla="*/ 4 w 270"/>
                <a:gd name="T95" fmla="*/ 126 h 281"/>
                <a:gd name="T96" fmla="*/ 8 w 270"/>
                <a:gd name="T97" fmla="*/ 115 h 281"/>
                <a:gd name="T98" fmla="*/ 15 w 270"/>
                <a:gd name="T99" fmla="*/ 100 h 281"/>
                <a:gd name="T100" fmla="*/ 33 w 270"/>
                <a:gd name="T101" fmla="*/ 96 h 281"/>
                <a:gd name="T102" fmla="*/ 45 w 270"/>
                <a:gd name="T103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0" h="281">
                  <a:moveTo>
                    <a:pt x="45" y="0"/>
                  </a:moveTo>
                  <a:lnTo>
                    <a:pt x="241" y="0"/>
                  </a:lnTo>
                  <a:lnTo>
                    <a:pt x="241" y="0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7"/>
                  </a:lnTo>
                  <a:lnTo>
                    <a:pt x="245" y="11"/>
                  </a:lnTo>
                  <a:lnTo>
                    <a:pt x="248" y="14"/>
                  </a:lnTo>
                  <a:lnTo>
                    <a:pt x="248" y="14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5" y="11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8" y="25"/>
                  </a:lnTo>
                  <a:lnTo>
                    <a:pt x="248" y="33"/>
                  </a:lnTo>
                  <a:lnTo>
                    <a:pt x="248" y="37"/>
                  </a:lnTo>
                  <a:lnTo>
                    <a:pt x="252" y="44"/>
                  </a:lnTo>
                  <a:lnTo>
                    <a:pt x="252" y="48"/>
                  </a:lnTo>
                  <a:lnTo>
                    <a:pt x="256" y="48"/>
                  </a:lnTo>
                  <a:lnTo>
                    <a:pt x="263" y="55"/>
                  </a:lnTo>
                  <a:lnTo>
                    <a:pt x="263" y="55"/>
                  </a:lnTo>
                  <a:lnTo>
                    <a:pt x="267" y="55"/>
                  </a:lnTo>
                  <a:lnTo>
                    <a:pt x="270" y="59"/>
                  </a:lnTo>
                  <a:lnTo>
                    <a:pt x="270" y="59"/>
                  </a:lnTo>
                  <a:lnTo>
                    <a:pt x="270" y="59"/>
                  </a:lnTo>
                  <a:lnTo>
                    <a:pt x="270" y="63"/>
                  </a:lnTo>
                  <a:lnTo>
                    <a:pt x="267" y="66"/>
                  </a:lnTo>
                  <a:lnTo>
                    <a:pt x="263" y="66"/>
                  </a:lnTo>
                  <a:lnTo>
                    <a:pt x="263" y="66"/>
                  </a:lnTo>
                  <a:lnTo>
                    <a:pt x="259" y="66"/>
                  </a:lnTo>
                  <a:lnTo>
                    <a:pt x="256" y="70"/>
                  </a:lnTo>
                  <a:lnTo>
                    <a:pt x="252" y="70"/>
                  </a:lnTo>
                  <a:lnTo>
                    <a:pt x="252" y="70"/>
                  </a:lnTo>
                  <a:lnTo>
                    <a:pt x="256" y="74"/>
                  </a:lnTo>
                  <a:lnTo>
                    <a:pt x="252" y="74"/>
                  </a:lnTo>
                  <a:lnTo>
                    <a:pt x="248" y="74"/>
                  </a:lnTo>
                  <a:lnTo>
                    <a:pt x="248" y="74"/>
                  </a:lnTo>
                  <a:lnTo>
                    <a:pt x="248" y="77"/>
                  </a:lnTo>
                  <a:lnTo>
                    <a:pt x="245" y="81"/>
                  </a:lnTo>
                  <a:lnTo>
                    <a:pt x="248" y="81"/>
                  </a:lnTo>
                  <a:lnTo>
                    <a:pt x="248" y="85"/>
                  </a:lnTo>
                  <a:lnTo>
                    <a:pt x="248" y="85"/>
                  </a:lnTo>
                  <a:lnTo>
                    <a:pt x="245" y="89"/>
                  </a:lnTo>
                  <a:lnTo>
                    <a:pt x="245" y="96"/>
                  </a:lnTo>
                  <a:lnTo>
                    <a:pt x="241" y="100"/>
                  </a:lnTo>
                  <a:lnTo>
                    <a:pt x="241" y="103"/>
                  </a:lnTo>
                  <a:lnTo>
                    <a:pt x="241" y="103"/>
                  </a:lnTo>
                  <a:lnTo>
                    <a:pt x="237" y="107"/>
                  </a:lnTo>
                  <a:lnTo>
                    <a:pt x="241" y="115"/>
                  </a:lnTo>
                  <a:lnTo>
                    <a:pt x="241" y="118"/>
                  </a:lnTo>
                  <a:lnTo>
                    <a:pt x="241" y="118"/>
                  </a:lnTo>
                  <a:lnTo>
                    <a:pt x="241" y="118"/>
                  </a:lnTo>
                  <a:lnTo>
                    <a:pt x="241" y="122"/>
                  </a:lnTo>
                  <a:lnTo>
                    <a:pt x="241" y="129"/>
                  </a:lnTo>
                  <a:lnTo>
                    <a:pt x="233" y="137"/>
                  </a:lnTo>
                  <a:lnTo>
                    <a:pt x="233" y="140"/>
                  </a:lnTo>
                  <a:lnTo>
                    <a:pt x="233" y="140"/>
                  </a:lnTo>
                  <a:lnTo>
                    <a:pt x="230" y="140"/>
                  </a:lnTo>
                  <a:lnTo>
                    <a:pt x="230" y="144"/>
                  </a:lnTo>
                  <a:lnTo>
                    <a:pt x="226" y="148"/>
                  </a:lnTo>
                  <a:lnTo>
                    <a:pt x="226" y="152"/>
                  </a:lnTo>
                  <a:lnTo>
                    <a:pt x="219" y="155"/>
                  </a:lnTo>
                  <a:lnTo>
                    <a:pt x="219" y="159"/>
                  </a:lnTo>
                  <a:lnTo>
                    <a:pt x="215" y="170"/>
                  </a:lnTo>
                  <a:lnTo>
                    <a:pt x="211" y="170"/>
                  </a:lnTo>
                  <a:lnTo>
                    <a:pt x="211" y="170"/>
                  </a:lnTo>
                  <a:lnTo>
                    <a:pt x="211" y="170"/>
                  </a:lnTo>
                  <a:lnTo>
                    <a:pt x="208" y="178"/>
                  </a:lnTo>
                  <a:lnTo>
                    <a:pt x="208" y="178"/>
                  </a:lnTo>
                  <a:lnTo>
                    <a:pt x="208" y="181"/>
                  </a:lnTo>
                  <a:lnTo>
                    <a:pt x="208" y="185"/>
                  </a:lnTo>
                  <a:lnTo>
                    <a:pt x="204" y="189"/>
                  </a:lnTo>
                  <a:lnTo>
                    <a:pt x="204" y="192"/>
                  </a:lnTo>
                  <a:lnTo>
                    <a:pt x="204" y="196"/>
                  </a:lnTo>
                  <a:lnTo>
                    <a:pt x="204" y="204"/>
                  </a:lnTo>
                  <a:lnTo>
                    <a:pt x="200" y="207"/>
                  </a:lnTo>
                  <a:lnTo>
                    <a:pt x="200" y="207"/>
                  </a:lnTo>
                  <a:lnTo>
                    <a:pt x="196" y="207"/>
                  </a:lnTo>
                  <a:lnTo>
                    <a:pt x="196" y="207"/>
                  </a:lnTo>
                  <a:lnTo>
                    <a:pt x="193" y="207"/>
                  </a:lnTo>
                  <a:lnTo>
                    <a:pt x="189" y="207"/>
                  </a:lnTo>
                  <a:lnTo>
                    <a:pt x="189" y="211"/>
                  </a:lnTo>
                  <a:lnTo>
                    <a:pt x="189" y="211"/>
                  </a:lnTo>
                  <a:lnTo>
                    <a:pt x="185" y="215"/>
                  </a:lnTo>
                  <a:lnTo>
                    <a:pt x="185" y="215"/>
                  </a:lnTo>
                  <a:lnTo>
                    <a:pt x="189" y="218"/>
                  </a:lnTo>
                  <a:lnTo>
                    <a:pt x="196" y="215"/>
                  </a:lnTo>
                  <a:lnTo>
                    <a:pt x="196" y="218"/>
                  </a:lnTo>
                  <a:lnTo>
                    <a:pt x="200" y="222"/>
                  </a:lnTo>
                  <a:lnTo>
                    <a:pt x="200" y="222"/>
                  </a:lnTo>
                  <a:lnTo>
                    <a:pt x="204" y="222"/>
                  </a:lnTo>
                  <a:lnTo>
                    <a:pt x="204" y="230"/>
                  </a:lnTo>
                  <a:lnTo>
                    <a:pt x="208" y="230"/>
                  </a:lnTo>
                  <a:lnTo>
                    <a:pt x="208" y="230"/>
                  </a:lnTo>
                  <a:lnTo>
                    <a:pt x="211" y="233"/>
                  </a:lnTo>
                  <a:lnTo>
                    <a:pt x="211" y="233"/>
                  </a:lnTo>
                  <a:lnTo>
                    <a:pt x="215" y="233"/>
                  </a:lnTo>
                  <a:lnTo>
                    <a:pt x="215" y="237"/>
                  </a:lnTo>
                  <a:lnTo>
                    <a:pt x="219" y="241"/>
                  </a:lnTo>
                  <a:lnTo>
                    <a:pt x="219" y="244"/>
                  </a:lnTo>
                  <a:lnTo>
                    <a:pt x="222" y="248"/>
                  </a:lnTo>
                  <a:lnTo>
                    <a:pt x="222" y="252"/>
                  </a:lnTo>
                  <a:lnTo>
                    <a:pt x="215" y="259"/>
                  </a:lnTo>
                  <a:lnTo>
                    <a:pt x="211" y="263"/>
                  </a:lnTo>
                  <a:lnTo>
                    <a:pt x="211" y="263"/>
                  </a:lnTo>
                  <a:lnTo>
                    <a:pt x="208" y="267"/>
                  </a:lnTo>
                  <a:lnTo>
                    <a:pt x="208" y="267"/>
                  </a:lnTo>
                  <a:lnTo>
                    <a:pt x="204" y="267"/>
                  </a:lnTo>
                  <a:lnTo>
                    <a:pt x="204" y="270"/>
                  </a:lnTo>
                  <a:lnTo>
                    <a:pt x="204" y="270"/>
                  </a:lnTo>
                  <a:lnTo>
                    <a:pt x="200" y="274"/>
                  </a:lnTo>
                  <a:lnTo>
                    <a:pt x="196" y="274"/>
                  </a:lnTo>
                  <a:lnTo>
                    <a:pt x="193" y="278"/>
                  </a:lnTo>
                  <a:lnTo>
                    <a:pt x="189" y="274"/>
                  </a:lnTo>
                  <a:lnTo>
                    <a:pt x="185" y="274"/>
                  </a:lnTo>
                  <a:lnTo>
                    <a:pt x="182" y="278"/>
                  </a:lnTo>
                  <a:lnTo>
                    <a:pt x="178" y="278"/>
                  </a:lnTo>
                  <a:lnTo>
                    <a:pt x="178" y="278"/>
                  </a:lnTo>
                  <a:lnTo>
                    <a:pt x="174" y="278"/>
                  </a:lnTo>
                  <a:lnTo>
                    <a:pt x="174" y="278"/>
                  </a:lnTo>
                  <a:lnTo>
                    <a:pt x="174" y="281"/>
                  </a:lnTo>
                  <a:lnTo>
                    <a:pt x="170" y="281"/>
                  </a:lnTo>
                  <a:lnTo>
                    <a:pt x="167" y="281"/>
                  </a:lnTo>
                  <a:lnTo>
                    <a:pt x="167" y="278"/>
                  </a:lnTo>
                  <a:lnTo>
                    <a:pt x="163" y="278"/>
                  </a:lnTo>
                  <a:lnTo>
                    <a:pt x="159" y="278"/>
                  </a:lnTo>
                  <a:lnTo>
                    <a:pt x="156" y="278"/>
                  </a:lnTo>
                  <a:lnTo>
                    <a:pt x="152" y="274"/>
                  </a:lnTo>
                  <a:lnTo>
                    <a:pt x="152" y="278"/>
                  </a:lnTo>
                  <a:lnTo>
                    <a:pt x="152" y="278"/>
                  </a:lnTo>
                  <a:lnTo>
                    <a:pt x="152" y="281"/>
                  </a:lnTo>
                  <a:lnTo>
                    <a:pt x="152" y="281"/>
                  </a:lnTo>
                  <a:lnTo>
                    <a:pt x="152" y="281"/>
                  </a:lnTo>
                  <a:lnTo>
                    <a:pt x="148" y="281"/>
                  </a:lnTo>
                  <a:lnTo>
                    <a:pt x="145" y="281"/>
                  </a:lnTo>
                  <a:lnTo>
                    <a:pt x="145" y="278"/>
                  </a:lnTo>
                  <a:lnTo>
                    <a:pt x="145" y="278"/>
                  </a:lnTo>
                  <a:lnTo>
                    <a:pt x="145" y="274"/>
                  </a:lnTo>
                  <a:lnTo>
                    <a:pt x="141" y="274"/>
                  </a:lnTo>
                  <a:lnTo>
                    <a:pt x="141" y="270"/>
                  </a:lnTo>
                  <a:lnTo>
                    <a:pt x="137" y="270"/>
                  </a:lnTo>
                  <a:lnTo>
                    <a:pt x="137" y="270"/>
                  </a:lnTo>
                  <a:lnTo>
                    <a:pt x="133" y="267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26" y="263"/>
                  </a:lnTo>
                  <a:lnTo>
                    <a:pt x="126" y="263"/>
                  </a:lnTo>
                  <a:lnTo>
                    <a:pt x="122" y="267"/>
                  </a:lnTo>
                  <a:lnTo>
                    <a:pt x="119" y="267"/>
                  </a:lnTo>
                  <a:lnTo>
                    <a:pt x="119" y="267"/>
                  </a:lnTo>
                  <a:lnTo>
                    <a:pt x="119" y="267"/>
                  </a:lnTo>
                  <a:lnTo>
                    <a:pt x="115" y="267"/>
                  </a:lnTo>
                  <a:lnTo>
                    <a:pt x="111" y="267"/>
                  </a:lnTo>
                  <a:lnTo>
                    <a:pt x="111" y="267"/>
                  </a:lnTo>
                  <a:lnTo>
                    <a:pt x="108" y="270"/>
                  </a:lnTo>
                  <a:lnTo>
                    <a:pt x="108" y="270"/>
                  </a:lnTo>
                  <a:lnTo>
                    <a:pt x="104" y="267"/>
                  </a:lnTo>
                  <a:lnTo>
                    <a:pt x="100" y="267"/>
                  </a:lnTo>
                  <a:lnTo>
                    <a:pt x="100" y="263"/>
                  </a:lnTo>
                  <a:lnTo>
                    <a:pt x="96" y="263"/>
                  </a:lnTo>
                  <a:lnTo>
                    <a:pt x="96" y="263"/>
                  </a:lnTo>
                  <a:lnTo>
                    <a:pt x="93" y="259"/>
                  </a:lnTo>
                  <a:lnTo>
                    <a:pt x="93" y="259"/>
                  </a:lnTo>
                  <a:lnTo>
                    <a:pt x="93" y="259"/>
                  </a:lnTo>
                  <a:lnTo>
                    <a:pt x="93" y="255"/>
                  </a:lnTo>
                  <a:lnTo>
                    <a:pt x="89" y="255"/>
                  </a:lnTo>
                  <a:lnTo>
                    <a:pt x="89" y="252"/>
                  </a:lnTo>
                  <a:lnTo>
                    <a:pt x="85" y="248"/>
                  </a:lnTo>
                  <a:lnTo>
                    <a:pt x="89" y="248"/>
                  </a:lnTo>
                  <a:lnTo>
                    <a:pt x="85" y="244"/>
                  </a:lnTo>
                  <a:lnTo>
                    <a:pt x="78" y="244"/>
                  </a:lnTo>
                  <a:lnTo>
                    <a:pt x="78" y="244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4" y="237"/>
                  </a:lnTo>
                  <a:lnTo>
                    <a:pt x="74" y="237"/>
                  </a:lnTo>
                  <a:lnTo>
                    <a:pt x="71" y="233"/>
                  </a:lnTo>
                  <a:lnTo>
                    <a:pt x="71" y="230"/>
                  </a:lnTo>
                  <a:lnTo>
                    <a:pt x="67" y="226"/>
                  </a:lnTo>
                  <a:lnTo>
                    <a:pt x="63" y="230"/>
                  </a:lnTo>
                  <a:lnTo>
                    <a:pt x="63" y="226"/>
                  </a:lnTo>
                  <a:lnTo>
                    <a:pt x="59" y="226"/>
                  </a:lnTo>
                  <a:lnTo>
                    <a:pt x="59" y="226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59" y="218"/>
                  </a:lnTo>
                  <a:lnTo>
                    <a:pt x="59" y="218"/>
                  </a:lnTo>
                  <a:lnTo>
                    <a:pt x="56" y="215"/>
                  </a:lnTo>
                  <a:lnTo>
                    <a:pt x="56" y="215"/>
                  </a:lnTo>
                  <a:lnTo>
                    <a:pt x="52" y="215"/>
                  </a:lnTo>
                  <a:lnTo>
                    <a:pt x="52" y="211"/>
                  </a:lnTo>
                  <a:lnTo>
                    <a:pt x="48" y="211"/>
                  </a:lnTo>
                  <a:lnTo>
                    <a:pt x="45" y="211"/>
                  </a:lnTo>
                  <a:lnTo>
                    <a:pt x="41" y="211"/>
                  </a:lnTo>
                  <a:lnTo>
                    <a:pt x="37" y="207"/>
                  </a:lnTo>
                  <a:lnTo>
                    <a:pt x="37" y="204"/>
                  </a:lnTo>
                  <a:lnTo>
                    <a:pt x="41" y="204"/>
                  </a:lnTo>
                  <a:lnTo>
                    <a:pt x="37" y="200"/>
                  </a:lnTo>
                  <a:lnTo>
                    <a:pt x="33" y="200"/>
                  </a:lnTo>
                  <a:lnTo>
                    <a:pt x="33" y="204"/>
                  </a:lnTo>
                  <a:lnTo>
                    <a:pt x="26" y="204"/>
                  </a:lnTo>
                  <a:lnTo>
                    <a:pt x="26" y="200"/>
                  </a:lnTo>
                  <a:lnTo>
                    <a:pt x="26" y="196"/>
                  </a:lnTo>
                  <a:lnTo>
                    <a:pt x="26" y="192"/>
                  </a:lnTo>
                  <a:lnTo>
                    <a:pt x="26" y="192"/>
                  </a:lnTo>
                  <a:lnTo>
                    <a:pt x="30" y="189"/>
                  </a:lnTo>
                  <a:lnTo>
                    <a:pt x="26" y="185"/>
                  </a:lnTo>
                  <a:lnTo>
                    <a:pt x="22" y="181"/>
                  </a:lnTo>
                  <a:lnTo>
                    <a:pt x="19" y="174"/>
                  </a:lnTo>
                  <a:lnTo>
                    <a:pt x="19" y="174"/>
                  </a:lnTo>
                  <a:lnTo>
                    <a:pt x="15" y="170"/>
                  </a:lnTo>
                  <a:lnTo>
                    <a:pt x="15" y="170"/>
                  </a:lnTo>
                  <a:lnTo>
                    <a:pt x="15" y="170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5" y="163"/>
                  </a:lnTo>
                  <a:lnTo>
                    <a:pt x="15" y="163"/>
                  </a:lnTo>
                  <a:lnTo>
                    <a:pt x="15" y="159"/>
                  </a:lnTo>
                  <a:lnTo>
                    <a:pt x="8" y="159"/>
                  </a:lnTo>
                  <a:lnTo>
                    <a:pt x="8" y="155"/>
                  </a:lnTo>
                  <a:lnTo>
                    <a:pt x="8" y="152"/>
                  </a:lnTo>
                  <a:lnTo>
                    <a:pt x="8" y="148"/>
                  </a:lnTo>
                  <a:lnTo>
                    <a:pt x="8" y="148"/>
                  </a:lnTo>
                  <a:lnTo>
                    <a:pt x="4" y="144"/>
                  </a:lnTo>
                  <a:lnTo>
                    <a:pt x="8" y="144"/>
                  </a:lnTo>
                  <a:lnTo>
                    <a:pt x="8" y="140"/>
                  </a:lnTo>
                  <a:lnTo>
                    <a:pt x="4" y="140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40"/>
                  </a:lnTo>
                  <a:lnTo>
                    <a:pt x="4" y="133"/>
                  </a:lnTo>
                  <a:lnTo>
                    <a:pt x="8" y="133"/>
                  </a:lnTo>
                  <a:lnTo>
                    <a:pt x="8" y="129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8" y="122"/>
                  </a:lnTo>
                  <a:lnTo>
                    <a:pt x="8" y="118"/>
                  </a:lnTo>
                  <a:lnTo>
                    <a:pt x="8" y="118"/>
                  </a:lnTo>
                  <a:lnTo>
                    <a:pt x="8" y="115"/>
                  </a:lnTo>
                  <a:lnTo>
                    <a:pt x="8" y="115"/>
                  </a:lnTo>
                  <a:lnTo>
                    <a:pt x="11" y="115"/>
                  </a:lnTo>
                  <a:lnTo>
                    <a:pt x="15" y="107"/>
                  </a:lnTo>
                  <a:lnTo>
                    <a:pt x="19" y="103"/>
                  </a:lnTo>
                  <a:lnTo>
                    <a:pt x="15" y="103"/>
                  </a:lnTo>
                  <a:lnTo>
                    <a:pt x="15" y="100"/>
                  </a:lnTo>
                  <a:lnTo>
                    <a:pt x="19" y="96"/>
                  </a:lnTo>
                  <a:lnTo>
                    <a:pt x="22" y="96"/>
                  </a:lnTo>
                  <a:lnTo>
                    <a:pt x="26" y="96"/>
                  </a:lnTo>
                  <a:lnTo>
                    <a:pt x="30" y="96"/>
                  </a:lnTo>
                  <a:lnTo>
                    <a:pt x="33" y="96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0" y="29"/>
                  </a:lnTo>
                  <a:lnTo>
                    <a:pt x="48" y="29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8" name="Freeform 100"/>
            <p:cNvSpPr>
              <a:spLocks/>
            </p:cNvSpPr>
            <p:nvPr/>
          </p:nvSpPr>
          <p:spPr bwMode="auto">
            <a:xfrm>
              <a:off x="4992947" y="2885191"/>
              <a:ext cx="324231" cy="223874"/>
            </a:xfrm>
            <a:custGeom>
              <a:avLst/>
              <a:gdLst>
                <a:gd name="T0" fmla="*/ 34 w 252"/>
                <a:gd name="T1" fmla="*/ 137 h 174"/>
                <a:gd name="T2" fmla="*/ 30 w 252"/>
                <a:gd name="T3" fmla="*/ 126 h 174"/>
                <a:gd name="T4" fmla="*/ 23 w 252"/>
                <a:gd name="T5" fmla="*/ 123 h 174"/>
                <a:gd name="T6" fmla="*/ 19 w 252"/>
                <a:gd name="T7" fmla="*/ 115 h 174"/>
                <a:gd name="T8" fmla="*/ 11 w 252"/>
                <a:gd name="T9" fmla="*/ 111 h 174"/>
                <a:gd name="T10" fmla="*/ 0 w 252"/>
                <a:gd name="T11" fmla="*/ 108 h 174"/>
                <a:gd name="T12" fmla="*/ 4 w 252"/>
                <a:gd name="T13" fmla="*/ 104 h 174"/>
                <a:gd name="T14" fmla="*/ 11 w 252"/>
                <a:gd name="T15" fmla="*/ 100 h 174"/>
                <a:gd name="T16" fmla="*/ 15 w 252"/>
                <a:gd name="T17" fmla="*/ 100 h 174"/>
                <a:gd name="T18" fmla="*/ 19 w 252"/>
                <a:gd name="T19" fmla="*/ 85 h 174"/>
                <a:gd name="T20" fmla="*/ 23 w 252"/>
                <a:gd name="T21" fmla="*/ 74 h 174"/>
                <a:gd name="T22" fmla="*/ 26 w 252"/>
                <a:gd name="T23" fmla="*/ 63 h 174"/>
                <a:gd name="T24" fmla="*/ 30 w 252"/>
                <a:gd name="T25" fmla="*/ 63 h 174"/>
                <a:gd name="T26" fmla="*/ 41 w 252"/>
                <a:gd name="T27" fmla="*/ 45 h 174"/>
                <a:gd name="T28" fmla="*/ 45 w 252"/>
                <a:gd name="T29" fmla="*/ 33 h 174"/>
                <a:gd name="T30" fmla="*/ 48 w 252"/>
                <a:gd name="T31" fmla="*/ 30 h 174"/>
                <a:gd name="T32" fmla="*/ 56 w 252"/>
                <a:gd name="T33" fmla="*/ 11 h 174"/>
                <a:gd name="T34" fmla="*/ 63 w 252"/>
                <a:gd name="T35" fmla="*/ 11 h 174"/>
                <a:gd name="T36" fmla="*/ 71 w 252"/>
                <a:gd name="T37" fmla="*/ 0 h 174"/>
                <a:gd name="T38" fmla="*/ 82 w 252"/>
                <a:gd name="T39" fmla="*/ 8 h 174"/>
                <a:gd name="T40" fmla="*/ 89 w 252"/>
                <a:gd name="T41" fmla="*/ 4 h 174"/>
                <a:gd name="T42" fmla="*/ 97 w 252"/>
                <a:gd name="T43" fmla="*/ 4 h 174"/>
                <a:gd name="T44" fmla="*/ 104 w 252"/>
                <a:gd name="T45" fmla="*/ 8 h 174"/>
                <a:gd name="T46" fmla="*/ 115 w 252"/>
                <a:gd name="T47" fmla="*/ 11 h 174"/>
                <a:gd name="T48" fmla="*/ 126 w 252"/>
                <a:gd name="T49" fmla="*/ 19 h 174"/>
                <a:gd name="T50" fmla="*/ 130 w 252"/>
                <a:gd name="T51" fmla="*/ 22 h 174"/>
                <a:gd name="T52" fmla="*/ 141 w 252"/>
                <a:gd name="T53" fmla="*/ 26 h 174"/>
                <a:gd name="T54" fmla="*/ 145 w 252"/>
                <a:gd name="T55" fmla="*/ 37 h 174"/>
                <a:gd name="T56" fmla="*/ 148 w 252"/>
                <a:gd name="T57" fmla="*/ 41 h 174"/>
                <a:gd name="T58" fmla="*/ 148 w 252"/>
                <a:gd name="T59" fmla="*/ 52 h 174"/>
                <a:gd name="T60" fmla="*/ 145 w 252"/>
                <a:gd name="T61" fmla="*/ 63 h 174"/>
                <a:gd name="T62" fmla="*/ 156 w 252"/>
                <a:gd name="T63" fmla="*/ 59 h 174"/>
                <a:gd name="T64" fmla="*/ 160 w 252"/>
                <a:gd name="T65" fmla="*/ 63 h 174"/>
                <a:gd name="T66" fmla="*/ 171 w 252"/>
                <a:gd name="T67" fmla="*/ 78 h 174"/>
                <a:gd name="T68" fmla="*/ 178 w 252"/>
                <a:gd name="T69" fmla="*/ 89 h 174"/>
                <a:gd name="T70" fmla="*/ 252 w 252"/>
                <a:gd name="T71" fmla="*/ 104 h 174"/>
                <a:gd name="T72" fmla="*/ 178 w 252"/>
                <a:gd name="T73" fmla="*/ 152 h 174"/>
                <a:gd name="T74" fmla="*/ 171 w 252"/>
                <a:gd name="T75" fmla="*/ 156 h 174"/>
                <a:gd name="T76" fmla="*/ 160 w 252"/>
                <a:gd name="T77" fmla="*/ 163 h 174"/>
                <a:gd name="T78" fmla="*/ 148 w 252"/>
                <a:gd name="T79" fmla="*/ 167 h 174"/>
                <a:gd name="T80" fmla="*/ 137 w 252"/>
                <a:gd name="T81" fmla="*/ 167 h 174"/>
                <a:gd name="T82" fmla="*/ 130 w 252"/>
                <a:gd name="T83" fmla="*/ 163 h 174"/>
                <a:gd name="T84" fmla="*/ 119 w 252"/>
                <a:gd name="T85" fmla="*/ 163 h 174"/>
                <a:gd name="T86" fmla="*/ 108 w 252"/>
                <a:gd name="T87" fmla="*/ 174 h 174"/>
                <a:gd name="T88" fmla="*/ 100 w 252"/>
                <a:gd name="T89" fmla="*/ 174 h 174"/>
                <a:gd name="T90" fmla="*/ 85 w 252"/>
                <a:gd name="T91" fmla="*/ 171 h 174"/>
                <a:gd name="T92" fmla="*/ 78 w 252"/>
                <a:gd name="T93" fmla="*/ 167 h 174"/>
                <a:gd name="T94" fmla="*/ 60 w 252"/>
                <a:gd name="T95" fmla="*/ 160 h 174"/>
                <a:gd name="T96" fmla="*/ 48 w 252"/>
                <a:gd name="T97" fmla="*/ 160 h 174"/>
                <a:gd name="T98" fmla="*/ 45 w 252"/>
                <a:gd name="T99" fmla="*/ 145 h 174"/>
                <a:gd name="T100" fmla="*/ 37 w 252"/>
                <a:gd name="T101" fmla="*/ 14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" h="174">
                  <a:moveTo>
                    <a:pt x="37" y="145"/>
                  </a:moveTo>
                  <a:lnTo>
                    <a:pt x="37" y="141"/>
                  </a:lnTo>
                  <a:lnTo>
                    <a:pt x="34" y="137"/>
                  </a:lnTo>
                  <a:lnTo>
                    <a:pt x="34" y="134"/>
                  </a:lnTo>
                  <a:lnTo>
                    <a:pt x="30" y="130"/>
                  </a:lnTo>
                  <a:lnTo>
                    <a:pt x="30" y="126"/>
                  </a:lnTo>
                  <a:lnTo>
                    <a:pt x="26" y="126"/>
                  </a:lnTo>
                  <a:lnTo>
                    <a:pt x="26" y="126"/>
                  </a:lnTo>
                  <a:lnTo>
                    <a:pt x="23" y="123"/>
                  </a:lnTo>
                  <a:lnTo>
                    <a:pt x="23" y="123"/>
                  </a:lnTo>
                  <a:lnTo>
                    <a:pt x="19" y="123"/>
                  </a:lnTo>
                  <a:lnTo>
                    <a:pt x="19" y="115"/>
                  </a:lnTo>
                  <a:lnTo>
                    <a:pt x="15" y="115"/>
                  </a:lnTo>
                  <a:lnTo>
                    <a:pt x="15" y="115"/>
                  </a:lnTo>
                  <a:lnTo>
                    <a:pt x="11" y="111"/>
                  </a:lnTo>
                  <a:lnTo>
                    <a:pt x="11" y="108"/>
                  </a:lnTo>
                  <a:lnTo>
                    <a:pt x="4" y="111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4" y="100"/>
                  </a:lnTo>
                  <a:lnTo>
                    <a:pt x="8" y="100"/>
                  </a:lnTo>
                  <a:lnTo>
                    <a:pt x="11" y="100"/>
                  </a:lnTo>
                  <a:lnTo>
                    <a:pt x="11" y="100"/>
                  </a:lnTo>
                  <a:lnTo>
                    <a:pt x="15" y="100"/>
                  </a:lnTo>
                  <a:lnTo>
                    <a:pt x="15" y="100"/>
                  </a:lnTo>
                  <a:lnTo>
                    <a:pt x="19" y="97"/>
                  </a:lnTo>
                  <a:lnTo>
                    <a:pt x="19" y="89"/>
                  </a:lnTo>
                  <a:lnTo>
                    <a:pt x="19" y="85"/>
                  </a:lnTo>
                  <a:lnTo>
                    <a:pt x="19" y="82"/>
                  </a:lnTo>
                  <a:lnTo>
                    <a:pt x="23" y="78"/>
                  </a:lnTo>
                  <a:lnTo>
                    <a:pt x="23" y="74"/>
                  </a:lnTo>
                  <a:lnTo>
                    <a:pt x="23" y="71"/>
                  </a:lnTo>
                  <a:lnTo>
                    <a:pt x="23" y="71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30" y="63"/>
                  </a:lnTo>
                  <a:lnTo>
                    <a:pt x="34" y="52"/>
                  </a:lnTo>
                  <a:lnTo>
                    <a:pt x="34" y="48"/>
                  </a:lnTo>
                  <a:lnTo>
                    <a:pt x="41" y="45"/>
                  </a:lnTo>
                  <a:lnTo>
                    <a:pt x="41" y="41"/>
                  </a:lnTo>
                  <a:lnTo>
                    <a:pt x="45" y="37"/>
                  </a:lnTo>
                  <a:lnTo>
                    <a:pt x="45" y="33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0"/>
                  </a:lnTo>
                  <a:lnTo>
                    <a:pt x="56" y="22"/>
                  </a:lnTo>
                  <a:lnTo>
                    <a:pt x="56" y="15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60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71" y="0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5" y="4"/>
                  </a:lnTo>
                  <a:lnTo>
                    <a:pt x="89" y="4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7" y="4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4" y="8"/>
                  </a:lnTo>
                  <a:lnTo>
                    <a:pt x="108" y="8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19" y="15"/>
                  </a:lnTo>
                  <a:lnTo>
                    <a:pt x="119" y="19"/>
                  </a:lnTo>
                  <a:lnTo>
                    <a:pt x="126" y="19"/>
                  </a:lnTo>
                  <a:lnTo>
                    <a:pt x="126" y="19"/>
                  </a:lnTo>
                  <a:lnTo>
                    <a:pt x="130" y="19"/>
                  </a:lnTo>
                  <a:lnTo>
                    <a:pt x="130" y="22"/>
                  </a:lnTo>
                  <a:lnTo>
                    <a:pt x="134" y="22"/>
                  </a:lnTo>
                  <a:lnTo>
                    <a:pt x="137" y="26"/>
                  </a:lnTo>
                  <a:lnTo>
                    <a:pt x="141" y="26"/>
                  </a:lnTo>
                  <a:lnTo>
                    <a:pt x="145" y="33"/>
                  </a:lnTo>
                  <a:lnTo>
                    <a:pt x="145" y="33"/>
                  </a:lnTo>
                  <a:lnTo>
                    <a:pt x="145" y="37"/>
                  </a:lnTo>
                  <a:lnTo>
                    <a:pt x="148" y="37"/>
                  </a:lnTo>
                  <a:lnTo>
                    <a:pt x="152" y="41"/>
                  </a:lnTo>
                  <a:lnTo>
                    <a:pt x="148" y="41"/>
                  </a:lnTo>
                  <a:lnTo>
                    <a:pt x="148" y="45"/>
                  </a:lnTo>
                  <a:lnTo>
                    <a:pt x="148" y="48"/>
                  </a:lnTo>
                  <a:lnTo>
                    <a:pt x="148" y="52"/>
                  </a:lnTo>
                  <a:lnTo>
                    <a:pt x="145" y="56"/>
                  </a:lnTo>
                  <a:lnTo>
                    <a:pt x="145" y="59"/>
                  </a:lnTo>
                  <a:lnTo>
                    <a:pt x="145" y="63"/>
                  </a:lnTo>
                  <a:lnTo>
                    <a:pt x="145" y="63"/>
                  </a:lnTo>
                  <a:lnTo>
                    <a:pt x="152" y="63"/>
                  </a:lnTo>
                  <a:lnTo>
                    <a:pt x="156" y="59"/>
                  </a:lnTo>
                  <a:lnTo>
                    <a:pt x="160" y="59"/>
                  </a:lnTo>
                  <a:lnTo>
                    <a:pt x="163" y="63"/>
                  </a:lnTo>
                  <a:lnTo>
                    <a:pt x="160" y="63"/>
                  </a:lnTo>
                  <a:lnTo>
                    <a:pt x="163" y="71"/>
                  </a:lnTo>
                  <a:lnTo>
                    <a:pt x="167" y="78"/>
                  </a:lnTo>
                  <a:lnTo>
                    <a:pt x="171" y="78"/>
                  </a:lnTo>
                  <a:lnTo>
                    <a:pt x="171" y="82"/>
                  </a:lnTo>
                  <a:lnTo>
                    <a:pt x="171" y="89"/>
                  </a:lnTo>
                  <a:lnTo>
                    <a:pt x="178" y="89"/>
                  </a:lnTo>
                  <a:lnTo>
                    <a:pt x="182" y="93"/>
                  </a:lnTo>
                  <a:lnTo>
                    <a:pt x="230" y="104"/>
                  </a:lnTo>
                  <a:lnTo>
                    <a:pt x="252" y="104"/>
                  </a:lnTo>
                  <a:lnTo>
                    <a:pt x="200" y="152"/>
                  </a:lnTo>
                  <a:lnTo>
                    <a:pt x="189" y="152"/>
                  </a:lnTo>
                  <a:lnTo>
                    <a:pt x="178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71" y="156"/>
                  </a:lnTo>
                  <a:lnTo>
                    <a:pt x="167" y="160"/>
                  </a:lnTo>
                  <a:lnTo>
                    <a:pt x="163" y="160"/>
                  </a:lnTo>
                  <a:lnTo>
                    <a:pt x="160" y="163"/>
                  </a:lnTo>
                  <a:lnTo>
                    <a:pt x="156" y="163"/>
                  </a:lnTo>
                  <a:lnTo>
                    <a:pt x="148" y="163"/>
                  </a:lnTo>
                  <a:lnTo>
                    <a:pt x="148" y="167"/>
                  </a:lnTo>
                  <a:lnTo>
                    <a:pt x="148" y="167"/>
                  </a:lnTo>
                  <a:lnTo>
                    <a:pt x="145" y="167"/>
                  </a:lnTo>
                  <a:lnTo>
                    <a:pt x="137" y="167"/>
                  </a:lnTo>
                  <a:lnTo>
                    <a:pt x="134" y="167"/>
                  </a:lnTo>
                  <a:lnTo>
                    <a:pt x="134" y="163"/>
                  </a:lnTo>
                  <a:lnTo>
                    <a:pt x="130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19" y="163"/>
                  </a:lnTo>
                  <a:lnTo>
                    <a:pt x="115" y="167"/>
                  </a:lnTo>
                  <a:lnTo>
                    <a:pt x="115" y="167"/>
                  </a:lnTo>
                  <a:lnTo>
                    <a:pt x="108" y="174"/>
                  </a:lnTo>
                  <a:lnTo>
                    <a:pt x="108" y="174"/>
                  </a:lnTo>
                  <a:lnTo>
                    <a:pt x="104" y="174"/>
                  </a:lnTo>
                  <a:lnTo>
                    <a:pt x="100" y="174"/>
                  </a:lnTo>
                  <a:lnTo>
                    <a:pt x="97" y="174"/>
                  </a:lnTo>
                  <a:lnTo>
                    <a:pt x="93" y="171"/>
                  </a:lnTo>
                  <a:lnTo>
                    <a:pt x="85" y="171"/>
                  </a:lnTo>
                  <a:lnTo>
                    <a:pt x="85" y="171"/>
                  </a:lnTo>
                  <a:lnTo>
                    <a:pt x="82" y="167"/>
                  </a:lnTo>
                  <a:lnTo>
                    <a:pt x="78" y="167"/>
                  </a:lnTo>
                  <a:lnTo>
                    <a:pt x="71" y="160"/>
                  </a:lnTo>
                  <a:lnTo>
                    <a:pt x="67" y="160"/>
                  </a:lnTo>
                  <a:lnTo>
                    <a:pt x="60" y="160"/>
                  </a:lnTo>
                  <a:lnTo>
                    <a:pt x="56" y="156"/>
                  </a:lnTo>
                  <a:lnTo>
                    <a:pt x="52" y="160"/>
                  </a:lnTo>
                  <a:lnTo>
                    <a:pt x="48" y="160"/>
                  </a:lnTo>
                  <a:lnTo>
                    <a:pt x="45" y="156"/>
                  </a:lnTo>
                  <a:lnTo>
                    <a:pt x="45" y="145"/>
                  </a:lnTo>
                  <a:lnTo>
                    <a:pt x="45" y="145"/>
                  </a:lnTo>
                  <a:lnTo>
                    <a:pt x="41" y="148"/>
                  </a:lnTo>
                  <a:lnTo>
                    <a:pt x="37" y="145"/>
                  </a:lnTo>
                  <a:lnTo>
                    <a:pt x="37" y="14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9" name="Freeform 101"/>
            <p:cNvSpPr>
              <a:spLocks/>
            </p:cNvSpPr>
            <p:nvPr/>
          </p:nvSpPr>
          <p:spPr bwMode="auto">
            <a:xfrm>
              <a:off x="5059853" y="2823432"/>
              <a:ext cx="142816" cy="114511"/>
            </a:xfrm>
            <a:custGeom>
              <a:avLst/>
              <a:gdLst>
                <a:gd name="T0" fmla="*/ 96 w 111"/>
                <a:gd name="T1" fmla="*/ 85 h 89"/>
                <a:gd name="T2" fmla="*/ 93 w 111"/>
                <a:gd name="T3" fmla="*/ 81 h 89"/>
                <a:gd name="T4" fmla="*/ 89 w 111"/>
                <a:gd name="T5" fmla="*/ 74 h 89"/>
                <a:gd name="T6" fmla="*/ 82 w 111"/>
                <a:gd name="T7" fmla="*/ 70 h 89"/>
                <a:gd name="T8" fmla="*/ 78 w 111"/>
                <a:gd name="T9" fmla="*/ 67 h 89"/>
                <a:gd name="T10" fmla="*/ 74 w 111"/>
                <a:gd name="T11" fmla="*/ 67 h 89"/>
                <a:gd name="T12" fmla="*/ 67 w 111"/>
                <a:gd name="T13" fmla="*/ 63 h 89"/>
                <a:gd name="T14" fmla="*/ 59 w 111"/>
                <a:gd name="T15" fmla="*/ 59 h 89"/>
                <a:gd name="T16" fmla="*/ 52 w 111"/>
                <a:gd name="T17" fmla="*/ 56 h 89"/>
                <a:gd name="T18" fmla="*/ 48 w 111"/>
                <a:gd name="T19" fmla="*/ 56 h 89"/>
                <a:gd name="T20" fmla="*/ 41 w 111"/>
                <a:gd name="T21" fmla="*/ 52 h 89"/>
                <a:gd name="T22" fmla="*/ 37 w 111"/>
                <a:gd name="T23" fmla="*/ 52 h 89"/>
                <a:gd name="T24" fmla="*/ 30 w 111"/>
                <a:gd name="T25" fmla="*/ 56 h 89"/>
                <a:gd name="T26" fmla="*/ 22 w 111"/>
                <a:gd name="T27" fmla="*/ 52 h 89"/>
                <a:gd name="T28" fmla="*/ 19 w 111"/>
                <a:gd name="T29" fmla="*/ 48 h 89"/>
                <a:gd name="T30" fmla="*/ 11 w 111"/>
                <a:gd name="T31" fmla="*/ 59 h 89"/>
                <a:gd name="T32" fmla="*/ 8 w 111"/>
                <a:gd name="T33" fmla="*/ 59 h 89"/>
                <a:gd name="T34" fmla="*/ 4 w 111"/>
                <a:gd name="T35" fmla="*/ 56 h 89"/>
                <a:gd name="T36" fmla="*/ 4 w 111"/>
                <a:gd name="T37" fmla="*/ 44 h 89"/>
                <a:gd name="T38" fmla="*/ 4 w 111"/>
                <a:gd name="T39" fmla="*/ 41 h 89"/>
                <a:gd name="T40" fmla="*/ 8 w 111"/>
                <a:gd name="T41" fmla="*/ 30 h 89"/>
                <a:gd name="T42" fmla="*/ 11 w 111"/>
                <a:gd name="T43" fmla="*/ 26 h 89"/>
                <a:gd name="T44" fmla="*/ 8 w 111"/>
                <a:gd name="T45" fmla="*/ 22 h 89"/>
                <a:gd name="T46" fmla="*/ 11 w 111"/>
                <a:gd name="T47" fmla="*/ 15 h 89"/>
                <a:gd name="T48" fmla="*/ 15 w 111"/>
                <a:gd name="T49" fmla="*/ 15 h 89"/>
                <a:gd name="T50" fmla="*/ 15 w 111"/>
                <a:gd name="T51" fmla="*/ 11 h 89"/>
                <a:gd name="T52" fmla="*/ 19 w 111"/>
                <a:gd name="T53" fmla="*/ 11 h 89"/>
                <a:gd name="T54" fmla="*/ 26 w 111"/>
                <a:gd name="T55" fmla="*/ 7 h 89"/>
                <a:gd name="T56" fmla="*/ 30 w 111"/>
                <a:gd name="T57" fmla="*/ 7 h 89"/>
                <a:gd name="T58" fmla="*/ 33 w 111"/>
                <a:gd name="T59" fmla="*/ 0 h 89"/>
                <a:gd name="T60" fmla="*/ 37 w 111"/>
                <a:gd name="T61" fmla="*/ 4 h 89"/>
                <a:gd name="T62" fmla="*/ 48 w 111"/>
                <a:gd name="T63" fmla="*/ 33 h 89"/>
                <a:gd name="T64" fmla="*/ 48 w 111"/>
                <a:gd name="T65" fmla="*/ 37 h 89"/>
                <a:gd name="T66" fmla="*/ 52 w 111"/>
                <a:gd name="T67" fmla="*/ 37 h 89"/>
                <a:gd name="T68" fmla="*/ 56 w 111"/>
                <a:gd name="T69" fmla="*/ 44 h 89"/>
                <a:gd name="T70" fmla="*/ 56 w 111"/>
                <a:gd name="T71" fmla="*/ 44 h 89"/>
                <a:gd name="T72" fmla="*/ 56 w 111"/>
                <a:gd name="T73" fmla="*/ 41 h 89"/>
                <a:gd name="T74" fmla="*/ 59 w 111"/>
                <a:gd name="T75" fmla="*/ 44 h 89"/>
                <a:gd name="T76" fmla="*/ 63 w 111"/>
                <a:gd name="T77" fmla="*/ 48 h 89"/>
                <a:gd name="T78" fmla="*/ 67 w 111"/>
                <a:gd name="T79" fmla="*/ 48 h 89"/>
                <a:gd name="T80" fmla="*/ 70 w 111"/>
                <a:gd name="T81" fmla="*/ 48 h 89"/>
                <a:gd name="T82" fmla="*/ 74 w 111"/>
                <a:gd name="T83" fmla="*/ 52 h 89"/>
                <a:gd name="T84" fmla="*/ 82 w 111"/>
                <a:gd name="T85" fmla="*/ 56 h 89"/>
                <a:gd name="T86" fmla="*/ 85 w 111"/>
                <a:gd name="T87" fmla="*/ 63 h 89"/>
                <a:gd name="T88" fmla="*/ 93 w 111"/>
                <a:gd name="T89" fmla="*/ 67 h 89"/>
                <a:gd name="T90" fmla="*/ 96 w 111"/>
                <a:gd name="T91" fmla="*/ 70 h 89"/>
                <a:gd name="T92" fmla="*/ 96 w 111"/>
                <a:gd name="T93" fmla="*/ 70 h 89"/>
                <a:gd name="T94" fmla="*/ 104 w 111"/>
                <a:gd name="T95" fmla="*/ 78 h 89"/>
                <a:gd name="T96" fmla="*/ 104 w 111"/>
                <a:gd name="T97" fmla="*/ 81 h 89"/>
                <a:gd name="T98" fmla="*/ 108 w 111"/>
                <a:gd name="T99" fmla="*/ 81 h 89"/>
                <a:gd name="T100" fmla="*/ 111 w 111"/>
                <a:gd name="T101" fmla="*/ 81 h 89"/>
                <a:gd name="T102" fmla="*/ 111 w 111"/>
                <a:gd name="T103" fmla="*/ 85 h 89"/>
                <a:gd name="T104" fmla="*/ 108 w 111"/>
                <a:gd name="T105" fmla="*/ 89 h 89"/>
                <a:gd name="T106" fmla="*/ 100 w 111"/>
                <a:gd name="T10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1" h="89">
                  <a:moveTo>
                    <a:pt x="100" y="89"/>
                  </a:moveTo>
                  <a:lnTo>
                    <a:pt x="96" y="85"/>
                  </a:lnTo>
                  <a:lnTo>
                    <a:pt x="93" y="85"/>
                  </a:lnTo>
                  <a:lnTo>
                    <a:pt x="93" y="81"/>
                  </a:lnTo>
                  <a:lnTo>
                    <a:pt x="93" y="81"/>
                  </a:lnTo>
                  <a:lnTo>
                    <a:pt x="89" y="74"/>
                  </a:lnTo>
                  <a:lnTo>
                    <a:pt x="85" y="74"/>
                  </a:lnTo>
                  <a:lnTo>
                    <a:pt x="82" y="70"/>
                  </a:lnTo>
                  <a:lnTo>
                    <a:pt x="78" y="70"/>
                  </a:lnTo>
                  <a:lnTo>
                    <a:pt x="78" y="67"/>
                  </a:lnTo>
                  <a:lnTo>
                    <a:pt x="74" y="67"/>
                  </a:lnTo>
                  <a:lnTo>
                    <a:pt x="74" y="67"/>
                  </a:lnTo>
                  <a:lnTo>
                    <a:pt x="67" y="67"/>
                  </a:lnTo>
                  <a:lnTo>
                    <a:pt x="67" y="63"/>
                  </a:lnTo>
                  <a:lnTo>
                    <a:pt x="63" y="59"/>
                  </a:lnTo>
                  <a:lnTo>
                    <a:pt x="59" y="59"/>
                  </a:lnTo>
                  <a:lnTo>
                    <a:pt x="56" y="56"/>
                  </a:lnTo>
                  <a:lnTo>
                    <a:pt x="52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5" y="52"/>
                  </a:lnTo>
                  <a:lnTo>
                    <a:pt x="41" y="52"/>
                  </a:lnTo>
                  <a:lnTo>
                    <a:pt x="41" y="52"/>
                  </a:lnTo>
                  <a:lnTo>
                    <a:pt x="37" y="52"/>
                  </a:lnTo>
                  <a:lnTo>
                    <a:pt x="33" y="52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9" y="48"/>
                  </a:lnTo>
                  <a:lnTo>
                    <a:pt x="15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4" y="56"/>
                  </a:lnTo>
                  <a:lnTo>
                    <a:pt x="0" y="48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1"/>
                  </a:lnTo>
                  <a:lnTo>
                    <a:pt x="8" y="37"/>
                  </a:lnTo>
                  <a:lnTo>
                    <a:pt x="8" y="30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8" y="22"/>
                  </a:lnTo>
                  <a:lnTo>
                    <a:pt x="11" y="18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3" y="4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4"/>
                  </a:lnTo>
                  <a:lnTo>
                    <a:pt x="45" y="22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2" y="41"/>
                  </a:lnTo>
                  <a:lnTo>
                    <a:pt x="56" y="44"/>
                  </a:lnTo>
                  <a:lnTo>
                    <a:pt x="56" y="48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1"/>
                  </a:lnTo>
                  <a:lnTo>
                    <a:pt x="56" y="41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7" y="48"/>
                  </a:lnTo>
                  <a:lnTo>
                    <a:pt x="67" y="48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82" y="56"/>
                  </a:lnTo>
                  <a:lnTo>
                    <a:pt x="82" y="56"/>
                  </a:lnTo>
                  <a:lnTo>
                    <a:pt x="85" y="63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67"/>
                  </a:lnTo>
                  <a:lnTo>
                    <a:pt x="96" y="70"/>
                  </a:lnTo>
                  <a:lnTo>
                    <a:pt x="100" y="74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4" y="81"/>
                  </a:lnTo>
                  <a:lnTo>
                    <a:pt x="104" y="81"/>
                  </a:lnTo>
                  <a:lnTo>
                    <a:pt x="108" y="81"/>
                  </a:lnTo>
                  <a:lnTo>
                    <a:pt x="108" y="85"/>
                  </a:lnTo>
                  <a:lnTo>
                    <a:pt x="111" y="81"/>
                  </a:lnTo>
                  <a:lnTo>
                    <a:pt x="111" y="85"/>
                  </a:lnTo>
                  <a:lnTo>
                    <a:pt x="111" y="85"/>
                  </a:lnTo>
                  <a:lnTo>
                    <a:pt x="108" y="85"/>
                  </a:lnTo>
                  <a:lnTo>
                    <a:pt x="108" y="89"/>
                  </a:lnTo>
                  <a:lnTo>
                    <a:pt x="104" y="89"/>
                  </a:lnTo>
                  <a:lnTo>
                    <a:pt x="100" y="8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0" name="Freeform 102"/>
            <p:cNvSpPr>
              <a:spLocks/>
            </p:cNvSpPr>
            <p:nvPr/>
          </p:nvSpPr>
          <p:spPr bwMode="auto">
            <a:xfrm>
              <a:off x="5179510" y="2932796"/>
              <a:ext cx="28306" cy="33452"/>
            </a:xfrm>
            <a:custGeom>
              <a:avLst/>
              <a:gdLst>
                <a:gd name="T0" fmla="*/ 18 w 22"/>
                <a:gd name="T1" fmla="*/ 26 h 26"/>
                <a:gd name="T2" fmla="*/ 15 w 22"/>
                <a:gd name="T3" fmla="*/ 22 h 26"/>
                <a:gd name="T4" fmla="*/ 11 w 22"/>
                <a:gd name="T5" fmla="*/ 22 h 26"/>
                <a:gd name="T6" fmla="*/ 7 w 22"/>
                <a:gd name="T7" fmla="*/ 26 h 26"/>
                <a:gd name="T8" fmla="*/ 0 w 22"/>
                <a:gd name="T9" fmla="*/ 26 h 26"/>
                <a:gd name="T10" fmla="*/ 0 w 22"/>
                <a:gd name="T11" fmla="*/ 26 h 26"/>
                <a:gd name="T12" fmla="*/ 0 w 22"/>
                <a:gd name="T13" fmla="*/ 22 h 26"/>
                <a:gd name="T14" fmla="*/ 0 w 22"/>
                <a:gd name="T15" fmla="*/ 19 h 26"/>
                <a:gd name="T16" fmla="*/ 3 w 22"/>
                <a:gd name="T17" fmla="*/ 15 h 26"/>
                <a:gd name="T18" fmla="*/ 3 w 22"/>
                <a:gd name="T19" fmla="*/ 11 h 26"/>
                <a:gd name="T20" fmla="*/ 3 w 22"/>
                <a:gd name="T21" fmla="*/ 8 h 26"/>
                <a:gd name="T22" fmla="*/ 3 w 22"/>
                <a:gd name="T23" fmla="*/ 4 h 26"/>
                <a:gd name="T24" fmla="*/ 11 w 22"/>
                <a:gd name="T25" fmla="*/ 4 h 26"/>
                <a:gd name="T26" fmla="*/ 15 w 22"/>
                <a:gd name="T27" fmla="*/ 4 h 26"/>
                <a:gd name="T28" fmla="*/ 15 w 22"/>
                <a:gd name="T29" fmla="*/ 0 h 26"/>
                <a:gd name="T30" fmla="*/ 18 w 22"/>
                <a:gd name="T31" fmla="*/ 0 h 26"/>
                <a:gd name="T32" fmla="*/ 18 w 22"/>
                <a:gd name="T33" fmla="*/ 0 h 26"/>
                <a:gd name="T34" fmla="*/ 18 w 22"/>
                <a:gd name="T35" fmla="*/ 0 h 26"/>
                <a:gd name="T36" fmla="*/ 22 w 22"/>
                <a:gd name="T37" fmla="*/ 4 h 26"/>
                <a:gd name="T38" fmla="*/ 22 w 22"/>
                <a:gd name="T39" fmla="*/ 4 h 26"/>
                <a:gd name="T40" fmla="*/ 22 w 22"/>
                <a:gd name="T41" fmla="*/ 4 h 26"/>
                <a:gd name="T42" fmla="*/ 22 w 22"/>
                <a:gd name="T43" fmla="*/ 8 h 26"/>
                <a:gd name="T44" fmla="*/ 22 w 22"/>
                <a:gd name="T45" fmla="*/ 11 h 26"/>
                <a:gd name="T46" fmla="*/ 18 w 22"/>
                <a:gd name="T47" fmla="*/ 11 h 26"/>
                <a:gd name="T48" fmla="*/ 18 w 22"/>
                <a:gd name="T49" fmla="*/ 11 h 26"/>
                <a:gd name="T50" fmla="*/ 15 w 22"/>
                <a:gd name="T51" fmla="*/ 15 h 26"/>
                <a:gd name="T52" fmla="*/ 11 w 22"/>
                <a:gd name="T53" fmla="*/ 15 h 26"/>
                <a:gd name="T54" fmla="*/ 15 w 22"/>
                <a:gd name="T55" fmla="*/ 19 h 26"/>
                <a:gd name="T56" fmla="*/ 15 w 22"/>
                <a:gd name="T57" fmla="*/ 19 h 26"/>
                <a:gd name="T58" fmla="*/ 18 w 22"/>
                <a:gd name="T59" fmla="*/ 15 h 26"/>
                <a:gd name="T60" fmla="*/ 22 w 22"/>
                <a:gd name="T61" fmla="*/ 15 h 26"/>
                <a:gd name="T62" fmla="*/ 22 w 22"/>
                <a:gd name="T63" fmla="*/ 19 h 26"/>
                <a:gd name="T64" fmla="*/ 18 w 22"/>
                <a:gd name="T65" fmla="*/ 22 h 26"/>
                <a:gd name="T66" fmla="*/ 18 w 22"/>
                <a:gd name="T6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26">
                  <a:moveTo>
                    <a:pt x="18" y="26"/>
                  </a:moveTo>
                  <a:lnTo>
                    <a:pt x="15" y="22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3" y="15"/>
                  </a:lnTo>
                  <a:lnTo>
                    <a:pt x="3" y="11"/>
                  </a:lnTo>
                  <a:lnTo>
                    <a:pt x="3" y="8"/>
                  </a:lnTo>
                  <a:lnTo>
                    <a:pt x="3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8"/>
                  </a:lnTo>
                  <a:lnTo>
                    <a:pt x="22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5" y="15"/>
                  </a:lnTo>
                  <a:lnTo>
                    <a:pt x="11" y="15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8" y="15"/>
                  </a:lnTo>
                  <a:lnTo>
                    <a:pt x="22" y="15"/>
                  </a:lnTo>
                  <a:lnTo>
                    <a:pt x="22" y="19"/>
                  </a:lnTo>
                  <a:lnTo>
                    <a:pt x="18" y="22"/>
                  </a:lnTo>
                  <a:lnTo>
                    <a:pt x="18" y="2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1" name="Freeform 103"/>
            <p:cNvSpPr>
              <a:spLocks/>
            </p:cNvSpPr>
            <p:nvPr/>
          </p:nvSpPr>
          <p:spPr bwMode="auto">
            <a:xfrm>
              <a:off x="5165357" y="2946948"/>
              <a:ext cx="213581" cy="258613"/>
            </a:xfrm>
            <a:custGeom>
              <a:avLst/>
              <a:gdLst>
                <a:gd name="T0" fmla="*/ 14 w 166"/>
                <a:gd name="T1" fmla="*/ 115 h 201"/>
                <a:gd name="T2" fmla="*/ 29 w 166"/>
                <a:gd name="T3" fmla="*/ 112 h 201"/>
                <a:gd name="T4" fmla="*/ 40 w 166"/>
                <a:gd name="T5" fmla="*/ 104 h 201"/>
                <a:gd name="T6" fmla="*/ 55 w 166"/>
                <a:gd name="T7" fmla="*/ 104 h 201"/>
                <a:gd name="T8" fmla="*/ 96 w 166"/>
                <a:gd name="T9" fmla="*/ 56 h 201"/>
                <a:gd name="T10" fmla="*/ 37 w 166"/>
                <a:gd name="T11" fmla="*/ 41 h 201"/>
                <a:gd name="T12" fmla="*/ 33 w 166"/>
                <a:gd name="T13" fmla="*/ 30 h 201"/>
                <a:gd name="T14" fmla="*/ 29 w 166"/>
                <a:gd name="T15" fmla="*/ 11 h 201"/>
                <a:gd name="T16" fmla="*/ 33 w 166"/>
                <a:gd name="T17" fmla="*/ 8 h 201"/>
                <a:gd name="T18" fmla="*/ 48 w 166"/>
                <a:gd name="T19" fmla="*/ 23 h 201"/>
                <a:gd name="T20" fmla="*/ 59 w 166"/>
                <a:gd name="T21" fmla="*/ 26 h 201"/>
                <a:gd name="T22" fmla="*/ 70 w 166"/>
                <a:gd name="T23" fmla="*/ 23 h 201"/>
                <a:gd name="T24" fmla="*/ 77 w 166"/>
                <a:gd name="T25" fmla="*/ 19 h 201"/>
                <a:gd name="T26" fmla="*/ 85 w 166"/>
                <a:gd name="T27" fmla="*/ 19 h 201"/>
                <a:gd name="T28" fmla="*/ 103 w 166"/>
                <a:gd name="T29" fmla="*/ 11 h 201"/>
                <a:gd name="T30" fmla="*/ 114 w 166"/>
                <a:gd name="T31" fmla="*/ 11 h 201"/>
                <a:gd name="T32" fmla="*/ 125 w 166"/>
                <a:gd name="T33" fmla="*/ 11 h 201"/>
                <a:gd name="T34" fmla="*/ 137 w 166"/>
                <a:gd name="T35" fmla="*/ 8 h 201"/>
                <a:gd name="T36" fmla="*/ 144 w 166"/>
                <a:gd name="T37" fmla="*/ 8 h 201"/>
                <a:gd name="T38" fmla="*/ 155 w 166"/>
                <a:gd name="T39" fmla="*/ 4 h 201"/>
                <a:gd name="T40" fmla="*/ 155 w 166"/>
                <a:gd name="T41" fmla="*/ 0 h 201"/>
                <a:gd name="T42" fmla="*/ 159 w 166"/>
                <a:gd name="T43" fmla="*/ 0 h 201"/>
                <a:gd name="T44" fmla="*/ 166 w 166"/>
                <a:gd name="T45" fmla="*/ 0 h 201"/>
                <a:gd name="T46" fmla="*/ 163 w 166"/>
                <a:gd name="T47" fmla="*/ 8 h 201"/>
                <a:gd name="T48" fmla="*/ 166 w 166"/>
                <a:gd name="T49" fmla="*/ 11 h 201"/>
                <a:gd name="T50" fmla="*/ 163 w 166"/>
                <a:gd name="T51" fmla="*/ 15 h 201"/>
                <a:gd name="T52" fmla="*/ 163 w 166"/>
                <a:gd name="T53" fmla="*/ 23 h 201"/>
                <a:gd name="T54" fmla="*/ 166 w 166"/>
                <a:gd name="T55" fmla="*/ 23 h 201"/>
                <a:gd name="T56" fmla="*/ 166 w 166"/>
                <a:gd name="T57" fmla="*/ 26 h 201"/>
                <a:gd name="T58" fmla="*/ 159 w 166"/>
                <a:gd name="T59" fmla="*/ 30 h 201"/>
                <a:gd name="T60" fmla="*/ 159 w 166"/>
                <a:gd name="T61" fmla="*/ 37 h 201"/>
                <a:gd name="T62" fmla="*/ 151 w 166"/>
                <a:gd name="T63" fmla="*/ 56 h 201"/>
                <a:gd name="T64" fmla="*/ 144 w 166"/>
                <a:gd name="T65" fmla="*/ 60 h 201"/>
                <a:gd name="T66" fmla="*/ 140 w 166"/>
                <a:gd name="T67" fmla="*/ 67 h 201"/>
                <a:gd name="T68" fmla="*/ 125 w 166"/>
                <a:gd name="T69" fmla="*/ 93 h 201"/>
                <a:gd name="T70" fmla="*/ 114 w 166"/>
                <a:gd name="T71" fmla="*/ 112 h 201"/>
                <a:gd name="T72" fmla="*/ 81 w 166"/>
                <a:gd name="T73" fmla="*/ 141 h 201"/>
                <a:gd name="T74" fmla="*/ 63 w 166"/>
                <a:gd name="T75" fmla="*/ 152 h 201"/>
                <a:gd name="T76" fmla="*/ 44 w 166"/>
                <a:gd name="T77" fmla="*/ 167 h 201"/>
                <a:gd name="T78" fmla="*/ 33 w 166"/>
                <a:gd name="T79" fmla="*/ 178 h 201"/>
                <a:gd name="T80" fmla="*/ 26 w 166"/>
                <a:gd name="T81" fmla="*/ 186 h 201"/>
                <a:gd name="T82" fmla="*/ 0 w 166"/>
                <a:gd name="T83" fmla="*/ 190 h 201"/>
                <a:gd name="T84" fmla="*/ 14 w 166"/>
                <a:gd name="T85" fmla="*/ 11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6" h="201">
                  <a:moveTo>
                    <a:pt x="14" y="119"/>
                  </a:moveTo>
                  <a:lnTo>
                    <a:pt x="14" y="119"/>
                  </a:lnTo>
                  <a:lnTo>
                    <a:pt x="14" y="115"/>
                  </a:lnTo>
                  <a:lnTo>
                    <a:pt x="22" y="115"/>
                  </a:lnTo>
                  <a:lnTo>
                    <a:pt x="26" y="115"/>
                  </a:lnTo>
                  <a:lnTo>
                    <a:pt x="29" y="112"/>
                  </a:lnTo>
                  <a:lnTo>
                    <a:pt x="33" y="112"/>
                  </a:lnTo>
                  <a:lnTo>
                    <a:pt x="37" y="108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4" y="104"/>
                  </a:lnTo>
                  <a:lnTo>
                    <a:pt x="55" y="104"/>
                  </a:lnTo>
                  <a:lnTo>
                    <a:pt x="66" y="104"/>
                  </a:lnTo>
                  <a:lnTo>
                    <a:pt x="118" y="56"/>
                  </a:lnTo>
                  <a:lnTo>
                    <a:pt x="96" y="56"/>
                  </a:lnTo>
                  <a:lnTo>
                    <a:pt x="48" y="45"/>
                  </a:lnTo>
                  <a:lnTo>
                    <a:pt x="44" y="41"/>
                  </a:lnTo>
                  <a:lnTo>
                    <a:pt x="37" y="41"/>
                  </a:lnTo>
                  <a:lnTo>
                    <a:pt x="37" y="34"/>
                  </a:lnTo>
                  <a:lnTo>
                    <a:pt x="37" y="30"/>
                  </a:lnTo>
                  <a:lnTo>
                    <a:pt x="33" y="30"/>
                  </a:lnTo>
                  <a:lnTo>
                    <a:pt x="29" y="23"/>
                  </a:lnTo>
                  <a:lnTo>
                    <a:pt x="26" y="15"/>
                  </a:lnTo>
                  <a:lnTo>
                    <a:pt x="29" y="11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44" y="19"/>
                  </a:lnTo>
                  <a:lnTo>
                    <a:pt x="44" y="23"/>
                  </a:lnTo>
                  <a:lnTo>
                    <a:pt x="48" y="23"/>
                  </a:lnTo>
                  <a:lnTo>
                    <a:pt x="51" y="26"/>
                  </a:lnTo>
                  <a:lnTo>
                    <a:pt x="55" y="26"/>
                  </a:lnTo>
                  <a:lnTo>
                    <a:pt x="59" y="26"/>
                  </a:lnTo>
                  <a:lnTo>
                    <a:pt x="63" y="23"/>
                  </a:lnTo>
                  <a:lnTo>
                    <a:pt x="66" y="23"/>
                  </a:lnTo>
                  <a:lnTo>
                    <a:pt x="70" y="23"/>
                  </a:lnTo>
                  <a:lnTo>
                    <a:pt x="74" y="15"/>
                  </a:lnTo>
                  <a:lnTo>
                    <a:pt x="77" y="15"/>
                  </a:lnTo>
                  <a:lnTo>
                    <a:pt x="77" y="19"/>
                  </a:lnTo>
                  <a:lnTo>
                    <a:pt x="81" y="19"/>
                  </a:lnTo>
                  <a:lnTo>
                    <a:pt x="81" y="15"/>
                  </a:lnTo>
                  <a:lnTo>
                    <a:pt x="85" y="19"/>
                  </a:lnTo>
                  <a:lnTo>
                    <a:pt x="92" y="19"/>
                  </a:lnTo>
                  <a:lnTo>
                    <a:pt x="100" y="11"/>
                  </a:lnTo>
                  <a:lnTo>
                    <a:pt x="103" y="11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4" y="11"/>
                  </a:lnTo>
                  <a:lnTo>
                    <a:pt x="118" y="11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37" y="8"/>
                  </a:lnTo>
                  <a:lnTo>
                    <a:pt x="137" y="8"/>
                  </a:lnTo>
                  <a:lnTo>
                    <a:pt x="144" y="8"/>
                  </a:lnTo>
                  <a:lnTo>
                    <a:pt x="144" y="8"/>
                  </a:lnTo>
                  <a:lnTo>
                    <a:pt x="144" y="8"/>
                  </a:lnTo>
                  <a:lnTo>
                    <a:pt x="151" y="8"/>
                  </a:lnTo>
                  <a:lnTo>
                    <a:pt x="151" y="4"/>
                  </a:lnTo>
                  <a:lnTo>
                    <a:pt x="155" y="4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63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4"/>
                  </a:lnTo>
                  <a:lnTo>
                    <a:pt x="163" y="8"/>
                  </a:lnTo>
                  <a:lnTo>
                    <a:pt x="163" y="8"/>
                  </a:lnTo>
                  <a:lnTo>
                    <a:pt x="163" y="11"/>
                  </a:lnTo>
                  <a:lnTo>
                    <a:pt x="163" y="11"/>
                  </a:lnTo>
                  <a:lnTo>
                    <a:pt x="166" y="11"/>
                  </a:lnTo>
                  <a:lnTo>
                    <a:pt x="166" y="11"/>
                  </a:lnTo>
                  <a:lnTo>
                    <a:pt x="163" y="15"/>
                  </a:lnTo>
                  <a:lnTo>
                    <a:pt x="163" y="15"/>
                  </a:lnTo>
                  <a:lnTo>
                    <a:pt x="163" y="19"/>
                  </a:lnTo>
                  <a:lnTo>
                    <a:pt x="163" y="23"/>
                  </a:lnTo>
                  <a:lnTo>
                    <a:pt x="163" y="23"/>
                  </a:lnTo>
                  <a:lnTo>
                    <a:pt x="166" y="23"/>
                  </a:lnTo>
                  <a:lnTo>
                    <a:pt x="166" y="23"/>
                  </a:lnTo>
                  <a:lnTo>
                    <a:pt x="166" y="23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63" y="26"/>
                  </a:lnTo>
                  <a:lnTo>
                    <a:pt x="163" y="26"/>
                  </a:lnTo>
                  <a:lnTo>
                    <a:pt x="159" y="30"/>
                  </a:lnTo>
                  <a:lnTo>
                    <a:pt x="163" y="30"/>
                  </a:lnTo>
                  <a:lnTo>
                    <a:pt x="159" y="34"/>
                  </a:lnTo>
                  <a:lnTo>
                    <a:pt x="159" y="37"/>
                  </a:lnTo>
                  <a:lnTo>
                    <a:pt x="159" y="41"/>
                  </a:lnTo>
                  <a:lnTo>
                    <a:pt x="155" y="49"/>
                  </a:lnTo>
                  <a:lnTo>
                    <a:pt x="151" y="56"/>
                  </a:lnTo>
                  <a:lnTo>
                    <a:pt x="148" y="56"/>
                  </a:lnTo>
                  <a:lnTo>
                    <a:pt x="148" y="56"/>
                  </a:lnTo>
                  <a:lnTo>
                    <a:pt x="144" y="60"/>
                  </a:lnTo>
                  <a:lnTo>
                    <a:pt x="144" y="63"/>
                  </a:lnTo>
                  <a:lnTo>
                    <a:pt x="144" y="63"/>
                  </a:lnTo>
                  <a:lnTo>
                    <a:pt x="140" y="67"/>
                  </a:lnTo>
                  <a:lnTo>
                    <a:pt x="133" y="82"/>
                  </a:lnTo>
                  <a:lnTo>
                    <a:pt x="133" y="86"/>
                  </a:lnTo>
                  <a:lnTo>
                    <a:pt x="125" y="93"/>
                  </a:lnTo>
                  <a:lnTo>
                    <a:pt x="125" y="97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07" y="119"/>
                  </a:lnTo>
                  <a:lnTo>
                    <a:pt x="100" y="126"/>
                  </a:lnTo>
                  <a:lnTo>
                    <a:pt x="81" y="141"/>
                  </a:lnTo>
                  <a:lnTo>
                    <a:pt x="74" y="149"/>
                  </a:lnTo>
                  <a:lnTo>
                    <a:pt x="70" y="149"/>
                  </a:lnTo>
                  <a:lnTo>
                    <a:pt x="63" y="152"/>
                  </a:lnTo>
                  <a:lnTo>
                    <a:pt x="59" y="156"/>
                  </a:lnTo>
                  <a:lnTo>
                    <a:pt x="48" y="167"/>
                  </a:lnTo>
                  <a:lnTo>
                    <a:pt x="44" y="167"/>
                  </a:lnTo>
                  <a:lnTo>
                    <a:pt x="37" y="178"/>
                  </a:lnTo>
                  <a:lnTo>
                    <a:pt x="33" y="178"/>
                  </a:lnTo>
                  <a:lnTo>
                    <a:pt x="33" y="178"/>
                  </a:lnTo>
                  <a:lnTo>
                    <a:pt x="29" y="182"/>
                  </a:lnTo>
                  <a:lnTo>
                    <a:pt x="26" y="182"/>
                  </a:lnTo>
                  <a:lnTo>
                    <a:pt x="26" y="186"/>
                  </a:lnTo>
                  <a:lnTo>
                    <a:pt x="11" y="201"/>
                  </a:lnTo>
                  <a:lnTo>
                    <a:pt x="11" y="201"/>
                  </a:lnTo>
                  <a:lnTo>
                    <a:pt x="0" y="190"/>
                  </a:lnTo>
                  <a:lnTo>
                    <a:pt x="0" y="134"/>
                  </a:lnTo>
                  <a:lnTo>
                    <a:pt x="14" y="119"/>
                  </a:lnTo>
                  <a:lnTo>
                    <a:pt x="14" y="11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2" name="Freeform 104"/>
            <p:cNvSpPr>
              <a:spLocks/>
            </p:cNvSpPr>
            <p:nvPr/>
          </p:nvSpPr>
          <p:spPr bwMode="auto">
            <a:xfrm>
              <a:off x="6579362" y="2770679"/>
              <a:ext cx="47606" cy="42459"/>
            </a:xfrm>
            <a:custGeom>
              <a:avLst/>
              <a:gdLst>
                <a:gd name="T0" fmla="*/ 9 w 10"/>
                <a:gd name="T1" fmla="*/ 0 h 9"/>
                <a:gd name="T2" fmla="*/ 8 w 10"/>
                <a:gd name="T3" fmla="*/ 0 h 9"/>
                <a:gd name="T4" fmla="*/ 8 w 10"/>
                <a:gd name="T5" fmla="*/ 1 h 9"/>
                <a:gd name="T6" fmla="*/ 7 w 10"/>
                <a:gd name="T7" fmla="*/ 0 h 9"/>
                <a:gd name="T8" fmla="*/ 6 w 10"/>
                <a:gd name="T9" fmla="*/ 0 h 9"/>
                <a:gd name="T10" fmla="*/ 6 w 10"/>
                <a:gd name="T11" fmla="*/ 0 h 9"/>
                <a:gd name="T12" fmla="*/ 5 w 10"/>
                <a:gd name="T13" fmla="*/ 1 h 9"/>
                <a:gd name="T14" fmla="*/ 4 w 10"/>
                <a:gd name="T15" fmla="*/ 1 h 9"/>
                <a:gd name="T16" fmla="*/ 3 w 10"/>
                <a:gd name="T17" fmla="*/ 1 h 9"/>
                <a:gd name="T18" fmla="*/ 3 w 10"/>
                <a:gd name="T19" fmla="*/ 1 h 9"/>
                <a:gd name="T20" fmla="*/ 2 w 10"/>
                <a:gd name="T21" fmla="*/ 2 h 9"/>
                <a:gd name="T22" fmla="*/ 1 w 10"/>
                <a:gd name="T23" fmla="*/ 3 h 9"/>
                <a:gd name="T24" fmla="*/ 0 w 10"/>
                <a:gd name="T25" fmla="*/ 4 h 9"/>
                <a:gd name="T26" fmla="*/ 0 w 10"/>
                <a:gd name="T27" fmla="*/ 4 h 9"/>
                <a:gd name="T28" fmla="*/ 0 w 10"/>
                <a:gd name="T29" fmla="*/ 6 h 9"/>
                <a:gd name="T30" fmla="*/ 1 w 10"/>
                <a:gd name="T31" fmla="*/ 7 h 9"/>
                <a:gd name="T32" fmla="*/ 1 w 10"/>
                <a:gd name="T33" fmla="*/ 7 h 9"/>
                <a:gd name="T34" fmla="*/ 2 w 10"/>
                <a:gd name="T35" fmla="*/ 8 h 9"/>
                <a:gd name="T36" fmla="*/ 3 w 10"/>
                <a:gd name="T37" fmla="*/ 8 h 9"/>
                <a:gd name="T38" fmla="*/ 3 w 10"/>
                <a:gd name="T39" fmla="*/ 8 h 9"/>
                <a:gd name="T40" fmla="*/ 4 w 10"/>
                <a:gd name="T41" fmla="*/ 8 h 9"/>
                <a:gd name="T42" fmla="*/ 5 w 10"/>
                <a:gd name="T43" fmla="*/ 9 h 9"/>
                <a:gd name="T44" fmla="*/ 5 w 10"/>
                <a:gd name="T45" fmla="*/ 8 h 9"/>
                <a:gd name="T46" fmla="*/ 5 w 10"/>
                <a:gd name="T47" fmla="*/ 8 h 9"/>
                <a:gd name="T48" fmla="*/ 6 w 10"/>
                <a:gd name="T49" fmla="*/ 7 h 9"/>
                <a:gd name="T50" fmla="*/ 7 w 10"/>
                <a:gd name="T51" fmla="*/ 8 h 9"/>
                <a:gd name="T52" fmla="*/ 7 w 10"/>
                <a:gd name="T53" fmla="*/ 7 h 9"/>
                <a:gd name="T54" fmla="*/ 7 w 10"/>
                <a:gd name="T55" fmla="*/ 7 h 9"/>
                <a:gd name="T56" fmla="*/ 8 w 10"/>
                <a:gd name="T57" fmla="*/ 6 h 9"/>
                <a:gd name="T58" fmla="*/ 9 w 10"/>
                <a:gd name="T59" fmla="*/ 6 h 9"/>
                <a:gd name="T60" fmla="*/ 9 w 10"/>
                <a:gd name="T61" fmla="*/ 5 h 9"/>
                <a:gd name="T62" fmla="*/ 9 w 10"/>
                <a:gd name="T63" fmla="*/ 4 h 9"/>
                <a:gd name="T64" fmla="*/ 10 w 10"/>
                <a:gd name="T65" fmla="*/ 4 h 9"/>
                <a:gd name="T66" fmla="*/ 10 w 10"/>
                <a:gd name="T67" fmla="*/ 3 h 9"/>
                <a:gd name="T68" fmla="*/ 10 w 10"/>
                <a:gd name="T69" fmla="*/ 2 h 9"/>
                <a:gd name="T70" fmla="*/ 10 w 10"/>
                <a:gd name="T71" fmla="*/ 1 h 9"/>
                <a:gd name="T72" fmla="*/ 9 w 10"/>
                <a:gd name="T7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3" name="Freeform 105"/>
            <p:cNvSpPr>
              <a:spLocks/>
            </p:cNvSpPr>
            <p:nvPr/>
          </p:nvSpPr>
          <p:spPr bwMode="auto">
            <a:xfrm>
              <a:off x="5655563" y="1893197"/>
              <a:ext cx="1295638" cy="872336"/>
            </a:xfrm>
            <a:custGeom>
              <a:avLst/>
              <a:gdLst>
                <a:gd name="T0" fmla="*/ 970 w 1007"/>
                <a:gd name="T1" fmla="*/ 118 h 678"/>
                <a:gd name="T2" fmla="*/ 937 w 1007"/>
                <a:gd name="T3" fmla="*/ 103 h 678"/>
                <a:gd name="T4" fmla="*/ 911 w 1007"/>
                <a:gd name="T5" fmla="*/ 85 h 678"/>
                <a:gd name="T6" fmla="*/ 874 w 1007"/>
                <a:gd name="T7" fmla="*/ 77 h 678"/>
                <a:gd name="T8" fmla="*/ 840 w 1007"/>
                <a:gd name="T9" fmla="*/ 33 h 678"/>
                <a:gd name="T10" fmla="*/ 815 w 1007"/>
                <a:gd name="T11" fmla="*/ 7 h 678"/>
                <a:gd name="T12" fmla="*/ 774 w 1007"/>
                <a:gd name="T13" fmla="*/ 0 h 678"/>
                <a:gd name="T14" fmla="*/ 733 w 1007"/>
                <a:gd name="T15" fmla="*/ 25 h 678"/>
                <a:gd name="T16" fmla="*/ 741 w 1007"/>
                <a:gd name="T17" fmla="*/ 66 h 678"/>
                <a:gd name="T18" fmla="*/ 711 w 1007"/>
                <a:gd name="T19" fmla="*/ 100 h 678"/>
                <a:gd name="T20" fmla="*/ 778 w 1007"/>
                <a:gd name="T21" fmla="*/ 159 h 678"/>
                <a:gd name="T22" fmla="*/ 733 w 1007"/>
                <a:gd name="T23" fmla="*/ 192 h 678"/>
                <a:gd name="T24" fmla="*/ 663 w 1007"/>
                <a:gd name="T25" fmla="*/ 226 h 678"/>
                <a:gd name="T26" fmla="*/ 578 w 1007"/>
                <a:gd name="T27" fmla="*/ 289 h 678"/>
                <a:gd name="T28" fmla="*/ 437 w 1007"/>
                <a:gd name="T29" fmla="*/ 274 h 678"/>
                <a:gd name="T30" fmla="*/ 374 w 1007"/>
                <a:gd name="T31" fmla="*/ 230 h 678"/>
                <a:gd name="T32" fmla="*/ 326 w 1007"/>
                <a:gd name="T33" fmla="*/ 185 h 678"/>
                <a:gd name="T34" fmla="*/ 281 w 1007"/>
                <a:gd name="T35" fmla="*/ 163 h 678"/>
                <a:gd name="T36" fmla="*/ 248 w 1007"/>
                <a:gd name="T37" fmla="*/ 166 h 678"/>
                <a:gd name="T38" fmla="*/ 204 w 1007"/>
                <a:gd name="T39" fmla="*/ 226 h 678"/>
                <a:gd name="T40" fmla="*/ 181 w 1007"/>
                <a:gd name="T41" fmla="*/ 252 h 678"/>
                <a:gd name="T42" fmla="*/ 137 w 1007"/>
                <a:gd name="T43" fmla="*/ 281 h 678"/>
                <a:gd name="T44" fmla="*/ 44 w 1007"/>
                <a:gd name="T45" fmla="*/ 296 h 678"/>
                <a:gd name="T46" fmla="*/ 30 w 1007"/>
                <a:gd name="T47" fmla="*/ 333 h 678"/>
                <a:gd name="T48" fmla="*/ 15 w 1007"/>
                <a:gd name="T49" fmla="*/ 382 h 678"/>
                <a:gd name="T50" fmla="*/ 48 w 1007"/>
                <a:gd name="T51" fmla="*/ 385 h 678"/>
                <a:gd name="T52" fmla="*/ 89 w 1007"/>
                <a:gd name="T53" fmla="*/ 400 h 678"/>
                <a:gd name="T54" fmla="*/ 148 w 1007"/>
                <a:gd name="T55" fmla="*/ 411 h 678"/>
                <a:gd name="T56" fmla="*/ 200 w 1007"/>
                <a:gd name="T57" fmla="*/ 482 h 678"/>
                <a:gd name="T58" fmla="*/ 237 w 1007"/>
                <a:gd name="T59" fmla="*/ 519 h 678"/>
                <a:gd name="T60" fmla="*/ 300 w 1007"/>
                <a:gd name="T61" fmla="*/ 534 h 678"/>
                <a:gd name="T62" fmla="*/ 370 w 1007"/>
                <a:gd name="T63" fmla="*/ 556 h 678"/>
                <a:gd name="T64" fmla="*/ 441 w 1007"/>
                <a:gd name="T65" fmla="*/ 549 h 678"/>
                <a:gd name="T66" fmla="*/ 500 w 1007"/>
                <a:gd name="T67" fmla="*/ 537 h 678"/>
                <a:gd name="T68" fmla="*/ 541 w 1007"/>
                <a:gd name="T69" fmla="*/ 589 h 678"/>
                <a:gd name="T70" fmla="*/ 548 w 1007"/>
                <a:gd name="T71" fmla="*/ 626 h 678"/>
                <a:gd name="T72" fmla="*/ 570 w 1007"/>
                <a:gd name="T73" fmla="*/ 660 h 678"/>
                <a:gd name="T74" fmla="*/ 611 w 1007"/>
                <a:gd name="T75" fmla="*/ 645 h 678"/>
                <a:gd name="T76" fmla="*/ 663 w 1007"/>
                <a:gd name="T77" fmla="*/ 634 h 678"/>
                <a:gd name="T78" fmla="*/ 711 w 1007"/>
                <a:gd name="T79" fmla="*/ 660 h 678"/>
                <a:gd name="T80" fmla="*/ 737 w 1007"/>
                <a:gd name="T81" fmla="*/ 678 h 678"/>
                <a:gd name="T82" fmla="*/ 748 w 1007"/>
                <a:gd name="T83" fmla="*/ 664 h 678"/>
                <a:gd name="T84" fmla="*/ 789 w 1007"/>
                <a:gd name="T85" fmla="*/ 641 h 678"/>
                <a:gd name="T86" fmla="*/ 822 w 1007"/>
                <a:gd name="T87" fmla="*/ 638 h 678"/>
                <a:gd name="T88" fmla="*/ 852 w 1007"/>
                <a:gd name="T89" fmla="*/ 619 h 678"/>
                <a:gd name="T90" fmla="*/ 874 w 1007"/>
                <a:gd name="T91" fmla="*/ 600 h 678"/>
                <a:gd name="T92" fmla="*/ 881 w 1007"/>
                <a:gd name="T93" fmla="*/ 586 h 678"/>
                <a:gd name="T94" fmla="*/ 889 w 1007"/>
                <a:gd name="T95" fmla="*/ 563 h 678"/>
                <a:gd name="T96" fmla="*/ 907 w 1007"/>
                <a:gd name="T97" fmla="*/ 537 h 678"/>
                <a:gd name="T98" fmla="*/ 907 w 1007"/>
                <a:gd name="T99" fmla="*/ 511 h 678"/>
                <a:gd name="T100" fmla="*/ 874 w 1007"/>
                <a:gd name="T101" fmla="*/ 500 h 678"/>
                <a:gd name="T102" fmla="*/ 852 w 1007"/>
                <a:gd name="T103" fmla="*/ 467 h 678"/>
                <a:gd name="T104" fmla="*/ 892 w 1007"/>
                <a:gd name="T105" fmla="*/ 459 h 678"/>
                <a:gd name="T106" fmla="*/ 848 w 1007"/>
                <a:gd name="T107" fmla="*/ 396 h 678"/>
                <a:gd name="T108" fmla="*/ 889 w 1007"/>
                <a:gd name="T109" fmla="*/ 370 h 678"/>
                <a:gd name="T110" fmla="*/ 844 w 1007"/>
                <a:gd name="T111" fmla="*/ 356 h 678"/>
                <a:gd name="T112" fmla="*/ 803 w 1007"/>
                <a:gd name="T113" fmla="*/ 345 h 678"/>
                <a:gd name="T114" fmla="*/ 837 w 1007"/>
                <a:gd name="T115" fmla="*/ 304 h 678"/>
                <a:gd name="T116" fmla="*/ 855 w 1007"/>
                <a:gd name="T117" fmla="*/ 319 h 678"/>
                <a:gd name="T118" fmla="*/ 870 w 1007"/>
                <a:gd name="T119" fmla="*/ 319 h 678"/>
                <a:gd name="T120" fmla="*/ 985 w 1007"/>
                <a:gd name="T121" fmla="*/ 233 h 678"/>
                <a:gd name="T122" fmla="*/ 985 w 1007"/>
                <a:gd name="T123" fmla="*/ 178 h 678"/>
                <a:gd name="T124" fmla="*/ 1003 w 1007"/>
                <a:gd name="T125" fmla="*/ 155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07" h="678">
                  <a:moveTo>
                    <a:pt x="1003" y="118"/>
                  </a:moveTo>
                  <a:lnTo>
                    <a:pt x="1003" y="115"/>
                  </a:lnTo>
                  <a:lnTo>
                    <a:pt x="1003" y="115"/>
                  </a:lnTo>
                  <a:lnTo>
                    <a:pt x="1000" y="111"/>
                  </a:lnTo>
                  <a:lnTo>
                    <a:pt x="1000" y="111"/>
                  </a:lnTo>
                  <a:lnTo>
                    <a:pt x="1000" y="107"/>
                  </a:lnTo>
                  <a:lnTo>
                    <a:pt x="1000" y="107"/>
                  </a:lnTo>
                  <a:lnTo>
                    <a:pt x="1000" y="103"/>
                  </a:lnTo>
                  <a:lnTo>
                    <a:pt x="996" y="103"/>
                  </a:lnTo>
                  <a:lnTo>
                    <a:pt x="992" y="103"/>
                  </a:lnTo>
                  <a:lnTo>
                    <a:pt x="992" y="103"/>
                  </a:lnTo>
                  <a:lnTo>
                    <a:pt x="989" y="103"/>
                  </a:lnTo>
                  <a:lnTo>
                    <a:pt x="985" y="103"/>
                  </a:lnTo>
                  <a:lnTo>
                    <a:pt x="985" y="103"/>
                  </a:lnTo>
                  <a:lnTo>
                    <a:pt x="985" y="107"/>
                  </a:lnTo>
                  <a:lnTo>
                    <a:pt x="981" y="107"/>
                  </a:lnTo>
                  <a:lnTo>
                    <a:pt x="981" y="107"/>
                  </a:lnTo>
                  <a:lnTo>
                    <a:pt x="981" y="111"/>
                  </a:lnTo>
                  <a:lnTo>
                    <a:pt x="977" y="111"/>
                  </a:lnTo>
                  <a:lnTo>
                    <a:pt x="974" y="111"/>
                  </a:lnTo>
                  <a:lnTo>
                    <a:pt x="974" y="115"/>
                  </a:lnTo>
                  <a:lnTo>
                    <a:pt x="974" y="115"/>
                  </a:lnTo>
                  <a:lnTo>
                    <a:pt x="970" y="118"/>
                  </a:lnTo>
                  <a:lnTo>
                    <a:pt x="970" y="118"/>
                  </a:lnTo>
                  <a:lnTo>
                    <a:pt x="970" y="122"/>
                  </a:lnTo>
                  <a:lnTo>
                    <a:pt x="970" y="122"/>
                  </a:lnTo>
                  <a:lnTo>
                    <a:pt x="966" y="122"/>
                  </a:lnTo>
                  <a:lnTo>
                    <a:pt x="963" y="126"/>
                  </a:lnTo>
                  <a:lnTo>
                    <a:pt x="963" y="126"/>
                  </a:lnTo>
                  <a:lnTo>
                    <a:pt x="959" y="126"/>
                  </a:lnTo>
                  <a:lnTo>
                    <a:pt x="959" y="126"/>
                  </a:lnTo>
                  <a:lnTo>
                    <a:pt x="955" y="126"/>
                  </a:lnTo>
                  <a:lnTo>
                    <a:pt x="955" y="126"/>
                  </a:lnTo>
                  <a:lnTo>
                    <a:pt x="952" y="122"/>
                  </a:lnTo>
                  <a:lnTo>
                    <a:pt x="952" y="122"/>
                  </a:lnTo>
                  <a:lnTo>
                    <a:pt x="948" y="126"/>
                  </a:lnTo>
                  <a:lnTo>
                    <a:pt x="944" y="126"/>
                  </a:lnTo>
                  <a:lnTo>
                    <a:pt x="944" y="122"/>
                  </a:lnTo>
                  <a:lnTo>
                    <a:pt x="944" y="118"/>
                  </a:lnTo>
                  <a:lnTo>
                    <a:pt x="940" y="118"/>
                  </a:lnTo>
                  <a:lnTo>
                    <a:pt x="937" y="115"/>
                  </a:lnTo>
                  <a:lnTo>
                    <a:pt x="937" y="115"/>
                  </a:lnTo>
                  <a:lnTo>
                    <a:pt x="940" y="111"/>
                  </a:lnTo>
                  <a:lnTo>
                    <a:pt x="940" y="111"/>
                  </a:lnTo>
                  <a:lnTo>
                    <a:pt x="937" y="107"/>
                  </a:lnTo>
                  <a:lnTo>
                    <a:pt x="937" y="103"/>
                  </a:lnTo>
                  <a:lnTo>
                    <a:pt x="937" y="103"/>
                  </a:lnTo>
                  <a:lnTo>
                    <a:pt x="933" y="103"/>
                  </a:lnTo>
                  <a:lnTo>
                    <a:pt x="933" y="100"/>
                  </a:lnTo>
                  <a:lnTo>
                    <a:pt x="937" y="100"/>
                  </a:lnTo>
                  <a:lnTo>
                    <a:pt x="937" y="96"/>
                  </a:lnTo>
                  <a:lnTo>
                    <a:pt x="937" y="96"/>
                  </a:lnTo>
                  <a:lnTo>
                    <a:pt x="933" y="96"/>
                  </a:lnTo>
                  <a:lnTo>
                    <a:pt x="933" y="100"/>
                  </a:lnTo>
                  <a:lnTo>
                    <a:pt x="929" y="100"/>
                  </a:lnTo>
                  <a:lnTo>
                    <a:pt x="929" y="100"/>
                  </a:lnTo>
                  <a:lnTo>
                    <a:pt x="926" y="100"/>
                  </a:lnTo>
                  <a:lnTo>
                    <a:pt x="926" y="96"/>
                  </a:lnTo>
                  <a:lnTo>
                    <a:pt x="922" y="96"/>
                  </a:lnTo>
                  <a:lnTo>
                    <a:pt x="922" y="96"/>
                  </a:lnTo>
                  <a:lnTo>
                    <a:pt x="918" y="96"/>
                  </a:lnTo>
                  <a:lnTo>
                    <a:pt x="918" y="92"/>
                  </a:lnTo>
                  <a:lnTo>
                    <a:pt x="918" y="92"/>
                  </a:lnTo>
                  <a:lnTo>
                    <a:pt x="915" y="92"/>
                  </a:lnTo>
                  <a:lnTo>
                    <a:pt x="915" y="92"/>
                  </a:lnTo>
                  <a:lnTo>
                    <a:pt x="915" y="89"/>
                  </a:lnTo>
                  <a:lnTo>
                    <a:pt x="911" y="89"/>
                  </a:lnTo>
                  <a:lnTo>
                    <a:pt x="911" y="89"/>
                  </a:lnTo>
                  <a:lnTo>
                    <a:pt x="911" y="85"/>
                  </a:lnTo>
                  <a:lnTo>
                    <a:pt x="907" y="85"/>
                  </a:lnTo>
                  <a:lnTo>
                    <a:pt x="907" y="85"/>
                  </a:lnTo>
                  <a:lnTo>
                    <a:pt x="907" y="89"/>
                  </a:lnTo>
                  <a:lnTo>
                    <a:pt x="903" y="85"/>
                  </a:lnTo>
                  <a:lnTo>
                    <a:pt x="903" y="89"/>
                  </a:lnTo>
                  <a:lnTo>
                    <a:pt x="903" y="89"/>
                  </a:lnTo>
                  <a:lnTo>
                    <a:pt x="900" y="89"/>
                  </a:lnTo>
                  <a:lnTo>
                    <a:pt x="900" y="85"/>
                  </a:lnTo>
                  <a:lnTo>
                    <a:pt x="896" y="85"/>
                  </a:lnTo>
                  <a:lnTo>
                    <a:pt x="892" y="85"/>
                  </a:lnTo>
                  <a:lnTo>
                    <a:pt x="892" y="85"/>
                  </a:lnTo>
                  <a:lnTo>
                    <a:pt x="892" y="81"/>
                  </a:lnTo>
                  <a:lnTo>
                    <a:pt x="892" y="81"/>
                  </a:lnTo>
                  <a:lnTo>
                    <a:pt x="892" y="81"/>
                  </a:lnTo>
                  <a:lnTo>
                    <a:pt x="889" y="85"/>
                  </a:lnTo>
                  <a:lnTo>
                    <a:pt x="885" y="81"/>
                  </a:lnTo>
                  <a:lnTo>
                    <a:pt x="885" y="85"/>
                  </a:lnTo>
                  <a:lnTo>
                    <a:pt x="885" y="81"/>
                  </a:lnTo>
                  <a:lnTo>
                    <a:pt x="881" y="85"/>
                  </a:lnTo>
                  <a:lnTo>
                    <a:pt x="881" y="81"/>
                  </a:lnTo>
                  <a:lnTo>
                    <a:pt x="878" y="81"/>
                  </a:lnTo>
                  <a:lnTo>
                    <a:pt x="878" y="81"/>
                  </a:lnTo>
                  <a:lnTo>
                    <a:pt x="874" y="77"/>
                  </a:lnTo>
                  <a:lnTo>
                    <a:pt x="870" y="74"/>
                  </a:lnTo>
                  <a:lnTo>
                    <a:pt x="870" y="70"/>
                  </a:lnTo>
                  <a:lnTo>
                    <a:pt x="870" y="70"/>
                  </a:lnTo>
                  <a:lnTo>
                    <a:pt x="866" y="70"/>
                  </a:lnTo>
                  <a:lnTo>
                    <a:pt x="866" y="66"/>
                  </a:lnTo>
                  <a:lnTo>
                    <a:pt x="866" y="66"/>
                  </a:lnTo>
                  <a:lnTo>
                    <a:pt x="866" y="63"/>
                  </a:lnTo>
                  <a:lnTo>
                    <a:pt x="863" y="63"/>
                  </a:lnTo>
                  <a:lnTo>
                    <a:pt x="863" y="59"/>
                  </a:lnTo>
                  <a:lnTo>
                    <a:pt x="859" y="55"/>
                  </a:lnTo>
                  <a:lnTo>
                    <a:pt x="855" y="51"/>
                  </a:lnTo>
                  <a:lnTo>
                    <a:pt x="855" y="48"/>
                  </a:lnTo>
                  <a:lnTo>
                    <a:pt x="852" y="48"/>
                  </a:lnTo>
                  <a:lnTo>
                    <a:pt x="852" y="48"/>
                  </a:lnTo>
                  <a:lnTo>
                    <a:pt x="848" y="48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48" y="44"/>
                  </a:lnTo>
                  <a:lnTo>
                    <a:pt x="848" y="40"/>
                  </a:lnTo>
                  <a:lnTo>
                    <a:pt x="844" y="40"/>
                  </a:lnTo>
                  <a:lnTo>
                    <a:pt x="844" y="37"/>
                  </a:lnTo>
                  <a:lnTo>
                    <a:pt x="844" y="33"/>
                  </a:lnTo>
                  <a:lnTo>
                    <a:pt x="840" y="33"/>
                  </a:lnTo>
                  <a:lnTo>
                    <a:pt x="837" y="29"/>
                  </a:lnTo>
                  <a:lnTo>
                    <a:pt x="837" y="29"/>
                  </a:lnTo>
                  <a:lnTo>
                    <a:pt x="837" y="25"/>
                  </a:lnTo>
                  <a:lnTo>
                    <a:pt x="837" y="25"/>
                  </a:lnTo>
                  <a:lnTo>
                    <a:pt x="833" y="25"/>
                  </a:lnTo>
                  <a:lnTo>
                    <a:pt x="833" y="25"/>
                  </a:lnTo>
                  <a:lnTo>
                    <a:pt x="833" y="22"/>
                  </a:lnTo>
                  <a:lnTo>
                    <a:pt x="833" y="22"/>
                  </a:lnTo>
                  <a:lnTo>
                    <a:pt x="833" y="18"/>
                  </a:lnTo>
                  <a:lnTo>
                    <a:pt x="829" y="18"/>
                  </a:lnTo>
                  <a:lnTo>
                    <a:pt x="829" y="14"/>
                  </a:lnTo>
                  <a:lnTo>
                    <a:pt x="829" y="14"/>
                  </a:lnTo>
                  <a:lnTo>
                    <a:pt x="829" y="14"/>
                  </a:lnTo>
                  <a:lnTo>
                    <a:pt x="826" y="14"/>
                  </a:lnTo>
                  <a:lnTo>
                    <a:pt x="822" y="14"/>
                  </a:lnTo>
                  <a:lnTo>
                    <a:pt x="822" y="11"/>
                  </a:lnTo>
                  <a:lnTo>
                    <a:pt x="822" y="11"/>
                  </a:lnTo>
                  <a:lnTo>
                    <a:pt x="822" y="11"/>
                  </a:lnTo>
                  <a:lnTo>
                    <a:pt x="822" y="7"/>
                  </a:lnTo>
                  <a:lnTo>
                    <a:pt x="818" y="11"/>
                  </a:lnTo>
                  <a:lnTo>
                    <a:pt x="818" y="7"/>
                  </a:lnTo>
                  <a:lnTo>
                    <a:pt x="818" y="7"/>
                  </a:lnTo>
                  <a:lnTo>
                    <a:pt x="815" y="7"/>
                  </a:lnTo>
                  <a:lnTo>
                    <a:pt x="818" y="7"/>
                  </a:lnTo>
                  <a:lnTo>
                    <a:pt x="815" y="3"/>
                  </a:lnTo>
                  <a:lnTo>
                    <a:pt x="815" y="3"/>
                  </a:lnTo>
                  <a:lnTo>
                    <a:pt x="811" y="3"/>
                  </a:lnTo>
                  <a:lnTo>
                    <a:pt x="811" y="3"/>
                  </a:lnTo>
                  <a:lnTo>
                    <a:pt x="807" y="3"/>
                  </a:lnTo>
                  <a:lnTo>
                    <a:pt x="807" y="3"/>
                  </a:lnTo>
                  <a:lnTo>
                    <a:pt x="803" y="3"/>
                  </a:lnTo>
                  <a:lnTo>
                    <a:pt x="803" y="3"/>
                  </a:lnTo>
                  <a:lnTo>
                    <a:pt x="803" y="3"/>
                  </a:lnTo>
                  <a:lnTo>
                    <a:pt x="803" y="7"/>
                  </a:lnTo>
                  <a:lnTo>
                    <a:pt x="800" y="3"/>
                  </a:lnTo>
                  <a:lnTo>
                    <a:pt x="800" y="3"/>
                  </a:lnTo>
                  <a:lnTo>
                    <a:pt x="796" y="3"/>
                  </a:lnTo>
                  <a:lnTo>
                    <a:pt x="792" y="3"/>
                  </a:lnTo>
                  <a:lnTo>
                    <a:pt x="792" y="3"/>
                  </a:lnTo>
                  <a:lnTo>
                    <a:pt x="789" y="0"/>
                  </a:lnTo>
                  <a:lnTo>
                    <a:pt x="785" y="0"/>
                  </a:lnTo>
                  <a:lnTo>
                    <a:pt x="781" y="0"/>
                  </a:lnTo>
                  <a:lnTo>
                    <a:pt x="781" y="0"/>
                  </a:lnTo>
                  <a:lnTo>
                    <a:pt x="778" y="0"/>
                  </a:lnTo>
                  <a:lnTo>
                    <a:pt x="778" y="0"/>
                  </a:lnTo>
                  <a:lnTo>
                    <a:pt x="774" y="0"/>
                  </a:lnTo>
                  <a:lnTo>
                    <a:pt x="770" y="0"/>
                  </a:lnTo>
                  <a:lnTo>
                    <a:pt x="770" y="0"/>
                  </a:lnTo>
                  <a:lnTo>
                    <a:pt x="770" y="3"/>
                  </a:lnTo>
                  <a:lnTo>
                    <a:pt x="766" y="3"/>
                  </a:lnTo>
                  <a:lnTo>
                    <a:pt x="763" y="3"/>
                  </a:lnTo>
                  <a:lnTo>
                    <a:pt x="759" y="3"/>
                  </a:lnTo>
                  <a:lnTo>
                    <a:pt x="759" y="3"/>
                  </a:lnTo>
                  <a:lnTo>
                    <a:pt x="755" y="3"/>
                  </a:lnTo>
                  <a:lnTo>
                    <a:pt x="755" y="7"/>
                  </a:lnTo>
                  <a:lnTo>
                    <a:pt x="752" y="7"/>
                  </a:lnTo>
                  <a:lnTo>
                    <a:pt x="748" y="7"/>
                  </a:lnTo>
                  <a:lnTo>
                    <a:pt x="748" y="7"/>
                  </a:lnTo>
                  <a:lnTo>
                    <a:pt x="748" y="7"/>
                  </a:lnTo>
                  <a:lnTo>
                    <a:pt x="744" y="7"/>
                  </a:lnTo>
                  <a:lnTo>
                    <a:pt x="741" y="7"/>
                  </a:lnTo>
                  <a:lnTo>
                    <a:pt x="737" y="11"/>
                  </a:lnTo>
                  <a:lnTo>
                    <a:pt x="737" y="11"/>
                  </a:lnTo>
                  <a:lnTo>
                    <a:pt x="737" y="14"/>
                  </a:lnTo>
                  <a:lnTo>
                    <a:pt x="733" y="18"/>
                  </a:lnTo>
                  <a:lnTo>
                    <a:pt x="733" y="18"/>
                  </a:lnTo>
                  <a:lnTo>
                    <a:pt x="733" y="22"/>
                  </a:lnTo>
                  <a:lnTo>
                    <a:pt x="733" y="22"/>
                  </a:lnTo>
                  <a:lnTo>
                    <a:pt x="733" y="25"/>
                  </a:lnTo>
                  <a:lnTo>
                    <a:pt x="733" y="25"/>
                  </a:lnTo>
                  <a:lnTo>
                    <a:pt x="737" y="25"/>
                  </a:lnTo>
                  <a:lnTo>
                    <a:pt x="741" y="25"/>
                  </a:lnTo>
                  <a:lnTo>
                    <a:pt x="741" y="25"/>
                  </a:lnTo>
                  <a:lnTo>
                    <a:pt x="744" y="25"/>
                  </a:lnTo>
                  <a:lnTo>
                    <a:pt x="744" y="29"/>
                  </a:lnTo>
                  <a:lnTo>
                    <a:pt x="748" y="29"/>
                  </a:lnTo>
                  <a:lnTo>
                    <a:pt x="748" y="33"/>
                  </a:lnTo>
                  <a:lnTo>
                    <a:pt x="748" y="33"/>
                  </a:lnTo>
                  <a:lnTo>
                    <a:pt x="752" y="37"/>
                  </a:lnTo>
                  <a:lnTo>
                    <a:pt x="748" y="40"/>
                  </a:lnTo>
                  <a:lnTo>
                    <a:pt x="748" y="40"/>
                  </a:lnTo>
                  <a:lnTo>
                    <a:pt x="744" y="44"/>
                  </a:lnTo>
                  <a:lnTo>
                    <a:pt x="744" y="48"/>
                  </a:lnTo>
                  <a:lnTo>
                    <a:pt x="744" y="48"/>
                  </a:lnTo>
                  <a:lnTo>
                    <a:pt x="741" y="51"/>
                  </a:lnTo>
                  <a:lnTo>
                    <a:pt x="741" y="55"/>
                  </a:lnTo>
                  <a:lnTo>
                    <a:pt x="741" y="55"/>
                  </a:lnTo>
                  <a:lnTo>
                    <a:pt x="741" y="59"/>
                  </a:lnTo>
                  <a:lnTo>
                    <a:pt x="741" y="63"/>
                  </a:lnTo>
                  <a:lnTo>
                    <a:pt x="744" y="63"/>
                  </a:lnTo>
                  <a:lnTo>
                    <a:pt x="744" y="66"/>
                  </a:lnTo>
                  <a:lnTo>
                    <a:pt x="741" y="66"/>
                  </a:lnTo>
                  <a:lnTo>
                    <a:pt x="741" y="70"/>
                  </a:lnTo>
                  <a:lnTo>
                    <a:pt x="744" y="70"/>
                  </a:lnTo>
                  <a:lnTo>
                    <a:pt x="744" y="77"/>
                  </a:lnTo>
                  <a:lnTo>
                    <a:pt x="741" y="77"/>
                  </a:lnTo>
                  <a:lnTo>
                    <a:pt x="741" y="81"/>
                  </a:lnTo>
                  <a:lnTo>
                    <a:pt x="744" y="81"/>
                  </a:lnTo>
                  <a:lnTo>
                    <a:pt x="744" y="81"/>
                  </a:lnTo>
                  <a:lnTo>
                    <a:pt x="744" y="81"/>
                  </a:lnTo>
                  <a:lnTo>
                    <a:pt x="748" y="81"/>
                  </a:lnTo>
                  <a:lnTo>
                    <a:pt x="748" y="85"/>
                  </a:lnTo>
                  <a:lnTo>
                    <a:pt x="748" y="89"/>
                  </a:lnTo>
                  <a:lnTo>
                    <a:pt x="744" y="92"/>
                  </a:lnTo>
                  <a:lnTo>
                    <a:pt x="737" y="92"/>
                  </a:lnTo>
                  <a:lnTo>
                    <a:pt x="733" y="92"/>
                  </a:lnTo>
                  <a:lnTo>
                    <a:pt x="726" y="100"/>
                  </a:lnTo>
                  <a:lnTo>
                    <a:pt x="726" y="100"/>
                  </a:lnTo>
                  <a:lnTo>
                    <a:pt x="722" y="100"/>
                  </a:lnTo>
                  <a:lnTo>
                    <a:pt x="718" y="100"/>
                  </a:lnTo>
                  <a:lnTo>
                    <a:pt x="715" y="100"/>
                  </a:lnTo>
                  <a:lnTo>
                    <a:pt x="715" y="96"/>
                  </a:lnTo>
                  <a:lnTo>
                    <a:pt x="711" y="96"/>
                  </a:lnTo>
                  <a:lnTo>
                    <a:pt x="711" y="100"/>
                  </a:lnTo>
                  <a:lnTo>
                    <a:pt x="711" y="100"/>
                  </a:lnTo>
                  <a:lnTo>
                    <a:pt x="707" y="122"/>
                  </a:lnTo>
                  <a:lnTo>
                    <a:pt x="707" y="126"/>
                  </a:lnTo>
                  <a:lnTo>
                    <a:pt x="707" y="129"/>
                  </a:lnTo>
                  <a:lnTo>
                    <a:pt x="707" y="133"/>
                  </a:lnTo>
                  <a:lnTo>
                    <a:pt x="703" y="140"/>
                  </a:lnTo>
                  <a:lnTo>
                    <a:pt x="707" y="144"/>
                  </a:lnTo>
                  <a:lnTo>
                    <a:pt x="715" y="148"/>
                  </a:lnTo>
                  <a:lnTo>
                    <a:pt x="722" y="144"/>
                  </a:lnTo>
                  <a:lnTo>
                    <a:pt x="726" y="144"/>
                  </a:lnTo>
                  <a:lnTo>
                    <a:pt x="733" y="144"/>
                  </a:lnTo>
                  <a:lnTo>
                    <a:pt x="737" y="148"/>
                  </a:lnTo>
                  <a:lnTo>
                    <a:pt x="741" y="144"/>
                  </a:lnTo>
                  <a:lnTo>
                    <a:pt x="741" y="140"/>
                  </a:lnTo>
                  <a:lnTo>
                    <a:pt x="741" y="137"/>
                  </a:lnTo>
                  <a:lnTo>
                    <a:pt x="744" y="137"/>
                  </a:lnTo>
                  <a:lnTo>
                    <a:pt x="748" y="133"/>
                  </a:lnTo>
                  <a:lnTo>
                    <a:pt x="755" y="137"/>
                  </a:lnTo>
                  <a:lnTo>
                    <a:pt x="759" y="140"/>
                  </a:lnTo>
                  <a:lnTo>
                    <a:pt x="766" y="144"/>
                  </a:lnTo>
                  <a:lnTo>
                    <a:pt x="770" y="152"/>
                  </a:lnTo>
                  <a:lnTo>
                    <a:pt x="774" y="155"/>
                  </a:lnTo>
                  <a:lnTo>
                    <a:pt x="778" y="159"/>
                  </a:lnTo>
                  <a:lnTo>
                    <a:pt x="778" y="159"/>
                  </a:lnTo>
                  <a:lnTo>
                    <a:pt x="778" y="163"/>
                  </a:lnTo>
                  <a:lnTo>
                    <a:pt x="774" y="163"/>
                  </a:lnTo>
                  <a:lnTo>
                    <a:pt x="774" y="166"/>
                  </a:lnTo>
                  <a:lnTo>
                    <a:pt x="774" y="166"/>
                  </a:lnTo>
                  <a:lnTo>
                    <a:pt x="770" y="166"/>
                  </a:lnTo>
                  <a:lnTo>
                    <a:pt x="770" y="166"/>
                  </a:lnTo>
                  <a:lnTo>
                    <a:pt x="766" y="166"/>
                  </a:lnTo>
                  <a:lnTo>
                    <a:pt x="766" y="166"/>
                  </a:lnTo>
                  <a:lnTo>
                    <a:pt x="759" y="166"/>
                  </a:lnTo>
                  <a:lnTo>
                    <a:pt x="759" y="166"/>
                  </a:lnTo>
                  <a:lnTo>
                    <a:pt x="755" y="170"/>
                  </a:lnTo>
                  <a:lnTo>
                    <a:pt x="752" y="174"/>
                  </a:lnTo>
                  <a:lnTo>
                    <a:pt x="748" y="174"/>
                  </a:lnTo>
                  <a:lnTo>
                    <a:pt x="744" y="174"/>
                  </a:lnTo>
                  <a:lnTo>
                    <a:pt x="744" y="174"/>
                  </a:lnTo>
                  <a:lnTo>
                    <a:pt x="744" y="178"/>
                  </a:lnTo>
                  <a:lnTo>
                    <a:pt x="741" y="178"/>
                  </a:lnTo>
                  <a:lnTo>
                    <a:pt x="741" y="178"/>
                  </a:lnTo>
                  <a:lnTo>
                    <a:pt x="737" y="178"/>
                  </a:lnTo>
                  <a:lnTo>
                    <a:pt x="737" y="178"/>
                  </a:lnTo>
                  <a:lnTo>
                    <a:pt x="733" y="185"/>
                  </a:lnTo>
                  <a:lnTo>
                    <a:pt x="733" y="189"/>
                  </a:lnTo>
                  <a:lnTo>
                    <a:pt x="733" y="192"/>
                  </a:lnTo>
                  <a:lnTo>
                    <a:pt x="733" y="192"/>
                  </a:lnTo>
                  <a:lnTo>
                    <a:pt x="729" y="192"/>
                  </a:lnTo>
                  <a:lnTo>
                    <a:pt x="722" y="200"/>
                  </a:lnTo>
                  <a:lnTo>
                    <a:pt x="718" y="200"/>
                  </a:lnTo>
                  <a:lnTo>
                    <a:pt x="711" y="196"/>
                  </a:lnTo>
                  <a:lnTo>
                    <a:pt x="711" y="200"/>
                  </a:lnTo>
                  <a:lnTo>
                    <a:pt x="707" y="204"/>
                  </a:lnTo>
                  <a:lnTo>
                    <a:pt x="703" y="207"/>
                  </a:lnTo>
                  <a:lnTo>
                    <a:pt x="700" y="207"/>
                  </a:lnTo>
                  <a:lnTo>
                    <a:pt x="700" y="211"/>
                  </a:lnTo>
                  <a:lnTo>
                    <a:pt x="696" y="215"/>
                  </a:lnTo>
                  <a:lnTo>
                    <a:pt x="696" y="215"/>
                  </a:lnTo>
                  <a:lnTo>
                    <a:pt x="692" y="211"/>
                  </a:lnTo>
                  <a:lnTo>
                    <a:pt x="689" y="211"/>
                  </a:lnTo>
                  <a:lnTo>
                    <a:pt x="685" y="211"/>
                  </a:lnTo>
                  <a:lnTo>
                    <a:pt x="681" y="207"/>
                  </a:lnTo>
                  <a:lnTo>
                    <a:pt x="674" y="207"/>
                  </a:lnTo>
                  <a:lnTo>
                    <a:pt x="670" y="207"/>
                  </a:lnTo>
                  <a:lnTo>
                    <a:pt x="666" y="211"/>
                  </a:lnTo>
                  <a:lnTo>
                    <a:pt x="663" y="215"/>
                  </a:lnTo>
                  <a:lnTo>
                    <a:pt x="663" y="222"/>
                  </a:lnTo>
                  <a:lnTo>
                    <a:pt x="663" y="222"/>
                  </a:lnTo>
                  <a:lnTo>
                    <a:pt x="663" y="226"/>
                  </a:lnTo>
                  <a:lnTo>
                    <a:pt x="670" y="230"/>
                  </a:lnTo>
                  <a:lnTo>
                    <a:pt x="678" y="233"/>
                  </a:lnTo>
                  <a:lnTo>
                    <a:pt x="678" y="237"/>
                  </a:lnTo>
                  <a:lnTo>
                    <a:pt x="674" y="237"/>
                  </a:lnTo>
                  <a:lnTo>
                    <a:pt x="674" y="241"/>
                  </a:lnTo>
                  <a:lnTo>
                    <a:pt x="666" y="248"/>
                  </a:lnTo>
                  <a:lnTo>
                    <a:pt x="663" y="255"/>
                  </a:lnTo>
                  <a:lnTo>
                    <a:pt x="659" y="259"/>
                  </a:lnTo>
                  <a:lnTo>
                    <a:pt x="655" y="259"/>
                  </a:lnTo>
                  <a:lnTo>
                    <a:pt x="652" y="263"/>
                  </a:lnTo>
                  <a:lnTo>
                    <a:pt x="648" y="263"/>
                  </a:lnTo>
                  <a:lnTo>
                    <a:pt x="644" y="263"/>
                  </a:lnTo>
                  <a:lnTo>
                    <a:pt x="641" y="267"/>
                  </a:lnTo>
                  <a:lnTo>
                    <a:pt x="633" y="267"/>
                  </a:lnTo>
                  <a:lnTo>
                    <a:pt x="626" y="267"/>
                  </a:lnTo>
                  <a:lnTo>
                    <a:pt x="622" y="270"/>
                  </a:lnTo>
                  <a:lnTo>
                    <a:pt x="618" y="270"/>
                  </a:lnTo>
                  <a:lnTo>
                    <a:pt x="607" y="274"/>
                  </a:lnTo>
                  <a:lnTo>
                    <a:pt x="596" y="278"/>
                  </a:lnTo>
                  <a:lnTo>
                    <a:pt x="592" y="281"/>
                  </a:lnTo>
                  <a:lnTo>
                    <a:pt x="585" y="289"/>
                  </a:lnTo>
                  <a:lnTo>
                    <a:pt x="581" y="289"/>
                  </a:lnTo>
                  <a:lnTo>
                    <a:pt x="578" y="289"/>
                  </a:lnTo>
                  <a:lnTo>
                    <a:pt x="574" y="289"/>
                  </a:lnTo>
                  <a:lnTo>
                    <a:pt x="574" y="285"/>
                  </a:lnTo>
                  <a:lnTo>
                    <a:pt x="574" y="285"/>
                  </a:lnTo>
                  <a:lnTo>
                    <a:pt x="566" y="285"/>
                  </a:lnTo>
                  <a:lnTo>
                    <a:pt x="559" y="289"/>
                  </a:lnTo>
                  <a:lnTo>
                    <a:pt x="555" y="285"/>
                  </a:lnTo>
                  <a:lnTo>
                    <a:pt x="548" y="285"/>
                  </a:lnTo>
                  <a:lnTo>
                    <a:pt x="541" y="281"/>
                  </a:lnTo>
                  <a:lnTo>
                    <a:pt x="529" y="278"/>
                  </a:lnTo>
                  <a:lnTo>
                    <a:pt x="522" y="270"/>
                  </a:lnTo>
                  <a:lnTo>
                    <a:pt x="518" y="270"/>
                  </a:lnTo>
                  <a:lnTo>
                    <a:pt x="507" y="270"/>
                  </a:lnTo>
                  <a:lnTo>
                    <a:pt x="496" y="270"/>
                  </a:lnTo>
                  <a:lnTo>
                    <a:pt x="496" y="270"/>
                  </a:lnTo>
                  <a:lnTo>
                    <a:pt x="492" y="270"/>
                  </a:lnTo>
                  <a:lnTo>
                    <a:pt x="492" y="274"/>
                  </a:lnTo>
                  <a:lnTo>
                    <a:pt x="485" y="274"/>
                  </a:lnTo>
                  <a:lnTo>
                    <a:pt x="478" y="274"/>
                  </a:lnTo>
                  <a:lnTo>
                    <a:pt x="467" y="274"/>
                  </a:lnTo>
                  <a:lnTo>
                    <a:pt x="455" y="274"/>
                  </a:lnTo>
                  <a:lnTo>
                    <a:pt x="448" y="274"/>
                  </a:lnTo>
                  <a:lnTo>
                    <a:pt x="441" y="274"/>
                  </a:lnTo>
                  <a:lnTo>
                    <a:pt x="437" y="274"/>
                  </a:lnTo>
                  <a:lnTo>
                    <a:pt x="433" y="274"/>
                  </a:lnTo>
                  <a:lnTo>
                    <a:pt x="429" y="267"/>
                  </a:lnTo>
                  <a:lnTo>
                    <a:pt x="429" y="263"/>
                  </a:lnTo>
                  <a:lnTo>
                    <a:pt x="426" y="259"/>
                  </a:lnTo>
                  <a:lnTo>
                    <a:pt x="422" y="255"/>
                  </a:lnTo>
                  <a:lnTo>
                    <a:pt x="422" y="252"/>
                  </a:lnTo>
                  <a:lnTo>
                    <a:pt x="422" y="252"/>
                  </a:lnTo>
                  <a:lnTo>
                    <a:pt x="418" y="248"/>
                  </a:lnTo>
                  <a:lnTo>
                    <a:pt x="415" y="248"/>
                  </a:lnTo>
                  <a:lnTo>
                    <a:pt x="415" y="248"/>
                  </a:lnTo>
                  <a:lnTo>
                    <a:pt x="415" y="244"/>
                  </a:lnTo>
                  <a:lnTo>
                    <a:pt x="415" y="244"/>
                  </a:lnTo>
                  <a:lnTo>
                    <a:pt x="411" y="244"/>
                  </a:lnTo>
                  <a:lnTo>
                    <a:pt x="411" y="244"/>
                  </a:lnTo>
                  <a:lnTo>
                    <a:pt x="407" y="244"/>
                  </a:lnTo>
                  <a:lnTo>
                    <a:pt x="404" y="241"/>
                  </a:lnTo>
                  <a:lnTo>
                    <a:pt x="396" y="237"/>
                  </a:lnTo>
                  <a:lnTo>
                    <a:pt x="392" y="237"/>
                  </a:lnTo>
                  <a:lnTo>
                    <a:pt x="392" y="237"/>
                  </a:lnTo>
                  <a:lnTo>
                    <a:pt x="389" y="237"/>
                  </a:lnTo>
                  <a:lnTo>
                    <a:pt x="389" y="233"/>
                  </a:lnTo>
                  <a:lnTo>
                    <a:pt x="385" y="233"/>
                  </a:lnTo>
                  <a:lnTo>
                    <a:pt x="374" y="230"/>
                  </a:lnTo>
                  <a:lnTo>
                    <a:pt x="370" y="230"/>
                  </a:lnTo>
                  <a:lnTo>
                    <a:pt x="370" y="230"/>
                  </a:lnTo>
                  <a:lnTo>
                    <a:pt x="367" y="230"/>
                  </a:lnTo>
                  <a:lnTo>
                    <a:pt x="359" y="230"/>
                  </a:lnTo>
                  <a:lnTo>
                    <a:pt x="341" y="230"/>
                  </a:lnTo>
                  <a:lnTo>
                    <a:pt x="337" y="226"/>
                  </a:lnTo>
                  <a:lnTo>
                    <a:pt x="333" y="222"/>
                  </a:lnTo>
                  <a:lnTo>
                    <a:pt x="333" y="218"/>
                  </a:lnTo>
                  <a:lnTo>
                    <a:pt x="333" y="215"/>
                  </a:lnTo>
                  <a:lnTo>
                    <a:pt x="337" y="215"/>
                  </a:lnTo>
                  <a:lnTo>
                    <a:pt x="337" y="215"/>
                  </a:lnTo>
                  <a:lnTo>
                    <a:pt x="337" y="211"/>
                  </a:lnTo>
                  <a:lnTo>
                    <a:pt x="337" y="207"/>
                  </a:lnTo>
                  <a:lnTo>
                    <a:pt x="337" y="204"/>
                  </a:lnTo>
                  <a:lnTo>
                    <a:pt x="337" y="204"/>
                  </a:lnTo>
                  <a:lnTo>
                    <a:pt x="337" y="200"/>
                  </a:lnTo>
                  <a:lnTo>
                    <a:pt x="337" y="200"/>
                  </a:lnTo>
                  <a:lnTo>
                    <a:pt x="333" y="196"/>
                  </a:lnTo>
                  <a:lnTo>
                    <a:pt x="330" y="192"/>
                  </a:lnTo>
                  <a:lnTo>
                    <a:pt x="330" y="192"/>
                  </a:lnTo>
                  <a:lnTo>
                    <a:pt x="326" y="189"/>
                  </a:lnTo>
                  <a:lnTo>
                    <a:pt x="326" y="189"/>
                  </a:lnTo>
                  <a:lnTo>
                    <a:pt x="326" y="185"/>
                  </a:lnTo>
                  <a:lnTo>
                    <a:pt x="322" y="181"/>
                  </a:lnTo>
                  <a:lnTo>
                    <a:pt x="322" y="181"/>
                  </a:lnTo>
                  <a:lnTo>
                    <a:pt x="318" y="178"/>
                  </a:lnTo>
                  <a:lnTo>
                    <a:pt x="318" y="178"/>
                  </a:lnTo>
                  <a:lnTo>
                    <a:pt x="315" y="174"/>
                  </a:lnTo>
                  <a:lnTo>
                    <a:pt x="315" y="174"/>
                  </a:lnTo>
                  <a:lnTo>
                    <a:pt x="311" y="174"/>
                  </a:lnTo>
                  <a:lnTo>
                    <a:pt x="307" y="178"/>
                  </a:lnTo>
                  <a:lnTo>
                    <a:pt x="307" y="178"/>
                  </a:lnTo>
                  <a:lnTo>
                    <a:pt x="307" y="178"/>
                  </a:lnTo>
                  <a:lnTo>
                    <a:pt x="304" y="174"/>
                  </a:lnTo>
                  <a:lnTo>
                    <a:pt x="304" y="174"/>
                  </a:lnTo>
                  <a:lnTo>
                    <a:pt x="300" y="174"/>
                  </a:lnTo>
                  <a:lnTo>
                    <a:pt x="296" y="174"/>
                  </a:lnTo>
                  <a:lnTo>
                    <a:pt x="296" y="174"/>
                  </a:lnTo>
                  <a:lnTo>
                    <a:pt x="292" y="178"/>
                  </a:lnTo>
                  <a:lnTo>
                    <a:pt x="292" y="178"/>
                  </a:lnTo>
                  <a:lnTo>
                    <a:pt x="289" y="174"/>
                  </a:lnTo>
                  <a:lnTo>
                    <a:pt x="289" y="174"/>
                  </a:lnTo>
                  <a:lnTo>
                    <a:pt x="289" y="170"/>
                  </a:lnTo>
                  <a:lnTo>
                    <a:pt x="285" y="170"/>
                  </a:lnTo>
                  <a:lnTo>
                    <a:pt x="281" y="166"/>
                  </a:lnTo>
                  <a:lnTo>
                    <a:pt x="281" y="163"/>
                  </a:lnTo>
                  <a:lnTo>
                    <a:pt x="278" y="163"/>
                  </a:lnTo>
                  <a:lnTo>
                    <a:pt x="278" y="163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4" y="155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0" y="155"/>
                  </a:lnTo>
                  <a:lnTo>
                    <a:pt x="270" y="155"/>
                  </a:lnTo>
                  <a:lnTo>
                    <a:pt x="270" y="152"/>
                  </a:lnTo>
                  <a:lnTo>
                    <a:pt x="270" y="152"/>
                  </a:lnTo>
                  <a:lnTo>
                    <a:pt x="270" y="152"/>
                  </a:lnTo>
                  <a:lnTo>
                    <a:pt x="267" y="152"/>
                  </a:lnTo>
                  <a:lnTo>
                    <a:pt x="263" y="148"/>
                  </a:lnTo>
                  <a:lnTo>
                    <a:pt x="263" y="152"/>
                  </a:lnTo>
                  <a:lnTo>
                    <a:pt x="263" y="152"/>
                  </a:lnTo>
                  <a:lnTo>
                    <a:pt x="259" y="155"/>
                  </a:lnTo>
                  <a:lnTo>
                    <a:pt x="255" y="159"/>
                  </a:lnTo>
                  <a:lnTo>
                    <a:pt x="255" y="163"/>
                  </a:lnTo>
                  <a:lnTo>
                    <a:pt x="255" y="163"/>
                  </a:lnTo>
                  <a:lnTo>
                    <a:pt x="252" y="166"/>
                  </a:lnTo>
                  <a:lnTo>
                    <a:pt x="248" y="166"/>
                  </a:lnTo>
                  <a:lnTo>
                    <a:pt x="244" y="170"/>
                  </a:lnTo>
                  <a:lnTo>
                    <a:pt x="244" y="174"/>
                  </a:lnTo>
                  <a:lnTo>
                    <a:pt x="244" y="178"/>
                  </a:lnTo>
                  <a:lnTo>
                    <a:pt x="248" y="185"/>
                  </a:lnTo>
                  <a:lnTo>
                    <a:pt x="252" y="189"/>
                  </a:lnTo>
                  <a:lnTo>
                    <a:pt x="252" y="192"/>
                  </a:lnTo>
                  <a:lnTo>
                    <a:pt x="248" y="196"/>
                  </a:lnTo>
                  <a:lnTo>
                    <a:pt x="244" y="196"/>
                  </a:lnTo>
                  <a:lnTo>
                    <a:pt x="241" y="200"/>
                  </a:lnTo>
                  <a:lnTo>
                    <a:pt x="237" y="200"/>
                  </a:lnTo>
                  <a:lnTo>
                    <a:pt x="237" y="200"/>
                  </a:lnTo>
                  <a:lnTo>
                    <a:pt x="237" y="196"/>
                  </a:lnTo>
                  <a:lnTo>
                    <a:pt x="233" y="196"/>
                  </a:lnTo>
                  <a:lnTo>
                    <a:pt x="226" y="200"/>
                  </a:lnTo>
                  <a:lnTo>
                    <a:pt x="222" y="200"/>
                  </a:lnTo>
                  <a:lnTo>
                    <a:pt x="215" y="196"/>
                  </a:lnTo>
                  <a:lnTo>
                    <a:pt x="211" y="196"/>
                  </a:lnTo>
                  <a:lnTo>
                    <a:pt x="211" y="196"/>
                  </a:lnTo>
                  <a:lnTo>
                    <a:pt x="207" y="204"/>
                  </a:lnTo>
                  <a:lnTo>
                    <a:pt x="207" y="207"/>
                  </a:lnTo>
                  <a:lnTo>
                    <a:pt x="207" y="211"/>
                  </a:lnTo>
                  <a:lnTo>
                    <a:pt x="204" y="218"/>
                  </a:lnTo>
                  <a:lnTo>
                    <a:pt x="204" y="226"/>
                  </a:lnTo>
                  <a:lnTo>
                    <a:pt x="204" y="230"/>
                  </a:lnTo>
                  <a:lnTo>
                    <a:pt x="207" y="230"/>
                  </a:lnTo>
                  <a:lnTo>
                    <a:pt x="211" y="230"/>
                  </a:lnTo>
                  <a:lnTo>
                    <a:pt x="207" y="233"/>
                  </a:lnTo>
                  <a:lnTo>
                    <a:pt x="207" y="237"/>
                  </a:lnTo>
                  <a:lnTo>
                    <a:pt x="207" y="237"/>
                  </a:lnTo>
                  <a:lnTo>
                    <a:pt x="204" y="237"/>
                  </a:lnTo>
                  <a:lnTo>
                    <a:pt x="200" y="237"/>
                  </a:lnTo>
                  <a:lnTo>
                    <a:pt x="200" y="237"/>
                  </a:lnTo>
                  <a:lnTo>
                    <a:pt x="196" y="237"/>
                  </a:lnTo>
                  <a:lnTo>
                    <a:pt x="193" y="237"/>
                  </a:lnTo>
                  <a:lnTo>
                    <a:pt x="185" y="241"/>
                  </a:lnTo>
                  <a:lnTo>
                    <a:pt x="181" y="241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74" y="241"/>
                  </a:lnTo>
                  <a:lnTo>
                    <a:pt x="170" y="244"/>
                  </a:lnTo>
                  <a:lnTo>
                    <a:pt x="170" y="244"/>
                  </a:lnTo>
                  <a:lnTo>
                    <a:pt x="174" y="248"/>
                  </a:lnTo>
                  <a:lnTo>
                    <a:pt x="178" y="248"/>
                  </a:lnTo>
                  <a:lnTo>
                    <a:pt x="181" y="248"/>
                  </a:lnTo>
                  <a:lnTo>
                    <a:pt x="181" y="248"/>
                  </a:lnTo>
                  <a:lnTo>
                    <a:pt x="181" y="252"/>
                  </a:lnTo>
                  <a:lnTo>
                    <a:pt x="181" y="255"/>
                  </a:lnTo>
                  <a:lnTo>
                    <a:pt x="181" y="259"/>
                  </a:lnTo>
                  <a:lnTo>
                    <a:pt x="185" y="259"/>
                  </a:lnTo>
                  <a:lnTo>
                    <a:pt x="185" y="263"/>
                  </a:lnTo>
                  <a:lnTo>
                    <a:pt x="189" y="267"/>
                  </a:lnTo>
                  <a:lnTo>
                    <a:pt x="189" y="270"/>
                  </a:lnTo>
                  <a:lnTo>
                    <a:pt x="193" y="270"/>
                  </a:lnTo>
                  <a:lnTo>
                    <a:pt x="193" y="278"/>
                  </a:lnTo>
                  <a:lnTo>
                    <a:pt x="189" y="278"/>
                  </a:lnTo>
                  <a:lnTo>
                    <a:pt x="189" y="281"/>
                  </a:lnTo>
                  <a:lnTo>
                    <a:pt x="193" y="285"/>
                  </a:lnTo>
                  <a:lnTo>
                    <a:pt x="189" y="285"/>
                  </a:lnTo>
                  <a:lnTo>
                    <a:pt x="189" y="289"/>
                  </a:lnTo>
                  <a:lnTo>
                    <a:pt x="189" y="289"/>
                  </a:lnTo>
                  <a:lnTo>
                    <a:pt x="189" y="293"/>
                  </a:lnTo>
                  <a:lnTo>
                    <a:pt x="185" y="296"/>
                  </a:lnTo>
                  <a:lnTo>
                    <a:pt x="178" y="293"/>
                  </a:lnTo>
                  <a:lnTo>
                    <a:pt x="170" y="285"/>
                  </a:lnTo>
                  <a:lnTo>
                    <a:pt x="167" y="285"/>
                  </a:lnTo>
                  <a:lnTo>
                    <a:pt x="159" y="285"/>
                  </a:lnTo>
                  <a:lnTo>
                    <a:pt x="152" y="285"/>
                  </a:lnTo>
                  <a:lnTo>
                    <a:pt x="144" y="285"/>
                  </a:lnTo>
                  <a:lnTo>
                    <a:pt x="137" y="281"/>
                  </a:lnTo>
                  <a:lnTo>
                    <a:pt x="130" y="285"/>
                  </a:lnTo>
                  <a:lnTo>
                    <a:pt x="126" y="285"/>
                  </a:lnTo>
                  <a:lnTo>
                    <a:pt x="122" y="285"/>
                  </a:lnTo>
                  <a:lnTo>
                    <a:pt x="118" y="285"/>
                  </a:lnTo>
                  <a:lnTo>
                    <a:pt x="115" y="289"/>
                  </a:lnTo>
                  <a:lnTo>
                    <a:pt x="107" y="285"/>
                  </a:lnTo>
                  <a:lnTo>
                    <a:pt x="100" y="285"/>
                  </a:lnTo>
                  <a:lnTo>
                    <a:pt x="96" y="285"/>
                  </a:lnTo>
                  <a:lnTo>
                    <a:pt x="93" y="285"/>
                  </a:lnTo>
                  <a:lnTo>
                    <a:pt x="89" y="285"/>
                  </a:lnTo>
                  <a:lnTo>
                    <a:pt x="85" y="285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1" y="289"/>
                  </a:lnTo>
                  <a:lnTo>
                    <a:pt x="81" y="293"/>
                  </a:lnTo>
                  <a:lnTo>
                    <a:pt x="81" y="296"/>
                  </a:lnTo>
                  <a:lnTo>
                    <a:pt x="78" y="296"/>
                  </a:lnTo>
                  <a:lnTo>
                    <a:pt x="67" y="296"/>
                  </a:lnTo>
                  <a:lnTo>
                    <a:pt x="56" y="296"/>
                  </a:lnTo>
                  <a:lnTo>
                    <a:pt x="52" y="293"/>
                  </a:lnTo>
                  <a:lnTo>
                    <a:pt x="44" y="293"/>
                  </a:lnTo>
                  <a:lnTo>
                    <a:pt x="44" y="296"/>
                  </a:lnTo>
                  <a:lnTo>
                    <a:pt x="44" y="296"/>
                  </a:lnTo>
                  <a:lnTo>
                    <a:pt x="41" y="300"/>
                  </a:lnTo>
                  <a:lnTo>
                    <a:pt x="41" y="300"/>
                  </a:lnTo>
                  <a:lnTo>
                    <a:pt x="41" y="300"/>
                  </a:lnTo>
                  <a:lnTo>
                    <a:pt x="41" y="304"/>
                  </a:lnTo>
                  <a:lnTo>
                    <a:pt x="37" y="311"/>
                  </a:lnTo>
                  <a:lnTo>
                    <a:pt x="33" y="315"/>
                  </a:lnTo>
                  <a:lnTo>
                    <a:pt x="37" y="319"/>
                  </a:lnTo>
                  <a:lnTo>
                    <a:pt x="44" y="319"/>
                  </a:lnTo>
                  <a:lnTo>
                    <a:pt x="48" y="322"/>
                  </a:lnTo>
                  <a:lnTo>
                    <a:pt x="52" y="322"/>
                  </a:lnTo>
                  <a:lnTo>
                    <a:pt x="52" y="319"/>
                  </a:lnTo>
                  <a:lnTo>
                    <a:pt x="52" y="315"/>
                  </a:lnTo>
                  <a:lnTo>
                    <a:pt x="56" y="315"/>
                  </a:lnTo>
                  <a:lnTo>
                    <a:pt x="63" y="322"/>
                  </a:lnTo>
                  <a:lnTo>
                    <a:pt x="63" y="326"/>
                  </a:lnTo>
                  <a:lnTo>
                    <a:pt x="59" y="330"/>
                  </a:lnTo>
                  <a:lnTo>
                    <a:pt x="56" y="330"/>
                  </a:lnTo>
                  <a:lnTo>
                    <a:pt x="48" y="330"/>
                  </a:lnTo>
                  <a:lnTo>
                    <a:pt x="44" y="330"/>
                  </a:lnTo>
                  <a:lnTo>
                    <a:pt x="41" y="326"/>
                  </a:lnTo>
                  <a:lnTo>
                    <a:pt x="37" y="330"/>
                  </a:lnTo>
                  <a:lnTo>
                    <a:pt x="33" y="330"/>
                  </a:lnTo>
                  <a:lnTo>
                    <a:pt x="30" y="333"/>
                  </a:lnTo>
                  <a:lnTo>
                    <a:pt x="26" y="333"/>
                  </a:lnTo>
                  <a:lnTo>
                    <a:pt x="26" y="337"/>
                  </a:lnTo>
                  <a:lnTo>
                    <a:pt x="30" y="341"/>
                  </a:lnTo>
                  <a:lnTo>
                    <a:pt x="30" y="341"/>
                  </a:lnTo>
                  <a:lnTo>
                    <a:pt x="22" y="345"/>
                  </a:lnTo>
                  <a:lnTo>
                    <a:pt x="15" y="345"/>
                  </a:lnTo>
                  <a:lnTo>
                    <a:pt x="18" y="348"/>
                  </a:lnTo>
                  <a:lnTo>
                    <a:pt x="18" y="348"/>
                  </a:lnTo>
                  <a:lnTo>
                    <a:pt x="11" y="352"/>
                  </a:lnTo>
                  <a:lnTo>
                    <a:pt x="11" y="356"/>
                  </a:lnTo>
                  <a:lnTo>
                    <a:pt x="7" y="356"/>
                  </a:lnTo>
                  <a:lnTo>
                    <a:pt x="4" y="356"/>
                  </a:lnTo>
                  <a:lnTo>
                    <a:pt x="0" y="356"/>
                  </a:lnTo>
                  <a:lnTo>
                    <a:pt x="0" y="363"/>
                  </a:lnTo>
                  <a:lnTo>
                    <a:pt x="4" y="367"/>
                  </a:lnTo>
                  <a:lnTo>
                    <a:pt x="7" y="367"/>
                  </a:lnTo>
                  <a:lnTo>
                    <a:pt x="11" y="367"/>
                  </a:lnTo>
                  <a:lnTo>
                    <a:pt x="11" y="370"/>
                  </a:lnTo>
                  <a:lnTo>
                    <a:pt x="11" y="370"/>
                  </a:lnTo>
                  <a:lnTo>
                    <a:pt x="11" y="378"/>
                  </a:lnTo>
                  <a:lnTo>
                    <a:pt x="15" y="378"/>
                  </a:lnTo>
                  <a:lnTo>
                    <a:pt x="15" y="382"/>
                  </a:lnTo>
                  <a:lnTo>
                    <a:pt x="15" y="382"/>
                  </a:lnTo>
                  <a:lnTo>
                    <a:pt x="11" y="389"/>
                  </a:lnTo>
                  <a:lnTo>
                    <a:pt x="7" y="400"/>
                  </a:lnTo>
                  <a:lnTo>
                    <a:pt x="7" y="400"/>
                  </a:lnTo>
                  <a:lnTo>
                    <a:pt x="11" y="404"/>
                  </a:lnTo>
                  <a:lnTo>
                    <a:pt x="15" y="404"/>
                  </a:lnTo>
                  <a:lnTo>
                    <a:pt x="18" y="404"/>
                  </a:lnTo>
                  <a:lnTo>
                    <a:pt x="22" y="400"/>
                  </a:lnTo>
                  <a:lnTo>
                    <a:pt x="26" y="400"/>
                  </a:lnTo>
                  <a:lnTo>
                    <a:pt x="26" y="396"/>
                  </a:lnTo>
                  <a:lnTo>
                    <a:pt x="30" y="396"/>
                  </a:lnTo>
                  <a:lnTo>
                    <a:pt x="30" y="396"/>
                  </a:lnTo>
                  <a:lnTo>
                    <a:pt x="33" y="400"/>
                  </a:lnTo>
                  <a:lnTo>
                    <a:pt x="37" y="400"/>
                  </a:lnTo>
                  <a:lnTo>
                    <a:pt x="37" y="396"/>
                  </a:lnTo>
                  <a:lnTo>
                    <a:pt x="37" y="396"/>
                  </a:lnTo>
                  <a:lnTo>
                    <a:pt x="37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4" y="393"/>
                  </a:lnTo>
                  <a:lnTo>
                    <a:pt x="48" y="393"/>
                  </a:lnTo>
                  <a:lnTo>
                    <a:pt x="48" y="389"/>
                  </a:lnTo>
                  <a:lnTo>
                    <a:pt x="48" y="385"/>
                  </a:lnTo>
                  <a:lnTo>
                    <a:pt x="48" y="385"/>
                  </a:lnTo>
                  <a:lnTo>
                    <a:pt x="52" y="382"/>
                  </a:lnTo>
                  <a:lnTo>
                    <a:pt x="52" y="378"/>
                  </a:lnTo>
                  <a:lnTo>
                    <a:pt x="52" y="374"/>
                  </a:lnTo>
                  <a:lnTo>
                    <a:pt x="59" y="374"/>
                  </a:lnTo>
                  <a:lnTo>
                    <a:pt x="59" y="378"/>
                  </a:lnTo>
                  <a:lnTo>
                    <a:pt x="63" y="378"/>
                  </a:lnTo>
                  <a:lnTo>
                    <a:pt x="63" y="382"/>
                  </a:lnTo>
                  <a:lnTo>
                    <a:pt x="63" y="385"/>
                  </a:lnTo>
                  <a:lnTo>
                    <a:pt x="63" y="385"/>
                  </a:lnTo>
                  <a:lnTo>
                    <a:pt x="67" y="385"/>
                  </a:lnTo>
                  <a:lnTo>
                    <a:pt x="67" y="389"/>
                  </a:lnTo>
                  <a:lnTo>
                    <a:pt x="67" y="393"/>
                  </a:lnTo>
                  <a:lnTo>
                    <a:pt x="67" y="396"/>
                  </a:lnTo>
                  <a:lnTo>
                    <a:pt x="67" y="404"/>
                  </a:lnTo>
                  <a:lnTo>
                    <a:pt x="70" y="404"/>
                  </a:lnTo>
                  <a:lnTo>
                    <a:pt x="70" y="408"/>
                  </a:lnTo>
                  <a:lnTo>
                    <a:pt x="74" y="408"/>
                  </a:lnTo>
                  <a:lnTo>
                    <a:pt x="78" y="408"/>
                  </a:lnTo>
                  <a:lnTo>
                    <a:pt x="81" y="408"/>
                  </a:lnTo>
                  <a:lnTo>
                    <a:pt x="81" y="404"/>
                  </a:lnTo>
                  <a:lnTo>
                    <a:pt x="85" y="404"/>
                  </a:lnTo>
                  <a:lnTo>
                    <a:pt x="89" y="400"/>
                  </a:lnTo>
                  <a:lnTo>
                    <a:pt x="89" y="396"/>
                  </a:lnTo>
                  <a:lnTo>
                    <a:pt x="93" y="396"/>
                  </a:lnTo>
                  <a:lnTo>
                    <a:pt x="100" y="393"/>
                  </a:lnTo>
                  <a:lnTo>
                    <a:pt x="104" y="389"/>
                  </a:lnTo>
                  <a:lnTo>
                    <a:pt x="104" y="393"/>
                  </a:lnTo>
                  <a:lnTo>
                    <a:pt x="111" y="393"/>
                  </a:lnTo>
                  <a:lnTo>
                    <a:pt x="115" y="389"/>
                  </a:lnTo>
                  <a:lnTo>
                    <a:pt x="122" y="389"/>
                  </a:lnTo>
                  <a:lnTo>
                    <a:pt x="122" y="393"/>
                  </a:lnTo>
                  <a:lnTo>
                    <a:pt x="115" y="396"/>
                  </a:lnTo>
                  <a:lnTo>
                    <a:pt x="118" y="396"/>
                  </a:lnTo>
                  <a:lnTo>
                    <a:pt x="118" y="396"/>
                  </a:lnTo>
                  <a:lnTo>
                    <a:pt x="118" y="396"/>
                  </a:lnTo>
                  <a:lnTo>
                    <a:pt x="122" y="396"/>
                  </a:lnTo>
                  <a:lnTo>
                    <a:pt x="126" y="400"/>
                  </a:lnTo>
                  <a:lnTo>
                    <a:pt x="126" y="396"/>
                  </a:lnTo>
                  <a:lnTo>
                    <a:pt x="130" y="396"/>
                  </a:lnTo>
                  <a:lnTo>
                    <a:pt x="133" y="396"/>
                  </a:lnTo>
                  <a:lnTo>
                    <a:pt x="133" y="396"/>
                  </a:lnTo>
                  <a:lnTo>
                    <a:pt x="137" y="396"/>
                  </a:lnTo>
                  <a:lnTo>
                    <a:pt x="137" y="396"/>
                  </a:lnTo>
                  <a:lnTo>
                    <a:pt x="141" y="404"/>
                  </a:lnTo>
                  <a:lnTo>
                    <a:pt x="148" y="411"/>
                  </a:lnTo>
                  <a:lnTo>
                    <a:pt x="152" y="415"/>
                  </a:lnTo>
                  <a:lnTo>
                    <a:pt x="152" y="419"/>
                  </a:lnTo>
                  <a:lnTo>
                    <a:pt x="155" y="419"/>
                  </a:lnTo>
                  <a:lnTo>
                    <a:pt x="155" y="422"/>
                  </a:lnTo>
                  <a:lnTo>
                    <a:pt x="163" y="422"/>
                  </a:lnTo>
                  <a:lnTo>
                    <a:pt x="170" y="422"/>
                  </a:lnTo>
                  <a:lnTo>
                    <a:pt x="170" y="422"/>
                  </a:lnTo>
                  <a:lnTo>
                    <a:pt x="174" y="426"/>
                  </a:lnTo>
                  <a:lnTo>
                    <a:pt x="178" y="430"/>
                  </a:lnTo>
                  <a:lnTo>
                    <a:pt x="185" y="430"/>
                  </a:lnTo>
                  <a:lnTo>
                    <a:pt x="189" y="437"/>
                  </a:lnTo>
                  <a:lnTo>
                    <a:pt x="193" y="445"/>
                  </a:lnTo>
                  <a:lnTo>
                    <a:pt x="196" y="445"/>
                  </a:lnTo>
                  <a:lnTo>
                    <a:pt x="200" y="448"/>
                  </a:lnTo>
                  <a:lnTo>
                    <a:pt x="200" y="456"/>
                  </a:lnTo>
                  <a:lnTo>
                    <a:pt x="204" y="463"/>
                  </a:lnTo>
                  <a:lnTo>
                    <a:pt x="207" y="463"/>
                  </a:lnTo>
                  <a:lnTo>
                    <a:pt x="207" y="471"/>
                  </a:lnTo>
                  <a:lnTo>
                    <a:pt x="211" y="474"/>
                  </a:lnTo>
                  <a:lnTo>
                    <a:pt x="207" y="478"/>
                  </a:lnTo>
                  <a:lnTo>
                    <a:pt x="207" y="478"/>
                  </a:lnTo>
                  <a:lnTo>
                    <a:pt x="204" y="478"/>
                  </a:lnTo>
                  <a:lnTo>
                    <a:pt x="200" y="482"/>
                  </a:lnTo>
                  <a:lnTo>
                    <a:pt x="200" y="482"/>
                  </a:lnTo>
                  <a:lnTo>
                    <a:pt x="200" y="482"/>
                  </a:lnTo>
                  <a:lnTo>
                    <a:pt x="200" y="485"/>
                  </a:lnTo>
                  <a:lnTo>
                    <a:pt x="204" y="489"/>
                  </a:lnTo>
                  <a:lnTo>
                    <a:pt x="204" y="493"/>
                  </a:lnTo>
                  <a:lnTo>
                    <a:pt x="207" y="497"/>
                  </a:lnTo>
                  <a:lnTo>
                    <a:pt x="204" y="497"/>
                  </a:lnTo>
                  <a:lnTo>
                    <a:pt x="207" y="500"/>
                  </a:lnTo>
                  <a:lnTo>
                    <a:pt x="207" y="500"/>
                  </a:lnTo>
                  <a:lnTo>
                    <a:pt x="207" y="504"/>
                  </a:lnTo>
                  <a:lnTo>
                    <a:pt x="211" y="504"/>
                  </a:lnTo>
                  <a:lnTo>
                    <a:pt x="211" y="508"/>
                  </a:lnTo>
                  <a:lnTo>
                    <a:pt x="215" y="508"/>
                  </a:lnTo>
                  <a:lnTo>
                    <a:pt x="218" y="508"/>
                  </a:lnTo>
                  <a:lnTo>
                    <a:pt x="222" y="508"/>
                  </a:lnTo>
                  <a:lnTo>
                    <a:pt x="222" y="508"/>
                  </a:lnTo>
                  <a:lnTo>
                    <a:pt x="226" y="508"/>
                  </a:lnTo>
                  <a:lnTo>
                    <a:pt x="230" y="511"/>
                  </a:lnTo>
                  <a:lnTo>
                    <a:pt x="233" y="511"/>
                  </a:lnTo>
                  <a:lnTo>
                    <a:pt x="233" y="515"/>
                  </a:lnTo>
                  <a:lnTo>
                    <a:pt x="237" y="515"/>
                  </a:lnTo>
                  <a:lnTo>
                    <a:pt x="237" y="519"/>
                  </a:lnTo>
                  <a:lnTo>
                    <a:pt x="237" y="519"/>
                  </a:lnTo>
                  <a:lnTo>
                    <a:pt x="237" y="519"/>
                  </a:lnTo>
                  <a:lnTo>
                    <a:pt x="244" y="519"/>
                  </a:lnTo>
                  <a:lnTo>
                    <a:pt x="244" y="523"/>
                  </a:lnTo>
                  <a:lnTo>
                    <a:pt x="248" y="523"/>
                  </a:lnTo>
                  <a:lnTo>
                    <a:pt x="248" y="523"/>
                  </a:lnTo>
                  <a:lnTo>
                    <a:pt x="252" y="519"/>
                  </a:lnTo>
                  <a:lnTo>
                    <a:pt x="255" y="519"/>
                  </a:lnTo>
                  <a:lnTo>
                    <a:pt x="263" y="523"/>
                  </a:lnTo>
                  <a:lnTo>
                    <a:pt x="263" y="523"/>
                  </a:lnTo>
                  <a:lnTo>
                    <a:pt x="267" y="523"/>
                  </a:lnTo>
                  <a:lnTo>
                    <a:pt x="270" y="523"/>
                  </a:lnTo>
                  <a:lnTo>
                    <a:pt x="274" y="530"/>
                  </a:lnTo>
                  <a:lnTo>
                    <a:pt x="278" y="530"/>
                  </a:lnTo>
                  <a:lnTo>
                    <a:pt x="281" y="530"/>
                  </a:lnTo>
                  <a:lnTo>
                    <a:pt x="285" y="534"/>
                  </a:lnTo>
                  <a:lnTo>
                    <a:pt x="285" y="537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9" y="534"/>
                  </a:lnTo>
                  <a:lnTo>
                    <a:pt x="292" y="534"/>
                  </a:lnTo>
                  <a:lnTo>
                    <a:pt x="292" y="534"/>
                  </a:lnTo>
                  <a:lnTo>
                    <a:pt x="296" y="534"/>
                  </a:lnTo>
                  <a:lnTo>
                    <a:pt x="300" y="534"/>
                  </a:lnTo>
                  <a:lnTo>
                    <a:pt x="300" y="541"/>
                  </a:lnTo>
                  <a:lnTo>
                    <a:pt x="304" y="541"/>
                  </a:lnTo>
                  <a:lnTo>
                    <a:pt x="311" y="541"/>
                  </a:lnTo>
                  <a:lnTo>
                    <a:pt x="315" y="541"/>
                  </a:lnTo>
                  <a:lnTo>
                    <a:pt x="311" y="549"/>
                  </a:lnTo>
                  <a:lnTo>
                    <a:pt x="315" y="552"/>
                  </a:lnTo>
                  <a:lnTo>
                    <a:pt x="318" y="552"/>
                  </a:lnTo>
                  <a:lnTo>
                    <a:pt x="322" y="552"/>
                  </a:lnTo>
                  <a:lnTo>
                    <a:pt x="322" y="552"/>
                  </a:lnTo>
                  <a:lnTo>
                    <a:pt x="326" y="552"/>
                  </a:lnTo>
                  <a:lnTo>
                    <a:pt x="330" y="549"/>
                  </a:lnTo>
                  <a:lnTo>
                    <a:pt x="337" y="549"/>
                  </a:lnTo>
                  <a:lnTo>
                    <a:pt x="341" y="549"/>
                  </a:lnTo>
                  <a:lnTo>
                    <a:pt x="341" y="552"/>
                  </a:lnTo>
                  <a:lnTo>
                    <a:pt x="348" y="556"/>
                  </a:lnTo>
                  <a:lnTo>
                    <a:pt x="348" y="560"/>
                  </a:lnTo>
                  <a:lnTo>
                    <a:pt x="352" y="560"/>
                  </a:lnTo>
                  <a:lnTo>
                    <a:pt x="355" y="560"/>
                  </a:lnTo>
                  <a:lnTo>
                    <a:pt x="359" y="560"/>
                  </a:lnTo>
                  <a:lnTo>
                    <a:pt x="363" y="556"/>
                  </a:lnTo>
                  <a:lnTo>
                    <a:pt x="367" y="556"/>
                  </a:lnTo>
                  <a:lnTo>
                    <a:pt x="367" y="560"/>
                  </a:lnTo>
                  <a:lnTo>
                    <a:pt x="370" y="556"/>
                  </a:lnTo>
                  <a:lnTo>
                    <a:pt x="374" y="556"/>
                  </a:lnTo>
                  <a:lnTo>
                    <a:pt x="374" y="560"/>
                  </a:lnTo>
                  <a:lnTo>
                    <a:pt x="374" y="563"/>
                  </a:lnTo>
                  <a:lnTo>
                    <a:pt x="378" y="563"/>
                  </a:lnTo>
                  <a:lnTo>
                    <a:pt x="378" y="563"/>
                  </a:lnTo>
                  <a:lnTo>
                    <a:pt x="381" y="563"/>
                  </a:lnTo>
                  <a:lnTo>
                    <a:pt x="385" y="556"/>
                  </a:lnTo>
                  <a:lnTo>
                    <a:pt x="392" y="552"/>
                  </a:lnTo>
                  <a:lnTo>
                    <a:pt x="400" y="552"/>
                  </a:lnTo>
                  <a:lnTo>
                    <a:pt x="400" y="552"/>
                  </a:lnTo>
                  <a:lnTo>
                    <a:pt x="407" y="556"/>
                  </a:lnTo>
                  <a:lnTo>
                    <a:pt x="411" y="556"/>
                  </a:lnTo>
                  <a:lnTo>
                    <a:pt x="415" y="552"/>
                  </a:lnTo>
                  <a:lnTo>
                    <a:pt x="418" y="556"/>
                  </a:lnTo>
                  <a:lnTo>
                    <a:pt x="422" y="556"/>
                  </a:lnTo>
                  <a:lnTo>
                    <a:pt x="422" y="556"/>
                  </a:lnTo>
                  <a:lnTo>
                    <a:pt x="426" y="556"/>
                  </a:lnTo>
                  <a:lnTo>
                    <a:pt x="429" y="556"/>
                  </a:lnTo>
                  <a:lnTo>
                    <a:pt x="433" y="556"/>
                  </a:lnTo>
                  <a:lnTo>
                    <a:pt x="437" y="552"/>
                  </a:lnTo>
                  <a:lnTo>
                    <a:pt x="437" y="552"/>
                  </a:lnTo>
                  <a:lnTo>
                    <a:pt x="441" y="552"/>
                  </a:lnTo>
                  <a:lnTo>
                    <a:pt x="441" y="549"/>
                  </a:lnTo>
                  <a:lnTo>
                    <a:pt x="444" y="549"/>
                  </a:lnTo>
                  <a:lnTo>
                    <a:pt x="444" y="545"/>
                  </a:lnTo>
                  <a:lnTo>
                    <a:pt x="448" y="541"/>
                  </a:lnTo>
                  <a:lnTo>
                    <a:pt x="452" y="541"/>
                  </a:lnTo>
                  <a:lnTo>
                    <a:pt x="459" y="541"/>
                  </a:lnTo>
                  <a:lnTo>
                    <a:pt x="463" y="537"/>
                  </a:lnTo>
                  <a:lnTo>
                    <a:pt x="463" y="534"/>
                  </a:lnTo>
                  <a:lnTo>
                    <a:pt x="463" y="534"/>
                  </a:lnTo>
                  <a:lnTo>
                    <a:pt x="467" y="530"/>
                  </a:lnTo>
                  <a:lnTo>
                    <a:pt x="470" y="534"/>
                  </a:lnTo>
                  <a:lnTo>
                    <a:pt x="474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1" y="530"/>
                  </a:lnTo>
                  <a:lnTo>
                    <a:pt x="489" y="526"/>
                  </a:lnTo>
                  <a:lnTo>
                    <a:pt x="492" y="526"/>
                  </a:lnTo>
                  <a:lnTo>
                    <a:pt x="492" y="530"/>
                  </a:lnTo>
                  <a:lnTo>
                    <a:pt x="496" y="530"/>
                  </a:lnTo>
                  <a:lnTo>
                    <a:pt x="496" y="530"/>
                  </a:lnTo>
                  <a:lnTo>
                    <a:pt x="492" y="534"/>
                  </a:lnTo>
                  <a:lnTo>
                    <a:pt x="496" y="537"/>
                  </a:lnTo>
                  <a:lnTo>
                    <a:pt x="496" y="537"/>
                  </a:lnTo>
                  <a:lnTo>
                    <a:pt x="500" y="537"/>
                  </a:lnTo>
                  <a:lnTo>
                    <a:pt x="500" y="537"/>
                  </a:lnTo>
                  <a:lnTo>
                    <a:pt x="504" y="541"/>
                  </a:lnTo>
                  <a:lnTo>
                    <a:pt x="504" y="545"/>
                  </a:lnTo>
                  <a:lnTo>
                    <a:pt x="500" y="545"/>
                  </a:lnTo>
                  <a:lnTo>
                    <a:pt x="500" y="549"/>
                  </a:lnTo>
                  <a:lnTo>
                    <a:pt x="504" y="549"/>
                  </a:lnTo>
                  <a:lnTo>
                    <a:pt x="507" y="549"/>
                  </a:lnTo>
                  <a:lnTo>
                    <a:pt x="511" y="549"/>
                  </a:lnTo>
                  <a:lnTo>
                    <a:pt x="511" y="552"/>
                  </a:lnTo>
                  <a:lnTo>
                    <a:pt x="515" y="552"/>
                  </a:lnTo>
                  <a:lnTo>
                    <a:pt x="518" y="552"/>
                  </a:lnTo>
                  <a:lnTo>
                    <a:pt x="522" y="552"/>
                  </a:lnTo>
                  <a:lnTo>
                    <a:pt x="526" y="552"/>
                  </a:lnTo>
                  <a:lnTo>
                    <a:pt x="526" y="556"/>
                  </a:lnTo>
                  <a:lnTo>
                    <a:pt x="529" y="556"/>
                  </a:lnTo>
                  <a:lnTo>
                    <a:pt x="529" y="560"/>
                  </a:lnTo>
                  <a:lnTo>
                    <a:pt x="533" y="560"/>
                  </a:lnTo>
                  <a:lnTo>
                    <a:pt x="537" y="563"/>
                  </a:lnTo>
                  <a:lnTo>
                    <a:pt x="537" y="567"/>
                  </a:lnTo>
                  <a:lnTo>
                    <a:pt x="541" y="574"/>
                  </a:lnTo>
                  <a:lnTo>
                    <a:pt x="541" y="578"/>
                  </a:lnTo>
                  <a:lnTo>
                    <a:pt x="541" y="586"/>
                  </a:lnTo>
                  <a:lnTo>
                    <a:pt x="541" y="589"/>
                  </a:lnTo>
                  <a:lnTo>
                    <a:pt x="537" y="589"/>
                  </a:lnTo>
                  <a:lnTo>
                    <a:pt x="537" y="589"/>
                  </a:lnTo>
                  <a:lnTo>
                    <a:pt x="533" y="593"/>
                  </a:lnTo>
                  <a:lnTo>
                    <a:pt x="533" y="593"/>
                  </a:lnTo>
                  <a:lnTo>
                    <a:pt x="533" y="597"/>
                  </a:lnTo>
                  <a:lnTo>
                    <a:pt x="533" y="600"/>
                  </a:lnTo>
                  <a:lnTo>
                    <a:pt x="533" y="600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26" y="604"/>
                  </a:lnTo>
                  <a:lnTo>
                    <a:pt x="529" y="608"/>
                  </a:lnTo>
                  <a:lnTo>
                    <a:pt x="526" y="608"/>
                  </a:lnTo>
                  <a:lnTo>
                    <a:pt x="526" y="612"/>
                  </a:lnTo>
                  <a:lnTo>
                    <a:pt x="529" y="612"/>
                  </a:lnTo>
                  <a:lnTo>
                    <a:pt x="529" y="615"/>
                  </a:lnTo>
                  <a:lnTo>
                    <a:pt x="533" y="615"/>
                  </a:lnTo>
                  <a:lnTo>
                    <a:pt x="533" y="619"/>
                  </a:lnTo>
                  <a:lnTo>
                    <a:pt x="533" y="623"/>
                  </a:lnTo>
                  <a:lnTo>
                    <a:pt x="537" y="619"/>
                  </a:lnTo>
                  <a:lnTo>
                    <a:pt x="544" y="619"/>
                  </a:lnTo>
                  <a:lnTo>
                    <a:pt x="544" y="623"/>
                  </a:lnTo>
                  <a:lnTo>
                    <a:pt x="544" y="623"/>
                  </a:lnTo>
                  <a:lnTo>
                    <a:pt x="548" y="626"/>
                  </a:lnTo>
                  <a:lnTo>
                    <a:pt x="552" y="623"/>
                  </a:lnTo>
                  <a:lnTo>
                    <a:pt x="552" y="626"/>
                  </a:lnTo>
                  <a:lnTo>
                    <a:pt x="552" y="630"/>
                  </a:lnTo>
                  <a:lnTo>
                    <a:pt x="552" y="630"/>
                  </a:lnTo>
                  <a:lnTo>
                    <a:pt x="555" y="634"/>
                  </a:lnTo>
                  <a:lnTo>
                    <a:pt x="555" y="634"/>
                  </a:lnTo>
                  <a:lnTo>
                    <a:pt x="559" y="634"/>
                  </a:lnTo>
                  <a:lnTo>
                    <a:pt x="559" y="634"/>
                  </a:lnTo>
                  <a:lnTo>
                    <a:pt x="563" y="634"/>
                  </a:lnTo>
                  <a:lnTo>
                    <a:pt x="566" y="638"/>
                  </a:lnTo>
                  <a:lnTo>
                    <a:pt x="566" y="638"/>
                  </a:lnTo>
                  <a:lnTo>
                    <a:pt x="566" y="641"/>
                  </a:lnTo>
                  <a:lnTo>
                    <a:pt x="566" y="641"/>
                  </a:lnTo>
                  <a:lnTo>
                    <a:pt x="563" y="649"/>
                  </a:lnTo>
                  <a:lnTo>
                    <a:pt x="559" y="649"/>
                  </a:lnTo>
                  <a:lnTo>
                    <a:pt x="559" y="652"/>
                  </a:lnTo>
                  <a:lnTo>
                    <a:pt x="563" y="652"/>
                  </a:lnTo>
                  <a:lnTo>
                    <a:pt x="566" y="652"/>
                  </a:lnTo>
                  <a:lnTo>
                    <a:pt x="566" y="652"/>
                  </a:lnTo>
                  <a:lnTo>
                    <a:pt x="570" y="652"/>
                  </a:lnTo>
                  <a:lnTo>
                    <a:pt x="570" y="652"/>
                  </a:lnTo>
                  <a:lnTo>
                    <a:pt x="570" y="656"/>
                  </a:lnTo>
                  <a:lnTo>
                    <a:pt x="570" y="660"/>
                  </a:lnTo>
                  <a:lnTo>
                    <a:pt x="574" y="664"/>
                  </a:lnTo>
                  <a:lnTo>
                    <a:pt x="578" y="660"/>
                  </a:lnTo>
                  <a:lnTo>
                    <a:pt x="581" y="660"/>
                  </a:lnTo>
                  <a:lnTo>
                    <a:pt x="589" y="656"/>
                  </a:lnTo>
                  <a:lnTo>
                    <a:pt x="592" y="660"/>
                  </a:lnTo>
                  <a:lnTo>
                    <a:pt x="592" y="660"/>
                  </a:lnTo>
                  <a:lnTo>
                    <a:pt x="589" y="664"/>
                  </a:lnTo>
                  <a:lnTo>
                    <a:pt x="589" y="664"/>
                  </a:lnTo>
                  <a:lnTo>
                    <a:pt x="592" y="664"/>
                  </a:lnTo>
                  <a:lnTo>
                    <a:pt x="592" y="667"/>
                  </a:lnTo>
                  <a:lnTo>
                    <a:pt x="600" y="664"/>
                  </a:lnTo>
                  <a:lnTo>
                    <a:pt x="600" y="664"/>
                  </a:lnTo>
                  <a:lnTo>
                    <a:pt x="600" y="660"/>
                  </a:lnTo>
                  <a:lnTo>
                    <a:pt x="600" y="656"/>
                  </a:lnTo>
                  <a:lnTo>
                    <a:pt x="600" y="656"/>
                  </a:lnTo>
                  <a:lnTo>
                    <a:pt x="600" y="649"/>
                  </a:lnTo>
                  <a:lnTo>
                    <a:pt x="600" y="649"/>
                  </a:lnTo>
                  <a:lnTo>
                    <a:pt x="600" y="645"/>
                  </a:lnTo>
                  <a:lnTo>
                    <a:pt x="607" y="645"/>
                  </a:lnTo>
                  <a:lnTo>
                    <a:pt x="607" y="649"/>
                  </a:lnTo>
                  <a:lnTo>
                    <a:pt x="607" y="645"/>
                  </a:lnTo>
                  <a:lnTo>
                    <a:pt x="607" y="645"/>
                  </a:lnTo>
                  <a:lnTo>
                    <a:pt x="611" y="645"/>
                  </a:lnTo>
                  <a:lnTo>
                    <a:pt x="611" y="645"/>
                  </a:lnTo>
                  <a:lnTo>
                    <a:pt x="611" y="641"/>
                  </a:lnTo>
                  <a:lnTo>
                    <a:pt x="615" y="641"/>
                  </a:lnTo>
                  <a:lnTo>
                    <a:pt x="618" y="641"/>
                  </a:lnTo>
                  <a:lnTo>
                    <a:pt x="618" y="645"/>
                  </a:lnTo>
                  <a:lnTo>
                    <a:pt x="618" y="645"/>
                  </a:lnTo>
                  <a:lnTo>
                    <a:pt x="622" y="645"/>
                  </a:lnTo>
                  <a:lnTo>
                    <a:pt x="622" y="641"/>
                  </a:lnTo>
                  <a:lnTo>
                    <a:pt x="626" y="641"/>
                  </a:lnTo>
                  <a:lnTo>
                    <a:pt x="629" y="641"/>
                  </a:lnTo>
                  <a:lnTo>
                    <a:pt x="629" y="641"/>
                  </a:lnTo>
                  <a:lnTo>
                    <a:pt x="629" y="641"/>
                  </a:lnTo>
                  <a:lnTo>
                    <a:pt x="633" y="645"/>
                  </a:lnTo>
                  <a:lnTo>
                    <a:pt x="637" y="641"/>
                  </a:lnTo>
                  <a:lnTo>
                    <a:pt x="637" y="638"/>
                  </a:lnTo>
                  <a:lnTo>
                    <a:pt x="641" y="638"/>
                  </a:lnTo>
                  <a:lnTo>
                    <a:pt x="644" y="641"/>
                  </a:lnTo>
                  <a:lnTo>
                    <a:pt x="648" y="638"/>
                  </a:lnTo>
                  <a:lnTo>
                    <a:pt x="648" y="634"/>
                  </a:lnTo>
                  <a:lnTo>
                    <a:pt x="652" y="630"/>
                  </a:lnTo>
                  <a:lnTo>
                    <a:pt x="655" y="630"/>
                  </a:lnTo>
                  <a:lnTo>
                    <a:pt x="659" y="630"/>
                  </a:lnTo>
                  <a:lnTo>
                    <a:pt x="663" y="634"/>
                  </a:lnTo>
                  <a:lnTo>
                    <a:pt x="663" y="634"/>
                  </a:lnTo>
                  <a:lnTo>
                    <a:pt x="666" y="634"/>
                  </a:lnTo>
                  <a:lnTo>
                    <a:pt x="666" y="638"/>
                  </a:lnTo>
                  <a:lnTo>
                    <a:pt x="674" y="638"/>
                  </a:lnTo>
                  <a:lnTo>
                    <a:pt x="678" y="638"/>
                  </a:lnTo>
                  <a:lnTo>
                    <a:pt x="681" y="638"/>
                  </a:lnTo>
                  <a:lnTo>
                    <a:pt x="685" y="638"/>
                  </a:lnTo>
                  <a:lnTo>
                    <a:pt x="681" y="641"/>
                  </a:lnTo>
                  <a:lnTo>
                    <a:pt x="681" y="641"/>
                  </a:lnTo>
                  <a:lnTo>
                    <a:pt x="678" y="649"/>
                  </a:lnTo>
                  <a:lnTo>
                    <a:pt x="681" y="649"/>
                  </a:lnTo>
                  <a:lnTo>
                    <a:pt x="681" y="652"/>
                  </a:lnTo>
                  <a:lnTo>
                    <a:pt x="689" y="652"/>
                  </a:lnTo>
                  <a:lnTo>
                    <a:pt x="689" y="656"/>
                  </a:lnTo>
                  <a:lnTo>
                    <a:pt x="692" y="656"/>
                  </a:lnTo>
                  <a:lnTo>
                    <a:pt x="696" y="660"/>
                  </a:lnTo>
                  <a:lnTo>
                    <a:pt x="700" y="656"/>
                  </a:lnTo>
                  <a:lnTo>
                    <a:pt x="700" y="660"/>
                  </a:lnTo>
                  <a:lnTo>
                    <a:pt x="703" y="656"/>
                  </a:lnTo>
                  <a:lnTo>
                    <a:pt x="703" y="660"/>
                  </a:lnTo>
                  <a:lnTo>
                    <a:pt x="707" y="660"/>
                  </a:lnTo>
                  <a:lnTo>
                    <a:pt x="707" y="660"/>
                  </a:lnTo>
                  <a:lnTo>
                    <a:pt x="711" y="660"/>
                  </a:lnTo>
                  <a:lnTo>
                    <a:pt x="711" y="660"/>
                  </a:lnTo>
                  <a:lnTo>
                    <a:pt x="711" y="656"/>
                  </a:lnTo>
                  <a:lnTo>
                    <a:pt x="711" y="652"/>
                  </a:lnTo>
                  <a:lnTo>
                    <a:pt x="715" y="656"/>
                  </a:lnTo>
                  <a:lnTo>
                    <a:pt x="718" y="660"/>
                  </a:lnTo>
                  <a:lnTo>
                    <a:pt x="718" y="660"/>
                  </a:lnTo>
                  <a:lnTo>
                    <a:pt x="722" y="664"/>
                  </a:lnTo>
                  <a:lnTo>
                    <a:pt x="726" y="660"/>
                  </a:lnTo>
                  <a:lnTo>
                    <a:pt x="726" y="664"/>
                  </a:lnTo>
                  <a:lnTo>
                    <a:pt x="729" y="660"/>
                  </a:lnTo>
                  <a:lnTo>
                    <a:pt x="729" y="660"/>
                  </a:lnTo>
                  <a:lnTo>
                    <a:pt x="733" y="660"/>
                  </a:lnTo>
                  <a:lnTo>
                    <a:pt x="733" y="660"/>
                  </a:lnTo>
                  <a:lnTo>
                    <a:pt x="737" y="664"/>
                  </a:lnTo>
                  <a:lnTo>
                    <a:pt x="733" y="664"/>
                  </a:lnTo>
                  <a:lnTo>
                    <a:pt x="733" y="664"/>
                  </a:lnTo>
                  <a:lnTo>
                    <a:pt x="729" y="667"/>
                  </a:lnTo>
                  <a:lnTo>
                    <a:pt x="729" y="671"/>
                  </a:lnTo>
                  <a:lnTo>
                    <a:pt x="733" y="675"/>
                  </a:lnTo>
                  <a:lnTo>
                    <a:pt x="737" y="675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41" y="678"/>
                  </a:lnTo>
                  <a:lnTo>
                    <a:pt x="741" y="678"/>
                  </a:lnTo>
                  <a:lnTo>
                    <a:pt x="744" y="678"/>
                  </a:lnTo>
                  <a:lnTo>
                    <a:pt x="748" y="675"/>
                  </a:lnTo>
                  <a:lnTo>
                    <a:pt x="744" y="675"/>
                  </a:lnTo>
                  <a:lnTo>
                    <a:pt x="744" y="675"/>
                  </a:lnTo>
                  <a:lnTo>
                    <a:pt x="744" y="675"/>
                  </a:lnTo>
                  <a:lnTo>
                    <a:pt x="744" y="671"/>
                  </a:lnTo>
                  <a:lnTo>
                    <a:pt x="741" y="671"/>
                  </a:lnTo>
                  <a:lnTo>
                    <a:pt x="741" y="667"/>
                  </a:lnTo>
                  <a:lnTo>
                    <a:pt x="741" y="667"/>
                  </a:lnTo>
                  <a:lnTo>
                    <a:pt x="744" y="664"/>
                  </a:lnTo>
                  <a:lnTo>
                    <a:pt x="744" y="664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52" y="664"/>
                  </a:lnTo>
                  <a:lnTo>
                    <a:pt x="755" y="660"/>
                  </a:lnTo>
                  <a:lnTo>
                    <a:pt x="755" y="660"/>
                  </a:lnTo>
                  <a:lnTo>
                    <a:pt x="759" y="660"/>
                  </a:lnTo>
                  <a:lnTo>
                    <a:pt x="763" y="660"/>
                  </a:lnTo>
                  <a:lnTo>
                    <a:pt x="763" y="656"/>
                  </a:lnTo>
                  <a:lnTo>
                    <a:pt x="766" y="656"/>
                  </a:lnTo>
                  <a:lnTo>
                    <a:pt x="766" y="656"/>
                  </a:lnTo>
                  <a:lnTo>
                    <a:pt x="770" y="656"/>
                  </a:lnTo>
                  <a:lnTo>
                    <a:pt x="774" y="656"/>
                  </a:lnTo>
                  <a:lnTo>
                    <a:pt x="778" y="652"/>
                  </a:lnTo>
                  <a:lnTo>
                    <a:pt x="781" y="652"/>
                  </a:lnTo>
                  <a:lnTo>
                    <a:pt x="781" y="649"/>
                  </a:lnTo>
                  <a:lnTo>
                    <a:pt x="781" y="649"/>
                  </a:lnTo>
                  <a:lnTo>
                    <a:pt x="785" y="649"/>
                  </a:lnTo>
                  <a:lnTo>
                    <a:pt x="785" y="649"/>
                  </a:lnTo>
                  <a:lnTo>
                    <a:pt x="785" y="649"/>
                  </a:lnTo>
                  <a:lnTo>
                    <a:pt x="789" y="645"/>
                  </a:lnTo>
                  <a:lnTo>
                    <a:pt x="789" y="645"/>
                  </a:lnTo>
                  <a:lnTo>
                    <a:pt x="789" y="641"/>
                  </a:lnTo>
                  <a:lnTo>
                    <a:pt x="789" y="638"/>
                  </a:lnTo>
                  <a:lnTo>
                    <a:pt x="789" y="638"/>
                  </a:lnTo>
                  <a:lnTo>
                    <a:pt x="789" y="634"/>
                  </a:lnTo>
                  <a:lnTo>
                    <a:pt x="789" y="638"/>
                  </a:lnTo>
                  <a:lnTo>
                    <a:pt x="792" y="638"/>
                  </a:lnTo>
                  <a:lnTo>
                    <a:pt x="796" y="641"/>
                  </a:lnTo>
                  <a:lnTo>
                    <a:pt x="800" y="641"/>
                  </a:lnTo>
                  <a:lnTo>
                    <a:pt x="800" y="641"/>
                  </a:lnTo>
                  <a:lnTo>
                    <a:pt x="800" y="645"/>
                  </a:lnTo>
                  <a:lnTo>
                    <a:pt x="796" y="645"/>
                  </a:lnTo>
                  <a:lnTo>
                    <a:pt x="796" y="645"/>
                  </a:lnTo>
                  <a:lnTo>
                    <a:pt x="803" y="645"/>
                  </a:lnTo>
                  <a:lnTo>
                    <a:pt x="803" y="641"/>
                  </a:lnTo>
                  <a:lnTo>
                    <a:pt x="807" y="641"/>
                  </a:lnTo>
                  <a:lnTo>
                    <a:pt x="807" y="638"/>
                  </a:lnTo>
                  <a:lnTo>
                    <a:pt x="811" y="641"/>
                  </a:lnTo>
                  <a:lnTo>
                    <a:pt x="811" y="641"/>
                  </a:lnTo>
                  <a:lnTo>
                    <a:pt x="815" y="638"/>
                  </a:lnTo>
                  <a:lnTo>
                    <a:pt x="815" y="638"/>
                  </a:lnTo>
                  <a:lnTo>
                    <a:pt x="815" y="638"/>
                  </a:lnTo>
                  <a:lnTo>
                    <a:pt x="818" y="638"/>
                  </a:lnTo>
                  <a:lnTo>
                    <a:pt x="818" y="641"/>
                  </a:lnTo>
                  <a:lnTo>
                    <a:pt x="822" y="638"/>
                  </a:lnTo>
                  <a:lnTo>
                    <a:pt x="822" y="638"/>
                  </a:lnTo>
                  <a:lnTo>
                    <a:pt x="826" y="638"/>
                  </a:lnTo>
                  <a:lnTo>
                    <a:pt x="826" y="638"/>
                  </a:lnTo>
                  <a:lnTo>
                    <a:pt x="826" y="638"/>
                  </a:lnTo>
                  <a:lnTo>
                    <a:pt x="826" y="634"/>
                  </a:lnTo>
                  <a:lnTo>
                    <a:pt x="829" y="634"/>
                  </a:lnTo>
                  <a:lnTo>
                    <a:pt x="833" y="634"/>
                  </a:lnTo>
                  <a:lnTo>
                    <a:pt x="833" y="634"/>
                  </a:lnTo>
                  <a:lnTo>
                    <a:pt x="833" y="634"/>
                  </a:lnTo>
                  <a:lnTo>
                    <a:pt x="837" y="634"/>
                  </a:lnTo>
                  <a:lnTo>
                    <a:pt x="837" y="634"/>
                  </a:lnTo>
                  <a:lnTo>
                    <a:pt x="840" y="630"/>
                  </a:lnTo>
                  <a:lnTo>
                    <a:pt x="840" y="630"/>
                  </a:lnTo>
                  <a:lnTo>
                    <a:pt x="840" y="626"/>
                  </a:lnTo>
                  <a:lnTo>
                    <a:pt x="840" y="626"/>
                  </a:lnTo>
                  <a:lnTo>
                    <a:pt x="840" y="623"/>
                  </a:lnTo>
                  <a:lnTo>
                    <a:pt x="840" y="623"/>
                  </a:lnTo>
                  <a:lnTo>
                    <a:pt x="844" y="619"/>
                  </a:lnTo>
                  <a:lnTo>
                    <a:pt x="848" y="619"/>
                  </a:lnTo>
                  <a:lnTo>
                    <a:pt x="848" y="623"/>
                  </a:lnTo>
                  <a:lnTo>
                    <a:pt x="852" y="623"/>
                  </a:lnTo>
                  <a:lnTo>
                    <a:pt x="852" y="619"/>
                  </a:lnTo>
                  <a:lnTo>
                    <a:pt x="852" y="619"/>
                  </a:lnTo>
                  <a:lnTo>
                    <a:pt x="852" y="615"/>
                  </a:lnTo>
                  <a:lnTo>
                    <a:pt x="855" y="615"/>
                  </a:lnTo>
                  <a:lnTo>
                    <a:pt x="855" y="615"/>
                  </a:lnTo>
                  <a:lnTo>
                    <a:pt x="855" y="615"/>
                  </a:lnTo>
                  <a:lnTo>
                    <a:pt x="859" y="615"/>
                  </a:lnTo>
                  <a:lnTo>
                    <a:pt x="859" y="615"/>
                  </a:lnTo>
                  <a:lnTo>
                    <a:pt x="859" y="612"/>
                  </a:lnTo>
                  <a:lnTo>
                    <a:pt x="863" y="612"/>
                  </a:lnTo>
                  <a:lnTo>
                    <a:pt x="863" y="612"/>
                  </a:lnTo>
                  <a:lnTo>
                    <a:pt x="859" y="608"/>
                  </a:lnTo>
                  <a:lnTo>
                    <a:pt x="859" y="612"/>
                  </a:lnTo>
                  <a:lnTo>
                    <a:pt x="855" y="608"/>
                  </a:lnTo>
                  <a:lnTo>
                    <a:pt x="859" y="608"/>
                  </a:lnTo>
                  <a:lnTo>
                    <a:pt x="863" y="604"/>
                  </a:lnTo>
                  <a:lnTo>
                    <a:pt x="863" y="604"/>
                  </a:lnTo>
                  <a:lnTo>
                    <a:pt x="866" y="604"/>
                  </a:lnTo>
                  <a:lnTo>
                    <a:pt x="870" y="608"/>
                  </a:lnTo>
                  <a:lnTo>
                    <a:pt x="870" y="604"/>
                  </a:lnTo>
                  <a:lnTo>
                    <a:pt x="866" y="600"/>
                  </a:lnTo>
                  <a:lnTo>
                    <a:pt x="866" y="600"/>
                  </a:lnTo>
                  <a:lnTo>
                    <a:pt x="866" y="600"/>
                  </a:lnTo>
                  <a:lnTo>
                    <a:pt x="870" y="600"/>
                  </a:lnTo>
                  <a:lnTo>
                    <a:pt x="874" y="600"/>
                  </a:lnTo>
                  <a:lnTo>
                    <a:pt x="874" y="597"/>
                  </a:lnTo>
                  <a:lnTo>
                    <a:pt x="870" y="597"/>
                  </a:lnTo>
                  <a:lnTo>
                    <a:pt x="870" y="597"/>
                  </a:lnTo>
                  <a:lnTo>
                    <a:pt x="866" y="593"/>
                  </a:lnTo>
                  <a:lnTo>
                    <a:pt x="870" y="593"/>
                  </a:lnTo>
                  <a:lnTo>
                    <a:pt x="870" y="597"/>
                  </a:lnTo>
                  <a:lnTo>
                    <a:pt x="874" y="597"/>
                  </a:lnTo>
                  <a:lnTo>
                    <a:pt x="874" y="597"/>
                  </a:lnTo>
                  <a:lnTo>
                    <a:pt x="874" y="593"/>
                  </a:lnTo>
                  <a:lnTo>
                    <a:pt x="870" y="593"/>
                  </a:lnTo>
                  <a:lnTo>
                    <a:pt x="870" y="589"/>
                  </a:lnTo>
                  <a:lnTo>
                    <a:pt x="874" y="589"/>
                  </a:lnTo>
                  <a:lnTo>
                    <a:pt x="874" y="589"/>
                  </a:lnTo>
                  <a:lnTo>
                    <a:pt x="878" y="589"/>
                  </a:lnTo>
                  <a:lnTo>
                    <a:pt x="878" y="593"/>
                  </a:lnTo>
                  <a:lnTo>
                    <a:pt x="878" y="593"/>
                  </a:lnTo>
                  <a:lnTo>
                    <a:pt x="881" y="593"/>
                  </a:lnTo>
                  <a:lnTo>
                    <a:pt x="881" y="589"/>
                  </a:lnTo>
                  <a:lnTo>
                    <a:pt x="881" y="589"/>
                  </a:lnTo>
                  <a:lnTo>
                    <a:pt x="878" y="589"/>
                  </a:lnTo>
                  <a:lnTo>
                    <a:pt x="878" y="586"/>
                  </a:lnTo>
                  <a:lnTo>
                    <a:pt x="881" y="586"/>
                  </a:lnTo>
                  <a:lnTo>
                    <a:pt x="881" y="586"/>
                  </a:lnTo>
                  <a:lnTo>
                    <a:pt x="878" y="586"/>
                  </a:lnTo>
                  <a:lnTo>
                    <a:pt x="881" y="582"/>
                  </a:lnTo>
                  <a:lnTo>
                    <a:pt x="878" y="578"/>
                  </a:lnTo>
                  <a:lnTo>
                    <a:pt x="878" y="578"/>
                  </a:lnTo>
                  <a:lnTo>
                    <a:pt x="874" y="582"/>
                  </a:lnTo>
                  <a:lnTo>
                    <a:pt x="878" y="578"/>
                  </a:lnTo>
                  <a:lnTo>
                    <a:pt x="878" y="574"/>
                  </a:lnTo>
                  <a:lnTo>
                    <a:pt x="885" y="574"/>
                  </a:lnTo>
                  <a:lnTo>
                    <a:pt x="881" y="571"/>
                  </a:lnTo>
                  <a:lnTo>
                    <a:pt x="881" y="574"/>
                  </a:lnTo>
                  <a:lnTo>
                    <a:pt x="878" y="571"/>
                  </a:lnTo>
                  <a:lnTo>
                    <a:pt x="881" y="571"/>
                  </a:lnTo>
                  <a:lnTo>
                    <a:pt x="878" y="567"/>
                  </a:lnTo>
                  <a:lnTo>
                    <a:pt x="874" y="567"/>
                  </a:lnTo>
                  <a:lnTo>
                    <a:pt x="878" y="567"/>
                  </a:lnTo>
                  <a:lnTo>
                    <a:pt x="878" y="563"/>
                  </a:lnTo>
                  <a:lnTo>
                    <a:pt x="878" y="567"/>
                  </a:lnTo>
                  <a:lnTo>
                    <a:pt x="878" y="563"/>
                  </a:lnTo>
                  <a:lnTo>
                    <a:pt x="881" y="563"/>
                  </a:lnTo>
                  <a:lnTo>
                    <a:pt x="881" y="563"/>
                  </a:lnTo>
                  <a:lnTo>
                    <a:pt x="881" y="567"/>
                  </a:lnTo>
                  <a:lnTo>
                    <a:pt x="885" y="567"/>
                  </a:lnTo>
                  <a:lnTo>
                    <a:pt x="889" y="563"/>
                  </a:lnTo>
                  <a:lnTo>
                    <a:pt x="889" y="560"/>
                  </a:lnTo>
                  <a:lnTo>
                    <a:pt x="892" y="560"/>
                  </a:lnTo>
                  <a:lnTo>
                    <a:pt x="889" y="560"/>
                  </a:lnTo>
                  <a:lnTo>
                    <a:pt x="885" y="556"/>
                  </a:lnTo>
                  <a:lnTo>
                    <a:pt x="889" y="556"/>
                  </a:lnTo>
                  <a:lnTo>
                    <a:pt x="889" y="556"/>
                  </a:lnTo>
                  <a:lnTo>
                    <a:pt x="892" y="556"/>
                  </a:lnTo>
                  <a:lnTo>
                    <a:pt x="892" y="552"/>
                  </a:lnTo>
                  <a:lnTo>
                    <a:pt x="892" y="552"/>
                  </a:lnTo>
                  <a:lnTo>
                    <a:pt x="892" y="552"/>
                  </a:lnTo>
                  <a:lnTo>
                    <a:pt x="892" y="549"/>
                  </a:lnTo>
                  <a:lnTo>
                    <a:pt x="892" y="549"/>
                  </a:lnTo>
                  <a:lnTo>
                    <a:pt x="892" y="545"/>
                  </a:lnTo>
                  <a:lnTo>
                    <a:pt x="892" y="545"/>
                  </a:lnTo>
                  <a:lnTo>
                    <a:pt x="889" y="541"/>
                  </a:lnTo>
                  <a:lnTo>
                    <a:pt x="896" y="545"/>
                  </a:lnTo>
                  <a:lnTo>
                    <a:pt x="896" y="541"/>
                  </a:lnTo>
                  <a:lnTo>
                    <a:pt x="900" y="537"/>
                  </a:lnTo>
                  <a:lnTo>
                    <a:pt x="900" y="537"/>
                  </a:lnTo>
                  <a:lnTo>
                    <a:pt x="903" y="537"/>
                  </a:lnTo>
                  <a:lnTo>
                    <a:pt x="903" y="541"/>
                  </a:lnTo>
                  <a:lnTo>
                    <a:pt x="903" y="537"/>
                  </a:lnTo>
                  <a:lnTo>
                    <a:pt x="907" y="537"/>
                  </a:lnTo>
                  <a:lnTo>
                    <a:pt x="903" y="534"/>
                  </a:lnTo>
                  <a:lnTo>
                    <a:pt x="900" y="534"/>
                  </a:lnTo>
                  <a:lnTo>
                    <a:pt x="900" y="530"/>
                  </a:lnTo>
                  <a:lnTo>
                    <a:pt x="900" y="530"/>
                  </a:lnTo>
                  <a:lnTo>
                    <a:pt x="903" y="530"/>
                  </a:lnTo>
                  <a:lnTo>
                    <a:pt x="903" y="530"/>
                  </a:lnTo>
                  <a:lnTo>
                    <a:pt x="903" y="526"/>
                  </a:lnTo>
                  <a:lnTo>
                    <a:pt x="900" y="526"/>
                  </a:lnTo>
                  <a:lnTo>
                    <a:pt x="903" y="526"/>
                  </a:lnTo>
                  <a:lnTo>
                    <a:pt x="903" y="526"/>
                  </a:lnTo>
                  <a:lnTo>
                    <a:pt x="903" y="523"/>
                  </a:lnTo>
                  <a:lnTo>
                    <a:pt x="903" y="523"/>
                  </a:lnTo>
                  <a:lnTo>
                    <a:pt x="896" y="523"/>
                  </a:lnTo>
                  <a:lnTo>
                    <a:pt x="900" y="523"/>
                  </a:lnTo>
                  <a:lnTo>
                    <a:pt x="900" y="519"/>
                  </a:lnTo>
                  <a:lnTo>
                    <a:pt x="903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11" y="519"/>
                  </a:lnTo>
                  <a:lnTo>
                    <a:pt x="911" y="515"/>
                  </a:lnTo>
                  <a:lnTo>
                    <a:pt x="907" y="511"/>
                  </a:lnTo>
                  <a:lnTo>
                    <a:pt x="907" y="511"/>
                  </a:lnTo>
                  <a:lnTo>
                    <a:pt x="903" y="511"/>
                  </a:lnTo>
                  <a:lnTo>
                    <a:pt x="907" y="515"/>
                  </a:lnTo>
                  <a:lnTo>
                    <a:pt x="907" y="515"/>
                  </a:lnTo>
                  <a:lnTo>
                    <a:pt x="903" y="515"/>
                  </a:lnTo>
                  <a:lnTo>
                    <a:pt x="900" y="519"/>
                  </a:lnTo>
                  <a:lnTo>
                    <a:pt x="896" y="515"/>
                  </a:lnTo>
                  <a:lnTo>
                    <a:pt x="896" y="515"/>
                  </a:lnTo>
                  <a:lnTo>
                    <a:pt x="900" y="515"/>
                  </a:lnTo>
                  <a:lnTo>
                    <a:pt x="907" y="508"/>
                  </a:lnTo>
                  <a:lnTo>
                    <a:pt x="907" y="508"/>
                  </a:lnTo>
                  <a:lnTo>
                    <a:pt x="903" y="508"/>
                  </a:lnTo>
                  <a:lnTo>
                    <a:pt x="903" y="504"/>
                  </a:lnTo>
                  <a:lnTo>
                    <a:pt x="903" y="508"/>
                  </a:lnTo>
                  <a:lnTo>
                    <a:pt x="896" y="500"/>
                  </a:lnTo>
                  <a:lnTo>
                    <a:pt x="892" y="500"/>
                  </a:lnTo>
                  <a:lnTo>
                    <a:pt x="889" y="504"/>
                  </a:lnTo>
                  <a:lnTo>
                    <a:pt x="885" y="504"/>
                  </a:lnTo>
                  <a:lnTo>
                    <a:pt x="881" y="497"/>
                  </a:lnTo>
                  <a:lnTo>
                    <a:pt x="878" y="500"/>
                  </a:lnTo>
                  <a:lnTo>
                    <a:pt x="874" y="500"/>
                  </a:lnTo>
                  <a:lnTo>
                    <a:pt x="874" y="504"/>
                  </a:lnTo>
                  <a:lnTo>
                    <a:pt x="874" y="500"/>
                  </a:lnTo>
                  <a:lnTo>
                    <a:pt x="878" y="497"/>
                  </a:lnTo>
                  <a:lnTo>
                    <a:pt x="881" y="497"/>
                  </a:lnTo>
                  <a:lnTo>
                    <a:pt x="881" y="497"/>
                  </a:lnTo>
                  <a:lnTo>
                    <a:pt x="885" y="497"/>
                  </a:lnTo>
                  <a:lnTo>
                    <a:pt x="889" y="497"/>
                  </a:lnTo>
                  <a:lnTo>
                    <a:pt x="889" y="493"/>
                  </a:lnTo>
                  <a:lnTo>
                    <a:pt x="892" y="493"/>
                  </a:lnTo>
                  <a:lnTo>
                    <a:pt x="892" y="493"/>
                  </a:lnTo>
                  <a:lnTo>
                    <a:pt x="896" y="489"/>
                  </a:lnTo>
                  <a:lnTo>
                    <a:pt x="900" y="489"/>
                  </a:lnTo>
                  <a:lnTo>
                    <a:pt x="900" y="485"/>
                  </a:lnTo>
                  <a:lnTo>
                    <a:pt x="896" y="482"/>
                  </a:lnTo>
                  <a:lnTo>
                    <a:pt x="889" y="474"/>
                  </a:lnTo>
                  <a:lnTo>
                    <a:pt x="885" y="474"/>
                  </a:lnTo>
                  <a:lnTo>
                    <a:pt x="878" y="467"/>
                  </a:lnTo>
                  <a:lnTo>
                    <a:pt x="874" y="467"/>
                  </a:lnTo>
                  <a:lnTo>
                    <a:pt x="870" y="471"/>
                  </a:lnTo>
                  <a:lnTo>
                    <a:pt x="866" y="471"/>
                  </a:lnTo>
                  <a:lnTo>
                    <a:pt x="863" y="467"/>
                  </a:lnTo>
                  <a:lnTo>
                    <a:pt x="863" y="463"/>
                  </a:lnTo>
                  <a:lnTo>
                    <a:pt x="859" y="463"/>
                  </a:lnTo>
                  <a:lnTo>
                    <a:pt x="855" y="467"/>
                  </a:lnTo>
                  <a:lnTo>
                    <a:pt x="852" y="467"/>
                  </a:lnTo>
                  <a:lnTo>
                    <a:pt x="848" y="467"/>
                  </a:lnTo>
                  <a:lnTo>
                    <a:pt x="844" y="471"/>
                  </a:lnTo>
                  <a:lnTo>
                    <a:pt x="848" y="463"/>
                  </a:lnTo>
                  <a:lnTo>
                    <a:pt x="852" y="463"/>
                  </a:lnTo>
                  <a:lnTo>
                    <a:pt x="852" y="463"/>
                  </a:lnTo>
                  <a:lnTo>
                    <a:pt x="855" y="463"/>
                  </a:lnTo>
                  <a:lnTo>
                    <a:pt x="855" y="463"/>
                  </a:lnTo>
                  <a:lnTo>
                    <a:pt x="859" y="463"/>
                  </a:lnTo>
                  <a:lnTo>
                    <a:pt x="863" y="463"/>
                  </a:lnTo>
                  <a:lnTo>
                    <a:pt x="863" y="467"/>
                  </a:lnTo>
                  <a:lnTo>
                    <a:pt x="866" y="467"/>
                  </a:lnTo>
                  <a:lnTo>
                    <a:pt x="870" y="467"/>
                  </a:lnTo>
                  <a:lnTo>
                    <a:pt x="870" y="467"/>
                  </a:lnTo>
                  <a:lnTo>
                    <a:pt x="878" y="467"/>
                  </a:lnTo>
                  <a:lnTo>
                    <a:pt x="881" y="467"/>
                  </a:lnTo>
                  <a:lnTo>
                    <a:pt x="881" y="467"/>
                  </a:lnTo>
                  <a:lnTo>
                    <a:pt x="885" y="471"/>
                  </a:lnTo>
                  <a:lnTo>
                    <a:pt x="892" y="471"/>
                  </a:lnTo>
                  <a:lnTo>
                    <a:pt x="896" y="471"/>
                  </a:lnTo>
                  <a:lnTo>
                    <a:pt x="900" y="471"/>
                  </a:lnTo>
                  <a:lnTo>
                    <a:pt x="896" y="467"/>
                  </a:lnTo>
                  <a:lnTo>
                    <a:pt x="896" y="467"/>
                  </a:lnTo>
                  <a:lnTo>
                    <a:pt x="892" y="459"/>
                  </a:lnTo>
                  <a:lnTo>
                    <a:pt x="892" y="459"/>
                  </a:lnTo>
                  <a:lnTo>
                    <a:pt x="889" y="459"/>
                  </a:lnTo>
                  <a:lnTo>
                    <a:pt x="885" y="459"/>
                  </a:lnTo>
                  <a:lnTo>
                    <a:pt x="881" y="459"/>
                  </a:lnTo>
                  <a:lnTo>
                    <a:pt x="878" y="452"/>
                  </a:lnTo>
                  <a:lnTo>
                    <a:pt x="878" y="448"/>
                  </a:lnTo>
                  <a:lnTo>
                    <a:pt x="874" y="445"/>
                  </a:lnTo>
                  <a:lnTo>
                    <a:pt x="870" y="441"/>
                  </a:lnTo>
                  <a:lnTo>
                    <a:pt x="870" y="437"/>
                  </a:lnTo>
                  <a:lnTo>
                    <a:pt x="870" y="434"/>
                  </a:lnTo>
                  <a:lnTo>
                    <a:pt x="870" y="434"/>
                  </a:lnTo>
                  <a:lnTo>
                    <a:pt x="863" y="426"/>
                  </a:lnTo>
                  <a:lnTo>
                    <a:pt x="855" y="422"/>
                  </a:lnTo>
                  <a:lnTo>
                    <a:pt x="852" y="422"/>
                  </a:lnTo>
                  <a:lnTo>
                    <a:pt x="852" y="419"/>
                  </a:lnTo>
                  <a:lnTo>
                    <a:pt x="844" y="415"/>
                  </a:lnTo>
                  <a:lnTo>
                    <a:pt x="844" y="415"/>
                  </a:lnTo>
                  <a:lnTo>
                    <a:pt x="844" y="408"/>
                  </a:lnTo>
                  <a:lnTo>
                    <a:pt x="844" y="404"/>
                  </a:lnTo>
                  <a:lnTo>
                    <a:pt x="844" y="400"/>
                  </a:lnTo>
                  <a:lnTo>
                    <a:pt x="844" y="396"/>
                  </a:lnTo>
                  <a:lnTo>
                    <a:pt x="844" y="396"/>
                  </a:lnTo>
                  <a:lnTo>
                    <a:pt x="848" y="396"/>
                  </a:lnTo>
                  <a:lnTo>
                    <a:pt x="852" y="393"/>
                  </a:lnTo>
                  <a:lnTo>
                    <a:pt x="852" y="393"/>
                  </a:lnTo>
                  <a:lnTo>
                    <a:pt x="855" y="389"/>
                  </a:lnTo>
                  <a:lnTo>
                    <a:pt x="852" y="389"/>
                  </a:lnTo>
                  <a:lnTo>
                    <a:pt x="852" y="385"/>
                  </a:lnTo>
                  <a:lnTo>
                    <a:pt x="852" y="385"/>
                  </a:lnTo>
                  <a:lnTo>
                    <a:pt x="859" y="385"/>
                  </a:lnTo>
                  <a:lnTo>
                    <a:pt x="859" y="382"/>
                  </a:lnTo>
                  <a:lnTo>
                    <a:pt x="863" y="382"/>
                  </a:lnTo>
                  <a:lnTo>
                    <a:pt x="863" y="378"/>
                  </a:lnTo>
                  <a:lnTo>
                    <a:pt x="859" y="374"/>
                  </a:lnTo>
                  <a:lnTo>
                    <a:pt x="863" y="374"/>
                  </a:lnTo>
                  <a:lnTo>
                    <a:pt x="863" y="378"/>
                  </a:lnTo>
                  <a:lnTo>
                    <a:pt x="866" y="374"/>
                  </a:lnTo>
                  <a:lnTo>
                    <a:pt x="866" y="374"/>
                  </a:lnTo>
                  <a:lnTo>
                    <a:pt x="870" y="374"/>
                  </a:lnTo>
                  <a:lnTo>
                    <a:pt x="874" y="374"/>
                  </a:lnTo>
                  <a:lnTo>
                    <a:pt x="878" y="370"/>
                  </a:lnTo>
                  <a:lnTo>
                    <a:pt x="878" y="370"/>
                  </a:lnTo>
                  <a:lnTo>
                    <a:pt x="881" y="370"/>
                  </a:lnTo>
                  <a:lnTo>
                    <a:pt x="881" y="370"/>
                  </a:lnTo>
                  <a:lnTo>
                    <a:pt x="885" y="374"/>
                  </a:lnTo>
                  <a:lnTo>
                    <a:pt x="889" y="370"/>
                  </a:lnTo>
                  <a:lnTo>
                    <a:pt x="889" y="370"/>
                  </a:lnTo>
                  <a:lnTo>
                    <a:pt x="885" y="367"/>
                  </a:lnTo>
                  <a:lnTo>
                    <a:pt x="885" y="367"/>
                  </a:lnTo>
                  <a:lnTo>
                    <a:pt x="889" y="363"/>
                  </a:lnTo>
                  <a:lnTo>
                    <a:pt x="889" y="363"/>
                  </a:lnTo>
                  <a:lnTo>
                    <a:pt x="885" y="359"/>
                  </a:lnTo>
                  <a:lnTo>
                    <a:pt x="885" y="359"/>
                  </a:lnTo>
                  <a:lnTo>
                    <a:pt x="889" y="359"/>
                  </a:lnTo>
                  <a:lnTo>
                    <a:pt x="889" y="356"/>
                  </a:lnTo>
                  <a:lnTo>
                    <a:pt x="885" y="359"/>
                  </a:lnTo>
                  <a:lnTo>
                    <a:pt x="878" y="359"/>
                  </a:lnTo>
                  <a:lnTo>
                    <a:pt x="881" y="356"/>
                  </a:lnTo>
                  <a:lnTo>
                    <a:pt x="878" y="356"/>
                  </a:lnTo>
                  <a:lnTo>
                    <a:pt x="874" y="359"/>
                  </a:lnTo>
                  <a:lnTo>
                    <a:pt x="863" y="359"/>
                  </a:lnTo>
                  <a:lnTo>
                    <a:pt x="863" y="356"/>
                  </a:lnTo>
                  <a:lnTo>
                    <a:pt x="859" y="356"/>
                  </a:lnTo>
                  <a:lnTo>
                    <a:pt x="859" y="352"/>
                  </a:lnTo>
                  <a:lnTo>
                    <a:pt x="855" y="352"/>
                  </a:lnTo>
                  <a:lnTo>
                    <a:pt x="855" y="352"/>
                  </a:lnTo>
                  <a:lnTo>
                    <a:pt x="848" y="356"/>
                  </a:lnTo>
                  <a:lnTo>
                    <a:pt x="844" y="356"/>
                  </a:lnTo>
                  <a:lnTo>
                    <a:pt x="844" y="356"/>
                  </a:lnTo>
                  <a:lnTo>
                    <a:pt x="844" y="359"/>
                  </a:lnTo>
                  <a:lnTo>
                    <a:pt x="844" y="359"/>
                  </a:lnTo>
                  <a:lnTo>
                    <a:pt x="837" y="363"/>
                  </a:lnTo>
                  <a:lnTo>
                    <a:pt x="840" y="363"/>
                  </a:lnTo>
                  <a:lnTo>
                    <a:pt x="840" y="363"/>
                  </a:lnTo>
                  <a:lnTo>
                    <a:pt x="840" y="367"/>
                  </a:lnTo>
                  <a:lnTo>
                    <a:pt x="837" y="367"/>
                  </a:lnTo>
                  <a:lnTo>
                    <a:pt x="833" y="367"/>
                  </a:lnTo>
                  <a:lnTo>
                    <a:pt x="829" y="370"/>
                  </a:lnTo>
                  <a:lnTo>
                    <a:pt x="826" y="367"/>
                  </a:lnTo>
                  <a:lnTo>
                    <a:pt x="822" y="359"/>
                  </a:lnTo>
                  <a:lnTo>
                    <a:pt x="822" y="356"/>
                  </a:lnTo>
                  <a:lnTo>
                    <a:pt x="822" y="356"/>
                  </a:lnTo>
                  <a:lnTo>
                    <a:pt x="818" y="356"/>
                  </a:lnTo>
                  <a:lnTo>
                    <a:pt x="815" y="356"/>
                  </a:lnTo>
                  <a:lnTo>
                    <a:pt x="815" y="352"/>
                  </a:lnTo>
                  <a:lnTo>
                    <a:pt x="815" y="352"/>
                  </a:lnTo>
                  <a:lnTo>
                    <a:pt x="811" y="356"/>
                  </a:lnTo>
                  <a:lnTo>
                    <a:pt x="811" y="352"/>
                  </a:lnTo>
                  <a:lnTo>
                    <a:pt x="811" y="356"/>
                  </a:lnTo>
                  <a:lnTo>
                    <a:pt x="807" y="352"/>
                  </a:lnTo>
                  <a:lnTo>
                    <a:pt x="807" y="348"/>
                  </a:lnTo>
                  <a:lnTo>
                    <a:pt x="803" y="345"/>
                  </a:lnTo>
                  <a:lnTo>
                    <a:pt x="800" y="345"/>
                  </a:lnTo>
                  <a:lnTo>
                    <a:pt x="800" y="341"/>
                  </a:lnTo>
                  <a:lnTo>
                    <a:pt x="796" y="337"/>
                  </a:lnTo>
                  <a:lnTo>
                    <a:pt x="800" y="337"/>
                  </a:lnTo>
                  <a:lnTo>
                    <a:pt x="800" y="333"/>
                  </a:lnTo>
                  <a:lnTo>
                    <a:pt x="800" y="333"/>
                  </a:lnTo>
                  <a:lnTo>
                    <a:pt x="800" y="330"/>
                  </a:lnTo>
                  <a:lnTo>
                    <a:pt x="800" y="330"/>
                  </a:lnTo>
                  <a:lnTo>
                    <a:pt x="800" y="326"/>
                  </a:lnTo>
                  <a:lnTo>
                    <a:pt x="807" y="330"/>
                  </a:lnTo>
                  <a:lnTo>
                    <a:pt x="815" y="330"/>
                  </a:lnTo>
                  <a:lnTo>
                    <a:pt x="818" y="330"/>
                  </a:lnTo>
                  <a:lnTo>
                    <a:pt x="818" y="326"/>
                  </a:lnTo>
                  <a:lnTo>
                    <a:pt x="818" y="326"/>
                  </a:lnTo>
                  <a:lnTo>
                    <a:pt x="818" y="326"/>
                  </a:lnTo>
                  <a:lnTo>
                    <a:pt x="818" y="322"/>
                  </a:lnTo>
                  <a:lnTo>
                    <a:pt x="818" y="319"/>
                  </a:lnTo>
                  <a:lnTo>
                    <a:pt x="818" y="319"/>
                  </a:lnTo>
                  <a:lnTo>
                    <a:pt x="822" y="311"/>
                  </a:lnTo>
                  <a:lnTo>
                    <a:pt x="826" y="307"/>
                  </a:lnTo>
                  <a:lnTo>
                    <a:pt x="829" y="307"/>
                  </a:lnTo>
                  <a:lnTo>
                    <a:pt x="833" y="304"/>
                  </a:lnTo>
                  <a:lnTo>
                    <a:pt x="837" y="304"/>
                  </a:lnTo>
                  <a:lnTo>
                    <a:pt x="837" y="296"/>
                  </a:lnTo>
                  <a:lnTo>
                    <a:pt x="840" y="293"/>
                  </a:lnTo>
                  <a:lnTo>
                    <a:pt x="840" y="289"/>
                  </a:lnTo>
                  <a:lnTo>
                    <a:pt x="840" y="289"/>
                  </a:lnTo>
                  <a:lnTo>
                    <a:pt x="844" y="285"/>
                  </a:lnTo>
                  <a:lnTo>
                    <a:pt x="848" y="285"/>
                  </a:lnTo>
                  <a:lnTo>
                    <a:pt x="848" y="289"/>
                  </a:lnTo>
                  <a:lnTo>
                    <a:pt x="852" y="289"/>
                  </a:lnTo>
                  <a:lnTo>
                    <a:pt x="852" y="285"/>
                  </a:lnTo>
                  <a:lnTo>
                    <a:pt x="855" y="289"/>
                  </a:lnTo>
                  <a:lnTo>
                    <a:pt x="863" y="293"/>
                  </a:lnTo>
                  <a:lnTo>
                    <a:pt x="866" y="296"/>
                  </a:lnTo>
                  <a:lnTo>
                    <a:pt x="863" y="296"/>
                  </a:lnTo>
                  <a:lnTo>
                    <a:pt x="863" y="300"/>
                  </a:lnTo>
                  <a:lnTo>
                    <a:pt x="859" y="304"/>
                  </a:lnTo>
                  <a:lnTo>
                    <a:pt x="859" y="307"/>
                  </a:lnTo>
                  <a:lnTo>
                    <a:pt x="855" y="307"/>
                  </a:lnTo>
                  <a:lnTo>
                    <a:pt x="855" y="307"/>
                  </a:lnTo>
                  <a:lnTo>
                    <a:pt x="855" y="311"/>
                  </a:lnTo>
                  <a:lnTo>
                    <a:pt x="859" y="315"/>
                  </a:lnTo>
                  <a:lnTo>
                    <a:pt x="859" y="319"/>
                  </a:lnTo>
                  <a:lnTo>
                    <a:pt x="855" y="319"/>
                  </a:lnTo>
                  <a:lnTo>
                    <a:pt x="855" y="319"/>
                  </a:lnTo>
                  <a:lnTo>
                    <a:pt x="859" y="322"/>
                  </a:lnTo>
                  <a:lnTo>
                    <a:pt x="863" y="322"/>
                  </a:lnTo>
                  <a:lnTo>
                    <a:pt x="866" y="319"/>
                  </a:lnTo>
                  <a:lnTo>
                    <a:pt x="863" y="322"/>
                  </a:lnTo>
                  <a:lnTo>
                    <a:pt x="863" y="322"/>
                  </a:lnTo>
                  <a:lnTo>
                    <a:pt x="863" y="322"/>
                  </a:lnTo>
                  <a:lnTo>
                    <a:pt x="863" y="326"/>
                  </a:lnTo>
                  <a:lnTo>
                    <a:pt x="863" y="326"/>
                  </a:lnTo>
                  <a:lnTo>
                    <a:pt x="863" y="326"/>
                  </a:lnTo>
                  <a:lnTo>
                    <a:pt x="859" y="326"/>
                  </a:lnTo>
                  <a:lnTo>
                    <a:pt x="855" y="330"/>
                  </a:lnTo>
                  <a:lnTo>
                    <a:pt x="855" y="330"/>
                  </a:lnTo>
                  <a:lnTo>
                    <a:pt x="852" y="330"/>
                  </a:lnTo>
                  <a:lnTo>
                    <a:pt x="855" y="333"/>
                  </a:lnTo>
                  <a:lnTo>
                    <a:pt x="855" y="333"/>
                  </a:lnTo>
                  <a:lnTo>
                    <a:pt x="859" y="333"/>
                  </a:lnTo>
                  <a:lnTo>
                    <a:pt x="859" y="333"/>
                  </a:lnTo>
                  <a:lnTo>
                    <a:pt x="863" y="333"/>
                  </a:lnTo>
                  <a:lnTo>
                    <a:pt x="863" y="330"/>
                  </a:lnTo>
                  <a:lnTo>
                    <a:pt x="870" y="326"/>
                  </a:lnTo>
                  <a:lnTo>
                    <a:pt x="870" y="326"/>
                  </a:lnTo>
                  <a:lnTo>
                    <a:pt x="866" y="322"/>
                  </a:lnTo>
                  <a:lnTo>
                    <a:pt x="870" y="319"/>
                  </a:lnTo>
                  <a:lnTo>
                    <a:pt x="878" y="315"/>
                  </a:lnTo>
                  <a:lnTo>
                    <a:pt x="881" y="315"/>
                  </a:lnTo>
                  <a:lnTo>
                    <a:pt x="881" y="311"/>
                  </a:lnTo>
                  <a:lnTo>
                    <a:pt x="885" y="311"/>
                  </a:lnTo>
                  <a:lnTo>
                    <a:pt x="889" y="307"/>
                  </a:lnTo>
                  <a:lnTo>
                    <a:pt x="892" y="311"/>
                  </a:lnTo>
                  <a:lnTo>
                    <a:pt x="892" y="311"/>
                  </a:lnTo>
                  <a:lnTo>
                    <a:pt x="896" y="311"/>
                  </a:lnTo>
                  <a:lnTo>
                    <a:pt x="903" y="304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11" y="304"/>
                  </a:lnTo>
                  <a:lnTo>
                    <a:pt x="959" y="274"/>
                  </a:lnTo>
                  <a:lnTo>
                    <a:pt x="963" y="252"/>
                  </a:lnTo>
                  <a:lnTo>
                    <a:pt x="977" y="241"/>
                  </a:lnTo>
                  <a:lnTo>
                    <a:pt x="977" y="241"/>
                  </a:lnTo>
                  <a:lnTo>
                    <a:pt x="977" y="237"/>
                  </a:lnTo>
                  <a:lnTo>
                    <a:pt x="977" y="237"/>
                  </a:lnTo>
                  <a:lnTo>
                    <a:pt x="977" y="233"/>
                  </a:lnTo>
                  <a:lnTo>
                    <a:pt x="977" y="233"/>
                  </a:lnTo>
                  <a:lnTo>
                    <a:pt x="977" y="233"/>
                  </a:lnTo>
                  <a:lnTo>
                    <a:pt x="981" y="233"/>
                  </a:lnTo>
                  <a:lnTo>
                    <a:pt x="985" y="233"/>
                  </a:lnTo>
                  <a:lnTo>
                    <a:pt x="985" y="230"/>
                  </a:lnTo>
                  <a:lnTo>
                    <a:pt x="985" y="230"/>
                  </a:lnTo>
                  <a:lnTo>
                    <a:pt x="985" y="226"/>
                  </a:lnTo>
                  <a:lnTo>
                    <a:pt x="985" y="226"/>
                  </a:lnTo>
                  <a:lnTo>
                    <a:pt x="985" y="222"/>
                  </a:lnTo>
                  <a:lnTo>
                    <a:pt x="985" y="218"/>
                  </a:lnTo>
                  <a:lnTo>
                    <a:pt x="981" y="218"/>
                  </a:lnTo>
                  <a:lnTo>
                    <a:pt x="981" y="215"/>
                  </a:lnTo>
                  <a:lnTo>
                    <a:pt x="981" y="211"/>
                  </a:lnTo>
                  <a:lnTo>
                    <a:pt x="981" y="207"/>
                  </a:lnTo>
                  <a:lnTo>
                    <a:pt x="981" y="204"/>
                  </a:lnTo>
                  <a:lnTo>
                    <a:pt x="977" y="200"/>
                  </a:lnTo>
                  <a:lnTo>
                    <a:pt x="977" y="200"/>
                  </a:lnTo>
                  <a:lnTo>
                    <a:pt x="977" y="196"/>
                  </a:lnTo>
                  <a:lnTo>
                    <a:pt x="974" y="192"/>
                  </a:lnTo>
                  <a:lnTo>
                    <a:pt x="974" y="189"/>
                  </a:lnTo>
                  <a:lnTo>
                    <a:pt x="974" y="189"/>
                  </a:lnTo>
                  <a:lnTo>
                    <a:pt x="974" y="189"/>
                  </a:lnTo>
                  <a:lnTo>
                    <a:pt x="977" y="189"/>
                  </a:lnTo>
                  <a:lnTo>
                    <a:pt x="977" y="185"/>
                  </a:lnTo>
                  <a:lnTo>
                    <a:pt x="977" y="181"/>
                  </a:lnTo>
                  <a:lnTo>
                    <a:pt x="981" y="178"/>
                  </a:lnTo>
                  <a:lnTo>
                    <a:pt x="985" y="178"/>
                  </a:lnTo>
                  <a:lnTo>
                    <a:pt x="985" y="178"/>
                  </a:lnTo>
                  <a:lnTo>
                    <a:pt x="989" y="181"/>
                  </a:lnTo>
                  <a:lnTo>
                    <a:pt x="1000" y="181"/>
                  </a:lnTo>
                  <a:lnTo>
                    <a:pt x="1000" y="181"/>
                  </a:lnTo>
                  <a:lnTo>
                    <a:pt x="1003" y="181"/>
                  </a:lnTo>
                  <a:lnTo>
                    <a:pt x="1003" y="181"/>
                  </a:lnTo>
                  <a:lnTo>
                    <a:pt x="1003" y="178"/>
                  </a:lnTo>
                  <a:lnTo>
                    <a:pt x="1003" y="178"/>
                  </a:lnTo>
                  <a:lnTo>
                    <a:pt x="1003" y="174"/>
                  </a:lnTo>
                  <a:lnTo>
                    <a:pt x="1003" y="174"/>
                  </a:lnTo>
                  <a:lnTo>
                    <a:pt x="1003" y="174"/>
                  </a:lnTo>
                  <a:lnTo>
                    <a:pt x="1000" y="170"/>
                  </a:lnTo>
                  <a:lnTo>
                    <a:pt x="1003" y="166"/>
                  </a:lnTo>
                  <a:lnTo>
                    <a:pt x="1003" y="166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59"/>
                  </a:lnTo>
                  <a:lnTo>
                    <a:pt x="1003" y="159"/>
                  </a:lnTo>
                  <a:lnTo>
                    <a:pt x="1003" y="155"/>
                  </a:lnTo>
                  <a:lnTo>
                    <a:pt x="1003" y="155"/>
                  </a:lnTo>
                  <a:lnTo>
                    <a:pt x="1003" y="155"/>
                  </a:lnTo>
                  <a:lnTo>
                    <a:pt x="1003" y="152"/>
                  </a:lnTo>
                  <a:lnTo>
                    <a:pt x="1003" y="152"/>
                  </a:lnTo>
                  <a:lnTo>
                    <a:pt x="1003" y="148"/>
                  </a:lnTo>
                  <a:lnTo>
                    <a:pt x="1003" y="144"/>
                  </a:lnTo>
                  <a:lnTo>
                    <a:pt x="1003" y="144"/>
                  </a:lnTo>
                  <a:lnTo>
                    <a:pt x="1003" y="144"/>
                  </a:lnTo>
                  <a:lnTo>
                    <a:pt x="1003" y="140"/>
                  </a:lnTo>
                  <a:lnTo>
                    <a:pt x="1003" y="140"/>
                  </a:lnTo>
                  <a:lnTo>
                    <a:pt x="1003" y="140"/>
                  </a:lnTo>
                  <a:lnTo>
                    <a:pt x="1003" y="137"/>
                  </a:lnTo>
                  <a:lnTo>
                    <a:pt x="1000" y="137"/>
                  </a:lnTo>
                  <a:lnTo>
                    <a:pt x="1003" y="137"/>
                  </a:lnTo>
                  <a:lnTo>
                    <a:pt x="1003" y="133"/>
                  </a:lnTo>
                  <a:lnTo>
                    <a:pt x="1003" y="133"/>
                  </a:lnTo>
                  <a:lnTo>
                    <a:pt x="1000" y="129"/>
                  </a:lnTo>
                  <a:lnTo>
                    <a:pt x="1000" y="129"/>
                  </a:lnTo>
                  <a:lnTo>
                    <a:pt x="1003" y="126"/>
                  </a:lnTo>
                  <a:lnTo>
                    <a:pt x="1003" y="126"/>
                  </a:lnTo>
                  <a:lnTo>
                    <a:pt x="1007" y="126"/>
                  </a:lnTo>
                  <a:lnTo>
                    <a:pt x="1007" y="122"/>
                  </a:lnTo>
                  <a:lnTo>
                    <a:pt x="1007" y="118"/>
                  </a:lnTo>
                  <a:lnTo>
                    <a:pt x="1003" y="11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4" name="Freeform 106"/>
            <p:cNvSpPr>
              <a:spLocks/>
            </p:cNvSpPr>
            <p:nvPr/>
          </p:nvSpPr>
          <p:spPr bwMode="auto">
            <a:xfrm>
              <a:off x="6808384" y="2651024"/>
              <a:ext cx="38599" cy="81058"/>
            </a:xfrm>
            <a:custGeom>
              <a:avLst/>
              <a:gdLst>
                <a:gd name="T0" fmla="*/ 26 w 30"/>
                <a:gd name="T1" fmla="*/ 4 h 63"/>
                <a:gd name="T2" fmla="*/ 26 w 30"/>
                <a:gd name="T3" fmla="*/ 4 h 63"/>
                <a:gd name="T4" fmla="*/ 22 w 30"/>
                <a:gd name="T5" fmla="*/ 0 h 63"/>
                <a:gd name="T6" fmla="*/ 19 w 30"/>
                <a:gd name="T7" fmla="*/ 0 h 63"/>
                <a:gd name="T8" fmla="*/ 19 w 30"/>
                <a:gd name="T9" fmla="*/ 0 h 63"/>
                <a:gd name="T10" fmla="*/ 19 w 30"/>
                <a:gd name="T11" fmla="*/ 4 h 63"/>
                <a:gd name="T12" fmla="*/ 15 w 30"/>
                <a:gd name="T13" fmla="*/ 4 h 63"/>
                <a:gd name="T14" fmla="*/ 11 w 30"/>
                <a:gd name="T15" fmla="*/ 8 h 63"/>
                <a:gd name="T16" fmla="*/ 7 w 30"/>
                <a:gd name="T17" fmla="*/ 11 h 63"/>
                <a:gd name="T18" fmla="*/ 7 w 30"/>
                <a:gd name="T19" fmla="*/ 15 h 63"/>
                <a:gd name="T20" fmla="*/ 7 w 30"/>
                <a:gd name="T21" fmla="*/ 15 h 63"/>
                <a:gd name="T22" fmla="*/ 7 w 30"/>
                <a:gd name="T23" fmla="*/ 15 h 63"/>
                <a:gd name="T24" fmla="*/ 4 w 30"/>
                <a:gd name="T25" fmla="*/ 23 h 63"/>
                <a:gd name="T26" fmla="*/ 0 w 30"/>
                <a:gd name="T27" fmla="*/ 30 h 63"/>
                <a:gd name="T28" fmla="*/ 0 w 30"/>
                <a:gd name="T29" fmla="*/ 30 h 63"/>
                <a:gd name="T30" fmla="*/ 0 w 30"/>
                <a:gd name="T31" fmla="*/ 30 h 63"/>
                <a:gd name="T32" fmla="*/ 0 w 30"/>
                <a:gd name="T33" fmla="*/ 37 h 63"/>
                <a:gd name="T34" fmla="*/ 0 w 30"/>
                <a:gd name="T35" fmla="*/ 41 h 63"/>
                <a:gd name="T36" fmla="*/ 4 w 30"/>
                <a:gd name="T37" fmla="*/ 45 h 63"/>
                <a:gd name="T38" fmla="*/ 4 w 30"/>
                <a:gd name="T39" fmla="*/ 45 h 63"/>
                <a:gd name="T40" fmla="*/ 4 w 30"/>
                <a:gd name="T41" fmla="*/ 45 h 63"/>
                <a:gd name="T42" fmla="*/ 4 w 30"/>
                <a:gd name="T43" fmla="*/ 49 h 63"/>
                <a:gd name="T44" fmla="*/ 4 w 30"/>
                <a:gd name="T45" fmla="*/ 49 h 63"/>
                <a:gd name="T46" fmla="*/ 7 w 30"/>
                <a:gd name="T47" fmla="*/ 49 h 63"/>
                <a:gd name="T48" fmla="*/ 7 w 30"/>
                <a:gd name="T49" fmla="*/ 52 h 63"/>
                <a:gd name="T50" fmla="*/ 11 w 30"/>
                <a:gd name="T51" fmla="*/ 52 h 63"/>
                <a:gd name="T52" fmla="*/ 15 w 30"/>
                <a:gd name="T53" fmla="*/ 56 h 63"/>
                <a:gd name="T54" fmla="*/ 15 w 30"/>
                <a:gd name="T55" fmla="*/ 60 h 63"/>
                <a:gd name="T56" fmla="*/ 15 w 30"/>
                <a:gd name="T57" fmla="*/ 63 h 63"/>
                <a:gd name="T58" fmla="*/ 15 w 30"/>
                <a:gd name="T59" fmla="*/ 63 h 63"/>
                <a:gd name="T60" fmla="*/ 19 w 30"/>
                <a:gd name="T61" fmla="*/ 63 h 63"/>
                <a:gd name="T62" fmla="*/ 19 w 30"/>
                <a:gd name="T63" fmla="*/ 60 h 63"/>
                <a:gd name="T64" fmla="*/ 19 w 30"/>
                <a:gd name="T65" fmla="*/ 56 h 63"/>
                <a:gd name="T66" fmla="*/ 19 w 30"/>
                <a:gd name="T67" fmla="*/ 52 h 63"/>
                <a:gd name="T68" fmla="*/ 19 w 30"/>
                <a:gd name="T69" fmla="*/ 49 h 63"/>
                <a:gd name="T70" fmla="*/ 22 w 30"/>
                <a:gd name="T71" fmla="*/ 41 h 63"/>
                <a:gd name="T72" fmla="*/ 22 w 30"/>
                <a:gd name="T73" fmla="*/ 37 h 63"/>
                <a:gd name="T74" fmla="*/ 26 w 30"/>
                <a:gd name="T75" fmla="*/ 37 h 63"/>
                <a:gd name="T76" fmla="*/ 22 w 30"/>
                <a:gd name="T77" fmla="*/ 37 h 63"/>
                <a:gd name="T78" fmla="*/ 26 w 30"/>
                <a:gd name="T79" fmla="*/ 30 h 63"/>
                <a:gd name="T80" fmla="*/ 26 w 30"/>
                <a:gd name="T81" fmla="*/ 26 h 63"/>
                <a:gd name="T82" fmla="*/ 22 w 30"/>
                <a:gd name="T83" fmla="*/ 23 h 63"/>
                <a:gd name="T84" fmla="*/ 26 w 30"/>
                <a:gd name="T85" fmla="*/ 19 h 63"/>
                <a:gd name="T86" fmla="*/ 26 w 30"/>
                <a:gd name="T87" fmla="*/ 11 h 63"/>
                <a:gd name="T88" fmla="*/ 26 w 30"/>
                <a:gd name="T89" fmla="*/ 8 h 63"/>
                <a:gd name="T90" fmla="*/ 30 w 30"/>
                <a:gd name="T91" fmla="*/ 8 h 63"/>
                <a:gd name="T92" fmla="*/ 30 w 30"/>
                <a:gd name="T93" fmla="*/ 4 h 63"/>
                <a:gd name="T94" fmla="*/ 26 w 30"/>
                <a:gd name="T95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" h="63">
                  <a:moveTo>
                    <a:pt x="26" y="4"/>
                  </a:moveTo>
                  <a:lnTo>
                    <a:pt x="26" y="4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1" y="8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4" y="2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9"/>
                  </a:lnTo>
                  <a:lnTo>
                    <a:pt x="4" y="49"/>
                  </a:lnTo>
                  <a:lnTo>
                    <a:pt x="7" y="49"/>
                  </a:lnTo>
                  <a:lnTo>
                    <a:pt x="7" y="52"/>
                  </a:lnTo>
                  <a:lnTo>
                    <a:pt x="11" y="52"/>
                  </a:lnTo>
                  <a:lnTo>
                    <a:pt x="15" y="56"/>
                  </a:lnTo>
                  <a:lnTo>
                    <a:pt x="15" y="60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49"/>
                  </a:lnTo>
                  <a:lnTo>
                    <a:pt x="22" y="41"/>
                  </a:lnTo>
                  <a:lnTo>
                    <a:pt x="22" y="37"/>
                  </a:lnTo>
                  <a:lnTo>
                    <a:pt x="26" y="37"/>
                  </a:lnTo>
                  <a:lnTo>
                    <a:pt x="22" y="37"/>
                  </a:lnTo>
                  <a:lnTo>
                    <a:pt x="26" y="30"/>
                  </a:lnTo>
                  <a:lnTo>
                    <a:pt x="26" y="26"/>
                  </a:lnTo>
                  <a:lnTo>
                    <a:pt x="22" y="23"/>
                  </a:lnTo>
                  <a:lnTo>
                    <a:pt x="26" y="19"/>
                  </a:lnTo>
                  <a:lnTo>
                    <a:pt x="26" y="11"/>
                  </a:lnTo>
                  <a:lnTo>
                    <a:pt x="26" y="8"/>
                  </a:lnTo>
                  <a:lnTo>
                    <a:pt x="30" y="8"/>
                  </a:lnTo>
                  <a:lnTo>
                    <a:pt x="30" y="4"/>
                  </a:lnTo>
                  <a:lnTo>
                    <a:pt x="26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5" name="Freeform 107"/>
            <p:cNvSpPr>
              <a:spLocks noEditPoints="1"/>
            </p:cNvSpPr>
            <p:nvPr/>
          </p:nvSpPr>
          <p:spPr bwMode="auto">
            <a:xfrm>
              <a:off x="4959495" y="3071752"/>
              <a:ext cx="223874" cy="195568"/>
            </a:xfrm>
            <a:custGeom>
              <a:avLst/>
              <a:gdLst>
                <a:gd name="T0" fmla="*/ 45 w 174"/>
                <a:gd name="T1" fmla="*/ 15 h 152"/>
                <a:gd name="T2" fmla="*/ 49 w 174"/>
                <a:gd name="T3" fmla="*/ 15 h 152"/>
                <a:gd name="T4" fmla="*/ 52 w 174"/>
                <a:gd name="T5" fmla="*/ 11 h 152"/>
                <a:gd name="T6" fmla="*/ 63 w 174"/>
                <a:gd name="T7" fmla="*/ 0 h 152"/>
                <a:gd name="T8" fmla="*/ 71 w 174"/>
                <a:gd name="T9" fmla="*/ 0 h 152"/>
                <a:gd name="T10" fmla="*/ 71 w 174"/>
                <a:gd name="T11" fmla="*/ 11 h 152"/>
                <a:gd name="T12" fmla="*/ 78 w 174"/>
                <a:gd name="T13" fmla="*/ 15 h 152"/>
                <a:gd name="T14" fmla="*/ 86 w 174"/>
                <a:gd name="T15" fmla="*/ 15 h 152"/>
                <a:gd name="T16" fmla="*/ 97 w 174"/>
                <a:gd name="T17" fmla="*/ 15 h 152"/>
                <a:gd name="T18" fmla="*/ 108 w 174"/>
                <a:gd name="T19" fmla="*/ 22 h 152"/>
                <a:gd name="T20" fmla="*/ 111 w 174"/>
                <a:gd name="T21" fmla="*/ 26 h 152"/>
                <a:gd name="T22" fmla="*/ 123 w 174"/>
                <a:gd name="T23" fmla="*/ 29 h 152"/>
                <a:gd name="T24" fmla="*/ 130 w 174"/>
                <a:gd name="T25" fmla="*/ 29 h 152"/>
                <a:gd name="T26" fmla="*/ 134 w 174"/>
                <a:gd name="T27" fmla="*/ 29 h 152"/>
                <a:gd name="T28" fmla="*/ 141 w 174"/>
                <a:gd name="T29" fmla="*/ 22 h 152"/>
                <a:gd name="T30" fmla="*/ 148 w 174"/>
                <a:gd name="T31" fmla="*/ 18 h 152"/>
                <a:gd name="T32" fmla="*/ 156 w 174"/>
                <a:gd name="T33" fmla="*/ 18 h 152"/>
                <a:gd name="T34" fmla="*/ 160 w 174"/>
                <a:gd name="T35" fmla="*/ 22 h 152"/>
                <a:gd name="T36" fmla="*/ 171 w 174"/>
                <a:gd name="T37" fmla="*/ 22 h 152"/>
                <a:gd name="T38" fmla="*/ 160 w 174"/>
                <a:gd name="T39" fmla="*/ 37 h 152"/>
                <a:gd name="T40" fmla="*/ 171 w 174"/>
                <a:gd name="T41" fmla="*/ 104 h 152"/>
                <a:gd name="T42" fmla="*/ 163 w 174"/>
                <a:gd name="T43" fmla="*/ 111 h 152"/>
                <a:gd name="T44" fmla="*/ 160 w 174"/>
                <a:gd name="T45" fmla="*/ 115 h 152"/>
                <a:gd name="T46" fmla="*/ 156 w 174"/>
                <a:gd name="T47" fmla="*/ 115 h 152"/>
                <a:gd name="T48" fmla="*/ 148 w 174"/>
                <a:gd name="T49" fmla="*/ 118 h 152"/>
                <a:gd name="T50" fmla="*/ 148 w 174"/>
                <a:gd name="T51" fmla="*/ 122 h 152"/>
                <a:gd name="T52" fmla="*/ 145 w 174"/>
                <a:gd name="T53" fmla="*/ 126 h 152"/>
                <a:gd name="T54" fmla="*/ 141 w 174"/>
                <a:gd name="T55" fmla="*/ 130 h 152"/>
                <a:gd name="T56" fmla="*/ 141 w 174"/>
                <a:gd name="T57" fmla="*/ 137 h 152"/>
                <a:gd name="T58" fmla="*/ 130 w 174"/>
                <a:gd name="T59" fmla="*/ 148 h 152"/>
                <a:gd name="T60" fmla="*/ 126 w 174"/>
                <a:gd name="T61" fmla="*/ 152 h 152"/>
                <a:gd name="T62" fmla="*/ 104 w 174"/>
                <a:gd name="T63" fmla="*/ 137 h 152"/>
                <a:gd name="T64" fmla="*/ 104 w 174"/>
                <a:gd name="T65" fmla="*/ 133 h 152"/>
                <a:gd name="T66" fmla="*/ 41 w 174"/>
                <a:gd name="T67" fmla="*/ 96 h 152"/>
                <a:gd name="T68" fmla="*/ 41 w 174"/>
                <a:gd name="T69" fmla="*/ 81 h 152"/>
                <a:gd name="T70" fmla="*/ 45 w 174"/>
                <a:gd name="T71" fmla="*/ 74 h 152"/>
                <a:gd name="T72" fmla="*/ 49 w 174"/>
                <a:gd name="T73" fmla="*/ 70 h 152"/>
                <a:gd name="T74" fmla="*/ 52 w 174"/>
                <a:gd name="T75" fmla="*/ 67 h 152"/>
                <a:gd name="T76" fmla="*/ 60 w 174"/>
                <a:gd name="T77" fmla="*/ 63 h 152"/>
                <a:gd name="T78" fmla="*/ 60 w 174"/>
                <a:gd name="T79" fmla="*/ 59 h 152"/>
                <a:gd name="T80" fmla="*/ 63 w 174"/>
                <a:gd name="T81" fmla="*/ 52 h 152"/>
                <a:gd name="T82" fmla="*/ 60 w 174"/>
                <a:gd name="T83" fmla="*/ 44 h 152"/>
                <a:gd name="T84" fmla="*/ 60 w 174"/>
                <a:gd name="T85" fmla="*/ 44 h 152"/>
                <a:gd name="T86" fmla="*/ 56 w 174"/>
                <a:gd name="T87" fmla="*/ 37 h 152"/>
                <a:gd name="T88" fmla="*/ 52 w 174"/>
                <a:gd name="T89" fmla="*/ 29 h 152"/>
                <a:gd name="T90" fmla="*/ 49 w 174"/>
                <a:gd name="T91" fmla="*/ 26 h 152"/>
                <a:gd name="T92" fmla="*/ 49 w 174"/>
                <a:gd name="T93" fmla="*/ 22 h 152"/>
                <a:gd name="T94" fmla="*/ 45 w 174"/>
                <a:gd name="T95" fmla="*/ 18 h 152"/>
                <a:gd name="T96" fmla="*/ 45 w 174"/>
                <a:gd name="T97" fmla="*/ 18 h 152"/>
                <a:gd name="T98" fmla="*/ 0 w 174"/>
                <a:gd name="T99" fmla="*/ 96 h 152"/>
                <a:gd name="T100" fmla="*/ 15 w 174"/>
                <a:gd name="T101" fmla="*/ 96 h 152"/>
                <a:gd name="T102" fmla="*/ 0 w 174"/>
                <a:gd name="T103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4" h="152">
                  <a:moveTo>
                    <a:pt x="45" y="18"/>
                  </a:moveTo>
                  <a:lnTo>
                    <a:pt x="45" y="15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6" y="7"/>
                  </a:lnTo>
                  <a:lnTo>
                    <a:pt x="63" y="0"/>
                  </a:lnTo>
                  <a:lnTo>
                    <a:pt x="67" y="3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11"/>
                  </a:lnTo>
                  <a:lnTo>
                    <a:pt x="74" y="15"/>
                  </a:lnTo>
                  <a:lnTo>
                    <a:pt x="78" y="15"/>
                  </a:lnTo>
                  <a:lnTo>
                    <a:pt x="82" y="11"/>
                  </a:lnTo>
                  <a:lnTo>
                    <a:pt x="86" y="15"/>
                  </a:lnTo>
                  <a:lnTo>
                    <a:pt x="93" y="15"/>
                  </a:lnTo>
                  <a:lnTo>
                    <a:pt x="97" y="15"/>
                  </a:lnTo>
                  <a:lnTo>
                    <a:pt x="104" y="22"/>
                  </a:lnTo>
                  <a:lnTo>
                    <a:pt x="108" y="22"/>
                  </a:lnTo>
                  <a:lnTo>
                    <a:pt x="111" y="26"/>
                  </a:lnTo>
                  <a:lnTo>
                    <a:pt x="111" y="26"/>
                  </a:lnTo>
                  <a:lnTo>
                    <a:pt x="119" y="26"/>
                  </a:lnTo>
                  <a:lnTo>
                    <a:pt x="123" y="29"/>
                  </a:lnTo>
                  <a:lnTo>
                    <a:pt x="126" y="29"/>
                  </a:lnTo>
                  <a:lnTo>
                    <a:pt x="130" y="29"/>
                  </a:lnTo>
                  <a:lnTo>
                    <a:pt x="134" y="29"/>
                  </a:lnTo>
                  <a:lnTo>
                    <a:pt x="134" y="29"/>
                  </a:lnTo>
                  <a:lnTo>
                    <a:pt x="141" y="22"/>
                  </a:lnTo>
                  <a:lnTo>
                    <a:pt x="141" y="22"/>
                  </a:lnTo>
                  <a:lnTo>
                    <a:pt x="145" y="18"/>
                  </a:lnTo>
                  <a:lnTo>
                    <a:pt x="148" y="18"/>
                  </a:lnTo>
                  <a:lnTo>
                    <a:pt x="148" y="18"/>
                  </a:lnTo>
                  <a:lnTo>
                    <a:pt x="156" y="18"/>
                  </a:lnTo>
                  <a:lnTo>
                    <a:pt x="160" y="18"/>
                  </a:lnTo>
                  <a:lnTo>
                    <a:pt x="160" y="22"/>
                  </a:lnTo>
                  <a:lnTo>
                    <a:pt x="163" y="22"/>
                  </a:lnTo>
                  <a:lnTo>
                    <a:pt x="171" y="22"/>
                  </a:lnTo>
                  <a:lnTo>
                    <a:pt x="174" y="22"/>
                  </a:lnTo>
                  <a:lnTo>
                    <a:pt x="160" y="37"/>
                  </a:lnTo>
                  <a:lnTo>
                    <a:pt x="160" y="93"/>
                  </a:lnTo>
                  <a:lnTo>
                    <a:pt x="171" y="104"/>
                  </a:lnTo>
                  <a:lnTo>
                    <a:pt x="171" y="104"/>
                  </a:lnTo>
                  <a:lnTo>
                    <a:pt x="163" y="111"/>
                  </a:lnTo>
                  <a:lnTo>
                    <a:pt x="163" y="111"/>
                  </a:lnTo>
                  <a:lnTo>
                    <a:pt x="160" y="115"/>
                  </a:lnTo>
                  <a:lnTo>
                    <a:pt x="163" y="115"/>
                  </a:lnTo>
                  <a:lnTo>
                    <a:pt x="156" y="115"/>
                  </a:lnTo>
                  <a:lnTo>
                    <a:pt x="152" y="118"/>
                  </a:lnTo>
                  <a:lnTo>
                    <a:pt x="148" y="118"/>
                  </a:lnTo>
                  <a:lnTo>
                    <a:pt x="148" y="122"/>
                  </a:lnTo>
                  <a:lnTo>
                    <a:pt x="148" y="122"/>
                  </a:lnTo>
                  <a:lnTo>
                    <a:pt x="145" y="126"/>
                  </a:lnTo>
                  <a:lnTo>
                    <a:pt x="145" y="126"/>
                  </a:lnTo>
                  <a:lnTo>
                    <a:pt x="145" y="126"/>
                  </a:lnTo>
                  <a:lnTo>
                    <a:pt x="141" y="130"/>
                  </a:lnTo>
                  <a:lnTo>
                    <a:pt x="141" y="133"/>
                  </a:lnTo>
                  <a:lnTo>
                    <a:pt x="141" y="137"/>
                  </a:lnTo>
                  <a:lnTo>
                    <a:pt x="137" y="141"/>
                  </a:lnTo>
                  <a:lnTo>
                    <a:pt x="130" y="148"/>
                  </a:lnTo>
                  <a:lnTo>
                    <a:pt x="126" y="152"/>
                  </a:lnTo>
                  <a:lnTo>
                    <a:pt x="126" y="152"/>
                  </a:lnTo>
                  <a:lnTo>
                    <a:pt x="108" y="137"/>
                  </a:lnTo>
                  <a:lnTo>
                    <a:pt x="104" y="137"/>
                  </a:lnTo>
                  <a:lnTo>
                    <a:pt x="104" y="133"/>
                  </a:lnTo>
                  <a:lnTo>
                    <a:pt x="104" y="133"/>
                  </a:lnTo>
                  <a:lnTo>
                    <a:pt x="100" y="130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41" y="81"/>
                  </a:lnTo>
                  <a:lnTo>
                    <a:pt x="41" y="78"/>
                  </a:lnTo>
                  <a:lnTo>
                    <a:pt x="45" y="74"/>
                  </a:lnTo>
                  <a:lnTo>
                    <a:pt x="49" y="70"/>
                  </a:lnTo>
                  <a:lnTo>
                    <a:pt x="49" y="70"/>
                  </a:lnTo>
                  <a:lnTo>
                    <a:pt x="52" y="67"/>
                  </a:lnTo>
                  <a:lnTo>
                    <a:pt x="52" y="67"/>
                  </a:lnTo>
                  <a:lnTo>
                    <a:pt x="52" y="63"/>
                  </a:lnTo>
                  <a:lnTo>
                    <a:pt x="60" y="63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3" y="55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60" y="44"/>
                  </a:lnTo>
                  <a:lnTo>
                    <a:pt x="63" y="44"/>
                  </a:lnTo>
                  <a:lnTo>
                    <a:pt x="60" y="44"/>
                  </a:lnTo>
                  <a:lnTo>
                    <a:pt x="56" y="41"/>
                  </a:lnTo>
                  <a:lnTo>
                    <a:pt x="56" y="37"/>
                  </a:lnTo>
                  <a:lnTo>
                    <a:pt x="52" y="33"/>
                  </a:lnTo>
                  <a:lnTo>
                    <a:pt x="52" y="29"/>
                  </a:lnTo>
                  <a:lnTo>
                    <a:pt x="52" y="26"/>
                  </a:lnTo>
                  <a:lnTo>
                    <a:pt x="49" y="26"/>
                  </a:lnTo>
                  <a:lnTo>
                    <a:pt x="49" y="26"/>
                  </a:lnTo>
                  <a:lnTo>
                    <a:pt x="49" y="22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close/>
                  <a:moveTo>
                    <a:pt x="0" y="96"/>
                  </a:moveTo>
                  <a:lnTo>
                    <a:pt x="8" y="96"/>
                  </a:lnTo>
                  <a:lnTo>
                    <a:pt x="15" y="96"/>
                  </a:lnTo>
                  <a:lnTo>
                    <a:pt x="0" y="96"/>
                  </a:lnTo>
                  <a:lnTo>
                    <a:pt x="0" y="9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6" name="Freeform 108"/>
            <p:cNvSpPr>
              <a:spLocks/>
            </p:cNvSpPr>
            <p:nvPr/>
          </p:nvSpPr>
          <p:spPr bwMode="auto">
            <a:xfrm>
              <a:off x="4917035" y="3094911"/>
              <a:ext cx="123517" cy="110650"/>
            </a:xfrm>
            <a:custGeom>
              <a:avLst/>
              <a:gdLst>
                <a:gd name="T0" fmla="*/ 74 w 96"/>
                <a:gd name="T1" fmla="*/ 60 h 86"/>
                <a:gd name="T2" fmla="*/ 82 w 96"/>
                <a:gd name="T3" fmla="*/ 52 h 86"/>
                <a:gd name="T4" fmla="*/ 85 w 96"/>
                <a:gd name="T5" fmla="*/ 49 h 86"/>
                <a:gd name="T6" fmla="*/ 85 w 96"/>
                <a:gd name="T7" fmla="*/ 45 h 86"/>
                <a:gd name="T8" fmla="*/ 93 w 96"/>
                <a:gd name="T9" fmla="*/ 41 h 86"/>
                <a:gd name="T10" fmla="*/ 96 w 96"/>
                <a:gd name="T11" fmla="*/ 37 h 86"/>
                <a:gd name="T12" fmla="*/ 96 w 96"/>
                <a:gd name="T13" fmla="*/ 30 h 86"/>
                <a:gd name="T14" fmla="*/ 96 w 96"/>
                <a:gd name="T15" fmla="*/ 26 h 86"/>
                <a:gd name="T16" fmla="*/ 89 w 96"/>
                <a:gd name="T17" fmla="*/ 23 h 86"/>
                <a:gd name="T18" fmla="*/ 85 w 96"/>
                <a:gd name="T19" fmla="*/ 15 h 86"/>
                <a:gd name="T20" fmla="*/ 85 w 96"/>
                <a:gd name="T21" fmla="*/ 8 h 86"/>
                <a:gd name="T22" fmla="*/ 82 w 96"/>
                <a:gd name="T23" fmla="*/ 8 h 86"/>
                <a:gd name="T24" fmla="*/ 78 w 96"/>
                <a:gd name="T25" fmla="*/ 0 h 86"/>
                <a:gd name="T26" fmla="*/ 74 w 96"/>
                <a:gd name="T27" fmla="*/ 4 h 86"/>
                <a:gd name="T28" fmla="*/ 67 w 96"/>
                <a:gd name="T29" fmla="*/ 8 h 86"/>
                <a:gd name="T30" fmla="*/ 59 w 96"/>
                <a:gd name="T31" fmla="*/ 4 h 86"/>
                <a:gd name="T32" fmla="*/ 52 w 96"/>
                <a:gd name="T33" fmla="*/ 8 h 86"/>
                <a:gd name="T34" fmla="*/ 48 w 96"/>
                <a:gd name="T35" fmla="*/ 8 h 86"/>
                <a:gd name="T36" fmla="*/ 48 w 96"/>
                <a:gd name="T37" fmla="*/ 11 h 86"/>
                <a:gd name="T38" fmla="*/ 41 w 96"/>
                <a:gd name="T39" fmla="*/ 11 h 86"/>
                <a:gd name="T40" fmla="*/ 37 w 96"/>
                <a:gd name="T41" fmla="*/ 8 h 86"/>
                <a:gd name="T42" fmla="*/ 30 w 96"/>
                <a:gd name="T43" fmla="*/ 8 h 86"/>
                <a:gd name="T44" fmla="*/ 26 w 96"/>
                <a:gd name="T45" fmla="*/ 8 h 86"/>
                <a:gd name="T46" fmla="*/ 26 w 96"/>
                <a:gd name="T47" fmla="*/ 11 h 86"/>
                <a:gd name="T48" fmla="*/ 26 w 96"/>
                <a:gd name="T49" fmla="*/ 11 h 86"/>
                <a:gd name="T50" fmla="*/ 22 w 96"/>
                <a:gd name="T51" fmla="*/ 15 h 86"/>
                <a:gd name="T52" fmla="*/ 22 w 96"/>
                <a:gd name="T53" fmla="*/ 26 h 86"/>
                <a:gd name="T54" fmla="*/ 22 w 96"/>
                <a:gd name="T55" fmla="*/ 30 h 86"/>
                <a:gd name="T56" fmla="*/ 26 w 96"/>
                <a:gd name="T57" fmla="*/ 34 h 86"/>
                <a:gd name="T58" fmla="*/ 19 w 96"/>
                <a:gd name="T59" fmla="*/ 45 h 86"/>
                <a:gd name="T60" fmla="*/ 11 w 96"/>
                <a:gd name="T61" fmla="*/ 52 h 86"/>
                <a:gd name="T62" fmla="*/ 4 w 96"/>
                <a:gd name="T63" fmla="*/ 67 h 86"/>
                <a:gd name="T64" fmla="*/ 4 w 96"/>
                <a:gd name="T65" fmla="*/ 75 h 86"/>
                <a:gd name="T66" fmla="*/ 0 w 96"/>
                <a:gd name="T67" fmla="*/ 86 h 86"/>
                <a:gd name="T68" fmla="*/ 0 w 96"/>
                <a:gd name="T69" fmla="*/ 86 h 86"/>
                <a:gd name="T70" fmla="*/ 7 w 96"/>
                <a:gd name="T71" fmla="*/ 82 h 86"/>
                <a:gd name="T72" fmla="*/ 11 w 96"/>
                <a:gd name="T73" fmla="*/ 86 h 86"/>
                <a:gd name="T74" fmla="*/ 15 w 96"/>
                <a:gd name="T75" fmla="*/ 82 h 86"/>
                <a:gd name="T76" fmla="*/ 15 w 96"/>
                <a:gd name="T77" fmla="*/ 82 h 86"/>
                <a:gd name="T78" fmla="*/ 19 w 96"/>
                <a:gd name="T79" fmla="*/ 82 h 86"/>
                <a:gd name="T80" fmla="*/ 22 w 96"/>
                <a:gd name="T81" fmla="*/ 78 h 86"/>
                <a:gd name="T82" fmla="*/ 33 w 96"/>
                <a:gd name="T83" fmla="*/ 78 h 86"/>
                <a:gd name="T84" fmla="*/ 70 w 96"/>
                <a:gd name="T85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" h="86">
                  <a:moveTo>
                    <a:pt x="74" y="63"/>
                  </a:moveTo>
                  <a:lnTo>
                    <a:pt x="74" y="60"/>
                  </a:lnTo>
                  <a:lnTo>
                    <a:pt x="78" y="56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5" y="49"/>
                  </a:lnTo>
                  <a:lnTo>
                    <a:pt x="85" y="49"/>
                  </a:lnTo>
                  <a:lnTo>
                    <a:pt x="85" y="45"/>
                  </a:lnTo>
                  <a:lnTo>
                    <a:pt x="93" y="45"/>
                  </a:lnTo>
                  <a:lnTo>
                    <a:pt x="93" y="41"/>
                  </a:lnTo>
                  <a:lnTo>
                    <a:pt x="93" y="41"/>
                  </a:lnTo>
                  <a:lnTo>
                    <a:pt x="96" y="37"/>
                  </a:lnTo>
                  <a:lnTo>
                    <a:pt x="96" y="34"/>
                  </a:lnTo>
                  <a:lnTo>
                    <a:pt x="96" y="30"/>
                  </a:lnTo>
                  <a:lnTo>
                    <a:pt x="93" y="26"/>
                  </a:lnTo>
                  <a:lnTo>
                    <a:pt x="96" y="26"/>
                  </a:lnTo>
                  <a:lnTo>
                    <a:pt x="93" y="26"/>
                  </a:lnTo>
                  <a:lnTo>
                    <a:pt x="89" y="23"/>
                  </a:lnTo>
                  <a:lnTo>
                    <a:pt x="89" y="19"/>
                  </a:lnTo>
                  <a:lnTo>
                    <a:pt x="85" y="15"/>
                  </a:lnTo>
                  <a:lnTo>
                    <a:pt x="85" y="11"/>
                  </a:lnTo>
                  <a:lnTo>
                    <a:pt x="85" y="8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2" y="4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7" y="8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44" y="11"/>
                  </a:lnTo>
                  <a:lnTo>
                    <a:pt x="41" y="11"/>
                  </a:lnTo>
                  <a:lnTo>
                    <a:pt x="41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22" y="19"/>
                  </a:lnTo>
                  <a:lnTo>
                    <a:pt x="22" y="26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7"/>
                  </a:lnTo>
                  <a:lnTo>
                    <a:pt x="19" y="45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4" y="63"/>
                  </a:lnTo>
                  <a:lnTo>
                    <a:pt x="4" y="67"/>
                  </a:lnTo>
                  <a:lnTo>
                    <a:pt x="4" y="71"/>
                  </a:lnTo>
                  <a:lnTo>
                    <a:pt x="4" y="75"/>
                  </a:lnTo>
                  <a:lnTo>
                    <a:pt x="0" y="82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4" y="86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22" y="78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48" y="78"/>
                  </a:lnTo>
                  <a:lnTo>
                    <a:pt x="70" y="78"/>
                  </a:lnTo>
                  <a:lnTo>
                    <a:pt x="74" y="6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7" name="Freeform 109"/>
            <p:cNvSpPr>
              <a:spLocks/>
            </p:cNvSpPr>
            <p:nvPr/>
          </p:nvSpPr>
          <p:spPr bwMode="auto">
            <a:xfrm>
              <a:off x="4597952" y="2961102"/>
              <a:ext cx="276626" cy="167262"/>
            </a:xfrm>
            <a:custGeom>
              <a:avLst/>
              <a:gdLst>
                <a:gd name="T0" fmla="*/ 137 w 215"/>
                <a:gd name="T1" fmla="*/ 4 h 130"/>
                <a:gd name="T2" fmla="*/ 148 w 215"/>
                <a:gd name="T3" fmla="*/ 19 h 130"/>
                <a:gd name="T4" fmla="*/ 148 w 215"/>
                <a:gd name="T5" fmla="*/ 30 h 130"/>
                <a:gd name="T6" fmla="*/ 155 w 215"/>
                <a:gd name="T7" fmla="*/ 34 h 130"/>
                <a:gd name="T8" fmla="*/ 159 w 215"/>
                <a:gd name="T9" fmla="*/ 41 h 130"/>
                <a:gd name="T10" fmla="*/ 174 w 215"/>
                <a:gd name="T11" fmla="*/ 45 h 130"/>
                <a:gd name="T12" fmla="*/ 181 w 215"/>
                <a:gd name="T13" fmla="*/ 52 h 130"/>
                <a:gd name="T14" fmla="*/ 178 w 215"/>
                <a:gd name="T15" fmla="*/ 56 h 130"/>
                <a:gd name="T16" fmla="*/ 185 w 215"/>
                <a:gd name="T17" fmla="*/ 64 h 130"/>
                <a:gd name="T18" fmla="*/ 196 w 215"/>
                <a:gd name="T19" fmla="*/ 71 h 130"/>
                <a:gd name="T20" fmla="*/ 200 w 215"/>
                <a:gd name="T21" fmla="*/ 78 h 130"/>
                <a:gd name="T22" fmla="*/ 207 w 215"/>
                <a:gd name="T23" fmla="*/ 82 h 130"/>
                <a:gd name="T24" fmla="*/ 215 w 215"/>
                <a:gd name="T25" fmla="*/ 93 h 130"/>
                <a:gd name="T26" fmla="*/ 207 w 215"/>
                <a:gd name="T27" fmla="*/ 89 h 130"/>
                <a:gd name="T28" fmla="*/ 193 w 215"/>
                <a:gd name="T29" fmla="*/ 89 h 130"/>
                <a:gd name="T30" fmla="*/ 185 w 215"/>
                <a:gd name="T31" fmla="*/ 89 h 130"/>
                <a:gd name="T32" fmla="*/ 181 w 215"/>
                <a:gd name="T33" fmla="*/ 89 h 130"/>
                <a:gd name="T34" fmla="*/ 170 w 215"/>
                <a:gd name="T35" fmla="*/ 93 h 130"/>
                <a:gd name="T36" fmla="*/ 167 w 215"/>
                <a:gd name="T37" fmla="*/ 93 h 130"/>
                <a:gd name="T38" fmla="*/ 152 w 215"/>
                <a:gd name="T39" fmla="*/ 97 h 130"/>
                <a:gd name="T40" fmla="*/ 141 w 215"/>
                <a:gd name="T41" fmla="*/ 97 h 130"/>
                <a:gd name="T42" fmla="*/ 130 w 215"/>
                <a:gd name="T43" fmla="*/ 101 h 130"/>
                <a:gd name="T44" fmla="*/ 126 w 215"/>
                <a:gd name="T45" fmla="*/ 104 h 130"/>
                <a:gd name="T46" fmla="*/ 118 w 215"/>
                <a:gd name="T47" fmla="*/ 104 h 130"/>
                <a:gd name="T48" fmla="*/ 104 w 215"/>
                <a:gd name="T49" fmla="*/ 101 h 130"/>
                <a:gd name="T50" fmla="*/ 93 w 215"/>
                <a:gd name="T51" fmla="*/ 97 h 130"/>
                <a:gd name="T52" fmla="*/ 81 w 215"/>
                <a:gd name="T53" fmla="*/ 93 h 130"/>
                <a:gd name="T54" fmla="*/ 74 w 215"/>
                <a:gd name="T55" fmla="*/ 93 h 130"/>
                <a:gd name="T56" fmla="*/ 74 w 215"/>
                <a:gd name="T57" fmla="*/ 101 h 130"/>
                <a:gd name="T58" fmla="*/ 70 w 215"/>
                <a:gd name="T59" fmla="*/ 108 h 130"/>
                <a:gd name="T60" fmla="*/ 67 w 215"/>
                <a:gd name="T61" fmla="*/ 112 h 130"/>
                <a:gd name="T62" fmla="*/ 59 w 215"/>
                <a:gd name="T63" fmla="*/ 112 h 130"/>
                <a:gd name="T64" fmla="*/ 44 w 215"/>
                <a:gd name="T65" fmla="*/ 115 h 130"/>
                <a:gd name="T66" fmla="*/ 30 w 215"/>
                <a:gd name="T67" fmla="*/ 130 h 130"/>
                <a:gd name="T68" fmla="*/ 30 w 215"/>
                <a:gd name="T69" fmla="*/ 123 h 130"/>
                <a:gd name="T70" fmla="*/ 15 w 215"/>
                <a:gd name="T71" fmla="*/ 108 h 130"/>
                <a:gd name="T72" fmla="*/ 4 w 215"/>
                <a:gd name="T73" fmla="*/ 101 h 130"/>
                <a:gd name="T74" fmla="*/ 4 w 215"/>
                <a:gd name="T75" fmla="*/ 82 h 130"/>
                <a:gd name="T76" fmla="*/ 4 w 215"/>
                <a:gd name="T77" fmla="*/ 75 h 130"/>
                <a:gd name="T78" fmla="*/ 15 w 215"/>
                <a:gd name="T79" fmla="*/ 56 h 130"/>
                <a:gd name="T80" fmla="*/ 22 w 215"/>
                <a:gd name="T81" fmla="*/ 52 h 130"/>
                <a:gd name="T82" fmla="*/ 33 w 215"/>
                <a:gd name="T83" fmla="*/ 56 h 130"/>
                <a:gd name="T84" fmla="*/ 37 w 215"/>
                <a:gd name="T85" fmla="*/ 49 h 130"/>
                <a:gd name="T86" fmla="*/ 48 w 215"/>
                <a:gd name="T87" fmla="*/ 52 h 130"/>
                <a:gd name="T88" fmla="*/ 70 w 215"/>
                <a:gd name="T89" fmla="*/ 45 h 130"/>
                <a:gd name="T90" fmla="*/ 74 w 215"/>
                <a:gd name="T91" fmla="*/ 38 h 130"/>
                <a:gd name="T92" fmla="*/ 78 w 215"/>
                <a:gd name="T93" fmla="*/ 30 h 130"/>
                <a:gd name="T94" fmla="*/ 93 w 215"/>
                <a:gd name="T95" fmla="*/ 34 h 130"/>
                <a:gd name="T96" fmla="*/ 107 w 215"/>
                <a:gd name="T97" fmla="*/ 26 h 130"/>
                <a:gd name="T98" fmla="*/ 107 w 215"/>
                <a:gd name="T99" fmla="*/ 19 h 130"/>
                <a:gd name="T100" fmla="*/ 115 w 215"/>
                <a:gd name="T101" fmla="*/ 12 h 130"/>
                <a:gd name="T102" fmla="*/ 122 w 215"/>
                <a:gd name="T103" fmla="*/ 4 h 130"/>
                <a:gd name="T104" fmla="*/ 137 w 215"/>
                <a:gd name="T105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5" h="130">
                  <a:moveTo>
                    <a:pt x="137" y="0"/>
                  </a:moveTo>
                  <a:lnTo>
                    <a:pt x="137" y="4"/>
                  </a:lnTo>
                  <a:lnTo>
                    <a:pt x="137" y="4"/>
                  </a:lnTo>
                  <a:lnTo>
                    <a:pt x="137" y="4"/>
                  </a:lnTo>
                  <a:lnTo>
                    <a:pt x="141" y="8"/>
                  </a:lnTo>
                  <a:lnTo>
                    <a:pt x="141" y="8"/>
                  </a:lnTo>
                  <a:lnTo>
                    <a:pt x="144" y="15"/>
                  </a:lnTo>
                  <a:lnTo>
                    <a:pt x="148" y="19"/>
                  </a:lnTo>
                  <a:lnTo>
                    <a:pt x="152" y="23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8" y="30"/>
                  </a:lnTo>
                  <a:lnTo>
                    <a:pt x="148" y="34"/>
                  </a:lnTo>
                  <a:lnTo>
                    <a:pt x="148" y="38"/>
                  </a:lnTo>
                  <a:lnTo>
                    <a:pt x="155" y="38"/>
                  </a:lnTo>
                  <a:lnTo>
                    <a:pt x="155" y="34"/>
                  </a:lnTo>
                  <a:lnTo>
                    <a:pt x="159" y="34"/>
                  </a:lnTo>
                  <a:lnTo>
                    <a:pt x="163" y="38"/>
                  </a:lnTo>
                  <a:lnTo>
                    <a:pt x="159" y="38"/>
                  </a:lnTo>
                  <a:lnTo>
                    <a:pt x="159" y="41"/>
                  </a:lnTo>
                  <a:lnTo>
                    <a:pt x="163" y="45"/>
                  </a:lnTo>
                  <a:lnTo>
                    <a:pt x="167" y="45"/>
                  </a:lnTo>
                  <a:lnTo>
                    <a:pt x="170" y="45"/>
                  </a:lnTo>
                  <a:lnTo>
                    <a:pt x="174" y="45"/>
                  </a:lnTo>
                  <a:lnTo>
                    <a:pt x="174" y="49"/>
                  </a:lnTo>
                  <a:lnTo>
                    <a:pt x="178" y="49"/>
                  </a:lnTo>
                  <a:lnTo>
                    <a:pt x="178" y="49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81" y="60"/>
                  </a:lnTo>
                  <a:lnTo>
                    <a:pt x="181" y="60"/>
                  </a:lnTo>
                  <a:lnTo>
                    <a:pt x="185" y="60"/>
                  </a:lnTo>
                  <a:lnTo>
                    <a:pt x="185" y="64"/>
                  </a:lnTo>
                  <a:lnTo>
                    <a:pt x="189" y="60"/>
                  </a:lnTo>
                  <a:lnTo>
                    <a:pt x="193" y="64"/>
                  </a:lnTo>
                  <a:lnTo>
                    <a:pt x="193" y="67"/>
                  </a:lnTo>
                  <a:lnTo>
                    <a:pt x="196" y="71"/>
                  </a:lnTo>
                  <a:lnTo>
                    <a:pt x="196" y="71"/>
                  </a:lnTo>
                  <a:lnTo>
                    <a:pt x="200" y="75"/>
                  </a:lnTo>
                  <a:lnTo>
                    <a:pt x="200" y="75"/>
                  </a:lnTo>
                  <a:lnTo>
                    <a:pt x="200" y="78"/>
                  </a:lnTo>
                  <a:lnTo>
                    <a:pt x="200" y="78"/>
                  </a:lnTo>
                  <a:lnTo>
                    <a:pt x="207" y="78"/>
                  </a:lnTo>
                  <a:lnTo>
                    <a:pt x="211" y="82"/>
                  </a:lnTo>
                  <a:lnTo>
                    <a:pt x="207" y="82"/>
                  </a:lnTo>
                  <a:lnTo>
                    <a:pt x="211" y="86"/>
                  </a:lnTo>
                  <a:lnTo>
                    <a:pt x="211" y="89"/>
                  </a:lnTo>
                  <a:lnTo>
                    <a:pt x="215" y="89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11" y="89"/>
                  </a:lnTo>
                  <a:lnTo>
                    <a:pt x="207" y="89"/>
                  </a:lnTo>
                  <a:lnTo>
                    <a:pt x="204" y="93"/>
                  </a:lnTo>
                  <a:lnTo>
                    <a:pt x="204" y="93"/>
                  </a:lnTo>
                  <a:lnTo>
                    <a:pt x="196" y="93"/>
                  </a:lnTo>
                  <a:lnTo>
                    <a:pt x="193" y="89"/>
                  </a:lnTo>
                  <a:lnTo>
                    <a:pt x="193" y="89"/>
                  </a:lnTo>
                  <a:lnTo>
                    <a:pt x="189" y="89"/>
                  </a:lnTo>
                  <a:lnTo>
                    <a:pt x="189" y="89"/>
                  </a:lnTo>
                  <a:lnTo>
                    <a:pt x="185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78" y="93"/>
                  </a:lnTo>
                  <a:lnTo>
                    <a:pt x="178" y="93"/>
                  </a:lnTo>
                  <a:lnTo>
                    <a:pt x="174" y="93"/>
                  </a:lnTo>
                  <a:lnTo>
                    <a:pt x="170" y="93"/>
                  </a:lnTo>
                  <a:lnTo>
                    <a:pt x="170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3" y="93"/>
                  </a:lnTo>
                  <a:lnTo>
                    <a:pt x="155" y="93"/>
                  </a:lnTo>
                  <a:lnTo>
                    <a:pt x="152" y="97"/>
                  </a:lnTo>
                  <a:lnTo>
                    <a:pt x="152" y="97"/>
                  </a:lnTo>
                  <a:lnTo>
                    <a:pt x="144" y="97"/>
                  </a:lnTo>
                  <a:lnTo>
                    <a:pt x="144" y="97"/>
                  </a:lnTo>
                  <a:lnTo>
                    <a:pt x="141" y="97"/>
                  </a:lnTo>
                  <a:lnTo>
                    <a:pt x="137" y="97"/>
                  </a:lnTo>
                  <a:lnTo>
                    <a:pt x="133" y="97"/>
                  </a:lnTo>
                  <a:lnTo>
                    <a:pt x="133" y="97"/>
                  </a:lnTo>
                  <a:lnTo>
                    <a:pt x="130" y="101"/>
                  </a:lnTo>
                  <a:lnTo>
                    <a:pt x="130" y="104"/>
                  </a:lnTo>
                  <a:lnTo>
                    <a:pt x="133" y="104"/>
                  </a:lnTo>
                  <a:lnTo>
                    <a:pt x="130" y="104"/>
                  </a:lnTo>
                  <a:lnTo>
                    <a:pt x="126" y="104"/>
                  </a:lnTo>
                  <a:lnTo>
                    <a:pt x="126" y="104"/>
                  </a:lnTo>
                  <a:lnTo>
                    <a:pt x="122" y="104"/>
                  </a:lnTo>
                  <a:lnTo>
                    <a:pt x="118" y="104"/>
                  </a:lnTo>
                  <a:lnTo>
                    <a:pt x="118" y="104"/>
                  </a:lnTo>
                  <a:lnTo>
                    <a:pt x="115" y="104"/>
                  </a:lnTo>
                  <a:lnTo>
                    <a:pt x="111" y="104"/>
                  </a:lnTo>
                  <a:lnTo>
                    <a:pt x="107" y="104"/>
                  </a:lnTo>
                  <a:lnTo>
                    <a:pt x="104" y="101"/>
                  </a:lnTo>
                  <a:lnTo>
                    <a:pt x="100" y="101"/>
                  </a:lnTo>
                  <a:lnTo>
                    <a:pt x="100" y="101"/>
                  </a:lnTo>
                  <a:lnTo>
                    <a:pt x="96" y="97"/>
                  </a:lnTo>
                  <a:lnTo>
                    <a:pt x="93" y="97"/>
                  </a:lnTo>
                  <a:lnTo>
                    <a:pt x="89" y="93"/>
                  </a:lnTo>
                  <a:lnTo>
                    <a:pt x="89" y="93"/>
                  </a:lnTo>
                  <a:lnTo>
                    <a:pt x="85" y="93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78" y="93"/>
                  </a:lnTo>
                  <a:lnTo>
                    <a:pt x="74" y="93"/>
                  </a:lnTo>
                  <a:lnTo>
                    <a:pt x="74" y="97"/>
                  </a:lnTo>
                  <a:lnTo>
                    <a:pt x="74" y="97"/>
                  </a:lnTo>
                  <a:lnTo>
                    <a:pt x="74" y="101"/>
                  </a:lnTo>
                  <a:lnTo>
                    <a:pt x="74" y="101"/>
                  </a:lnTo>
                  <a:lnTo>
                    <a:pt x="70" y="101"/>
                  </a:lnTo>
                  <a:lnTo>
                    <a:pt x="70" y="101"/>
                  </a:lnTo>
                  <a:lnTo>
                    <a:pt x="70" y="104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0" y="112"/>
                  </a:lnTo>
                  <a:lnTo>
                    <a:pt x="70" y="112"/>
                  </a:lnTo>
                  <a:lnTo>
                    <a:pt x="67" y="112"/>
                  </a:lnTo>
                  <a:lnTo>
                    <a:pt x="67" y="115"/>
                  </a:lnTo>
                  <a:lnTo>
                    <a:pt x="63" y="112"/>
                  </a:lnTo>
                  <a:lnTo>
                    <a:pt x="63" y="112"/>
                  </a:lnTo>
                  <a:lnTo>
                    <a:pt x="59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2" y="112"/>
                  </a:lnTo>
                  <a:lnTo>
                    <a:pt x="44" y="115"/>
                  </a:lnTo>
                  <a:lnTo>
                    <a:pt x="44" y="115"/>
                  </a:lnTo>
                  <a:lnTo>
                    <a:pt x="41" y="115"/>
                  </a:lnTo>
                  <a:lnTo>
                    <a:pt x="37" y="119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27"/>
                  </a:lnTo>
                  <a:lnTo>
                    <a:pt x="30" y="123"/>
                  </a:lnTo>
                  <a:lnTo>
                    <a:pt x="22" y="123"/>
                  </a:lnTo>
                  <a:lnTo>
                    <a:pt x="22" y="119"/>
                  </a:lnTo>
                  <a:lnTo>
                    <a:pt x="18" y="115"/>
                  </a:lnTo>
                  <a:lnTo>
                    <a:pt x="15" y="108"/>
                  </a:lnTo>
                  <a:lnTo>
                    <a:pt x="15" y="108"/>
                  </a:lnTo>
                  <a:lnTo>
                    <a:pt x="11" y="104"/>
                  </a:lnTo>
                  <a:lnTo>
                    <a:pt x="7" y="101"/>
                  </a:lnTo>
                  <a:lnTo>
                    <a:pt x="4" y="101"/>
                  </a:lnTo>
                  <a:lnTo>
                    <a:pt x="4" y="93"/>
                  </a:lnTo>
                  <a:lnTo>
                    <a:pt x="4" y="89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4" y="78"/>
                  </a:lnTo>
                  <a:lnTo>
                    <a:pt x="0" y="75"/>
                  </a:lnTo>
                  <a:lnTo>
                    <a:pt x="4" y="75"/>
                  </a:lnTo>
                  <a:lnTo>
                    <a:pt x="4" y="75"/>
                  </a:lnTo>
                  <a:lnTo>
                    <a:pt x="7" y="71"/>
                  </a:lnTo>
                  <a:lnTo>
                    <a:pt x="11" y="67"/>
                  </a:lnTo>
                  <a:lnTo>
                    <a:pt x="15" y="60"/>
                  </a:lnTo>
                  <a:lnTo>
                    <a:pt x="15" y="56"/>
                  </a:lnTo>
                  <a:lnTo>
                    <a:pt x="18" y="56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22" y="52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30" y="56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3" y="49"/>
                  </a:lnTo>
                  <a:lnTo>
                    <a:pt x="37" y="49"/>
                  </a:lnTo>
                  <a:lnTo>
                    <a:pt x="37" y="49"/>
                  </a:lnTo>
                  <a:lnTo>
                    <a:pt x="41" y="52"/>
                  </a:lnTo>
                  <a:lnTo>
                    <a:pt x="41" y="56"/>
                  </a:lnTo>
                  <a:lnTo>
                    <a:pt x="44" y="52"/>
                  </a:lnTo>
                  <a:lnTo>
                    <a:pt x="48" y="52"/>
                  </a:lnTo>
                  <a:lnTo>
                    <a:pt x="52" y="49"/>
                  </a:lnTo>
                  <a:lnTo>
                    <a:pt x="56" y="49"/>
                  </a:lnTo>
                  <a:lnTo>
                    <a:pt x="67" y="45"/>
                  </a:lnTo>
                  <a:lnTo>
                    <a:pt x="70" y="45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78" y="38"/>
                  </a:lnTo>
                  <a:lnTo>
                    <a:pt x="74" y="38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74" y="30"/>
                  </a:lnTo>
                  <a:lnTo>
                    <a:pt x="78" y="30"/>
                  </a:lnTo>
                  <a:lnTo>
                    <a:pt x="81" y="30"/>
                  </a:lnTo>
                  <a:lnTo>
                    <a:pt x="85" y="34"/>
                  </a:lnTo>
                  <a:lnTo>
                    <a:pt x="89" y="34"/>
                  </a:lnTo>
                  <a:lnTo>
                    <a:pt x="93" y="34"/>
                  </a:lnTo>
                  <a:lnTo>
                    <a:pt x="100" y="30"/>
                  </a:lnTo>
                  <a:lnTo>
                    <a:pt x="104" y="30"/>
                  </a:lnTo>
                  <a:lnTo>
                    <a:pt x="104" y="26"/>
                  </a:lnTo>
                  <a:lnTo>
                    <a:pt x="107" y="26"/>
                  </a:lnTo>
                  <a:lnTo>
                    <a:pt x="104" y="23"/>
                  </a:lnTo>
                  <a:lnTo>
                    <a:pt x="107" y="23"/>
                  </a:lnTo>
                  <a:lnTo>
                    <a:pt x="107" y="19"/>
                  </a:lnTo>
                  <a:lnTo>
                    <a:pt x="107" y="19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5" y="15"/>
                  </a:lnTo>
                  <a:lnTo>
                    <a:pt x="115" y="12"/>
                  </a:lnTo>
                  <a:lnTo>
                    <a:pt x="118" y="12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22" y="4"/>
                  </a:lnTo>
                  <a:lnTo>
                    <a:pt x="126" y="4"/>
                  </a:lnTo>
                  <a:lnTo>
                    <a:pt x="130" y="4"/>
                  </a:lnTo>
                  <a:lnTo>
                    <a:pt x="133" y="4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8" name="Freeform 110"/>
            <p:cNvSpPr>
              <a:spLocks/>
            </p:cNvSpPr>
            <p:nvPr/>
          </p:nvSpPr>
          <p:spPr bwMode="auto">
            <a:xfrm>
              <a:off x="4488589" y="2517214"/>
              <a:ext cx="328091" cy="277912"/>
            </a:xfrm>
            <a:custGeom>
              <a:avLst/>
              <a:gdLst>
                <a:gd name="T0" fmla="*/ 237 w 255"/>
                <a:gd name="T1" fmla="*/ 208 h 216"/>
                <a:gd name="T2" fmla="*/ 248 w 255"/>
                <a:gd name="T3" fmla="*/ 60 h 216"/>
                <a:gd name="T4" fmla="*/ 244 w 255"/>
                <a:gd name="T5" fmla="*/ 49 h 216"/>
                <a:gd name="T6" fmla="*/ 248 w 255"/>
                <a:gd name="T7" fmla="*/ 41 h 216"/>
                <a:gd name="T8" fmla="*/ 244 w 255"/>
                <a:gd name="T9" fmla="*/ 34 h 216"/>
                <a:gd name="T10" fmla="*/ 248 w 255"/>
                <a:gd name="T11" fmla="*/ 23 h 216"/>
                <a:gd name="T12" fmla="*/ 244 w 255"/>
                <a:gd name="T13" fmla="*/ 19 h 216"/>
                <a:gd name="T14" fmla="*/ 237 w 255"/>
                <a:gd name="T15" fmla="*/ 19 h 216"/>
                <a:gd name="T16" fmla="*/ 226 w 255"/>
                <a:gd name="T17" fmla="*/ 15 h 216"/>
                <a:gd name="T18" fmla="*/ 215 w 255"/>
                <a:gd name="T19" fmla="*/ 12 h 216"/>
                <a:gd name="T20" fmla="*/ 215 w 255"/>
                <a:gd name="T21" fmla="*/ 12 h 216"/>
                <a:gd name="T22" fmla="*/ 207 w 255"/>
                <a:gd name="T23" fmla="*/ 4 h 216"/>
                <a:gd name="T24" fmla="*/ 200 w 255"/>
                <a:gd name="T25" fmla="*/ 4 h 216"/>
                <a:gd name="T26" fmla="*/ 196 w 255"/>
                <a:gd name="T27" fmla="*/ 4 h 216"/>
                <a:gd name="T28" fmla="*/ 189 w 255"/>
                <a:gd name="T29" fmla="*/ 4 h 216"/>
                <a:gd name="T30" fmla="*/ 178 w 255"/>
                <a:gd name="T31" fmla="*/ 4 h 216"/>
                <a:gd name="T32" fmla="*/ 166 w 255"/>
                <a:gd name="T33" fmla="*/ 12 h 216"/>
                <a:gd name="T34" fmla="*/ 163 w 255"/>
                <a:gd name="T35" fmla="*/ 19 h 216"/>
                <a:gd name="T36" fmla="*/ 166 w 255"/>
                <a:gd name="T37" fmla="*/ 30 h 216"/>
                <a:gd name="T38" fmla="*/ 166 w 255"/>
                <a:gd name="T39" fmla="*/ 38 h 216"/>
                <a:gd name="T40" fmla="*/ 163 w 255"/>
                <a:gd name="T41" fmla="*/ 45 h 216"/>
                <a:gd name="T42" fmla="*/ 152 w 255"/>
                <a:gd name="T43" fmla="*/ 49 h 216"/>
                <a:gd name="T44" fmla="*/ 141 w 255"/>
                <a:gd name="T45" fmla="*/ 41 h 216"/>
                <a:gd name="T46" fmla="*/ 126 w 255"/>
                <a:gd name="T47" fmla="*/ 34 h 216"/>
                <a:gd name="T48" fmla="*/ 107 w 255"/>
                <a:gd name="T49" fmla="*/ 30 h 216"/>
                <a:gd name="T50" fmla="*/ 100 w 255"/>
                <a:gd name="T51" fmla="*/ 30 h 216"/>
                <a:gd name="T52" fmla="*/ 89 w 255"/>
                <a:gd name="T53" fmla="*/ 19 h 216"/>
                <a:gd name="T54" fmla="*/ 85 w 255"/>
                <a:gd name="T55" fmla="*/ 12 h 216"/>
                <a:gd name="T56" fmla="*/ 70 w 255"/>
                <a:gd name="T57" fmla="*/ 4 h 216"/>
                <a:gd name="T58" fmla="*/ 55 w 255"/>
                <a:gd name="T59" fmla="*/ 4 h 216"/>
                <a:gd name="T60" fmla="*/ 37 w 255"/>
                <a:gd name="T61" fmla="*/ 4 h 216"/>
                <a:gd name="T62" fmla="*/ 29 w 255"/>
                <a:gd name="T63" fmla="*/ 0 h 216"/>
                <a:gd name="T64" fmla="*/ 29 w 255"/>
                <a:gd name="T65" fmla="*/ 8 h 216"/>
                <a:gd name="T66" fmla="*/ 29 w 255"/>
                <a:gd name="T67" fmla="*/ 15 h 216"/>
                <a:gd name="T68" fmla="*/ 18 w 255"/>
                <a:gd name="T69" fmla="*/ 23 h 216"/>
                <a:gd name="T70" fmla="*/ 11 w 255"/>
                <a:gd name="T71" fmla="*/ 23 h 216"/>
                <a:gd name="T72" fmla="*/ 7 w 255"/>
                <a:gd name="T73" fmla="*/ 26 h 216"/>
                <a:gd name="T74" fmla="*/ 11 w 255"/>
                <a:gd name="T75" fmla="*/ 34 h 216"/>
                <a:gd name="T76" fmla="*/ 11 w 255"/>
                <a:gd name="T77" fmla="*/ 38 h 216"/>
                <a:gd name="T78" fmla="*/ 7 w 255"/>
                <a:gd name="T79" fmla="*/ 41 h 216"/>
                <a:gd name="T80" fmla="*/ 4 w 255"/>
                <a:gd name="T81" fmla="*/ 45 h 216"/>
                <a:gd name="T82" fmla="*/ 0 w 255"/>
                <a:gd name="T83" fmla="*/ 45 h 216"/>
                <a:gd name="T84" fmla="*/ 0 w 255"/>
                <a:gd name="T85" fmla="*/ 49 h 216"/>
                <a:gd name="T86" fmla="*/ 0 w 255"/>
                <a:gd name="T87" fmla="*/ 52 h 216"/>
                <a:gd name="T88" fmla="*/ 4 w 255"/>
                <a:gd name="T89" fmla="*/ 67 h 216"/>
                <a:gd name="T90" fmla="*/ 4 w 255"/>
                <a:gd name="T91" fmla="*/ 75 h 216"/>
                <a:gd name="T92" fmla="*/ 7 w 255"/>
                <a:gd name="T93" fmla="*/ 86 h 216"/>
                <a:gd name="T94" fmla="*/ 4 w 255"/>
                <a:gd name="T95" fmla="*/ 97 h 216"/>
                <a:gd name="T96" fmla="*/ 7 w 255"/>
                <a:gd name="T97" fmla="*/ 104 h 216"/>
                <a:gd name="T98" fmla="*/ 0 w 255"/>
                <a:gd name="T99" fmla="*/ 108 h 216"/>
                <a:gd name="T100" fmla="*/ 0 w 255"/>
                <a:gd name="T101" fmla="*/ 112 h 216"/>
                <a:gd name="T102" fmla="*/ 4 w 255"/>
                <a:gd name="T103" fmla="*/ 119 h 216"/>
                <a:gd name="T104" fmla="*/ 7 w 255"/>
                <a:gd name="T105" fmla="*/ 127 h 216"/>
                <a:gd name="T106" fmla="*/ 11 w 255"/>
                <a:gd name="T107" fmla="*/ 130 h 216"/>
                <a:gd name="T108" fmla="*/ 11 w 255"/>
                <a:gd name="T109" fmla="*/ 138 h 216"/>
                <a:gd name="T110" fmla="*/ 15 w 255"/>
                <a:gd name="T111" fmla="*/ 141 h 216"/>
                <a:gd name="T112" fmla="*/ 26 w 255"/>
                <a:gd name="T113" fmla="*/ 141 h 216"/>
                <a:gd name="T114" fmla="*/ 33 w 255"/>
                <a:gd name="T115" fmla="*/ 145 h 216"/>
                <a:gd name="T116" fmla="*/ 37 w 255"/>
                <a:gd name="T117" fmla="*/ 153 h 216"/>
                <a:gd name="T118" fmla="*/ 41 w 255"/>
                <a:gd name="T119" fmla="*/ 156 h 216"/>
                <a:gd name="T120" fmla="*/ 74 w 255"/>
                <a:gd name="T121" fmla="*/ 167 h 216"/>
                <a:gd name="T122" fmla="*/ 237 w 255"/>
                <a:gd name="T123" fmla="*/ 216 h 216"/>
                <a:gd name="T124" fmla="*/ 237 w 255"/>
                <a:gd name="T125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5" h="216">
                  <a:moveTo>
                    <a:pt x="237" y="216"/>
                  </a:moveTo>
                  <a:lnTo>
                    <a:pt x="237" y="208"/>
                  </a:lnTo>
                  <a:lnTo>
                    <a:pt x="255" y="208"/>
                  </a:lnTo>
                  <a:lnTo>
                    <a:pt x="248" y="60"/>
                  </a:lnTo>
                  <a:lnTo>
                    <a:pt x="244" y="52"/>
                  </a:lnTo>
                  <a:lnTo>
                    <a:pt x="244" y="49"/>
                  </a:lnTo>
                  <a:lnTo>
                    <a:pt x="244" y="45"/>
                  </a:lnTo>
                  <a:lnTo>
                    <a:pt x="248" y="41"/>
                  </a:lnTo>
                  <a:lnTo>
                    <a:pt x="248" y="38"/>
                  </a:lnTo>
                  <a:lnTo>
                    <a:pt x="244" y="34"/>
                  </a:lnTo>
                  <a:lnTo>
                    <a:pt x="248" y="26"/>
                  </a:lnTo>
                  <a:lnTo>
                    <a:pt x="248" y="23"/>
                  </a:lnTo>
                  <a:lnTo>
                    <a:pt x="248" y="19"/>
                  </a:lnTo>
                  <a:lnTo>
                    <a:pt x="244" y="19"/>
                  </a:lnTo>
                  <a:lnTo>
                    <a:pt x="240" y="15"/>
                  </a:lnTo>
                  <a:lnTo>
                    <a:pt x="237" y="19"/>
                  </a:lnTo>
                  <a:lnTo>
                    <a:pt x="226" y="15"/>
                  </a:lnTo>
                  <a:lnTo>
                    <a:pt x="226" y="15"/>
                  </a:lnTo>
                  <a:lnTo>
                    <a:pt x="222" y="15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5" y="8"/>
                  </a:lnTo>
                  <a:lnTo>
                    <a:pt x="207" y="4"/>
                  </a:lnTo>
                  <a:lnTo>
                    <a:pt x="203" y="4"/>
                  </a:lnTo>
                  <a:lnTo>
                    <a:pt x="200" y="4"/>
                  </a:lnTo>
                  <a:lnTo>
                    <a:pt x="196" y="4"/>
                  </a:lnTo>
                  <a:lnTo>
                    <a:pt x="196" y="4"/>
                  </a:lnTo>
                  <a:lnTo>
                    <a:pt x="192" y="4"/>
                  </a:lnTo>
                  <a:lnTo>
                    <a:pt x="189" y="4"/>
                  </a:lnTo>
                  <a:lnTo>
                    <a:pt x="185" y="4"/>
                  </a:lnTo>
                  <a:lnTo>
                    <a:pt x="178" y="4"/>
                  </a:lnTo>
                  <a:lnTo>
                    <a:pt x="170" y="8"/>
                  </a:lnTo>
                  <a:lnTo>
                    <a:pt x="166" y="12"/>
                  </a:lnTo>
                  <a:lnTo>
                    <a:pt x="166" y="15"/>
                  </a:lnTo>
                  <a:lnTo>
                    <a:pt x="163" y="19"/>
                  </a:lnTo>
                  <a:lnTo>
                    <a:pt x="163" y="26"/>
                  </a:lnTo>
                  <a:lnTo>
                    <a:pt x="166" y="30"/>
                  </a:lnTo>
                  <a:lnTo>
                    <a:pt x="166" y="38"/>
                  </a:lnTo>
                  <a:lnTo>
                    <a:pt x="166" y="38"/>
                  </a:lnTo>
                  <a:lnTo>
                    <a:pt x="163" y="41"/>
                  </a:lnTo>
                  <a:lnTo>
                    <a:pt x="163" y="45"/>
                  </a:lnTo>
                  <a:lnTo>
                    <a:pt x="155" y="49"/>
                  </a:lnTo>
                  <a:lnTo>
                    <a:pt x="152" y="49"/>
                  </a:lnTo>
                  <a:lnTo>
                    <a:pt x="144" y="49"/>
                  </a:lnTo>
                  <a:lnTo>
                    <a:pt x="141" y="41"/>
                  </a:lnTo>
                  <a:lnTo>
                    <a:pt x="133" y="38"/>
                  </a:lnTo>
                  <a:lnTo>
                    <a:pt x="126" y="34"/>
                  </a:lnTo>
                  <a:lnTo>
                    <a:pt x="115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9" y="19"/>
                  </a:lnTo>
                  <a:lnTo>
                    <a:pt x="89" y="15"/>
                  </a:lnTo>
                  <a:lnTo>
                    <a:pt x="85" y="12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63" y="4"/>
                  </a:lnTo>
                  <a:lnTo>
                    <a:pt x="55" y="4"/>
                  </a:lnTo>
                  <a:lnTo>
                    <a:pt x="44" y="4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15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5" y="23"/>
                  </a:lnTo>
                  <a:lnTo>
                    <a:pt x="11" y="23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34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7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4" y="56"/>
                  </a:lnTo>
                  <a:lnTo>
                    <a:pt x="4" y="67"/>
                  </a:lnTo>
                  <a:lnTo>
                    <a:pt x="4" y="71"/>
                  </a:lnTo>
                  <a:lnTo>
                    <a:pt x="4" y="75"/>
                  </a:lnTo>
                  <a:lnTo>
                    <a:pt x="4" y="82"/>
                  </a:lnTo>
                  <a:lnTo>
                    <a:pt x="7" y="86"/>
                  </a:lnTo>
                  <a:lnTo>
                    <a:pt x="4" y="93"/>
                  </a:lnTo>
                  <a:lnTo>
                    <a:pt x="4" y="97"/>
                  </a:lnTo>
                  <a:lnTo>
                    <a:pt x="7" y="101"/>
                  </a:lnTo>
                  <a:lnTo>
                    <a:pt x="7" y="104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4" y="119"/>
                  </a:lnTo>
                  <a:lnTo>
                    <a:pt x="7" y="123"/>
                  </a:lnTo>
                  <a:lnTo>
                    <a:pt x="7" y="127"/>
                  </a:lnTo>
                  <a:lnTo>
                    <a:pt x="11" y="130"/>
                  </a:lnTo>
                  <a:lnTo>
                    <a:pt x="11" y="130"/>
                  </a:lnTo>
                  <a:lnTo>
                    <a:pt x="11" y="134"/>
                  </a:lnTo>
                  <a:lnTo>
                    <a:pt x="11" y="138"/>
                  </a:lnTo>
                  <a:lnTo>
                    <a:pt x="11" y="138"/>
                  </a:lnTo>
                  <a:lnTo>
                    <a:pt x="15" y="141"/>
                  </a:lnTo>
                  <a:lnTo>
                    <a:pt x="22" y="141"/>
                  </a:lnTo>
                  <a:lnTo>
                    <a:pt x="26" y="141"/>
                  </a:lnTo>
                  <a:lnTo>
                    <a:pt x="29" y="141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37" y="153"/>
                  </a:lnTo>
                  <a:lnTo>
                    <a:pt x="41" y="156"/>
                  </a:lnTo>
                  <a:lnTo>
                    <a:pt x="41" y="156"/>
                  </a:lnTo>
                  <a:lnTo>
                    <a:pt x="70" y="164"/>
                  </a:lnTo>
                  <a:lnTo>
                    <a:pt x="74" y="167"/>
                  </a:lnTo>
                  <a:lnTo>
                    <a:pt x="107" y="153"/>
                  </a:lnTo>
                  <a:lnTo>
                    <a:pt x="237" y="216"/>
                  </a:lnTo>
                  <a:lnTo>
                    <a:pt x="237" y="216"/>
                  </a:lnTo>
                  <a:lnTo>
                    <a:pt x="237" y="21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9" name="Freeform 111"/>
            <p:cNvSpPr>
              <a:spLocks noEditPoints="1"/>
            </p:cNvSpPr>
            <p:nvPr/>
          </p:nvSpPr>
          <p:spPr bwMode="auto">
            <a:xfrm>
              <a:off x="4444842" y="2427150"/>
              <a:ext cx="81058" cy="147963"/>
            </a:xfrm>
            <a:custGeom>
              <a:avLst/>
              <a:gdLst>
                <a:gd name="T0" fmla="*/ 38 w 63"/>
                <a:gd name="T1" fmla="*/ 115 h 115"/>
                <a:gd name="T2" fmla="*/ 41 w 63"/>
                <a:gd name="T3" fmla="*/ 115 h 115"/>
                <a:gd name="T4" fmla="*/ 45 w 63"/>
                <a:gd name="T5" fmla="*/ 111 h 115"/>
                <a:gd name="T6" fmla="*/ 45 w 63"/>
                <a:gd name="T7" fmla="*/ 108 h 115"/>
                <a:gd name="T8" fmla="*/ 41 w 63"/>
                <a:gd name="T9" fmla="*/ 100 h 115"/>
                <a:gd name="T10" fmla="*/ 41 w 63"/>
                <a:gd name="T11" fmla="*/ 96 h 115"/>
                <a:gd name="T12" fmla="*/ 49 w 63"/>
                <a:gd name="T13" fmla="*/ 93 h 115"/>
                <a:gd name="T14" fmla="*/ 52 w 63"/>
                <a:gd name="T15" fmla="*/ 89 h 115"/>
                <a:gd name="T16" fmla="*/ 63 w 63"/>
                <a:gd name="T17" fmla="*/ 78 h 115"/>
                <a:gd name="T18" fmla="*/ 63 w 63"/>
                <a:gd name="T19" fmla="*/ 70 h 115"/>
                <a:gd name="T20" fmla="*/ 60 w 63"/>
                <a:gd name="T21" fmla="*/ 70 h 115"/>
                <a:gd name="T22" fmla="*/ 56 w 63"/>
                <a:gd name="T23" fmla="*/ 67 h 115"/>
                <a:gd name="T24" fmla="*/ 52 w 63"/>
                <a:gd name="T25" fmla="*/ 63 h 115"/>
                <a:gd name="T26" fmla="*/ 52 w 63"/>
                <a:gd name="T27" fmla="*/ 63 h 115"/>
                <a:gd name="T28" fmla="*/ 49 w 63"/>
                <a:gd name="T29" fmla="*/ 63 h 115"/>
                <a:gd name="T30" fmla="*/ 45 w 63"/>
                <a:gd name="T31" fmla="*/ 63 h 115"/>
                <a:gd name="T32" fmla="*/ 38 w 63"/>
                <a:gd name="T33" fmla="*/ 56 h 115"/>
                <a:gd name="T34" fmla="*/ 49 w 63"/>
                <a:gd name="T35" fmla="*/ 44 h 115"/>
                <a:gd name="T36" fmla="*/ 52 w 63"/>
                <a:gd name="T37" fmla="*/ 41 h 115"/>
                <a:gd name="T38" fmla="*/ 56 w 63"/>
                <a:gd name="T39" fmla="*/ 37 h 115"/>
                <a:gd name="T40" fmla="*/ 52 w 63"/>
                <a:gd name="T41" fmla="*/ 33 h 115"/>
                <a:gd name="T42" fmla="*/ 49 w 63"/>
                <a:gd name="T43" fmla="*/ 26 h 115"/>
                <a:gd name="T44" fmla="*/ 45 w 63"/>
                <a:gd name="T45" fmla="*/ 19 h 115"/>
                <a:gd name="T46" fmla="*/ 49 w 63"/>
                <a:gd name="T47" fmla="*/ 15 h 115"/>
                <a:gd name="T48" fmla="*/ 52 w 63"/>
                <a:gd name="T49" fmla="*/ 7 h 115"/>
                <a:gd name="T50" fmla="*/ 45 w 63"/>
                <a:gd name="T51" fmla="*/ 11 h 115"/>
                <a:gd name="T52" fmla="*/ 41 w 63"/>
                <a:gd name="T53" fmla="*/ 11 h 115"/>
                <a:gd name="T54" fmla="*/ 38 w 63"/>
                <a:gd name="T55" fmla="*/ 4 h 115"/>
                <a:gd name="T56" fmla="*/ 34 w 63"/>
                <a:gd name="T57" fmla="*/ 0 h 115"/>
                <a:gd name="T58" fmla="*/ 30 w 63"/>
                <a:gd name="T59" fmla="*/ 4 h 115"/>
                <a:gd name="T60" fmla="*/ 26 w 63"/>
                <a:gd name="T61" fmla="*/ 4 h 115"/>
                <a:gd name="T62" fmla="*/ 15 w 63"/>
                <a:gd name="T63" fmla="*/ 7 h 115"/>
                <a:gd name="T64" fmla="*/ 15 w 63"/>
                <a:gd name="T65" fmla="*/ 11 h 115"/>
                <a:gd name="T66" fmla="*/ 15 w 63"/>
                <a:gd name="T67" fmla="*/ 15 h 115"/>
                <a:gd name="T68" fmla="*/ 12 w 63"/>
                <a:gd name="T69" fmla="*/ 30 h 115"/>
                <a:gd name="T70" fmla="*/ 15 w 63"/>
                <a:gd name="T71" fmla="*/ 33 h 115"/>
                <a:gd name="T72" fmla="*/ 15 w 63"/>
                <a:gd name="T73" fmla="*/ 37 h 115"/>
                <a:gd name="T74" fmla="*/ 15 w 63"/>
                <a:gd name="T75" fmla="*/ 41 h 115"/>
                <a:gd name="T76" fmla="*/ 12 w 63"/>
                <a:gd name="T77" fmla="*/ 48 h 115"/>
                <a:gd name="T78" fmla="*/ 8 w 63"/>
                <a:gd name="T79" fmla="*/ 52 h 115"/>
                <a:gd name="T80" fmla="*/ 4 w 63"/>
                <a:gd name="T81" fmla="*/ 56 h 115"/>
                <a:gd name="T82" fmla="*/ 0 w 63"/>
                <a:gd name="T83" fmla="*/ 63 h 115"/>
                <a:gd name="T84" fmla="*/ 4 w 63"/>
                <a:gd name="T85" fmla="*/ 67 h 115"/>
                <a:gd name="T86" fmla="*/ 8 w 63"/>
                <a:gd name="T87" fmla="*/ 70 h 115"/>
                <a:gd name="T88" fmla="*/ 12 w 63"/>
                <a:gd name="T89" fmla="*/ 78 h 115"/>
                <a:gd name="T90" fmla="*/ 19 w 63"/>
                <a:gd name="T91" fmla="*/ 82 h 115"/>
                <a:gd name="T92" fmla="*/ 26 w 63"/>
                <a:gd name="T93" fmla="*/ 85 h 115"/>
                <a:gd name="T94" fmla="*/ 34 w 63"/>
                <a:gd name="T95" fmla="*/ 115 h 115"/>
                <a:gd name="T96" fmla="*/ 49 w 63"/>
                <a:gd name="T97" fmla="*/ 59 h 115"/>
                <a:gd name="T98" fmla="*/ 56 w 63"/>
                <a:gd name="T99" fmla="*/ 59 h 115"/>
                <a:gd name="T100" fmla="*/ 49 w 63"/>
                <a:gd name="T101" fmla="*/ 5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" h="115">
                  <a:moveTo>
                    <a:pt x="34" y="115"/>
                  </a:moveTo>
                  <a:lnTo>
                    <a:pt x="38" y="115"/>
                  </a:lnTo>
                  <a:lnTo>
                    <a:pt x="38" y="115"/>
                  </a:lnTo>
                  <a:lnTo>
                    <a:pt x="41" y="115"/>
                  </a:lnTo>
                  <a:lnTo>
                    <a:pt x="41" y="111"/>
                  </a:lnTo>
                  <a:lnTo>
                    <a:pt x="45" y="111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5" y="104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45" y="93"/>
                  </a:lnTo>
                  <a:lnTo>
                    <a:pt x="49" y="93"/>
                  </a:lnTo>
                  <a:lnTo>
                    <a:pt x="52" y="93"/>
                  </a:lnTo>
                  <a:lnTo>
                    <a:pt x="52" y="89"/>
                  </a:lnTo>
                  <a:lnTo>
                    <a:pt x="63" y="85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70"/>
                  </a:lnTo>
                  <a:lnTo>
                    <a:pt x="63" y="70"/>
                  </a:lnTo>
                  <a:lnTo>
                    <a:pt x="60" y="70"/>
                  </a:lnTo>
                  <a:lnTo>
                    <a:pt x="56" y="67"/>
                  </a:lnTo>
                  <a:lnTo>
                    <a:pt x="56" y="67"/>
                  </a:lnTo>
                  <a:lnTo>
                    <a:pt x="56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2" y="67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5" y="63"/>
                  </a:lnTo>
                  <a:lnTo>
                    <a:pt x="41" y="59"/>
                  </a:lnTo>
                  <a:lnTo>
                    <a:pt x="38" y="56"/>
                  </a:lnTo>
                  <a:lnTo>
                    <a:pt x="41" y="52"/>
                  </a:lnTo>
                  <a:lnTo>
                    <a:pt x="49" y="44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2" y="37"/>
                  </a:lnTo>
                  <a:lnTo>
                    <a:pt x="56" y="37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2" y="30"/>
                  </a:lnTo>
                  <a:lnTo>
                    <a:pt x="49" y="26"/>
                  </a:lnTo>
                  <a:lnTo>
                    <a:pt x="45" y="22"/>
                  </a:lnTo>
                  <a:lnTo>
                    <a:pt x="45" y="19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2" y="4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38" y="7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26" y="4"/>
                  </a:lnTo>
                  <a:lnTo>
                    <a:pt x="19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5"/>
                  </a:lnTo>
                  <a:lnTo>
                    <a:pt x="15" y="22"/>
                  </a:lnTo>
                  <a:lnTo>
                    <a:pt x="12" y="30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7"/>
                  </a:lnTo>
                  <a:lnTo>
                    <a:pt x="12" y="37"/>
                  </a:lnTo>
                  <a:lnTo>
                    <a:pt x="15" y="41"/>
                  </a:lnTo>
                  <a:lnTo>
                    <a:pt x="12" y="41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4" y="56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70"/>
                  </a:lnTo>
                  <a:lnTo>
                    <a:pt x="8" y="70"/>
                  </a:lnTo>
                  <a:lnTo>
                    <a:pt x="12" y="74"/>
                  </a:lnTo>
                  <a:lnTo>
                    <a:pt x="12" y="78"/>
                  </a:lnTo>
                  <a:lnTo>
                    <a:pt x="15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26" y="85"/>
                  </a:lnTo>
                  <a:lnTo>
                    <a:pt x="34" y="115"/>
                  </a:lnTo>
                  <a:lnTo>
                    <a:pt x="34" y="115"/>
                  </a:lnTo>
                  <a:close/>
                  <a:moveTo>
                    <a:pt x="49" y="59"/>
                  </a:moveTo>
                  <a:lnTo>
                    <a:pt x="49" y="59"/>
                  </a:lnTo>
                  <a:lnTo>
                    <a:pt x="52" y="59"/>
                  </a:lnTo>
                  <a:lnTo>
                    <a:pt x="56" y="59"/>
                  </a:lnTo>
                  <a:lnTo>
                    <a:pt x="52" y="63"/>
                  </a:lnTo>
                  <a:lnTo>
                    <a:pt x="49" y="5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0" name="Freeform 112"/>
            <p:cNvSpPr>
              <a:spLocks/>
            </p:cNvSpPr>
            <p:nvPr/>
          </p:nvSpPr>
          <p:spPr bwMode="auto">
            <a:xfrm>
              <a:off x="4116753" y="2432297"/>
              <a:ext cx="424588" cy="371837"/>
            </a:xfrm>
            <a:custGeom>
              <a:avLst/>
              <a:gdLst>
                <a:gd name="T0" fmla="*/ 326 w 330"/>
                <a:gd name="T1" fmla="*/ 219 h 289"/>
                <a:gd name="T2" fmla="*/ 318 w 330"/>
                <a:gd name="T3" fmla="*/ 207 h 289"/>
                <a:gd name="T4" fmla="*/ 304 w 330"/>
                <a:gd name="T5" fmla="*/ 207 h 289"/>
                <a:gd name="T6" fmla="*/ 300 w 330"/>
                <a:gd name="T7" fmla="*/ 200 h 289"/>
                <a:gd name="T8" fmla="*/ 296 w 330"/>
                <a:gd name="T9" fmla="*/ 193 h 289"/>
                <a:gd name="T10" fmla="*/ 289 w 330"/>
                <a:gd name="T11" fmla="*/ 178 h 289"/>
                <a:gd name="T12" fmla="*/ 289 w 330"/>
                <a:gd name="T13" fmla="*/ 174 h 289"/>
                <a:gd name="T14" fmla="*/ 296 w 330"/>
                <a:gd name="T15" fmla="*/ 167 h 289"/>
                <a:gd name="T16" fmla="*/ 296 w 330"/>
                <a:gd name="T17" fmla="*/ 152 h 289"/>
                <a:gd name="T18" fmla="*/ 293 w 330"/>
                <a:gd name="T19" fmla="*/ 137 h 289"/>
                <a:gd name="T20" fmla="*/ 289 w 330"/>
                <a:gd name="T21" fmla="*/ 118 h 289"/>
                <a:gd name="T22" fmla="*/ 289 w 330"/>
                <a:gd name="T23" fmla="*/ 111 h 289"/>
                <a:gd name="T24" fmla="*/ 274 w 330"/>
                <a:gd name="T25" fmla="*/ 78 h 289"/>
                <a:gd name="T26" fmla="*/ 267 w 330"/>
                <a:gd name="T27" fmla="*/ 70 h 289"/>
                <a:gd name="T28" fmla="*/ 259 w 330"/>
                <a:gd name="T29" fmla="*/ 63 h 289"/>
                <a:gd name="T30" fmla="*/ 255 w 330"/>
                <a:gd name="T31" fmla="*/ 59 h 289"/>
                <a:gd name="T32" fmla="*/ 263 w 330"/>
                <a:gd name="T33" fmla="*/ 48 h 289"/>
                <a:gd name="T34" fmla="*/ 267 w 330"/>
                <a:gd name="T35" fmla="*/ 37 h 289"/>
                <a:gd name="T36" fmla="*/ 270 w 330"/>
                <a:gd name="T37" fmla="*/ 33 h 289"/>
                <a:gd name="T38" fmla="*/ 267 w 330"/>
                <a:gd name="T39" fmla="*/ 29 h 289"/>
                <a:gd name="T40" fmla="*/ 270 w 330"/>
                <a:gd name="T41" fmla="*/ 11 h 289"/>
                <a:gd name="T42" fmla="*/ 270 w 330"/>
                <a:gd name="T43" fmla="*/ 3 h 289"/>
                <a:gd name="T44" fmla="*/ 263 w 330"/>
                <a:gd name="T45" fmla="*/ 3 h 289"/>
                <a:gd name="T46" fmla="*/ 248 w 330"/>
                <a:gd name="T47" fmla="*/ 0 h 289"/>
                <a:gd name="T48" fmla="*/ 241 w 330"/>
                <a:gd name="T49" fmla="*/ 3 h 289"/>
                <a:gd name="T50" fmla="*/ 233 w 330"/>
                <a:gd name="T51" fmla="*/ 0 h 289"/>
                <a:gd name="T52" fmla="*/ 226 w 330"/>
                <a:gd name="T53" fmla="*/ 7 h 289"/>
                <a:gd name="T54" fmla="*/ 218 w 330"/>
                <a:gd name="T55" fmla="*/ 7 h 289"/>
                <a:gd name="T56" fmla="*/ 207 w 330"/>
                <a:gd name="T57" fmla="*/ 3 h 289"/>
                <a:gd name="T58" fmla="*/ 200 w 330"/>
                <a:gd name="T59" fmla="*/ 3 h 289"/>
                <a:gd name="T60" fmla="*/ 193 w 330"/>
                <a:gd name="T61" fmla="*/ 3 h 289"/>
                <a:gd name="T62" fmla="*/ 185 w 330"/>
                <a:gd name="T63" fmla="*/ 7 h 289"/>
                <a:gd name="T64" fmla="*/ 174 w 330"/>
                <a:gd name="T65" fmla="*/ 7 h 289"/>
                <a:gd name="T66" fmla="*/ 159 w 330"/>
                <a:gd name="T67" fmla="*/ 7 h 289"/>
                <a:gd name="T68" fmla="*/ 144 w 330"/>
                <a:gd name="T69" fmla="*/ 15 h 289"/>
                <a:gd name="T70" fmla="*/ 141 w 330"/>
                <a:gd name="T71" fmla="*/ 22 h 289"/>
                <a:gd name="T72" fmla="*/ 133 w 330"/>
                <a:gd name="T73" fmla="*/ 22 h 289"/>
                <a:gd name="T74" fmla="*/ 126 w 330"/>
                <a:gd name="T75" fmla="*/ 22 h 289"/>
                <a:gd name="T76" fmla="*/ 118 w 330"/>
                <a:gd name="T77" fmla="*/ 29 h 289"/>
                <a:gd name="T78" fmla="*/ 107 w 330"/>
                <a:gd name="T79" fmla="*/ 33 h 289"/>
                <a:gd name="T80" fmla="*/ 111 w 330"/>
                <a:gd name="T81" fmla="*/ 40 h 289"/>
                <a:gd name="T82" fmla="*/ 111 w 330"/>
                <a:gd name="T83" fmla="*/ 48 h 289"/>
                <a:gd name="T84" fmla="*/ 115 w 330"/>
                <a:gd name="T85" fmla="*/ 66 h 289"/>
                <a:gd name="T86" fmla="*/ 118 w 330"/>
                <a:gd name="T87" fmla="*/ 74 h 289"/>
                <a:gd name="T88" fmla="*/ 126 w 330"/>
                <a:gd name="T89" fmla="*/ 78 h 289"/>
                <a:gd name="T90" fmla="*/ 122 w 330"/>
                <a:gd name="T91" fmla="*/ 85 h 289"/>
                <a:gd name="T92" fmla="*/ 93 w 330"/>
                <a:gd name="T93" fmla="*/ 92 h 289"/>
                <a:gd name="T94" fmla="*/ 89 w 330"/>
                <a:gd name="T95" fmla="*/ 104 h 289"/>
                <a:gd name="T96" fmla="*/ 59 w 330"/>
                <a:gd name="T97" fmla="*/ 122 h 289"/>
                <a:gd name="T98" fmla="*/ 33 w 330"/>
                <a:gd name="T99" fmla="*/ 130 h 289"/>
                <a:gd name="T100" fmla="*/ 15 w 330"/>
                <a:gd name="T101" fmla="*/ 133 h 289"/>
                <a:gd name="T102" fmla="*/ 0 w 330"/>
                <a:gd name="T103" fmla="*/ 144 h 289"/>
                <a:gd name="T104" fmla="*/ 0 w 330"/>
                <a:gd name="T105" fmla="*/ 159 h 289"/>
                <a:gd name="T106" fmla="*/ 59 w 330"/>
                <a:gd name="T107" fmla="*/ 196 h 289"/>
                <a:gd name="T108" fmla="*/ 170 w 330"/>
                <a:gd name="T109" fmla="*/ 270 h 289"/>
                <a:gd name="T110" fmla="*/ 185 w 330"/>
                <a:gd name="T111" fmla="*/ 274 h 289"/>
                <a:gd name="T112" fmla="*/ 193 w 330"/>
                <a:gd name="T113" fmla="*/ 278 h 289"/>
                <a:gd name="T114" fmla="*/ 193 w 330"/>
                <a:gd name="T115" fmla="*/ 289 h 289"/>
                <a:gd name="T116" fmla="*/ 211 w 330"/>
                <a:gd name="T117" fmla="*/ 289 h 289"/>
                <a:gd name="T118" fmla="*/ 237 w 330"/>
                <a:gd name="T119" fmla="*/ 282 h 289"/>
                <a:gd name="T120" fmla="*/ 330 w 330"/>
                <a:gd name="T121" fmla="*/ 22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0" h="289">
                  <a:moveTo>
                    <a:pt x="330" y="222"/>
                  </a:moveTo>
                  <a:lnTo>
                    <a:pt x="330" y="222"/>
                  </a:lnTo>
                  <a:lnTo>
                    <a:pt x="326" y="219"/>
                  </a:lnTo>
                  <a:lnTo>
                    <a:pt x="326" y="219"/>
                  </a:lnTo>
                  <a:lnTo>
                    <a:pt x="322" y="211"/>
                  </a:lnTo>
                  <a:lnTo>
                    <a:pt x="318" y="207"/>
                  </a:lnTo>
                  <a:lnTo>
                    <a:pt x="315" y="207"/>
                  </a:lnTo>
                  <a:lnTo>
                    <a:pt x="311" y="207"/>
                  </a:lnTo>
                  <a:lnTo>
                    <a:pt x="304" y="207"/>
                  </a:lnTo>
                  <a:lnTo>
                    <a:pt x="300" y="204"/>
                  </a:lnTo>
                  <a:lnTo>
                    <a:pt x="300" y="204"/>
                  </a:lnTo>
                  <a:lnTo>
                    <a:pt x="300" y="200"/>
                  </a:lnTo>
                  <a:lnTo>
                    <a:pt x="300" y="196"/>
                  </a:lnTo>
                  <a:lnTo>
                    <a:pt x="300" y="196"/>
                  </a:lnTo>
                  <a:lnTo>
                    <a:pt x="296" y="193"/>
                  </a:lnTo>
                  <a:lnTo>
                    <a:pt x="296" y="189"/>
                  </a:lnTo>
                  <a:lnTo>
                    <a:pt x="293" y="185"/>
                  </a:lnTo>
                  <a:lnTo>
                    <a:pt x="289" y="178"/>
                  </a:lnTo>
                  <a:lnTo>
                    <a:pt x="289" y="178"/>
                  </a:lnTo>
                  <a:lnTo>
                    <a:pt x="289" y="178"/>
                  </a:lnTo>
                  <a:lnTo>
                    <a:pt x="289" y="174"/>
                  </a:lnTo>
                  <a:lnTo>
                    <a:pt x="293" y="170"/>
                  </a:lnTo>
                  <a:lnTo>
                    <a:pt x="296" y="170"/>
                  </a:lnTo>
                  <a:lnTo>
                    <a:pt x="296" y="167"/>
                  </a:lnTo>
                  <a:lnTo>
                    <a:pt x="293" y="163"/>
                  </a:lnTo>
                  <a:lnTo>
                    <a:pt x="293" y="159"/>
                  </a:lnTo>
                  <a:lnTo>
                    <a:pt x="296" y="152"/>
                  </a:lnTo>
                  <a:lnTo>
                    <a:pt x="293" y="148"/>
                  </a:lnTo>
                  <a:lnTo>
                    <a:pt x="293" y="141"/>
                  </a:lnTo>
                  <a:lnTo>
                    <a:pt x="293" y="137"/>
                  </a:lnTo>
                  <a:lnTo>
                    <a:pt x="293" y="133"/>
                  </a:lnTo>
                  <a:lnTo>
                    <a:pt x="293" y="122"/>
                  </a:lnTo>
                  <a:lnTo>
                    <a:pt x="289" y="118"/>
                  </a:lnTo>
                  <a:lnTo>
                    <a:pt x="289" y="118"/>
                  </a:lnTo>
                  <a:lnTo>
                    <a:pt x="289" y="115"/>
                  </a:lnTo>
                  <a:lnTo>
                    <a:pt x="289" y="111"/>
                  </a:lnTo>
                  <a:lnTo>
                    <a:pt x="281" y="81"/>
                  </a:lnTo>
                  <a:lnTo>
                    <a:pt x="274" y="78"/>
                  </a:lnTo>
                  <a:lnTo>
                    <a:pt x="274" y="78"/>
                  </a:lnTo>
                  <a:lnTo>
                    <a:pt x="270" y="78"/>
                  </a:lnTo>
                  <a:lnTo>
                    <a:pt x="267" y="74"/>
                  </a:lnTo>
                  <a:lnTo>
                    <a:pt x="267" y="70"/>
                  </a:lnTo>
                  <a:lnTo>
                    <a:pt x="263" y="66"/>
                  </a:lnTo>
                  <a:lnTo>
                    <a:pt x="259" y="66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55" y="59"/>
                  </a:lnTo>
                  <a:lnTo>
                    <a:pt x="255" y="59"/>
                  </a:lnTo>
                  <a:lnTo>
                    <a:pt x="259" y="52"/>
                  </a:lnTo>
                  <a:lnTo>
                    <a:pt x="263" y="48"/>
                  </a:lnTo>
                  <a:lnTo>
                    <a:pt x="263" y="48"/>
                  </a:lnTo>
                  <a:lnTo>
                    <a:pt x="267" y="44"/>
                  </a:lnTo>
                  <a:lnTo>
                    <a:pt x="267" y="44"/>
                  </a:lnTo>
                  <a:lnTo>
                    <a:pt x="267" y="37"/>
                  </a:lnTo>
                  <a:lnTo>
                    <a:pt x="270" y="37"/>
                  </a:lnTo>
                  <a:lnTo>
                    <a:pt x="267" y="33"/>
                  </a:lnTo>
                  <a:lnTo>
                    <a:pt x="270" y="33"/>
                  </a:lnTo>
                  <a:lnTo>
                    <a:pt x="270" y="29"/>
                  </a:lnTo>
                  <a:lnTo>
                    <a:pt x="270" y="29"/>
                  </a:lnTo>
                  <a:lnTo>
                    <a:pt x="267" y="29"/>
                  </a:lnTo>
                  <a:lnTo>
                    <a:pt x="267" y="26"/>
                  </a:lnTo>
                  <a:lnTo>
                    <a:pt x="270" y="18"/>
                  </a:lnTo>
                  <a:lnTo>
                    <a:pt x="270" y="11"/>
                  </a:lnTo>
                  <a:lnTo>
                    <a:pt x="270" y="7"/>
                  </a:lnTo>
                  <a:lnTo>
                    <a:pt x="270" y="7"/>
                  </a:lnTo>
                  <a:lnTo>
                    <a:pt x="270" y="3"/>
                  </a:lnTo>
                  <a:lnTo>
                    <a:pt x="270" y="3"/>
                  </a:lnTo>
                  <a:lnTo>
                    <a:pt x="267" y="3"/>
                  </a:lnTo>
                  <a:lnTo>
                    <a:pt x="263" y="3"/>
                  </a:lnTo>
                  <a:lnTo>
                    <a:pt x="255" y="7"/>
                  </a:lnTo>
                  <a:lnTo>
                    <a:pt x="252" y="3"/>
                  </a:lnTo>
                  <a:lnTo>
                    <a:pt x="248" y="0"/>
                  </a:lnTo>
                  <a:lnTo>
                    <a:pt x="248" y="3"/>
                  </a:lnTo>
                  <a:lnTo>
                    <a:pt x="244" y="3"/>
                  </a:lnTo>
                  <a:lnTo>
                    <a:pt x="241" y="3"/>
                  </a:lnTo>
                  <a:lnTo>
                    <a:pt x="237" y="3"/>
                  </a:lnTo>
                  <a:lnTo>
                    <a:pt x="237" y="0"/>
                  </a:lnTo>
                  <a:lnTo>
                    <a:pt x="233" y="0"/>
                  </a:lnTo>
                  <a:lnTo>
                    <a:pt x="233" y="3"/>
                  </a:lnTo>
                  <a:lnTo>
                    <a:pt x="230" y="3"/>
                  </a:lnTo>
                  <a:lnTo>
                    <a:pt x="226" y="7"/>
                  </a:lnTo>
                  <a:lnTo>
                    <a:pt x="226" y="7"/>
                  </a:lnTo>
                  <a:lnTo>
                    <a:pt x="222" y="7"/>
                  </a:lnTo>
                  <a:lnTo>
                    <a:pt x="218" y="7"/>
                  </a:lnTo>
                  <a:lnTo>
                    <a:pt x="215" y="7"/>
                  </a:lnTo>
                  <a:lnTo>
                    <a:pt x="215" y="3"/>
                  </a:lnTo>
                  <a:lnTo>
                    <a:pt x="207" y="3"/>
                  </a:lnTo>
                  <a:lnTo>
                    <a:pt x="207" y="3"/>
                  </a:lnTo>
                  <a:lnTo>
                    <a:pt x="204" y="3"/>
                  </a:lnTo>
                  <a:lnTo>
                    <a:pt x="200" y="3"/>
                  </a:lnTo>
                  <a:lnTo>
                    <a:pt x="196" y="3"/>
                  </a:lnTo>
                  <a:lnTo>
                    <a:pt x="196" y="3"/>
                  </a:lnTo>
                  <a:lnTo>
                    <a:pt x="193" y="3"/>
                  </a:lnTo>
                  <a:lnTo>
                    <a:pt x="193" y="7"/>
                  </a:lnTo>
                  <a:lnTo>
                    <a:pt x="189" y="7"/>
                  </a:lnTo>
                  <a:lnTo>
                    <a:pt x="185" y="7"/>
                  </a:lnTo>
                  <a:lnTo>
                    <a:pt x="181" y="11"/>
                  </a:lnTo>
                  <a:lnTo>
                    <a:pt x="178" y="11"/>
                  </a:lnTo>
                  <a:lnTo>
                    <a:pt x="174" y="7"/>
                  </a:lnTo>
                  <a:lnTo>
                    <a:pt x="170" y="7"/>
                  </a:lnTo>
                  <a:lnTo>
                    <a:pt x="163" y="11"/>
                  </a:lnTo>
                  <a:lnTo>
                    <a:pt x="159" y="7"/>
                  </a:lnTo>
                  <a:lnTo>
                    <a:pt x="152" y="15"/>
                  </a:lnTo>
                  <a:lnTo>
                    <a:pt x="148" y="15"/>
                  </a:lnTo>
                  <a:lnTo>
                    <a:pt x="144" y="15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30" y="22"/>
                  </a:lnTo>
                  <a:lnTo>
                    <a:pt x="126" y="22"/>
                  </a:lnTo>
                  <a:lnTo>
                    <a:pt x="122" y="26"/>
                  </a:lnTo>
                  <a:lnTo>
                    <a:pt x="122" y="26"/>
                  </a:lnTo>
                  <a:lnTo>
                    <a:pt x="118" y="29"/>
                  </a:lnTo>
                  <a:lnTo>
                    <a:pt x="118" y="33"/>
                  </a:lnTo>
                  <a:lnTo>
                    <a:pt x="111" y="33"/>
                  </a:lnTo>
                  <a:lnTo>
                    <a:pt x="107" y="33"/>
                  </a:lnTo>
                  <a:lnTo>
                    <a:pt x="107" y="33"/>
                  </a:lnTo>
                  <a:lnTo>
                    <a:pt x="111" y="37"/>
                  </a:lnTo>
                  <a:lnTo>
                    <a:pt x="111" y="40"/>
                  </a:lnTo>
                  <a:lnTo>
                    <a:pt x="111" y="40"/>
                  </a:lnTo>
                  <a:lnTo>
                    <a:pt x="111" y="44"/>
                  </a:lnTo>
                  <a:lnTo>
                    <a:pt x="111" y="48"/>
                  </a:lnTo>
                  <a:lnTo>
                    <a:pt x="111" y="52"/>
                  </a:lnTo>
                  <a:lnTo>
                    <a:pt x="115" y="55"/>
                  </a:lnTo>
                  <a:lnTo>
                    <a:pt x="115" y="66"/>
                  </a:lnTo>
                  <a:lnTo>
                    <a:pt x="118" y="70"/>
                  </a:lnTo>
                  <a:lnTo>
                    <a:pt x="118" y="74"/>
                  </a:lnTo>
                  <a:lnTo>
                    <a:pt x="118" y="74"/>
                  </a:lnTo>
                  <a:lnTo>
                    <a:pt x="122" y="78"/>
                  </a:lnTo>
                  <a:lnTo>
                    <a:pt x="122" y="78"/>
                  </a:lnTo>
                  <a:lnTo>
                    <a:pt x="126" y="78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5"/>
                  </a:lnTo>
                  <a:lnTo>
                    <a:pt x="104" y="85"/>
                  </a:lnTo>
                  <a:lnTo>
                    <a:pt x="100" y="85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89" y="96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78" y="111"/>
                  </a:lnTo>
                  <a:lnTo>
                    <a:pt x="59" y="122"/>
                  </a:lnTo>
                  <a:lnTo>
                    <a:pt x="44" y="130"/>
                  </a:lnTo>
                  <a:lnTo>
                    <a:pt x="41" y="130"/>
                  </a:lnTo>
                  <a:lnTo>
                    <a:pt x="33" y="130"/>
                  </a:lnTo>
                  <a:lnTo>
                    <a:pt x="30" y="130"/>
                  </a:lnTo>
                  <a:lnTo>
                    <a:pt x="26" y="130"/>
                  </a:lnTo>
                  <a:lnTo>
                    <a:pt x="15" y="133"/>
                  </a:lnTo>
                  <a:lnTo>
                    <a:pt x="11" y="137"/>
                  </a:lnTo>
                  <a:lnTo>
                    <a:pt x="7" y="141"/>
                  </a:lnTo>
                  <a:lnTo>
                    <a:pt x="0" y="144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9" y="196"/>
                  </a:lnTo>
                  <a:lnTo>
                    <a:pt x="59" y="196"/>
                  </a:lnTo>
                  <a:lnTo>
                    <a:pt x="167" y="263"/>
                  </a:lnTo>
                  <a:lnTo>
                    <a:pt x="170" y="270"/>
                  </a:lnTo>
                  <a:lnTo>
                    <a:pt x="174" y="270"/>
                  </a:lnTo>
                  <a:lnTo>
                    <a:pt x="178" y="270"/>
                  </a:lnTo>
                  <a:lnTo>
                    <a:pt x="185" y="274"/>
                  </a:lnTo>
                  <a:lnTo>
                    <a:pt x="185" y="274"/>
                  </a:lnTo>
                  <a:lnTo>
                    <a:pt x="189" y="278"/>
                  </a:lnTo>
                  <a:lnTo>
                    <a:pt x="193" y="278"/>
                  </a:lnTo>
                  <a:lnTo>
                    <a:pt x="193" y="282"/>
                  </a:lnTo>
                  <a:lnTo>
                    <a:pt x="193" y="285"/>
                  </a:lnTo>
                  <a:lnTo>
                    <a:pt x="193" y="289"/>
                  </a:lnTo>
                  <a:lnTo>
                    <a:pt x="196" y="289"/>
                  </a:lnTo>
                  <a:lnTo>
                    <a:pt x="204" y="289"/>
                  </a:lnTo>
                  <a:lnTo>
                    <a:pt x="211" y="289"/>
                  </a:lnTo>
                  <a:lnTo>
                    <a:pt x="211" y="289"/>
                  </a:lnTo>
                  <a:lnTo>
                    <a:pt x="211" y="289"/>
                  </a:lnTo>
                  <a:lnTo>
                    <a:pt x="237" y="282"/>
                  </a:lnTo>
                  <a:lnTo>
                    <a:pt x="255" y="267"/>
                  </a:lnTo>
                  <a:lnTo>
                    <a:pt x="330" y="222"/>
                  </a:lnTo>
                  <a:lnTo>
                    <a:pt x="330" y="22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1" name="Freeform 113"/>
            <p:cNvSpPr>
              <a:spLocks/>
            </p:cNvSpPr>
            <p:nvPr/>
          </p:nvSpPr>
          <p:spPr bwMode="auto">
            <a:xfrm>
              <a:off x="4030547" y="2455455"/>
              <a:ext cx="248320" cy="176269"/>
            </a:xfrm>
            <a:custGeom>
              <a:avLst/>
              <a:gdLst>
                <a:gd name="T0" fmla="*/ 67 w 193"/>
                <a:gd name="T1" fmla="*/ 126 h 137"/>
                <a:gd name="T2" fmla="*/ 78 w 193"/>
                <a:gd name="T3" fmla="*/ 119 h 137"/>
                <a:gd name="T4" fmla="*/ 93 w 193"/>
                <a:gd name="T5" fmla="*/ 112 h 137"/>
                <a:gd name="T6" fmla="*/ 100 w 193"/>
                <a:gd name="T7" fmla="*/ 112 h 137"/>
                <a:gd name="T8" fmla="*/ 111 w 193"/>
                <a:gd name="T9" fmla="*/ 112 h 137"/>
                <a:gd name="T10" fmla="*/ 145 w 193"/>
                <a:gd name="T11" fmla="*/ 93 h 137"/>
                <a:gd name="T12" fmla="*/ 156 w 193"/>
                <a:gd name="T13" fmla="*/ 86 h 137"/>
                <a:gd name="T14" fmla="*/ 160 w 193"/>
                <a:gd name="T15" fmla="*/ 74 h 137"/>
                <a:gd name="T16" fmla="*/ 167 w 193"/>
                <a:gd name="T17" fmla="*/ 67 h 137"/>
                <a:gd name="T18" fmla="*/ 189 w 193"/>
                <a:gd name="T19" fmla="*/ 67 h 137"/>
                <a:gd name="T20" fmla="*/ 189 w 193"/>
                <a:gd name="T21" fmla="*/ 63 h 137"/>
                <a:gd name="T22" fmla="*/ 189 w 193"/>
                <a:gd name="T23" fmla="*/ 60 h 137"/>
                <a:gd name="T24" fmla="*/ 185 w 193"/>
                <a:gd name="T25" fmla="*/ 56 h 137"/>
                <a:gd name="T26" fmla="*/ 185 w 193"/>
                <a:gd name="T27" fmla="*/ 52 h 137"/>
                <a:gd name="T28" fmla="*/ 182 w 193"/>
                <a:gd name="T29" fmla="*/ 37 h 137"/>
                <a:gd name="T30" fmla="*/ 178 w 193"/>
                <a:gd name="T31" fmla="*/ 30 h 137"/>
                <a:gd name="T32" fmla="*/ 178 w 193"/>
                <a:gd name="T33" fmla="*/ 22 h 137"/>
                <a:gd name="T34" fmla="*/ 178 w 193"/>
                <a:gd name="T35" fmla="*/ 19 h 137"/>
                <a:gd name="T36" fmla="*/ 174 w 193"/>
                <a:gd name="T37" fmla="*/ 15 h 137"/>
                <a:gd name="T38" fmla="*/ 163 w 193"/>
                <a:gd name="T39" fmla="*/ 15 h 137"/>
                <a:gd name="T40" fmla="*/ 160 w 193"/>
                <a:gd name="T41" fmla="*/ 11 h 137"/>
                <a:gd name="T42" fmla="*/ 160 w 193"/>
                <a:gd name="T43" fmla="*/ 11 h 137"/>
                <a:gd name="T44" fmla="*/ 152 w 193"/>
                <a:gd name="T45" fmla="*/ 15 h 137"/>
                <a:gd name="T46" fmla="*/ 141 w 193"/>
                <a:gd name="T47" fmla="*/ 11 h 137"/>
                <a:gd name="T48" fmla="*/ 134 w 193"/>
                <a:gd name="T49" fmla="*/ 15 h 137"/>
                <a:gd name="T50" fmla="*/ 126 w 193"/>
                <a:gd name="T51" fmla="*/ 8 h 137"/>
                <a:gd name="T52" fmla="*/ 123 w 193"/>
                <a:gd name="T53" fmla="*/ 4 h 137"/>
                <a:gd name="T54" fmla="*/ 123 w 193"/>
                <a:gd name="T55" fmla="*/ 4 h 137"/>
                <a:gd name="T56" fmla="*/ 119 w 193"/>
                <a:gd name="T57" fmla="*/ 4 h 137"/>
                <a:gd name="T58" fmla="*/ 115 w 193"/>
                <a:gd name="T59" fmla="*/ 4 h 137"/>
                <a:gd name="T60" fmla="*/ 111 w 193"/>
                <a:gd name="T61" fmla="*/ 15 h 137"/>
                <a:gd name="T62" fmla="*/ 108 w 193"/>
                <a:gd name="T63" fmla="*/ 26 h 137"/>
                <a:gd name="T64" fmla="*/ 97 w 193"/>
                <a:gd name="T65" fmla="*/ 37 h 137"/>
                <a:gd name="T66" fmla="*/ 93 w 193"/>
                <a:gd name="T67" fmla="*/ 37 h 137"/>
                <a:gd name="T68" fmla="*/ 82 w 193"/>
                <a:gd name="T69" fmla="*/ 45 h 137"/>
                <a:gd name="T70" fmla="*/ 74 w 193"/>
                <a:gd name="T71" fmla="*/ 48 h 137"/>
                <a:gd name="T72" fmla="*/ 67 w 193"/>
                <a:gd name="T73" fmla="*/ 52 h 137"/>
                <a:gd name="T74" fmla="*/ 63 w 193"/>
                <a:gd name="T75" fmla="*/ 63 h 137"/>
                <a:gd name="T76" fmla="*/ 56 w 193"/>
                <a:gd name="T77" fmla="*/ 71 h 137"/>
                <a:gd name="T78" fmla="*/ 52 w 193"/>
                <a:gd name="T79" fmla="*/ 82 h 137"/>
                <a:gd name="T80" fmla="*/ 52 w 193"/>
                <a:gd name="T81" fmla="*/ 93 h 137"/>
                <a:gd name="T82" fmla="*/ 56 w 193"/>
                <a:gd name="T83" fmla="*/ 97 h 137"/>
                <a:gd name="T84" fmla="*/ 45 w 193"/>
                <a:gd name="T85" fmla="*/ 112 h 137"/>
                <a:gd name="T86" fmla="*/ 37 w 193"/>
                <a:gd name="T87" fmla="*/ 119 h 137"/>
                <a:gd name="T88" fmla="*/ 23 w 193"/>
                <a:gd name="T89" fmla="*/ 130 h 137"/>
                <a:gd name="T90" fmla="*/ 0 w 193"/>
                <a:gd name="T91" fmla="*/ 137 h 137"/>
                <a:gd name="T92" fmla="*/ 67 w 193"/>
                <a:gd name="T93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3" h="137">
                  <a:moveTo>
                    <a:pt x="67" y="137"/>
                  </a:moveTo>
                  <a:lnTo>
                    <a:pt x="67" y="126"/>
                  </a:lnTo>
                  <a:lnTo>
                    <a:pt x="74" y="123"/>
                  </a:lnTo>
                  <a:lnTo>
                    <a:pt x="78" y="119"/>
                  </a:lnTo>
                  <a:lnTo>
                    <a:pt x="82" y="115"/>
                  </a:lnTo>
                  <a:lnTo>
                    <a:pt x="93" y="112"/>
                  </a:lnTo>
                  <a:lnTo>
                    <a:pt x="97" y="112"/>
                  </a:lnTo>
                  <a:lnTo>
                    <a:pt x="100" y="112"/>
                  </a:lnTo>
                  <a:lnTo>
                    <a:pt x="108" y="112"/>
                  </a:lnTo>
                  <a:lnTo>
                    <a:pt x="111" y="112"/>
                  </a:lnTo>
                  <a:lnTo>
                    <a:pt x="126" y="104"/>
                  </a:lnTo>
                  <a:lnTo>
                    <a:pt x="145" y="93"/>
                  </a:lnTo>
                  <a:lnTo>
                    <a:pt x="156" y="86"/>
                  </a:lnTo>
                  <a:lnTo>
                    <a:pt x="156" y="86"/>
                  </a:lnTo>
                  <a:lnTo>
                    <a:pt x="156" y="78"/>
                  </a:lnTo>
                  <a:lnTo>
                    <a:pt x="160" y="74"/>
                  </a:lnTo>
                  <a:lnTo>
                    <a:pt x="160" y="74"/>
                  </a:lnTo>
                  <a:lnTo>
                    <a:pt x="167" y="67"/>
                  </a:lnTo>
                  <a:lnTo>
                    <a:pt x="171" y="67"/>
                  </a:lnTo>
                  <a:lnTo>
                    <a:pt x="189" y="67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93" y="60"/>
                  </a:lnTo>
                  <a:lnTo>
                    <a:pt x="189" y="60"/>
                  </a:lnTo>
                  <a:lnTo>
                    <a:pt x="189" y="60"/>
                  </a:lnTo>
                  <a:lnTo>
                    <a:pt x="185" y="56"/>
                  </a:lnTo>
                  <a:lnTo>
                    <a:pt x="185" y="56"/>
                  </a:lnTo>
                  <a:lnTo>
                    <a:pt x="185" y="52"/>
                  </a:lnTo>
                  <a:lnTo>
                    <a:pt x="182" y="48"/>
                  </a:lnTo>
                  <a:lnTo>
                    <a:pt x="182" y="37"/>
                  </a:lnTo>
                  <a:lnTo>
                    <a:pt x="178" y="34"/>
                  </a:lnTo>
                  <a:lnTo>
                    <a:pt x="178" y="30"/>
                  </a:lnTo>
                  <a:lnTo>
                    <a:pt x="178" y="26"/>
                  </a:lnTo>
                  <a:lnTo>
                    <a:pt x="178" y="22"/>
                  </a:lnTo>
                  <a:lnTo>
                    <a:pt x="178" y="22"/>
                  </a:lnTo>
                  <a:lnTo>
                    <a:pt x="178" y="19"/>
                  </a:lnTo>
                  <a:lnTo>
                    <a:pt x="174" y="15"/>
                  </a:lnTo>
                  <a:lnTo>
                    <a:pt x="174" y="15"/>
                  </a:lnTo>
                  <a:lnTo>
                    <a:pt x="171" y="15"/>
                  </a:lnTo>
                  <a:lnTo>
                    <a:pt x="163" y="15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56" y="11"/>
                  </a:lnTo>
                  <a:lnTo>
                    <a:pt x="152" y="15"/>
                  </a:lnTo>
                  <a:lnTo>
                    <a:pt x="145" y="11"/>
                  </a:lnTo>
                  <a:lnTo>
                    <a:pt x="141" y="11"/>
                  </a:lnTo>
                  <a:lnTo>
                    <a:pt x="137" y="15"/>
                  </a:lnTo>
                  <a:lnTo>
                    <a:pt x="134" y="15"/>
                  </a:lnTo>
                  <a:lnTo>
                    <a:pt x="130" y="15"/>
                  </a:lnTo>
                  <a:lnTo>
                    <a:pt x="126" y="8"/>
                  </a:lnTo>
                  <a:lnTo>
                    <a:pt x="123" y="8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0"/>
                  </a:lnTo>
                  <a:lnTo>
                    <a:pt x="119" y="4"/>
                  </a:lnTo>
                  <a:lnTo>
                    <a:pt x="119" y="4"/>
                  </a:lnTo>
                  <a:lnTo>
                    <a:pt x="115" y="4"/>
                  </a:lnTo>
                  <a:lnTo>
                    <a:pt x="111" y="8"/>
                  </a:lnTo>
                  <a:lnTo>
                    <a:pt x="111" y="15"/>
                  </a:lnTo>
                  <a:lnTo>
                    <a:pt x="108" y="19"/>
                  </a:lnTo>
                  <a:lnTo>
                    <a:pt x="108" y="26"/>
                  </a:lnTo>
                  <a:lnTo>
                    <a:pt x="104" y="30"/>
                  </a:lnTo>
                  <a:lnTo>
                    <a:pt x="97" y="37"/>
                  </a:lnTo>
                  <a:lnTo>
                    <a:pt x="97" y="37"/>
                  </a:lnTo>
                  <a:lnTo>
                    <a:pt x="93" y="37"/>
                  </a:lnTo>
                  <a:lnTo>
                    <a:pt x="86" y="41"/>
                  </a:lnTo>
                  <a:lnTo>
                    <a:pt x="82" y="45"/>
                  </a:lnTo>
                  <a:lnTo>
                    <a:pt x="82" y="45"/>
                  </a:lnTo>
                  <a:lnTo>
                    <a:pt x="74" y="48"/>
                  </a:lnTo>
                  <a:lnTo>
                    <a:pt x="71" y="48"/>
                  </a:lnTo>
                  <a:lnTo>
                    <a:pt x="67" y="52"/>
                  </a:lnTo>
                  <a:lnTo>
                    <a:pt x="60" y="56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56" y="71"/>
                  </a:lnTo>
                  <a:lnTo>
                    <a:pt x="52" y="78"/>
                  </a:lnTo>
                  <a:lnTo>
                    <a:pt x="52" y="82"/>
                  </a:lnTo>
                  <a:lnTo>
                    <a:pt x="56" y="89"/>
                  </a:lnTo>
                  <a:lnTo>
                    <a:pt x="52" y="93"/>
                  </a:lnTo>
                  <a:lnTo>
                    <a:pt x="52" y="93"/>
                  </a:lnTo>
                  <a:lnTo>
                    <a:pt x="56" y="97"/>
                  </a:lnTo>
                  <a:lnTo>
                    <a:pt x="56" y="100"/>
                  </a:lnTo>
                  <a:lnTo>
                    <a:pt x="45" y="112"/>
                  </a:lnTo>
                  <a:lnTo>
                    <a:pt x="41" y="115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23" y="130"/>
                  </a:lnTo>
                  <a:lnTo>
                    <a:pt x="4" y="134"/>
                  </a:lnTo>
                  <a:lnTo>
                    <a:pt x="0" y="137"/>
                  </a:lnTo>
                  <a:lnTo>
                    <a:pt x="67" y="137"/>
                  </a:lnTo>
                  <a:lnTo>
                    <a:pt x="67" y="137"/>
                  </a:lnTo>
                  <a:lnTo>
                    <a:pt x="67" y="13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2" name="Freeform 114"/>
            <p:cNvSpPr>
              <a:spLocks/>
            </p:cNvSpPr>
            <p:nvPr/>
          </p:nvSpPr>
          <p:spPr bwMode="auto">
            <a:xfrm>
              <a:off x="3945629" y="2631723"/>
              <a:ext cx="171122" cy="129950"/>
            </a:xfrm>
            <a:custGeom>
              <a:avLst/>
              <a:gdLst>
                <a:gd name="T0" fmla="*/ 133 w 133"/>
                <a:gd name="T1" fmla="*/ 4 h 101"/>
                <a:gd name="T2" fmla="*/ 133 w 133"/>
                <a:gd name="T3" fmla="*/ 0 h 101"/>
                <a:gd name="T4" fmla="*/ 66 w 133"/>
                <a:gd name="T5" fmla="*/ 0 h 101"/>
                <a:gd name="T6" fmla="*/ 63 w 133"/>
                <a:gd name="T7" fmla="*/ 8 h 101"/>
                <a:gd name="T8" fmla="*/ 63 w 133"/>
                <a:gd name="T9" fmla="*/ 15 h 101"/>
                <a:gd name="T10" fmla="*/ 59 w 133"/>
                <a:gd name="T11" fmla="*/ 15 h 101"/>
                <a:gd name="T12" fmla="*/ 48 w 133"/>
                <a:gd name="T13" fmla="*/ 19 h 101"/>
                <a:gd name="T14" fmla="*/ 44 w 133"/>
                <a:gd name="T15" fmla="*/ 23 h 101"/>
                <a:gd name="T16" fmla="*/ 40 w 133"/>
                <a:gd name="T17" fmla="*/ 26 h 101"/>
                <a:gd name="T18" fmla="*/ 44 w 133"/>
                <a:gd name="T19" fmla="*/ 30 h 101"/>
                <a:gd name="T20" fmla="*/ 33 w 133"/>
                <a:gd name="T21" fmla="*/ 41 h 101"/>
                <a:gd name="T22" fmla="*/ 33 w 133"/>
                <a:gd name="T23" fmla="*/ 45 h 101"/>
                <a:gd name="T24" fmla="*/ 26 w 133"/>
                <a:gd name="T25" fmla="*/ 52 h 101"/>
                <a:gd name="T26" fmla="*/ 22 w 133"/>
                <a:gd name="T27" fmla="*/ 56 h 101"/>
                <a:gd name="T28" fmla="*/ 18 w 133"/>
                <a:gd name="T29" fmla="*/ 64 h 101"/>
                <a:gd name="T30" fmla="*/ 18 w 133"/>
                <a:gd name="T31" fmla="*/ 64 h 101"/>
                <a:gd name="T32" fmla="*/ 11 w 133"/>
                <a:gd name="T33" fmla="*/ 71 h 101"/>
                <a:gd name="T34" fmla="*/ 11 w 133"/>
                <a:gd name="T35" fmla="*/ 75 h 101"/>
                <a:gd name="T36" fmla="*/ 15 w 133"/>
                <a:gd name="T37" fmla="*/ 75 h 101"/>
                <a:gd name="T38" fmla="*/ 11 w 133"/>
                <a:gd name="T39" fmla="*/ 75 h 101"/>
                <a:gd name="T40" fmla="*/ 3 w 133"/>
                <a:gd name="T41" fmla="*/ 86 h 101"/>
                <a:gd name="T42" fmla="*/ 3 w 133"/>
                <a:gd name="T43" fmla="*/ 86 h 101"/>
                <a:gd name="T44" fmla="*/ 0 w 133"/>
                <a:gd name="T45" fmla="*/ 90 h 101"/>
                <a:gd name="T46" fmla="*/ 0 w 133"/>
                <a:gd name="T47" fmla="*/ 93 h 101"/>
                <a:gd name="T48" fmla="*/ 0 w 133"/>
                <a:gd name="T49" fmla="*/ 93 h 101"/>
                <a:gd name="T50" fmla="*/ 0 w 133"/>
                <a:gd name="T51" fmla="*/ 101 h 101"/>
                <a:gd name="T52" fmla="*/ 66 w 133"/>
                <a:gd name="T53" fmla="*/ 101 h 101"/>
                <a:gd name="T54" fmla="*/ 66 w 133"/>
                <a:gd name="T55" fmla="*/ 71 h 101"/>
                <a:gd name="T56" fmla="*/ 66 w 133"/>
                <a:gd name="T57" fmla="*/ 67 h 101"/>
                <a:gd name="T58" fmla="*/ 70 w 133"/>
                <a:gd name="T59" fmla="*/ 67 h 101"/>
                <a:gd name="T60" fmla="*/ 74 w 133"/>
                <a:gd name="T61" fmla="*/ 64 h 101"/>
                <a:gd name="T62" fmla="*/ 81 w 133"/>
                <a:gd name="T63" fmla="*/ 64 h 101"/>
                <a:gd name="T64" fmla="*/ 81 w 133"/>
                <a:gd name="T65" fmla="*/ 26 h 101"/>
                <a:gd name="T66" fmla="*/ 133 w 133"/>
                <a:gd name="T67" fmla="*/ 26 h 101"/>
                <a:gd name="T68" fmla="*/ 133 w 133"/>
                <a:gd name="T69" fmla="*/ 4 h 101"/>
                <a:gd name="T70" fmla="*/ 133 w 133"/>
                <a:gd name="T71" fmla="*/ 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3" h="101">
                  <a:moveTo>
                    <a:pt x="133" y="4"/>
                  </a:moveTo>
                  <a:lnTo>
                    <a:pt x="133" y="0"/>
                  </a:lnTo>
                  <a:lnTo>
                    <a:pt x="66" y="0"/>
                  </a:lnTo>
                  <a:lnTo>
                    <a:pt x="63" y="8"/>
                  </a:lnTo>
                  <a:lnTo>
                    <a:pt x="63" y="15"/>
                  </a:lnTo>
                  <a:lnTo>
                    <a:pt x="59" y="15"/>
                  </a:lnTo>
                  <a:lnTo>
                    <a:pt x="48" y="19"/>
                  </a:lnTo>
                  <a:lnTo>
                    <a:pt x="44" y="23"/>
                  </a:lnTo>
                  <a:lnTo>
                    <a:pt x="40" y="26"/>
                  </a:lnTo>
                  <a:lnTo>
                    <a:pt x="44" y="30"/>
                  </a:lnTo>
                  <a:lnTo>
                    <a:pt x="33" y="41"/>
                  </a:lnTo>
                  <a:lnTo>
                    <a:pt x="33" y="45"/>
                  </a:lnTo>
                  <a:lnTo>
                    <a:pt x="26" y="52"/>
                  </a:lnTo>
                  <a:lnTo>
                    <a:pt x="22" y="56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1" y="71"/>
                  </a:lnTo>
                  <a:lnTo>
                    <a:pt x="11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101"/>
                  </a:lnTo>
                  <a:lnTo>
                    <a:pt x="66" y="101"/>
                  </a:lnTo>
                  <a:lnTo>
                    <a:pt x="66" y="71"/>
                  </a:lnTo>
                  <a:lnTo>
                    <a:pt x="66" y="67"/>
                  </a:lnTo>
                  <a:lnTo>
                    <a:pt x="70" y="67"/>
                  </a:lnTo>
                  <a:lnTo>
                    <a:pt x="74" y="64"/>
                  </a:lnTo>
                  <a:lnTo>
                    <a:pt x="81" y="64"/>
                  </a:lnTo>
                  <a:lnTo>
                    <a:pt x="81" y="26"/>
                  </a:lnTo>
                  <a:lnTo>
                    <a:pt x="133" y="26"/>
                  </a:lnTo>
                  <a:lnTo>
                    <a:pt x="133" y="4"/>
                  </a:lnTo>
                  <a:lnTo>
                    <a:pt x="133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3" name="Freeform 115"/>
            <p:cNvSpPr>
              <a:spLocks/>
            </p:cNvSpPr>
            <p:nvPr/>
          </p:nvSpPr>
          <p:spPr bwMode="auto">
            <a:xfrm>
              <a:off x="3945629" y="2636870"/>
              <a:ext cx="247033" cy="253467"/>
            </a:xfrm>
            <a:custGeom>
              <a:avLst/>
              <a:gdLst>
                <a:gd name="T0" fmla="*/ 66 w 192"/>
                <a:gd name="T1" fmla="*/ 97 h 197"/>
                <a:gd name="T2" fmla="*/ 66 w 192"/>
                <a:gd name="T3" fmla="*/ 63 h 197"/>
                <a:gd name="T4" fmla="*/ 74 w 192"/>
                <a:gd name="T5" fmla="*/ 60 h 197"/>
                <a:gd name="T6" fmla="*/ 81 w 192"/>
                <a:gd name="T7" fmla="*/ 22 h 197"/>
                <a:gd name="T8" fmla="*/ 133 w 192"/>
                <a:gd name="T9" fmla="*/ 0 h 197"/>
                <a:gd name="T10" fmla="*/ 192 w 192"/>
                <a:gd name="T11" fmla="*/ 37 h 197"/>
                <a:gd name="T12" fmla="*/ 174 w 192"/>
                <a:gd name="T13" fmla="*/ 37 h 197"/>
                <a:gd name="T14" fmla="*/ 192 w 192"/>
                <a:gd name="T15" fmla="*/ 171 h 197"/>
                <a:gd name="T16" fmla="*/ 126 w 192"/>
                <a:gd name="T17" fmla="*/ 186 h 197"/>
                <a:gd name="T18" fmla="*/ 122 w 192"/>
                <a:gd name="T19" fmla="*/ 182 h 197"/>
                <a:gd name="T20" fmla="*/ 118 w 192"/>
                <a:gd name="T21" fmla="*/ 186 h 197"/>
                <a:gd name="T22" fmla="*/ 118 w 192"/>
                <a:gd name="T23" fmla="*/ 178 h 197"/>
                <a:gd name="T24" fmla="*/ 103 w 192"/>
                <a:gd name="T25" fmla="*/ 182 h 197"/>
                <a:gd name="T26" fmla="*/ 100 w 192"/>
                <a:gd name="T27" fmla="*/ 189 h 197"/>
                <a:gd name="T28" fmla="*/ 96 w 192"/>
                <a:gd name="T29" fmla="*/ 178 h 197"/>
                <a:gd name="T30" fmla="*/ 85 w 192"/>
                <a:gd name="T31" fmla="*/ 182 h 197"/>
                <a:gd name="T32" fmla="*/ 85 w 192"/>
                <a:gd name="T33" fmla="*/ 189 h 197"/>
                <a:gd name="T34" fmla="*/ 81 w 192"/>
                <a:gd name="T35" fmla="*/ 193 h 197"/>
                <a:gd name="T36" fmla="*/ 77 w 192"/>
                <a:gd name="T37" fmla="*/ 197 h 197"/>
                <a:gd name="T38" fmla="*/ 70 w 192"/>
                <a:gd name="T39" fmla="*/ 189 h 197"/>
                <a:gd name="T40" fmla="*/ 66 w 192"/>
                <a:gd name="T41" fmla="*/ 186 h 197"/>
                <a:gd name="T42" fmla="*/ 63 w 192"/>
                <a:gd name="T43" fmla="*/ 182 h 197"/>
                <a:gd name="T44" fmla="*/ 59 w 192"/>
                <a:gd name="T45" fmla="*/ 175 h 197"/>
                <a:gd name="T46" fmla="*/ 55 w 192"/>
                <a:gd name="T47" fmla="*/ 175 h 197"/>
                <a:gd name="T48" fmla="*/ 52 w 192"/>
                <a:gd name="T49" fmla="*/ 175 h 197"/>
                <a:gd name="T50" fmla="*/ 48 w 192"/>
                <a:gd name="T51" fmla="*/ 175 h 197"/>
                <a:gd name="T52" fmla="*/ 40 w 192"/>
                <a:gd name="T53" fmla="*/ 167 h 197"/>
                <a:gd name="T54" fmla="*/ 29 w 192"/>
                <a:gd name="T55" fmla="*/ 167 h 197"/>
                <a:gd name="T56" fmla="*/ 15 w 192"/>
                <a:gd name="T57" fmla="*/ 171 h 197"/>
                <a:gd name="T58" fmla="*/ 7 w 192"/>
                <a:gd name="T59" fmla="*/ 175 h 197"/>
                <a:gd name="T60" fmla="*/ 7 w 192"/>
                <a:gd name="T61" fmla="*/ 167 h 197"/>
                <a:gd name="T62" fmla="*/ 11 w 192"/>
                <a:gd name="T63" fmla="*/ 156 h 197"/>
                <a:gd name="T64" fmla="*/ 11 w 192"/>
                <a:gd name="T65" fmla="*/ 130 h 197"/>
                <a:gd name="T66" fmla="*/ 7 w 192"/>
                <a:gd name="T67" fmla="*/ 123 h 197"/>
                <a:gd name="T68" fmla="*/ 11 w 192"/>
                <a:gd name="T69" fmla="*/ 115 h 197"/>
                <a:gd name="T70" fmla="*/ 11 w 192"/>
                <a:gd name="T71" fmla="*/ 111 h 197"/>
                <a:gd name="T72" fmla="*/ 3 w 192"/>
                <a:gd name="T73" fmla="*/ 104 h 197"/>
                <a:gd name="T74" fmla="*/ 3 w 192"/>
                <a:gd name="T75" fmla="*/ 100 h 197"/>
                <a:gd name="T76" fmla="*/ 0 w 192"/>
                <a:gd name="T77" fmla="*/ 100 h 197"/>
                <a:gd name="T78" fmla="*/ 0 w 192"/>
                <a:gd name="T79" fmla="*/ 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2" h="197">
                  <a:moveTo>
                    <a:pt x="0" y="97"/>
                  </a:moveTo>
                  <a:lnTo>
                    <a:pt x="66" y="97"/>
                  </a:lnTo>
                  <a:lnTo>
                    <a:pt x="66" y="67"/>
                  </a:lnTo>
                  <a:lnTo>
                    <a:pt x="66" y="63"/>
                  </a:lnTo>
                  <a:lnTo>
                    <a:pt x="70" y="63"/>
                  </a:lnTo>
                  <a:lnTo>
                    <a:pt x="74" y="60"/>
                  </a:lnTo>
                  <a:lnTo>
                    <a:pt x="81" y="60"/>
                  </a:lnTo>
                  <a:lnTo>
                    <a:pt x="81" y="22"/>
                  </a:lnTo>
                  <a:lnTo>
                    <a:pt x="133" y="22"/>
                  </a:lnTo>
                  <a:lnTo>
                    <a:pt x="133" y="0"/>
                  </a:lnTo>
                  <a:lnTo>
                    <a:pt x="192" y="37"/>
                  </a:lnTo>
                  <a:lnTo>
                    <a:pt x="192" y="37"/>
                  </a:lnTo>
                  <a:lnTo>
                    <a:pt x="192" y="37"/>
                  </a:lnTo>
                  <a:lnTo>
                    <a:pt x="174" y="37"/>
                  </a:lnTo>
                  <a:lnTo>
                    <a:pt x="185" y="171"/>
                  </a:lnTo>
                  <a:lnTo>
                    <a:pt x="192" y="171"/>
                  </a:lnTo>
                  <a:lnTo>
                    <a:pt x="185" y="186"/>
                  </a:lnTo>
                  <a:lnTo>
                    <a:pt x="126" y="186"/>
                  </a:lnTo>
                  <a:lnTo>
                    <a:pt x="126" y="186"/>
                  </a:lnTo>
                  <a:lnTo>
                    <a:pt x="122" y="182"/>
                  </a:lnTo>
                  <a:lnTo>
                    <a:pt x="122" y="182"/>
                  </a:lnTo>
                  <a:lnTo>
                    <a:pt x="118" y="186"/>
                  </a:lnTo>
                  <a:lnTo>
                    <a:pt x="118" y="186"/>
                  </a:lnTo>
                  <a:lnTo>
                    <a:pt x="118" y="178"/>
                  </a:lnTo>
                  <a:lnTo>
                    <a:pt x="111" y="178"/>
                  </a:lnTo>
                  <a:lnTo>
                    <a:pt x="103" y="182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6" y="182"/>
                  </a:lnTo>
                  <a:lnTo>
                    <a:pt x="96" y="178"/>
                  </a:lnTo>
                  <a:lnTo>
                    <a:pt x="92" y="178"/>
                  </a:lnTo>
                  <a:lnTo>
                    <a:pt x="85" y="182"/>
                  </a:lnTo>
                  <a:lnTo>
                    <a:pt x="85" y="186"/>
                  </a:lnTo>
                  <a:lnTo>
                    <a:pt x="85" y="189"/>
                  </a:lnTo>
                  <a:lnTo>
                    <a:pt x="85" y="193"/>
                  </a:lnTo>
                  <a:lnTo>
                    <a:pt x="81" y="193"/>
                  </a:lnTo>
                  <a:lnTo>
                    <a:pt x="77" y="197"/>
                  </a:lnTo>
                  <a:lnTo>
                    <a:pt x="77" y="197"/>
                  </a:lnTo>
                  <a:lnTo>
                    <a:pt x="74" y="193"/>
                  </a:lnTo>
                  <a:lnTo>
                    <a:pt x="70" y="189"/>
                  </a:lnTo>
                  <a:lnTo>
                    <a:pt x="66" y="189"/>
                  </a:lnTo>
                  <a:lnTo>
                    <a:pt x="66" y="186"/>
                  </a:lnTo>
                  <a:lnTo>
                    <a:pt x="63" y="186"/>
                  </a:lnTo>
                  <a:lnTo>
                    <a:pt x="63" y="182"/>
                  </a:lnTo>
                  <a:lnTo>
                    <a:pt x="59" y="178"/>
                  </a:lnTo>
                  <a:lnTo>
                    <a:pt x="59" y="175"/>
                  </a:lnTo>
                  <a:lnTo>
                    <a:pt x="59" y="175"/>
                  </a:lnTo>
                  <a:lnTo>
                    <a:pt x="55" y="175"/>
                  </a:lnTo>
                  <a:lnTo>
                    <a:pt x="55" y="175"/>
                  </a:lnTo>
                  <a:lnTo>
                    <a:pt x="52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44" y="171"/>
                  </a:lnTo>
                  <a:lnTo>
                    <a:pt x="40" y="167"/>
                  </a:lnTo>
                  <a:lnTo>
                    <a:pt x="33" y="167"/>
                  </a:lnTo>
                  <a:lnTo>
                    <a:pt x="29" y="167"/>
                  </a:lnTo>
                  <a:lnTo>
                    <a:pt x="22" y="167"/>
                  </a:lnTo>
                  <a:lnTo>
                    <a:pt x="15" y="171"/>
                  </a:lnTo>
                  <a:lnTo>
                    <a:pt x="11" y="175"/>
                  </a:lnTo>
                  <a:lnTo>
                    <a:pt x="7" y="175"/>
                  </a:lnTo>
                  <a:lnTo>
                    <a:pt x="3" y="175"/>
                  </a:lnTo>
                  <a:lnTo>
                    <a:pt x="7" y="167"/>
                  </a:lnTo>
                  <a:lnTo>
                    <a:pt x="7" y="160"/>
                  </a:lnTo>
                  <a:lnTo>
                    <a:pt x="11" y="156"/>
                  </a:lnTo>
                  <a:lnTo>
                    <a:pt x="15" y="145"/>
                  </a:lnTo>
                  <a:lnTo>
                    <a:pt x="11" y="130"/>
                  </a:lnTo>
                  <a:lnTo>
                    <a:pt x="7" y="123"/>
                  </a:lnTo>
                  <a:lnTo>
                    <a:pt x="7" y="123"/>
                  </a:lnTo>
                  <a:lnTo>
                    <a:pt x="11" y="123"/>
                  </a:lnTo>
                  <a:lnTo>
                    <a:pt x="11" y="115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7" y="104"/>
                  </a:lnTo>
                  <a:lnTo>
                    <a:pt x="3" y="104"/>
                  </a:lnTo>
                  <a:lnTo>
                    <a:pt x="3" y="104"/>
                  </a:lnTo>
                  <a:lnTo>
                    <a:pt x="3" y="100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0" y="9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4" name="Freeform 116"/>
            <p:cNvSpPr>
              <a:spLocks/>
            </p:cNvSpPr>
            <p:nvPr/>
          </p:nvSpPr>
          <p:spPr bwMode="auto">
            <a:xfrm>
              <a:off x="4044701" y="2684476"/>
              <a:ext cx="343531" cy="292066"/>
            </a:xfrm>
            <a:custGeom>
              <a:avLst/>
              <a:gdLst>
                <a:gd name="T0" fmla="*/ 8 w 267"/>
                <a:gd name="T1" fmla="*/ 156 h 227"/>
                <a:gd name="T2" fmla="*/ 8 w 267"/>
                <a:gd name="T3" fmla="*/ 145 h 227"/>
                <a:gd name="T4" fmla="*/ 19 w 267"/>
                <a:gd name="T5" fmla="*/ 145 h 227"/>
                <a:gd name="T6" fmla="*/ 26 w 267"/>
                <a:gd name="T7" fmla="*/ 145 h 227"/>
                <a:gd name="T8" fmla="*/ 41 w 267"/>
                <a:gd name="T9" fmla="*/ 149 h 227"/>
                <a:gd name="T10" fmla="*/ 45 w 267"/>
                <a:gd name="T11" fmla="*/ 145 h 227"/>
                <a:gd name="T12" fmla="*/ 108 w 267"/>
                <a:gd name="T13" fmla="*/ 149 h 227"/>
                <a:gd name="T14" fmla="*/ 97 w 267"/>
                <a:gd name="T15" fmla="*/ 0 h 227"/>
                <a:gd name="T16" fmla="*/ 226 w 267"/>
                <a:gd name="T17" fmla="*/ 74 h 227"/>
                <a:gd name="T18" fmla="*/ 241 w 267"/>
                <a:gd name="T19" fmla="*/ 78 h 227"/>
                <a:gd name="T20" fmla="*/ 249 w 267"/>
                <a:gd name="T21" fmla="*/ 82 h 227"/>
                <a:gd name="T22" fmla="*/ 249 w 267"/>
                <a:gd name="T23" fmla="*/ 93 h 227"/>
                <a:gd name="T24" fmla="*/ 267 w 267"/>
                <a:gd name="T25" fmla="*/ 93 h 227"/>
                <a:gd name="T26" fmla="*/ 263 w 267"/>
                <a:gd name="T27" fmla="*/ 134 h 227"/>
                <a:gd name="T28" fmla="*/ 260 w 267"/>
                <a:gd name="T29" fmla="*/ 145 h 227"/>
                <a:gd name="T30" fmla="*/ 241 w 267"/>
                <a:gd name="T31" fmla="*/ 149 h 227"/>
                <a:gd name="T32" fmla="*/ 226 w 267"/>
                <a:gd name="T33" fmla="*/ 152 h 227"/>
                <a:gd name="T34" fmla="*/ 208 w 267"/>
                <a:gd name="T35" fmla="*/ 156 h 227"/>
                <a:gd name="T36" fmla="*/ 204 w 267"/>
                <a:gd name="T37" fmla="*/ 156 h 227"/>
                <a:gd name="T38" fmla="*/ 189 w 267"/>
                <a:gd name="T39" fmla="*/ 152 h 227"/>
                <a:gd name="T40" fmla="*/ 174 w 267"/>
                <a:gd name="T41" fmla="*/ 160 h 227"/>
                <a:gd name="T42" fmla="*/ 152 w 267"/>
                <a:gd name="T43" fmla="*/ 175 h 227"/>
                <a:gd name="T44" fmla="*/ 134 w 267"/>
                <a:gd name="T45" fmla="*/ 178 h 227"/>
                <a:gd name="T46" fmla="*/ 130 w 267"/>
                <a:gd name="T47" fmla="*/ 186 h 227"/>
                <a:gd name="T48" fmla="*/ 119 w 267"/>
                <a:gd name="T49" fmla="*/ 201 h 227"/>
                <a:gd name="T50" fmla="*/ 115 w 267"/>
                <a:gd name="T51" fmla="*/ 208 h 227"/>
                <a:gd name="T52" fmla="*/ 112 w 267"/>
                <a:gd name="T53" fmla="*/ 215 h 227"/>
                <a:gd name="T54" fmla="*/ 112 w 267"/>
                <a:gd name="T55" fmla="*/ 223 h 227"/>
                <a:gd name="T56" fmla="*/ 100 w 267"/>
                <a:gd name="T57" fmla="*/ 223 h 227"/>
                <a:gd name="T58" fmla="*/ 93 w 267"/>
                <a:gd name="T59" fmla="*/ 223 h 227"/>
                <a:gd name="T60" fmla="*/ 82 w 267"/>
                <a:gd name="T61" fmla="*/ 227 h 227"/>
                <a:gd name="T62" fmla="*/ 75 w 267"/>
                <a:gd name="T63" fmla="*/ 227 h 227"/>
                <a:gd name="T64" fmla="*/ 67 w 267"/>
                <a:gd name="T65" fmla="*/ 223 h 227"/>
                <a:gd name="T66" fmla="*/ 67 w 267"/>
                <a:gd name="T67" fmla="*/ 215 h 227"/>
                <a:gd name="T68" fmla="*/ 60 w 267"/>
                <a:gd name="T69" fmla="*/ 219 h 227"/>
                <a:gd name="T70" fmla="*/ 63 w 267"/>
                <a:gd name="T71" fmla="*/ 208 h 227"/>
                <a:gd name="T72" fmla="*/ 60 w 267"/>
                <a:gd name="T73" fmla="*/ 204 h 227"/>
                <a:gd name="T74" fmla="*/ 52 w 267"/>
                <a:gd name="T75" fmla="*/ 197 h 227"/>
                <a:gd name="T76" fmla="*/ 45 w 267"/>
                <a:gd name="T77" fmla="*/ 197 h 227"/>
                <a:gd name="T78" fmla="*/ 37 w 267"/>
                <a:gd name="T79" fmla="*/ 201 h 227"/>
                <a:gd name="T80" fmla="*/ 26 w 267"/>
                <a:gd name="T81" fmla="*/ 201 h 227"/>
                <a:gd name="T82" fmla="*/ 19 w 267"/>
                <a:gd name="T83" fmla="*/ 201 h 227"/>
                <a:gd name="T84" fmla="*/ 19 w 267"/>
                <a:gd name="T85" fmla="*/ 193 h 227"/>
                <a:gd name="T86" fmla="*/ 15 w 267"/>
                <a:gd name="T87" fmla="*/ 189 h 227"/>
                <a:gd name="T88" fmla="*/ 12 w 267"/>
                <a:gd name="T89" fmla="*/ 182 h 227"/>
                <a:gd name="T90" fmla="*/ 8 w 267"/>
                <a:gd name="T91" fmla="*/ 178 h 227"/>
                <a:gd name="T92" fmla="*/ 0 w 267"/>
                <a:gd name="T93" fmla="*/ 171 h 227"/>
                <a:gd name="T94" fmla="*/ 0 w 267"/>
                <a:gd name="T95" fmla="*/ 1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7" h="227">
                  <a:moveTo>
                    <a:pt x="0" y="160"/>
                  </a:moveTo>
                  <a:lnTo>
                    <a:pt x="4" y="156"/>
                  </a:lnTo>
                  <a:lnTo>
                    <a:pt x="8" y="156"/>
                  </a:lnTo>
                  <a:lnTo>
                    <a:pt x="8" y="152"/>
                  </a:lnTo>
                  <a:lnTo>
                    <a:pt x="8" y="149"/>
                  </a:lnTo>
                  <a:lnTo>
                    <a:pt x="8" y="145"/>
                  </a:lnTo>
                  <a:lnTo>
                    <a:pt x="15" y="141"/>
                  </a:lnTo>
                  <a:lnTo>
                    <a:pt x="19" y="141"/>
                  </a:lnTo>
                  <a:lnTo>
                    <a:pt x="19" y="145"/>
                  </a:lnTo>
                  <a:lnTo>
                    <a:pt x="23" y="152"/>
                  </a:lnTo>
                  <a:lnTo>
                    <a:pt x="23" y="152"/>
                  </a:lnTo>
                  <a:lnTo>
                    <a:pt x="26" y="145"/>
                  </a:lnTo>
                  <a:lnTo>
                    <a:pt x="34" y="141"/>
                  </a:lnTo>
                  <a:lnTo>
                    <a:pt x="41" y="141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45" y="145"/>
                  </a:lnTo>
                  <a:lnTo>
                    <a:pt x="45" y="145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108" y="149"/>
                  </a:lnTo>
                  <a:lnTo>
                    <a:pt x="115" y="134"/>
                  </a:lnTo>
                  <a:lnTo>
                    <a:pt x="108" y="134"/>
                  </a:lnTo>
                  <a:lnTo>
                    <a:pt x="97" y="0"/>
                  </a:lnTo>
                  <a:lnTo>
                    <a:pt x="115" y="0"/>
                  </a:lnTo>
                  <a:lnTo>
                    <a:pt x="223" y="67"/>
                  </a:lnTo>
                  <a:lnTo>
                    <a:pt x="226" y="74"/>
                  </a:lnTo>
                  <a:lnTo>
                    <a:pt x="230" y="74"/>
                  </a:lnTo>
                  <a:lnTo>
                    <a:pt x="234" y="74"/>
                  </a:lnTo>
                  <a:lnTo>
                    <a:pt x="241" y="78"/>
                  </a:lnTo>
                  <a:lnTo>
                    <a:pt x="241" y="78"/>
                  </a:lnTo>
                  <a:lnTo>
                    <a:pt x="245" y="82"/>
                  </a:lnTo>
                  <a:lnTo>
                    <a:pt x="249" y="82"/>
                  </a:lnTo>
                  <a:lnTo>
                    <a:pt x="249" y="86"/>
                  </a:lnTo>
                  <a:lnTo>
                    <a:pt x="249" y="89"/>
                  </a:lnTo>
                  <a:lnTo>
                    <a:pt x="249" y="93"/>
                  </a:lnTo>
                  <a:lnTo>
                    <a:pt x="252" y="93"/>
                  </a:lnTo>
                  <a:lnTo>
                    <a:pt x="260" y="93"/>
                  </a:lnTo>
                  <a:lnTo>
                    <a:pt x="267" y="93"/>
                  </a:lnTo>
                  <a:lnTo>
                    <a:pt x="267" y="93"/>
                  </a:lnTo>
                  <a:lnTo>
                    <a:pt x="267" y="119"/>
                  </a:lnTo>
                  <a:lnTo>
                    <a:pt x="263" y="134"/>
                  </a:lnTo>
                  <a:lnTo>
                    <a:pt x="263" y="134"/>
                  </a:lnTo>
                  <a:lnTo>
                    <a:pt x="263" y="141"/>
                  </a:lnTo>
                  <a:lnTo>
                    <a:pt x="260" y="145"/>
                  </a:lnTo>
                  <a:lnTo>
                    <a:pt x="252" y="149"/>
                  </a:lnTo>
                  <a:lnTo>
                    <a:pt x="249" y="149"/>
                  </a:lnTo>
                  <a:lnTo>
                    <a:pt x="241" y="149"/>
                  </a:lnTo>
                  <a:lnTo>
                    <a:pt x="237" y="152"/>
                  </a:lnTo>
                  <a:lnTo>
                    <a:pt x="234" y="152"/>
                  </a:lnTo>
                  <a:lnTo>
                    <a:pt x="226" y="152"/>
                  </a:lnTo>
                  <a:lnTo>
                    <a:pt x="223" y="156"/>
                  </a:lnTo>
                  <a:lnTo>
                    <a:pt x="219" y="156"/>
                  </a:lnTo>
                  <a:lnTo>
                    <a:pt x="20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2"/>
                  </a:lnTo>
                  <a:lnTo>
                    <a:pt x="197" y="152"/>
                  </a:lnTo>
                  <a:lnTo>
                    <a:pt x="189" y="152"/>
                  </a:lnTo>
                  <a:lnTo>
                    <a:pt x="182" y="156"/>
                  </a:lnTo>
                  <a:lnTo>
                    <a:pt x="178" y="156"/>
                  </a:lnTo>
                  <a:lnTo>
                    <a:pt x="174" y="160"/>
                  </a:lnTo>
                  <a:lnTo>
                    <a:pt x="160" y="167"/>
                  </a:lnTo>
                  <a:lnTo>
                    <a:pt x="152" y="171"/>
                  </a:lnTo>
                  <a:lnTo>
                    <a:pt x="152" y="175"/>
                  </a:lnTo>
                  <a:lnTo>
                    <a:pt x="141" y="178"/>
                  </a:lnTo>
                  <a:lnTo>
                    <a:pt x="141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0" y="186"/>
                  </a:lnTo>
                  <a:lnTo>
                    <a:pt x="130" y="186"/>
                  </a:lnTo>
                  <a:lnTo>
                    <a:pt x="126" y="193"/>
                  </a:lnTo>
                  <a:lnTo>
                    <a:pt x="119" y="201"/>
                  </a:lnTo>
                  <a:lnTo>
                    <a:pt x="115" y="204"/>
                  </a:lnTo>
                  <a:lnTo>
                    <a:pt x="115" y="204"/>
                  </a:lnTo>
                  <a:lnTo>
                    <a:pt x="115" y="208"/>
                  </a:lnTo>
                  <a:lnTo>
                    <a:pt x="115" y="212"/>
                  </a:lnTo>
                  <a:lnTo>
                    <a:pt x="112" y="212"/>
                  </a:lnTo>
                  <a:lnTo>
                    <a:pt x="112" y="215"/>
                  </a:lnTo>
                  <a:lnTo>
                    <a:pt x="112" y="219"/>
                  </a:lnTo>
                  <a:lnTo>
                    <a:pt x="112" y="223"/>
                  </a:lnTo>
                  <a:lnTo>
                    <a:pt x="112" y="223"/>
                  </a:lnTo>
                  <a:lnTo>
                    <a:pt x="108" y="227"/>
                  </a:lnTo>
                  <a:lnTo>
                    <a:pt x="100" y="227"/>
                  </a:lnTo>
                  <a:lnTo>
                    <a:pt x="100" y="223"/>
                  </a:lnTo>
                  <a:lnTo>
                    <a:pt x="100" y="223"/>
                  </a:lnTo>
                  <a:lnTo>
                    <a:pt x="97" y="223"/>
                  </a:lnTo>
                  <a:lnTo>
                    <a:pt x="93" y="223"/>
                  </a:lnTo>
                  <a:lnTo>
                    <a:pt x="93" y="223"/>
                  </a:lnTo>
                  <a:lnTo>
                    <a:pt x="89" y="227"/>
                  </a:lnTo>
                  <a:lnTo>
                    <a:pt x="82" y="227"/>
                  </a:lnTo>
                  <a:lnTo>
                    <a:pt x="78" y="223"/>
                  </a:lnTo>
                  <a:lnTo>
                    <a:pt x="78" y="223"/>
                  </a:lnTo>
                  <a:lnTo>
                    <a:pt x="75" y="227"/>
                  </a:lnTo>
                  <a:lnTo>
                    <a:pt x="75" y="223"/>
                  </a:lnTo>
                  <a:lnTo>
                    <a:pt x="71" y="223"/>
                  </a:lnTo>
                  <a:lnTo>
                    <a:pt x="67" y="223"/>
                  </a:lnTo>
                  <a:lnTo>
                    <a:pt x="67" y="219"/>
                  </a:lnTo>
                  <a:lnTo>
                    <a:pt x="67" y="219"/>
                  </a:lnTo>
                  <a:lnTo>
                    <a:pt x="67" y="215"/>
                  </a:lnTo>
                  <a:lnTo>
                    <a:pt x="63" y="215"/>
                  </a:lnTo>
                  <a:lnTo>
                    <a:pt x="63" y="219"/>
                  </a:lnTo>
                  <a:lnTo>
                    <a:pt x="60" y="219"/>
                  </a:lnTo>
                  <a:lnTo>
                    <a:pt x="60" y="215"/>
                  </a:lnTo>
                  <a:lnTo>
                    <a:pt x="63" y="212"/>
                  </a:lnTo>
                  <a:lnTo>
                    <a:pt x="63" y="208"/>
                  </a:lnTo>
                  <a:lnTo>
                    <a:pt x="60" y="208"/>
                  </a:lnTo>
                  <a:lnTo>
                    <a:pt x="60" y="208"/>
                  </a:lnTo>
                  <a:lnTo>
                    <a:pt x="60" y="204"/>
                  </a:lnTo>
                  <a:lnTo>
                    <a:pt x="56" y="201"/>
                  </a:lnTo>
                  <a:lnTo>
                    <a:pt x="52" y="197"/>
                  </a:lnTo>
                  <a:lnTo>
                    <a:pt x="52" y="197"/>
                  </a:lnTo>
                  <a:lnTo>
                    <a:pt x="52" y="197"/>
                  </a:lnTo>
                  <a:lnTo>
                    <a:pt x="49" y="197"/>
                  </a:lnTo>
                  <a:lnTo>
                    <a:pt x="45" y="197"/>
                  </a:lnTo>
                  <a:lnTo>
                    <a:pt x="41" y="197"/>
                  </a:lnTo>
                  <a:lnTo>
                    <a:pt x="37" y="201"/>
                  </a:lnTo>
                  <a:lnTo>
                    <a:pt x="37" y="201"/>
                  </a:lnTo>
                  <a:lnTo>
                    <a:pt x="34" y="201"/>
                  </a:lnTo>
                  <a:lnTo>
                    <a:pt x="30" y="201"/>
                  </a:lnTo>
                  <a:lnTo>
                    <a:pt x="26" y="201"/>
                  </a:lnTo>
                  <a:lnTo>
                    <a:pt x="23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197"/>
                  </a:lnTo>
                  <a:lnTo>
                    <a:pt x="19" y="193"/>
                  </a:lnTo>
                  <a:lnTo>
                    <a:pt x="15" y="193"/>
                  </a:lnTo>
                  <a:lnTo>
                    <a:pt x="15" y="189"/>
                  </a:lnTo>
                  <a:lnTo>
                    <a:pt x="15" y="189"/>
                  </a:lnTo>
                  <a:lnTo>
                    <a:pt x="15" y="186"/>
                  </a:lnTo>
                  <a:lnTo>
                    <a:pt x="12" y="186"/>
                  </a:lnTo>
                  <a:lnTo>
                    <a:pt x="12" y="182"/>
                  </a:lnTo>
                  <a:lnTo>
                    <a:pt x="12" y="182"/>
                  </a:lnTo>
                  <a:lnTo>
                    <a:pt x="8" y="182"/>
                  </a:lnTo>
                  <a:lnTo>
                    <a:pt x="8" y="178"/>
                  </a:lnTo>
                  <a:lnTo>
                    <a:pt x="4" y="175"/>
                  </a:lnTo>
                  <a:lnTo>
                    <a:pt x="0" y="175"/>
                  </a:lnTo>
                  <a:lnTo>
                    <a:pt x="0" y="171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0"/>
                  </a:lnTo>
                  <a:lnTo>
                    <a:pt x="0" y="16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5" name="Freeform 117"/>
            <p:cNvSpPr>
              <a:spLocks/>
            </p:cNvSpPr>
            <p:nvPr/>
          </p:nvSpPr>
          <p:spPr bwMode="auto">
            <a:xfrm>
              <a:off x="4188802" y="2880044"/>
              <a:ext cx="160829" cy="105504"/>
            </a:xfrm>
            <a:custGeom>
              <a:avLst/>
              <a:gdLst>
                <a:gd name="T0" fmla="*/ 0 w 125"/>
                <a:gd name="T1" fmla="*/ 67 h 82"/>
                <a:gd name="T2" fmla="*/ 0 w 125"/>
                <a:gd name="T3" fmla="*/ 60 h 82"/>
                <a:gd name="T4" fmla="*/ 3 w 125"/>
                <a:gd name="T5" fmla="*/ 56 h 82"/>
                <a:gd name="T6" fmla="*/ 3 w 125"/>
                <a:gd name="T7" fmla="*/ 52 h 82"/>
                <a:gd name="T8" fmla="*/ 14 w 125"/>
                <a:gd name="T9" fmla="*/ 41 h 82"/>
                <a:gd name="T10" fmla="*/ 18 w 125"/>
                <a:gd name="T11" fmla="*/ 34 h 82"/>
                <a:gd name="T12" fmla="*/ 22 w 125"/>
                <a:gd name="T13" fmla="*/ 26 h 82"/>
                <a:gd name="T14" fmla="*/ 29 w 125"/>
                <a:gd name="T15" fmla="*/ 26 h 82"/>
                <a:gd name="T16" fmla="*/ 40 w 125"/>
                <a:gd name="T17" fmla="*/ 23 h 82"/>
                <a:gd name="T18" fmla="*/ 48 w 125"/>
                <a:gd name="T19" fmla="*/ 15 h 82"/>
                <a:gd name="T20" fmla="*/ 66 w 125"/>
                <a:gd name="T21" fmla="*/ 4 h 82"/>
                <a:gd name="T22" fmla="*/ 77 w 125"/>
                <a:gd name="T23" fmla="*/ 0 h 82"/>
                <a:gd name="T24" fmla="*/ 88 w 125"/>
                <a:gd name="T25" fmla="*/ 0 h 82"/>
                <a:gd name="T26" fmla="*/ 92 w 125"/>
                <a:gd name="T27" fmla="*/ 4 h 82"/>
                <a:gd name="T28" fmla="*/ 92 w 125"/>
                <a:gd name="T29" fmla="*/ 8 h 82"/>
                <a:gd name="T30" fmla="*/ 88 w 125"/>
                <a:gd name="T31" fmla="*/ 15 h 82"/>
                <a:gd name="T32" fmla="*/ 103 w 125"/>
                <a:gd name="T33" fmla="*/ 30 h 82"/>
                <a:gd name="T34" fmla="*/ 118 w 125"/>
                <a:gd name="T35" fmla="*/ 34 h 82"/>
                <a:gd name="T36" fmla="*/ 118 w 125"/>
                <a:gd name="T37" fmla="*/ 34 h 82"/>
                <a:gd name="T38" fmla="*/ 122 w 125"/>
                <a:gd name="T39" fmla="*/ 37 h 82"/>
                <a:gd name="T40" fmla="*/ 122 w 125"/>
                <a:gd name="T41" fmla="*/ 45 h 82"/>
                <a:gd name="T42" fmla="*/ 125 w 125"/>
                <a:gd name="T43" fmla="*/ 49 h 82"/>
                <a:gd name="T44" fmla="*/ 118 w 125"/>
                <a:gd name="T45" fmla="*/ 52 h 82"/>
                <a:gd name="T46" fmla="*/ 111 w 125"/>
                <a:gd name="T47" fmla="*/ 52 h 82"/>
                <a:gd name="T48" fmla="*/ 107 w 125"/>
                <a:gd name="T49" fmla="*/ 56 h 82"/>
                <a:gd name="T50" fmla="*/ 107 w 125"/>
                <a:gd name="T51" fmla="*/ 63 h 82"/>
                <a:gd name="T52" fmla="*/ 100 w 125"/>
                <a:gd name="T53" fmla="*/ 63 h 82"/>
                <a:gd name="T54" fmla="*/ 81 w 125"/>
                <a:gd name="T55" fmla="*/ 60 h 82"/>
                <a:gd name="T56" fmla="*/ 81 w 125"/>
                <a:gd name="T57" fmla="*/ 60 h 82"/>
                <a:gd name="T58" fmla="*/ 74 w 125"/>
                <a:gd name="T59" fmla="*/ 63 h 82"/>
                <a:gd name="T60" fmla="*/ 59 w 125"/>
                <a:gd name="T61" fmla="*/ 63 h 82"/>
                <a:gd name="T62" fmla="*/ 44 w 125"/>
                <a:gd name="T63" fmla="*/ 63 h 82"/>
                <a:gd name="T64" fmla="*/ 40 w 125"/>
                <a:gd name="T65" fmla="*/ 67 h 82"/>
                <a:gd name="T66" fmla="*/ 40 w 125"/>
                <a:gd name="T67" fmla="*/ 75 h 82"/>
                <a:gd name="T68" fmla="*/ 44 w 125"/>
                <a:gd name="T69" fmla="*/ 82 h 82"/>
                <a:gd name="T70" fmla="*/ 37 w 125"/>
                <a:gd name="T71" fmla="*/ 78 h 82"/>
                <a:gd name="T72" fmla="*/ 33 w 125"/>
                <a:gd name="T73" fmla="*/ 82 h 82"/>
                <a:gd name="T74" fmla="*/ 22 w 125"/>
                <a:gd name="T75" fmla="*/ 78 h 82"/>
                <a:gd name="T76" fmla="*/ 18 w 125"/>
                <a:gd name="T77" fmla="*/ 75 h 82"/>
                <a:gd name="T78" fmla="*/ 14 w 125"/>
                <a:gd name="T79" fmla="*/ 75 h 82"/>
                <a:gd name="T80" fmla="*/ 7 w 125"/>
                <a:gd name="T81" fmla="*/ 71 h 82"/>
                <a:gd name="T82" fmla="*/ 0 w 125"/>
                <a:gd name="T83" fmla="*/ 7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5" h="82">
                  <a:moveTo>
                    <a:pt x="0" y="71"/>
                  </a:moveTo>
                  <a:lnTo>
                    <a:pt x="0" y="67"/>
                  </a:lnTo>
                  <a:lnTo>
                    <a:pt x="0" y="63"/>
                  </a:lnTo>
                  <a:lnTo>
                    <a:pt x="0" y="60"/>
                  </a:lnTo>
                  <a:lnTo>
                    <a:pt x="3" y="60"/>
                  </a:lnTo>
                  <a:lnTo>
                    <a:pt x="3" y="56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7" y="49"/>
                  </a:lnTo>
                  <a:lnTo>
                    <a:pt x="14" y="4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48" y="15"/>
                  </a:lnTo>
                  <a:lnTo>
                    <a:pt x="62" y="8"/>
                  </a:lnTo>
                  <a:lnTo>
                    <a:pt x="66" y="4"/>
                  </a:lnTo>
                  <a:lnTo>
                    <a:pt x="70" y="4"/>
                  </a:lnTo>
                  <a:lnTo>
                    <a:pt x="77" y="0"/>
                  </a:lnTo>
                  <a:lnTo>
                    <a:pt x="85" y="0"/>
                  </a:lnTo>
                  <a:lnTo>
                    <a:pt x="88" y="0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2" y="8"/>
                  </a:lnTo>
                  <a:lnTo>
                    <a:pt x="88" y="12"/>
                  </a:lnTo>
                  <a:lnTo>
                    <a:pt x="88" y="15"/>
                  </a:lnTo>
                  <a:lnTo>
                    <a:pt x="103" y="26"/>
                  </a:lnTo>
                  <a:lnTo>
                    <a:pt x="103" y="30"/>
                  </a:lnTo>
                  <a:lnTo>
                    <a:pt x="111" y="34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22" y="37"/>
                  </a:lnTo>
                  <a:lnTo>
                    <a:pt x="122" y="37"/>
                  </a:lnTo>
                  <a:lnTo>
                    <a:pt x="118" y="41"/>
                  </a:lnTo>
                  <a:lnTo>
                    <a:pt x="122" y="45"/>
                  </a:lnTo>
                  <a:lnTo>
                    <a:pt x="125" y="45"/>
                  </a:lnTo>
                  <a:lnTo>
                    <a:pt x="125" y="49"/>
                  </a:lnTo>
                  <a:lnTo>
                    <a:pt x="122" y="52"/>
                  </a:lnTo>
                  <a:lnTo>
                    <a:pt x="118" y="52"/>
                  </a:lnTo>
                  <a:lnTo>
                    <a:pt x="111" y="52"/>
                  </a:lnTo>
                  <a:lnTo>
                    <a:pt x="111" y="52"/>
                  </a:lnTo>
                  <a:lnTo>
                    <a:pt x="107" y="56"/>
                  </a:lnTo>
                  <a:lnTo>
                    <a:pt x="107" y="56"/>
                  </a:lnTo>
                  <a:lnTo>
                    <a:pt x="103" y="60"/>
                  </a:lnTo>
                  <a:lnTo>
                    <a:pt x="107" y="63"/>
                  </a:lnTo>
                  <a:lnTo>
                    <a:pt x="100" y="63"/>
                  </a:lnTo>
                  <a:lnTo>
                    <a:pt x="100" y="63"/>
                  </a:lnTo>
                  <a:lnTo>
                    <a:pt x="85" y="60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77" y="63"/>
                  </a:lnTo>
                  <a:lnTo>
                    <a:pt x="74" y="63"/>
                  </a:lnTo>
                  <a:lnTo>
                    <a:pt x="66" y="63"/>
                  </a:lnTo>
                  <a:lnTo>
                    <a:pt x="59" y="63"/>
                  </a:lnTo>
                  <a:lnTo>
                    <a:pt x="59" y="63"/>
                  </a:lnTo>
                  <a:lnTo>
                    <a:pt x="44" y="63"/>
                  </a:lnTo>
                  <a:lnTo>
                    <a:pt x="40" y="63"/>
                  </a:lnTo>
                  <a:lnTo>
                    <a:pt x="40" y="67"/>
                  </a:lnTo>
                  <a:lnTo>
                    <a:pt x="40" y="71"/>
                  </a:lnTo>
                  <a:lnTo>
                    <a:pt x="40" y="75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0" y="82"/>
                  </a:lnTo>
                  <a:lnTo>
                    <a:pt x="37" y="78"/>
                  </a:lnTo>
                  <a:lnTo>
                    <a:pt x="37" y="78"/>
                  </a:lnTo>
                  <a:lnTo>
                    <a:pt x="33" y="82"/>
                  </a:lnTo>
                  <a:lnTo>
                    <a:pt x="29" y="82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8" y="75"/>
                  </a:lnTo>
                  <a:lnTo>
                    <a:pt x="14" y="75"/>
                  </a:lnTo>
                  <a:lnTo>
                    <a:pt x="14" y="75"/>
                  </a:lnTo>
                  <a:lnTo>
                    <a:pt x="11" y="75"/>
                  </a:lnTo>
                  <a:lnTo>
                    <a:pt x="7" y="71"/>
                  </a:lnTo>
                  <a:lnTo>
                    <a:pt x="0" y="67"/>
                  </a:lnTo>
                  <a:lnTo>
                    <a:pt x="0" y="7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6" name="Freeform 118"/>
            <p:cNvSpPr>
              <a:spLocks/>
            </p:cNvSpPr>
            <p:nvPr/>
          </p:nvSpPr>
          <p:spPr bwMode="auto">
            <a:xfrm>
              <a:off x="3931478" y="2851738"/>
              <a:ext cx="137670" cy="91351"/>
            </a:xfrm>
            <a:custGeom>
              <a:avLst/>
              <a:gdLst>
                <a:gd name="T0" fmla="*/ 18 w 107"/>
                <a:gd name="T1" fmla="*/ 8 h 71"/>
                <a:gd name="T2" fmla="*/ 26 w 107"/>
                <a:gd name="T3" fmla="*/ 4 h 71"/>
                <a:gd name="T4" fmla="*/ 40 w 107"/>
                <a:gd name="T5" fmla="*/ 0 h 71"/>
                <a:gd name="T6" fmla="*/ 51 w 107"/>
                <a:gd name="T7" fmla="*/ 0 h 71"/>
                <a:gd name="T8" fmla="*/ 59 w 107"/>
                <a:gd name="T9" fmla="*/ 8 h 71"/>
                <a:gd name="T10" fmla="*/ 63 w 107"/>
                <a:gd name="T11" fmla="*/ 8 h 71"/>
                <a:gd name="T12" fmla="*/ 66 w 107"/>
                <a:gd name="T13" fmla="*/ 8 h 71"/>
                <a:gd name="T14" fmla="*/ 70 w 107"/>
                <a:gd name="T15" fmla="*/ 8 h 71"/>
                <a:gd name="T16" fmla="*/ 74 w 107"/>
                <a:gd name="T17" fmla="*/ 15 h 71"/>
                <a:gd name="T18" fmla="*/ 77 w 107"/>
                <a:gd name="T19" fmla="*/ 19 h 71"/>
                <a:gd name="T20" fmla="*/ 81 w 107"/>
                <a:gd name="T21" fmla="*/ 22 h 71"/>
                <a:gd name="T22" fmla="*/ 88 w 107"/>
                <a:gd name="T23" fmla="*/ 30 h 71"/>
                <a:gd name="T24" fmla="*/ 88 w 107"/>
                <a:gd name="T25" fmla="*/ 34 h 71"/>
                <a:gd name="T26" fmla="*/ 88 w 107"/>
                <a:gd name="T27" fmla="*/ 41 h 71"/>
                <a:gd name="T28" fmla="*/ 92 w 107"/>
                <a:gd name="T29" fmla="*/ 45 h 71"/>
                <a:gd name="T30" fmla="*/ 96 w 107"/>
                <a:gd name="T31" fmla="*/ 52 h 71"/>
                <a:gd name="T32" fmla="*/ 100 w 107"/>
                <a:gd name="T33" fmla="*/ 52 h 71"/>
                <a:gd name="T34" fmla="*/ 103 w 107"/>
                <a:gd name="T35" fmla="*/ 56 h 71"/>
                <a:gd name="T36" fmla="*/ 103 w 107"/>
                <a:gd name="T37" fmla="*/ 59 h 71"/>
                <a:gd name="T38" fmla="*/ 107 w 107"/>
                <a:gd name="T39" fmla="*/ 63 h 71"/>
                <a:gd name="T40" fmla="*/ 107 w 107"/>
                <a:gd name="T41" fmla="*/ 71 h 71"/>
                <a:gd name="T42" fmla="*/ 103 w 107"/>
                <a:gd name="T43" fmla="*/ 67 h 71"/>
                <a:gd name="T44" fmla="*/ 96 w 107"/>
                <a:gd name="T45" fmla="*/ 63 h 71"/>
                <a:gd name="T46" fmla="*/ 88 w 107"/>
                <a:gd name="T47" fmla="*/ 63 h 71"/>
                <a:gd name="T48" fmla="*/ 81 w 107"/>
                <a:gd name="T49" fmla="*/ 63 h 71"/>
                <a:gd name="T50" fmla="*/ 63 w 107"/>
                <a:gd name="T51" fmla="*/ 59 h 71"/>
                <a:gd name="T52" fmla="*/ 63 w 107"/>
                <a:gd name="T53" fmla="*/ 59 h 71"/>
                <a:gd name="T54" fmla="*/ 40 w 107"/>
                <a:gd name="T55" fmla="*/ 59 h 71"/>
                <a:gd name="T56" fmla="*/ 33 w 107"/>
                <a:gd name="T57" fmla="*/ 63 h 71"/>
                <a:gd name="T58" fmla="*/ 18 w 107"/>
                <a:gd name="T59" fmla="*/ 67 h 71"/>
                <a:gd name="T60" fmla="*/ 14 w 107"/>
                <a:gd name="T61" fmla="*/ 63 h 71"/>
                <a:gd name="T62" fmla="*/ 14 w 107"/>
                <a:gd name="T63" fmla="*/ 63 h 71"/>
                <a:gd name="T64" fmla="*/ 18 w 107"/>
                <a:gd name="T65" fmla="*/ 59 h 71"/>
                <a:gd name="T66" fmla="*/ 11 w 107"/>
                <a:gd name="T67" fmla="*/ 59 h 71"/>
                <a:gd name="T68" fmla="*/ 11 w 107"/>
                <a:gd name="T69" fmla="*/ 59 h 71"/>
                <a:gd name="T70" fmla="*/ 14 w 107"/>
                <a:gd name="T71" fmla="*/ 52 h 71"/>
                <a:gd name="T72" fmla="*/ 26 w 107"/>
                <a:gd name="T73" fmla="*/ 48 h 71"/>
                <a:gd name="T74" fmla="*/ 33 w 107"/>
                <a:gd name="T75" fmla="*/ 48 h 71"/>
                <a:gd name="T76" fmla="*/ 37 w 107"/>
                <a:gd name="T77" fmla="*/ 48 h 71"/>
                <a:gd name="T78" fmla="*/ 40 w 107"/>
                <a:gd name="T79" fmla="*/ 45 h 71"/>
                <a:gd name="T80" fmla="*/ 48 w 107"/>
                <a:gd name="T81" fmla="*/ 48 h 71"/>
                <a:gd name="T82" fmla="*/ 55 w 107"/>
                <a:gd name="T83" fmla="*/ 52 h 71"/>
                <a:gd name="T84" fmla="*/ 63 w 107"/>
                <a:gd name="T85" fmla="*/ 48 h 71"/>
                <a:gd name="T86" fmla="*/ 59 w 107"/>
                <a:gd name="T87" fmla="*/ 48 h 71"/>
                <a:gd name="T88" fmla="*/ 48 w 107"/>
                <a:gd name="T89" fmla="*/ 45 h 71"/>
                <a:gd name="T90" fmla="*/ 40 w 107"/>
                <a:gd name="T91" fmla="*/ 41 h 71"/>
                <a:gd name="T92" fmla="*/ 33 w 107"/>
                <a:gd name="T93" fmla="*/ 41 h 71"/>
                <a:gd name="T94" fmla="*/ 22 w 107"/>
                <a:gd name="T95" fmla="*/ 45 h 71"/>
                <a:gd name="T96" fmla="*/ 14 w 107"/>
                <a:gd name="T97" fmla="*/ 48 h 71"/>
                <a:gd name="T98" fmla="*/ 14 w 107"/>
                <a:gd name="T99" fmla="*/ 45 h 71"/>
                <a:gd name="T100" fmla="*/ 14 w 107"/>
                <a:gd name="T101" fmla="*/ 41 h 71"/>
                <a:gd name="T102" fmla="*/ 11 w 107"/>
                <a:gd name="T103" fmla="*/ 37 h 71"/>
                <a:gd name="T104" fmla="*/ 0 w 107"/>
                <a:gd name="T105" fmla="*/ 30 h 71"/>
                <a:gd name="T106" fmla="*/ 14 w 107"/>
                <a:gd name="T107" fmla="*/ 1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" h="71">
                  <a:moveTo>
                    <a:pt x="14" y="8"/>
                  </a:moveTo>
                  <a:lnTo>
                    <a:pt x="18" y="8"/>
                  </a:lnTo>
                  <a:lnTo>
                    <a:pt x="22" y="8"/>
                  </a:lnTo>
                  <a:lnTo>
                    <a:pt x="26" y="4"/>
                  </a:lnTo>
                  <a:lnTo>
                    <a:pt x="33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51" y="0"/>
                  </a:lnTo>
                  <a:lnTo>
                    <a:pt x="55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0" y="11"/>
                  </a:lnTo>
                  <a:lnTo>
                    <a:pt x="74" y="15"/>
                  </a:lnTo>
                  <a:lnTo>
                    <a:pt x="74" y="19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5" y="26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4"/>
                  </a:lnTo>
                  <a:lnTo>
                    <a:pt x="88" y="34"/>
                  </a:lnTo>
                  <a:lnTo>
                    <a:pt x="88" y="41"/>
                  </a:lnTo>
                  <a:lnTo>
                    <a:pt x="88" y="45"/>
                  </a:lnTo>
                  <a:lnTo>
                    <a:pt x="92" y="45"/>
                  </a:lnTo>
                  <a:lnTo>
                    <a:pt x="96" y="48"/>
                  </a:lnTo>
                  <a:lnTo>
                    <a:pt x="96" y="52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0" y="56"/>
                  </a:lnTo>
                  <a:lnTo>
                    <a:pt x="103" y="56"/>
                  </a:lnTo>
                  <a:lnTo>
                    <a:pt x="103" y="59"/>
                  </a:lnTo>
                  <a:lnTo>
                    <a:pt x="103" y="59"/>
                  </a:lnTo>
                  <a:lnTo>
                    <a:pt x="103" y="63"/>
                  </a:lnTo>
                  <a:lnTo>
                    <a:pt x="107" y="63"/>
                  </a:lnTo>
                  <a:lnTo>
                    <a:pt x="107" y="67"/>
                  </a:lnTo>
                  <a:lnTo>
                    <a:pt x="107" y="71"/>
                  </a:lnTo>
                  <a:lnTo>
                    <a:pt x="107" y="67"/>
                  </a:lnTo>
                  <a:lnTo>
                    <a:pt x="103" y="67"/>
                  </a:lnTo>
                  <a:lnTo>
                    <a:pt x="100" y="67"/>
                  </a:lnTo>
                  <a:lnTo>
                    <a:pt x="96" y="63"/>
                  </a:lnTo>
                  <a:lnTo>
                    <a:pt x="96" y="67"/>
                  </a:lnTo>
                  <a:lnTo>
                    <a:pt x="88" y="63"/>
                  </a:lnTo>
                  <a:lnTo>
                    <a:pt x="85" y="63"/>
                  </a:lnTo>
                  <a:lnTo>
                    <a:pt x="81" y="63"/>
                  </a:lnTo>
                  <a:lnTo>
                    <a:pt x="74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55" y="59"/>
                  </a:lnTo>
                  <a:lnTo>
                    <a:pt x="40" y="59"/>
                  </a:lnTo>
                  <a:lnTo>
                    <a:pt x="37" y="59"/>
                  </a:lnTo>
                  <a:lnTo>
                    <a:pt x="33" y="63"/>
                  </a:lnTo>
                  <a:lnTo>
                    <a:pt x="22" y="63"/>
                  </a:lnTo>
                  <a:lnTo>
                    <a:pt x="18" y="67"/>
                  </a:lnTo>
                  <a:lnTo>
                    <a:pt x="14" y="67"/>
                  </a:lnTo>
                  <a:lnTo>
                    <a:pt x="14" y="63"/>
                  </a:lnTo>
                  <a:lnTo>
                    <a:pt x="11" y="59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8" y="59"/>
                  </a:lnTo>
                  <a:lnTo>
                    <a:pt x="14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6"/>
                  </a:lnTo>
                  <a:lnTo>
                    <a:pt x="14" y="52"/>
                  </a:lnTo>
                  <a:lnTo>
                    <a:pt x="22" y="52"/>
                  </a:lnTo>
                  <a:lnTo>
                    <a:pt x="26" y="48"/>
                  </a:lnTo>
                  <a:lnTo>
                    <a:pt x="29" y="48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40" y="45"/>
                  </a:lnTo>
                  <a:lnTo>
                    <a:pt x="44" y="48"/>
                  </a:lnTo>
                  <a:lnTo>
                    <a:pt x="48" y="48"/>
                  </a:lnTo>
                  <a:lnTo>
                    <a:pt x="51" y="48"/>
                  </a:lnTo>
                  <a:lnTo>
                    <a:pt x="55" y="52"/>
                  </a:lnTo>
                  <a:lnTo>
                    <a:pt x="59" y="52"/>
                  </a:lnTo>
                  <a:lnTo>
                    <a:pt x="63" y="48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1" y="45"/>
                  </a:lnTo>
                  <a:lnTo>
                    <a:pt x="48" y="45"/>
                  </a:lnTo>
                  <a:lnTo>
                    <a:pt x="44" y="41"/>
                  </a:lnTo>
                  <a:lnTo>
                    <a:pt x="40" y="41"/>
                  </a:lnTo>
                  <a:lnTo>
                    <a:pt x="37" y="41"/>
                  </a:lnTo>
                  <a:lnTo>
                    <a:pt x="33" y="41"/>
                  </a:lnTo>
                  <a:lnTo>
                    <a:pt x="26" y="45"/>
                  </a:lnTo>
                  <a:lnTo>
                    <a:pt x="22" y="45"/>
                  </a:lnTo>
                  <a:lnTo>
                    <a:pt x="22" y="48"/>
                  </a:lnTo>
                  <a:lnTo>
                    <a:pt x="14" y="48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1" y="41"/>
                  </a:lnTo>
                  <a:lnTo>
                    <a:pt x="14" y="41"/>
                  </a:lnTo>
                  <a:lnTo>
                    <a:pt x="14" y="37"/>
                  </a:lnTo>
                  <a:lnTo>
                    <a:pt x="11" y="37"/>
                  </a:lnTo>
                  <a:lnTo>
                    <a:pt x="7" y="34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14" y="11"/>
                  </a:lnTo>
                  <a:lnTo>
                    <a:pt x="14" y="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7" name="Freeform 119"/>
            <p:cNvSpPr>
              <a:spLocks/>
            </p:cNvSpPr>
            <p:nvPr/>
          </p:nvSpPr>
          <p:spPr bwMode="auto">
            <a:xfrm>
              <a:off x="3945629" y="2904490"/>
              <a:ext cx="66905" cy="19300"/>
            </a:xfrm>
            <a:custGeom>
              <a:avLst/>
              <a:gdLst>
                <a:gd name="T0" fmla="*/ 0 w 52"/>
                <a:gd name="T1" fmla="*/ 15 h 15"/>
                <a:gd name="T2" fmla="*/ 3 w 52"/>
                <a:gd name="T3" fmla="*/ 11 h 15"/>
                <a:gd name="T4" fmla="*/ 11 w 52"/>
                <a:gd name="T5" fmla="*/ 11 h 15"/>
                <a:gd name="T6" fmla="*/ 15 w 52"/>
                <a:gd name="T7" fmla="*/ 7 h 15"/>
                <a:gd name="T8" fmla="*/ 18 w 52"/>
                <a:gd name="T9" fmla="*/ 7 h 15"/>
                <a:gd name="T10" fmla="*/ 22 w 52"/>
                <a:gd name="T11" fmla="*/ 7 h 15"/>
                <a:gd name="T12" fmla="*/ 22 w 52"/>
                <a:gd name="T13" fmla="*/ 7 h 15"/>
                <a:gd name="T14" fmla="*/ 26 w 52"/>
                <a:gd name="T15" fmla="*/ 7 h 15"/>
                <a:gd name="T16" fmla="*/ 26 w 52"/>
                <a:gd name="T17" fmla="*/ 7 h 15"/>
                <a:gd name="T18" fmla="*/ 29 w 52"/>
                <a:gd name="T19" fmla="*/ 4 h 15"/>
                <a:gd name="T20" fmla="*/ 33 w 52"/>
                <a:gd name="T21" fmla="*/ 7 h 15"/>
                <a:gd name="T22" fmla="*/ 37 w 52"/>
                <a:gd name="T23" fmla="*/ 7 h 15"/>
                <a:gd name="T24" fmla="*/ 40 w 52"/>
                <a:gd name="T25" fmla="*/ 7 h 15"/>
                <a:gd name="T26" fmla="*/ 44 w 52"/>
                <a:gd name="T27" fmla="*/ 11 h 15"/>
                <a:gd name="T28" fmla="*/ 48 w 52"/>
                <a:gd name="T29" fmla="*/ 11 h 15"/>
                <a:gd name="T30" fmla="*/ 52 w 52"/>
                <a:gd name="T31" fmla="*/ 7 h 15"/>
                <a:gd name="T32" fmla="*/ 48 w 52"/>
                <a:gd name="T33" fmla="*/ 7 h 15"/>
                <a:gd name="T34" fmla="*/ 48 w 52"/>
                <a:gd name="T35" fmla="*/ 7 h 15"/>
                <a:gd name="T36" fmla="*/ 40 w 52"/>
                <a:gd name="T37" fmla="*/ 4 h 15"/>
                <a:gd name="T38" fmla="*/ 37 w 52"/>
                <a:gd name="T39" fmla="*/ 4 h 15"/>
                <a:gd name="T40" fmla="*/ 33 w 52"/>
                <a:gd name="T41" fmla="*/ 0 h 15"/>
                <a:gd name="T42" fmla="*/ 29 w 52"/>
                <a:gd name="T43" fmla="*/ 0 h 15"/>
                <a:gd name="T44" fmla="*/ 26 w 52"/>
                <a:gd name="T45" fmla="*/ 0 h 15"/>
                <a:gd name="T46" fmla="*/ 22 w 52"/>
                <a:gd name="T47" fmla="*/ 0 h 15"/>
                <a:gd name="T48" fmla="*/ 15 w 52"/>
                <a:gd name="T49" fmla="*/ 4 h 15"/>
                <a:gd name="T50" fmla="*/ 11 w 52"/>
                <a:gd name="T51" fmla="*/ 4 h 15"/>
                <a:gd name="T52" fmla="*/ 11 w 52"/>
                <a:gd name="T53" fmla="*/ 7 h 15"/>
                <a:gd name="T54" fmla="*/ 3 w 52"/>
                <a:gd name="T55" fmla="*/ 7 h 15"/>
                <a:gd name="T56" fmla="*/ 3 w 52"/>
                <a:gd name="T57" fmla="*/ 7 h 15"/>
                <a:gd name="T58" fmla="*/ 7 w 52"/>
                <a:gd name="T59" fmla="*/ 11 h 15"/>
                <a:gd name="T60" fmla="*/ 11 w 52"/>
                <a:gd name="T61" fmla="*/ 7 h 15"/>
                <a:gd name="T62" fmla="*/ 7 w 52"/>
                <a:gd name="T63" fmla="*/ 11 h 15"/>
                <a:gd name="T64" fmla="*/ 3 w 52"/>
                <a:gd name="T65" fmla="*/ 11 h 15"/>
                <a:gd name="T66" fmla="*/ 0 w 52"/>
                <a:gd name="T67" fmla="*/ 7 h 15"/>
                <a:gd name="T68" fmla="*/ 0 w 52"/>
                <a:gd name="T69" fmla="*/ 11 h 15"/>
                <a:gd name="T70" fmla="*/ 0 w 52"/>
                <a:gd name="T71" fmla="*/ 11 h 15"/>
                <a:gd name="T72" fmla="*/ 0 w 52"/>
                <a:gd name="T7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2" h="15">
                  <a:moveTo>
                    <a:pt x="0" y="15"/>
                  </a:moveTo>
                  <a:lnTo>
                    <a:pt x="3" y="11"/>
                  </a:lnTo>
                  <a:lnTo>
                    <a:pt x="11" y="11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9" y="4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40" y="7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5" y="4"/>
                  </a:lnTo>
                  <a:lnTo>
                    <a:pt x="11" y="4"/>
                  </a:lnTo>
                  <a:lnTo>
                    <a:pt x="11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7" y="11"/>
                  </a:lnTo>
                  <a:lnTo>
                    <a:pt x="11" y="7"/>
                  </a:lnTo>
                  <a:lnTo>
                    <a:pt x="7" y="11"/>
                  </a:lnTo>
                  <a:lnTo>
                    <a:pt x="3" y="11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8" name="Freeform 120"/>
            <p:cNvSpPr>
              <a:spLocks/>
            </p:cNvSpPr>
            <p:nvPr/>
          </p:nvSpPr>
          <p:spPr bwMode="auto">
            <a:xfrm>
              <a:off x="3949489" y="2927649"/>
              <a:ext cx="63045" cy="33452"/>
            </a:xfrm>
            <a:custGeom>
              <a:avLst/>
              <a:gdLst>
                <a:gd name="T0" fmla="*/ 0 w 49"/>
                <a:gd name="T1" fmla="*/ 8 h 26"/>
                <a:gd name="T2" fmla="*/ 4 w 49"/>
                <a:gd name="T3" fmla="*/ 8 h 26"/>
                <a:gd name="T4" fmla="*/ 8 w 49"/>
                <a:gd name="T5" fmla="*/ 4 h 26"/>
                <a:gd name="T6" fmla="*/ 19 w 49"/>
                <a:gd name="T7" fmla="*/ 4 h 26"/>
                <a:gd name="T8" fmla="*/ 23 w 49"/>
                <a:gd name="T9" fmla="*/ 0 h 26"/>
                <a:gd name="T10" fmla="*/ 26 w 49"/>
                <a:gd name="T11" fmla="*/ 0 h 26"/>
                <a:gd name="T12" fmla="*/ 41 w 49"/>
                <a:gd name="T13" fmla="*/ 0 h 26"/>
                <a:gd name="T14" fmla="*/ 49 w 49"/>
                <a:gd name="T15" fmla="*/ 0 h 26"/>
                <a:gd name="T16" fmla="*/ 49 w 49"/>
                <a:gd name="T17" fmla="*/ 4 h 26"/>
                <a:gd name="T18" fmla="*/ 49 w 49"/>
                <a:gd name="T19" fmla="*/ 8 h 26"/>
                <a:gd name="T20" fmla="*/ 49 w 49"/>
                <a:gd name="T21" fmla="*/ 12 h 26"/>
                <a:gd name="T22" fmla="*/ 49 w 49"/>
                <a:gd name="T23" fmla="*/ 15 h 26"/>
                <a:gd name="T24" fmla="*/ 49 w 49"/>
                <a:gd name="T25" fmla="*/ 19 h 26"/>
                <a:gd name="T26" fmla="*/ 45 w 49"/>
                <a:gd name="T27" fmla="*/ 19 h 26"/>
                <a:gd name="T28" fmla="*/ 41 w 49"/>
                <a:gd name="T29" fmla="*/ 19 h 26"/>
                <a:gd name="T30" fmla="*/ 37 w 49"/>
                <a:gd name="T31" fmla="*/ 23 h 26"/>
                <a:gd name="T32" fmla="*/ 34 w 49"/>
                <a:gd name="T33" fmla="*/ 23 h 26"/>
                <a:gd name="T34" fmla="*/ 30 w 49"/>
                <a:gd name="T35" fmla="*/ 26 h 26"/>
                <a:gd name="T36" fmla="*/ 26 w 49"/>
                <a:gd name="T37" fmla="*/ 26 h 26"/>
                <a:gd name="T38" fmla="*/ 26 w 49"/>
                <a:gd name="T39" fmla="*/ 26 h 26"/>
                <a:gd name="T40" fmla="*/ 26 w 49"/>
                <a:gd name="T41" fmla="*/ 23 h 26"/>
                <a:gd name="T42" fmla="*/ 19 w 49"/>
                <a:gd name="T43" fmla="*/ 26 h 26"/>
                <a:gd name="T44" fmla="*/ 23 w 49"/>
                <a:gd name="T45" fmla="*/ 23 h 26"/>
                <a:gd name="T46" fmla="*/ 23 w 49"/>
                <a:gd name="T47" fmla="*/ 23 h 26"/>
                <a:gd name="T48" fmla="*/ 23 w 49"/>
                <a:gd name="T49" fmla="*/ 19 h 26"/>
                <a:gd name="T50" fmla="*/ 19 w 49"/>
                <a:gd name="T51" fmla="*/ 19 h 26"/>
                <a:gd name="T52" fmla="*/ 19 w 49"/>
                <a:gd name="T53" fmla="*/ 19 h 26"/>
                <a:gd name="T54" fmla="*/ 15 w 49"/>
                <a:gd name="T55" fmla="*/ 15 h 26"/>
                <a:gd name="T56" fmla="*/ 26 w 49"/>
                <a:gd name="T57" fmla="*/ 15 h 26"/>
                <a:gd name="T58" fmla="*/ 26 w 49"/>
                <a:gd name="T59" fmla="*/ 15 h 26"/>
                <a:gd name="T60" fmla="*/ 23 w 49"/>
                <a:gd name="T61" fmla="*/ 15 h 26"/>
                <a:gd name="T62" fmla="*/ 19 w 49"/>
                <a:gd name="T63" fmla="*/ 15 h 26"/>
                <a:gd name="T64" fmla="*/ 15 w 49"/>
                <a:gd name="T65" fmla="*/ 15 h 26"/>
                <a:gd name="T66" fmla="*/ 12 w 49"/>
                <a:gd name="T67" fmla="*/ 15 h 26"/>
                <a:gd name="T68" fmla="*/ 12 w 49"/>
                <a:gd name="T69" fmla="*/ 15 h 26"/>
                <a:gd name="T70" fmla="*/ 8 w 49"/>
                <a:gd name="T71" fmla="*/ 15 h 26"/>
                <a:gd name="T72" fmla="*/ 4 w 49"/>
                <a:gd name="T73" fmla="*/ 12 h 26"/>
                <a:gd name="T74" fmla="*/ 8 w 49"/>
                <a:gd name="T75" fmla="*/ 8 h 26"/>
                <a:gd name="T76" fmla="*/ 4 w 49"/>
                <a:gd name="T77" fmla="*/ 8 h 26"/>
                <a:gd name="T78" fmla="*/ 0 w 49"/>
                <a:gd name="T79" fmla="*/ 8 h 26"/>
                <a:gd name="T80" fmla="*/ 0 w 49"/>
                <a:gd name="T81" fmla="*/ 8 h 26"/>
                <a:gd name="T82" fmla="*/ 0 w 49"/>
                <a:gd name="T83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26">
                  <a:moveTo>
                    <a:pt x="0" y="8"/>
                  </a:moveTo>
                  <a:lnTo>
                    <a:pt x="4" y="8"/>
                  </a:lnTo>
                  <a:lnTo>
                    <a:pt x="8" y="4"/>
                  </a:lnTo>
                  <a:lnTo>
                    <a:pt x="19" y="4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41" y="0"/>
                  </a:lnTo>
                  <a:lnTo>
                    <a:pt x="49" y="0"/>
                  </a:lnTo>
                  <a:lnTo>
                    <a:pt x="49" y="4"/>
                  </a:lnTo>
                  <a:lnTo>
                    <a:pt x="49" y="8"/>
                  </a:lnTo>
                  <a:lnTo>
                    <a:pt x="49" y="12"/>
                  </a:lnTo>
                  <a:lnTo>
                    <a:pt x="49" y="15"/>
                  </a:lnTo>
                  <a:lnTo>
                    <a:pt x="49" y="19"/>
                  </a:lnTo>
                  <a:lnTo>
                    <a:pt x="45" y="19"/>
                  </a:lnTo>
                  <a:lnTo>
                    <a:pt x="41" y="19"/>
                  </a:lnTo>
                  <a:lnTo>
                    <a:pt x="37" y="23"/>
                  </a:lnTo>
                  <a:lnTo>
                    <a:pt x="34" y="23"/>
                  </a:lnTo>
                  <a:lnTo>
                    <a:pt x="30" y="26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23"/>
                  </a:lnTo>
                  <a:lnTo>
                    <a:pt x="19" y="26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5" y="15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3" y="15"/>
                  </a:lnTo>
                  <a:lnTo>
                    <a:pt x="19" y="15"/>
                  </a:lnTo>
                  <a:lnTo>
                    <a:pt x="15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8" y="15"/>
                  </a:lnTo>
                  <a:lnTo>
                    <a:pt x="4" y="12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9" name="Freeform 121"/>
            <p:cNvSpPr>
              <a:spLocks/>
            </p:cNvSpPr>
            <p:nvPr/>
          </p:nvSpPr>
          <p:spPr bwMode="auto">
            <a:xfrm>
              <a:off x="3988089" y="2927649"/>
              <a:ext cx="153109" cy="133810"/>
            </a:xfrm>
            <a:custGeom>
              <a:avLst/>
              <a:gdLst>
                <a:gd name="T0" fmla="*/ 4 w 119"/>
                <a:gd name="T1" fmla="*/ 23 h 104"/>
                <a:gd name="T2" fmla="*/ 11 w 119"/>
                <a:gd name="T3" fmla="*/ 19 h 104"/>
                <a:gd name="T4" fmla="*/ 19 w 119"/>
                <a:gd name="T5" fmla="*/ 19 h 104"/>
                <a:gd name="T6" fmla="*/ 19 w 119"/>
                <a:gd name="T7" fmla="*/ 12 h 104"/>
                <a:gd name="T8" fmla="*/ 19 w 119"/>
                <a:gd name="T9" fmla="*/ 4 h 104"/>
                <a:gd name="T10" fmla="*/ 19 w 119"/>
                <a:gd name="T11" fmla="*/ 0 h 104"/>
                <a:gd name="T12" fmla="*/ 37 w 119"/>
                <a:gd name="T13" fmla="*/ 4 h 104"/>
                <a:gd name="T14" fmla="*/ 44 w 119"/>
                <a:gd name="T15" fmla="*/ 4 h 104"/>
                <a:gd name="T16" fmla="*/ 52 w 119"/>
                <a:gd name="T17" fmla="*/ 4 h 104"/>
                <a:gd name="T18" fmla="*/ 59 w 119"/>
                <a:gd name="T19" fmla="*/ 8 h 104"/>
                <a:gd name="T20" fmla="*/ 63 w 119"/>
                <a:gd name="T21" fmla="*/ 12 h 104"/>
                <a:gd name="T22" fmla="*/ 67 w 119"/>
                <a:gd name="T23" fmla="*/ 12 h 104"/>
                <a:gd name="T24" fmla="*/ 74 w 119"/>
                <a:gd name="T25" fmla="*/ 12 h 104"/>
                <a:gd name="T26" fmla="*/ 81 w 119"/>
                <a:gd name="T27" fmla="*/ 12 h 104"/>
                <a:gd name="T28" fmla="*/ 85 w 119"/>
                <a:gd name="T29" fmla="*/ 8 h 104"/>
                <a:gd name="T30" fmla="*/ 93 w 119"/>
                <a:gd name="T31" fmla="*/ 8 h 104"/>
                <a:gd name="T32" fmla="*/ 96 w 119"/>
                <a:gd name="T33" fmla="*/ 8 h 104"/>
                <a:gd name="T34" fmla="*/ 100 w 119"/>
                <a:gd name="T35" fmla="*/ 12 h 104"/>
                <a:gd name="T36" fmla="*/ 104 w 119"/>
                <a:gd name="T37" fmla="*/ 19 h 104"/>
                <a:gd name="T38" fmla="*/ 107 w 119"/>
                <a:gd name="T39" fmla="*/ 19 h 104"/>
                <a:gd name="T40" fmla="*/ 104 w 119"/>
                <a:gd name="T41" fmla="*/ 26 h 104"/>
                <a:gd name="T42" fmla="*/ 107 w 119"/>
                <a:gd name="T43" fmla="*/ 30 h 104"/>
                <a:gd name="T44" fmla="*/ 111 w 119"/>
                <a:gd name="T45" fmla="*/ 26 h 104"/>
                <a:gd name="T46" fmla="*/ 111 w 119"/>
                <a:gd name="T47" fmla="*/ 30 h 104"/>
                <a:gd name="T48" fmla="*/ 115 w 119"/>
                <a:gd name="T49" fmla="*/ 34 h 104"/>
                <a:gd name="T50" fmla="*/ 119 w 119"/>
                <a:gd name="T51" fmla="*/ 38 h 104"/>
                <a:gd name="T52" fmla="*/ 111 w 119"/>
                <a:gd name="T53" fmla="*/ 41 h 104"/>
                <a:gd name="T54" fmla="*/ 111 w 119"/>
                <a:gd name="T55" fmla="*/ 41 h 104"/>
                <a:gd name="T56" fmla="*/ 111 w 119"/>
                <a:gd name="T57" fmla="*/ 52 h 104"/>
                <a:gd name="T58" fmla="*/ 111 w 119"/>
                <a:gd name="T59" fmla="*/ 60 h 104"/>
                <a:gd name="T60" fmla="*/ 115 w 119"/>
                <a:gd name="T61" fmla="*/ 64 h 104"/>
                <a:gd name="T62" fmla="*/ 111 w 119"/>
                <a:gd name="T63" fmla="*/ 64 h 104"/>
                <a:gd name="T64" fmla="*/ 111 w 119"/>
                <a:gd name="T65" fmla="*/ 71 h 104"/>
                <a:gd name="T66" fmla="*/ 115 w 119"/>
                <a:gd name="T67" fmla="*/ 75 h 104"/>
                <a:gd name="T68" fmla="*/ 107 w 119"/>
                <a:gd name="T69" fmla="*/ 82 h 104"/>
                <a:gd name="T70" fmla="*/ 107 w 119"/>
                <a:gd name="T71" fmla="*/ 90 h 104"/>
                <a:gd name="T72" fmla="*/ 100 w 119"/>
                <a:gd name="T73" fmla="*/ 97 h 104"/>
                <a:gd name="T74" fmla="*/ 78 w 119"/>
                <a:gd name="T75" fmla="*/ 104 h 104"/>
                <a:gd name="T76" fmla="*/ 67 w 119"/>
                <a:gd name="T77" fmla="*/ 101 h 104"/>
                <a:gd name="T78" fmla="*/ 63 w 119"/>
                <a:gd name="T79" fmla="*/ 93 h 104"/>
                <a:gd name="T80" fmla="*/ 63 w 119"/>
                <a:gd name="T81" fmla="*/ 93 h 104"/>
                <a:gd name="T82" fmla="*/ 70 w 119"/>
                <a:gd name="T83" fmla="*/ 67 h 104"/>
                <a:gd name="T84" fmla="*/ 70 w 119"/>
                <a:gd name="T85" fmla="*/ 64 h 104"/>
                <a:gd name="T86" fmla="*/ 70 w 119"/>
                <a:gd name="T87" fmla="*/ 60 h 104"/>
                <a:gd name="T88" fmla="*/ 67 w 119"/>
                <a:gd name="T89" fmla="*/ 56 h 104"/>
                <a:gd name="T90" fmla="*/ 63 w 119"/>
                <a:gd name="T91" fmla="*/ 49 h 104"/>
                <a:gd name="T92" fmla="*/ 59 w 119"/>
                <a:gd name="T93" fmla="*/ 41 h 104"/>
                <a:gd name="T94" fmla="*/ 41 w 119"/>
                <a:gd name="T95" fmla="*/ 41 h 104"/>
                <a:gd name="T96" fmla="*/ 37 w 119"/>
                <a:gd name="T97" fmla="*/ 49 h 104"/>
                <a:gd name="T98" fmla="*/ 30 w 119"/>
                <a:gd name="T99" fmla="*/ 52 h 104"/>
                <a:gd name="T100" fmla="*/ 26 w 119"/>
                <a:gd name="T101" fmla="*/ 52 h 104"/>
                <a:gd name="T102" fmla="*/ 19 w 119"/>
                <a:gd name="T103" fmla="*/ 45 h 104"/>
                <a:gd name="T104" fmla="*/ 15 w 119"/>
                <a:gd name="T105" fmla="*/ 45 h 104"/>
                <a:gd name="T106" fmla="*/ 15 w 119"/>
                <a:gd name="T107" fmla="*/ 41 h 104"/>
                <a:gd name="T108" fmla="*/ 11 w 119"/>
                <a:gd name="T109" fmla="*/ 41 h 104"/>
                <a:gd name="T110" fmla="*/ 7 w 119"/>
                <a:gd name="T111" fmla="*/ 41 h 104"/>
                <a:gd name="T112" fmla="*/ 4 w 119"/>
                <a:gd name="T113" fmla="*/ 30 h 104"/>
                <a:gd name="T114" fmla="*/ 0 w 119"/>
                <a:gd name="T115" fmla="*/ 2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9" h="104">
                  <a:moveTo>
                    <a:pt x="0" y="26"/>
                  </a:moveTo>
                  <a:lnTo>
                    <a:pt x="4" y="23"/>
                  </a:lnTo>
                  <a:lnTo>
                    <a:pt x="7" y="23"/>
                  </a:lnTo>
                  <a:lnTo>
                    <a:pt x="11" y="19"/>
                  </a:lnTo>
                  <a:lnTo>
                    <a:pt x="15" y="19"/>
                  </a:lnTo>
                  <a:lnTo>
                    <a:pt x="19" y="19"/>
                  </a:lnTo>
                  <a:lnTo>
                    <a:pt x="19" y="15"/>
                  </a:lnTo>
                  <a:lnTo>
                    <a:pt x="19" y="12"/>
                  </a:lnTo>
                  <a:lnTo>
                    <a:pt x="19" y="8"/>
                  </a:lnTo>
                  <a:lnTo>
                    <a:pt x="19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30" y="0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52" y="8"/>
                  </a:lnTo>
                  <a:lnTo>
                    <a:pt x="52" y="4"/>
                  </a:lnTo>
                  <a:lnTo>
                    <a:pt x="56" y="8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7" y="12"/>
                  </a:lnTo>
                  <a:lnTo>
                    <a:pt x="70" y="12"/>
                  </a:lnTo>
                  <a:lnTo>
                    <a:pt x="74" y="12"/>
                  </a:lnTo>
                  <a:lnTo>
                    <a:pt x="78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5" y="8"/>
                  </a:lnTo>
                  <a:lnTo>
                    <a:pt x="89" y="8"/>
                  </a:lnTo>
                  <a:lnTo>
                    <a:pt x="93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100" y="12"/>
                  </a:lnTo>
                  <a:lnTo>
                    <a:pt x="104" y="15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7" y="19"/>
                  </a:lnTo>
                  <a:lnTo>
                    <a:pt x="107" y="23"/>
                  </a:lnTo>
                  <a:lnTo>
                    <a:pt x="104" y="26"/>
                  </a:lnTo>
                  <a:lnTo>
                    <a:pt x="104" y="30"/>
                  </a:lnTo>
                  <a:lnTo>
                    <a:pt x="107" y="30"/>
                  </a:lnTo>
                  <a:lnTo>
                    <a:pt x="107" y="26"/>
                  </a:lnTo>
                  <a:lnTo>
                    <a:pt x="111" y="26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4"/>
                  </a:lnTo>
                  <a:lnTo>
                    <a:pt x="115" y="34"/>
                  </a:lnTo>
                  <a:lnTo>
                    <a:pt x="119" y="34"/>
                  </a:lnTo>
                  <a:lnTo>
                    <a:pt x="119" y="38"/>
                  </a:lnTo>
                  <a:lnTo>
                    <a:pt x="115" y="38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11" y="49"/>
                  </a:lnTo>
                  <a:lnTo>
                    <a:pt x="111" y="52"/>
                  </a:lnTo>
                  <a:lnTo>
                    <a:pt x="111" y="56"/>
                  </a:lnTo>
                  <a:lnTo>
                    <a:pt x="111" y="60"/>
                  </a:lnTo>
                  <a:lnTo>
                    <a:pt x="115" y="60"/>
                  </a:lnTo>
                  <a:lnTo>
                    <a:pt x="115" y="64"/>
                  </a:lnTo>
                  <a:lnTo>
                    <a:pt x="111" y="64"/>
                  </a:lnTo>
                  <a:lnTo>
                    <a:pt x="111" y="64"/>
                  </a:lnTo>
                  <a:lnTo>
                    <a:pt x="111" y="67"/>
                  </a:lnTo>
                  <a:lnTo>
                    <a:pt x="111" y="71"/>
                  </a:lnTo>
                  <a:lnTo>
                    <a:pt x="115" y="71"/>
                  </a:lnTo>
                  <a:lnTo>
                    <a:pt x="115" y="75"/>
                  </a:lnTo>
                  <a:lnTo>
                    <a:pt x="107" y="82"/>
                  </a:lnTo>
                  <a:lnTo>
                    <a:pt x="107" y="82"/>
                  </a:lnTo>
                  <a:lnTo>
                    <a:pt x="104" y="86"/>
                  </a:lnTo>
                  <a:lnTo>
                    <a:pt x="107" y="90"/>
                  </a:lnTo>
                  <a:lnTo>
                    <a:pt x="104" y="93"/>
                  </a:lnTo>
                  <a:lnTo>
                    <a:pt x="100" y="97"/>
                  </a:lnTo>
                  <a:lnTo>
                    <a:pt x="104" y="97"/>
                  </a:lnTo>
                  <a:lnTo>
                    <a:pt x="78" y="104"/>
                  </a:lnTo>
                  <a:lnTo>
                    <a:pt x="70" y="101"/>
                  </a:lnTo>
                  <a:lnTo>
                    <a:pt x="67" y="101"/>
                  </a:lnTo>
                  <a:lnTo>
                    <a:pt x="63" y="97"/>
                  </a:lnTo>
                  <a:lnTo>
                    <a:pt x="63" y="93"/>
                  </a:lnTo>
                  <a:lnTo>
                    <a:pt x="63" y="93"/>
                  </a:lnTo>
                  <a:lnTo>
                    <a:pt x="63" y="93"/>
                  </a:lnTo>
                  <a:lnTo>
                    <a:pt x="70" y="86"/>
                  </a:lnTo>
                  <a:lnTo>
                    <a:pt x="70" y="67"/>
                  </a:lnTo>
                  <a:lnTo>
                    <a:pt x="70" y="67"/>
                  </a:lnTo>
                  <a:lnTo>
                    <a:pt x="70" y="64"/>
                  </a:lnTo>
                  <a:lnTo>
                    <a:pt x="70" y="64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67" y="56"/>
                  </a:lnTo>
                  <a:lnTo>
                    <a:pt x="70" y="52"/>
                  </a:lnTo>
                  <a:lnTo>
                    <a:pt x="63" y="49"/>
                  </a:lnTo>
                  <a:lnTo>
                    <a:pt x="63" y="45"/>
                  </a:lnTo>
                  <a:lnTo>
                    <a:pt x="59" y="41"/>
                  </a:lnTo>
                  <a:lnTo>
                    <a:pt x="48" y="41"/>
                  </a:lnTo>
                  <a:lnTo>
                    <a:pt x="41" y="41"/>
                  </a:lnTo>
                  <a:lnTo>
                    <a:pt x="41" y="45"/>
                  </a:lnTo>
                  <a:lnTo>
                    <a:pt x="37" y="49"/>
                  </a:lnTo>
                  <a:lnTo>
                    <a:pt x="37" y="52"/>
                  </a:lnTo>
                  <a:lnTo>
                    <a:pt x="30" y="52"/>
                  </a:lnTo>
                  <a:lnTo>
                    <a:pt x="30" y="52"/>
                  </a:lnTo>
                  <a:lnTo>
                    <a:pt x="26" y="52"/>
                  </a:lnTo>
                  <a:lnTo>
                    <a:pt x="22" y="49"/>
                  </a:lnTo>
                  <a:lnTo>
                    <a:pt x="19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38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4" y="34"/>
                  </a:lnTo>
                  <a:lnTo>
                    <a:pt x="4" y="30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0" name="Freeform 122"/>
            <p:cNvSpPr>
              <a:spLocks noEditPoints="1"/>
            </p:cNvSpPr>
            <p:nvPr/>
          </p:nvSpPr>
          <p:spPr bwMode="auto">
            <a:xfrm>
              <a:off x="4021540" y="2980401"/>
              <a:ext cx="56612" cy="66905"/>
            </a:xfrm>
            <a:custGeom>
              <a:avLst/>
              <a:gdLst>
                <a:gd name="T0" fmla="*/ 11 w 44"/>
                <a:gd name="T1" fmla="*/ 45 h 52"/>
                <a:gd name="T2" fmla="*/ 11 w 44"/>
                <a:gd name="T3" fmla="*/ 41 h 52"/>
                <a:gd name="T4" fmla="*/ 11 w 44"/>
                <a:gd name="T5" fmla="*/ 41 h 52"/>
                <a:gd name="T6" fmla="*/ 7 w 44"/>
                <a:gd name="T7" fmla="*/ 41 h 52"/>
                <a:gd name="T8" fmla="*/ 7 w 44"/>
                <a:gd name="T9" fmla="*/ 41 h 52"/>
                <a:gd name="T10" fmla="*/ 7 w 44"/>
                <a:gd name="T11" fmla="*/ 41 h 52"/>
                <a:gd name="T12" fmla="*/ 11 w 44"/>
                <a:gd name="T13" fmla="*/ 45 h 52"/>
                <a:gd name="T14" fmla="*/ 11 w 44"/>
                <a:gd name="T15" fmla="*/ 45 h 52"/>
                <a:gd name="T16" fmla="*/ 11 w 44"/>
                <a:gd name="T17" fmla="*/ 45 h 52"/>
                <a:gd name="T18" fmla="*/ 4 w 44"/>
                <a:gd name="T19" fmla="*/ 11 h 52"/>
                <a:gd name="T20" fmla="*/ 4 w 44"/>
                <a:gd name="T21" fmla="*/ 11 h 52"/>
                <a:gd name="T22" fmla="*/ 11 w 44"/>
                <a:gd name="T23" fmla="*/ 11 h 52"/>
                <a:gd name="T24" fmla="*/ 11 w 44"/>
                <a:gd name="T25" fmla="*/ 8 h 52"/>
                <a:gd name="T26" fmla="*/ 15 w 44"/>
                <a:gd name="T27" fmla="*/ 4 h 52"/>
                <a:gd name="T28" fmla="*/ 15 w 44"/>
                <a:gd name="T29" fmla="*/ 0 h 52"/>
                <a:gd name="T30" fmla="*/ 22 w 44"/>
                <a:gd name="T31" fmla="*/ 0 h 52"/>
                <a:gd name="T32" fmla="*/ 33 w 44"/>
                <a:gd name="T33" fmla="*/ 0 h 52"/>
                <a:gd name="T34" fmla="*/ 37 w 44"/>
                <a:gd name="T35" fmla="*/ 4 h 52"/>
                <a:gd name="T36" fmla="*/ 37 w 44"/>
                <a:gd name="T37" fmla="*/ 8 h 52"/>
                <a:gd name="T38" fmla="*/ 44 w 44"/>
                <a:gd name="T39" fmla="*/ 11 h 52"/>
                <a:gd name="T40" fmla="*/ 41 w 44"/>
                <a:gd name="T41" fmla="*/ 15 h 52"/>
                <a:gd name="T42" fmla="*/ 44 w 44"/>
                <a:gd name="T43" fmla="*/ 19 h 52"/>
                <a:gd name="T44" fmla="*/ 44 w 44"/>
                <a:gd name="T45" fmla="*/ 19 h 52"/>
                <a:gd name="T46" fmla="*/ 44 w 44"/>
                <a:gd name="T47" fmla="*/ 23 h 52"/>
                <a:gd name="T48" fmla="*/ 44 w 44"/>
                <a:gd name="T49" fmla="*/ 23 h 52"/>
                <a:gd name="T50" fmla="*/ 44 w 44"/>
                <a:gd name="T51" fmla="*/ 26 h 52"/>
                <a:gd name="T52" fmla="*/ 44 w 44"/>
                <a:gd name="T53" fmla="*/ 26 h 52"/>
                <a:gd name="T54" fmla="*/ 44 w 44"/>
                <a:gd name="T55" fmla="*/ 45 h 52"/>
                <a:gd name="T56" fmla="*/ 37 w 44"/>
                <a:gd name="T57" fmla="*/ 52 h 52"/>
                <a:gd name="T58" fmla="*/ 33 w 44"/>
                <a:gd name="T59" fmla="*/ 49 h 52"/>
                <a:gd name="T60" fmla="*/ 30 w 44"/>
                <a:gd name="T61" fmla="*/ 49 h 52"/>
                <a:gd name="T62" fmla="*/ 18 w 44"/>
                <a:gd name="T63" fmla="*/ 45 h 52"/>
                <a:gd name="T64" fmla="*/ 15 w 44"/>
                <a:gd name="T65" fmla="*/ 45 h 52"/>
                <a:gd name="T66" fmla="*/ 15 w 44"/>
                <a:gd name="T67" fmla="*/ 45 h 52"/>
                <a:gd name="T68" fmla="*/ 15 w 44"/>
                <a:gd name="T69" fmla="*/ 41 h 52"/>
                <a:gd name="T70" fmla="*/ 11 w 44"/>
                <a:gd name="T71" fmla="*/ 37 h 52"/>
                <a:gd name="T72" fmla="*/ 15 w 44"/>
                <a:gd name="T73" fmla="*/ 37 h 52"/>
                <a:gd name="T74" fmla="*/ 15 w 44"/>
                <a:gd name="T75" fmla="*/ 37 h 52"/>
                <a:gd name="T76" fmla="*/ 11 w 44"/>
                <a:gd name="T77" fmla="*/ 37 h 52"/>
                <a:gd name="T78" fmla="*/ 7 w 44"/>
                <a:gd name="T79" fmla="*/ 34 h 52"/>
                <a:gd name="T80" fmla="*/ 7 w 44"/>
                <a:gd name="T81" fmla="*/ 30 h 52"/>
                <a:gd name="T82" fmla="*/ 4 w 44"/>
                <a:gd name="T83" fmla="*/ 26 h 52"/>
                <a:gd name="T84" fmla="*/ 0 w 44"/>
                <a:gd name="T85" fmla="*/ 26 h 52"/>
                <a:gd name="T86" fmla="*/ 0 w 44"/>
                <a:gd name="T87" fmla="*/ 23 h 52"/>
                <a:gd name="T88" fmla="*/ 4 w 44"/>
                <a:gd name="T89" fmla="*/ 19 h 52"/>
                <a:gd name="T90" fmla="*/ 0 w 44"/>
                <a:gd name="T91" fmla="*/ 19 h 52"/>
                <a:gd name="T92" fmla="*/ 0 w 44"/>
                <a:gd name="T93" fmla="*/ 15 h 52"/>
                <a:gd name="T94" fmla="*/ 4 w 44"/>
                <a:gd name="T95" fmla="*/ 11 h 52"/>
                <a:gd name="T96" fmla="*/ 4 w 44"/>
                <a:gd name="T97" fmla="*/ 1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" h="52">
                  <a:moveTo>
                    <a:pt x="11" y="45"/>
                  </a:moveTo>
                  <a:lnTo>
                    <a:pt x="11" y="41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5"/>
                  </a:lnTo>
                  <a:close/>
                  <a:moveTo>
                    <a:pt x="4" y="11"/>
                  </a:moveTo>
                  <a:lnTo>
                    <a:pt x="4" y="11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33" y="0"/>
                  </a:lnTo>
                  <a:lnTo>
                    <a:pt x="37" y="4"/>
                  </a:lnTo>
                  <a:lnTo>
                    <a:pt x="37" y="8"/>
                  </a:lnTo>
                  <a:lnTo>
                    <a:pt x="44" y="11"/>
                  </a:lnTo>
                  <a:lnTo>
                    <a:pt x="41" y="15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45"/>
                  </a:lnTo>
                  <a:lnTo>
                    <a:pt x="37" y="52"/>
                  </a:lnTo>
                  <a:lnTo>
                    <a:pt x="33" y="49"/>
                  </a:lnTo>
                  <a:lnTo>
                    <a:pt x="30" y="49"/>
                  </a:lnTo>
                  <a:lnTo>
                    <a:pt x="18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1" y="37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4" y="11"/>
                  </a:lnTo>
                  <a:lnTo>
                    <a:pt x="4" y="1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1" name="Freeform 123"/>
            <p:cNvSpPr>
              <a:spLocks/>
            </p:cNvSpPr>
            <p:nvPr/>
          </p:nvSpPr>
          <p:spPr bwMode="auto">
            <a:xfrm>
              <a:off x="4060141" y="3009994"/>
              <a:ext cx="84918" cy="81058"/>
            </a:xfrm>
            <a:custGeom>
              <a:avLst/>
              <a:gdLst>
                <a:gd name="T0" fmla="*/ 0 w 66"/>
                <a:gd name="T1" fmla="*/ 26 h 63"/>
                <a:gd name="T2" fmla="*/ 0 w 66"/>
                <a:gd name="T3" fmla="*/ 26 h 63"/>
                <a:gd name="T4" fmla="*/ 3 w 66"/>
                <a:gd name="T5" fmla="*/ 22 h 63"/>
                <a:gd name="T6" fmla="*/ 7 w 66"/>
                <a:gd name="T7" fmla="*/ 18 h 63"/>
                <a:gd name="T8" fmla="*/ 11 w 66"/>
                <a:gd name="T9" fmla="*/ 14 h 63"/>
                <a:gd name="T10" fmla="*/ 11 w 66"/>
                <a:gd name="T11" fmla="*/ 14 h 63"/>
                <a:gd name="T12" fmla="*/ 11 w 66"/>
                <a:gd name="T13" fmla="*/ 11 h 63"/>
                <a:gd name="T14" fmla="*/ 14 w 66"/>
                <a:gd name="T15" fmla="*/ 7 h 63"/>
                <a:gd name="T16" fmla="*/ 14 w 66"/>
                <a:gd name="T17" fmla="*/ 7 h 63"/>
                <a:gd name="T18" fmla="*/ 14 w 66"/>
                <a:gd name="T19" fmla="*/ 3 h 63"/>
                <a:gd name="T20" fmla="*/ 18 w 66"/>
                <a:gd name="T21" fmla="*/ 0 h 63"/>
                <a:gd name="T22" fmla="*/ 18 w 66"/>
                <a:gd name="T23" fmla="*/ 3 h 63"/>
                <a:gd name="T24" fmla="*/ 25 w 66"/>
                <a:gd name="T25" fmla="*/ 0 h 63"/>
                <a:gd name="T26" fmla="*/ 29 w 66"/>
                <a:gd name="T27" fmla="*/ 0 h 63"/>
                <a:gd name="T28" fmla="*/ 33 w 66"/>
                <a:gd name="T29" fmla="*/ 3 h 63"/>
                <a:gd name="T30" fmla="*/ 37 w 66"/>
                <a:gd name="T31" fmla="*/ 7 h 63"/>
                <a:gd name="T32" fmla="*/ 33 w 66"/>
                <a:gd name="T33" fmla="*/ 11 h 63"/>
                <a:gd name="T34" fmla="*/ 33 w 66"/>
                <a:gd name="T35" fmla="*/ 14 h 63"/>
                <a:gd name="T36" fmla="*/ 37 w 66"/>
                <a:gd name="T37" fmla="*/ 18 h 63"/>
                <a:gd name="T38" fmla="*/ 40 w 66"/>
                <a:gd name="T39" fmla="*/ 18 h 63"/>
                <a:gd name="T40" fmla="*/ 44 w 66"/>
                <a:gd name="T41" fmla="*/ 14 h 63"/>
                <a:gd name="T42" fmla="*/ 48 w 66"/>
                <a:gd name="T43" fmla="*/ 14 h 63"/>
                <a:gd name="T44" fmla="*/ 48 w 66"/>
                <a:gd name="T45" fmla="*/ 18 h 63"/>
                <a:gd name="T46" fmla="*/ 51 w 66"/>
                <a:gd name="T47" fmla="*/ 18 h 63"/>
                <a:gd name="T48" fmla="*/ 48 w 66"/>
                <a:gd name="T49" fmla="*/ 22 h 63"/>
                <a:gd name="T50" fmla="*/ 51 w 66"/>
                <a:gd name="T51" fmla="*/ 26 h 63"/>
                <a:gd name="T52" fmla="*/ 48 w 66"/>
                <a:gd name="T53" fmla="*/ 29 h 63"/>
                <a:gd name="T54" fmla="*/ 44 w 66"/>
                <a:gd name="T55" fmla="*/ 33 h 63"/>
                <a:gd name="T56" fmla="*/ 48 w 66"/>
                <a:gd name="T57" fmla="*/ 33 h 63"/>
                <a:gd name="T58" fmla="*/ 48 w 66"/>
                <a:gd name="T59" fmla="*/ 37 h 63"/>
                <a:gd name="T60" fmla="*/ 51 w 66"/>
                <a:gd name="T61" fmla="*/ 33 h 63"/>
                <a:gd name="T62" fmla="*/ 51 w 66"/>
                <a:gd name="T63" fmla="*/ 33 h 63"/>
                <a:gd name="T64" fmla="*/ 55 w 66"/>
                <a:gd name="T65" fmla="*/ 37 h 63"/>
                <a:gd name="T66" fmla="*/ 59 w 66"/>
                <a:gd name="T67" fmla="*/ 37 h 63"/>
                <a:gd name="T68" fmla="*/ 59 w 66"/>
                <a:gd name="T69" fmla="*/ 37 h 63"/>
                <a:gd name="T70" fmla="*/ 59 w 66"/>
                <a:gd name="T71" fmla="*/ 40 h 63"/>
                <a:gd name="T72" fmla="*/ 63 w 66"/>
                <a:gd name="T73" fmla="*/ 40 h 63"/>
                <a:gd name="T74" fmla="*/ 66 w 66"/>
                <a:gd name="T75" fmla="*/ 40 h 63"/>
                <a:gd name="T76" fmla="*/ 66 w 66"/>
                <a:gd name="T77" fmla="*/ 44 h 63"/>
                <a:gd name="T78" fmla="*/ 63 w 66"/>
                <a:gd name="T79" fmla="*/ 48 h 63"/>
                <a:gd name="T80" fmla="*/ 66 w 66"/>
                <a:gd name="T81" fmla="*/ 48 h 63"/>
                <a:gd name="T82" fmla="*/ 63 w 66"/>
                <a:gd name="T83" fmla="*/ 51 h 63"/>
                <a:gd name="T84" fmla="*/ 63 w 66"/>
                <a:gd name="T85" fmla="*/ 51 h 63"/>
                <a:gd name="T86" fmla="*/ 63 w 66"/>
                <a:gd name="T87" fmla="*/ 55 h 63"/>
                <a:gd name="T88" fmla="*/ 63 w 66"/>
                <a:gd name="T89" fmla="*/ 59 h 63"/>
                <a:gd name="T90" fmla="*/ 63 w 66"/>
                <a:gd name="T91" fmla="*/ 63 h 63"/>
                <a:gd name="T92" fmla="*/ 63 w 66"/>
                <a:gd name="T93" fmla="*/ 63 h 63"/>
                <a:gd name="T94" fmla="*/ 48 w 66"/>
                <a:gd name="T95" fmla="*/ 59 h 63"/>
                <a:gd name="T96" fmla="*/ 37 w 66"/>
                <a:gd name="T97" fmla="*/ 51 h 63"/>
                <a:gd name="T98" fmla="*/ 33 w 66"/>
                <a:gd name="T99" fmla="*/ 51 h 63"/>
                <a:gd name="T100" fmla="*/ 22 w 66"/>
                <a:gd name="T101" fmla="*/ 40 h 63"/>
                <a:gd name="T102" fmla="*/ 14 w 66"/>
                <a:gd name="T103" fmla="*/ 37 h 63"/>
                <a:gd name="T104" fmla="*/ 11 w 66"/>
                <a:gd name="T105" fmla="*/ 37 h 63"/>
                <a:gd name="T106" fmla="*/ 7 w 66"/>
                <a:gd name="T107" fmla="*/ 33 h 63"/>
                <a:gd name="T108" fmla="*/ 7 w 66"/>
                <a:gd name="T109" fmla="*/ 29 h 63"/>
                <a:gd name="T110" fmla="*/ 7 w 66"/>
                <a:gd name="T111" fmla="*/ 29 h 63"/>
                <a:gd name="T112" fmla="*/ 3 w 66"/>
                <a:gd name="T113" fmla="*/ 26 h 63"/>
                <a:gd name="T114" fmla="*/ 0 w 66"/>
                <a:gd name="T115" fmla="*/ 2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6" h="63">
                  <a:moveTo>
                    <a:pt x="0" y="26"/>
                  </a:moveTo>
                  <a:lnTo>
                    <a:pt x="0" y="26"/>
                  </a:lnTo>
                  <a:lnTo>
                    <a:pt x="3" y="22"/>
                  </a:lnTo>
                  <a:lnTo>
                    <a:pt x="7" y="18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1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3"/>
                  </a:lnTo>
                  <a:lnTo>
                    <a:pt x="18" y="0"/>
                  </a:lnTo>
                  <a:lnTo>
                    <a:pt x="18" y="3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3" y="3"/>
                  </a:lnTo>
                  <a:lnTo>
                    <a:pt x="37" y="7"/>
                  </a:lnTo>
                  <a:lnTo>
                    <a:pt x="33" y="11"/>
                  </a:lnTo>
                  <a:lnTo>
                    <a:pt x="33" y="14"/>
                  </a:lnTo>
                  <a:lnTo>
                    <a:pt x="37" y="18"/>
                  </a:lnTo>
                  <a:lnTo>
                    <a:pt x="40" y="18"/>
                  </a:lnTo>
                  <a:lnTo>
                    <a:pt x="44" y="14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1" y="18"/>
                  </a:lnTo>
                  <a:lnTo>
                    <a:pt x="48" y="22"/>
                  </a:lnTo>
                  <a:lnTo>
                    <a:pt x="51" y="26"/>
                  </a:lnTo>
                  <a:lnTo>
                    <a:pt x="48" y="29"/>
                  </a:lnTo>
                  <a:lnTo>
                    <a:pt x="44" y="33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51" y="33"/>
                  </a:lnTo>
                  <a:lnTo>
                    <a:pt x="51" y="33"/>
                  </a:lnTo>
                  <a:lnTo>
                    <a:pt x="55" y="37"/>
                  </a:lnTo>
                  <a:lnTo>
                    <a:pt x="59" y="37"/>
                  </a:lnTo>
                  <a:lnTo>
                    <a:pt x="59" y="37"/>
                  </a:lnTo>
                  <a:lnTo>
                    <a:pt x="59" y="40"/>
                  </a:lnTo>
                  <a:lnTo>
                    <a:pt x="63" y="40"/>
                  </a:lnTo>
                  <a:lnTo>
                    <a:pt x="66" y="40"/>
                  </a:lnTo>
                  <a:lnTo>
                    <a:pt x="66" y="44"/>
                  </a:lnTo>
                  <a:lnTo>
                    <a:pt x="63" y="48"/>
                  </a:lnTo>
                  <a:lnTo>
                    <a:pt x="66" y="48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5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48" y="59"/>
                  </a:lnTo>
                  <a:lnTo>
                    <a:pt x="37" y="51"/>
                  </a:lnTo>
                  <a:lnTo>
                    <a:pt x="33" y="51"/>
                  </a:lnTo>
                  <a:lnTo>
                    <a:pt x="22" y="40"/>
                  </a:lnTo>
                  <a:lnTo>
                    <a:pt x="14" y="37"/>
                  </a:lnTo>
                  <a:lnTo>
                    <a:pt x="11" y="37"/>
                  </a:lnTo>
                  <a:lnTo>
                    <a:pt x="7" y="33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3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2" name="Freeform 124"/>
            <p:cNvSpPr>
              <a:spLocks/>
            </p:cNvSpPr>
            <p:nvPr/>
          </p:nvSpPr>
          <p:spPr bwMode="auto">
            <a:xfrm>
              <a:off x="4116751" y="2966247"/>
              <a:ext cx="133810" cy="128663"/>
            </a:xfrm>
            <a:custGeom>
              <a:avLst/>
              <a:gdLst>
                <a:gd name="T0" fmla="*/ 19 w 104"/>
                <a:gd name="T1" fmla="*/ 97 h 100"/>
                <a:gd name="T2" fmla="*/ 19 w 104"/>
                <a:gd name="T3" fmla="*/ 89 h 100"/>
                <a:gd name="T4" fmla="*/ 19 w 104"/>
                <a:gd name="T5" fmla="*/ 85 h 100"/>
                <a:gd name="T6" fmla="*/ 19 w 104"/>
                <a:gd name="T7" fmla="*/ 82 h 100"/>
                <a:gd name="T8" fmla="*/ 22 w 104"/>
                <a:gd name="T9" fmla="*/ 74 h 100"/>
                <a:gd name="T10" fmla="*/ 15 w 104"/>
                <a:gd name="T11" fmla="*/ 74 h 100"/>
                <a:gd name="T12" fmla="*/ 15 w 104"/>
                <a:gd name="T13" fmla="*/ 71 h 100"/>
                <a:gd name="T14" fmla="*/ 7 w 104"/>
                <a:gd name="T15" fmla="*/ 67 h 100"/>
                <a:gd name="T16" fmla="*/ 4 w 104"/>
                <a:gd name="T17" fmla="*/ 71 h 100"/>
                <a:gd name="T18" fmla="*/ 0 w 104"/>
                <a:gd name="T19" fmla="*/ 67 h 100"/>
                <a:gd name="T20" fmla="*/ 7 w 104"/>
                <a:gd name="T21" fmla="*/ 60 h 100"/>
                <a:gd name="T22" fmla="*/ 7 w 104"/>
                <a:gd name="T23" fmla="*/ 52 h 100"/>
                <a:gd name="T24" fmla="*/ 15 w 104"/>
                <a:gd name="T25" fmla="*/ 45 h 100"/>
                <a:gd name="T26" fmla="*/ 11 w 104"/>
                <a:gd name="T27" fmla="*/ 41 h 100"/>
                <a:gd name="T28" fmla="*/ 11 w 104"/>
                <a:gd name="T29" fmla="*/ 34 h 100"/>
                <a:gd name="T30" fmla="*/ 15 w 104"/>
                <a:gd name="T31" fmla="*/ 34 h 100"/>
                <a:gd name="T32" fmla="*/ 11 w 104"/>
                <a:gd name="T33" fmla="*/ 30 h 100"/>
                <a:gd name="T34" fmla="*/ 11 w 104"/>
                <a:gd name="T35" fmla="*/ 22 h 100"/>
                <a:gd name="T36" fmla="*/ 11 w 104"/>
                <a:gd name="T37" fmla="*/ 11 h 100"/>
                <a:gd name="T38" fmla="*/ 11 w 104"/>
                <a:gd name="T39" fmla="*/ 11 h 100"/>
                <a:gd name="T40" fmla="*/ 22 w 104"/>
                <a:gd name="T41" fmla="*/ 4 h 100"/>
                <a:gd name="T42" fmla="*/ 26 w 104"/>
                <a:gd name="T43" fmla="*/ 8 h 100"/>
                <a:gd name="T44" fmla="*/ 37 w 104"/>
                <a:gd name="T45" fmla="*/ 4 h 100"/>
                <a:gd name="T46" fmla="*/ 41 w 104"/>
                <a:gd name="T47" fmla="*/ 4 h 100"/>
                <a:gd name="T48" fmla="*/ 44 w 104"/>
                <a:gd name="T49" fmla="*/ 4 h 100"/>
                <a:gd name="T50" fmla="*/ 52 w 104"/>
                <a:gd name="T51" fmla="*/ 8 h 100"/>
                <a:gd name="T52" fmla="*/ 56 w 104"/>
                <a:gd name="T53" fmla="*/ 0 h 100"/>
                <a:gd name="T54" fmla="*/ 67 w 104"/>
                <a:gd name="T55" fmla="*/ 8 h 100"/>
                <a:gd name="T56" fmla="*/ 70 w 104"/>
                <a:gd name="T57" fmla="*/ 8 h 100"/>
                <a:gd name="T58" fmla="*/ 78 w 104"/>
                <a:gd name="T59" fmla="*/ 11 h 100"/>
                <a:gd name="T60" fmla="*/ 85 w 104"/>
                <a:gd name="T61" fmla="*/ 15 h 100"/>
                <a:gd name="T62" fmla="*/ 93 w 104"/>
                <a:gd name="T63" fmla="*/ 11 h 100"/>
                <a:gd name="T64" fmla="*/ 96 w 104"/>
                <a:gd name="T65" fmla="*/ 15 h 100"/>
                <a:gd name="T66" fmla="*/ 100 w 104"/>
                <a:gd name="T67" fmla="*/ 15 h 100"/>
                <a:gd name="T68" fmla="*/ 100 w 104"/>
                <a:gd name="T69" fmla="*/ 22 h 100"/>
                <a:gd name="T70" fmla="*/ 104 w 104"/>
                <a:gd name="T71" fmla="*/ 30 h 100"/>
                <a:gd name="T72" fmla="*/ 104 w 104"/>
                <a:gd name="T73" fmla="*/ 37 h 100"/>
                <a:gd name="T74" fmla="*/ 100 w 104"/>
                <a:gd name="T75" fmla="*/ 41 h 100"/>
                <a:gd name="T76" fmla="*/ 93 w 104"/>
                <a:gd name="T77" fmla="*/ 52 h 100"/>
                <a:gd name="T78" fmla="*/ 93 w 104"/>
                <a:gd name="T79" fmla="*/ 56 h 100"/>
                <a:gd name="T80" fmla="*/ 93 w 104"/>
                <a:gd name="T81" fmla="*/ 63 h 100"/>
                <a:gd name="T82" fmla="*/ 89 w 104"/>
                <a:gd name="T83" fmla="*/ 67 h 100"/>
                <a:gd name="T84" fmla="*/ 93 w 104"/>
                <a:gd name="T85" fmla="*/ 74 h 100"/>
                <a:gd name="T86" fmla="*/ 100 w 104"/>
                <a:gd name="T87" fmla="*/ 78 h 100"/>
                <a:gd name="T88" fmla="*/ 100 w 104"/>
                <a:gd name="T89" fmla="*/ 85 h 100"/>
                <a:gd name="T90" fmla="*/ 93 w 104"/>
                <a:gd name="T91" fmla="*/ 85 h 100"/>
                <a:gd name="T92" fmla="*/ 93 w 104"/>
                <a:gd name="T93" fmla="*/ 82 h 100"/>
                <a:gd name="T94" fmla="*/ 89 w 104"/>
                <a:gd name="T95" fmla="*/ 89 h 100"/>
                <a:gd name="T96" fmla="*/ 70 w 104"/>
                <a:gd name="T97" fmla="*/ 85 h 100"/>
                <a:gd name="T98" fmla="*/ 44 w 104"/>
                <a:gd name="T99" fmla="*/ 89 h 100"/>
                <a:gd name="T100" fmla="*/ 33 w 104"/>
                <a:gd name="T101" fmla="*/ 93 h 100"/>
                <a:gd name="T102" fmla="*/ 26 w 104"/>
                <a:gd name="T103" fmla="*/ 93 h 100"/>
                <a:gd name="T104" fmla="*/ 19 w 104"/>
                <a:gd name="T105" fmla="*/ 9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100">
                  <a:moveTo>
                    <a:pt x="19" y="97"/>
                  </a:moveTo>
                  <a:lnTo>
                    <a:pt x="19" y="97"/>
                  </a:lnTo>
                  <a:lnTo>
                    <a:pt x="19" y="93"/>
                  </a:lnTo>
                  <a:lnTo>
                    <a:pt x="19" y="89"/>
                  </a:lnTo>
                  <a:lnTo>
                    <a:pt x="19" y="85"/>
                  </a:lnTo>
                  <a:lnTo>
                    <a:pt x="19" y="85"/>
                  </a:lnTo>
                  <a:lnTo>
                    <a:pt x="22" y="82"/>
                  </a:lnTo>
                  <a:lnTo>
                    <a:pt x="19" y="82"/>
                  </a:lnTo>
                  <a:lnTo>
                    <a:pt x="22" y="78"/>
                  </a:lnTo>
                  <a:lnTo>
                    <a:pt x="22" y="74"/>
                  </a:lnTo>
                  <a:lnTo>
                    <a:pt x="19" y="74"/>
                  </a:lnTo>
                  <a:lnTo>
                    <a:pt x="15" y="74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1" y="71"/>
                  </a:lnTo>
                  <a:lnTo>
                    <a:pt x="7" y="67"/>
                  </a:lnTo>
                  <a:lnTo>
                    <a:pt x="7" y="67"/>
                  </a:lnTo>
                  <a:lnTo>
                    <a:pt x="4" y="71"/>
                  </a:lnTo>
                  <a:lnTo>
                    <a:pt x="4" y="67"/>
                  </a:lnTo>
                  <a:lnTo>
                    <a:pt x="0" y="67"/>
                  </a:lnTo>
                  <a:lnTo>
                    <a:pt x="4" y="63"/>
                  </a:lnTo>
                  <a:lnTo>
                    <a:pt x="7" y="60"/>
                  </a:lnTo>
                  <a:lnTo>
                    <a:pt x="4" y="56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11" y="30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11" y="1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5" y="8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6" y="8"/>
                  </a:lnTo>
                  <a:lnTo>
                    <a:pt x="33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4" y="8"/>
                  </a:lnTo>
                  <a:lnTo>
                    <a:pt x="52" y="8"/>
                  </a:lnTo>
                  <a:lnTo>
                    <a:pt x="56" y="4"/>
                  </a:lnTo>
                  <a:lnTo>
                    <a:pt x="56" y="0"/>
                  </a:lnTo>
                  <a:lnTo>
                    <a:pt x="63" y="4"/>
                  </a:lnTo>
                  <a:lnTo>
                    <a:pt x="67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4" y="8"/>
                  </a:lnTo>
                  <a:lnTo>
                    <a:pt x="78" y="11"/>
                  </a:lnTo>
                  <a:lnTo>
                    <a:pt x="78" y="11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3" y="11"/>
                  </a:lnTo>
                  <a:lnTo>
                    <a:pt x="93" y="11"/>
                  </a:lnTo>
                  <a:lnTo>
                    <a:pt x="96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6"/>
                  </a:lnTo>
                  <a:lnTo>
                    <a:pt x="104" y="30"/>
                  </a:lnTo>
                  <a:lnTo>
                    <a:pt x="104" y="34"/>
                  </a:lnTo>
                  <a:lnTo>
                    <a:pt x="104" y="37"/>
                  </a:lnTo>
                  <a:lnTo>
                    <a:pt x="104" y="37"/>
                  </a:lnTo>
                  <a:lnTo>
                    <a:pt x="100" y="41"/>
                  </a:lnTo>
                  <a:lnTo>
                    <a:pt x="93" y="48"/>
                  </a:lnTo>
                  <a:lnTo>
                    <a:pt x="93" y="52"/>
                  </a:lnTo>
                  <a:lnTo>
                    <a:pt x="93" y="52"/>
                  </a:lnTo>
                  <a:lnTo>
                    <a:pt x="93" y="56"/>
                  </a:lnTo>
                  <a:lnTo>
                    <a:pt x="93" y="60"/>
                  </a:lnTo>
                  <a:lnTo>
                    <a:pt x="93" y="63"/>
                  </a:lnTo>
                  <a:lnTo>
                    <a:pt x="89" y="67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3" y="74"/>
                  </a:lnTo>
                  <a:lnTo>
                    <a:pt x="96" y="78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0" y="85"/>
                  </a:lnTo>
                  <a:lnTo>
                    <a:pt x="96" y="85"/>
                  </a:lnTo>
                  <a:lnTo>
                    <a:pt x="93" y="85"/>
                  </a:lnTo>
                  <a:lnTo>
                    <a:pt x="93" y="85"/>
                  </a:lnTo>
                  <a:lnTo>
                    <a:pt x="93" y="82"/>
                  </a:lnTo>
                  <a:lnTo>
                    <a:pt x="89" y="85"/>
                  </a:lnTo>
                  <a:lnTo>
                    <a:pt x="89" y="89"/>
                  </a:lnTo>
                  <a:lnTo>
                    <a:pt x="78" y="85"/>
                  </a:lnTo>
                  <a:lnTo>
                    <a:pt x="70" y="85"/>
                  </a:lnTo>
                  <a:lnTo>
                    <a:pt x="48" y="85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33" y="93"/>
                  </a:lnTo>
                  <a:lnTo>
                    <a:pt x="30" y="93"/>
                  </a:lnTo>
                  <a:lnTo>
                    <a:pt x="26" y="93"/>
                  </a:lnTo>
                  <a:lnTo>
                    <a:pt x="22" y="100"/>
                  </a:lnTo>
                  <a:lnTo>
                    <a:pt x="19" y="9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3" name="Freeform 125"/>
            <p:cNvSpPr>
              <a:spLocks/>
            </p:cNvSpPr>
            <p:nvPr/>
          </p:nvSpPr>
          <p:spPr bwMode="auto">
            <a:xfrm>
              <a:off x="4231263" y="2957242"/>
              <a:ext cx="90064" cy="128663"/>
            </a:xfrm>
            <a:custGeom>
              <a:avLst/>
              <a:gdLst>
                <a:gd name="T0" fmla="*/ 4 w 70"/>
                <a:gd name="T1" fmla="*/ 92 h 100"/>
                <a:gd name="T2" fmla="*/ 11 w 70"/>
                <a:gd name="T3" fmla="*/ 92 h 100"/>
                <a:gd name="T4" fmla="*/ 11 w 70"/>
                <a:gd name="T5" fmla="*/ 85 h 100"/>
                <a:gd name="T6" fmla="*/ 4 w 70"/>
                <a:gd name="T7" fmla="*/ 81 h 100"/>
                <a:gd name="T8" fmla="*/ 0 w 70"/>
                <a:gd name="T9" fmla="*/ 74 h 100"/>
                <a:gd name="T10" fmla="*/ 4 w 70"/>
                <a:gd name="T11" fmla="*/ 70 h 100"/>
                <a:gd name="T12" fmla="*/ 4 w 70"/>
                <a:gd name="T13" fmla="*/ 63 h 100"/>
                <a:gd name="T14" fmla="*/ 4 w 70"/>
                <a:gd name="T15" fmla="*/ 59 h 100"/>
                <a:gd name="T16" fmla="*/ 11 w 70"/>
                <a:gd name="T17" fmla="*/ 48 h 100"/>
                <a:gd name="T18" fmla="*/ 15 w 70"/>
                <a:gd name="T19" fmla="*/ 44 h 100"/>
                <a:gd name="T20" fmla="*/ 15 w 70"/>
                <a:gd name="T21" fmla="*/ 37 h 100"/>
                <a:gd name="T22" fmla="*/ 11 w 70"/>
                <a:gd name="T23" fmla="*/ 29 h 100"/>
                <a:gd name="T24" fmla="*/ 11 w 70"/>
                <a:gd name="T25" fmla="*/ 22 h 100"/>
                <a:gd name="T26" fmla="*/ 7 w 70"/>
                <a:gd name="T27" fmla="*/ 15 h 100"/>
                <a:gd name="T28" fmla="*/ 7 w 70"/>
                <a:gd name="T29" fmla="*/ 7 h 100"/>
                <a:gd name="T30" fmla="*/ 11 w 70"/>
                <a:gd name="T31" fmla="*/ 3 h 100"/>
                <a:gd name="T32" fmla="*/ 26 w 70"/>
                <a:gd name="T33" fmla="*/ 3 h 100"/>
                <a:gd name="T34" fmla="*/ 41 w 70"/>
                <a:gd name="T35" fmla="*/ 3 h 100"/>
                <a:gd name="T36" fmla="*/ 48 w 70"/>
                <a:gd name="T37" fmla="*/ 0 h 100"/>
                <a:gd name="T38" fmla="*/ 52 w 70"/>
                <a:gd name="T39" fmla="*/ 3 h 100"/>
                <a:gd name="T40" fmla="*/ 52 w 70"/>
                <a:gd name="T41" fmla="*/ 7 h 100"/>
                <a:gd name="T42" fmla="*/ 59 w 70"/>
                <a:gd name="T43" fmla="*/ 15 h 100"/>
                <a:gd name="T44" fmla="*/ 59 w 70"/>
                <a:gd name="T45" fmla="*/ 18 h 100"/>
                <a:gd name="T46" fmla="*/ 63 w 70"/>
                <a:gd name="T47" fmla="*/ 26 h 100"/>
                <a:gd name="T48" fmla="*/ 63 w 70"/>
                <a:gd name="T49" fmla="*/ 33 h 100"/>
                <a:gd name="T50" fmla="*/ 63 w 70"/>
                <a:gd name="T51" fmla="*/ 37 h 100"/>
                <a:gd name="T52" fmla="*/ 63 w 70"/>
                <a:gd name="T53" fmla="*/ 41 h 100"/>
                <a:gd name="T54" fmla="*/ 63 w 70"/>
                <a:gd name="T55" fmla="*/ 44 h 100"/>
                <a:gd name="T56" fmla="*/ 63 w 70"/>
                <a:gd name="T57" fmla="*/ 52 h 100"/>
                <a:gd name="T58" fmla="*/ 63 w 70"/>
                <a:gd name="T59" fmla="*/ 63 h 100"/>
                <a:gd name="T60" fmla="*/ 63 w 70"/>
                <a:gd name="T61" fmla="*/ 70 h 100"/>
                <a:gd name="T62" fmla="*/ 63 w 70"/>
                <a:gd name="T63" fmla="*/ 78 h 100"/>
                <a:gd name="T64" fmla="*/ 67 w 70"/>
                <a:gd name="T65" fmla="*/ 78 h 100"/>
                <a:gd name="T66" fmla="*/ 63 w 70"/>
                <a:gd name="T67" fmla="*/ 81 h 100"/>
                <a:gd name="T68" fmla="*/ 44 w 70"/>
                <a:gd name="T69" fmla="*/ 92 h 100"/>
                <a:gd name="T70" fmla="*/ 22 w 70"/>
                <a:gd name="T71" fmla="*/ 100 h 100"/>
                <a:gd name="T72" fmla="*/ 4 w 70"/>
                <a:gd name="T73" fmla="*/ 9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100">
                  <a:moveTo>
                    <a:pt x="4" y="92"/>
                  </a:moveTo>
                  <a:lnTo>
                    <a:pt x="4" y="92"/>
                  </a:lnTo>
                  <a:lnTo>
                    <a:pt x="7" y="92"/>
                  </a:lnTo>
                  <a:lnTo>
                    <a:pt x="11" y="92"/>
                  </a:lnTo>
                  <a:lnTo>
                    <a:pt x="11" y="89"/>
                  </a:lnTo>
                  <a:lnTo>
                    <a:pt x="11" y="85"/>
                  </a:lnTo>
                  <a:lnTo>
                    <a:pt x="7" y="85"/>
                  </a:lnTo>
                  <a:lnTo>
                    <a:pt x="4" y="81"/>
                  </a:lnTo>
                  <a:lnTo>
                    <a:pt x="4" y="7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4" y="70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4" y="55"/>
                  </a:lnTo>
                  <a:lnTo>
                    <a:pt x="11" y="48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1"/>
                  </a:lnTo>
                  <a:lnTo>
                    <a:pt x="15" y="37"/>
                  </a:lnTo>
                  <a:lnTo>
                    <a:pt x="11" y="33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22"/>
                  </a:lnTo>
                  <a:lnTo>
                    <a:pt x="11" y="18"/>
                  </a:lnTo>
                  <a:lnTo>
                    <a:pt x="7" y="15"/>
                  </a:lnTo>
                  <a:lnTo>
                    <a:pt x="7" y="11"/>
                  </a:lnTo>
                  <a:lnTo>
                    <a:pt x="7" y="7"/>
                  </a:lnTo>
                  <a:lnTo>
                    <a:pt x="7" y="3"/>
                  </a:lnTo>
                  <a:lnTo>
                    <a:pt x="11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3" y="3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2" y="3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5" y="11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59" y="18"/>
                  </a:lnTo>
                  <a:lnTo>
                    <a:pt x="59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3" y="33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4"/>
                  </a:lnTo>
                  <a:lnTo>
                    <a:pt x="63" y="48"/>
                  </a:lnTo>
                  <a:lnTo>
                    <a:pt x="63" y="52"/>
                  </a:lnTo>
                  <a:lnTo>
                    <a:pt x="67" y="59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63" y="70"/>
                  </a:lnTo>
                  <a:lnTo>
                    <a:pt x="63" y="74"/>
                  </a:lnTo>
                  <a:lnTo>
                    <a:pt x="63" y="78"/>
                  </a:lnTo>
                  <a:lnTo>
                    <a:pt x="67" y="78"/>
                  </a:lnTo>
                  <a:lnTo>
                    <a:pt x="67" y="78"/>
                  </a:lnTo>
                  <a:lnTo>
                    <a:pt x="70" y="81"/>
                  </a:lnTo>
                  <a:lnTo>
                    <a:pt x="63" y="81"/>
                  </a:lnTo>
                  <a:lnTo>
                    <a:pt x="52" y="85"/>
                  </a:lnTo>
                  <a:lnTo>
                    <a:pt x="44" y="92"/>
                  </a:lnTo>
                  <a:lnTo>
                    <a:pt x="33" y="92"/>
                  </a:lnTo>
                  <a:lnTo>
                    <a:pt x="22" y="100"/>
                  </a:lnTo>
                  <a:lnTo>
                    <a:pt x="15" y="96"/>
                  </a:lnTo>
                  <a:lnTo>
                    <a:pt x="4" y="96"/>
                  </a:lnTo>
                  <a:lnTo>
                    <a:pt x="4" y="9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4" name="Freeform 126"/>
            <p:cNvSpPr>
              <a:spLocks/>
            </p:cNvSpPr>
            <p:nvPr/>
          </p:nvSpPr>
          <p:spPr bwMode="auto">
            <a:xfrm>
              <a:off x="4293020" y="2957242"/>
              <a:ext cx="42459" cy="104218"/>
            </a:xfrm>
            <a:custGeom>
              <a:avLst/>
              <a:gdLst>
                <a:gd name="T0" fmla="*/ 19 w 33"/>
                <a:gd name="T1" fmla="*/ 3 h 81"/>
                <a:gd name="T2" fmla="*/ 4 w 33"/>
                <a:gd name="T3" fmla="*/ 0 h 81"/>
                <a:gd name="T4" fmla="*/ 0 w 33"/>
                <a:gd name="T5" fmla="*/ 0 h 81"/>
                <a:gd name="T6" fmla="*/ 4 w 33"/>
                <a:gd name="T7" fmla="*/ 3 h 81"/>
                <a:gd name="T8" fmla="*/ 4 w 33"/>
                <a:gd name="T9" fmla="*/ 7 h 81"/>
                <a:gd name="T10" fmla="*/ 4 w 33"/>
                <a:gd name="T11" fmla="*/ 7 h 81"/>
                <a:gd name="T12" fmla="*/ 7 w 33"/>
                <a:gd name="T13" fmla="*/ 11 h 81"/>
                <a:gd name="T14" fmla="*/ 11 w 33"/>
                <a:gd name="T15" fmla="*/ 15 h 81"/>
                <a:gd name="T16" fmla="*/ 11 w 33"/>
                <a:gd name="T17" fmla="*/ 15 h 81"/>
                <a:gd name="T18" fmla="*/ 11 w 33"/>
                <a:gd name="T19" fmla="*/ 18 h 81"/>
                <a:gd name="T20" fmla="*/ 11 w 33"/>
                <a:gd name="T21" fmla="*/ 26 h 81"/>
                <a:gd name="T22" fmla="*/ 15 w 33"/>
                <a:gd name="T23" fmla="*/ 26 h 81"/>
                <a:gd name="T24" fmla="*/ 15 w 33"/>
                <a:gd name="T25" fmla="*/ 26 h 81"/>
                <a:gd name="T26" fmla="*/ 15 w 33"/>
                <a:gd name="T27" fmla="*/ 33 h 81"/>
                <a:gd name="T28" fmla="*/ 15 w 33"/>
                <a:gd name="T29" fmla="*/ 33 h 81"/>
                <a:gd name="T30" fmla="*/ 15 w 33"/>
                <a:gd name="T31" fmla="*/ 37 h 81"/>
                <a:gd name="T32" fmla="*/ 15 w 33"/>
                <a:gd name="T33" fmla="*/ 37 h 81"/>
                <a:gd name="T34" fmla="*/ 15 w 33"/>
                <a:gd name="T35" fmla="*/ 41 h 81"/>
                <a:gd name="T36" fmla="*/ 15 w 33"/>
                <a:gd name="T37" fmla="*/ 41 h 81"/>
                <a:gd name="T38" fmla="*/ 15 w 33"/>
                <a:gd name="T39" fmla="*/ 44 h 81"/>
                <a:gd name="T40" fmla="*/ 15 w 33"/>
                <a:gd name="T41" fmla="*/ 48 h 81"/>
                <a:gd name="T42" fmla="*/ 15 w 33"/>
                <a:gd name="T43" fmla="*/ 52 h 81"/>
                <a:gd name="T44" fmla="*/ 19 w 33"/>
                <a:gd name="T45" fmla="*/ 59 h 81"/>
                <a:gd name="T46" fmla="*/ 15 w 33"/>
                <a:gd name="T47" fmla="*/ 63 h 81"/>
                <a:gd name="T48" fmla="*/ 15 w 33"/>
                <a:gd name="T49" fmla="*/ 67 h 81"/>
                <a:gd name="T50" fmla="*/ 15 w 33"/>
                <a:gd name="T51" fmla="*/ 70 h 81"/>
                <a:gd name="T52" fmla="*/ 15 w 33"/>
                <a:gd name="T53" fmla="*/ 74 h 81"/>
                <a:gd name="T54" fmla="*/ 15 w 33"/>
                <a:gd name="T55" fmla="*/ 78 h 81"/>
                <a:gd name="T56" fmla="*/ 19 w 33"/>
                <a:gd name="T57" fmla="*/ 78 h 81"/>
                <a:gd name="T58" fmla="*/ 19 w 33"/>
                <a:gd name="T59" fmla="*/ 78 h 81"/>
                <a:gd name="T60" fmla="*/ 22 w 33"/>
                <a:gd name="T61" fmla="*/ 81 h 81"/>
                <a:gd name="T62" fmla="*/ 22 w 33"/>
                <a:gd name="T63" fmla="*/ 81 h 81"/>
                <a:gd name="T64" fmla="*/ 33 w 33"/>
                <a:gd name="T65" fmla="*/ 78 h 81"/>
                <a:gd name="T66" fmla="*/ 33 w 33"/>
                <a:gd name="T67" fmla="*/ 78 h 81"/>
                <a:gd name="T68" fmla="*/ 33 w 33"/>
                <a:gd name="T69" fmla="*/ 74 h 81"/>
                <a:gd name="T70" fmla="*/ 33 w 33"/>
                <a:gd name="T71" fmla="*/ 70 h 81"/>
                <a:gd name="T72" fmla="*/ 33 w 33"/>
                <a:gd name="T73" fmla="*/ 67 h 81"/>
                <a:gd name="T74" fmla="*/ 30 w 33"/>
                <a:gd name="T75" fmla="*/ 63 h 81"/>
                <a:gd name="T76" fmla="*/ 30 w 33"/>
                <a:gd name="T77" fmla="*/ 44 h 81"/>
                <a:gd name="T78" fmla="*/ 33 w 33"/>
                <a:gd name="T79" fmla="*/ 41 h 81"/>
                <a:gd name="T80" fmla="*/ 33 w 33"/>
                <a:gd name="T81" fmla="*/ 41 h 81"/>
                <a:gd name="T82" fmla="*/ 33 w 33"/>
                <a:gd name="T83" fmla="*/ 37 h 81"/>
                <a:gd name="T84" fmla="*/ 33 w 33"/>
                <a:gd name="T85" fmla="*/ 33 h 81"/>
                <a:gd name="T86" fmla="*/ 33 w 33"/>
                <a:gd name="T87" fmla="*/ 29 h 81"/>
                <a:gd name="T88" fmla="*/ 30 w 33"/>
                <a:gd name="T89" fmla="*/ 22 h 81"/>
                <a:gd name="T90" fmla="*/ 26 w 33"/>
                <a:gd name="T91" fmla="*/ 15 h 81"/>
                <a:gd name="T92" fmla="*/ 26 w 33"/>
                <a:gd name="T93" fmla="*/ 15 h 81"/>
                <a:gd name="T94" fmla="*/ 22 w 33"/>
                <a:gd name="T95" fmla="*/ 15 h 81"/>
                <a:gd name="T96" fmla="*/ 19 w 33"/>
                <a:gd name="T97" fmla="*/ 11 h 81"/>
                <a:gd name="T98" fmla="*/ 19 w 33"/>
                <a:gd name="T99" fmla="*/ 7 h 81"/>
                <a:gd name="T100" fmla="*/ 19 w 33"/>
                <a:gd name="T101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" h="81">
                  <a:moveTo>
                    <a:pt x="19" y="3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3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11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4"/>
                  </a:lnTo>
                  <a:lnTo>
                    <a:pt x="15" y="48"/>
                  </a:lnTo>
                  <a:lnTo>
                    <a:pt x="15" y="52"/>
                  </a:lnTo>
                  <a:lnTo>
                    <a:pt x="19" y="59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5" y="78"/>
                  </a:lnTo>
                  <a:lnTo>
                    <a:pt x="19" y="78"/>
                  </a:lnTo>
                  <a:lnTo>
                    <a:pt x="19" y="78"/>
                  </a:lnTo>
                  <a:lnTo>
                    <a:pt x="22" y="81"/>
                  </a:lnTo>
                  <a:lnTo>
                    <a:pt x="22" y="81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3" y="74"/>
                  </a:lnTo>
                  <a:lnTo>
                    <a:pt x="33" y="70"/>
                  </a:lnTo>
                  <a:lnTo>
                    <a:pt x="33" y="67"/>
                  </a:lnTo>
                  <a:lnTo>
                    <a:pt x="30" y="63"/>
                  </a:lnTo>
                  <a:lnTo>
                    <a:pt x="30" y="44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37"/>
                  </a:lnTo>
                  <a:lnTo>
                    <a:pt x="33" y="33"/>
                  </a:lnTo>
                  <a:lnTo>
                    <a:pt x="33" y="29"/>
                  </a:lnTo>
                  <a:lnTo>
                    <a:pt x="30" y="22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9" y="11"/>
                  </a:lnTo>
                  <a:lnTo>
                    <a:pt x="19" y="7"/>
                  </a:lnTo>
                  <a:lnTo>
                    <a:pt x="19" y="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5" name="Freeform 127"/>
            <p:cNvSpPr>
              <a:spLocks/>
            </p:cNvSpPr>
            <p:nvPr/>
          </p:nvSpPr>
          <p:spPr bwMode="auto">
            <a:xfrm>
              <a:off x="4317467" y="2932796"/>
              <a:ext cx="65619" cy="124804"/>
            </a:xfrm>
            <a:custGeom>
              <a:avLst/>
              <a:gdLst>
                <a:gd name="T0" fmla="*/ 25 w 51"/>
                <a:gd name="T1" fmla="*/ 8 h 97"/>
                <a:gd name="T2" fmla="*/ 18 w 51"/>
                <a:gd name="T3" fmla="*/ 11 h 97"/>
                <a:gd name="T4" fmla="*/ 11 w 51"/>
                <a:gd name="T5" fmla="*/ 11 h 97"/>
                <a:gd name="T6" fmla="*/ 7 w 51"/>
                <a:gd name="T7" fmla="*/ 15 h 97"/>
                <a:gd name="T8" fmla="*/ 7 w 51"/>
                <a:gd name="T9" fmla="*/ 22 h 97"/>
                <a:gd name="T10" fmla="*/ 0 w 51"/>
                <a:gd name="T11" fmla="*/ 26 h 97"/>
                <a:gd name="T12" fmla="*/ 3 w 51"/>
                <a:gd name="T13" fmla="*/ 34 h 97"/>
                <a:gd name="T14" fmla="*/ 7 w 51"/>
                <a:gd name="T15" fmla="*/ 34 h 97"/>
                <a:gd name="T16" fmla="*/ 14 w 51"/>
                <a:gd name="T17" fmla="*/ 48 h 97"/>
                <a:gd name="T18" fmla="*/ 14 w 51"/>
                <a:gd name="T19" fmla="*/ 56 h 97"/>
                <a:gd name="T20" fmla="*/ 14 w 51"/>
                <a:gd name="T21" fmla="*/ 60 h 97"/>
                <a:gd name="T22" fmla="*/ 11 w 51"/>
                <a:gd name="T23" fmla="*/ 82 h 97"/>
                <a:gd name="T24" fmla="*/ 14 w 51"/>
                <a:gd name="T25" fmla="*/ 89 h 97"/>
                <a:gd name="T26" fmla="*/ 14 w 51"/>
                <a:gd name="T27" fmla="*/ 97 h 97"/>
                <a:gd name="T28" fmla="*/ 33 w 51"/>
                <a:gd name="T29" fmla="*/ 93 h 97"/>
                <a:gd name="T30" fmla="*/ 33 w 51"/>
                <a:gd name="T31" fmla="*/ 89 h 97"/>
                <a:gd name="T32" fmla="*/ 33 w 51"/>
                <a:gd name="T33" fmla="*/ 78 h 97"/>
                <a:gd name="T34" fmla="*/ 33 w 51"/>
                <a:gd name="T35" fmla="*/ 71 h 97"/>
                <a:gd name="T36" fmla="*/ 33 w 51"/>
                <a:gd name="T37" fmla="*/ 67 h 97"/>
                <a:gd name="T38" fmla="*/ 33 w 51"/>
                <a:gd name="T39" fmla="*/ 67 h 97"/>
                <a:gd name="T40" fmla="*/ 33 w 51"/>
                <a:gd name="T41" fmla="*/ 63 h 97"/>
                <a:gd name="T42" fmla="*/ 33 w 51"/>
                <a:gd name="T43" fmla="*/ 56 h 97"/>
                <a:gd name="T44" fmla="*/ 33 w 51"/>
                <a:gd name="T45" fmla="*/ 52 h 97"/>
                <a:gd name="T46" fmla="*/ 37 w 51"/>
                <a:gd name="T47" fmla="*/ 52 h 97"/>
                <a:gd name="T48" fmla="*/ 40 w 51"/>
                <a:gd name="T49" fmla="*/ 48 h 97"/>
                <a:gd name="T50" fmla="*/ 44 w 51"/>
                <a:gd name="T51" fmla="*/ 41 h 97"/>
                <a:gd name="T52" fmla="*/ 48 w 51"/>
                <a:gd name="T53" fmla="*/ 41 h 97"/>
                <a:gd name="T54" fmla="*/ 44 w 51"/>
                <a:gd name="T55" fmla="*/ 34 h 97"/>
                <a:gd name="T56" fmla="*/ 48 w 51"/>
                <a:gd name="T57" fmla="*/ 30 h 97"/>
                <a:gd name="T58" fmla="*/ 51 w 51"/>
                <a:gd name="T59" fmla="*/ 30 h 97"/>
                <a:gd name="T60" fmla="*/ 48 w 51"/>
                <a:gd name="T61" fmla="*/ 19 h 97"/>
                <a:gd name="T62" fmla="*/ 44 w 51"/>
                <a:gd name="T63" fmla="*/ 15 h 97"/>
                <a:gd name="T64" fmla="*/ 44 w 51"/>
                <a:gd name="T65" fmla="*/ 11 h 97"/>
                <a:gd name="T66" fmla="*/ 37 w 51"/>
                <a:gd name="T67" fmla="*/ 8 h 97"/>
                <a:gd name="T68" fmla="*/ 29 w 51"/>
                <a:gd name="T69" fmla="*/ 0 h 97"/>
                <a:gd name="T70" fmla="*/ 29 w 51"/>
                <a:gd name="T71" fmla="*/ 4 h 97"/>
                <a:gd name="T72" fmla="*/ 25 w 51"/>
                <a:gd name="T73" fmla="*/ 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1" h="97">
                  <a:moveTo>
                    <a:pt x="25" y="4"/>
                  </a:moveTo>
                  <a:lnTo>
                    <a:pt x="25" y="8"/>
                  </a:lnTo>
                  <a:lnTo>
                    <a:pt x="22" y="11"/>
                  </a:lnTo>
                  <a:lnTo>
                    <a:pt x="18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3" y="19"/>
                  </a:lnTo>
                  <a:lnTo>
                    <a:pt x="7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3" y="34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11" y="41"/>
                  </a:lnTo>
                  <a:lnTo>
                    <a:pt x="14" y="48"/>
                  </a:lnTo>
                  <a:lnTo>
                    <a:pt x="14" y="52"/>
                  </a:lnTo>
                  <a:lnTo>
                    <a:pt x="14" y="56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1" y="63"/>
                  </a:lnTo>
                  <a:lnTo>
                    <a:pt x="11" y="82"/>
                  </a:lnTo>
                  <a:lnTo>
                    <a:pt x="14" y="86"/>
                  </a:lnTo>
                  <a:lnTo>
                    <a:pt x="14" y="89"/>
                  </a:lnTo>
                  <a:lnTo>
                    <a:pt x="14" y="93"/>
                  </a:lnTo>
                  <a:lnTo>
                    <a:pt x="14" y="97"/>
                  </a:lnTo>
                  <a:lnTo>
                    <a:pt x="22" y="97"/>
                  </a:lnTo>
                  <a:lnTo>
                    <a:pt x="33" y="93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33" y="82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3" y="71"/>
                  </a:lnTo>
                  <a:lnTo>
                    <a:pt x="33" y="71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0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4" y="45"/>
                  </a:lnTo>
                  <a:lnTo>
                    <a:pt x="44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8" y="37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8" y="30"/>
                  </a:lnTo>
                  <a:lnTo>
                    <a:pt x="51" y="30"/>
                  </a:lnTo>
                  <a:lnTo>
                    <a:pt x="51" y="30"/>
                  </a:lnTo>
                  <a:lnTo>
                    <a:pt x="48" y="22"/>
                  </a:lnTo>
                  <a:lnTo>
                    <a:pt x="48" y="19"/>
                  </a:lnTo>
                  <a:lnTo>
                    <a:pt x="44" y="19"/>
                  </a:lnTo>
                  <a:lnTo>
                    <a:pt x="44" y="15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0" y="8"/>
                  </a:lnTo>
                  <a:lnTo>
                    <a:pt x="37" y="8"/>
                  </a:lnTo>
                  <a:lnTo>
                    <a:pt x="37" y="4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6" name="Freeform 128"/>
            <p:cNvSpPr>
              <a:spLocks noEditPoints="1"/>
            </p:cNvSpPr>
            <p:nvPr/>
          </p:nvSpPr>
          <p:spPr bwMode="auto">
            <a:xfrm>
              <a:off x="4550346" y="2714068"/>
              <a:ext cx="247033" cy="319084"/>
            </a:xfrm>
            <a:custGeom>
              <a:avLst/>
              <a:gdLst>
                <a:gd name="T0" fmla="*/ 189 w 192"/>
                <a:gd name="T1" fmla="*/ 63 h 248"/>
                <a:gd name="T2" fmla="*/ 185 w 192"/>
                <a:gd name="T3" fmla="*/ 122 h 248"/>
                <a:gd name="T4" fmla="*/ 174 w 192"/>
                <a:gd name="T5" fmla="*/ 126 h 248"/>
                <a:gd name="T6" fmla="*/ 174 w 192"/>
                <a:gd name="T7" fmla="*/ 133 h 248"/>
                <a:gd name="T8" fmla="*/ 167 w 192"/>
                <a:gd name="T9" fmla="*/ 141 h 248"/>
                <a:gd name="T10" fmla="*/ 167 w 192"/>
                <a:gd name="T11" fmla="*/ 148 h 248"/>
                <a:gd name="T12" fmla="*/ 167 w 192"/>
                <a:gd name="T13" fmla="*/ 155 h 248"/>
                <a:gd name="T14" fmla="*/ 159 w 192"/>
                <a:gd name="T15" fmla="*/ 166 h 248"/>
                <a:gd name="T16" fmla="*/ 163 w 192"/>
                <a:gd name="T17" fmla="*/ 166 h 248"/>
                <a:gd name="T18" fmla="*/ 163 w 192"/>
                <a:gd name="T19" fmla="*/ 170 h 248"/>
                <a:gd name="T20" fmla="*/ 167 w 192"/>
                <a:gd name="T21" fmla="*/ 178 h 248"/>
                <a:gd name="T22" fmla="*/ 174 w 192"/>
                <a:gd name="T23" fmla="*/ 185 h 248"/>
                <a:gd name="T24" fmla="*/ 174 w 192"/>
                <a:gd name="T25" fmla="*/ 192 h 248"/>
                <a:gd name="T26" fmla="*/ 167 w 192"/>
                <a:gd name="T27" fmla="*/ 196 h 248"/>
                <a:gd name="T28" fmla="*/ 155 w 192"/>
                <a:gd name="T29" fmla="*/ 200 h 248"/>
                <a:gd name="T30" fmla="*/ 152 w 192"/>
                <a:gd name="T31" fmla="*/ 204 h 248"/>
                <a:gd name="T32" fmla="*/ 148 w 192"/>
                <a:gd name="T33" fmla="*/ 207 h 248"/>
                <a:gd name="T34" fmla="*/ 144 w 192"/>
                <a:gd name="T35" fmla="*/ 215 h 248"/>
                <a:gd name="T36" fmla="*/ 141 w 192"/>
                <a:gd name="T37" fmla="*/ 218 h 248"/>
                <a:gd name="T38" fmla="*/ 130 w 192"/>
                <a:gd name="T39" fmla="*/ 226 h 248"/>
                <a:gd name="T40" fmla="*/ 118 w 192"/>
                <a:gd name="T41" fmla="*/ 222 h 248"/>
                <a:gd name="T42" fmla="*/ 111 w 192"/>
                <a:gd name="T43" fmla="*/ 226 h 248"/>
                <a:gd name="T44" fmla="*/ 115 w 192"/>
                <a:gd name="T45" fmla="*/ 230 h 248"/>
                <a:gd name="T46" fmla="*/ 107 w 192"/>
                <a:gd name="T47" fmla="*/ 237 h 248"/>
                <a:gd name="T48" fmla="*/ 89 w 192"/>
                <a:gd name="T49" fmla="*/ 241 h 248"/>
                <a:gd name="T50" fmla="*/ 78 w 192"/>
                <a:gd name="T51" fmla="*/ 248 h 248"/>
                <a:gd name="T52" fmla="*/ 74 w 192"/>
                <a:gd name="T53" fmla="*/ 241 h 248"/>
                <a:gd name="T54" fmla="*/ 70 w 192"/>
                <a:gd name="T55" fmla="*/ 248 h 248"/>
                <a:gd name="T56" fmla="*/ 59 w 192"/>
                <a:gd name="T57" fmla="*/ 248 h 248"/>
                <a:gd name="T58" fmla="*/ 55 w 192"/>
                <a:gd name="T59" fmla="*/ 241 h 248"/>
                <a:gd name="T60" fmla="*/ 48 w 192"/>
                <a:gd name="T61" fmla="*/ 233 h 248"/>
                <a:gd name="T62" fmla="*/ 33 w 192"/>
                <a:gd name="T63" fmla="*/ 222 h 248"/>
                <a:gd name="T64" fmla="*/ 33 w 192"/>
                <a:gd name="T65" fmla="*/ 215 h 248"/>
                <a:gd name="T66" fmla="*/ 33 w 192"/>
                <a:gd name="T67" fmla="*/ 211 h 248"/>
                <a:gd name="T68" fmla="*/ 41 w 192"/>
                <a:gd name="T69" fmla="*/ 211 h 248"/>
                <a:gd name="T70" fmla="*/ 48 w 192"/>
                <a:gd name="T71" fmla="*/ 211 h 248"/>
                <a:gd name="T72" fmla="*/ 55 w 192"/>
                <a:gd name="T73" fmla="*/ 211 h 248"/>
                <a:gd name="T74" fmla="*/ 52 w 192"/>
                <a:gd name="T75" fmla="*/ 207 h 248"/>
                <a:gd name="T76" fmla="*/ 44 w 192"/>
                <a:gd name="T77" fmla="*/ 200 h 248"/>
                <a:gd name="T78" fmla="*/ 48 w 192"/>
                <a:gd name="T79" fmla="*/ 189 h 248"/>
                <a:gd name="T80" fmla="*/ 48 w 192"/>
                <a:gd name="T81" fmla="*/ 185 h 248"/>
                <a:gd name="T82" fmla="*/ 44 w 192"/>
                <a:gd name="T83" fmla="*/ 178 h 248"/>
                <a:gd name="T84" fmla="*/ 37 w 192"/>
                <a:gd name="T85" fmla="*/ 166 h 248"/>
                <a:gd name="T86" fmla="*/ 26 w 192"/>
                <a:gd name="T87" fmla="*/ 159 h 248"/>
                <a:gd name="T88" fmla="*/ 18 w 192"/>
                <a:gd name="T89" fmla="*/ 137 h 248"/>
                <a:gd name="T90" fmla="*/ 22 w 192"/>
                <a:gd name="T91" fmla="*/ 133 h 248"/>
                <a:gd name="T92" fmla="*/ 52 w 192"/>
                <a:gd name="T93" fmla="*/ 85 h 248"/>
                <a:gd name="T94" fmla="*/ 59 w 192"/>
                <a:gd name="T95" fmla="*/ 48 h 248"/>
                <a:gd name="T96" fmla="*/ 48 w 192"/>
                <a:gd name="T97" fmla="*/ 29 h 248"/>
                <a:gd name="T98" fmla="*/ 41 w 192"/>
                <a:gd name="T99" fmla="*/ 7 h 248"/>
                <a:gd name="T100" fmla="*/ 0 w 192"/>
                <a:gd name="T101" fmla="*/ 16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2" h="248">
                  <a:moveTo>
                    <a:pt x="41" y="7"/>
                  </a:moveTo>
                  <a:lnTo>
                    <a:pt x="59" y="0"/>
                  </a:lnTo>
                  <a:lnTo>
                    <a:pt x="189" y="63"/>
                  </a:lnTo>
                  <a:lnTo>
                    <a:pt x="192" y="122"/>
                  </a:lnTo>
                  <a:lnTo>
                    <a:pt x="189" y="122"/>
                  </a:lnTo>
                  <a:lnTo>
                    <a:pt x="185" y="122"/>
                  </a:lnTo>
                  <a:lnTo>
                    <a:pt x="181" y="122"/>
                  </a:lnTo>
                  <a:lnTo>
                    <a:pt x="178" y="122"/>
                  </a:lnTo>
                  <a:lnTo>
                    <a:pt x="174" y="126"/>
                  </a:lnTo>
                  <a:lnTo>
                    <a:pt x="174" y="129"/>
                  </a:lnTo>
                  <a:lnTo>
                    <a:pt x="178" y="129"/>
                  </a:lnTo>
                  <a:lnTo>
                    <a:pt x="174" y="133"/>
                  </a:lnTo>
                  <a:lnTo>
                    <a:pt x="170" y="141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7" y="144"/>
                  </a:lnTo>
                  <a:lnTo>
                    <a:pt x="167" y="144"/>
                  </a:lnTo>
                  <a:lnTo>
                    <a:pt x="167" y="148"/>
                  </a:lnTo>
                  <a:lnTo>
                    <a:pt x="163" y="152"/>
                  </a:lnTo>
                  <a:lnTo>
                    <a:pt x="163" y="152"/>
                  </a:lnTo>
                  <a:lnTo>
                    <a:pt x="167" y="155"/>
                  </a:lnTo>
                  <a:lnTo>
                    <a:pt x="167" y="159"/>
                  </a:lnTo>
                  <a:lnTo>
                    <a:pt x="163" y="159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59" y="170"/>
                  </a:lnTo>
                  <a:lnTo>
                    <a:pt x="163" y="166"/>
                  </a:lnTo>
                  <a:lnTo>
                    <a:pt x="167" y="166"/>
                  </a:lnTo>
                  <a:lnTo>
                    <a:pt x="167" y="170"/>
                  </a:lnTo>
                  <a:lnTo>
                    <a:pt x="163" y="170"/>
                  </a:lnTo>
                  <a:lnTo>
                    <a:pt x="167" y="174"/>
                  </a:lnTo>
                  <a:lnTo>
                    <a:pt x="167" y="174"/>
                  </a:lnTo>
                  <a:lnTo>
                    <a:pt x="167" y="178"/>
                  </a:lnTo>
                  <a:lnTo>
                    <a:pt x="167" y="181"/>
                  </a:lnTo>
                  <a:lnTo>
                    <a:pt x="167" y="185"/>
                  </a:lnTo>
                  <a:lnTo>
                    <a:pt x="174" y="185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92"/>
                  </a:lnTo>
                  <a:lnTo>
                    <a:pt x="174" y="192"/>
                  </a:lnTo>
                  <a:lnTo>
                    <a:pt x="170" y="196"/>
                  </a:lnTo>
                  <a:lnTo>
                    <a:pt x="167" y="196"/>
                  </a:lnTo>
                  <a:lnTo>
                    <a:pt x="163" y="196"/>
                  </a:lnTo>
                  <a:lnTo>
                    <a:pt x="159" y="196"/>
                  </a:lnTo>
                  <a:lnTo>
                    <a:pt x="155" y="200"/>
                  </a:lnTo>
                  <a:lnTo>
                    <a:pt x="155" y="200"/>
                  </a:lnTo>
                  <a:lnTo>
                    <a:pt x="155" y="204"/>
                  </a:lnTo>
                  <a:lnTo>
                    <a:pt x="152" y="204"/>
                  </a:lnTo>
                  <a:lnTo>
                    <a:pt x="152" y="207"/>
                  </a:lnTo>
                  <a:lnTo>
                    <a:pt x="148" y="207"/>
                  </a:lnTo>
                  <a:lnTo>
                    <a:pt x="148" y="207"/>
                  </a:lnTo>
                  <a:lnTo>
                    <a:pt x="144" y="211"/>
                  </a:lnTo>
                  <a:lnTo>
                    <a:pt x="144" y="211"/>
                  </a:lnTo>
                  <a:lnTo>
                    <a:pt x="144" y="215"/>
                  </a:lnTo>
                  <a:lnTo>
                    <a:pt x="141" y="215"/>
                  </a:lnTo>
                  <a:lnTo>
                    <a:pt x="144" y="218"/>
                  </a:lnTo>
                  <a:lnTo>
                    <a:pt x="141" y="218"/>
                  </a:lnTo>
                  <a:lnTo>
                    <a:pt x="141" y="222"/>
                  </a:lnTo>
                  <a:lnTo>
                    <a:pt x="137" y="222"/>
                  </a:lnTo>
                  <a:lnTo>
                    <a:pt x="130" y="226"/>
                  </a:lnTo>
                  <a:lnTo>
                    <a:pt x="126" y="226"/>
                  </a:lnTo>
                  <a:lnTo>
                    <a:pt x="122" y="226"/>
                  </a:lnTo>
                  <a:lnTo>
                    <a:pt x="118" y="222"/>
                  </a:lnTo>
                  <a:lnTo>
                    <a:pt x="115" y="222"/>
                  </a:lnTo>
                  <a:lnTo>
                    <a:pt x="111" y="222"/>
                  </a:lnTo>
                  <a:lnTo>
                    <a:pt x="111" y="226"/>
                  </a:lnTo>
                  <a:lnTo>
                    <a:pt x="111" y="226"/>
                  </a:lnTo>
                  <a:lnTo>
                    <a:pt x="111" y="230"/>
                  </a:lnTo>
                  <a:lnTo>
                    <a:pt x="115" y="230"/>
                  </a:lnTo>
                  <a:lnTo>
                    <a:pt x="115" y="233"/>
                  </a:lnTo>
                  <a:lnTo>
                    <a:pt x="111" y="233"/>
                  </a:lnTo>
                  <a:lnTo>
                    <a:pt x="107" y="237"/>
                  </a:lnTo>
                  <a:lnTo>
                    <a:pt x="104" y="237"/>
                  </a:lnTo>
                  <a:lnTo>
                    <a:pt x="93" y="241"/>
                  </a:lnTo>
                  <a:lnTo>
                    <a:pt x="89" y="241"/>
                  </a:lnTo>
                  <a:lnTo>
                    <a:pt x="85" y="244"/>
                  </a:lnTo>
                  <a:lnTo>
                    <a:pt x="81" y="244"/>
                  </a:lnTo>
                  <a:lnTo>
                    <a:pt x="78" y="248"/>
                  </a:lnTo>
                  <a:lnTo>
                    <a:pt x="78" y="244"/>
                  </a:lnTo>
                  <a:lnTo>
                    <a:pt x="74" y="241"/>
                  </a:lnTo>
                  <a:lnTo>
                    <a:pt x="74" y="241"/>
                  </a:lnTo>
                  <a:lnTo>
                    <a:pt x="70" y="241"/>
                  </a:lnTo>
                  <a:lnTo>
                    <a:pt x="70" y="244"/>
                  </a:lnTo>
                  <a:lnTo>
                    <a:pt x="70" y="248"/>
                  </a:lnTo>
                  <a:lnTo>
                    <a:pt x="67" y="248"/>
                  </a:lnTo>
                  <a:lnTo>
                    <a:pt x="63" y="248"/>
                  </a:lnTo>
                  <a:lnTo>
                    <a:pt x="59" y="248"/>
                  </a:lnTo>
                  <a:lnTo>
                    <a:pt x="59" y="244"/>
                  </a:lnTo>
                  <a:lnTo>
                    <a:pt x="55" y="244"/>
                  </a:lnTo>
                  <a:lnTo>
                    <a:pt x="55" y="241"/>
                  </a:lnTo>
                  <a:lnTo>
                    <a:pt x="55" y="237"/>
                  </a:lnTo>
                  <a:lnTo>
                    <a:pt x="52" y="233"/>
                  </a:lnTo>
                  <a:lnTo>
                    <a:pt x="48" y="233"/>
                  </a:lnTo>
                  <a:lnTo>
                    <a:pt x="44" y="226"/>
                  </a:lnTo>
                  <a:lnTo>
                    <a:pt x="37" y="222"/>
                  </a:lnTo>
                  <a:lnTo>
                    <a:pt x="33" y="222"/>
                  </a:lnTo>
                  <a:lnTo>
                    <a:pt x="33" y="218"/>
                  </a:lnTo>
                  <a:lnTo>
                    <a:pt x="33" y="218"/>
                  </a:lnTo>
                  <a:lnTo>
                    <a:pt x="33" y="215"/>
                  </a:lnTo>
                  <a:lnTo>
                    <a:pt x="33" y="215"/>
                  </a:lnTo>
                  <a:lnTo>
                    <a:pt x="33" y="211"/>
                  </a:lnTo>
                  <a:lnTo>
                    <a:pt x="33" y="211"/>
                  </a:lnTo>
                  <a:lnTo>
                    <a:pt x="37" y="211"/>
                  </a:lnTo>
                  <a:lnTo>
                    <a:pt x="37" y="211"/>
                  </a:lnTo>
                  <a:lnTo>
                    <a:pt x="41" y="211"/>
                  </a:lnTo>
                  <a:lnTo>
                    <a:pt x="44" y="211"/>
                  </a:lnTo>
                  <a:lnTo>
                    <a:pt x="44" y="211"/>
                  </a:lnTo>
                  <a:lnTo>
                    <a:pt x="48" y="211"/>
                  </a:lnTo>
                  <a:lnTo>
                    <a:pt x="52" y="211"/>
                  </a:lnTo>
                  <a:lnTo>
                    <a:pt x="52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2" y="207"/>
                  </a:lnTo>
                  <a:lnTo>
                    <a:pt x="48" y="204"/>
                  </a:lnTo>
                  <a:lnTo>
                    <a:pt x="48" y="204"/>
                  </a:lnTo>
                  <a:lnTo>
                    <a:pt x="44" y="200"/>
                  </a:lnTo>
                  <a:lnTo>
                    <a:pt x="44" y="196"/>
                  </a:lnTo>
                  <a:lnTo>
                    <a:pt x="44" y="192"/>
                  </a:lnTo>
                  <a:lnTo>
                    <a:pt x="48" y="189"/>
                  </a:lnTo>
                  <a:lnTo>
                    <a:pt x="44" y="189"/>
                  </a:lnTo>
                  <a:lnTo>
                    <a:pt x="44" y="185"/>
                  </a:lnTo>
                  <a:lnTo>
                    <a:pt x="48" y="185"/>
                  </a:lnTo>
                  <a:lnTo>
                    <a:pt x="48" y="181"/>
                  </a:lnTo>
                  <a:lnTo>
                    <a:pt x="44" y="178"/>
                  </a:lnTo>
                  <a:lnTo>
                    <a:pt x="44" y="178"/>
                  </a:lnTo>
                  <a:lnTo>
                    <a:pt x="44" y="174"/>
                  </a:lnTo>
                  <a:lnTo>
                    <a:pt x="41" y="170"/>
                  </a:lnTo>
                  <a:lnTo>
                    <a:pt x="37" y="166"/>
                  </a:lnTo>
                  <a:lnTo>
                    <a:pt x="30" y="163"/>
                  </a:lnTo>
                  <a:lnTo>
                    <a:pt x="30" y="163"/>
                  </a:lnTo>
                  <a:lnTo>
                    <a:pt x="26" y="159"/>
                  </a:lnTo>
                  <a:lnTo>
                    <a:pt x="22" y="155"/>
                  </a:lnTo>
                  <a:lnTo>
                    <a:pt x="22" y="155"/>
                  </a:lnTo>
                  <a:lnTo>
                    <a:pt x="18" y="137"/>
                  </a:lnTo>
                  <a:lnTo>
                    <a:pt x="18" y="133"/>
                  </a:lnTo>
                  <a:lnTo>
                    <a:pt x="22" y="133"/>
                  </a:lnTo>
                  <a:lnTo>
                    <a:pt x="22" y="133"/>
                  </a:lnTo>
                  <a:lnTo>
                    <a:pt x="26" y="129"/>
                  </a:lnTo>
                  <a:lnTo>
                    <a:pt x="52" y="107"/>
                  </a:lnTo>
                  <a:lnTo>
                    <a:pt x="52" y="85"/>
                  </a:lnTo>
                  <a:lnTo>
                    <a:pt x="55" y="55"/>
                  </a:lnTo>
                  <a:lnTo>
                    <a:pt x="59" y="55"/>
                  </a:lnTo>
                  <a:lnTo>
                    <a:pt x="59" y="48"/>
                  </a:lnTo>
                  <a:lnTo>
                    <a:pt x="48" y="37"/>
                  </a:lnTo>
                  <a:lnTo>
                    <a:pt x="48" y="33"/>
                  </a:lnTo>
                  <a:lnTo>
                    <a:pt x="48" y="29"/>
                  </a:lnTo>
                  <a:lnTo>
                    <a:pt x="41" y="11"/>
                  </a:lnTo>
                  <a:lnTo>
                    <a:pt x="41" y="7"/>
                  </a:lnTo>
                  <a:lnTo>
                    <a:pt x="41" y="7"/>
                  </a:lnTo>
                  <a:close/>
                  <a:moveTo>
                    <a:pt x="4" y="163"/>
                  </a:moveTo>
                  <a:lnTo>
                    <a:pt x="4" y="163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4" y="16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7" name="Freeform 129"/>
            <p:cNvSpPr>
              <a:spLocks/>
            </p:cNvSpPr>
            <p:nvPr/>
          </p:nvSpPr>
          <p:spPr bwMode="auto">
            <a:xfrm>
              <a:off x="4302026" y="2717929"/>
              <a:ext cx="324231" cy="229020"/>
            </a:xfrm>
            <a:custGeom>
              <a:avLst/>
              <a:gdLst>
                <a:gd name="T0" fmla="*/ 52 w 252"/>
                <a:gd name="T1" fmla="*/ 175 h 178"/>
                <a:gd name="T2" fmla="*/ 49 w 252"/>
                <a:gd name="T3" fmla="*/ 171 h 178"/>
                <a:gd name="T4" fmla="*/ 41 w 252"/>
                <a:gd name="T5" fmla="*/ 167 h 178"/>
                <a:gd name="T6" fmla="*/ 37 w 252"/>
                <a:gd name="T7" fmla="*/ 171 h 178"/>
                <a:gd name="T8" fmla="*/ 30 w 252"/>
                <a:gd name="T9" fmla="*/ 167 h 178"/>
                <a:gd name="T10" fmla="*/ 34 w 252"/>
                <a:gd name="T11" fmla="*/ 163 h 178"/>
                <a:gd name="T12" fmla="*/ 30 w 252"/>
                <a:gd name="T13" fmla="*/ 160 h 178"/>
                <a:gd name="T14" fmla="*/ 23 w 252"/>
                <a:gd name="T15" fmla="*/ 160 h 178"/>
                <a:gd name="T16" fmla="*/ 15 w 252"/>
                <a:gd name="T17" fmla="*/ 152 h 178"/>
                <a:gd name="T18" fmla="*/ 0 w 252"/>
                <a:gd name="T19" fmla="*/ 138 h 178"/>
                <a:gd name="T20" fmla="*/ 4 w 252"/>
                <a:gd name="T21" fmla="*/ 130 h 178"/>
                <a:gd name="T22" fmla="*/ 8 w 252"/>
                <a:gd name="T23" fmla="*/ 130 h 178"/>
                <a:gd name="T24" fmla="*/ 23 w 252"/>
                <a:gd name="T25" fmla="*/ 130 h 178"/>
                <a:gd name="T26" fmla="*/ 34 w 252"/>
                <a:gd name="T27" fmla="*/ 126 h 178"/>
                <a:gd name="T28" fmla="*/ 41 w 252"/>
                <a:gd name="T29" fmla="*/ 123 h 178"/>
                <a:gd name="T30" fmla="*/ 52 w 252"/>
                <a:gd name="T31" fmla="*/ 123 h 178"/>
                <a:gd name="T32" fmla="*/ 63 w 252"/>
                <a:gd name="T33" fmla="*/ 115 h 178"/>
                <a:gd name="T34" fmla="*/ 63 w 252"/>
                <a:gd name="T35" fmla="*/ 108 h 178"/>
                <a:gd name="T36" fmla="*/ 67 w 252"/>
                <a:gd name="T37" fmla="*/ 67 h 178"/>
                <a:gd name="T38" fmla="*/ 111 w 252"/>
                <a:gd name="T39" fmla="*/ 45 h 178"/>
                <a:gd name="T40" fmla="*/ 215 w 252"/>
                <a:gd name="T41" fmla="*/ 8 h 178"/>
                <a:gd name="T42" fmla="*/ 234 w 252"/>
                <a:gd name="T43" fmla="*/ 4 h 178"/>
                <a:gd name="T44" fmla="*/ 241 w 252"/>
                <a:gd name="T45" fmla="*/ 26 h 178"/>
                <a:gd name="T46" fmla="*/ 241 w 252"/>
                <a:gd name="T47" fmla="*/ 34 h 178"/>
                <a:gd name="T48" fmla="*/ 252 w 252"/>
                <a:gd name="T49" fmla="*/ 52 h 178"/>
                <a:gd name="T50" fmla="*/ 245 w 252"/>
                <a:gd name="T51" fmla="*/ 82 h 178"/>
                <a:gd name="T52" fmla="*/ 219 w 252"/>
                <a:gd name="T53" fmla="*/ 126 h 178"/>
                <a:gd name="T54" fmla="*/ 215 w 252"/>
                <a:gd name="T55" fmla="*/ 130 h 178"/>
                <a:gd name="T56" fmla="*/ 211 w 252"/>
                <a:gd name="T57" fmla="*/ 134 h 178"/>
                <a:gd name="T58" fmla="*/ 211 w 252"/>
                <a:gd name="T59" fmla="*/ 149 h 178"/>
                <a:gd name="T60" fmla="*/ 208 w 252"/>
                <a:gd name="T61" fmla="*/ 156 h 178"/>
                <a:gd name="T62" fmla="*/ 204 w 252"/>
                <a:gd name="T63" fmla="*/ 156 h 178"/>
                <a:gd name="T64" fmla="*/ 200 w 252"/>
                <a:gd name="T65" fmla="*/ 156 h 178"/>
                <a:gd name="T66" fmla="*/ 197 w 252"/>
                <a:gd name="T67" fmla="*/ 160 h 178"/>
                <a:gd name="T68" fmla="*/ 189 w 252"/>
                <a:gd name="T69" fmla="*/ 160 h 178"/>
                <a:gd name="T70" fmla="*/ 182 w 252"/>
                <a:gd name="T71" fmla="*/ 156 h 178"/>
                <a:gd name="T72" fmla="*/ 171 w 252"/>
                <a:gd name="T73" fmla="*/ 156 h 178"/>
                <a:gd name="T74" fmla="*/ 156 w 252"/>
                <a:gd name="T75" fmla="*/ 156 h 178"/>
                <a:gd name="T76" fmla="*/ 149 w 252"/>
                <a:gd name="T77" fmla="*/ 163 h 178"/>
                <a:gd name="T78" fmla="*/ 141 w 252"/>
                <a:gd name="T79" fmla="*/ 163 h 178"/>
                <a:gd name="T80" fmla="*/ 130 w 252"/>
                <a:gd name="T81" fmla="*/ 160 h 178"/>
                <a:gd name="T82" fmla="*/ 126 w 252"/>
                <a:gd name="T83" fmla="*/ 156 h 178"/>
                <a:gd name="T84" fmla="*/ 123 w 252"/>
                <a:gd name="T85" fmla="*/ 156 h 178"/>
                <a:gd name="T86" fmla="*/ 115 w 252"/>
                <a:gd name="T87" fmla="*/ 156 h 178"/>
                <a:gd name="T88" fmla="*/ 111 w 252"/>
                <a:gd name="T89" fmla="*/ 156 h 178"/>
                <a:gd name="T90" fmla="*/ 108 w 252"/>
                <a:gd name="T91" fmla="*/ 160 h 178"/>
                <a:gd name="T92" fmla="*/ 100 w 252"/>
                <a:gd name="T93" fmla="*/ 152 h 178"/>
                <a:gd name="T94" fmla="*/ 97 w 252"/>
                <a:gd name="T95" fmla="*/ 149 h 178"/>
                <a:gd name="T96" fmla="*/ 89 w 252"/>
                <a:gd name="T97" fmla="*/ 149 h 178"/>
                <a:gd name="T98" fmla="*/ 86 w 252"/>
                <a:gd name="T99" fmla="*/ 149 h 178"/>
                <a:gd name="T100" fmla="*/ 82 w 252"/>
                <a:gd name="T101" fmla="*/ 149 h 178"/>
                <a:gd name="T102" fmla="*/ 74 w 252"/>
                <a:gd name="T103" fmla="*/ 149 h 178"/>
                <a:gd name="T104" fmla="*/ 67 w 252"/>
                <a:gd name="T105" fmla="*/ 149 h 178"/>
                <a:gd name="T106" fmla="*/ 63 w 252"/>
                <a:gd name="T107" fmla="*/ 152 h 178"/>
                <a:gd name="T108" fmla="*/ 60 w 252"/>
                <a:gd name="T109" fmla="*/ 156 h 178"/>
                <a:gd name="T110" fmla="*/ 60 w 252"/>
                <a:gd name="T111" fmla="*/ 156 h 178"/>
                <a:gd name="T112" fmla="*/ 60 w 252"/>
                <a:gd name="T113" fmla="*/ 160 h 178"/>
                <a:gd name="T114" fmla="*/ 63 w 252"/>
                <a:gd name="T115" fmla="*/ 163 h 178"/>
                <a:gd name="T116" fmla="*/ 56 w 252"/>
                <a:gd name="T117" fmla="*/ 167 h 178"/>
                <a:gd name="T118" fmla="*/ 56 w 252"/>
                <a:gd name="T119" fmla="*/ 171 h 178"/>
                <a:gd name="T120" fmla="*/ 60 w 252"/>
                <a:gd name="T121" fmla="*/ 175 h 178"/>
                <a:gd name="T122" fmla="*/ 56 w 252"/>
                <a:gd name="T123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2" h="178">
                  <a:moveTo>
                    <a:pt x="56" y="178"/>
                  </a:moveTo>
                  <a:lnTo>
                    <a:pt x="52" y="175"/>
                  </a:lnTo>
                  <a:lnTo>
                    <a:pt x="49" y="175"/>
                  </a:lnTo>
                  <a:lnTo>
                    <a:pt x="49" y="171"/>
                  </a:lnTo>
                  <a:lnTo>
                    <a:pt x="41" y="167"/>
                  </a:lnTo>
                  <a:lnTo>
                    <a:pt x="41" y="167"/>
                  </a:lnTo>
                  <a:lnTo>
                    <a:pt x="41" y="171"/>
                  </a:lnTo>
                  <a:lnTo>
                    <a:pt x="37" y="171"/>
                  </a:lnTo>
                  <a:lnTo>
                    <a:pt x="34" y="171"/>
                  </a:lnTo>
                  <a:lnTo>
                    <a:pt x="30" y="167"/>
                  </a:lnTo>
                  <a:lnTo>
                    <a:pt x="34" y="163"/>
                  </a:lnTo>
                  <a:lnTo>
                    <a:pt x="34" y="163"/>
                  </a:lnTo>
                  <a:lnTo>
                    <a:pt x="30" y="160"/>
                  </a:lnTo>
                  <a:lnTo>
                    <a:pt x="30" y="160"/>
                  </a:lnTo>
                  <a:lnTo>
                    <a:pt x="30" y="160"/>
                  </a:lnTo>
                  <a:lnTo>
                    <a:pt x="23" y="160"/>
                  </a:lnTo>
                  <a:lnTo>
                    <a:pt x="15" y="156"/>
                  </a:lnTo>
                  <a:lnTo>
                    <a:pt x="15" y="152"/>
                  </a:lnTo>
                  <a:lnTo>
                    <a:pt x="0" y="141"/>
                  </a:lnTo>
                  <a:lnTo>
                    <a:pt x="0" y="138"/>
                  </a:lnTo>
                  <a:lnTo>
                    <a:pt x="4" y="134"/>
                  </a:lnTo>
                  <a:lnTo>
                    <a:pt x="4" y="130"/>
                  </a:lnTo>
                  <a:lnTo>
                    <a:pt x="4" y="130"/>
                  </a:lnTo>
                  <a:lnTo>
                    <a:pt x="8" y="130"/>
                  </a:lnTo>
                  <a:lnTo>
                    <a:pt x="19" y="130"/>
                  </a:lnTo>
                  <a:lnTo>
                    <a:pt x="23" y="130"/>
                  </a:lnTo>
                  <a:lnTo>
                    <a:pt x="26" y="126"/>
                  </a:lnTo>
                  <a:lnTo>
                    <a:pt x="34" y="126"/>
                  </a:lnTo>
                  <a:lnTo>
                    <a:pt x="37" y="126"/>
                  </a:lnTo>
                  <a:lnTo>
                    <a:pt x="41" y="123"/>
                  </a:lnTo>
                  <a:lnTo>
                    <a:pt x="49" y="123"/>
                  </a:lnTo>
                  <a:lnTo>
                    <a:pt x="52" y="123"/>
                  </a:lnTo>
                  <a:lnTo>
                    <a:pt x="60" y="119"/>
                  </a:lnTo>
                  <a:lnTo>
                    <a:pt x="63" y="115"/>
                  </a:lnTo>
                  <a:lnTo>
                    <a:pt x="63" y="108"/>
                  </a:lnTo>
                  <a:lnTo>
                    <a:pt x="63" y="108"/>
                  </a:lnTo>
                  <a:lnTo>
                    <a:pt x="67" y="93"/>
                  </a:lnTo>
                  <a:lnTo>
                    <a:pt x="67" y="67"/>
                  </a:lnTo>
                  <a:lnTo>
                    <a:pt x="93" y="60"/>
                  </a:lnTo>
                  <a:lnTo>
                    <a:pt x="111" y="45"/>
                  </a:lnTo>
                  <a:lnTo>
                    <a:pt x="186" y="0"/>
                  </a:lnTo>
                  <a:lnTo>
                    <a:pt x="215" y="8"/>
                  </a:lnTo>
                  <a:lnTo>
                    <a:pt x="219" y="11"/>
                  </a:lnTo>
                  <a:lnTo>
                    <a:pt x="234" y="4"/>
                  </a:lnTo>
                  <a:lnTo>
                    <a:pt x="234" y="8"/>
                  </a:lnTo>
                  <a:lnTo>
                    <a:pt x="241" y="26"/>
                  </a:lnTo>
                  <a:lnTo>
                    <a:pt x="241" y="30"/>
                  </a:lnTo>
                  <a:lnTo>
                    <a:pt x="241" y="34"/>
                  </a:lnTo>
                  <a:lnTo>
                    <a:pt x="252" y="45"/>
                  </a:lnTo>
                  <a:lnTo>
                    <a:pt x="252" y="52"/>
                  </a:lnTo>
                  <a:lnTo>
                    <a:pt x="248" y="52"/>
                  </a:lnTo>
                  <a:lnTo>
                    <a:pt x="245" y="82"/>
                  </a:lnTo>
                  <a:lnTo>
                    <a:pt x="245" y="104"/>
                  </a:lnTo>
                  <a:lnTo>
                    <a:pt x="219" y="126"/>
                  </a:lnTo>
                  <a:lnTo>
                    <a:pt x="215" y="130"/>
                  </a:lnTo>
                  <a:lnTo>
                    <a:pt x="215" y="130"/>
                  </a:lnTo>
                  <a:lnTo>
                    <a:pt x="211" y="130"/>
                  </a:lnTo>
                  <a:lnTo>
                    <a:pt x="211" y="134"/>
                  </a:lnTo>
                  <a:lnTo>
                    <a:pt x="215" y="152"/>
                  </a:lnTo>
                  <a:lnTo>
                    <a:pt x="211" y="149"/>
                  </a:lnTo>
                  <a:lnTo>
                    <a:pt x="208" y="152"/>
                  </a:lnTo>
                  <a:lnTo>
                    <a:pt x="208" y="156"/>
                  </a:lnTo>
                  <a:lnTo>
                    <a:pt x="20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6"/>
                  </a:lnTo>
                  <a:lnTo>
                    <a:pt x="197" y="156"/>
                  </a:lnTo>
                  <a:lnTo>
                    <a:pt x="197" y="160"/>
                  </a:lnTo>
                  <a:lnTo>
                    <a:pt x="193" y="160"/>
                  </a:lnTo>
                  <a:lnTo>
                    <a:pt x="189" y="160"/>
                  </a:lnTo>
                  <a:lnTo>
                    <a:pt x="186" y="160"/>
                  </a:lnTo>
                  <a:lnTo>
                    <a:pt x="182" y="156"/>
                  </a:lnTo>
                  <a:lnTo>
                    <a:pt x="174" y="156"/>
                  </a:lnTo>
                  <a:lnTo>
                    <a:pt x="171" y="156"/>
                  </a:lnTo>
                  <a:lnTo>
                    <a:pt x="160" y="156"/>
                  </a:lnTo>
                  <a:lnTo>
                    <a:pt x="156" y="156"/>
                  </a:lnTo>
                  <a:lnTo>
                    <a:pt x="152" y="163"/>
                  </a:lnTo>
                  <a:lnTo>
                    <a:pt x="149" y="163"/>
                  </a:lnTo>
                  <a:lnTo>
                    <a:pt x="145" y="163"/>
                  </a:lnTo>
                  <a:lnTo>
                    <a:pt x="141" y="163"/>
                  </a:lnTo>
                  <a:lnTo>
                    <a:pt x="137" y="163"/>
                  </a:lnTo>
                  <a:lnTo>
                    <a:pt x="130" y="160"/>
                  </a:lnTo>
                  <a:lnTo>
                    <a:pt x="126" y="160"/>
                  </a:lnTo>
                  <a:lnTo>
                    <a:pt x="126" y="156"/>
                  </a:lnTo>
                  <a:lnTo>
                    <a:pt x="126" y="156"/>
                  </a:lnTo>
                  <a:lnTo>
                    <a:pt x="123" y="156"/>
                  </a:lnTo>
                  <a:lnTo>
                    <a:pt x="123" y="156"/>
                  </a:lnTo>
                  <a:lnTo>
                    <a:pt x="115" y="156"/>
                  </a:lnTo>
                  <a:lnTo>
                    <a:pt x="115" y="156"/>
                  </a:lnTo>
                  <a:lnTo>
                    <a:pt x="111" y="156"/>
                  </a:lnTo>
                  <a:lnTo>
                    <a:pt x="111" y="160"/>
                  </a:lnTo>
                  <a:lnTo>
                    <a:pt x="108" y="160"/>
                  </a:lnTo>
                  <a:lnTo>
                    <a:pt x="104" y="160"/>
                  </a:lnTo>
                  <a:lnTo>
                    <a:pt x="100" y="152"/>
                  </a:lnTo>
                  <a:lnTo>
                    <a:pt x="100" y="152"/>
                  </a:lnTo>
                  <a:lnTo>
                    <a:pt x="97" y="149"/>
                  </a:lnTo>
                  <a:lnTo>
                    <a:pt x="93" y="149"/>
                  </a:lnTo>
                  <a:lnTo>
                    <a:pt x="89" y="149"/>
                  </a:lnTo>
                  <a:lnTo>
                    <a:pt x="86" y="149"/>
                  </a:lnTo>
                  <a:lnTo>
                    <a:pt x="86" y="149"/>
                  </a:lnTo>
                  <a:lnTo>
                    <a:pt x="82" y="149"/>
                  </a:lnTo>
                  <a:lnTo>
                    <a:pt x="82" y="149"/>
                  </a:lnTo>
                  <a:lnTo>
                    <a:pt x="74" y="149"/>
                  </a:lnTo>
                  <a:lnTo>
                    <a:pt x="74" y="149"/>
                  </a:lnTo>
                  <a:lnTo>
                    <a:pt x="71" y="149"/>
                  </a:lnTo>
                  <a:lnTo>
                    <a:pt x="67" y="149"/>
                  </a:lnTo>
                  <a:lnTo>
                    <a:pt x="67" y="149"/>
                  </a:lnTo>
                  <a:lnTo>
                    <a:pt x="63" y="152"/>
                  </a:lnTo>
                  <a:lnTo>
                    <a:pt x="60" y="152"/>
                  </a:lnTo>
                  <a:lnTo>
                    <a:pt x="60" y="156"/>
                  </a:lnTo>
                  <a:lnTo>
                    <a:pt x="63" y="156"/>
                  </a:lnTo>
                  <a:lnTo>
                    <a:pt x="60" y="156"/>
                  </a:lnTo>
                  <a:lnTo>
                    <a:pt x="60" y="160"/>
                  </a:lnTo>
                  <a:lnTo>
                    <a:pt x="60" y="160"/>
                  </a:lnTo>
                  <a:lnTo>
                    <a:pt x="63" y="163"/>
                  </a:lnTo>
                  <a:lnTo>
                    <a:pt x="63" y="163"/>
                  </a:lnTo>
                  <a:lnTo>
                    <a:pt x="60" y="163"/>
                  </a:lnTo>
                  <a:lnTo>
                    <a:pt x="56" y="167"/>
                  </a:lnTo>
                  <a:lnTo>
                    <a:pt x="56" y="171"/>
                  </a:lnTo>
                  <a:lnTo>
                    <a:pt x="56" y="171"/>
                  </a:lnTo>
                  <a:lnTo>
                    <a:pt x="60" y="175"/>
                  </a:lnTo>
                  <a:lnTo>
                    <a:pt x="60" y="175"/>
                  </a:lnTo>
                  <a:lnTo>
                    <a:pt x="60" y="178"/>
                  </a:lnTo>
                  <a:lnTo>
                    <a:pt x="56" y="17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8" name="Freeform 130"/>
            <p:cNvSpPr>
              <a:spLocks/>
            </p:cNvSpPr>
            <p:nvPr/>
          </p:nvSpPr>
          <p:spPr bwMode="auto">
            <a:xfrm>
              <a:off x="4359925" y="2909636"/>
              <a:ext cx="238027" cy="185275"/>
            </a:xfrm>
            <a:custGeom>
              <a:avLst/>
              <a:gdLst>
                <a:gd name="T0" fmla="*/ 174 w 185"/>
                <a:gd name="T1" fmla="*/ 7 h 144"/>
                <a:gd name="T2" fmla="*/ 163 w 185"/>
                <a:gd name="T3" fmla="*/ 3 h 144"/>
                <a:gd name="T4" fmla="*/ 159 w 185"/>
                <a:gd name="T5" fmla="*/ 7 h 144"/>
                <a:gd name="T6" fmla="*/ 152 w 185"/>
                <a:gd name="T7" fmla="*/ 7 h 144"/>
                <a:gd name="T8" fmla="*/ 144 w 185"/>
                <a:gd name="T9" fmla="*/ 11 h 144"/>
                <a:gd name="T10" fmla="*/ 129 w 185"/>
                <a:gd name="T11" fmla="*/ 7 h 144"/>
                <a:gd name="T12" fmla="*/ 111 w 185"/>
                <a:gd name="T13" fmla="*/ 7 h 144"/>
                <a:gd name="T14" fmla="*/ 100 w 185"/>
                <a:gd name="T15" fmla="*/ 14 h 144"/>
                <a:gd name="T16" fmla="*/ 85 w 185"/>
                <a:gd name="T17" fmla="*/ 11 h 144"/>
                <a:gd name="T18" fmla="*/ 81 w 185"/>
                <a:gd name="T19" fmla="*/ 7 h 144"/>
                <a:gd name="T20" fmla="*/ 70 w 185"/>
                <a:gd name="T21" fmla="*/ 7 h 144"/>
                <a:gd name="T22" fmla="*/ 66 w 185"/>
                <a:gd name="T23" fmla="*/ 11 h 144"/>
                <a:gd name="T24" fmla="*/ 55 w 185"/>
                <a:gd name="T25" fmla="*/ 3 h 144"/>
                <a:gd name="T26" fmla="*/ 48 w 185"/>
                <a:gd name="T27" fmla="*/ 0 h 144"/>
                <a:gd name="T28" fmla="*/ 41 w 185"/>
                <a:gd name="T29" fmla="*/ 0 h 144"/>
                <a:gd name="T30" fmla="*/ 29 w 185"/>
                <a:gd name="T31" fmla="*/ 0 h 144"/>
                <a:gd name="T32" fmla="*/ 22 w 185"/>
                <a:gd name="T33" fmla="*/ 0 h 144"/>
                <a:gd name="T34" fmla="*/ 15 w 185"/>
                <a:gd name="T35" fmla="*/ 3 h 144"/>
                <a:gd name="T36" fmla="*/ 15 w 185"/>
                <a:gd name="T37" fmla="*/ 7 h 144"/>
                <a:gd name="T38" fmla="*/ 18 w 185"/>
                <a:gd name="T39" fmla="*/ 14 h 144"/>
                <a:gd name="T40" fmla="*/ 11 w 185"/>
                <a:gd name="T41" fmla="*/ 18 h 144"/>
                <a:gd name="T42" fmla="*/ 15 w 185"/>
                <a:gd name="T43" fmla="*/ 26 h 144"/>
                <a:gd name="T44" fmla="*/ 11 w 185"/>
                <a:gd name="T45" fmla="*/ 29 h 144"/>
                <a:gd name="T46" fmla="*/ 15 w 185"/>
                <a:gd name="T47" fmla="*/ 37 h 144"/>
                <a:gd name="T48" fmla="*/ 18 w 185"/>
                <a:gd name="T49" fmla="*/ 48 h 144"/>
                <a:gd name="T50" fmla="*/ 11 w 185"/>
                <a:gd name="T51" fmla="*/ 52 h 144"/>
                <a:gd name="T52" fmla="*/ 15 w 185"/>
                <a:gd name="T53" fmla="*/ 59 h 144"/>
                <a:gd name="T54" fmla="*/ 7 w 185"/>
                <a:gd name="T55" fmla="*/ 66 h 144"/>
                <a:gd name="T56" fmla="*/ 4 w 185"/>
                <a:gd name="T57" fmla="*/ 70 h 144"/>
                <a:gd name="T58" fmla="*/ 0 w 185"/>
                <a:gd name="T59" fmla="*/ 74 h 144"/>
                <a:gd name="T60" fmla="*/ 0 w 185"/>
                <a:gd name="T61" fmla="*/ 81 h 144"/>
                <a:gd name="T62" fmla="*/ 0 w 185"/>
                <a:gd name="T63" fmla="*/ 85 h 144"/>
                <a:gd name="T64" fmla="*/ 0 w 185"/>
                <a:gd name="T65" fmla="*/ 96 h 144"/>
                <a:gd name="T66" fmla="*/ 0 w 185"/>
                <a:gd name="T67" fmla="*/ 107 h 144"/>
                <a:gd name="T68" fmla="*/ 11 w 185"/>
                <a:gd name="T69" fmla="*/ 111 h 144"/>
                <a:gd name="T70" fmla="*/ 33 w 185"/>
                <a:gd name="T71" fmla="*/ 129 h 144"/>
                <a:gd name="T72" fmla="*/ 37 w 185"/>
                <a:gd name="T73" fmla="*/ 141 h 144"/>
                <a:gd name="T74" fmla="*/ 63 w 185"/>
                <a:gd name="T75" fmla="*/ 144 h 144"/>
                <a:gd name="T76" fmla="*/ 78 w 185"/>
                <a:gd name="T77" fmla="*/ 141 h 144"/>
                <a:gd name="T78" fmla="*/ 85 w 185"/>
                <a:gd name="T79" fmla="*/ 137 h 144"/>
                <a:gd name="T80" fmla="*/ 89 w 185"/>
                <a:gd name="T81" fmla="*/ 141 h 144"/>
                <a:gd name="T82" fmla="*/ 96 w 185"/>
                <a:gd name="T83" fmla="*/ 129 h 144"/>
                <a:gd name="T84" fmla="*/ 96 w 185"/>
                <a:gd name="T85" fmla="*/ 122 h 144"/>
                <a:gd name="T86" fmla="*/ 104 w 185"/>
                <a:gd name="T87" fmla="*/ 115 h 144"/>
                <a:gd name="T88" fmla="*/ 107 w 185"/>
                <a:gd name="T89" fmla="*/ 107 h 144"/>
                <a:gd name="T90" fmla="*/ 115 w 185"/>
                <a:gd name="T91" fmla="*/ 104 h 144"/>
                <a:gd name="T92" fmla="*/ 122 w 185"/>
                <a:gd name="T93" fmla="*/ 104 h 144"/>
                <a:gd name="T94" fmla="*/ 129 w 185"/>
                <a:gd name="T95" fmla="*/ 111 h 144"/>
                <a:gd name="T96" fmla="*/ 137 w 185"/>
                <a:gd name="T97" fmla="*/ 107 h 144"/>
                <a:gd name="T98" fmla="*/ 141 w 185"/>
                <a:gd name="T99" fmla="*/ 104 h 144"/>
                <a:gd name="T100" fmla="*/ 144 w 185"/>
                <a:gd name="T101" fmla="*/ 96 h 144"/>
                <a:gd name="T102" fmla="*/ 148 w 185"/>
                <a:gd name="T103" fmla="*/ 85 h 144"/>
                <a:gd name="T104" fmla="*/ 159 w 185"/>
                <a:gd name="T105" fmla="*/ 78 h 144"/>
                <a:gd name="T106" fmla="*/ 159 w 185"/>
                <a:gd name="T107" fmla="*/ 66 h 144"/>
                <a:gd name="T108" fmla="*/ 166 w 185"/>
                <a:gd name="T109" fmla="*/ 63 h 144"/>
                <a:gd name="T110" fmla="*/ 170 w 185"/>
                <a:gd name="T111" fmla="*/ 52 h 144"/>
                <a:gd name="T112" fmla="*/ 174 w 185"/>
                <a:gd name="T113" fmla="*/ 44 h 144"/>
                <a:gd name="T114" fmla="*/ 181 w 185"/>
                <a:gd name="T115" fmla="*/ 40 h 144"/>
                <a:gd name="T116" fmla="*/ 185 w 185"/>
                <a:gd name="T117" fmla="*/ 33 h 144"/>
                <a:gd name="T118" fmla="*/ 185 w 185"/>
                <a:gd name="T119" fmla="*/ 26 h 144"/>
                <a:gd name="T120" fmla="*/ 181 w 185"/>
                <a:gd name="T121" fmla="*/ 18 h 144"/>
                <a:gd name="T122" fmla="*/ 178 w 185"/>
                <a:gd name="T123" fmla="*/ 1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" h="144">
                  <a:moveTo>
                    <a:pt x="178" y="11"/>
                  </a:moveTo>
                  <a:lnTo>
                    <a:pt x="178" y="11"/>
                  </a:lnTo>
                  <a:lnTo>
                    <a:pt x="174" y="7"/>
                  </a:lnTo>
                  <a:lnTo>
                    <a:pt x="170" y="3"/>
                  </a:lnTo>
                  <a:lnTo>
                    <a:pt x="166" y="0"/>
                  </a:lnTo>
                  <a:lnTo>
                    <a:pt x="163" y="3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5" y="7"/>
                  </a:lnTo>
                  <a:lnTo>
                    <a:pt x="152" y="7"/>
                  </a:lnTo>
                  <a:lnTo>
                    <a:pt x="152" y="11"/>
                  </a:lnTo>
                  <a:lnTo>
                    <a:pt x="148" y="11"/>
                  </a:lnTo>
                  <a:lnTo>
                    <a:pt x="144" y="11"/>
                  </a:lnTo>
                  <a:lnTo>
                    <a:pt x="141" y="11"/>
                  </a:lnTo>
                  <a:lnTo>
                    <a:pt x="137" y="7"/>
                  </a:lnTo>
                  <a:lnTo>
                    <a:pt x="129" y="7"/>
                  </a:lnTo>
                  <a:lnTo>
                    <a:pt x="126" y="7"/>
                  </a:lnTo>
                  <a:lnTo>
                    <a:pt x="115" y="7"/>
                  </a:lnTo>
                  <a:lnTo>
                    <a:pt x="111" y="7"/>
                  </a:lnTo>
                  <a:lnTo>
                    <a:pt x="107" y="14"/>
                  </a:lnTo>
                  <a:lnTo>
                    <a:pt x="104" y="14"/>
                  </a:lnTo>
                  <a:lnTo>
                    <a:pt x="100" y="14"/>
                  </a:lnTo>
                  <a:lnTo>
                    <a:pt x="96" y="14"/>
                  </a:lnTo>
                  <a:lnTo>
                    <a:pt x="92" y="14"/>
                  </a:lnTo>
                  <a:lnTo>
                    <a:pt x="85" y="11"/>
                  </a:lnTo>
                  <a:lnTo>
                    <a:pt x="81" y="11"/>
                  </a:lnTo>
                  <a:lnTo>
                    <a:pt x="81" y="7"/>
                  </a:lnTo>
                  <a:lnTo>
                    <a:pt x="81" y="7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66" y="7"/>
                  </a:lnTo>
                  <a:lnTo>
                    <a:pt x="66" y="11"/>
                  </a:lnTo>
                  <a:lnTo>
                    <a:pt x="63" y="11"/>
                  </a:lnTo>
                  <a:lnTo>
                    <a:pt x="59" y="11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3"/>
                  </a:lnTo>
                  <a:lnTo>
                    <a:pt x="15" y="3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5" y="14"/>
                  </a:lnTo>
                  <a:lnTo>
                    <a:pt x="11" y="18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1" y="29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5" y="48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5" y="55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7" y="66"/>
                  </a:lnTo>
                  <a:lnTo>
                    <a:pt x="7" y="66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0" y="78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100"/>
                  </a:lnTo>
                  <a:lnTo>
                    <a:pt x="0" y="107"/>
                  </a:lnTo>
                  <a:lnTo>
                    <a:pt x="0" y="111"/>
                  </a:lnTo>
                  <a:lnTo>
                    <a:pt x="7" y="111"/>
                  </a:lnTo>
                  <a:lnTo>
                    <a:pt x="11" y="111"/>
                  </a:lnTo>
                  <a:lnTo>
                    <a:pt x="22" y="115"/>
                  </a:lnTo>
                  <a:lnTo>
                    <a:pt x="29" y="122"/>
                  </a:lnTo>
                  <a:lnTo>
                    <a:pt x="33" y="129"/>
                  </a:lnTo>
                  <a:lnTo>
                    <a:pt x="33" y="133"/>
                  </a:lnTo>
                  <a:lnTo>
                    <a:pt x="37" y="133"/>
                  </a:lnTo>
                  <a:lnTo>
                    <a:pt x="37" y="141"/>
                  </a:lnTo>
                  <a:lnTo>
                    <a:pt x="41" y="144"/>
                  </a:lnTo>
                  <a:lnTo>
                    <a:pt x="48" y="144"/>
                  </a:lnTo>
                  <a:lnTo>
                    <a:pt x="63" y="144"/>
                  </a:lnTo>
                  <a:lnTo>
                    <a:pt x="66" y="141"/>
                  </a:lnTo>
                  <a:lnTo>
                    <a:pt x="70" y="144"/>
                  </a:lnTo>
                  <a:lnTo>
                    <a:pt x="78" y="141"/>
                  </a:lnTo>
                  <a:lnTo>
                    <a:pt x="81" y="141"/>
                  </a:lnTo>
                  <a:lnTo>
                    <a:pt x="85" y="141"/>
                  </a:lnTo>
                  <a:lnTo>
                    <a:pt x="85" y="137"/>
                  </a:lnTo>
                  <a:lnTo>
                    <a:pt x="89" y="141"/>
                  </a:lnTo>
                  <a:lnTo>
                    <a:pt x="89" y="141"/>
                  </a:lnTo>
                  <a:lnTo>
                    <a:pt x="89" y="141"/>
                  </a:lnTo>
                  <a:lnTo>
                    <a:pt x="89" y="137"/>
                  </a:lnTo>
                  <a:lnTo>
                    <a:pt x="96" y="133"/>
                  </a:lnTo>
                  <a:lnTo>
                    <a:pt x="96" y="129"/>
                  </a:lnTo>
                  <a:lnTo>
                    <a:pt x="96" y="126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18"/>
                  </a:lnTo>
                  <a:lnTo>
                    <a:pt x="100" y="118"/>
                  </a:lnTo>
                  <a:lnTo>
                    <a:pt x="104" y="115"/>
                  </a:lnTo>
                  <a:lnTo>
                    <a:pt x="104" y="115"/>
                  </a:lnTo>
                  <a:lnTo>
                    <a:pt x="107" y="111"/>
                  </a:lnTo>
                  <a:lnTo>
                    <a:pt x="107" y="107"/>
                  </a:lnTo>
                  <a:lnTo>
                    <a:pt x="111" y="107"/>
                  </a:lnTo>
                  <a:lnTo>
                    <a:pt x="115" y="104"/>
                  </a:lnTo>
                  <a:lnTo>
                    <a:pt x="115" y="104"/>
                  </a:lnTo>
                  <a:lnTo>
                    <a:pt x="115" y="104"/>
                  </a:lnTo>
                  <a:lnTo>
                    <a:pt x="118" y="107"/>
                  </a:lnTo>
                  <a:lnTo>
                    <a:pt x="122" y="104"/>
                  </a:lnTo>
                  <a:lnTo>
                    <a:pt x="126" y="107"/>
                  </a:lnTo>
                  <a:lnTo>
                    <a:pt x="126" y="111"/>
                  </a:lnTo>
                  <a:lnTo>
                    <a:pt x="129" y="111"/>
                  </a:lnTo>
                  <a:lnTo>
                    <a:pt x="129" y="111"/>
                  </a:lnTo>
                  <a:lnTo>
                    <a:pt x="133" y="111"/>
                  </a:lnTo>
                  <a:lnTo>
                    <a:pt x="137" y="107"/>
                  </a:lnTo>
                  <a:lnTo>
                    <a:pt x="137" y="107"/>
                  </a:lnTo>
                  <a:lnTo>
                    <a:pt x="137" y="104"/>
                  </a:lnTo>
                  <a:lnTo>
                    <a:pt x="141" y="104"/>
                  </a:lnTo>
                  <a:lnTo>
                    <a:pt x="144" y="100"/>
                  </a:lnTo>
                  <a:lnTo>
                    <a:pt x="144" y="100"/>
                  </a:lnTo>
                  <a:lnTo>
                    <a:pt x="144" y="96"/>
                  </a:lnTo>
                  <a:lnTo>
                    <a:pt x="148" y="89"/>
                  </a:lnTo>
                  <a:lnTo>
                    <a:pt x="148" y="89"/>
                  </a:lnTo>
                  <a:lnTo>
                    <a:pt x="148" y="85"/>
                  </a:lnTo>
                  <a:lnTo>
                    <a:pt x="152" y="85"/>
                  </a:lnTo>
                  <a:lnTo>
                    <a:pt x="155" y="81"/>
                  </a:lnTo>
                  <a:lnTo>
                    <a:pt x="159" y="78"/>
                  </a:lnTo>
                  <a:lnTo>
                    <a:pt x="159" y="74"/>
                  </a:lnTo>
                  <a:lnTo>
                    <a:pt x="159" y="74"/>
                  </a:lnTo>
                  <a:lnTo>
                    <a:pt x="159" y="66"/>
                  </a:lnTo>
                  <a:lnTo>
                    <a:pt x="163" y="66"/>
                  </a:lnTo>
                  <a:lnTo>
                    <a:pt x="166" y="63"/>
                  </a:lnTo>
                  <a:lnTo>
                    <a:pt x="166" y="63"/>
                  </a:lnTo>
                  <a:lnTo>
                    <a:pt x="170" y="59"/>
                  </a:lnTo>
                  <a:lnTo>
                    <a:pt x="170" y="55"/>
                  </a:lnTo>
                  <a:lnTo>
                    <a:pt x="170" y="52"/>
                  </a:lnTo>
                  <a:lnTo>
                    <a:pt x="170" y="48"/>
                  </a:lnTo>
                  <a:lnTo>
                    <a:pt x="174" y="44"/>
                  </a:lnTo>
                  <a:lnTo>
                    <a:pt x="174" y="44"/>
                  </a:lnTo>
                  <a:lnTo>
                    <a:pt x="174" y="40"/>
                  </a:lnTo>
                  <a:lnTo>
                    <a:pt x="178" y="40"/>
                  </a:lnTo>
                  <a:lnTo>
                    <a:pt x="181" y="40"/>
                  </a:lnTo>
                  <a:lnTo>
                    <a:pt x="181" y="37"/>
                  </a:lnTo>
                  <a:lnTo>
                    <a:pt x="185" y="37"/>
                  </a:lnTo>
                  <a:lnTo>
                    <a:pt x="185" y="33"/>
                  </a:lnTo>
                  <a:lnTo>
                    <a:pt x="185" y="29"/>
                  </a:lnTo>
                  <a:lnTo>
                    <a:pt x="185" y="29"/>
                  </a:lnTo>
                  <a:lnTo>
                    <a:pt x="185" y="26"/>
                  </a:lnTo>
                  <a:lnTo>
                    <a:pt x="181" y="26"/>
                  </a:lnTo>
                  <a:lnTo>
                    <a:pt x="181" y="22"/>
                  </a:lnTo>
                  <a:lnTo>
                    <a:pt x="181" y="18"/>
                  </a:lnTo>
                  <a:lnTo>
                    <a:pt x="181" y="14"/>
                  </a:lnTo>
                  <a:lnTo>
                    <a:pt x="178" y="11"/>
                  </a:lnTo>
                  <a:lnTo>
                    <a:pt x="178" y="1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9" name="Freeform 131"/>
            <p:cNvSpPr>
              <a:spLocks/>
            </p:cNvSpPr>
            <p:nvPr/>
          </p:nvSpPr>
          <p:spPr bwMode="auto">
            <a:xfrm>
              <a:off x="4430689" y="3172109"/>
              <a:ext cx="5147" cy="3860"/>
            </a:xfrm>
            <a:custGeom>
              <a:avLst/>
              <a:gdLst>
                <a:gd name="T0" fmla="*/ 0 w 4"/>
                <a:gd name="T1" fmla="*/ 3 h 3"/>
                <a:gd name="T2" fmla="*/ 0 w 4"/>
                <a:gd name="T3" fmla="*/ 0 h 3"/>
                <a:gd name="T4" fmla="*/ 0 w 4"/>
                <a:gd name="T5" fmla="*/ 0 h 3"/>
                <a:gd name="T6" fmla="*/ 4 w 4"/>
                <a:gd name="T7" fmla="*/ 0 h 3"/>
                <a:gd name="T8" fmla="*/ 4 w 4"/>
                <a:gd name="T9" fmla="*/ 3 h 3"/>
                <a:gd name="T10" fmla="*/ 0 w 4"/>
                <a:gd name="T11" fmla="*/ 3 h 3"/>
                <a:gd name="T12" fmla="*/ 0 w 4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0" name="Freeform 132"/>
            <p:cNvSpPr>
              <a:spLocks/>
            </p:cNvSpPr>
            <p:nvPr/>
          </p:nvSpPr>
          <p:spPr bwMode="auto">
            <a:xfrm>
              <a:off x="4469289" y="3105203"/>
              <a:ext cx="9007" cy="14153"/>
            </a:xfrm>
            <a:custGeom>
              <a:avLst/>
              <a:gdLst>
                <a:gd name="T0" fmla="*/ 0 w 7"/>
                <a:gd name="T1" fmla="*/ 7 h 11"/>
                <a:gd name="T2" fmla="*/ 0 w 7"/>
                <a:gd name="T3" fmla="*/ 3 h 11"/>
                <a:gd name="T4" fmla="*/ 4 w 7"/>
                <a:gd name="T5" fmla="*/ 3 h 11"/>
                <a:gd name="T6" fmla="*/ 4 w 7"/>
                <a:gd name="T7" fmla="*/ 0 h 11"/>
                <a:gd name="T8" fmla="*/ 7 w 7"/>
                <a:gd name="T9" fmla="*/ 0 h 11"/>
                <a:gd name="T10" fmla="*/ 7 w 7"/>
                <a:gd name="T11" fmla="*/ 0 h 11"/>
                <a:gd name="T12" fmla="*/ 7 w 7"/>
                <a:gd name="T13" fmla="*/ 3 h 11"/>
                <a:gd name="T14" fmla="*/ 7 w 7"/>
                <a:gd name="T15" fmla="*/ 11 h 11"/>
                <a:gd name="T16" fmla="*/ 4 w 7"/>
                <a:gd name="T17" fmla="*/ 7 h 11"/>
                <a:gd name="T18" fmla="*/ 0 w 7"/>
                <a:gd name="T1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">
                  <a:moveTo>
                    <a:pt x="0" y="7"/>
                  </a:moveTo>
                  <a:lnTo>
                    <a:pt x="0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11"/>
                  </a:lnTo>
                  <a:lnTo>
                    <a:pt x="4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1" name="Freeform 133"/>
            <p:cNvSpPr>
              <a:spLocks/>
            </p:cNvSpPr>
            <p:nvPr/>
          </p:nvSpPr>
          <p:spPr bwMode="auto">
            <a:xfrm>
              <a:off x="4474436" y="2923790"/>
              <a:ext cx="162115" cy="218727"/>
            </a:xfrm>
            <a:custGeom>
              <a:avLst/>
              <a:gdLst>
                <a:gd name="T0" fmla="*/ 7 w 126"/>
                <a:gd name="T1" fmla="*/ 122 h 170"/>
                <a:gd name="T2" fmla="*/ 7 w 126"/>
                <a:gd name="T3" fmla="*/ 111 h 170"/>
                <a:gd name="T4" fmla="*/ 11 w 126"/>
                <a:gd name="T5" fmla="*/ 107 h 170"/>
                <a:gd name="T6" fmla="*/ 18 w 126"/>
                <a:gd name="T7" fmla="*/ 100 h 170"/>
                <a:gd name="T8" fmla="*/ 26 w 126"/>
                <a:gd name="T9" fmla="*/ 93 h 170"/>
                <a:gd name="T10" fmla="*/ 29 w 126"/>
                <a:gd name="T11" fmla="*/ 96 h 170"/>
                <a:gd name="T12" fmla="*/ 37 w 126"/>
                <a:gd name="T13" fmla="*/ 100 h 170"/>
                <a:gd name="T14" fmla="*/ 44 w 126"/>
                <a:gd name="T15" fmla="*/ 100 h 170"/>
                <a:gd name="T16" fmla="*/ 48 w 126"/>
                <a:gd name="T17" fmla="*/ 93 h 170"/>
                <a:gd name="T18" fmla="*/ 55 w 126"/>
                <a:gd name="T19" fmla="*/ 89 h 170"/>
                <a:gd name="T20" fmla="*/ 59 w 126"/>
                <a:gd name="T21" fmla="*/ 78 h 170"/>
                <a:gd name="T22" fmla="*/ 66 w 126"/>
                <a:gd name="T23" fmla="*/ 70 h 170"/>
                <a:gd name="T24" fmla="*/ 70 w 126"/>
                <a:gd name="T25" fmla="*/ 63 h 170"/>
                <a:gd name="T26" fmla="*/ 77 w 126"/>
                <a:gd name="T27" fmla="*/ 52 h 170"/>
                <a:gd name="T28" fmla="*/ 81 w 126"/>
                <a:gd name="T29" fmla="*/ 44 h 170"/>
                <a:gd name="T30" fmla="*/ 85 w 126"/>
                <a:gd name="T31" fmla="*/ 33 h 170"/>
                <a:gd name="T32" fmla="*/ 89 w 126"/>
                <a:gd name="T33" fmla="*/ 29 h 170"/>
                <a:gd name="T34" fmla="*/ 96 w 126"/>
                <a:gd name="T35" fmla="*/ 26 h 170"/>
                <a:gd name="T36" fmla="*/ 96 w 126"/>
                <a:gd name="T37" fmla="*/ 18 h 170"/>
                <a:gd name="T38" fmla="*/ 92 w 126"/>
                <a:gd name="T39" fmla="*/ 11 h 170"/>
                <a:gd name="T40" fmla="*/ 89 w 126"/>
                <a:gd name="T41" fmla="*/ 0 h 170"/>
                <a:gd name="T42" fmla="*/ 103 w 126"/>
                <a:gd name="T43" fmla="*/ 11 h 170"/>
                <a:gd name="T44" fmla="*/ 107 w 126"/>
                <a:gd name="T45" fmla="*/ 18 h 170"/>
                <a:gd name="T46" fmla="*/ 103 w 126"/>
                <a:gd name="T47" fmla="*/ 26 h 170"/>
                <a:gd name="T48" fmla="*/ 103 w 126"/>
                <a:gd name="T49" fmla="*/ 33 h 170"/>
                <a:gd name="T50" fmla="*/ 107 w 126"/>
                <a:gd name="T51" fmla="*/ 41 h 170"/>
                <a:gd name="T52" fmla="*/ 114 w 126"/>
                <a:gd name="T53" fmla="*/ 48 h 170"/>
                <a:gd name="T54" fmla="*/ 111 w 126"/>
                <a:gd name="T55" fmla="*/ 48 h 170"/>
                <a:gd name="T56" fmla="*/ 103 w 126"/>
                <a:gd name="T57" fmla="*/ 48 h 170"/>
                <a:gd name="T58" fmla="*/ 96 w 126"/>
                <a:gd name="T59" fmla="*/ 48 h 170"/>
                <a:gd name="T60" fmla="*/ 92 w 126"/>
                <a:gd name="T61" fmla="*/ 52 h 170"/>
                <a:gd name="T62" fmla="*/ 92 w 126"/>
                <a:gd name="T63" fmla="*/ 55 h 170"/>
                <a:gd name="T64" fmla="*/ 103 w 126"/>
                <a:gd name="T65" fmla="*/ 63 h 170"/>
                <a:gd name="T66" fmla="*/ 114 w 126"/>
                <a:gd name="T67" fmla="*/ 74 h 170"/>
                <a:gd name="T68" fmla="*/ 114 w 126"/>
                <a:gd name="T69" fmla="*/ 85 h 170"/>
                <a:gd name="T70" fmla="*/ 107 w 126"/>
                <a:gd name="T71" fmla="*/ 96 h 170"/>
                <a:gd name="T72" fmla="*/ 100 w 126"/>
                <a:gd name="T73" fmla="*/ 104 h 170"/>
                <a:gd name="T74" fmla="*/ 100 w 126"/>
                <a:gd name="T75" fmla="*/ 111 h 170"/>
                <a:gd name="T76" fmla="*/ 100 w 126"/>
                <a:gd name="T77" fmla="*/ 122 h 170"/>
                <a:gd name="T78" fmla="*/ 107 w 126"/>
                <a:gd name="T79" fmla="*/ 133 h 170"/>
                <a:gd name="T80" fmla="*/ 114 w 126"/>
                <a:gd name="T81" fmla="*/ 144 h 170"/>
                <a:gd name="T82" fmla="*/ 126 w 126"/>
                <a:gd name="T83" fmla="*/ 152 h 170"/>
                <a:gd name="T84" fmla="*/ 126 w 126"/>
                <a:gd name="T85" fmla="*/ 159 h 170"/>
                <a:gd name="T86" fmla="*/ 126 w 126"/>
                <a:gd name="T87" fmla="*/ 163 h 170"/>
                <a:gd name="T88" fmla="*/ 122 w 126"/>
                <a:gd name="T89" fmla="*/ 170 h 170"/>
                <a:gd name="T90" fmla="*/ 122 w 126"/>
                <a:gd name="T91" fmla="*/ 170 h 170"/>
                <a:gd name="T92" fmla="*/ 118 w 126"/>
                <a:gd name="T93" fmla="*/ 170 h 170"/>
                <a:gd name="T94" fmla="*/ 111 w 126"/>
                <a:gd name="T95" fmla="*/ 167 h 170"/>
                <a:gd name="T96" fmla="*/ 107 w 126"/>
                <a:gd name="T97" fmla="*/ 170 h 170"/>
                <a:gd name="T98" fmla="*/ 100 w 126"/>
                <a:gd name="T99" fmla="*/ 167 h 170"/>
                <a:gd name="T100" fmla="*/ 96 w 126"/>
                <a:gd name="T101" fmla="*/ 167 h 170"/>
                <a:gd name="T102" fmla="*/ 74 w 126"/>
                <a:gd name="T103" fmla="*/ 163 h 170"/>
                <a:gd name="T104" fmla="*/ 66 w 126"/>
                <a:gd name="T105" fmla="*/ 163 h 170"/>
                <a:gd name="T106" fmla="*/ 63 w 126"/>
                <a:gd name="T107" fmla="*/ 163 h 170"/>
                <a:gd name="T108" fmla="*/ 55 w 126"/>
                <a:gd name="T109" fmla="*/ 163 h 170"/>
                <a:gd name="T110" fmla="*/ 48 w 126"/>
                <a:gd name="T111" fmla="*/ 163 h 170"/>
                <a:gd name="T112" fmla="*/ 44 w 126"/>
                <a:gd name="T113" fmla="*/ 167 h 170"/>
                <a:gd name="T114" fmla="*/ 22 w 126"/>
                <a:gd name="T115" fmla="*/ 167 h 170"/>
                <a:gd name="T116" fmla="*/ 18 w 126"/>
                <a:gd name="T117" fmla="*/ 163 h 170"/>
                <a:gd name="T118" fmla="*/ 18 w 126"/>
                <a:gd name="T119" fmla="*/ 148 h 170"/>
                <a:gd name="T120" fmla="*/ 18 w 126"/>
                <a:gd name="T121" fmla="*/ 137 h 170"/>
                <a:gd name="T122" fmla="*/ 7 w 126"/>
                <a:gd name="T123" fmla="*/ 137 h 170"/>
                <a:gd name="T124" fmla="*/ 0 w 126"/>
                <a:gd name="T125" fmla="*/ 13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6" h="170">
                  <a:moveTo>
                    <a:pt x="0" y="130"/>
                  </a:moveTo>
                  <a:lnTo>
                    <a:pt x="0" y="126"/>
                  </a:lnTo>
                  <a:lnTo>
                    <a:pt x="7" y="122"/>
                  </a:lnTo>
                  <a:lnTo>
                    <a:pt x="7" y="118"/>
                  </a:lnTo>
                  <a:lnTo>
                    <a:pt x="7" y="115"/>
                  </a:lnTo>
                  <a:lnTo>
                    <a:pt x="7" y="111"/>
                  </a:lnTo>
                  <a:lnTo>
                    <a:pt x="7" y="111"/>
                  </a:lnTo>
                  <a:lnTo>
                    <a:pt x="7" y="107"/>
                  </a:lnTo>
                  <a:lnTo>
                    <a:pt x="11" y="107"/>
                  </a:lnTo>
                  <a:lnTo>
                    <a:pt x="15" y="104"/>
                  </a:lnTo>
                  <a:lnTo>
                    <a:pt x="15" y="104"/>
                  </a:lnTo>
                  <a:lnTo>
                    <a:pt x="18" y="100"/>
                  </a:lnTo>
                  <a:lnTo>
                    <a:pt x="18" y="96"/>
                  </a:lnTo>
                  <a:lnTo>
                    <a:pt x="22" y="96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29" y="96"/>
                  </a:lnTo>
                  <a:lnTo>
                    <a:pt x="33" y="93"/>
                  </a:lnTo>
                  <a:lnTo>
                    <a:pt x="37" y="96"/>
                  </a:lnTo>
                  <a:lnTo>
                    <a:pt x="37" y="100"/>
                  </a:lnTo>
                  <a:lnTo>
                    <a:pt x="40" y="100"/>
                  </a:lnTo>
                  <a:lnTo>
                    <a:pt x="40" y="100"/>
                  </a:lnTo>
                  <a:lnTo>
                    <a:pt x="44" y="100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3"/>
                  </a:lnTo>
                  <a:lnTo>
                    <a:pt x="52" y="93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5" y="85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4"/>
                  </a:lnTo>
                  <a:lnTo>
                    <a:pt x="63" y="74"/>
                  </a:lnTo>
                  <a:lnTo>
                    <a:pt x="66" y="70"/>
                  </a:lnTo>
                  <a:lnTo>
                    <a:pt x="70" y="67"/>
                  </a:lnTo>
                  <a:lnTo>
                    <a:pt x="70" y="63"/>
                  </a:lnTo>
                  <a:lnTo>
                    <a:pt x="70" y="63"/>
                  </a:lnTo>
                  <a:lnTo>
                    <a:pt x="70" y="55"/>
                  </a:lnTo>
                  <a:lnTo>
                    <a:pt x="74" y="55"/>
                  </a:lnTo>
                  <a:lnTo>
                    <a:pt x="77" y="52"/>
                  </a:lnTo>
                  <a:lnTo>
                    <a:pt x="77" y="52"/>
                  </a:lnTo>
                  <a:lnTo>
                    <a:pt x="81" y="48"/>
                  </a:lnTo>
                  <a:lnTo>
                    <a:pt x="81" y="44"/>
                  </a:lnTo>
                  <a:lnTo>
                    <a:pt x="81" y="41"/>
                  </a:lnTo>
                  <a:lnTo>
                    <a:pt x="81" y="37"/>
                  </a:lnTo>
                  <a:lnTo>
                    <a:pt x="85" y="33"/>
                  </a:lnTo>
                  <a:lnTo>
                    <a:pt x="85" y="33"/>
                  </a:lnTo>
                  <a:lnTo>
                    <a:pt x="85" y="29"/>
                  </a:lnTo>
                  <a:lnTo>
                    <a:pt x="89" y="29"/>
                  </a:lnTo>
                  <a:lnTo>
                    <a:pt x="92" y="29"/>
                  </a:lnTo>
                  <a:lnTo>
                    <a:pt x="92" y="26"/>
                  </a:lnTo>
                  <a:lnTo>
                    <a:pt x="96" y="26"/>
                  </a:lnTo>
                  <a:lnTo>
                    <a:pt x="96" y="22"/>
                  </a:lnTo>
                  <a:lnTo>
                    <a:pt x="96" y="18"/>
                  </a:lnTo>
                  <a:lnTo>
                    <a:pt x="96" y="18"/>
                  </a:lnTo>
                  <a:lnTo>
                    <a:pt x="96" y="15"/>
                  </a:lnTo>
                  <a:lnTo>
                    <a:pt x="92" y="15"/>
                  </a:lnTo>
                  <a:lnTo>
                    <a:pt x="92" y="11"/>
                  </a:lnTo>
                  <a:lnTo>
                    <a:pt x="92" y="7"/>
                  </a:lnTo>
                  <a:lnTo>
                    <a:pt x="92" y="3"/>
                  </a:lnTo>
                  <a:lnTo>
                    <a:pt x="89" y="0"/>
                  </a:lnTo>
                  <a:lnTo>
                    <a:pt x="96" y="3"/>
                  </a:lnTo>
                  <a:lnTo>
                    <a:pt x="100" y="7"/>
                  </a:lnTo>
                  <a:lnTo>
                    <a:pt x="103" y="11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107" y="18"/>
                  </a:lnTo>
                  <a:lnTo>
                    <a:pt x="107" y="22"/>
                  </a:lnTo>
                  <a:lnTo>
                    <a:pt x="103" y="22"/>
                  </a:lnTo>
                  <a:lnTo>
                    <a:pt x="103" y="26"/>
                  </a:lnTo>
                  <a:lnTo>
                    <a:pt x="107" y="26"/>
                  </a:lnTo>
                  <a:lnTo>
                    <a:pt x="103" y="29"/>
                  </a:lnTo>
                  <a:lnTo>
                    <a:pt x="103" y="33"/>
                  </a:lnTo>
                  <a:lnTo>
                    <a:pt x="103" y="37"/>
                  </a:lnTo>
                  <a:lnTo>
                    <a:pt x="107" y="41"/>
                  </a:lnTo>
                  <a:lnTo>
                    <a:pt x="107" y="41"/>
                  </a:lnTo>
                  <a:lnTo>
                    <a:pt x="111" y="44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11" y="48"/>
                  </a:lnTo>
                  <a:lnTo>
                    <a:pt x="111" y="48"/>
                  </a:lnTo>
                  <a:lnTo>
                    <a:pt x="107" y="48"/>
                  </a:lnTo>
                  <a:lnTo>
                    <a:pt x="103" y="48"/>
                  </a:lnTo>
                  <a:lnTo>
                    <a:pt x="103" y="48"/>
                  </a:lnTo>
                  <a:lnTo>
                    <a:pt x="100" y="4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92" y="52"/>
                  </a:lnTo>
                  <a:lnTo>
                    <a:pt x="92" y="52"/>
                  </a:lnTo>
                  <a:lnTo>
                    <a:pt x="92" y="55"/>
                  </a:lnTo>
                  <a:lnTo>
                    <a:pt x="92" y="55"/>
                  </a:lnTo>
                  <a:lnTo>
                    <a:pt x="92" y="59"/>
                  </a:lnTo>
                  <a:lnTo>
                    <a:pt x="96" y="59"/>
                  </a:lnTo>
                  <a:lnTo>
                    <a:pt x="103" y="63"/>
                  </a:lnTo>
                  <a:lnTo>
                    <a:pt x="107" y="70"/>
                  </a:lnTo>
                  <a:lnTo>
                    <a:pt x="111" y="70"/>
                  </a:lnTo>
                  <a:lnTo>
                    <a:pt x="114" y="74"/>
                  </a:lnTo>
                  <a:lnTo>
                    <a:pt x="114" y="78"/>
                  </a:lnTo>
                  <a:lnTo>
                    <a:pt x="114" y="81"/>
                  </a:lnTo>
                  <a:lnTo>
                    <a:pt x="114" y="85"/>
                  </a:lnTo>
                  <a:lnTo>
                    <a:pt x="111" y="85"/>
                  </a:lnTo>
                  <a:lnTo>
                    <a:pt x="111" y="89"/>
                  </a:lnTo>
                  <a:lnTo>
                    <a:pt x="107" y="96"/>
                  </a:lnTo>
                  <a:lnTo>
                    <a:pt x="103" y="100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96" y="104"/>
                  </a:lnTo>
                  <a:lnTo>
                    <a:pt x="100" y="107"/>
                  </a:lnTo>
                  <a:lnTo>
                    <a:pt x="100" y="111"/>
                  </a:lnTo>
                  <a:lnTo>
                    <a:pt x="100" y="115"/>
                  </a:lnTo>
                  <a:lnTo>
                    <a:pt x="100" y="118"/>
                  </a:lnTo>
                  <a:lnTo>
                    <a:pt x="100" y="122"/>
                  </a:lnTo>
                  <a:lnTo>
                    <a:pt x="100" y="130"/>
                  </a:lnTo>
                  <a:lnTo>
                    <a:pt x="103" y="130"/>
                  </a:lnTo>
                  <a:lnTo>
                    <a:pt x="107" y="133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4" y="144"/>
                  </a:lnTo>
                  <a:lnTo>
                    <a:pt x="118" y="148"/>
                  </a:lnTo>
                  <a:lnTo>
                    <a:pt x="118" y="152"/>
                  </a:lnTo>
                  <a:lnTo>
                    <a:pt x="126" y="152"/>
                  </a:lnTo>
                  <a:lnTo>
                    <a:pt x="126" y="156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63"/>
                  </a:lnTo>
                  <a:lnTo>
                    <a:pt x="122" y="167"/>
                  </a:lnTo>
                  <a:lnTo>
                    <a:pt x="122" y="167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18" y="170"/>
                  </a:lnTo>
                  <a:lnTo>
                    <a:pt x="118" y="170"/>
                  </a:lnTo>
                  <a:lnTo>
                    <a:pt x="118" y="170"/>
                  </a:lnTo>
                  <a:lnTo>
                    <a:pt x="114" y="170"/>
                  </a:lnTo>
                  <a:lnTo>
                    <a:pt x="111" y="170"/>
                  </a:lnTo>
                  <a:lnTo>
                    <a:pt x="111" y="167"/>
                  </a:lnTo>
                  <a:lnTo>
                    <a:pt x="107" y="167"/>
                  </a:lnTo>
                  <a:lnTo>
                    <a:pt x="107" y="170"/>
                  </a:lnTo>
                  <a:lnTo>
                    <a:pt x="107" y="170"/>
                  </a:lnTo>
                  <a:lnTo>
                    <a:pt x="103" y="167"/>
                  </a:lnTo>
                  <a:lnTo>
                    <a:pt x="103" y="167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74" y="167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70" y="167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3" y="163"/>
                  </a:lnTo>
                  <a:lnTo>
                    <a:pt x="59" y="163"/>
                  </a:lnTo>
                  <a:lnTo>
                    <a:pt x="55" y="163"/>
                  </a:lnTo>
                  <a:lnTo>
                    <a:pt x="55" y="163"/>
                  </a:lnTo>
                  <a:lnTo>
                    <a:pt x="48" y="163"/>
                  </a:lnTo>
                  <a:lnTo>
                    <a:pt x="48" y="163"/>
                  </a:lnTo>
                  <a:lnTo>
                    <a:pt x="48" y="163"/>
                  </a:lnTo>
                  <a:lnTo>
                    <a:pt x="44" y="167"/>
                  </a:lnTo>
                  <a:lnTo>
                    <a:pt x="44" y="167"/>
                  </a:lnTo>
                  <a:lnTo>
                    <a:pt x="44" y="167"/>
                  </a:lnTo>
                  <a:lnTo>
                    <a:pt x="26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18" y="167"/>
                  </a:lnTo>
                  <a:lnTo>
                    <a:pt x="22" y="163"/>
                  </a:lnTo>
                  <a:lnTo>
                    <a:pt x="18" y="163"/>
                  </a:lnTo>
                  <a:lnTo>
                    <a:pt x="22" y="156"/>
                  </a:lnTo>
                  <a:lnTo>
                    <a:pt x="22" y="152"/>
                  </a:lnTo>
                  <a:lnTo>
                    <a:pt x="18" y="148"/>
                  </a:lnTo>
                  <a:lnTo>
                    <a:pt x="18" y="141"/>
                  </a:lnTo>
                  <a:lnTo>
                    <a:pt x="18" y="141"/>
                  </a:lnTo>
                  <a:lnTo>
                    <a:pt x="18" y="137"/>
                  </a:lnTo>
                  <a:lnTo>
                    <a:pt x="11" y="137"/>
                  </a:lnTo>
                  <a:lnTo>
                    <a:pt x="11" y="137"/>
                  </a:lnTo>
                  <a:lnTo>
                    <a:pt x="7" y="137"/>
                  </a:lnTo>
                  <a:lnTo>
                    <a:pt x="7" y="126"/>
                  </a:lnTo>
                  <a:lnTo>
                    <a:pt x="3" y="130"/>
                  </a:lnTo>
                  <a:lnTo>
                    <a:pt x="0" y="13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2" name="Freeform 134"/>
            <p:cNvSpPr>
              <a:spLocks/>
            </p:cNvSpPr>
            <p:nvPr/>
          </p:nvSpPr>
          <p:spPr bwMode="auto">
            <a:xfrm>
              <a:off x="4478295" y="3133509"/>
              <a:ext cx="119657" cy="119657"/>
            </a:xfrm>
            <a:custGeom>
              <a:avLst/>
              <a:gdLst>
                <a:gd name="T0" fmla="*/ 41 w 93"/>
                <a:gd name="T1" fmla="*/ 4 h 93"/>
                <a:gd name="T2" fmla="*/ 45 w 93"/>
                <a:gd name="T3" fmla="*/ 0 h 93"/>
                <a:gd name="T4" fmla="*/ 52 w 93"/>
                <a:gd name="T5" fmla="*/ 0 h 93"/>
                <a:gd name="T6" fmla="*/ 56 w 93"/>
                <a:gd name="T7" fmla="*/ 0 h 93"/>
                <a:gd name="T8" fmla="*/ 63 w 93"/>
                <a:gd name="T9" fmla="*/ 0 h 93"/>
                <a:gd name="T10" fmla="*/ 63 w 93"/>
                <a:gd name="T11" fmla="*/ 0 h 93"/>
                <a:gd name="T12" fmla="*/ 71 w 93"/>
                <a:gd name="T13" fmla="*/ 0 h 93"/>
                <a:gd name="T14" fmla="*/ 71 w 93"/>
                <a:gd name="T15" fmla="*/ 4 h 93"/>
                <a:gd name="T16" fmla="*/ 71 w 93"/>
                <a:gd name="T17" fmla="*/ 7 h 93"/>
                <a:gd name="T18" fmla="*/ 71 w 93"/>
                <a:gd name="T19" fmla="*/ 11 h 93"/>
                <a:gd name="T20" fmla="*/ 71 w 93"/>
                <a:gd name="T21" fmla="*/ 15 h 93"/>
                <a:gd name="T22" fmla="*/ 74 w 93"/>
                <a:gd name="T23" fmla="*/ 15 h 93"/>
                <a:gd name="T24" fmla="*/ 82 w 93"/>
                <a:gd name="T25" fmla="*/ 15 h 93"/>
                <a:gd name="T26" fmla="*/ 89 w 93"/>
                <a:gd name="T27" fmla="*/ 15 h 93"/>
                <a:gd name="T28" fmla="*/ 93 w 93"/>
                <a:gd name="T29" fmla="*/ 19 h 93"/>
                <a:gd name="T30" fmla="*/ 93 w 93"/>
                <a:gd name="T31" fmla="*/ 22 h 93"/>
                <a:gd name="T32" fmla="*/ 89 w 93"/>
                <a:gd name="T33" fmla="*/ 26 h 93"/>
                <a:gd name="T34" fmla="*/ 86 w 93"/>
                <a:gd name="T35" fmla="*/ 30 h 93"/>
                <a:gd name="T36" fmla="*/ 86 w 93"/>
                <a:gd name="T37" fmla="*/ 33 h 93"/>
                <a:gd name="T38" fmla="*/ 86 w 93"/>
                <a:gd name="T39" fmla="*/ 33 h 93"/>
                <a:gd name="T40" fmla="*/ 82 w 93"/>
                <a:gd name="T41" fmla="*/ 37 h 93"/>
                <a:gd name="T42" fmla="*/ 86 w 93"/>
                <a:gd name="T43" fmla="*/ 41 h 93"/>
                <a:gd name="T44" fmla="*/ 89 w 93"/>
                <a:gd name="T45" fmla="*/ 41 h 93"/>
                <a:gd name="T46" fmla="*/ 89 w 93"/>
                <a:gd name="T47" fmla="*/ 45 h 93"/>
                <a:gd name="T48" fmla="*/ 93 w 93"/>
                <a:gd name="T49" fmla="*/ 48 h 93"/>
                <a:gd name="T50" fmla="*/ 86 w 93"/>
                <a:gd name="T51" fmla="*/ 67 h 93"/>
                <a:gd name="T52" fmla="*/ 86 w 93"/>
                <a:gd name="T53" fmla="*/ 70 h 93"/>
                <a:gd name="T54" fmla="*/ 86 w 93"/>
                <a:gd name="T55" fmla="*/ 70 h 93"/>
                <a:gd name="T56" fmla="*/ 78 w 93"/>
                <a:gd name="T57" fmla="*/ 67 h 93"/>
                <a:gd name="T58" fmla="*/ 74 w 93"/>
                <a:gd name="T59" fmla="*/ 70 h 93"/>
                <a:gd name="T60" fmla="*/ 67 w 93"/>
                <a:gd name="T61" fmla="*/ 67 h 93"/>
                <a:gd name="T62" fmla="*/ 63 w 93"/>
                <a:gd name="T63" fmla="*/ 63 h 93"/>
                <a:gd name="T64" fmla="*/ 60 w 93"/>
                <a:gd name="T65" fmla="*/ 67 h 93"/>
                <a:gd name="T66" fmla="*/ 56 w 93"/>
                <a:gd name="T67" fmla="*/ 70 h 93"/>
                <a:gd name="T68" fmla="*/ 52 w 93"/>
                <a:gd name="T69" fmla="*/ 70 h 93"/>
                <a:gd name="T70" fmla="*/ 45 w 93"/>
                <a:gd name="T71" fmla="*/ 70 h 93"/>
                <a:gd name="T72" fmla="*/ 41 w 93"/>
                <a:gd name="T73" fmla="*/ 74 h 93"/>
                <a:gd name="T74" fmla="*/ 41 w 93"/>
                <a:gd name="T75" fmla="*/ 78 h 93"/>
                <a:gd name="T76" fmla="*/ 49 w 93"/>
                <a:gd name="T77" fmla="*/ 78 h 93"/>
                <a:gd name="T78" fmla="*/ 52 w 93"/>
                <a:gd name="T79" fmla="*/ 78 h 93"/>
                <a:gd name="T80" fmla="*/ 52 w 93"/>
                <a:gd name="T81" fmla="*/ 89 h 93"/>
                <a:gd name="T82" fmla="*/ 45 w 93"/>
                <a:gd name="T83" fmla="*/ 85 h 93"/>
                <a:gd name="T84" fmla="*/ 41 w 93"/>
                <a:gd name="T85" fmla="*/ 89 h 93"/>
                <a:gd name="T86" fmla="*/ 41 w 93"/>
                <a:gd name="T87" fmla="*/ 89 h 93"/>
                <a:gd name="T88" fmla="*/ 37 w 93"/>
                <a:gd name="T89" fmla="*/ 93 h 93"/>
                <a:gd name="T90" fmla="*/ 34 w 93"/>
                <a:gd name="T91" fmla="*/ 89 h 93"/>
                <a:gd name="T92" fmla="*/ 26 w 93"/>
                <a:gd name="T93" fmla="*/ 82 h 93"/>
                <a:gd name="T94" fmla="*/ 15 w 93"/>
                <a:gd name="T95" fmla="*/ 74 h 93"/>
                <a:gd name="T96" fmla="*/ 12 w 93"/>
                <a:gd name="T97" fmla="*/ 70 h 93"/>
                <a:gd name="T98" fmla="*/ 8 w 93"/>
                <a:gd name="T99" fmla="*/ 63 h 93"/>
                <a:gd name="T100" fmla="*/ 4 w 93"/>
                <a:gd name="T101" fmla="*/ 56 h 93"/>
                <a:gd name="T102" fmla="*/ 4 w 93"/>
                <a:gd name="T103" fmla="*/ 52 h 93"/>
                <a:gd name="T104" fmla="*/ 0 w 93"/>
                <a:gd name="T105" fmla="*/ 45 h 93"/>
                <a:gd name="T106" fmla="*/ 8 w 93"/>
                <a:gd name="T107" fmla="*/ 45 h 93"/>
                <a:gd name="T108" fmla="*/ 8 w 93"/>
                <a:gd name="T109" fmla="*/ 30 h 93"/>
                <a:gd name="T110" fmla="*/ 15 w 93"/>
                <a:gd name="T111" fmla="*/ 30 h 93"/>
                <a:gd name="T112" fmla="*/ 8 w 93"/>
                <a:gd name="T113" fmla="*/ 26 h 93"/>
                <a:gd name="T114" fmla="*/ 12 w 93"/>
                <a:gd name="T115" fmla="*/ 22 h 93"/>
                <a:gd name="T116" fmla="*/ 15 w 93"/>
                <a:gd name="T117" fmla="*/ 19 h 93"/>
                <a:gd name="T118" fmla="*/ 19 w 93"/>
                <a:gd name="T119" fmla="*/ 22 h 93"/>
                <a:gd name="T120" fmla="*/ 41 w 93"/>
                <a:gd name="T121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3" h="93">
                  <a:moveTo>
                    <a:pt x="41" y="4"/>
                  </a:moveTo>
                  <a:lnTo>
                    <a:pt x="41" y="4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7" y="4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4" y="19"/>
                  </a:lnTo>
                  <a:lnTo>
                    <a:pt x="74" y="15"/>
                  </a:lnTo>
                  <a:lnTo>
                    <a:pt x="78" y="15"/>
                  </a:lnTo>
                  <a:lnTo>
                    <a:pt x="82" y="15"/>
                  </a:lnTo>
                  <a:lnTo>
                    <a:pt x="86" y="15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3" y="19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6"/>
                  </a:lnTo>
                  <a:lnTo>
                    <a:pt x="89" y="26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2" y="37"/>
                  </a:lnTo>
                  <a:lnTo>
                    <a:pt x="82" y="37"/>
                  </a:lnTo>
                  <a:lnTo>
                    <a:pt x="86" y="37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9" y="41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93" y="45"/>
                  </a:lnTo>
                  <a:lnTo>
                    <a:pt x="93" y="48"/>
                  </a:lnTo>
                  <a:lnTo>
                    <a:pt x="89" y="56"/>
                  </a:lnTo>
                  <a:lnTo>
                    <a:pt x="86" y="67"/>
                  </a:lnTo>
                  <a:lnTo>
                    <a:pt x="89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2" y="67"/>
                  </a:lnTo>
                  <a:lnTo>
                    <a:pt x="78" y="67"/>
                  </a:lnTo>
                  <a:lnTo>
                    <a:pt x="74" y="70"/>
                  </a:lnTo>
                  <a:lnTo>
                    <a:pt x="74" y="70"/>
                  </a:lnTo>
                  <a:lnTo>
                    <a:pt x="71" y="70"/>
                  </a:lnTo>
                  <a:lnTo>
                    <a:pt x="67" y="67"/>
                  </a:lnTo>
                  <a:lnTo>
                    <a:pt x="67" y="63"/>
                  </a:lnTo>
                  <a:lnTo>
                    <a:pt x="63" y="63"/>
                  </a:lnTo>
                  <a:lnTo>
                    <a:pt x="60" y="63"/>
                  </a:lnTo>
                  <a:lnTo>
                    <a:pt x="60" y="67"/>
                  </a:lnTo>
                  <a:lnTo>
                    <a:pt x="60" y="70"/>
                  </a:lnTo>
                  <a:lnTo>
                    <a:pt x="56" y="70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49" y="74"/>
                  </a:lnTo>
                  <a:lnTo>
                    <a:pt x="45" y="70"/>
                  </a:lnTo>
                  <a:lnTo>
                    <a:pt x="45" y="70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1" y="78"/>
                  </a:lnTo>
                  <a:lnTo>
                    <a:pt x="45" y="78"/>
                  </a:lnTo>
                  <a:lnTo>
                    <a:pt x="49" y="78"/>
                  </a:lnTo>
                  <a:lnTo>
                    <a:pt x="49" y="78"/>
                  </a:lnTo>
                  <a:lnTo>
                    <a:pt x="52" y="78"/>
                  </a:lnTo>
                  <a:lnTo>
                    <a:pt x="52" y="85"/>
                  </a:lnTo>
                  <a:lnTo>
                    <a:pt x="52" y="89"/>
                  </a:lnTo>
                  <a:lnTo>
                    <a:pt x="49" y="85"/>
                  </a:lnTo>
                  <a:lnTo>
                    <a:pt x="45" y="85"/>
                  </a:lnTo>
                  <a:lnTo>
                    <a:pt x="45" y="89"/>
                  </a:lnTo>
                  <a:lnTo>
                    <a:pt x="41" y="89"/>
                  </a:lnTo>
                  <a:lnTo>
                    <a:pt x="41" y="89"/>
                  </a:lnTo>
                  <a:lnTo>
                    <a:pt x="41" y="89"/>
                  </a:lnTo>
                  <a:lnTo>
                    <a:pt x="37" y="93"/>
                  </a:lnTo>
                  <a:lnTo>
                    <a:pt x="37" y="93"/>
                  </a:lnTo>
                  <a:lnTo>
                    <a:pt x="34" y="93"/>
                  </a:lnTo>
                  <a:lnTo>
                    <a:pt x="34" y="89"/>
                  </a:lnTo>
                  <a:lnTo>
                    <a:pt x="26" y="85"/>
                  </a:lnTo>
                  <a:lnTo>
                    <a:pt x="26" y="82"/>
                  </a:lnTo>
                  <a:lnTo>
                    <a:pt x="19" y="78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2" y="70"/>
                  </a:lnTo>
                  <a:lnTo>
                    <a:pt x="8" y="67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8" y="33"/>
                  </a:lnTo>
                  <a:lnTo>
                    <a:pt x="15" y="30"/>
                  </a:lnTo>
                  <a:lnTo>
                    <a:pt x="12" y="30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2" y="22"/>
                  </a:lnTo>
                  <a:lnTo>
                    <a:pt x="15" y="22"/>
                  </a:lnTo>
                  <a:lnTo>
                    <a:pt x="15" y="19"/>
                  </a:lnTo>
                  <a:lnTo>
                    <a:pt x="19" y="19"/>
                  </a:lnTo>
                  <a:lnTo>
                    <a:pt x="19" y="22"/>
                  </a:lnTo>
                  <a:lnTo>
                    <a:pt x="41" y="22"/>
                  </a:lnTo>
                  <a:lnTo>
                    <a:pt x="41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3" name="Freeform 135"/>
            <p:cNvSpPr>
              <a:spLocks/>
            </p:cNvSpPr>
            <p:nvPr/>
          </p:nvSpPr>
          <p:spPr bwMode="auto">
            <a:xfrm>
              <a:off x="4488588" y="3138657"/>
              <a:ext cx="42459" cy="23159"/>
            </a:xfrm>
            <a:custGeom>
              <a:avLst/>
              <a:gdLst>
                <a:gd name="T0" fmla="*/ 4 w 33"/>
                <a:gd name="T1" fmla="*/ 18 h 18"/>
                <a:gd name="T2" fmla="*/ 7 w 33"/>
                <a:gd name="T3" fmla="*/ 18 h 18"/>
                <a:gd name="T4" fmla="*/ 7 w 33"/>
                <a:gd name="T5" fmla="*/ 15 h 18"/>
                <a:gd name="T6" fmla="*/ 11 w 33"/>
                <a:gd name="T7" fmla="*/ 15 h 18"/>
                <a:gd name="T8" fmla="*/ 11 w 33"/>
                <a:gd name="T9" fmla="*/ 18 h 18"/>
                <a:gd name="T10" fmla="*/ 33 w 33"/>
                <a:gd name="T11" fmla="*/ 18 h 18"/>
                <a:gd name="T12" fmla="*/ 33 w 33"/>
                <a:gd name="T13" fmla="*/ 0 h 18"/>
                <a:gd name="T14" fmla="*/ 15 w 33"/>
                <a:gd name="T15" fmla="*/ 0 h 18"/>
                <a:gd name="T16" fmla="*/ 11 w 33"/>
                <a:gd name="T17" fmla="*/ 0 h 18"/>
                <a:gd name="T18" fmla="*/ 11 w 33"/>
                <a:gd name="T19" fmla="*/ 0 h 18"/>
                <a:gd name="T20" fmla="*/ 7 w 33"/>
                <a:gd name="T21" fmla="*/ 0 h 18"/>
                <a:gd name="T22" fmla="*/ 7 w 33"/>
                <a:gd name="T23" fmla="*/ 0 h 18"/>
                <a:gd name="T24" fmla="*/ 11 w 33"/>
                <a:gd name="T25" fmla="*/ 3 h 18"/>
                <a:gd name="T26" fmla="*/ 4 w 33"/>
                <a:gd name="T27" fmla="*/ 7 h 18"/>
                <a:gd name="T28" fmla="*/ 0 w 33"/>
                <a:gd name="T29" fmla="*/ 15 h 18"/>
                <a:gd name="T30" fmla="*/ 4 w 33"/>
                <a:gd name="T31" fmla="*/ 15 h 18"/>
                <a:gd name="T32" fmla="*/ 4 w 33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8">
                  <a:moveTo>
                    <a:pt x="4" y="18"/>
                  </a:moveTo>
                  <a:lnTo>
                    <a:pt x="7" y="18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33" y="18"/>
                  </a:lnTo>
                  <a:lnTo>
                    <a:pt x="33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3"/>
                  </a:lnTo>
                  <a:lnTo>
                    <a:pt x="4" y="7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4" name="Freeform 136"/>
            <p:cNvSpPr>
              <a:spLocks/>
            </p:cNvSpPr>
            <p:nvPr/>
          </p:nvSpPr>
          <p:spPr bwMode="auto">
            <a:xfrm>
              <a:off x="4525901" y="3105204"/>
              <a:ext cx="162115" cy="171122"/>
            </a:xfrm>
            <a:custGeom>
              <a:avLst/>
              <a:gdLst>
                <a:gd name="T0" fmla="*/ 4 w 126"/>
                <a:gd name="T1" fmla="*/ 111 h 133"/>
                <a:gd name="T2" fmla="*/ 8 w 126"/>
                <a:gd name="T3" fmla="*/ 107 h 133"/>
                <a:gd name="T4" fmla="*/ 15 w 126"/>
                <a:gd name="T5" fmla="*/ 107 h 133"/>
                <a:gd name="T6" fmla="*/ 12 w 126"/>
                <a:gd name="T7" fmla="*/ 100 h 133"/>
                <a:gd name="T8" fmla="*/ 4 w 126"/>
                <a:gd name="T9" fmla="*/ 96 h 133"/>
                <a:gd name="T10" fmla="*/ 8 w 126"/>
                <a:gd name="T11" fmla="*/ 92 h 133"/>
                <a:gd name="T12" fmla="*/ 15 w 126"/>
                <a:gd name="T13" fmla="*/ 92 h 133"/>
                <a:gd name="T14" fmla="*/ 23 w 126"/>
                <a:gd name="T15" fmla="*/ 89 h 133"/>
                <a:gd name="T16" fmla="*/ 30 w 126"/>
                <a:gd name="T17" fmla="*/ 85 h 133"/>
                <a:gd name="T18" fmla="*/ 37 w 126"/>
                <a:gd name="T19" fmla="*/ 92 h 133"/>
                <a:gd name="T20" fmla="*/ 45 w 126"/>
                <a:gd name="T21" fmla="*/ 89 h 133"/>
                <a:gd name="T22" fmla="*/ 49 w 126"/>
                <a:gd name="T23" fmla="*/ 92 h 133"/>
                <a:gd name="T24" fmla="*/ 52 w 126"/>
                <a:gd name="T25" fmla="*/ 78 h 133"/>
                <a:gd name="T26" fmla="*/ 52 w 126"/>
                <a:gd name="T27" fmla="*/ 67 h 133"/>
                <a:gd name="T28" fmla="*/ 49 w 126"/>
                <a:gd name="T29" fmla="*/ 63 h 133"/>
                <a:gd name="T30" fmla="*/ 45 w 126"/>
                <a:gd name="T31" fmla="*/ 59 h 133"/>
                <a:gd name="T32" fmla="*/ 49 w 126"/>
                <a:gd name="T33" fmla="*/ 55 h 133"/>
                <a:gd name="T34" fmla="*/ 49 w 126"/>
                <a:gd name="T35" fmla="*/ 52 h 133"/>
                <a:gd name="T36" fmla="*/ 56 w 126"/>
                <a:gd name="T37" fmla="*/ 48 h 133"/>
                <a:gd name="T38" fmla="*/ 56 w 126"/>
                <a:gd name="T39" fmla="*/ 41 h 133"/>
                <a:gd name="T40" fmla="*/ 49 w 126"/>
                <a:gd name="T41" fmla="*/ 37 h 133"/>
                <a:gd name="T42" fmla="*/ 37 w 126"/>
                <a:gd name="T43" fmla="*/ 37 h 133"/>
                <a:gd name="T44" fmla="*/ 34 w 126"/>
                <a:gd name="T45" fmla="*/ 37 h 133"/>
                <a:gd name="T46" fmla="*/ 34 w 126"/>
                <a:gd name="T47" fmla="*/ 29 h 133"/>
                <a:gd name="T48" fmla="*/ 56 w 126"/>
                <a:gd name="T49" fmla="*/ 26 h 133"/>
                <a:gd name="T50" fmla="*/ 60 w 126"/>
                <a:gd name="T51" fmla="*/ 26 h 133"/>
                <a:gd name="T52" fmla="*/ 67 w 126"/>
                <a:gd name="T53" fmla="*/ 29 h 133"/>
                <a:gd name="T54" fmla="*/ 71 w 126"/>
                <a:gd name="T55" fmla="*/ 26 h 133"/>
                <a:gd name="T56" fmla="*/ 78 w 126"/>
                <a:gd name="T57" fmla="*/ 29 h 133"/>
                <a:gd name="T58" fmla="*/ 82 w 126"/>
                <a:gd name="T59" fmla="*/ 29 h 133"/>
                <a:gd name="T60" fmla="*/ 82 w 126"/>
                <a:gd name="T61" fmla="*/ 29 h 133"/>
                <a:gd name="T62" fmla="*/ 86 w 126"/>
                <a:gd name="T63" fmla="*/ 22 h 133"/>
                <a:gd name="T64" fmla="*/ 97 w 126"/>
                <a:gd name="T65" fmla="*/ 3 h 133"/>
                <a:gd name="T66" fmla="*/ 108 w 126"/>
                <a:gd name="T67" fmla="*/ 0 h 133"/>
                <a:gd name="T68" fmla="*/ 115 w 126"/>
                <a:gd name="T69" fmla="*/ 0 h 133"/>
                <a:gd name="T70" fmla="*/ 123 w 126"/>
                <a:gd name="T71" fmla="*/ 3 h 133"/>
                <a:gd name="T72" fmla="*/ 126 w 126"/>
                <a:gd name="T73" fmla="*/ 3 h 133"/>
                <a:gd name="T74" fmla="*/ 123 w 126"/>
                <a:gd name="T75" fmla="*/ 11 h 133"/>
                <a:gd name="T76" fmla="*/ 119 w 126"/>
                <a:gd name="T77" fmla="*/ 29 h 133"/>
                <a:gd name="T78" fmla="*/ 115 w 126"/>
                <a:gd name="T79" fmla="*/ 37 h 133"/>
                <a:gd name="T80" fmla="*/ 112 w 126"/>
                <a:gd name="T81" fmla="*/ 48 h 133"/>
                <a:gd name="T82" fmla="*/ 112 w 126"/>
                <a:gd name="T83" fmla="*/ 55 h 133"/>
                <a:gd name="T84" fmla="*/ 104 w 126"/>
                <a:gd name="T85" fmla="*/ 70 h 133"/>
                <a:gd name="T86" fmla="*/ 97 w 126"/>
                <a:gd name="T87" fmla="*/ 74 h 133"/>
                <a:gd name="T88" fmla="*/ 89 w 126"/>
                <a:gd name="T89" fmla="*/ 85 h 133"/>
                <a:gd name="T90" fmla="*/ 82 w 126"/>
                <a:gd name="T91" fmla="*/ 96 h 133"/>
                <a:gd name="T92" fmla="*/ 82 w 126"/>
                <a:gd name="T93" fmla="*/ 107 h 133"/>
                <a:gd name="T94" fmla="*/ 78 w 126"/>
                <a:gd name="T95" fmla="*/ 115 h 133"/>
                <a:gd name="T96" fmla="*/ 67 w 126"/>
                <a:gd name="T97" fmla="*/ 126 h 133"/>
                <a:gd name="T98" fmla="*/ 56 w 126"/>
                <a:gd name="T99" fmla="*/ 130 h 133"/>
                <a:gd name="T100" fmla="*/ 56 w 126"/>
                <a:gd name="T101" fmla="*/ 122 h 133"/>
                <a:gd name="T102" fmla="*/ 49 w 126"/>
                <a:gd name="T103" fmla="*/ 126 h 133"/>
                <a:gd name="T104" fmla="*/ 45 w 126"/>
                <a:gd name="T105" fmla="*/ 126 h 133"/>
                <a:gd name="T106" fmla="*/ 37 w 126"/>
                <a:gd name="T107" fmla="*/ 130 h 133"/>
                <a:gd name="T108" fmla="*/ 34 w 126"/>
                <a:gd name="T109" fmla="*/ 126 h 133"/>
                <a:gd name="T110" fmla="*/ 30 w 126"/>
                <a:gd name="T111" fmla="*/ 122 h 133"/>
                <a:gd name="T112" fmla="*/ 26 w 126"/>
                <a:gd name="T113" fmla="*/ 126 h 133"/>
                <a:gd name="T114" fmla="*/ 19 w 126"/>
                <a:gd name="T115" fmla="*/ 130 h 133"/>
                <a:gd name="T116" fmla="*/ 15 w 126"/>
                <a:gd name="T117" fmla="*/ 133 h 133"/>
                <a:gd name="T118" fmla="*/ 12 w 126"/>
                <a:gd name="T119" fmla="*/ 126 h 133"/>
                <a:gd name="T120" fmla="*/ 4 w 126"/>
                <a:gd name="T121" fmla="*/ 11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3">
                  <a:moveTo>
                    <a:pt x="0" y="115"/>
                  </a:moveTo>
                  <a:lnTo>
                    <a:pt x="4" y="111"/>
                  </a:lnTo>
                  <a:lnTo>
                    <a:pt x="4" y="111"/>
                  </a:lnTo>
                  <a:lnTo>
                    <a:pt x="4" y="111"/>
                  </a:lnTo>
                  <a:lnTo>
                    <a:pt x="8" y="111"/>
                  </a:lnTo>
                  <a:lnTo>
                    <a:pt x="8" y="107"/>
                  </a:lnTo>
                  <a:lnTo>
                    <a:pt x="12" y="107"/>
                  </a:lnTo>
                  <a:lnTo>
                    <a:pt x="15" y="111"/>
                  </a:lnTo>
                  <a:lnTo>
                    <a:pt x="15" y="107"/>
                  </a:lnTo>
                  <a:lnTo>
                    <a:pt x="15" y="100"/>
                  </a:lnTo>
                  <a:lnTo>
                    <a:pt x="12" y="100"/>
                  </a:lnTo>
                  <a:lnTo>
                    <a:pt x="12" y="100"/>
                  </a:lnTo>
                  <a:lnTo>
                    <a:pt x="8" y="100"/>
                  </a:lnTo>
                  <a:lnTo>
                    <a:pt x="4" y="100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8" y="92"/>
                  </a:lnTo>
                  <a:lnTo>
                    <a:pt x="8" y="92"/>
                  </a:lnTo>
                  <a:lnTo>
                    <a:pt x="12" y="96"/>
                  </a:lnTo>
                  <a:lnTo>
                    <a:pt x="15" y="92"/>
                  </a:lnTo>
                  <a:lnTo>
                    <a:pt x="15" y="92"/>
                  </a:lnTo>
                  <a:lnTo>
                    <a:pt x="19" y="92"/>
                  </a:lnTo>
                  <a:lnTo>
                    <a:pt x="23" y="92"/>
                  </a:lnTo>
                  <a:lnTo>
                    <a:pt x="23" y="89"/>
                  </a:lnTo>
                  <a:lnTo>
                    <a:pt x="23" y="85"/>
                  </a:lnTo>
                  <a:lnTo>
                    <a:pt x="26" y="85"/>
                  </a:lnTo>
                  <a:lnTo>
                    <a:pt x="30" y="85"/>
                  </a:lnTo>
                  <a:lnTo>
                    <a:pt x="30" y="89"/>
                  </a:lnTo>
                  <a:lnTo>
                    <a:pt x="34" y="92"/>
                  </a:lnTo>
                  <a:lnTo>
                    <a:pt x="37" y="92"/>
                  </a:lnTo>
                  <a:lnTo>
                    <a:pt x="37" y="92"/>
                  </a:lnTo>
                  <a:lnTo>
                    <a:pt x="41" y="89"/>
                  </a:lnTo>
                  <a:lnTo>
                    <a:pt x="45" y="89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52" y="92"/>
                  </a:lnTo>
                  <a:lnTo>
                    <a:pt x="49" y="89"/>
                  </a:lnTo>
                  <a:lnTo>
                    <a:pt x="52" y="78"/>
                  </a:lnTo>
                  <a:lnTo>
                    <a:pt x="56" y="70"/>
                  </a:lnTo>
                  <a:lnTo>
                    <a:pt x="56" y="67"/>
                  </a:lnTo>
                  <a:lnTo>
                    <a:pt x="52" y="67"/>
                  </a:lnTo>
                  <a:lnTo>
                    <a:pt x="52" y="67"/>
                  </a:lnTo>
                  <a:lnTo>
                    <a:pt x="52" y="63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9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2"/>
                  </a:lnTo>
                  <a:lnTo>
                    <a:pt x="49" y="52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1"/>
                  </a:lnTo>
                  <a:lnTo>
                    <a:pt x="56" y="37"/>
                  </a:lnTo>
                  <a:lnTo>
                    <a:pt x="52" y="37"/>
                  </a:lnTo>
                  <a:lnTo>
                    <a:pt x="49" y="37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37" y="37"/>
                  </a:lnTo>
                  <a:lnTo>
                    <a:pt x="37" y="41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7" y="26"/>
                  </a:lnTo>
                  <a:lnTo>
                    <a:pt x="71" y="26"/>
                  </a:lnTo>
                  <a:lnTo>
                    <a:pt x="71" y="29"/>
                  </a:lnTo>
                  <a:lnTo>
                    <a:pt x="74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6"/>
                  </a:lnTo>
                  <a:lnTo>
                    <a:pt x="82" y="26"/>
                  </a:lnTo>
                  <a:lnTo>
                    <a:pt x="86" y="22"/>
                  </a:lnTo>
                  <a:lnTo>
                    <a:pt x="86" y="18"/>
                  </a:lnTo>
                  <a:lnTo>
                    <a:pt x="93" y="7"/>
                  </a:lnTo>
                  <a:lnTo>
                    <a:pt x="97" y="3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5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23" y="3"/>
                  </a:lnTo>
                  <a:lnTo>
                    <a:pt x="123" y="0"/>
                  </a:lnTo>
                  <a:lnTo>
                    <a:pt x="126" y="0"/>
                  </a:lnTo>
                  <a:lnTo>
                    <a:pt x="126" y="3"/>
                  </a:lnTo>
                  <a:lnTo>
                    <a:pt x="126" y="3"/>
                  </a:lnTo>
                  <a:lnTo>
                    <a:pt x="126" y="11"/>
                  </a:lnTo>
                  <a:lnTo>
                    <a:pt x="123" y="11"/>
                  </a:lnTo>
                  <a:lnTo>
                    <a:pt x="123" y="15"/>
                  </a:lnTo>
                  <a:lnTo>
                    <a:pt x="115" y="22"/>
                  </a:lnTo>
                  <a:lnTo>
                    <a:pt x="119" y="29"/>
                  </a:lnTo>
                  <a:lnTo>
                    <a:pt x="115" y="33"/>
                  </a:lnTo>
                  <a:lnTo>
                    <a:pt x="115" y="33"/>
                  </a:lnTo>
                  <a:lnTo>
                    <a:pt x="115" y="37"/>
                  </a:lnTo>
                  <a:lnTo>
                    <a:pt x="112" y="41"/>
                  </a:lnTo>
                  <a:lnTo>
                    <a:pt x="115" y="44"/>
                  </a:lnTo>
                  <a:lnTo>
                    <a:pt x="112" y="48"/>
                  </a:lnTo>
                  <a:lnTo>
                    <a:pt x="115" y="48"/>
                  </a:lnTo>
                  <a:lnTo>
                    <a:pt x="112" y="52"/>
                  </a:lnTo>
                  <a:lnTo>
                    <a:pt x="112" y="55"/>
                  </a:lnTo>
                  <a:lnTo>
                    <a:pt x="108" y="59"/>
                  </a:lnTo>
                  <a:lnTo>
                    <a:pt x="108" y="63"/>
                  </a:lnTo>
                  <a:lnTo>
                    <a:pt x="104" y="70"/>
                  </a:lnTo>
                  <a:lnTo>
                    <a:pt x="100" y="74"/>
                  </a:lnTo>
                  <a:lnTo>
                    <a:pt x="97" y="74"/>
                  </a:lnTo>
                  <a:lnTo>
                    <a:pt x="97" y="74"/>
                  </a:lnTo>
                  <a:lnTo>
                    <a:pt x="93" y="78"/>
                  </a:lnTo>
                  <a:lnTo>
                    <a:pt x="89" y="81"/>
                  </a:lnTo>
                  <a:lnTo>
                    <a:pt x="89" y="85"/>
                  </a:lnTo>
                  <a:lnTo>
                    <a:pt x="86" y="89"/>
                  </a:lnTo>
                  <a:lnTo>
                    <a:pt x="82" y="92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104"/>
                  </a:lnTo>
                  <a:lnTo>
                    <a:pt x="82" y="107"/>
                  </a:lnTo>
                  <a:lnTo>
                    <a:pt x="82" y="111"/>
                  </a:lnTo>
                  <a:lnTo>
                    <a:pt x="78" y="115"/>
                  </a:lnTo>
                  <a:lnTo>
                    <a:pt x="78" y="115"/>
                  </a:lnTo>
                  <a:lnTo>
                    <a:pt x="74" y="118"/>
                  </a:lnTo>
                  <a:lnTo>
                    <a:pt x="74" y="118"/>
                  </a:lnTo>
                  <a:lnTo>
                    <a:pt x="67" y="126"/>
                  </a:lnTo>
                  <a:lnTo>
                    <a:pt x="63" y="130"/>
                  </a:lnTo>
                  <a:lnTo>
                    <a:pt x="60" y="130"/>
                  </a:lnTo>
                  <a:lnTo>
                    <a:pt x="56" y="130"/>
                  </a:lnTo>
                  <a:lnTo>
                    <a:pt x="56" y="126"/>
                  </a:lnTo>
                  <a:lnTo>
                    <a:pt x="52" y="126"/>
                  </a:lnTo>
                  <a:lnTo>
                    <a:pt x="56" y="122"/>
                  </a:lnTo>
                  <a:lnTo>
                    <a:pt x="56" y="122"/>
                  </a:lnTo>
                  <a:lnTo>
                    <a:pt x="52" y="122"/>
                  </a:lnTo>
                  <a:lnTo>
                    <a:pt x="49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1" y="130"/>
                  </a:lnTo>
                  <a:lnTo>
                    <a:pt x="37" y="130"/>
                  </a:lnTo>
                  <a:lnTo>
                    <a:pt x="37" y="130"/>
                  </a:lnTo>
                  <a:lnTo>
                    <a:pt x="37" y="126"/>
                  </a:lnTo>
                  <a:lnTo>
                    <a:pt x="34" y="126"/>
                  </a:lnTo>
                  <a:lnTo>
                    <a:pt x="34" y="126"/>
                  </a:lnTo>
                  <a:lnTo>
                    <a:pt x="34" y="130"/>
                  </a:lnTo>
                  <a:lnTo>
                    <a:pt x="34" y="126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26" y="122"/>
                  </a:lnTo>
                  <a:lnTo>
                    <a:pt x="26" y="126"/>
                  </a:lnTo>
                  <a:lnTo>
                    <a:pt x="23" y="126"/>
                  </a:lnTo>
                  <a:lnTo>
                    <a:pt x="23" y="126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15" y="133"/>
                  </a:lnTo>
                  <a:lnTo>
                    <a:pt x="15" y="133"/>
                  </a:lnTo>
                  <a:lnTo>
                    <a:pt x="12" y="130"/>
                  </a:lnTo>
                  <a:lnTo>
                    <a:pt x="12" y="130"/>
                  </a:lnTo>
                  <a:lnTo>
                    <a:pt x="12" y="126"/>
                  </a:lnTo>
                  <a:lnTo>
                    <a:pt x="12" y="122"/>
                  </a:lnTo>
                  <a:lnTo>
                    <a:pt x="4" y="118"/>
                  </a:lnTo>
                  <a:lnTo>
                    <a:pt x="4" y="118"/>
                  </a:lnTo>
                  <a:lnTo>
                    <a:pt x="0" y="11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5" name="Freeform 137"/>
            <p:cNvSpPr>
              <a:spLocks/>
            </p:cNvSpPr>
            <p:nvPr/>
          </p:nvSpPr>
          <p:spPr bwMode="auto">
            <a:xfrm>
              <a:off x="4545201" y="3262173"/>
              <a:ext cx="24446" cy="28306"/>
            </a:xfrm>
            <a:custGeom>
              <a:avLst/>
              <a:gdLst>
                <a:gd name="T0" fmla="*/ 19 w 19"/>
                <a:gd name="T1" fmla="*/ 8 h 22"/>
                <a:gd name="T2" fmla="*/ 19 w 19"/>
                <a:gd name="T3" fmla="*/ 4 h 22"/>
                <a:gd name="T4" fmla="*/ 15 w 19"/>
                <a:gd name="T5" fmla="*/ 0 h 22"/>
                <a:gd name="T6" fmla="*/ 15 w 19"/>
                <a:gd name="T7" fmla="*/ 0 h 22"/>
                <a:gd name="T8" fmla="*/ 11 w 19"/>
                <a:gd name="T9" fmla="*/ 0 h 22"/>
                <a:gd name="T10" fmla="*/ 11 w 19"/>
                <a:gd name="T11" fmla="*/ 4 h 22"/>
                <a:gd name="T12" fmla="*/ 8 w 19"/>
                <a:gd name="T13" fmla="*/ 4 h 22"/>
                <a:gd name="T14" fmla="*/ 8 w 19"/>
                <a:gd name="T15" fmla="*/ 4 h 22"/>
                <a:gd name="T16" fmla="*/ 4 w 19"/>
                <a:gd name="T17" fmla="*/ 8 h 22"/>
                <a:gd name="T18" fmla="*/ 4 w 19"/>
                <a:gd name="T19" fmla="*/ 8 h 22"/>
                <a:gd name="T20" fmla="*/ 0 w 19"/>
                <a:gd name="T21" fmla="*/ 11 h 22"/>
                <a:gd name="T22" fmla="*/ 0 w 19"/>
                <a:gd name="T23" fmla="*/ 11 h 22"/>
                <a:gd name="T24" fmla="*/ 0 w 19"/>
                <a:gd name="T25" fmla="*/ 11 h 22"/>
                <a:gd name="T26" fmla="*/ 4 w 19"/>
                <a:gd name="T27" fmla="*/ 19 h 22"/>
                <a:gd name="T28" fmla="*/ 0 w 19"/>
                <a:gd name="T29" fmla="*/ 19 h 22"/>
                <a:gd name="T30" fmla="*/ 0 w 19"/>
                <a:gd name="T31" fmla="*/ 22 h 22"/>
                <a:gd name="T32" fmla="*/ 4 w 19"/>
                <a:gd name="T33" fmla="*/ 19 h 22"/>
                <a:gd name="T34" fmla="*/ 8 w 19"/>
                <a:gd name="T35" fmla="*/ 19 h 22"/>
                <a:gd name="T36" fmla="*/ 11 w 19"/>
                <a:gd name="T37" fmla="*/ 19 h 22"/>
                <a:gd name="T38" fmla="*/ 8 w 19"/>
                <a:gd name="T39" fmla="*/ 11 h 22"/>
                <a:gd name="T40" fmla="*/ 11 w 19"/>
                <a:gd name="T41" fmla="*/ 11 h 22"/>
                <a:gd name="T42" fmla="*/ 15 w 19"/>
                <a:gd name="T43" fmla="*/ 8 h 22"/>
                <a:gd name="T44" fmla="*/ 19 w 19"/>
                <a:gd name="T4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2">
                  <a:moveTo>
                    <a:pt x="19" y="8"/>
                  </a:moveTo>
                  <a:lnTo>
                    <a:pt x="19" y="4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4" y="19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5" y="8"/>
                  </a:lnTo>
                  <a:lnTo>
                    <a:pt x="19" y="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6" name="Freeform 138"/>
            <p:cNvSpPr>
              <a:spLocks/>
            </p:cNvSpPr>
            <p:nvPr/>
          </p:nvSpPr>
          <p:spPr bwMode="auto">
            <a:xfrm>
              <a:off x="4911889" y="3195268"/>
              <a:ext cx="238027" cy="220014"/>
            </a:xfrm>
            <a:custGeom>
              <a:avLst/>
              <a:gdLst>
                <a:gd name="T0" fmla="*/ 23 w 185"/>
                <a:gd name="T1" fmla="*/ 4 h 171"/>
                <a:gd name="T2" fmla="*/ 78 w 185"/>
                <a:gd name="T3" fmla="*/ 0 h 171"/>
                <a:gd name="T4" fmla="*/ 141 w 185"/>
                <a:gd name="T5" fmla="*/ 37 h 171"/>
                <a:gd name="T6" fmla="*/ 163 w 185"/>
                <a:gd name="T7" fmla="*/ 56 h 171"/>
                <a:gd name="T8" fmla="*/ 163 w 185"/>
                <a:gd name="T9" fmla="*/ 60 h 171"/>
                <a:gd name="T10" fmla="*/ 156 w 185"/>
                <a:gd name="T11" fmla="*/ 74 h 171"/>
                <a:gd name="T12" fmla="*/ 163 w 185"/>
                <a:gd name="T13" fmla="*/ 86 h 171"/>
                <a:gd name="T14" fmla="*/ 167 w 185"/>
                <a:gd name="T15" fmla="*/ 93 h 171"/>
                <a:gd name="T16" fmla="*/ 163 w 185"/>
                <a:gd name="T17" fmla="*/ 97 h 171"/>
                <a:gd name="T18" fmla="*/ 167 w 185"/>
                <a:gd name="T19" fmla="*/ 108 h 171"/>
                <a:gd name="T20" fmla="*/ 167 w 185"/>
                <a:gd name="T21" fmla="*/ 119 h 171"/>
                <a:gd name="T22" fmla="*/ 167 w 185"/>
                <a:gd name="T23" fmla="*/ 123 h 171"/>
                <a:gd name="T24" fmla="*/ 171 w 185"/>
                <a:gd name="T25" fmla="*/ 126 h 171"/>
                <a:gd name="T26" fmla="*/ 174 w 185"/>
                <a:gd name="T27" fmla="*/ 141 h 171"/>
                <a:gd name="T28" fmla="*/ 185 w 185"/>
                <a:gd name="T29" fmla="*/ 145 h 171"/>
                <a:gd name="T30" fmla="*/ 182 w 185"/>
                <a:gd name="T31" fmla="*/ 145 h 171"/>
                <a:gd name="T32" fmla="*/ 174 w 185"/>
                <a:gd name="T33" fmla="*/ 149 h 171"/>
                <a:gd name="T34" fmla="*/ 167 w 185"/>
                <a:gd name="T35" fmla="*/ 152 h 171"/>
                <a:gd name="T36" fmla="*/ 160 w 185"/>
                <a:gd name="T37" fmla="*/ 152 h 171"/>
                <a:gd name="T38" fmla="*/ 148 w 185"/>
                <a:gd name="T39" fmla="*/ 156 h 171"/>
                <a:gd name="T40" fmla="*/ 141 w 185"/>
                <a:gd name="T41" fmla="*/ 156 h 171"/>
                <a:gd name="T42" fmla="*/ 141 w 185"/>
                <a:gd name="T43" fmla="*/ 160 h 171"/>
                <a:gd name="T44" fmla="*/ 130 w 185"/>
                <a:gd name="T45" fmla="*/ 160 h 171"/>
                <a:gd name="T46" fmla="*/ 126 w 185"/>
                <a:gd name="T47" fmla="*/ 160 h 171"/>
                <a:gd name="T48" fmla="*/ 119 w 185"/>
                <a:gd name="T49" fmla="*/ 163 h 171"/>
                <a:gd name="T50" fmla="*/ 111 w 185"/>
                <a:gd name="T51" fmla="*/ 160 h 171"/>
                <a:gd name="T52" fmla="*/ 108 w 185"/>
                <a:gd name="T53" fmla="*/ 160 h 171"/>
                <a:gd name="T54" fmla="*/ 104 w 185"/>
                <a:gd name="T55" fmla="*/ 160 h 171"/>
                <a:gd name="T56" fmla="*/ 82 w 185"/>
                <a:gd name="T57" fmla="*/ 171 h 171"/>
                <a:gd name="T58" fmla="*/ 74 w 185"/>
                <a:gd name="T59" fmla="*/ 134 h 171"/>
                <a:gd name="T60" fmla="*/ 71 w 185"/>
                <a:gd name="T61" fmla="*/ 130 h 171"/>
                <a:gd name="T62" fmla="*/ 67 w 185"/>
                <a:gd name="T63" fmla="*/ 130 h 171"/>
                <a:gd name="T64" fmla="*/ 63 w 185"/>
                <a:gd name="T65" fmla="*/ 130 h 171"/>
                <a:gd name="T66" fmla="*/ 60 w 185"/>
                <a:gd name="T67" fmla="*/ 126 h 171"/>
                <a:gd name="T68" fmla="*/ 56 w 185"/>
                <a:gd name="T69" fmla="*/ 123 h 171"/>
                <a:gd name="T70" fmla="*/ 52 w 185"/>
                <a:gd name="T71" fmla="*/ 119 h 171"/>
                <a:gd name="T72" fmla="*/ 37 w 185"/>
                <a:gd name="T73" fmla="*/ 119 h 171"/>
                <a:gd name="T74" fmla="*/ 34 w 185"/>
                <a:gd name="T75" fmla="*/ 112 h 171"/>
                <a:gd name="T76" fmla="*/ 26 w 185"/>
                <a:gd name="T77" fmla="*/ 112 h 171"/>
                <a:gd name="T78" fmla="*/ 8 w 185"/>
                <a:gd name="T79" fmla="*/ 86 h 171"/>
                <a:gd name="T80" fmla="*/ 8 w 185"/>
                <a:gd name="T81" fmla="*/ 52 h 171"/>
                <a:gd name="T82" fmla="*/ 23 w 185"/>
                <a:gd name="T83" fmla="*/ 45 h 171"/>
                <a:gd name="T84" fmla="*/ 26 w 185"/>
                <a:gd name="T85" fmla="*/ 37 h 171"/>
                <a:gd name="T86" fmla="*/ 26 w 185"/>
                <a:gd name="T87" fmla="*/ 34 h 171"/>
                <a:gd name="T88" fmla="*/ 23 w 185"/>
                <a:gd name="T89" fmla="*/ 26 h 171"/>
                <a:gd name="T90" fmla="*/ 23 w 185"/>
                <a:gd name="T91" fmla="*/ 26 h 171"/>
                <a:gd name="T92" fmla="*/ 26 w 185"/>
                <a:gd name="T93" fmla="*/ 22 h 171"/>
                <a:gd name="T94" fmla="*/ 26 w 185"/>
                <a:gd name="T95" fmla="*/ 15 h 171"/>
                <a:gd name="T96" fmla="*/ 26 w 185"/>
                <a:gd name="T97" fmla="*/ 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5" h="171">
                  <a:moveTo>
                    <a:pt x="23" y="4"/>
                  </a:moveTo>
                  <a:lnTo>
                    <a:pt x="23" y="4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45" y="0"/>
                  </a:lnTo>
                  <a:lnTo>
                    <a:pt x="78" y="0"/>
                  </a:lnTo>
                  <a:lnTo>
                    <a:pt x="137" y="34"/>
                  </a:lnTo>
                  <a:lnTo>
                    <a:pt x="141" y="37"/>
                  </a:lnTo>
                  <a:lnTo>
                    <a:pt x="141" y="37"/>
                  </a:lnTo>
                  <a:lnTo>
                    <a:pt x="141" y="41"/>
                  </a:lnTo>
                  <a:lnTo>
                    <a:pt x="145" y="41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60"/>
                  </a:lnTo>
                  <a:lnTo>
                    <a:pt x="163" y="60"/>
                  </a:lnTo>
                  <a:lnTo>
                    <a:pt x="160" y="71"/>
                  </a:lnTo>
                  <a:lnTo>
                    <a:pt x="156" y="74"/>
                  </a:lnTo>
                  <a:lnTo>
                    <a:pt x="156" y="78"/>
                  </a:lnTo>
                  <a:lnTo>
                    <a:pt x="163" y="82"/>
                  </a:lnTo>
                  <a:lnTo>
                    <a:pt x="163" y="86"/>
                  </a:lnTo>
                  <a:lnTo>
                    <a:pt x="167" y="86"/>
                  </a:lnTo>
                  <a:lnTo>
                    <a:pt x="171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3" y="93"/>
                  </a:lnTo>
                  <a:lnTo>
                    <a:pt x="163" y="97"/>
                  </a:lnTo>
                  <a:lnTo>
                    <a:pt x="163" y="104"/>
                  </a:lnTo>
                  <a:lnTo>
                    <a:pt x="167" y="104"/>
                  </a:lnTo>
                  <a:lnTo>
                    <a:pt x="167" y="108"/>
                  </a:lnTo>
                  <a:lnTo>
                    <a:pt x="163" y="112"/>
                  </a:lnTo>
                  <a:lnTo>
                    <a:pt x="163" y="115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7" y="123"/>
                  </a:lnTo>
                  <a:lnTo>
                    <a:pt x="171" y="123"/>
                  </a:lnTo>
                  <a:lnTo>
                    <a:pt x="167" y="126"/>
                  </a:lnTo>
                  <a:lnTo>
                    <a:pt x="171" y="126"/>
                  </a:lnTo>
                  <a:lnTo>
                    <a:pt x="171" y="134"/>
                  </a:lnTo>
                  <a:lnTo>
                    <a:pt x="171" y="134"/>
                  </a:lnTo>
                  <a:lnTo>
                    <a:pt x="174" y="141"/>
                  </a:lnTo>
                  <a:lnTo>
                    <a:pt x="182" y="141"/>
                  </a:lnTo>
                  <a:lnTo>
                    <a:pt x="185" y="141"/>
                  </a:lnTo>
                  <a:lnTo>
                    <a:pt x="185" y="145"/>
                  </a:lnTo>
                  <a:lnTo>
                    <a:pt x="185" y="145"/>
                  </a:lnTo>
                  <a:lnTo>
                    <a:pt x="185" y="145"/>
                  </a:lnTo>
                  <a:lnTo>
                    <a:pt x="182" y="145"/>
                  </a:lnTo>
                  <a:lnTo>
                    <a:pt x="178" y="145"/>
                  </a:lnTo>
                  <a:lnTo>
                    <a:pt x="178" y="149"/>
                  </a:lnTo>
                  <a:lnTo>
                    <a:pt x="174" y="149"/>
                  </a:lnTo>
                  <a:lnTo>
                    <a:pt x="171" y="149"/>
                  </a:lnTo>
                  <a:lnTo>
                    <a:pt x="171" y="152"/>
                  </a:lnTo>
                  <a:lnTo>
                    <a:pt x="167" y="152"/>
                  </a:lnTo>
                  <a:lnTo>
                    <a:pt x="163" y="152"/>
                  </a:lnTo>
                  <a:lnTo>
                    <a:pt x="163" y="156"/>
                  </a:lnTo>
                  <a:lnTo>
                    <a:pt x="160" y="152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48" y="156"/>
                  </a:lnTo>
                  <a:lnTo>
                    <a:pt x="145" y="156"/>
                  </a:lnTo>
                  <a:lnTo>
                    <a:pt x="145" y="156"/>
                  </a:lnTo>
                  <a:lnTo>
                    <a:pt x="141" y="156"/>
                  </a:lnTo>
                  <a:lnTo>
                    <a:pt x="141" y="156"/>
                  </a:lnTo>
                  <a:lnTo>
                    <a:pt x="141" y="160"/>
                  </a:lnTo>
                  <a:lnTo>
                    <a:pt x="141" y="160"/>
                  </a:lnTo>
                  <a:lnTo>
                    <a:pt x="134" y="160"/>
                  </a:lnTo>
                  <a:lnTo>
                    <a:pt x="130" y="163"/>
                  </a:lnTo>
                  <a:lnTo>
                    <a:pt x="130" y="160"/>
                  </a:lnTo>
                  <a:lnTo>
                    <a:pt x="126" y="160"/>
                  </a:lnTo>
                  <a:lnTo>
                    <a:pt x="126" y="160"/>
                  </a:lnTo>
                  <a:lnTo>
                    <a:pt x="126" y="160"/>
                  </a:lnTo>
                  <a:lnTo>
                    <a:pt x="123" y="160"/>
                  </a:lnTo>
                  <a:lnTo>
                    <a:pt x="123" y="160"/>
                  </a:lnTo>
                  <a:lnTo>
                    <a:pt x="119" y="16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11" y="160"/>
                  </a:lnTo>
                  <a:lnTo>
                    <a:pt x="111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56"/>
                  </a:lnTo>
                  <a:lnTo>
                    <a:pt x="104" y="156"/>
                  </a:lnTo>
                  <a:lnTo>
                    <a:pt x="104" y="160"/>
                  </a:lnTo>
                  <a:lnTo>
                    <a:pt x="100" y="160"/>
                  </a:lnTo>
                  <a:lnTo>
                    <a:pt x="86" y="160"/>
                  </a:lnTo>
                  <a:lnTo>
                    <a:pt x="82" y="171"/>
                  </a:lnTo>
                  <a:lnTo>
                    <a:pt x="82" y="145"/>
                  </a:lnTo>
                  <a:lnTo>
                    <a:pt x="82" y="141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3" y="130"/>
                  </a:lnTo>
                  <a:lnTo>
                    <a:pt x="63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56" y="123"/>
                  </a:lnTo>
                  <a:lnTo>
                    <a:pt x="56" y="123"/>
                  </a:lnTo>
                  <a:lnTo>
                    <a:pt x="52" y="123"/>
                  </a:lnTo>
                  <a:lnTo>
                    <a:pt x="52" y="119"/>
                  </a:lnTo>
                  <a:lnTo>
                    <a:pt x="48" y="119"/>
                  </a:lnTo>
                  <a:lnTo>
                    <a:pt x="41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5"/>
                  </a:lnTo>
                  <a:lnTo>
                    <a:pt x="34" y="112"/>
                  </a:lnTo>
                  <a:lnTo>
                    <a:pt x="34" y="112"/>
                  </a:lnTo>
                  <a:lnTo>
                    <a:pt x="30" y="112"/>
                  </a:lnTo>
                  <a:lnTo>
                    <a:pt x="26" y="112"/>
                  </a:lnTo>
                  <a:lnTo>
                    <a:pt x="23" y="112"/>
                  </a:lnTo>
                  <a:lnTo>
                    <a:pt x="19" y="97"/>
                  </a:lnTo>
                  <a:lnTo>
                    <a:pt x="8" y="86"/>
                  </a:lnTo>
                  <a:lnTo>
                    <a:pt x="4" y="67"/>
                  </a:lnTo>
                  <a:lnTo>
                    <a:pt x="0" y="52"/>
                  </a:lnTo>
                  <a:lnTo>
                    <a:pt x="8" y="52"/>
                  </a:lnTo>
                  <a:lnTo>
                    <a:pt x="15" y="52"/>
                  </a:lnTo>
                  <a:lnTo>
                    <a:pt x="15" y="48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6" y="41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0"/>
                  </a:lnTo>
                  <a:lnTo>
                    <a:pt x="23" y="30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19"/>
                  </a:lnTo>
                  <a:lnTo>
                    <a:pt x="26" y="15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8"/>
                  </a:lnTo>
                  <a:lnTo>
                    <a:pt x="23" y="8"/>
                  </a:lnTo>
                  <a:lnTo>
                    <a:pt x="23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7" name="Freeform 139"/>
            <p:cNvSpPr>
              <a:spLocks/>
            </p:cNvSpPr>
            <p:nvPr/>
          </p:nvSpPr>
          <p:spPr bwMode="auto">
            <a:xfrm>
              <a:off x="4908029" y="3200415"/>
              <a:ext cx="42459" cy="33452"/>
            </a:xfrm>
            <a:custGeom>
              <a:avLst/>
              <a:gdLst>
                <a:gd name="T0" fmla="*/ 7 w 33"/>
                <a:gd name="T1" fmla="*/ 4 h 26"/>
                <a:gd name="T2" fmla="*/ 7 w 33"/>
                <a:gd name="T3" fmla="*/ 4 h 26"/>
                <a:gd name="T4" fmla="*/ 11 w 33"/>
                <a:gd name="T5" fmla="*/ 4 h 26"/>
                <a:gd name="T6" fmla="*/ 14 w 33"/>
                <a:gd name="T7" fmla="*/ 0 h 26"/>
                <a:gd name="T8" fmla="*/ 14 w 33"/>
                <a:gd name="T9" fmla="*/ 0 h 26"/>
                <a:gd name="T10" fmla="*/ 18 w 33"/>
                <a:gd name="T11" fmla="*/ 4 h 26"/>
                <a:gd name="T12" fmla="*/ 18 w 33"/>
                <a:gd name="T13" fmla="*/ 4 h 26"/>
                <a:gd name="T14" fmla="*/ 22 w 33"/>
                <a:gd name="T15" fmla="*/ 0 h 26"/>
                <a:gd name="T16" fmla="*/ 22 w 33"/>
                <a:gd name="T17" fmla="*/ 0 h 26"/>
                <a:gd name="T18" fmla="*/ 22 w 33"/>
                <a:gd name="T19" fmla="*/ 0 h 26"/>
                <a:gd name="T20" fmla="*/ 26 w 33"/>
                <a:gd name="T21" fmla="*/ 4 h 26"/>
                <a:gd name="T22" fmla="*/ 29 w 33"/>
                <a:gd name="T23" fmla="*/ 4 h 26"/>
                <a:gd name="T24" fmla="*/ 29 w 33"/>
                <a:gd name="T25" fmla="*/ 7 h 26"/>
                <a:gd name="T26" fmla="*/ 29 w 33"/>
                <a:gd name="T27" fmla="*/ 7 h 26"/>
                <a:gd name="T28" fmla="*/ 29 w 33"/>
                <a:gd name="T29" fmla="*/ 11 h 26"/>
                <a:gd name="T30" fmla="*/ 33 w 33"/>
                <a:gd name="T31" fmla="*/ 15 h 26"/>
                <a:gd name="T32" fmla="*/ 29 w 33"/>
                <a:gd name="T33" fmla="*/ 18 h 26"/>
                <a:gd name="T34" fmla="*/ 29 w 33"/>
                <a:gd name="T35" fmla="*/ 18 h 26"/>
                <a:gd name="T36" fmla="*/ 29 w 33"/>
                <a:gd name="T37" fmla="*/ 18 h 26"/>
                <a:gd name="T38" fmla="*/ 26 w 33"/>
                <a:gd name="T39" fmla="*/ 22 h 26"/>
                <a:gd name="T40" fmla="*/ 26 w 33"/>
                <a:gd name="T41" fmla="*/ 22 h 26"/>
                <a:gd name="T42" fmla="*/ 26 w 33"/>
                <a:gd name="T43" fmla="*/ 18 h 26"/>
                <a:gd name="T44" fmla="*/ 26 w 33"/>
                <a:gd name="T45" fmla="*/ 18 h 26"/>
                <a:gd name="T46" fmla="*/ 22 w 33"/>
                <a:gd name="T47" fmla="*/ 18 h 26"/>
                <a:gd name="T48" fmla="*/ 22 w 33"/>
                <a:gd name="T49" fmla="*/ 15 h 26"/>
                <a:gd name="T50" fmla="*/ 18 w 33"/>
                <a:gd name="T51" fmla="*/ 15 h 26"/>
                <a:gd name="T52" fmla="*/ 18 w 33"/>
                <a:gd name="T53" fmla="*/ 15 h 26"/>
                <a:gd name="T54" fmla="*/ 18 w 33"/>
                <a:gd name="T55" fmla="*/ 15 h 26"/>
                <a:gd name="T56" fmla="*/ 18 w 33"/>
                <a:gd name="T57" fmla="*/ 18 h 26"/>
                <a:gd name="T58" fmla="*/ 14 w 33"/>
                <a:gd name="T59" fmla="*/ 22 h 26"/>
                <a:gd name="T60" fmla="*/ 14 w 33"/>
                <a:gd name="T61" fmla="*/ 22 h 26"/>
                <a:gd name="T62" fmla="*/ 11 w 33"/>
                <a:gd name="T63" fmla="*/ 26 h 26"/>
                <a:gd name="T64" fmla="*/ 11 w 33"/>
                <a:gd name="T65" fmla="*/ 22 h 26"/>
                <a:gd name="T66" fmla="*/ 11 w 33"/>
                <a:gd name="T67" fmla="*/ 22 h 26"/>
                <a:gd name="T68" fmla="*/ 7 w 33"/>
                <a:gd name="T69" fmla="*/ 26 h 26"/>
                <a:gd name="T70" fmla="*/ 7 w 33"/>
                <a:gd name="T71" fmla="*/ 22 h 26"/>
                <a:gd name="T72" fmla="*/ 3 w 33"/>
                <a:gd name="T73" fmla="*/ 22 h 26"/>
                <a:gd name="T74" fmla="*/ 3 w 33"/>
                <a:gd name="T75" fmla="*/ 18 h 26"/>
                <a:gd name="T76" fmla="*/ 0 w 33"/>
                <a:gd name="T77" fmla="*/ 18 h 26"/>
                <a:gd name="T78" fmla="*/ 0 w 33"/>
                <a:gd name="T79" fmla="*/ 22 h 26"/>
                <a:gd name="T80" fmla="*/ 0 w 33"/>
                <a:gd name="T81" fmla="*/ 18 h 26"/>
                <a:gd name="T82" fmla="*/ 0 w 33"/>
                <a:gd name="T83" fmla="*/ 7 h 26"/>
                <a:gd name="T84" fmla="*/ 3 w 33"/>
                <a:gd name="T85" fmla="*/ 7 h 26"/>
                <a:gd name="T86" fmla="*/ 7 w 33"/>
                <a:gd name="T87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" h="26">
                  <a:moveTo>
                    <a:pt x="7" y="4"/>
                  </a:moveTo>
                  <a:lnTo>
                    <a:pt x="7" y="4"/>
                  </a:lnTo>
                  <a:lnTo>
                    <a:pt x="11" y="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9" y="4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11"/>
                  </a:lnTo>
                  <a:lnTo>
                    <a:pt x="33" y="15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7"/>
                  </a:lnTo>
                  <a:lnTo>
                    <a:pt x="3" y="7"/>
                  </a:lnTo>
                  <a:lnTo>
                    <a:pt x="7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8" name="Freeform 140"/>
            <p:cNvSpPr>
              <a:spLocks/>
            </p:cNvSpPr>
            <p:nvPr/>
          </p:nvSpPr>
          <p:spPr bwMode="auto">
            <a:xfrm>
              <a:off x="4908029" y="3219715"/>
              <a:ext cx="42459" cy="42459"/>
            </a:xfrm>
            <a:custGeom>
              <a:avLst/>
              <a:gdLst>
                <a:gd name="T0" fmla="*/ 3 w 33"/>
                <a:gd name="T1" fmla="*/ 33 h 33"/>
                <a:gd name="T2" fmla="*/ 11 w 33"/>
                <a:gd name="T3" fmla="*/ 33 h 33"/>
                <a:gd name="T4" fmla="*/ 18 w 33"/>
                <a:gd name="T5" fmla="*/ 33 h 33"/>
                <a:gd name="T6" fmla="*/ 18 w 33"/>
                <a:gd name="T7" fmla="*/ 29 h 33"/>
                <a:gd name="T8" fmla="*/ 26 w 33"/>
                <a:gd name="T9" fmla="*/ 26 h 33"/>
                <a:gd name="T10" fmla="*/ 26 w 33"/>
                <a:gd name="T11" fmla="*/ 26 h 33"/>
                <a:gd name="T12" fmla="*/ 29 w 33"/>
                <a:gd name="T13" fmla="*/ 22 h 33"/>
                <a:gd name="T14" fmla="*/ 29 w 33"/>
                <a:gd name="T15" fmla="*/ 18 h 33"/>
                <a:gd name="T16" fmla="*/ 33 w 33"/>
                <a:gd name="T17" fmla="*/ 18 h 33"/>
                <a:gd name="T18" fmla="*/ 29 w 33"/>
                <a:gd name="T19" fmla="*/ 15 h 33"/>
                <a:gd name="T20" fmla="*/ 29 w 33"/>
                <a:gd name="T21" fmla="*/ 15 h 33"/>
                <a:gd name="T22" fmla="*/ 29 w 33"/>
                <a:gd name="T23" fmla="*/ 11 h 33"/>
                <a:gd name="T24" fmla="*/ 26 w 33"/>
                <a:gd name="T25" fmla="*/ 11 h 33"/>
                <a:gd name="T26" fmla="*/ 26 w 33"/>
                <a:gd name="T27" fmla="*/ 7 h 33"/>
                <a:gd name="T28" fmla="*/ 26 w 33"/>
                <a:gd name="T29" fmla="*/ 7 h 33"/>
                <a:gd name="T30" fmla="*/ 26 w 33"/>
                <a:gd name="T31" fmla="*/ 3 h 33"/>
                <a:gd name="T32" fmla="*/ 22 w 33"/>
                <a:gd name="T33" fmla="*/ 3 h 33"/>
                <a:gd name="T34" fmla="*/ 22 w 33"/>
                <a:gd name="T35" fmla="*/ 0 h 33"/>
                <a:gd name="T36" fmla="*/ 18 w 33"/>
                <a:gd name="T37" fmla="*/ 0 h 33"/>
                <a:gd name="T38" fmla="*/ 18 w 33"/>
                <a:gd name="T39" fmla="*/ 0 h 33"/>
                <a:gd name="T40" fmla="*/ 18 w 33"/>
                <a:gd name="T41" fmla="*/ 0 h 33"/>
                <a:gd name="T42" fmla="*/ 18 w 33"/>
                <a:gd name="T43" fmla="*/ 3 h 33"/>
                <a:gd name="T44" fmla="*/ 14 w 33"/>
                <a:gd name="T45" fmla="*/ 7 h 33"/>
                <a:gd name="T46" fmla="*/ 14 w 33"/>
                <a:gd name="T47" fmla="*/ 7 h 33"/>
                <a:gd name="T48" fmla="*/ 11 w 33"/>
                <a:gd name="T49" fmla="*/ 11 h 33"/>
                <a:gd name="T50" fmla="*/ 11 w 33"/>
                <a:gd name="T51" fmla="*/ 7 h 33"/>
                <a:gd name="T52" fmla="*/ 11 w 33"/>
                <a:gd name="T53" fmla="*/ 7 h 33"/>
                <a:gd name="T54" fmla="*/ 7 w 33"/>
                <a:gd name="T55" fmla="*/ 11 h 33"/>
                <a:gd name="T56" fmla="*/ 7 w 33"/>
                <a:gd name="T57" fmla="*/ 7 h 33"/>
                <a:gd name="T58" fmla="*/ 3 w 33"/>
                <a:gd name="T59" fmla="*/ 7 h 33"/>
                <a:gd name="T60" fmla="*/ 3 w 33"/>
                <a:gd name="T61" fmla="*/ 3 h 33"/>
                <a:gd name="T62" fmla="*/ 0 w 33"/>
                <a:gd name="T63" fmla="*/ 3 h 33"/>
                <a:gd name="T64" fmla="*/ 0 w 33"/>
                <a:gd name="T65" fmla="*/ 7 h 33"/>
                <a:gd name="T66" fmla="*/ 0 w 33"/>
                <a:gd name="T67" fmla="*/ 7 h 33"/>
                <a:gd name="T68" fmla="*/ 0 w 33"/>
                <a:gd name="T69" fmla="*/ 11 h 33"/>
                <a:gd name="T70" fmla="*/ 0 w 33"/>
                <a:gd name="T71" fmla="*/ 15 h 33"/>
                <a:gd name="T72" fmla="*/ 0 w 33"/>
                <a:gd name="T73" fmla="*/ 18 h 33"/>
                <a:gd name="T74" fmla="*/ 3 w 33"/>
                <a:gd name="T7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33">
                  <a:moveTo>
                    <a:pt x="3" y="33"/>
                  </a:moveTo>
                  <a:lnTo>
                    <a:pt x="11" y="33"/>
                  </a:lnTo>
                  <a:lnTo>
                    <a:pt x="18" y="33"/>
                  </a:lnTo>
                  <a:lnTo>
                    <a:pt x="18" y="29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9" y="22"/>
                  </a:lnTo>
                  <a:lnTo>
                    <a:pt x="29" y="18"/>
                  </a:lnTo>
                  <a:lnTo>
                    <a:pt x="33" y="18"/>
                  </a:lnTo>
                  <a:lnTo>
                    <a:pt x="29" y="15"/>
                  </a:lnTo>
                  <a:lnTo>
                    <a:pt x="29" y="15"/>
                  </a:lnTo>
                  <a:lnTo>
                    <a:pt x="29" y="11"/>
                  </a:lnTo>
                  <a:lnTo>
                    <a:pt x="26" y="11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3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3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1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7" y="11"/>
                  </a:lnTo>
                  <a:lnTo>
                    <a:pt x="7" y="7"/>
                  </a:lnTo>
                  <a:lnTo>
                    <a:pt x="3" y="7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3" y="3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9" name="Freeform 141"/>
            <p:cNvSpPr>
              <a:spLocks/>
            </p:cNvSpPr>
            <p:nvPr/>
          </p:nvSpPr>
          <p:spPr bwMode="auto">
            <a:xfrm>
              <a:off x="4545201" y="3075612"/>
              <a:ext cx="405289" cy="362830"/>
            </a:xfrm>
            <a:custGeom>
              <a:avLst/>
              <a:gdLst>
                <a:gd name="T0" fmla="*/ 11 w 315"/>
                <a:gd name="T1" fmla="*/ 156 h 282"/>
                <a:gd name="T2" fmla="*/ 22 w 315"/>
                <a:gd name="T3" fmla="*/ 153 h 282"/>
                <a:gd name="T4" fmla="*/ 37 w 315"/>
                <a:gd name="T5" fmla="*/ 145 h 282"/>
                <a:gd name="T6" fmla="*/ 45 w 315"/>
                <a:gd name="T7" fmla="*/ 153 h 282"/>
                <a:gd name="T8" fmla="*/ 63 w 315"/>
                <a:gd name="T9" fmla="*/ 138 h 282"/>
                <a:gd name="T10" fmla="*/ 67 w 315"/>
                <a:gd name="T11" fmla="*/ 115 h 282"/>
                <a:gd name="T12" fmla="*/ 82 w 315"/>
                <a:gd name="T13" fmla="*/ 97 h 282"/>
                <a:gd name="T14" fmla="*/ 97 w 315"/>
                <a:gd name="T15" fmla="*/ 75 h 282"/>
                <a:gd name="T16" fmla="*/ 100 w 315"/>
                <a:gd name="T17" fmla="*/ 56 h 282"/>
                <a:gd name="T18" fmla="*/ 111 w 315"/>
                <a:gd name="T19" fmla="*/ 34 h 282"/>
                <a:gd name="T20" fmla="*/ 111 w 315"/>
                <a:gd name="T21" fmla="*/ 15 h 282"/>
                <a:gd name="T22" fmla="*/ 115 w 315"/>
                <a:gd name="T23" fmla="*/ 8 h 282"/>
                <a:gd name="T24" fmla="*/ 126 w 315"/>
                <a:gd name="T25" fmla="*/ 4 h 282"/>
                <a:gd name="T26" fmla="*/ 141 w 315"/>
                <a:gd name="T27" fmla="*/ 12 h 282"/>
                <a:gd name="T28" fmla="*/ 159 w 315"/>
                <a:gd name="T29" fmla="*/ 15 h 282"/>
                <a:gd name="T30" fmla="*/ 171 w 315"/>
                <a:gd name="T31" fmla="*/ 15 h 282"/>
                <a:gd name="T32" fmla="*/ 185 w 315"/>
                <a:gd name="T33" fmla="*/ 8 h 282"/>
                <a:gd name="T34" fmla="*/ 208 w 315"/>
                <a:gd name="T35" fmla="*/ 4 h 282"/>
                <a:gd name="T36" fmla="*/ 215 w 315"/>
                <a:gd name="T37" fmla="*/ 4 h 282"/>
                <a:gd name="T38" fmla="*/ 222 w 315"/>
                <a:gd name="T39" fmla="*/ 0 h 282"/>
                <a:gd name="T40" fmla="*/ 237 w 315"/>
                <a:gd name="T41" fmla="*/ 4 h 282"/>
                <a:gd name="T42" fmla="*/ 256 w 315"/>
                <a:gd name="T43" fmla="*/ 4 h 282"/>
                <a:gd name="T44" fmla="*/ 271 w 315"/>
                <a:gd name="T45" fmla="*/ 15 h 282"/>
                <a:gd name="T46" fmla="*/ 282 w 315"/>
                <a:gd name="T47" fmla="*/ 12 h 282"/>
                <a:gd name="T48" fmla="*/ 293 w 315"/>
                <a:gd name="T49" fmla="*/ 8 h 282"/>
                <a:gd name="T50" fmla="*/ 308 w 315"/>
                <a:gd name="T51" fmla="*/ 19 h 282"/>
                <a:gd name="T52" fmla="*/ 315 w 315"/>
                <a:gd name="T53" fmla="*/ 26 h 282"/>
                <a:gd name="T54" fmla="*/ 311 w 315"/>
                <a:gd name="T55" fmla="*/ 45 h 282"/>
                <a:gd name="T56" fmla="*/ 300 w 315"/>
                <a:gd name="T57" fmla="*/ 67 h 282"/>
                <a:gd name="T58" fmla="*/ 289 w 315"/>
                <a:gd name="T59" fmla="*/ 101 h 282"/>
                <a:gd name="T60" fmla="*/ 282 w 315"/>
                <a:gd name="T61" fmla="*/ 127 h 282"/>
                <a:gd name="T62" fmla="*/ 304 w 315"/>
                <a:gd name="T63" fmla="*/ 201 h 282"/>
                <a:gd name="T64" fmla="*/ 274 w 315"/>
                <a:gd name="T65" fmla="*/ 227 h 282"/>
                <a:gd name="T66" fmla="*/ 274 w 315"/>
                <a:gd name="T67" fmla="*/ 238 h 282"/>
                <a:gd name="T68" fmla="*/ 271 w 315"/>
                <a:gd name="T69" fmla="*/ 256 h 282"/>
                <a:gd name="T70" fmla="*/ 285 w 315"/>
                <a:gd name="T71" fmla="*/ 268 h 282"/>
                <a:gd name="T72" fmla="*/ 289 w 315"/>
                <a:gd name="T73" fmla="*/ 282 h 282"/>
                <a:gd name="T74" fmla="*/ 278 w 315"/>
                <a:gd name="T75" fmla="*/ 282 h 282"/>
                <a:gd name="T76" fmla="*/ 256 w 315"/>
                <a:gd name="T77" fmla="*/ 264 h 282"/>
                <a:gd name="T78" fmla="*/ 245 w 315"/>
                <a:gd name="T79" fmla="*/ 253 h 282"/>
                <a:gd name="T80" fmla="*/ 234 w 315"/>
                <a:gd name="T81" fmla="*/ 260 h 282"/>
                <a:gd name="T82" fmla="*/ 219 w 315"/>
                <a:gd name="T83" fmla="*/ 256 h 282"/>
                <a:gd name="T84" fmla="*/ 211 w 315"/>
                <a:gd name="T85" fmla="*/ 249 h 282"/>
                <a:gd name="T86" fmla="*/ 204 w 315"/>
                <a:gd name="T87" fmla="*/ 253 h 282"/>
                <a:gd name="T88" fmla="*/ 196 w 315"/>
                <a:gd name="T89" fmla="*/ 245 h 282"/>
                <a:gd name="T90" fmla="*/ 182 w 315"/>
                <a:gd name="T91" fmla="*/ 249 h 282"/>
                <a:gd name="T92" fmla="*/ 171 w 315"/>
                <a:gd name="T93" fmla="*/ 249 h 282"/>
                <a:gd name="T94" fmla="*/ 167 w 315"/>
                <a:gd name="T95" fmla="*/ 242 h 282"/>
                <a:gd name="T96" fmla="*/ 163 w 315"/>
                <a:gd name="T97" fmla="*/ 230 h 282"/>
                <a:gd name="T98" fmla="*/ 163 w 315"/>
                <a:gd name="T99" fmla="*/ 223 h 282"/>
                <a:gd name="T100" fmla="*/ 159 w 315"/>
                <a:gd name="T101" fmla="*/ 208 h 282"/>
                <a:gd name="T102" fmla="*/ 159 w 315"/>
                <a:gd name="T103" fmla="*/ 197 h 282"/>
                <a:gd name="T104" fmla="*/ 141 w 315"/>
                <a:gd name="T105" fmla="*/ 186 h 282"/>
                <a:gd name="T106" fmla="*/ 122 w 315"/>
                <a:gd name="T107" fmla="*/ 190 h 282"/>
                <a:gd name="T108" fmla="*/ 104 w 315"/>
                <a:gd name="T109" fmla="*/ 201 h 282"/>
                <a:gd name="T110" fmla="*/ 85 w 315"/>
                <a:gd name="T111" fmla="*/ 193 h 282"/>
                <a:gd name="T112" fmla="*/ 82 w 315"/>
                <a:gd name="T113" fmla="*/ 182 h 282"/>
                <a:gd name="T114" fmla="*/ 78 w 315"/>
                <a:gd name="T115" fmla="*/ 171 h 282"/>
                <a:gd name="T116" fmla="*/ 37 w 315"/>
                <a:gd name="T117" fmla="*/ 167 h 282"/>
                <a:gd name="T118" fmla="*/ 19 w 315"/>
                <a:gd name="T119" fmla="*/ 167 h 282"/>
                <a:gd name="T120" fmla="*/ 11 w 315"/>
                <a:gd name="T121" fmla="*/ 1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5" h="282">
                  <a:moveTo>
                    <a:pt x="0" y="167"/>
                  </a:moveTo>
                  <a:lnTo>
                    <a:pt x="4" y="164"/>
                  </a:lnTo>
                  <a:lnTo>
                    <a:pt x="8" y="164"/>
                  </a:lnTo>
                  <a:lnTo>
                    <a:pt x="11" y="164"/>
                  </a:lnTo>
                  <a:lnTo>
                    <a:pt x="8" y="156"/>
                  </a:lnTo>
                  <a:lnTo>
                    <a:pt x="11" y="156"/>
                  </a:lnTo>
                  <a:lnTo>
                    <a:pt x="15" y="153"/>
                  </a:lnTo>
                  <a:lnTo>
                    <a:pt x="19" y="149"/>
                  </a:lnTo>
                  <a:lnTo>
                    <a:pt x="19" y="149"/>
                  </a:lnTo>
                  <a:lnTo>
                    <a:pt x="22" y="149"/>
                  </a:lnTo>
                  <a:lnTo>
                    <a:pt x="22" y="153"/>
                  </a:lnTo>
                  <a:lnTo>
                    <a:pt x="22" y="153"/>
                  </a:lnTo>
                  <a:lnTo>
                    <a:pt x="26" y="153"/>
                  </a:lnTo>
                  <a:lnTo>
                    <a:pt x="30" y="149"/>
                  </a:lnTo>
                  <a:lnTo>
                    <a:pt x="30" y="149"/>
                  </a:lnTo>
                  <a:lnTo>
                    <a:pt x="30" y="149"/>
                  </a:lnTo>
                  <a:lnTo>
                    <a:pt x="34" y="149"/>
                  </a:lnTo>
                  <a:lnTo>
                    <a:pt x="37" y="145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37" y="149"/>
                  </a:lnTo>
                  <a:lnTo>
                    <a:pt x="41" y="149"/>
                  </a:lnTo>
                  <a:lnTo>
                    <a:pt x="41" y="153"/>
                  </a:lnTo>
                  <a:lnTo>
                    <a:pt x="45" y="153"/>
                  </a:lnTo>
                  <a:lnTo>
                    <a:pt x="48" y="153"/>
                  </a:lnTo>
                  <a:lnTo>
                    <a:pt x="52" y="149"/>
                  </a:lnTo>
                  <a:lnTo>
                    <a:pt x="59" y="141"/>
                  </a:lnTo>
                  <a:lnTo>
                    <a:pt x="59" y="141"/>
                  </a:lnTo>
                  <a:lnTo>
                    <a:pt x="63" y="138"/>
                  </a:lnTo>
                  <a:lnTo>
                    <a:pt x="63" y="138"/>
                  </a:lnTo>
                  <a:lnTo>
                    <a:pt x="67" y="134"/>
                  </a:lnTo>
                  <a:lnTo>
                    <a:pt x="67" y="130"/>
                  </a:lnTo>
                  <a:lnTo>
                    <a:pt x="67" y="127"/>
                  </a:lnTo>
                  <a:lnTo>
                    <a:pt x="67" y="119"/>
                  </a:lnTo>
                  <a:lnTo>
                    <a:pt x="67" y="119"/>
                  </a:lnTo>
                  <a:lnTo>
                    <a:pt x="67" y="115"/>
                  </a:lnTo>
                  <a:lnTo>
                    <a:pt x="71" y="112"/>
                  </a:lnTo>
                  <a:lnTo>
                    <a:pt x="74" y="108"/>
                  </a:lnTo>
                  <a:lnTo>
                    <a:pt x="74" y="104"/>
                  </a:lnTo>
                  <a:lnTo>
                    <a:pt x="78" y="101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5" y="97"/>
                  </a:lnTo>
                  <a:lnTo>
                    <a:pt x="89" y="93"/>
                  </a:lnTo>
                  <a:lnTo>
                    <a:pt x="93" y="86"/>
                  </a:lnTo>
                  <a:lnTo>
                    <a:pt x="93" y="82"/>
                  </a:lnTo>
                  <a:lnTo>
                    <a:pt x="97" y="78"/>
                  </a:lnTo>
                  <a:lnTo>
                    <a:pt x="97" y="75"/>
                  </a:lnTo>
                  <a:lnTo>
                    <a:pt x="100" y="71"/>
                  </a:lnTo>
                  <a:lnTo>
                    <a:pt x="97" y="71"/>
                  </a:lnTo>
                  <a:lnTo>
                    <a:pt x="100" y="67"/>
                  </a:lnTo>
                  <a:lnTo>
                    <a:pt x="97" y="64"/>
                  </a:lnTo>
                  <a:lnTo>
                    <a:pt x="100" y="60"/>
                  </a:lnTo>
                  <a:lnTo>
                    <a:pt x="100" y="56"/>
                  </a:lnTo>
                  <a:lnTo>
                    <a:pt x="100" y="56"/>
                  </a:lnTo>
                  <a:lnTo>
                    <a:pt x="104" y="52"/>
                  </a:lnTo>
                  <a:lnTo>
                    <a:pt x="100" y="45"/>
                  </a:lnTo>
                  <a:lnTo>
                    <a:pt x="108" y="38"/>
                  </a:lnTo>
                  <a:lnTo>
                    <a:pt x="108" y="34"/>
                  </a:lnTo>
                  <a:lnTo>
                    <a:pt x="111" y="34"/>
                  </a:lnTo>
                  <a:lnTo>
                    <a:pt x="111" y="26"/>
                  </a:lnTo>
                  <a:lnTo>
                    <a:pt x="111" y="26"/>
                  </a:lnTo>
                  <a:lnTo>
                    <a:pt x="111" y="23"/>
                  </a:lnTo>
                  <a:lnTo>
                    <a:pt x="111" y="19"/>
                  </a:lnTo>
                  <a:lnTo>
                    <a:pt x="111" y="19"/>
                  </a:lnTo>
                  <a:lnTo>
                    <a:pt x="111" y="15"/>
                  </a:lnTo>
                  <a:lnTo>
                    <a:pt x="111" y="12"/>
                  </a:lnTo>
                  <a:lnTo>
                    <a:pt x="111" y="12"/>
                  </a:lnTo>
                  <a:lnTo>
                    <a:pt x="115" y="12"/>
                  </a:lnTo>
                  <a:lnTo>
                    <a:pt x="115" y="12"/>
                  </a:lnTo>
                  <a:lnTo>
                    <a:pt x="115" y="8"/>
                  </a:lnTo>
                  <a:lnTo>
                    <a:pt x="115" y="8"/>
                  </a:lnTo>
                  <a:lnTo>
                    <a:pt x="115" y="4"/>
                  </a:lnTo>
                  <a:lnTo>
                    <a:pt x="119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6" y="4"/>
                  </a:lnTo>
                  <a:lnTo>
                    <a:pt x="130" y="4"/>
                  </a:lnTo>
                  <a:lnTo>
                    <a:pt x="130" y="4"/>
                  </a:lnTo>
                  <a:lnTo>
                    <a:pt x="134" y="8"/>
                  </a:lnTo>
                  <a:lnTo>
                    <a:pt x="137" y="8"/>
                  </a:lnTo>
                  <a:lnTo>
                    <a:pt x="141" y="12"/>
                  </a:lnTo>
                  <a:lnTo>
                    <a:pt x="141" y="12"/>
                  </a:lnTo>
                  <a:lnTo>
                    <a:pt x="145" y="12"/>
                  </a:lnTo>
                  <a:lnTo>
                    <a:pt x="148" y="15"/>
                  </a:lnTo>
                  <a:lnTo>
                    <a:pt x="152" y="15"/>
                  </a:lnTo>
                  <a:lnTo>
                    <a:pt x="156" y="15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63" y="15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71" y="15"/>
                  </a:lnTo>
                  <a:lnTo>
                    <a:pt x="174" y="15"/>
                  </a:lnTo>
                  <a:lnTo>
                    <a:pt x="171" y="15"/>
                  </a:lnTo>
                  <a:lnTo>
                    <a:pt x="171" y="12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78" y="8"/>
                  </a:lnTo>
                  <a:lnTo>
                    <a:pt x="182" y="8"/>
                  </a:lnTo>
                  <a:lnTo>
                    <a:pt x="185" y="8"/>
                  </a:lnTo>
                  <a:lnTo>
                    <a:pt x="185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6" y="4"/>
                  </a:lnTo>
                  <a:lnTo>
                    <a:pt x="204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11" y="4"/>
                  </a:lnTo>
                  <a:lnTo>
                    <a:pt x="211" y="4"/>
                  </a:lnTo>
                  <a:lnTo>
                    <a:pt x="215" y="4"/>
                  </a:lnTo>
                  <a:lnTo>
                    <a:pt x="219" y="4"/>
                  </a:lnTo>
                  <a:lnTo>
                    <a:pt x="219" y="4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6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7" y="4"/>
                  </a:lnTo>
                  <a:lnTo>
                    <a:pt x="245" y="4"/>
                  </a:lnTo>
                  <a:lnTo>
                    <a:pt x="245" y="4"/>
                  </a:lnTo>
                  <a:lnTo>
                    <a:pt x="248" y="0"/>
                  </a:lnTo>
                  <a:lnTo>
                    <a:pt x="252" y="0"/>
                  </a:lnTo>
                  <a:lnTo>
                    <a:pt x="256" y="4"/>
                  </a:lnTo>
                  <a:lnTo>
                    <a:pt x="256" y="4"/>
                  </a:lnTo>
                  <a:lnTo>
                    <a:pt x="259" y="8"/>
                  </a:lnTo>
                  <a:lnTo>
                    <a:pt x="259" y="8"/>
                  </a:lnTo>
                  <a:lnTo>
                    <a:pt x="263" y="8"/>
                  </a:lnTo>
                  <a:lnTo>
                    <a:pt x="263" y="12"/>
                  </a:lnTo>
                  <a:lnTo>
                    <a:pt x="267" y="12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8" y="12"/>
                  </a:lnTo>
                  <a:lnTo>
                    <a:pt x="282" y="12"/>
                  </a:lnTo>
                  <a:lnTo>
                    <a:pt x="282" y="12"/>
                  </a:lnTo>
                  <a:lnTo>
                    <a:pt x="282" y="12"/>
                  </a:lnTo>
                  <a:lnTo>
                    <a:pt x="285" y="12"/>
                  </a:lnTo>
                  <a:lnTo>
                    <a:pt x="289" y="8"/>
                  </a:lnTo>
                  <a:lnTo>
                    <a:pt x="289" y="8"/>
                  </a:lnTo>
                  <a:lnTo>
                    <a:pt x="293" y="8"/>
                  </a:lnTo>
                  <a:lnTo>
                    <a:pt x="293" y="8"/>
                  </a:lnTo>
                  <a:lnTo>
                    <a:pt x="296" y="12"/>
                  </a:lnTo>
                  <a:lnTo>
                    <a:pt x="300" y="15"/>
                  </a:lnTo>
                  <a:lnTo>
                    <a:pt x="300" y="15"/>
                  </a:lnTo>
                  <a:lnTo>
                    <a:pt x="304" y="15"/>
                  </a:lnTo>
                  <a:lnTo>
                    <a:pt x="304" y="19"/>
                  </a:lnTo>
                  <a:lnTo>
                    <a:pt x="308" y="19"/>
                  </a:lnTo>
                  <a:lnTo>
                    <a:pt x="308" y="23"/>
                  </a:lnTo>
                  <a:lnTo>
                    <a:pt x="308" y="23"/>
                  </a:lnTo>
                  <a:lnTo>
                    <a:pt x="308" y="26"/>
                  </a:lnTo>
                  <a:lnTo>
                    <a:pt x="311" y="26"/>
                  </a:lnTo>
                  <a:lnTo>
                    <a:pt x="315" y="26"/>
                  </a:lnTo>
                  <a:lnTo>
                    <a:pt x="315" y="26"/>
                  </a:lnTo>
                  <a:lnTo>
                    <a:pt x="315" y="30"/>
                  </a:lnTo>
                  <a:lnTo>
                    <a:pt x="311" y="30"/>
                  </a:lnTo>
                  <a:lnTo>
                    <a:pt x="311" y="34"/>
                  </a:lnTo>
                  <a:lnTo>
                    <a:pt x="311" y="41"/>
                  </a:lnTo>
                  <a:lnTo>
                    <a:pt x="311" y="45"/>
                  </a:lnTo>
                  <a:lnTo>
                    <a:pt x="311" y="45"/>
                  </a:lnTo>
                  <a:lnTo>
                    <a:pt x="315" y="49"/>
                  </a:lnTo>
                  <a:lnTo>
                    <a:pt x="315" y="49"/>
                  </a:lnTo>
                  <a:lnTo>
                    <a:pt x="315" y="52"/>
                  </a:lnTo>
                  <a:lnTo>
                    <a:pt x="308" y="60"/>
                  </a:lnTo>
                  <a:lnTo>
                    <a:pt x="300" y="67"/>
                  </a:lnTo>
                  <a:lnTo>
                    <a:pt x="300" y="67"/>
                  </a:lnTo>
                  <a:lnTo>
                    <a:pt x="293" y="78"/>
                  </a:lnTo>
                  <a:lnTo>
                    <a:pt x="293" y="82"/>
                  </a:lnTo>
                  <a:lnTo>
                    <a:pt x="293" y="86"/>
                  </a:lnTo>
                  <a:lnTo>
                    <a:pt x="293" y="90"/>
                  </a:lnTo>
                  <a:lnTo>
                    <a:pt x="289" y="97"/>
                  </a:lnTo>
                  <a:lnTo>
                    <a:pt x="289" y="101"/>
                  </a:lnTo>
                  <a:lnTo>
                    <a:pt x="285" y="104"/>
                  </a:lnTo>
                  <a:lnTo>
                    <a:pt x="282" y="104"/>
                  </a:lnTo>
                  <a:lnTo>
                    <a:pt x="282" y="115"/>
                  </a:lnTo>
                  <a:lnTo>
                    <a:pt x="282" y="119"/>
                  </a:lnTo>
                  <a:lnTo>
                    <a:pt x="282" y="123"/>
                  </a:lnTo>
                  <a:lnTo>
                    <a:pt x="282" y="127"/>
                  </a:lnTo>
                  <a:lnTo>
                    <a:pt x="282" y="130"/>
                  </a:lnTo>
                  <a:lnTo>
                    <a:pt x="289" y="160"/>
                  </a:lnTo>
                  <a:lnTo>
                    <a:pt x="293" y="179"/>
                  </a:lnTo>
                  <a:lnTo>
                    <a:pt x="304" y="190"/>
                  </a:lnTo>
                  <a:lnTo>
                    <a:pt x="308" y="205"/>
                  </a:lnTo>
                  <a:lnTo>
                    <a:pt x="304" y="201"/>
                  </a:lnTo>
                  <a:lnTo>
                    <a:pt x="278" y="208"/>
                  </a:lnTo>
                  <a:lnTo>
                    <a:pt x="271" y="219"/>
                  </a:lnTo>
                  <a:lnTo>
                    <a:pt x="271" y="223"/>
                  </a:lnTo>
                  <a:lnTo>
                    <a:pt x="274" y="223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4" y="230"/>
                  </a:lnTo>
                  <a:lnTo>
                    <a:pt x="274" y="230"/>
                  </a:lnTo>
                  <a:lnTo>
                    <a:pt x="274" y="234"/>
                  </a:lnTo>
                  <a:lnTo>
                    <a:pt x="274" y="238"/>
                  </a:lnTo>
                  <a:lnTo>
                    <a:pt x="274" y="238"/>
                  </a:lnTo>
                  <a:lnTo>
                    <a:pt x="274" y="238"/>
                  </a:lnTo>
                  <a:lnTo>
                    <a:pt x="271" y="242"/>
                  </a:lnTo>
                  <a:lnTo>
                    <a:pt x="271" y="242"/>
                  </a:lnTo>
                  <a:lnTo>
                    <a:pt x="271" y="245"/>
                  </a:lnTo>
                  <a:lnTo>
                    <a:pt x="271" y="253"/>
                  </a:lnTo>
                  <a:lnTo>
                    <a:pt x="271" y="256"/>
                  </a:lnTo>
                  <a:lnTo>
                    <a:pt x="271" y="260"/>
                  </a:lnTo>
                  <a:lnTo>
                    <a:pt x="274" y="264"/>
                  </a:lnTo>
                  <a:lnTo>
                    <a:pt x="278" y="264"/>
                  </a:lnTo>
                  <a:lnTo>
                    <a:pt x="278" y="268"/>
                  </a:lnTo>
                  <a:lnTo>
                    <a:pt x="285" y="268"/>
                  </a:lnTo>
                  <a:lnTo>
                    <a:pt x="285" y="268"/>
                  </a:lnTo>
                  <a:lnTo>
                    <a:pt x="285" y="264"/>
                  </a:lnTo>
                  <a:lnTo>
                    <a:pt x="285" y="264"/>
                  </a:lnTo>
                  <a:lnTo>
                    <a:pt x="289" y="264"/>
                  </a:lnTo>
                  <a:lnTo>
                    <a:pt x="289" y="264"/>
                  </a:lnTo>
                  <a:lnTo>
                    <a:pt x="293" y="279"/>
                  </a:lnTo>
                  <a:lnTo>
                    <a:pt x="289" y="282"/>
                  </a:lnTo>
                  <a:lnTo>
                    <a:pt x="289" y="282"/>
                  </a:lnTo>
                  <a:lnTo>
                    <a:pt x="289" y="279"/>
                  </a:lnTo>
                  <a:lnTo>
                    <a:pt x="285" y="279"/>
                  </a:lnTo>
                  <a:lnTo>
                    <a:pt x="285" y="279"/>
                  </a:lnTo>
                  <a:lnTo>
                    <a:pt x="282" y="282"/>
                  </a:lnTo>
                  <a:lnTo>
                    <a:pt x="278" y="282"/>
                  </a:lnTo>
                  <a:lnTo>
                    <a:pt x="274" y="279"/>
                  </a:lnTo>
                  <a:lnTo>
                    <a:pt x="271" y="275"/>
                  </a:lnTo>
                  <a:lnTo>
                    <a:pt x="271" y="271"/>
                  </a:lnTo>
                  <a:lnTo>
                    <a:pt x="267" y="268"/>
                  </a:lnTo>
                  <a:lnTo>
                    <a:pt x="263" y="268"/>
                  </a:lnTo>
                  <a:lnTo>
                    <a:pt x="256" y="264"/>
                  </a:lnTo>
                  <a:lnTo>
                    <a:pt x="252" y="264"/>
                  </a:lnTo>
                  <a:lnTo>
                    <a:pt x="252" y="260"/>
                  </a:lnTo>
                  <a:lnTo>
                    <a:pt x="248" y="256"/>
                  </a:lnTo>
                  <a:lnTo>
                    <a:pt x="248" y="253"/>
                  </a:lnTo>
                  <a:lnTo>
                    <a:pt x="248" y="253"/>
                  </a:lnTo>
                  <a:lnTo>
                    <a:pt x="245" y="253"/>
                  </a:lnTo>
                  <a:lnTo>
                    <a:pt x="245" y="253"/>
                  </a:lnTo>
                  <a:lnTo>
                    <a:pt x="241" y="256"/>
                  </a:lnTo>
                  <a:lnTo>
                    <a:pt x="241" y="260"/>
                  </a:lnTo>
                  <a:lnTo>
                    <a:pt x="237" y="260"/>
                  </a:lnTo>
                  <a:lnTo>
                    <a:pt x="234" y="260"/>
                  </a:lnTo>
                  <a:lnTo>
                    <a:pt x="234" y="260"/>
                  </a:lnTo>
                  <a:lnTo>
                    <a:pt x="230" y="260"/>
                  </a:lnTo>
                  <a:lnTo>
                    <a:pt x="226" y="260"/>
                  </a:lnTo>
                  <a:lnTo>
                    <a:pt x="222" y="256"/>
                  </a:lnTo>
                  <a:lnTo>
                    <a:pt x="222" y="256"/>
                  </a:lnTo>
                  <a:lnTo>
                    <a:pt x="219" y="256"/>
                  </a:lnTo>
                  <a:lnTo>
                    <a:pt x="219" y="256"/>
                  </a:lnTo>
                  <a:lnTo>
                    <a:pt x="219" y="253"/>
                  </a:lnTo>
                  <a:lnTo>
                    <a:pt x="219" y="253"/>
                  </a:lnTo>
                  <a:lnTo>
                    <a:pt x="215" y="249"/>
                  </a:lnTo>
                  <a:lnTo>
                    <a:pt x="215" y="249"/>
                  </a:lnTo>
                  <a:lnTo>
                    <a:pt x="215" y="249"/>
                  </a:lnTo>
                  <a:lnTo>
                    <a:pt x="211" y="249"/>
                  </a:lnTo>
                  <a:lnTo>
                    <a:pt x="211" y="249"/>
                  </a:lnTo>
                  <a:lnTo>
                    <a:pt x="208" y="249"/>
                  </a:lnTo>
                  <a:lnTo>
                    <a:pt x="204" y="249"/>
                  </a:lnTo>
                  <a:lnTo>
                    <a:pt x="204" y="253"/>
                  </a:lnTo>
                  <a:lnTo>
                    <a:pt x="204" y="253"/>
                  </a:lnTo>
                  <a:lnTo>
                    <a:pt x="204" y="253"/>
                  </a:lnTo>
                  <a:lnTo>
                    <a:pt x="200" y="249"/>
                  </a:lnTo>
                  <a:lnTo>
                    <a:pt x="200" y="249"/>
                  </a:lnTo>
                  <a:lnTo>
                    <a:pt x="200" y="245"/>
                  </a:lnTo>
                  <a:lnTo>
                    <a:pt x="196" y="245"/>
                  </a:lnTo>
                  <a:lnTo>
                    <a:pt x="196" y="245"/>
                  </a:lnTo>
                  <a:lnTo>
                    <a:pt x="196" y="245"/>
                  </a:lnTo>
                  <a:lnTo>
                    <a:pt x="193" y="245"/>
                  </a:lnTo>
                  <a:lnTo>
                    <a:pt x="189" y="245"/>
                  </a:lnTo>
                  <a:lnTo>
                    <a:pt x="185" y="249"/>
                  </a:lnTo>
                  <a:lnTo>
                    <a:pt x="185" y="249"/>
                  </a:lnTo>
                  <a:lnTo>
                    <a:pt x="182" y="249"/>
                  </a:lnTo>
                  <a:lnTo>
                    <a:pt x="182" y="249"/>
                  </a:lnTo>
                  <a:lnTo>
                    <a:pt x="178" y="249"/>
                  </a:lnTo>
                  <a:lnTo>
                    <a:pt x="174" y="249"/>
                  </a:lnTo>
                  <a:lnTo>
                    <a:pt x="174" y="245"/>
                  </a:lnTo>
                  <a:lnTo>
                    <a:pt x="171" y="245"/>
                  </a:lnTo>
                  <a:lnTo>
                    <a:pt x="171" y="245"/>
                  </a:lnTo>
                  <a:lnTo>
                    <a:pt x="171" y="249"/>
                  </a:lnTo>
                  <a:lnTo>
                    <a:pt x="171" y="249"/>
                  </a:lnTo>
                  <a:lnTo>
                    <a:pt x="167" y="249"/>
                  </a:lnTo>
                  <a:lnTo>
                    <a:pt x="167" y="249"/>
                  </a:lnTo>
                  <a:lnTo>
                    <a:pt x="167" y="245"/>
                  </a:lnTo>
                  <a:lnTo>
                    <a:pt x="167" y="245"/>
                  </a:lnTo>
                  <a:lnTo>
                    <a:pt x="167" y="242"/>
                  </a:lnTo>
                  <a:lnTo>
                    <a:pt x="167" y="242"/>
                  </a:lnTo>
                  <a:lnTo>
                    <a:pt x="167" y="238"/>
                  </a:lnTo>
                  <a:lnTo>
                    <a:pt x="167" y="238"/>
                  </a:lnTo>
                  <a:lnTo>
                    <a:pt x="167" y="234"/>
                  </a:lnTo>
                  <a:lnTo>
                    <a:pt x="167" y="234"/>
                  </a:lnTo>
                  <a:lnTo>
                    <a:pt x="163" y="230"/>
                  </a:lnTo>
                  <a:lnTo>
                    <a:pt x="163" y="230"/>
                  </a:lnTo>
                  <a:lnTo>
                    <a:pt x="167" y="227"/>
                  </a:lnTo>
                  <a:lnTo>
                    <a:pt x="163" y="227"/>
                  </a:lnTo>
                  <a:lnTo>
                    <a:pt x="163" y="227"/>
                  </a:lnTo>
                  <a:lnTo>
                    <a:pt x="163" y="223"/>
                  </a:lnTo>
                  <a:lnTo>
                    <a:pt x="163" y="223"/>
                  </a:lnTo>
                  <a:lnTo>
                    <a:pt x="163" y="223"/>
                  </a:lnTo>
                  <a:lnTo>
                    <a:pt x="159" y="219"/>
                  </a:lnTo>
                  <a:lnTo>
                    <a:pt x="159" y="219"/>
                  </a:lnTo>
                  <a:lnTo>
                    <a:pt x="159" y="216"/>
                  </a:lnTo>
                  <a:lnTo>
                    <a:pt x="159" y="216"/>
                  </a:lnTo>
                  <a:lnTo>
                    <a:pt x="159" y="208"/>
                  </a:lnTo>
                  <a:lnTo>
                    <a:pt x="159" y="208"/>
                  </a:lnTo>
                  <a:lnTo>
                    <a:pt x="159" y="205"/>
                  </a:lnTo>
                  <a:lnTo>
                    <a:pt x="159" y="205"/>
                  </a:lnTo>
                  <a:lnTo>
                    <a:pt x="159" y="205"/>
                  </a:lnTo>
                  <a:lnTo>
                    <a:pt x="159" y="201"/>
                  </a:lnTo>
                  <a:lnTo>
                    <a:pt x="159" y="197"/>
                  </a:lnTo>
                  <a:lnTo>
                    <a:pt x="159" y="197"/>
                  </a:lnTo>
                  <a:lnTo>
                    <a:pt x="159" y="193"/>
                  </a:lnTo>
                  <a:lnTo>
                    <a:pt x="159" y="190"/>
                  </a:lnTo>
                  <a:lnTo>
                    <a:pt x="159" y="190"/>
                  </a:lnTo>
                  <a:lnTo>
                    <a:pt x="141" y="190"/>
                  </a:lnTo>
                  <a:lnTo>
                    <a:pt x="141" y="186"/>
                  </a:lnTo>
                  <a:lnTo>
                    <a:pt x="141" y="186"/>
                  </a:lnTo>
                  <a:lnTo>
                    <a:pt x="141" y="182"/>
                  </a:lnTo>
                  <a:lnTo>
                    <a:pt x="137" y="182"/>
                  </a:lnTo>
                  <a:lnTo>
                    <a:pt x="137" y="186"/>
                  </a:lnTo>
                  <a:lnTo>
                    <a:pt x="122" y="186"/>
                  </a:lnTo>
                  <a:lnTo>
                    <a:pt x="122" y="190"/>
                  </a:lnTo>
                  <a:lnTo>
                    <a:pt x="119" y="190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9" y="197"/>
                  </a:lnTo>
                  <a:lnTo>
                    <a:pt x="108" y="201"/>
                  </a:lnTo>
                  <a:lnTo>
                    <a:pt x="104" y="201"/>
                  </a:lnTo>
                  <a:lnTo>
                    <a:pt x="100" y="201"/>
                  </a:lnTo>
                  <a:lnTo>
                    <a:pt x="97" y="201"/>
                  </a:lnTo>
                  <a:lnTo>
                    <a:pt x="93" y="201"/>
                  </a:lnTo>
                  <a:lnTo>
                    <a:pt x="89" y="201"/>
                  </a:lnTo>
                  <a:lnTo>
                    <a:pt x="89" y="201"/>
                  </a:lnTo>
                  <a:lnTo>
                    <a:pt x="85" y="193"/>
                  </a:lnTo>
                  <a:lnTo>
                    <a:pt x="85" y="193"/>
                  </a:lnTo>
                  <a:lnTo>
                    <a:pt x="82" y="190"/>
                  </a:lnTo>
                  <a:lnTo>
                    <a:pt x="82" y="190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82" y="182"/>
                  </a:lnTo>
                  <a:lnTo>
                    <a:pt x="78" y="179"/>
                  </a:lnTo>
                  <a:lnTo>
                    <a:pt x="78" y="179"/>
                  </a:lnTo>
                  <a:lnTo>
                    <a:pt x="78" y="175"/>
                  </a:lnTo>
                  <a:lnTo>
                    <a:pt x="78" y="175"/>
                  </a:lnTo>
                  <a:lnTo>
                    <a:pt x="78" y="171"/>
                  </a:lnTo>
                  <a:lnTo>
                    <a:pt x="78" y="171"/>
                  </a:lnTo>
                  <a:lnTo>
                    <a:pt x="78" y="171"/>
                  </a:lnTo>
                  <a:lnTo>
                    <a:pt x="78" y="167"/>
                  </a:lnTo>
                  <a:lnTo>
                    <a:pt x="59" y="167"/>
                  </a:lnTo>
                  <a:lnTo>
                    <a:pt x="48" y="167"/>
                  </a:lnTo>
                  <a:lnTo>
                    <a:pt x="41" y="167"/>
                  </a:lnTo>
                  <a:lnTo>
                    <a:pt x="37" y="167"/>
                  </a:lnTo>
                  <a:lnTo>
                    <a:pt x="34" y="167"/>
                  </a:lnTo>
                  <a:lnTo>
                    <a:pt x="30" y="167"/>
                  </a:lnTo>
                  <a:lnTo>
                    <a:pt x="26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19" y="167"/>
                  </a:lnTo>
                  <a:lnTo>
                    <a:pt x="15" y="167"/>
                  </a:lnTo>
                  <a:lnTo>
                    <a:pt x="11" y="167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8" y="171"/>
                  </a:lnTo>
                  <a:lnTo>
                    <a:pt x="8" y="171"/>
                  </a:lnTo>
                  <a:lnTo>
                    <a:pt x="8" y="167"/>
                  </a:lnTo>
                  <a:lnTo>
                    <a:pt x="4" y="167"/>
                  </a:lnTo>
                  <a:lnTo>
                    <a:pt x="0" y="16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0" name="Freeform 142"/>
            <p:cNvSpPr>
              <a:spLocks/>
            </p:cNvSpPr>
            <p:nvPr/>
          </p:nvSpPr>
          <p:spPr bwMode="auto">
            <a:xfrm>
              <a:off x="4983940" y="3357384"/>
              <a:ext cx="66905" cy="153109"/>
            </a:xfrm>
            <a:custGeom>
              <a:avLst/>
              <a:gdLst>
                <a:gd name="T0" fmla="*/ 4 w 52"/>
                <a:gd name="T1" fmla="*/ 0 h 119"/>
                <a:gd name="T2" fmla="*/ 7 w 52"/>
                <a:gd name="T3" fmla="*/ 4 h 119"/>
                <a:gd name="T4" fmla="*/ 11 w 52"/>
                <a:gd name="T5" fmla="*/ 4 h 119"/>
                <a:gd name="T6" fmla="*/ 15 w 52"/>
                <a:gd name="T7" fmla="*/ 4 h 119"/>
                <a:gd name="T8" fmla="*/ 15 w 52"/>
                <a:gd name="T9" fmla="*/ 4 h 119"/>
                <a:gd name="T10" fmla="*/ 18 w 52"/>
                <a:gd name="T11" fmla="*/ 8 h 119"/>
                <a:gd name="T12" fmla="*/ 26 w 52"/>
                <a:gd name="T13" fmla="*/ 15 h 119"/>
                <a:gd name="T14" fmla="*/ 26 w 52"/>
                <a:gd name="T15" fmla="*/ 45 h 119"/>
                <a:gd name="T16" fmla="*/ 26 w 52"/>
                <a:gd name="T17" fmla="*/ 60 h 119"/>
                <a:gd name="T18" fmla="*/ 33 w 52"/>
                <a:gd name="T19" fmla="*/ 63 h 119"/>
                <a:gd name="T20" fmla="*/ 37 w 52"/>
                <a:gd name="T21" fmla="*/ 67 h 119"/>
                <a:gd name="T22" fmla="*/ 44 w 52"/>
                <a:gd name="T23" fmla="*/ 75 h 119"/>
                <a:gd name="T24" fmla="*/ 48 w 52"/>
                <a:gd name="T25" fmla="*/ 82 h 119"/>
                <a:gd name="T26" fmla="*/ 52 w 52"/>
                <a:gd name="T27" fmla="*/ 86 h 119"/>
                <a:gd name="T28" fmla="*/ 48 w 52"/>
                <a:gd name="T29" fmla="*/ 89 h 119"/>
                <a:gd name="T30" fmla="*/ 44 w 52"/>
                <a:gd name="T31" fmla="*/ 89 h 119"/>
                <a:gd name="T32" fmla="*/ 44 w 52"/>
                <a:gd name="T33" fmla="*/ 93 h 119"/>
                <a:gd name="T34" fmla="*/ 48 w 52"/>
                <a:gd name="T35" fmla="*/ 100 h 119"/>
                <a:gd name="T36" fmla="*/ 44 w 52"/>
                <a:gd name="T37" fmla="*/ 104 h 119"/>
                <a:gd name="T38" fmla="*/ 41 w 52"/>
                <a:gd name="T39" fmla="*/ 108 h 119"/>
                <a:gd name="T40" fmla="*/ 37 w 52"/>
                <a:gd name="T41" fmla="*/ 115 h 119"/>
                <a:gd name="T42" fmla="*/ 37 w 52"/>
                <a:gd name="T43" fmla="*/ 119 h 119"/>
                <a:gd name="T44" fmla="*/ 33 w 52"/>
                <a:gd name="T45" fmla="*/ 119 h 119"/>
                <a:gd name="T46" fmla="*/ 33 w 52"/>
                <a:gd name="T47" fmla="*/ 115 h 119"/>
                <a:gd name="T48" fmla="*/ 30 w 52"/>
                <a:gd name="T49" fmla="*/ 112 h 119"/>
                <a:gd name="T50" fmla="*/ 22 w 52"/>
                <a:gd name="T51" fmla="*/ 108 h 119"/>
                <a:gd name="T52" fmla="*/ 22 w 52"/>
                <a:gd name="T53" fmla="*/ 100 h 119"/>
                <a:gd name="T54" fmla="*/ 22 w 52"/>
                <a:gd name="T55" fmla="*/ 97 h 119"/>
                <a:gd name="T56" fmla="*/ 26 w 52"/>
                <a:gd name="T57" fmla="*/ 89 h 119"/>
                <a:gd name="T58" fmla="*/ 30 w 52"/>
                <a:gd name="T59" fmla="*/ 82 h 119"/>
                <a:gd name="T60" fmla="*/ 22 w 52"/>
                <a:gd name="T61" fmla="*/ 78 h 119"/>
                <a:gd name="T62" fmla="*/ 18 w 52"/>
                <a:gd name="T63" fmla="*/ 78 h 119"/>
                <a:gd name="T64" fmla="*/ 15 w 52"/>
                <a:gd name="T65" fmla="*/ 78 h 119"/>
                <a:gd name="T66" fmla="*/ 11 w 52"/>
                <a:gd name="T67" fmla="*/ 78 h 119"/>
                <a:gd name="T68" fmla="*/ 7 w 52"/>
                <a:gd name="T69" fmla="*/ 75 h 119"/>
                <a:gd name="T70" fmla="*/ 4 w 52"/>
                <a:gd name="T71" fmla="*/ 75 h 119"/>
                <a:gd name="T72" fmla="*/ 0 w 52"/>
                <a:gd name="T73" fmla="*/ 67 h 119"/>
                <a:gd name="T74" fmla="*/ 0 w 52"/>
                <a:gd name="T75" fmla="*/ 63 h 119"/>
                <a:gd name="T76" fmla="*/ 4 w 52"/>
                <a:gd name="T77" fmla="*/ 60 h 119"/>
                <a:gd name="T78" fmla="*/ 4 w 52"/>
                <a:gd name="T79" fmla="*/ 56 h 119"/>
                <a:gd name="T80" fmla="*/ 4 w 52"/>
                <a:gd name="T81" fmla="*/ 56 h 119"/>
                <a:gd name="T82" fmla="*/ 7 w 52"/>
                <a:gd name="T83" fmla="*/ 52 h 119"/>
                <a:gd name="T84" fmla="*/ 11 w 52"/>
                <a:gd name="T85" fmla="*/ 49 h 119"/>
                <a:gd name="T86" fmla="*/ 11 w 52"/>
                <a:gd name="T87" fmla="*/ 49 h 119"/>
                <a:gd name="T88" fmla="*/ 11 w 52"/>
                <a:gd name="T89" fmla="*/ 45 h 119"/>
                <a:gd name="T90" fmla="*/ 11 w 52"/>
                <a:gd name="T91" fmla="*/ 41 h 119"/>
                <a:gd name="T92" fmla="*/ 7 w 52"/>
                <a:gd name="T93" fmla="*/ 37 h 119"/>
                <a:gd name="T94" fmla="*/ 11 w 52"/>
                <a:gd name="T95" fmla="*/ 34 h 119"/>
                <a:gd name="T96" fmla="*/ 7 w 52"/>
                <a:gd name="T97" fmla="*/ 30 h 119"/>
                <a:gd name="T98" fmla="*/ 11 w 52"/>
                <a:gd name="T99" fmla="*/ 23 h 119"/>
                <a:gd name="T100" fmla="*/ 15 w 52"/>
                <a:gd name="T101" fmla="*/ 23 h 119"/>
                <a:gd name="T102" fmla="*/ 11 w 52"/>
                <a:gd name="T103" fmla="*/ 15 h 119"/>
                <a:gd name="T104" fmla="*/ 7 w 52"/>
                <a:gd name="T105" fmla="*/ 11 h 119"/>
                <a:gd name="T106" fmla="*/ 11 w 52"/>
                <a:gd name="T107" fmla="*/ 8 h 119"/>
                <a:gd name="T108" fmla="*/ 7 w 52"/>
                <a:gd name="T109" fmla="*/ 8 h 119"/>
                <a:gd name="T110" fmla="*/ 4 w 52"/>
                <a:gd name="T111" fmla="*/ 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2" h="119">
                  <a:moveTo>
                    <a:pt x="4" y="0"/>
                  </a:moveTo>
                  <a:lnTo>
                    <a:pt x="4" y="0"/>
                  </a:lnTo>
                  <a:lnTo>
                    <a:pt x="7" y="0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26" y="15"/>
                  </a:lnTo>
                  <a:lnTo>
                    <a:pt x="26" y="19"/>
                  </a:lnTo>
                  <a:lnTo>
                    <a:pt x="26" y="45"/>
                  </a:lnTo>
                  <a:lnTo>
                    <a:pt x="26" y="49"/>
                  </a:lnTo>
                  <a:lnTo>
                    <a:pt x="26" y="60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44" y="71"/>
                  </a:lnTo>
                  <a:lnTo>
                    <a:pt x="44" y="75"/>
                  </a:lnTo>
                  <a:lnTo>
                    <a:pt x="48" y="78"/>
                  </a:lnTo>
                  <a:lnTo>
                    <a:pt x="48" y="82"/>
                  </a:lnTo>
                  <a:lnTo>
                    <a:pt x="52" y="86"/>
                  </a:lnTo>
                  <a:lnTo>
                    <a:pt x="52" y="86"/>
                  </a:lnTo>
                  <a:lnTo>
                    <a:pt x="48" y="86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4" y="89"/>
                  </a:lnTo>
                  <a:lnTo>
                    <a:pt x="48" y="89"/>
                  </a:lnTo>
                  <a:lnTo>
                    <a:pt x="44" y="93"/>
                  </a:lnTo>
                  <a:lnTo>
                    <a:pt x="48" y="93"/>
                  </a:lnTo>
                  <a:lnTo>
                    <a:pt x="48" y="100"/>
                  </a:lnTo>
                  <a:lnTo>
                    <a:pt x="48" y="100"/>
                  </a:lnTo>
                  <a:lnTo>
                    <a:pt x="44" y="104"/>
                  </a:lnTo>
                  <a:lnTo>
                    <a:pt x="41" y="104"/>
                  </a:lnTo>
                  <a:lnTo>
                    <a:pt x="41" y="108"/>
                  </a:lnTo>
                  <a:lnTo>
                    <a:pt x="41" y="112"/>
                  </a:lnTo>
                  <a:lnTo>
                    <a:pt x="37" y="115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3" y="119"/>
                  </a:lnTo>
                  <a:lnTo>
                    <a:pt x="33" y="119"/>
                  </a:lnTo>
                  <a:lnTo>
                    <a:pt x="33" y="115"/>
                  </a:lnTo>
                  <a:lnTo>
                    <a:pt x="33" y="115"/>
                  </a:lnTo>
                  <a:lnTo>
                    <a:pt x="30" y="112"/>
                  </a:lnTo>
                  <a:lnTo>
                    <a:pt x="30" y="112"/>
                  </a:lnTo>
                  <a:lnTo>
                    <a:pt x="26" y="108"/>
                  </a:lnTo>
                  <a:lnTo>
                    <a:pt x="22" y="108"/>
                  </a:lnTo>
                  <a:lnTo>
                    <a:pt x="22" y="104"/>
                  </a:lnTo>
                  <a:lnTo>
                    <a:pt x="22" y="100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22" y="93"/>
                  </a:lnTo>
                  <a:lnTo>
                    <a:pt x="26" y="89"/>
                  </a:lnTo>
                  <a:lnTo>
                    <a:pt x="30" y="86"/>
                  </a:lnTo>
                  <a:lnTo>
                    <a:pt x="30" y="82"/>
                  </a:lnTo>
                  <a:lnTo>
                    <a:pt x="26" y="78"/>
                  </a:lnTo>
                  <a:lnTo>
                    <a:pt x="22" y="7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15" y="78"/>
                  </a:lnTo>
                  <a:lnTo>
                    <a:pt x="15" y="78"/>
                  </a:lnTo>
                  <a:lnTo>
                    <a:pt x="11" y="78"/>
                  </a:lnTo>
                  <a:lnTo>
                    <a:pt x="11" y="78"/>
                  </a:lnTo>
                  <a:lnTo>
                    <a:pt x="11" y="75"/>
                  </a:lnTo>
                  <a:lnTo>
                    <a:pt x="7" y="75"/>
                  </a:lnTo>
                  <a:lnTo>
                    <a:pt x="7" y="71"/>
                  </a:lnTo>
                  <a:lnTo>
                    <a:pt x="4" y="75"/>
                  </a:lnTo>
                  <a:lnTo>
                    <a:pt x="4" y="71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7" y="52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7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5" y="23"/>
                  </a:lnTo>
                  <a:lnTo>
                    <a:pt x="15" y="19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7" y="11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4"/>
                  </a:ln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1" name="Freeform 143"/>
            <p:cNvSpPr>
              <a:spLocks/>
            </p:cNvSpPr>
            <p:nvPr/>
          </p:nvSpPr>
          <p:spPr bwMode="auto">
            <a:xfrm>
              <a:off x="4749773" y="3334224"/>
              <a:ext cx="253467" cy="195568"/>
            </a:xfrm>
            <a:custGeom>
              <a:avLst/>
              <a:gdLst>
                <a:gd name="T0" fmla="*/ 41 w 197"/>
                <a:gd name="T1" fmla="*/ 48 h 152"/>
                <a:gd name="T2" fmla="*/ 45 w 197"/>
                <a:gd name="T3" fmla="*/ 52 h 152"/>
                <a:gd name="T4" fmla="*/ 52 w 197"/>
                <a:gd name="T5" fmla="*/ 48 h 152"/>
                <a:gd name="T6" fmla="*/ 60 w 197"/>
                <a:gd name="T7" fmla="*/ 52 h 152"/>
                <a:gd name="T8" fmla="*/ 63 w 197"/>
                <a:gd name="T9" fmla="*/ 55 h 152"/>
                <a:gd name="T10" fmla="*/ 75 w 197"/>
                <a:gd name="T11" fmla="*/ 59 h 152"/>
                <a:gd name="T12" fmla="*/ 82 w 197"/>
                <a:gd name="T13" fmla="*/ 55 h 152"/>
                <a:gd name="T14" fmla="*/ 89 w 197"/>
                <a:gd name="T15" fmla="*/ 52 h 152"/>
                <a:gd name="T16" fmla="*/ 97 w 197"/>
                <a:gd name="T17" fmla="*/ 63 h 152"/>
                <a:gd name="T18" fmla="*/ 112 w 197"/>
                <a:gd name="T19" fmla="*/ 74 h 152"/>
                <a:gd name="T20" fmla="*/ 126 w 197"/>
                <a:gd name="T21" fmla="*/ 78 h 152"/>
                <a:gd name="T22" fmla="*/ 130 w 197"/>
                <a:gd name="T23" fmla="*/ 81 h 152"/>
                <a:gd name="T24" fmla="*/ 126 w 197"/>
                <a:gd name="T25" fmla="*/ 63 h 152"/>
                <a:gd name="T26" fmla="*/ 119 w 197"/>
                <a:gd name="T27" fmla="*/ 67 h 152"/>
                <a:gd name="T28" fmla="*/ 112 w 197"/>
                <a:gd name="T29" fmla="*/ 55 h 152"/>
                <a:gd name="T30" fmla="*/ 112 w 197"/>
                <a:gd name="T31" fmla="*/ 41 h 152"/>
                <a:gd name="T32" fmla="*/ 115 w 197"/>
                <a:gd name="T33" fmla="*/ 33 h 152"/>
                <a:gd name="T34" fmla="*/ 115 w 197"/>
                <a:gd name="T35" fmla="*/ 26 h 152"/>
                <a:gd name="T36" fmla="*/ 112 w 197"/>
                <a:gd name="T37" fmla="*/ 18 h 152"/>
                <a:gd name="T38" fmla="*/ 156 w 197"/>
                <a:gd name="T39" fmla="*/ 4 h 152"/>
                <a:gd name="T40" fmla="*/ 163 w 197"/>
                <a:gd name="T41" fmla="*/ 7 h 152"/>
                <a:gd name="T42" fmla="*/ 178 w 197"/>
                <a:gd name="T43" fmla="*/ 11 h 152"/>
                <a:gd name="T44" fmla="*/ 186 w 197"/>
                <a:gd name="T45" fmla="*/ 18 h 152"/>
                <a:gd name="T46" fmla="*/ 189 w 197"/>
                <a:gd name="T47" fmla="*/ 26 h 152"/>
                <a:gd name="T48" fmla="*/ 189 w 197"/>
                <a:gd name="T49" fmla="*/ 29 h 152"/>
                <a:gd name="T50" fmla="*/ 197 w 197"/>
                <a:gd name="T51" fmla="*/ 41 h 152"/>
                <a:gd name="T52" fmla="*/ 189 w 197"/>
                <a:gd name="T53" fmla="*/ 48 h 152"/>
                <a:gd name="T54" fmla="*/ 189 w 197"/>
                <a:gd name="T55" fmla="*/ 55 h 152"/>
                <a:gd name="T56" fmla="*/ 193 w 197"/>
                <a:gd name="T57" fmla="*/ 63 h 152"/>
                <a:gd name="T58" fmla="*/ 193 w 197"/>
                <a:gd name="T59" fmla="*/ 67 h 152"/>
                <a:gd name="T60" fmla="*/ 186 w 197"/>
                <a:gd name="T61" fmla="*/ 74 h 152"/>
                <a:gd name="T62" fmla="*/ 186 w 197"/>
                <a:gd name="T63" fmla="*/ 78 h 152"/>
                <a:gd name="T64" fmla="*/ 182 w 197"/>
                <a:gd name="T65" fmla="*/ 85 h 152"/>
                <a:gd name="T66" fmla="*/ 182 w 197"/>
                <a:gd name="T67" fmla="*/ 93 h 152"/>
                <a:gd name="T68" fmla="*/ 149 w 197"/>
                <a:gd name="T69" fmla="*/ 104 h 152"/>
                <a:gd name="T70" fmla="*/ 141 w 197"/>
                <a:gd name="T71" fmla="*/ 115 h 152"/>
                <a:gd name="T72" fmla="*/ 134 w 197"/>
                <a:gd name="T73" fmla="*/ 115 h 152"/>
                <a:gd name="T74" fmla="*/ 123 w 197"/>
                <a:gd name="T75" fmla="*/ 115 h 152"/>
                <a:gd name="T76" fmla="*/ 115 w 197"/>
                <a:gd name="T77" fmla="*/ 122 h 152"/>
                <a:gd name="T78" fmla="*/ 112 w 197"/>
                <a:gd name="T79" fmla="*/ 126 h 152"/>
                <a:gd name="T80" fmla="*/ 86 w 197"/>
                <a:gd name="T81" fmla="*/ 148 h 152"/>
                <a:gd name="T82" fmla="*/ 75 w 197"/>
                <a:gd name="T83" fmla="*/ 148 h 152"/>
                <a:gd name="T84" fmla="*/ 67 w 197"/>
                <a:gd name="T85" fmla="*/ 148 h 152"/>
                <a:gd name="T86" fmla="*/ 60 w 197"/>
                <a:gd name="T87" fmla="*/ 148 h 152"/>
                <a:gd name="T88" fmla="*/ 49 w 197"/>
                <a:gd name="T89" fmla="*/ 144 h 152"/>
                <a:gd name="T90" fmla="*/ 45 w 197"/>
                <a:gd name="T91" fmla="*/ 141 h 152"/>
                <a:gd name="T92" fmla="*/ 23 w 197"/>
                <a:gd name="T93" fmla="*/ 144 h 152"/>
                <a:gd name="T94" fmla="*/ 15 w 197"/>
                <a:gd name="T95" fmla="*/ 137 h 152"/>
                <a:gd name="T96" fmla="*/ 8 w 197"/>
                <a:gd name="T97" fmla="*/ 130 h 152"/>
                <a:gd name="T98" fmla="*/ 0 w 197"/>
                <a:gd name="T99" fmla="*/ 122 h 152"/>
                <a:gd name="T100" fmla="*/ 37 w 197"/>
                <a:gd name="T101" fmla="*/ 70 h 152"/>
                <a:gd name="T102" fmla="*/ 37 w 197"/>
                <a:gd name="T103" fmla="*/ 59 h 152"/>
                <a:gd name="T104" fmla="*/ 37 w 197"/>
                <a:gd name="T105" fmla="*/ 4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7" h="152">
                  <a:moveTo>
                    <a:pt x="37" y="44"/>
                  </a:moveTo>
                  <a:lnTo>
                    <a:pt x="37" y="44"/>
                  </a:lnTo>
                  <a:lnTo>
                    <a:pt x="41" y="44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48"/>
                  </a:lnTo>
                  <a:lnTo>
                    <a:pt x="49" y="48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0" y="55"/>
                  </a:lnTo>
                  <a:lnTo>
                    <a:pt x="60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7" y="59"/>
                  </a:lnTo>
                  <a:lnTo>
                    <a:pt x="71" y="59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8" y="59"/>
                  </a:lnTo>
                  <a:lnTo>
                    <a:pt x="82" y="59"/>
                  </a:lnTo>
                  <a:lnTo>
                    <a:pt x="82" y="55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89" y="52"/>
                  </a:lnTo>
                  <a:lnTo>
                    <a:pt x="89" y="52"/>
                  </a:lnTo>
                  <a:lnTo>
                    <a:pt x="89" y="55"/>
                  </a:lnTo>
                  <a:lnTo>
                    <a:pt x="93" y="59"/>
                  </a:lnTo>
                  <a:lnTo>
                    <a:pt x="93" y="63"/>
                  </a:lnTo>
                  <a:lnTo>
                    <a:pt x="97" y="63"/>
                  </a:lnTo>
                  <a:lnTo>
                    <a:pt x="104" y="67"/>
                  </a:lnTo>
                  <a:lnTo>
                    <a:pt x="108" y="67"/>
                  </a:lnTo>
                  <a:lnTo>
                    <a:pt x="112" y="70"/>
                  </a:lnTo>
                  <a:lnTo>
                    <a:pt x="112" y="74"/>
                  </a:lnTo>
                  <a:lnTo>
                    <a:pt x="115" y="78"/>
                  </a:lnTo>
                  <a:lnTo>
                    <a:pt x="119" y="81"/>
                  </a:lnTo>
                  <a:lnTo>
                    <a:pt x="123" y="81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30" y="78"/>
                  </a:lnTo>
                  <a:lnTo>
                    <a:pt x="130" y="81"/>
                  </a:lnTo>
                  <a:lnTo>
                    <a:pt x="130" y="81"/>
                  </a:lnTo>
                  <a:lnTo>
                    <a:pt x="134" y="78"/>
                  </a:lnTo>
                  <a:lnTo>
                    <a:pt x="130" y="63"/>
                  </a:lnTo>
                  <a:lnTo>
                    <a:pt x="130" y="63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19" y="67"/>
                  </a:lnTo>
                  <a:lnTo>
                    <a:pt x="119" y="63"/>
                  </a:lnTo>
                  <a:lnTo>
                    <a:pt x="115" y="63"/>
                  </a:lnTo>
                  <a:lnTo>
                    <a:pt x="112" y="59"/>
                  </a:lnTo>
                  <a:lnTo>
                    <a:pt x="112" y="55"/>
                  </a:lnTo>
                  <a:lnTo>
                    <a:pt x="112" y="52"/>
                  </a:lnTo>
                  <a:lnTo>
                    <a:pt x="112" y="44"/>
                  </a:lnTo>
                  <a:lnTo>
                    <a:pt x="112" y="41"/>
                  </a:lnTo>
                  <a:lnTo>
                    <a:pt x="112" y="41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3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2"/>
                  </a:lnTo>
                  <a:lnTo>
                    <a:pt x="112" y="22"/>
                  </a:lnTo>
                  <a:lnTo>
                    <a:pt x="112" y="18"/>
                  </a:lnTo>
                  <a:lnTo>
                    <a:pt x="119" y="7"/>
                  </a:lnTo>
                  <a:lnTo>
                    <a:pt x="145" y="0"/>
                  </a:lnTo>
                  <a:lnTo>
                    <a:pt x="152" y="4"/>
                  </a:lnTo>
                  <a:lnTo>
                    <a:pt x="156" y="4"/>
                  </a:lnTo>
                  <a:lnTo>
                    <a:pt x="160" y="4"/>
                  </a:lnTo>
                  <a:lnTo>
                    <a:pt x="160" y="4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63" y="11"/>
                  </a:lnTo>
                  <a:lnTo>
                    <a:pt x="167" y="11"/>
                  </a:lnTo>
                  <a:lnTo>
                    <a:pt x="174" y="11"/>
                  </a:lnTo>
                  <a:lnTo>
                    <a:pt x="178" y="11"/>
                  </a:lnTo>
                  <a:lnTo>
                    <a:pt x="178" y="15"/>
                  </a:lnTo>
                  <a:lnTo>
                    <a:pt x="182" y="15"/>
                  </a:lnTo>
                  <a:lnTo>
                    <a:pt x="182" y="15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86" y="22"/>
                  </a:lnTo>
                  <a:lnTo>
                    <a:pt x="189" y="22"/>
                  </a:lnTo>
                  <a:lnTo>
                    <a:pt x="189" y="26"/>
                  </a:lnTo>
                  <a:lnTo>
                    <a:pt x="189" y="26"/>
                  </a:lnTo>
                  <a:lnTo>
                    <a:pt x="193" y="26"/>
                  </a:lnTo>
                  <a:lnTo>
                    <a:pt x="193" y="26"/>
                  </a:lnTo>
                  <a:lnTo>
                    <a:pt x="189" y="29"/>
                  </a:lnTo>
                  <a:lnTo>
                    <a:pt x="193" y="33"/>
                  </a:lnTo>
                  <a:lnTo>
                    <a:pt x="193" y="33"/>
                  </a:lnTo>
                  <a:lnTo>
                    <a:pt x="197" y="37"/>
                  </a:lnTo>
                  <a:lnTo>
                    <a:pt x="197" y="41"/>
                  </a:lnTo>
                  <a:lnTo>
                    <a:pt x="193" y="41"/>
                  </a:lnTo>
                  <a:lnTo>
                    <a:pt x="193" y="41"/>
                  </a:lnTo>
                  <a:lnTo>
                    <a:pt x="189" y="44"/>
                  </a:lnTo>
                  <a:lnTo>
                    <a:pt x="189" y="48"/>
                  </a:lnTo>
                  <a:lnTo>
                    <a:pt x="193" y="52"/>
                  </a:lnTo>
                  <a:lnTo>
                    <a:pt x="193" y="52"/>
                  </a:lnTo>
                  <a:lnTo>
                    <a:pt x="193" y="55"/>
                  </a:lnTo>
                  <a:lnTo>
                    <a:pt x="189" y="55"/>
                  </a:lnTo>
                  <a:lnTo>
                    <a:pt x="193" y="59"/>
                  </a:lnTo>
                  <a:lnTo>
                    <a:pt x="193" y="59"/>
                  </a:lnTo>
                  <a:lnTo>
                    <a:pt x="189" y="59"/>
                  </a:lnTo>
                  <a:lnTo>
                    <a:pt x="193" y="63"/>
                  </a:lnTo>
                  <a:lnTo>
                    <a:pt x="193" y="63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89" y="70"/>
                  </a:lnTo>
                  <a:lnTo>
                    <a:pt x="186" y="70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82" y="81"/>
                  </a:lnTo>
                  <a:lnTo>
                    <a:pt x="182" y="81"/>
                  </a:lnTo>
                  <a:lnTo>
                    <a:pt x="182" y="85"/>
                  </a:lnTo>
                  <a:lnTo>
                    <a:pt x="182" y="85"/>
                  </a:lnTo>
                  <a:lnTo>
                    <a:pt x="186" y="89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2" y="93"/>
                  </a:lnTo>
                  <a:lnTo>
                    <a:pt x="171" y="96"/>
                  </a:lnTo>
                  <a:lnTo>
                    <a:pt x="167" y="96"/>
                  </a:lnTo>
                  <a:lnTo>
                    <a:pt x="152" y="104"/>
                  </a:lnTo>
                  <a:lnTo>
                    <a:pt x="149" y="104"/>
                  </a:lnTo>
                  <a:lnTo>
                    <a:pt x="141" y="107"/>
                  </a:lnTo>
                  <a:lnTo>
                    <a:pt x="141" y="107"/>
                  </a:lnTo>
                  <a:lnTo>
                    <a:pt x="141" y="111"/>
                  </a:lnTo>
                  <a:lnTo>
                    <a:pt x="141" y="115"/>
                  </a:lnTo>
                  <a:lnTo>
                    <a:pt x="141" y="115"/>
                  </a:lnTo>
                  <a:lnTo>
                    <a:pt x="137" y="11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0" y="115"/>
                  </a:lnTo>
                  <a:lnTo>
                    <a:pt x="126" y="115"/>
                  </a:lnTo>
                  <a:lnTo>
                    <a:pt x="123" y="115"/>
                  </a:lnTo>
                  <a:lnTo>
                    <a:pt x="119" y="115"/>
                  </a:lnTo>
                  <a:lnTo>
                    <a:pt x="115" y="118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2" y="126"/>
                  </a:lnTo>
                  <a:lnTo>
                    <a:pt x="108" y="130"/>
                  </a:lnTo>
                  <a:lnTo>
                    <a:pt x="97" y="133"/>
                  </a:lnTo>
                  <a:lnTo>
                    <a:pt x="89" y="144"/>
                  </a:lnTo>
                  <a:lnTo>
                    <a:pt x="86" y="148"/>
                  </a:lnTo>
                  <a:lnTo>
                    <a:pt x="82" y="152"/>
                  </a:lnTo>
                  <a:lnTo>
                    <a:pt x="78" y="152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1" y="148"/>
                  </a:lnTo>
                  <a:lnTo>
                    <a:pt x="67" y="148"/>
                  </a:lnTo>
                  <a:lnTo>
                    <a:pt x="63" y="148"/>
                  </a:lnTo>
                  <a:lnTo>
                    <a:pt x="63" y="148"/>
                  </a:lnTo>
                  <a:lnTo>
                    <a:pt x="60" y="148"/>
                  </a:lnTo>
                  <a:lnTo>
                    <a:pt x="60" y="148"/>
                  </a:lnTo>
                  <a:lnTo>
                    <a:pt x="56" y="148"/>
                  </a:lnTo>
                  <a:lnTo>
                    <a:pt x="52" y="148"/>
                  </a:lnTo>
                  <a:lnTo>
                    <a:pt x="52" y="144"/>
                  </a:lnTo>
                  <a:lnTo>
                    <a:pt x="49" y="144"/>
                  </a:lnTo>
                  <a:lnTo>
                    <a:pt x="49" y="144"/>
                  </a:lnTo>
                  <a:lnTo>
                    <a:pt x="49" y="144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41" y="144"/>
                  </a:lnTo>
                  <a:lnTo>
                    <a:pt x="37" y="141"/>
                  </a:lnTo>
                  <a:lnTo>
                    <a:pt x="23" y="144"/>
                  </a:lnTo>
                  <a:lnTo>
                    <a:pt x="23" y="144"/>
                  </a:lnTo>
                  <a:lnTo>
                    <a:pt x="19" y="141"/>
                  </a:lnTo>
                  <a:lnTo>
                    <a:pt x="19" y="141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2" y="137"/>
                  </a:lnTo>
                  <a:lnTo>
                    <a:pt x="8" y="133"/>
                  </a:lnTo>
                  <a:lnTo>
                    <a:pt x="8" y="130"/>
                  </a:lnTo>
                  <a:lnTo>
                    <a:pt x="4" y="130"/>
                  </a:lnTo>
                  <a:lnTo>
                    <a:pt x="4" y="130"/>
                  </a:lnTo>
                  <a:lnTo>
                    <a:pt x="0" y="126"/>
                  </a:lnTo>
                  <a:lnTo>
                    <a:pt x="0" y="122"/>
                  </a:lnTo>
                  <a:lnTo>
                    <a:pt x="0" y="74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37" y="63"/>
                  </a:lnTo>
                  <a:lnTo>
                    <a:pt x="37" y="59"/>
                  </a:lnTo>
                  <a:lnTo>
                    <a:pt x="37" y="52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4"/>
                  </a:lnTo>
                  <a:lnTo>
                    <a:pt x="37" y="4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2" name="Freeform 144"/>
            <p:cNvSpPr>
              <a:spLocks/>
            </p:cNvSpPr>
            <p:nvPr/>
          </p:nvSpPr>
          <p:spPr bwMode="auto">
            <a:xfrm>
              <a:off x="4531048" y="3290478"/>
              <a:ext cx="266333" cy="239313"/>
            </a:xfrm>
            <a:custGeom>
              <a:avLst/>
              <a:gdLst>
                <a:gd name="T0" fmla="*/ 189 w 207"/>
                <a:gd name="T1" fmla="*/ 175 h 186"/>
                <a:gd name="T2" fmla="*/ 178 w 207"/>
                <a:gd name="T3" fmla="*/ 167 h 186"/>
                <a:gd name="T4" fmla="*/ 170 w 207"/>
                <a:gd name="T5" fmla="*/ 160 h 186"/>
                <a:gd name="T6" fmla="*/ 207 w 207"/>
                <a:gd name="T7" fmla="*/ 108 h 186"/>
                <a:gd name="T8" fmla="*/ 207 w 207"/>
                <a:gd name="T9" fmla="*/ 97 h 186"/>
                <a:gd name="T10" fmla="*/ 207 w 207"/>
                <a:gd name="T11" fmla="*/ 82 h 186"/>
                <a:gd name="T12" fmla="*/ 200 w 207"/>
                <a:gd name="T13" fmla="*/ 78 h 186"/>
                <a:gd name="T14" fmla="*/ 193 w 207"/>
                <a:gd name="T15" fmla="*/ 82 h 186"/>
                <a:gd name="T16" fmla="*/ 182 w 207"/>
                <a:gd name="T17" fmla="*/ 78 h 186"/>
                <a:gd name="T18" fmla="*/ 178 w 207"/>
                <a:gd name="T19" fmla="*/ 82 h 186"/>
                <a:gd name="T20" fmla="*/ 178 w 207"/>
                <a:gd name="T21" fmla="*/ 75 h 186"/>
                <a:gd name="T22" fmla="*/ 178 w 207"/>
                <a:gd name="T23" fmla="*/ 67 h 186"/>
                <a:gd name="T24" fmla="*/ 178 w 207"/>
                <a:gd name="T25" fmla="*/ 60 h 186"/>
                <a:gd name="T26" fmla="*/ 174 w 207"/>
                <a:gd name="T27" fmla="*/ 56 h 186"/>
                <a:gd name="T28" fmla="*/ 170 w 207"/>
                <a:gd name="T29" fmla="*/ 49 h 186"/>
                <a:gd name="T30" fmla="*/ 170 w 207"/>
                <a:gd name="T31" fmla="*/ 38 h 186"/>
                <a:gd name="T32" fmla="*/ 170 w 207"/>
                <a:gd name="T33" fmla="*/ 30 h 186"/>
                <a:gd name="T34" fmla="*/ 170 w 207"/>
                <a:gd name="T35" fmla="*/ 23 h 186"/>
                <a:gd name="T36" fmla="*/ 152 w 207"/>
                <a:gd name="T37" fmla="*/ 15 h 186"/>
                <a:gd name="T38" fmla="*/ 133 w 207"/>
                <a:gd name="T39" fmla="*/ 23 h 186"/>
                <a:gd name="T40" fmla="*/ 130 w 207"/>
                <a:gd name="T41" fmla="*/ 30 h 186"/>
                <a:gd name="T42" fmla="*/ 108 w 207"/>
                <a:gd name="T43" fmla="*/ 34 h 186"/>
                <a:gd name="T44" fmla="*/ 96 w 207"/>
                <a:gd name="T45" fmla="*/ 26 h 186"/>
                <a:gd name="T46" fmla="*/ 93 w 207"/>
                <a:gd name="T47" fmla="*/ 19 h 186"/>
                <a:gd name="T48" fmla="*/ 89 w 207"/>
                <a:gd name="T49" fmla="*/ 12 h 186"/>
                <a:gd name="T50" fmla="*/ 89 w 207"/>
                <a:gd name="T51" fmla="*/ 4 h 186"/>
                <a:gd name="T52" fmla="*/ 59 w 207"/>
                <a:gd name="T53" fmla="*/ 0 h 186"/>
                <a:gd name="T54" fmla="*/ 41 w 207"/>
                <a:gd name="T55" fmla="*/ 0 h 186"/>
                <a:gd name="T56" fmla="*/ 30 w 207"/>
                <a:gd name="T57" fmla="*/ 0 h 186"/>
                <a:gd name="T58" fmla="*/ 22 w 207"/>
                <a:gd name="T59" fmla="*/ 4 h 186"/>
                <a:gd name="T60" fmla="*/ 15 w 207"/>
                <a:gd name="T61" fmla="*/ 4 h 186"/>
                <a:gd name="T62" fmla="*/ 26 w 207"/>
                <a:gd name="T63" fmla="*/ 30 h 186"/>
                <a:gd name="T64" fmla="*/ 30 w 207"/>
                <a:gd name="T65" fmla="*/ 49 h 186"/>
                <a:gd name="T66" fmla="*/ 37 w 207"/>
                <a:gd name="T67" fmla="*/ 71 h 186"/>
                <a:gd name="T68" fmla="*/ 33 w 207"/>
                <a:gd name="T69" fmla="*/ 101 h 186"/>
                <a:gd name="T70" fmla="*/ 15 w 207"/>
                <a:gd name="T71" fmla="*/ 115 h 186"/>
                <a:gd name="T72" fmla="*/ 8 w 207"/>
                <a:gd name="T73" fmla="*/ 141 h 186"/>
                <a:gd name="T74" fmla="*/ 4 w 207"/>
                <a:gd name="T75" fmla="*/ 160 h 186"/>
                <a:gd name="T76" fmla="*/ 0 w 207"/>
                <a:gd name="T77" fmla="*/ 175 h 186"/>
                <a:gd name="T78" fmla="*/ 8 w 207"/>
                <a:gd name="T79" fmla="*/ 171 h 186"/>
                <a:gd name="T80" fmla="*/ 15 w 207"/>
                <a:gd name="T81" fmla="*/ 171 h 186"/>
                <a:gd name="T82" fmla="*/ 26 w 207"/>
                <a:gd name="T83" fmla="*/ 167 h 186"/>
                <a:gd name="T84" fmla="*/ 30 w 207"/>
                <a:gd name="T85" fmla="*/ 167 h 186"/>
                <a:gd name="T86" fmla="*/ 33 w 207"/>
                <a:gd name="T87" fmla="*/ 171 h 186"/>
                <a:gd name="T88" fmla="*/ 45 w 207"/>
                <a:gd name="T89" fmla="*/ 175 h 186"/>
                <a:gd name="T90" fmla="*/ 111 w 207"/>
                <a:gd name="T91" fmla="*/ 175 h 186"/>
                <a:gd name="T92" fmla="*/ 119 w 207"/>
                <a:gd name="T93" fmla="*/ 178 h 186"/>
                <a:gd name="T94" fmla="*/ 126 w 207"/>
                <a:gd name="T95" fmla="*/ 182 h 186"/>
                <a:gd name="T96" fmla="*/ 137 w 207"/>
                <a:gd name="T97" fmla="*/ 182 h 186"/>
                <a:gd name="T98" fmla="*/ 145 w 207"/>
                <a:gd name="T99" fmla="*/ 182 h 186"/>
                <a:gd name="T100" fmla="*/ 156 w 207"/>
                <a:gd name="T101" fmla="*/ 186 h 186"/>
                <a:gd name="T102" fmla="*/ 159 w 207"/>
                <a:gd name="T103" fmla="*/ 182 h 186"/>
                <a:gd name="T104" fmla="*/ 163 w 207"/>
                <a:gd name="T105" fmla="*/ 186 h 186"/>
                <a:gd name="T106" fmla="*/ 193 w 207"/>
                <a:gd name="T107" fmla="*/ 17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7" h="186">
                  <a:moveTo>
                    <a:pt x="193" y="178"/>
                  </a:moveTo>
                  <a:lnTo>
                    <a:pt x="193" y="178"/>
                  </a:lnTo>
                  <a:lnTo>
                    <a:pt x="189" y="175"/>
                  </a:lnTo>
                  <a:lnTo>
                    <a:pt x="189" y="175"/>
                  </a:lnTo>
                  <a:lnTo>
                    <a:pt x="185" y="171"/>
                  </a:lnTo>
                  <a:lnTo>
                    <a:pt x="185" y="171"/>
                  </a:lnTo>
                  <a:lnTo>
                    <a:pt x="182" y="171"/>
                  </a:lnTo>
                  <a:lnTo>
                    <a:pt x="178" y="167"/>
                  </a:lnTo>
                  <a:lnTo>
                    <a:pt x="178" y="164"/>
                  </a:lnTo>
                  <a:lnTo>
                    <a:pt x="174" y="164"/>
                  </a:lnTo>
                  <a:lnTo>
                    <a:pt x="174" y="164"/>
                  </a:lnTo>
                  <a:lnTo>
                    <a:pt x="170" y="160"/>
                  </a:lnTo>
                  <a:lnTo>
                    <a:pt x="170" y="156"/>
                  </a:lnTo>
                  <a:lnTo>
                    <a:pt x="170" y="108"/>
                  </a:lnTo>
                  <a:lnTo>
                    <a:pt x="207" y="108"/>
                  </a:lnTo>
                  <a:lnTo>
                    <a:pt x="207" y="108"/>
                  </a:lnTo>
                  <a:lnTo>
                    <a:pt x="207" y="104"/>
                  </a:lnTo>
                  <a:lnTo>
                    <a:pt x="207" y="101"/>
                  </a:lnTo>
                  <a:lnTo>
                    <a:pt x="207" y="101"/>
                  </a:lnTo>
                  <a:lnTo>
                    <a:pt x="207" y="97"/>
                  </a:lnTo>
                  <a:lnTo>
                    <a:pt x="207" y="93"/>
                  </a:lnTo>
                  <a:lnTo>
                    <a:pt x="207" y="86"/>
                  </a:lnTo>
                  <a:lnTo>
                    <a:pt x="204" y="82"/>
                  </a:lnTo>
                  <a:lnTo>
                    <a:pt x="207" y="82"/>
                  </a:lnTo>
                  <a:lnTo>
                    <a:pt x="207" y="78"/>
                  </a:lnTo>
                  <a:lnTo>
                    <a:pt x="207" y="78"/>
                  </a:lnTo>
                  <a:lnTo>
                    <a:pt x="204" y="78"/>
                  </a:lnTo>
                  <a:lnTo>
                    <a:pt x="200" y="78"/>
                  </a:lnTo>
                  <a:lnTo>
                    <a:pt x="196" y="82"/>
                  </a:lnTo>
                  <a:lnTo>
                    <a:pt x="196" y="82"/>
                  </a:lnTo>
                  <a:lnTo>
                    <a:pt x="193" y="82"/>
                  </a:lnTo>
                  <a:lnTo>
                    <a:pt x="193" y="82"/>
                  </a:lnTo>
                  <a:lnTo>
                    <a:pt x="189" y="82"/>
                  </a:lnTo>
                  <a:lnTo>
                    <a:pt x="185" y="82"/>
                  </a:lnTo>
                  <a:lnTo>
                    <a:pt x="185" y="78"/>
                  </a:lnTo>
                  <a:lnTo>
                    <a:pt x="182" y="78"/>
                  </a:lnTo>
                  <a:lnTo>
                    <a:pt x="182" y="78"/>
                  </a:lnTo>
                  <a:lnTo>
                    <a:pt x="182" y="82"/>
                  </a:lnTo>
                  <a:lnTo>
                    <a:pt x="182" y="82"/>
                  </a:lnTo>
                  <a:lnTo>
                    <a:pt x="178" y="82"/>
                  </a:lnTo>
                  <a:lnTo>
                    <a:pt x="178" y="82"/>
                  </a:lnTo>
                  <a:lnTo>
                    <a:pt x="178" y="78"/>
                  </a:lnTo>
                  <a:lnTo>
                    <a:pt x="178" y="78"/>
                  </a:lnTo>
                  <a:lnTo>
                    <a:pt x="178" y="75"/>
                  </a:lnTo>
                  <a:lnTo>
                    <a:pt x="178" y="75"/>
                  </a:lnTo>
                  <a:lnTo>
                    <a:pt x="178" y="71"/>
                  </a:lnTo>
                  <a:lnTo>
                    <a:pt x="178" y="71"/>
                  </a:lnTo>
                  <a:lnTo>
                    <a:pt x="178" y="67"/>
                  </a:lnTo>
                  <a:lnTo>
                    <a:pt x="178" y="67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8" y="60"/>
                  </a:lnTo>
                  <a:lnTo>
                    <a:pt x="174" y="60"/>
                  </a:lnTo>
                  <a:lnTo>
                    <a:pt x="174" y="60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0" y="52"/>
                  </a:lnTo>
                  <a:lnTo>
                    <a:pt x="170" y="52"/>
                  </a:lnTo>
                  <a:lnTo>
                    <a:pt x="170" y="49"/>
                  </a:lnTo>
                  <a:lnTo>
                    <a:pt x="170" y="49"/>
                  </a:lnTo>
                  <a:lnTo>
                    <a:pt x="170" y="41"/>
                  </a:lnTo>
                  <a:lnTo>
                    <a:pt x="170" y="41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0" y="34"/>
                  </a:lnTo>
                  <a:lnTo>
                    <a:pt x="170" y="30"/>
                  </a:lnTo>
                  <a:lnTo>
                    <a:pt x="170" y="30"/>
                  </a:lnTo>
                  <a:lnTo>
                    <a:pt x="170" y="26"/>
                  </a:lnTo>
                  <a:lnTo>
                    <a:pt x="170" y="23"/>
                  </a:lnTo>
                  <a:lnTo>
                    <a:pt x="170" y="23"/>
                  </a:lnTo>
                  <a:lnTo>
                    <a:pt x="152" y="23"/>
                  </a:lnTo>
                  <a:lnTo>
                    <a:pt x="152" y="19"/>
                  </a:lnTo>
                  <a:lnTo>
                    <a:pt x="152" y="19"/>
                  </a:lnTo>
                  <a:lnTo>
                    <a:pt x="152" y="15"/>
                  </a:lnTo>
                  <a:lnTo>
                    <a:pt x="148" y="15"/>
                  </a:lnTo>
                  <a:lnTo>
                    <a:pt x="148" y="19"/>
                  </a:lnTo>
                  <a:lnTo>
                    <a:pt x="133" y="19"/>
                  </a:lnTo>
                  <a:lnTo>
                    <a:pt x="133" y="23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30" y="26"/>
                  </a:lnTo>
                  <a:lnTo>
                    <a:pt x="130" y="30"/>
                  </a:lnTo>
                  <a:lnTo>
                    <a:pt x="119" y="34"/>
                  </a:lnTo>
                  <a:lnTo>
                    <a:pt x="115" y="34"/>
                  </a:lnTo>
                  <a:lnTo>
                    <a:pt x="111" y="34"/>
                  </a:lnTo>
                  <a:lnTo>
                    <a:pt x="108" y="34"/>
                  </a:lnTo>
                  <a:lnTo>
                    <a:pt x="104" y="34"/>
                  </a:lnTo>
                  <a:lnTo>
                    <a:pt x="100" y="34"/>
                  </a:lnTo>
                  <a:lnTo>
                    <a:pt x="100" y="3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3" y="23"/>
                  </a:lnTo>
                  <a:lnTo>
                    <a:pt x="93" y="23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5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89" y="8"/>
                  </a:lnTo>
                  <a:lnTo>
                    <a:pt x="89" y="8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89" y="0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26" y="19"/>
                  </a:lnTo>
                  <a:lnTo>
                    <a:pt x="26" y="30"/>
                  </a:lnTo>
                  <a:lnTo>
                    <a:pt x="33" y="38"/>
                  </a:lnTo>
                  <a:lnTo>
                    <a:pt x="30" y="41"/>
                  </a:lnTo>
                  <a:lnTo>
                    <a:pt x="26" y="49"/>
                  </a:lnTo>
                  <a:lnTo>
                    <a:pt x="30" y="49"/>
                  </a:lnTo>
                  <a:lnTo>
                    <a:pt x="30" y="56"/>
                  </a:lnTo>
                  <a:lnTo>
                    <a:pt x="30" y="60"/>
                  </a:lnTo>
                  <a:lnTo>
                    <a:pt x="30" y="63"/>
                  </a:lnTo>
                  <a:lnTo>
                    <a:pt x="37" y="71"/>
                  </a:lnTo>
                  <a:lnTo>
                    <a:pt x="37" y="75"/>
                  </a:lnTo>
                  <a:lnTo>
                    <a:pt x="41" y="78"/>
                  </a:lnTo>
                  <a:lnTo>
                    <a:pt x="41" y="89"/>
                  </a:lnTo>
                  <a:lnTo>
                    <a:pt x="33" y="101"/>
                  </a:lnTo>
                  <a:lnTo>
                    <a:pt x="30" y="101"/>
                  </a:lnTo>
                  <a:lnTo>
                    <a:pt x="22" y="104"/>
                  </a:lnTo>
                  <a:lnTo>
                    <a:pt x="22" y="108"/>
                  </a:lnTo>
                  <a:lnTo>
                    <a:pt x="15" y="115"/>
                  </a:lnTo>
                  <a:lnTo>
                    <a:pt x="15" y="123"/>
                  </a:lnTo>
                  <a:lnTo>
                    <a:pt x="11" y="123"/>
                  </a:lnTo>
                  <a:lnTo>
                    <a:pt x="11" y="134"/>
                  </a:lnTo>
                  <a:lnTo>
                    <a:pt x="8" y="141"/>
                  </a:lnTo>
                  <a:lnTo>
                    <a:pt x="8" y="145"/>
                  </a:lnTo>
                  <a:lnTo>
                    <a:pt x="4" y="149"/>
                  </a:lnTo>
                  <a:lnTo>
                    <a:pt x="4" y="156"/>
                  </a:lnTo>
                  <a:lnTo>
                    <a:pt x="4" y="160"/>
                  </a:lnTo>
                  <a:lnTo>
                    <a:pt x="4" y="167"/>
                  </a:lnTo>
                  <a:lnTo>
                    <a:pt x="0" y="171"/>
                  </a:lnTo>
                  <a:lnTo>
                    <a:pt x="0" y="175"/>
                  </a:lnTo>
                  <a:lnTo>
                    <a:pt x="0" y="175"/>
                  </a:lnTo>
                  <a:lnTo>
                    <a:pt x="4" y="175"/>
                  </a:lnTo>
                  <a:lnTo>
                    <a:pt x="4" y="175"/>
                  </a:lnTo>
                  <a:lnTo>
                    <a:pt x="8" y="175"/>
                  </a:lnTo>
                  <a:lnTo>
                    <a:pt x="8" y="171"/>
                  </a:lnTo>
                  <a:lnTo>
                    <a:pt x="8" y="171"/>
                  </a:lnTo>
                  <a:lnTo>
                    <a:pt x="11" y="171"/>
                  </a:lnTo>
                  <a:lnTo>
                    <a:pt x="15" y="175"/>
                  </a:lnTo>
                  <a:lnTo>
                    <a:pt x="15" y="171"/>
                  </a:lnTo>
                  <a:lnTo>
                    <a:pt x="15" y="171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0" y="167"/>
                  </a:lnTo>
                  <a:lnTo>
                    <a:pt x="30" y="167"/>
                  </a:lnTo>
                  <a:lnTo>
                    <a:pt x="30" y="171"/>
                  </a:lnTo>
                  <a:lnTo>
                    <a:pt x="33" y="171"/>
                  </a:lnTo>
                  <a:lnTo>
                    <a:pt x="33" y="171"/>
                  </a:lnTo>
                  <a:lnTo>
                    <a:pt x="33" y="171"/>
                  </a:lnTo>
                  <a:lnTo>
                    <a:pt x="37" y="175"/>
                  </a:lnTo>
                  <a:lnTo>
                    <a:pt x="41" y="175"/>
                  </a:lnTo>
                  <a:lnTo>
                    <a:pt x="45" y="175"/>
                  </a:lnTo>
                  <a:lnTo>
                    <a:pt x="45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111" y="175"/>
                  </a:lnTo>
                  <a:lnTo>
                    <a:pt x="111" y="175"/>
                  </a:lnTo>
                  <a:lnTo>
                    <a:pt x="115" y="178"/>
                  </a:lnTo>
                  <a:lnTo>
                    <a:pt x="115" y="178"/>
                  </a:lnTo>
                  <a:lnTo>
                    <a:pt x="119" y="178"/>
                  </a:lnTo>
                  <a:lnTo>
                    <a:pt x="122" y="182"/>
                  </a:lnTo>
                  <a:lnTo>
                    <a:pt x="122" y="182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30" y="182"/>
                  </a:lnTo>
                  <a:lnTo>
                    <a:pt x="130" y="182"/>
                  </a:lnTo>
                  <a:lnTo>
                    <a:pt x="133" y="182"/>
                  </a:lnTo>
                  <a:lnTo>
                    <a:pt x="137" y="182"/>
                  </a:lnTo>
                  <a:lnTo>
                    <a:pt x="141" y="182"/>
                  </a:lnTo>
                  <a:lnTo>
                    <a:pt x="141" y="178"/>
                  </a:lnTo>
                  <a:lnTo>
                    <a:pt x="141" y="182"/>
                  </a:lnTo>
                  <a:lnTo>
                    <a:pt x="145" y="182"/>
                  </a:lnTo>
                  <a:lnTo>
                    <a:pt x="148" y="182"/>
                  </a:lnTo>
                  <a:lnTo>
                    <a:pt x="148" y="186"/>
                  </a:lnTo>
                  <a:lnTo>
                    <a:pt x="152" y="186"/>
                  </a:lnTo>
                  <a:lnTo>
                    <a:pt x="156" y="186"/>
                  </a:lnTo>
                  <a:lnTo>
                    <a:pt x="156" y="182"/>
                  </a:lnTo>
                  <a:lnTo>
                    <a:pt x="156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7" y="186"/>
                  </a:lnTo>
                  <a:lnTo>
                    <a:pt x="167" y="186"/>
                  </a:lnTo>
                  <a:lnTo>
                    <a:pt x="167" y="186"/>
                  </a:lnTo>
                  <a:lnTo>
                    <a:pt x="193" y="17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3" name="Freeform 145"/>
            <p:cNvSpPr>
              <a:spLocks/>
            </p:cNvSpPr>
            <p:nvPr/>
          </p:nvSpPr>
          <p:spPr bwMode="auto">
            <a:xfrm>
              <a:off x="4816680" y="3482187"/>
              <a:ext cx="167262" cy="133810"/>
            </a:xfrm>
            <a:custGeom>
              <a:avLst/>
              <a:gdLst>
                <a:gd name="T0" fmla="*/ 8 w 130"/>
                <a:gd name="T1" fmla="*/ 33 h 104"/>
                <a:gd name="T2" fmla="*/ 11 w 130"/>
                <a:gd name="T3" fmla="*/ 33 h 104"/>
                <a:gd name="T4" fmla="*/ 23 w 130"/>
                <a:gd name="T5" fmla="*/ 33 h 104"/>
                <a:gd name="T6" fmla="*/ 23 w 130"/>
                <a:gd name="T7" fmla="*/ 33 h 104"/>
                <a:gd name="T8" fmla="*/ 34 w 130"/>
                <a:gd name="T9" fmla="*/ 33 h 104"/>
                <a:gd name="T10" fmla="*/ 56 w 130"/>
                <a:gd name="T11" fmla="*/ 15 h 104"/>
                <a:gd name="T12" fmla="*/ 63 w 130"/>
                <a:gd name="T13" fmla="*/ 11 h 104"/>
                <a:gd name="T14" fmla="*/ 63 w 130"/>
                <a:gd name="T15" fmla="*/ 7 h 104"/>
                <a:gd name="T16" fmla="*/ 71 w 130"/>
                <a:gd name="T17" fmla="*/ 0 h 104"/>
                <a:gd name="T18" fmla="*/ 82 w 130"/>
                <a:gd name="T19" fmla="*/ 0 h 104"/>
                <a:gd name="T20" fmla="*/ 85 w 130"/>
                <a:gd name="T21" fmla="*/ 0 h 104"/>
                <a:gd name="T22" fmla="*/ 89 w 130"/>
                <a:gd name="T23" fmla="*/ 3 h 104"/>
                <a:gd name="T24" fmla="*/ 97 w 130"/>
                <a:gd name="T25" fmla="*/ 7 h 104"/>
                <a:gd name="T26" fmla="*/ 104 w 130"/>
                <a:gd name="T27" fmla="*/ 7 h 104"/>
                <a:gd name="T28" fmla="*/ 115 w 130"/>
                <a:gd name="T29" fmla="*/ 11 h 104"/>
                <a:gd name="T30" fmla="*/ 126 w 130"/>
                <a:gd name="T31" fmla="*/ 18 h 104"/>
                <a:gd name="T32" fmla="*/ 130 w 130"/>
                <a:gd name="T33" fmla="*/ 22 h 104"/>
                <a:gd name="T34" fmla="*/ 130 w 130"/>
                <a:gd name="T35" fmla="*/ 29 h 104"/>
                <a:gd name="T36" fmla="*/ 126 w 130"/>
                <a:gd name="T37" fmla="*/ 37 h 104"/>
                <a:gd name="T38" fmla="*/ 130 w 130"/>
                <a:gd name="T39" fmla="*/ 41 h 104"/>
                <a:gd name="T40" fmla="*/ 126 w 130"/>
                <a:gd name="T41" fmla="*/ 48 h 104"/>
                <a:gd name="T42" fmla="*/ 122 w 130"/>
                <a:gd name="T43" fmla="*/ 52 h 104"/>
                <a:gd name="T44" fmla="*/ 126 w 130"/>
                <a:gd name="T45" fmla="*/ 59 h 104"/>
                <a:gd name="T46" fmla="*/ 126 w 130"/>
                <a:gd name="T47" fmla="*/ 63 h 104"/>
                <a:gd name="T48" fmla="*/ 122 w 130"/>
                <a:gd name="T49" fmla="*/ 70 h 104"/>
                <a:gd name="T50" fmla="*/ 119 w 130"/>
                <a:gd name="T51" fmla="*/ 74 h 104"/>
                <a:gd name="T52" fmla="*/ 119 w 130"/>
                <a:gd name="T53" fmla="*/ 85 h 104"/>
                <a:gd name="T54" fmla="*/ 97 w 130"/>
                <a:gd name="T55" fmla="*/ 104 h 104"/>
                <a:gd name="T56" fmla="*/ 85 w 130"/>
                <a:gd name="T57" fmla="*/ 104 h 104"/>
                <a:gd name="T58" fmla="*/ 78 w 130"/>
                <a:gd name="T59" fmla="*/ 100 h 104"/>
                <a:gd name="T60" fmla="*/ 67 w 130"/>
                <a:gd name="T61" fmla="*/ 100 h 104"/>
                <a:gd name="T62" fmla="*/ 63 w 130"/>
                <a:gd name="T63" fmla="*/ 96 h 104"/>
                <a:gd name="T64" fmla="*/ 56 w 130"/>
                <a:gd name="T65" fmla="*/ 93 h 104"/>
                <a:gd name="T66" fmla="*/ 48 w 130"/>
                <a:gd name="T67" fmla="*/ 93 h 104"/>
                <a:gd name="T68" fmla="*/ 41 w 130"/>
                <a:gd name="T69" fmla="*/ 85 h 104"/>
                <a:gd name="T70" fmla="*/ 37 w 130"/>
                <a:gd name="T71" fmla="*/ 78 h 104"/>
                <a:gd name="T72" fmla="*/ 34 w 130"/>
                <a:gd name="T73" fmla="*/ 74 h 104"/>
                <a:gd name="T74" fmla="*/ 34 w 130"/>
                <a:gd name="T75" fmla="*/ 70 h 104"/>
                <a:gd name="T76" fmla="*/ 26 w 130"/>
                <a:gd name="T77" fmla="*/ 67 h 104"/>
                <a:gd name="T78" fmla="*/ 19 w 130"/>
                <a:gd name="T79" fmla="*/ 55 h 104"/>
                <a:gd name="T80" fmla="*/ 15 w 130"/>
                <a:gd name="T81" fmla="*/ 52 h 104"/>
                <a:gd name="T82" fmla="*/ 11 w 130"/>
                <a:gd name="T83" fmla="*/ 44 h 104"/>
                <a:gd name="T84" fmla="*/ 8 w 130"/>
                <a:gd name="T85" fmla="*/ 41 h 104"/>
                <a:gd name="T86" fmla="*/ 0 w 130"/>
                <a:gd name="T87" fmla="*/ 37 h 104"/>
                <a:gd name="T88" fmla="*/ 0 w 130"/>
                <a:gd name="T89" fmla="*/ 33 h 104"/>
                <a:gd name="T90" fmla="*/ 0 w 130"/>
                <a:gd name="T91" fmla="*/ 3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0" h="104">
                  <a:moveTo>
                    <a:pt x="0" y="33"/>
                  </a:moveTo>
                  <a:lnTo>
                    <a:pt x="4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5" y="33"/>
                  </a:lnTo>
                  <a:lnTo>
                    <a:pt x="19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4" y="33"/>
                  </a:lnTo>
                  <a:lnTo>
                    <a:pt x="37" y="29"/>
                  </a:lnTo>
                  <a:lnTo>
                    <a:pt x="45" y="18"/>
                  </a:lnTo>
                  <a:lnTo>
                    <a:pt x="56" y="15"/>
                  </a:lnTo>
                  <a:lnTo>
                    <a:pt x="60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3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97" y="3"/>
                  </a:lnTo>
                  <a:lnTo>
                    <a:pt x="97" y="3"/>
                  </a:lnTo>
                  <a:lnTo>
                    <a:pt x="97" y="7"/>
                  </a:lnTo>
                  <a:lnTo>
                    <a:pt x="100" y="7"/>
                  </a:lnTo>
                  <a:lnTo>
                    <a:pt x="100" y="3"/>
                  </a:lnTo>
                  <a:lnTo>
                    <a:pt x="104" y="7"/>
                  </a:lnTo>
                  <a:lnTo>
                    <a:pt x="111" y="7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22" y="11"/>
                  </a:lnTo>
                  <a:lnTo>
                    <a:pt x="122" y="15"/>
                  </a:lnTo>
                  <a:lnTo>
                    <a:pt x="126" y="18"/>
                  </a:lnTo>
                  <a:lnTo>
                    <a:pt x="130" y="18"/>
                  </a:lnTo>
                  <a:lnTo>
                    <a:pt x="130" y="18"/>
                  </a:lnTo>
                  <a:lnTo>
                    <a:pt x="130" y="22"/>
                  </a:lnTo>
                  <a:lnTo>
                    <a:pt x="130" y="26"/>
                  </a:lnTo>
                  <a:lnTo>
                    <a:pt x="130" y="26"/>
                  </a:lnTo>
                  <a:lnTo>
                    <a:pt x="130" y="29"/>
                  </a:lnTo>
                  <a:lnTo>
                    <a:pt x="130" y="29"/>
                  </a:lnTo>
                  <a:lnTo>
                    <a:pt x="126" y="33"/>
                  </a:lnTo>
                  <a:lnTo>
                    <a:pt x="126" y="37"/>
                  </a:lnTo>
                  <a:lnTo>
                    <a:pt x="126" y="41"/>
                  </a:lnTo>
                  <a:lnTo>
                    <a:pt x="126" y="41"/>
                  </a:lnTo>
                  <a:lnTo>
                    <a:pt x="130" y="41"/>
                  </a:lnTo>
                  <a:lnTo>
                    <a:pt x="126" y="41"/>
                  </a:lnTo>
                  <a:lnTo>
                    <a:pt x="126" y="44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26" y="55"/>
                  </a:lnTo>
                  <a:lnTo>
                    <a:pt x="126" y="55"/>
                  </a:lnTo>
                  <a:lnTo>
                    <a:pt x="126" y="59"/>
                  </a:lnTo>
                  <a:lnTo>
                    <a:pt x="126" y="59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7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19" y="70"/>
                  </a:lnTo>
                  <a:lnTo>
                    <a:pt x="119" y="74"/>
                  </a:lnTo>
                  <a:lnTo>
                    <a:pt x="119" y="74"/>
                  </a:lnTo>
                  <a:lnTo>
                    <a:pt x="119" y="78"/>
                  </a:lnTo>
                  <a:lnTo>
                    <a:pt x="119" y="81"/>
                  </a:lnTo>
                  <a:lnTo>
                    <a:pt x="119" y="85"/>
                  </a:lnTo>
                  <a:lnTo>
                    <a:pt x="119" y="89"/>
                  </a:lnTo>
                  <a:lnTo>
                    <a:pt x="100" y="104"/>
                  </a:lnTo>
                  <a:lnTo>
                    <a:pt x="97" y="104"/>
                  </a:lnTo>
                  <a:lnTo>
                    <a:pt x="89" y="100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2" y="104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4" y="100"/>
                  </a:lnTo>
                  <a:lnTo>
                    <a:pt x="71" y="100"/>
                  </a:lnTo>
                  <a:lnTo>
                    <a:pt x="67" y="100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3" y="93"/>
                  </a:lnTo>
                  <a:lnTo>
                    <a:pt x="60" y="93"/>
                  </a:lnTo>
                  <a:lnTo>
                    <a:pt x="56" y="93"/>
                  </a:lnTo>
                  <a:lnTo>
                    <a:pt x="56" y="93"/>
                  </a:lnTo>
                  <a:lnTo>
                    <a:pt x="52" y="89"/>
                  </a:lnTo>
                  <a:lnTo>
                    <a:pt x="48" y="93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41" y="85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37" y="78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4" y="74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26" y="67"/>
                  </a:lnTo>
                  <a:lnTo>
                    <a:pt x="23" y="63"/>
                  </a:lnTo>
                  <a:lnTo>
                    <a:pt x="19" y="55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1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4" y="41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4" name="Freeform 146"/>
            <p:cNvSpPr>
              <a:spLocks/>
            </p:cNvSpPr>
            <p:nvPr/>
          </p:nvSpPr>
          <p:spPr bwMode="auto">
            <a:xfrm>
              <a:off x="4702168" y="3524645"/>
              <a:ext cx="200714" cy="176269"/>
            </a:xfrm>
            <a:custGeom>
              <a:avLst/>
              <a:gdLst>
                <a:gd name="T0" fmla="*/ 89 w 156"/>
                <a:gd name="T1" fmla="*/ 0 h 137"/>
                <a:gd name="T2" fmla="*/ 93 w 156"/>
                <a:gd name="T3" fmla="*/ 4 h 137"/>
                <a:gd name="T4" fmla="*/ 97 w 156"/>
                <a:gd name="T5" fmla="*/ 11 h 137"/>
                <a:gd name="T6" fmla="*/ 100 w 156"/>
                <a:gd name="T7" fmla="*/ 15 h 137"/>
                <a:gd name="T8" fmla="*/ 104 w 156"/>
                <a:gd name="T9" fmla="*/ 19 h 137"/>
                <a:gd name="T10" fmla="*/ 108 w 156"/>
                <a:gd name="T11" fmla="*/ 22 h 137"/>
                <a:gd name="T12" fmla="*/ 119 w 156"/>
                <a:gd name="T13" fmla="*/ 34 h 137"/>
                <a:gd name="T14" fmla="*/ 123 w 156"/>
                <a:gd name="T15" fmla="*/ 37 h 137"/>
                <a:gd name="T16" fmla="*/ 126 w 156"/>
                <a:gd name="T17" fmla="*/ 41 h 137"/>
                <a:gd name="T18" fmla="*/ 126 w 156"/>
                <a:gd name="T19" fmla="*/ 48 h 137"/>
                <a:gd name="T20" fmla="*/ 134 w 156"/>
                <a:gd name="T21" fmla="*/ 56 h 137"/>
                <a:gd name="T22" fmla="*/ 141 w 156"/>
                <a:gd name="T23" fmla="*/ 56 h 137"/>
                <a:gd name="T24" fmla="*/ 149 w 156"/>
                <a:gd name="T25" fmla="*/ 60 h 137"/>
                <a:gd name="T26" fmla="*/ 152 w 156"/>
                <a:gd name="T27" fmla="*/ 63 h 137"/>
                <a:gd name="T28" fmla="*/ 152 w 156"/>
                <a:gd name="T29" fmla="*/ 67 h 137"/>
                <a:gd name="T30" fmla="*/ 149 w 156"/>
                <a:gd name="T31" fmla="*/ 67 h 137"/>
                <a:gd name="T32" fmla="*/ 145 w 156"/>
                <a:gd name="T33" fmla="*/ 74 h 137"/>
                <a:gd name="T34" fmla="*/ 137 w 156"/>
                <a:gd name="T35" fmla="*/ 74 h 137"/>
                <a:gd name="T36" fmla="*/ 130 w 156"/>
                <a:gd name="T37" fmla="*/ 78 h 137"/>
                <a:gd name="T38" fmla="*/ 126 w 156"/>
                <a:gd name="T39" fmla="*/ 82 h 137"/>
                <a:gd name="T40" fmla="*/ 119 w 156"/>
                <a:gd name="T41" fmla="*/ 85 h 137"/>
                <a:gd name="T42" fmla="*/ 112 w 156"/>
                <a:gd name="T43" fmla="*/ 93 h 137"/>
                <a:gd name="T44" fmla="*/ 112 w 156"/>
                <a:gd name="T45" fmla="*/ 97 h 137"/>
                <a:gd name="T46" fmla="*/ 108 w 156"/>
                <a:gd name="T47" fmla="*/ 100 h 137"/>
                <a:gd name="T48" fmla="*/ 104 w 156"/>
                <a:gd name="T49" fmla="*/ 104 h 137"/>
                <a:gd name="T50" fmla="*/ 97 w 156"/>
                <a:gd name="T51" fmla="*/ 108 h 137"/>
                <a:gd name="T52" fmla="*/ 93 w 156"/>
                <a:gd name="T53" fmla="*/ 115 h 137"/>
                <a:gd name="T54" fmla="*/ 93 w 156"/>
                <a:gd name="T55" fmla="*/ 123 h 137"/>
                <a:gd name="T56" fmla="*/ 86 w 156"/>
                <a:gd name="T57" fmla="*/ 123 h 137"/>
                <a:gd name="T58" fmla="*/ 74 w 156"/>
                <a:gd name="T59" fmla="*/ 123 h 137"/>
                <a:gd name="T60" fmla="*/ 63 w 156"/>
                <a:gd name="T61" fmla="*/ 119 h 137"/>
                <a:gd name="T62" fmla="*/ 56 w 156"/>
                <a:gd name="T63" fmla="*/ 115 h 137"/>
                <a:gd name="T64" fmla="*/ 45 w 156"/>
                <a:gd name="T65" fmla="*/ 126 h 137"/>
                <a:gd name="T66" fmla="*/ 34 w 156"/>
                <a:gd name="T67" fmla="*/ 134 h 137"/>
                <a:gd name="T68" fmla="*/ 26 w 156"/>
                <a:gd name="T69" fmla="*/ 137 h 137"/>
                <a:gd name="T70" fmla="*/ 15 w 156"/>
                <a:gd name="T71" fmla="*/ 137 h 137"/>
                <a:gd name="T72" fmla="*/ 12 w 156"/>
                <a:gd name="T73" fmla="*/ 130 h 137"/>
                <a:gd name="T74" fmla="*/ 8 w 156"/>
                <a:gd name="T75" fmla="*/ 115 h 137"/>
                <a:gd name="T76" fmla="*/ 0 w 156"/>
                <a:gd name="T77" fmla="*/ 111 h 137"/>
                <a:gd name="T78" fmla="*/ 19 w 156"/>
                <a:gd name="T79" fmla="*/ 63 h 137"/>
                <a:gd name="T80" fmla="*/ 49 w 156"/>
                <a:gd name="T81" fmla="*/ 8 h 137"/>
                <a:gd name="T82" fmla="*/ 56 w 156"/>
                <a:gd name="T83" fmla="*/ 4 h 137"/>
                <a:gd name="T84" fmla="*/ 60 w 156"/>
                <a:gd name="T85" fmla="*/ 8 h 137"/>
                <a:gd name="T86" fmla="*/ 60 w 156"/>
                <a:gd name="T87" fmla="*/ 11 h 137"/>
                <a:gd name="T88" fmla="*/ 74 w 156"/>
                <a:gd name="T89" fmla="*/ 0 h 137"/>
                <a:gd name="T90" fmla="*/ 78 w 156"/>
                <a:gd name="T91" fmla="*/ 4 h 137"/>
                <a:gd name="T92" fmla="*/ 89 w 156"/>
                <a:gd name="T93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6" h="137">
                  <a:moveTo>
                    <a:pt x="89" y="0"/>
                  </a:moveTo>
                  <a:lnTo>
                    <a:pt x="89" y="0"/>
                  </a:lnTo>
                  <a:lnTo>
                    <a:pt x="89" y="0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93" y="4"/>
                  </a:lnTo>
                  <a:lnTo>
                    <a:pt x="93" y="8"/>
                  </a:lnTo>
                  <a:lnTo>
                    <a:pt x="97" y="8"/>
                  </a:lnTo>
                  <a:lnTo>
                    <a:pt x="97" y="11"/>
                  </a:lnTo>
                  <a:lnTo>
                    <a:pt x="97" y="11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4" y="22"/>
                  </a:lnTo>
                  <a:lnTo>
                    <a:pt x="108" y="22"/>
                  </a:lnTo>
                  <a:lnTo>
                    <a:pt x="108" y="22"/>
                  </a:lnTo>
                  <a:lnTo>
                    <a:pt x="112" y="30"/>
                  </a:lnTo>
                  <a:lnTo>
                    <a:pt x="115" y="34"/>
                  </a:lnTo>
                  <a:lnTo>
                    <a:pt x="119" y="34"/>
                  </a:lnTo>
                  <a:lnTo>
                    <a:pt x="119" y="34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41"/>
                  </a:lnTo>
                  <a:lnTo>
                    <a:pt x="126" y="41"/>
                  </a:lnTo>
                  <a:lnTo>
                    <a:pt x="126" y="41"/>
                  </a:lnTo>
                  <a:lnTo>
                    <a:pt x="126" y="45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30" y="52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7" y="60"/>
                  </a:lnTo>
                  <a:lnTo>
                    <a:pt x="141" y="56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9" y="60"/>
                  </a:lnTo>
                  <a:lnTo>
                    <a:pt x="152" y="60"/>
                  </a:lnTo>
                  <a:lnTo>
                    <a:pt x="152" y="63"/>
                  </a:lnTo>
                  <a:lnTo>
                    <a:pt x="152" y="63"/>
                  </a:lnTo>
                  <a:lnTo>
                    <a:pt x="152" y="63"/>
                  </a:lnTo>
                  <a:lnTo>
                    <a:pt x="156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49" y="67"/>
                  </a:lnTo>
                  <a:lnTo>
                    <a:pt x="149" y="67"/>
                  </a:lnTo>
                  <a:lnTo>
                    <a:pt x="149" y="71"/>
                  </a:lnTo>
                  <a:lnTo>
                    <a:pt x="145" y="71"/>
                  </a:lnTo>
                  <a:lnTo>
                    <a:pt x="145" y="74"/>
                  </a:lnTo>
                  <a:lnTo>
                    <a:pt x="141" y="74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4" y="74"/>
                  </a:lnTo>
                  <a:lnTo>
                    <a:pt x="130" y="78"/>
                  </a:lnTo>
                  <a:lnTo>
                    <a:pt x="126" y="78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3" y="82"/>
                  </a:lnTo>
                  <a:lnTo>
                    <a:pt x="123" y="85"/>
                  </a:lnTo>
                  <a:lnTo>
                    <a:pt x="119" y="85"/>
                  </a:lnTo>
                  <a:lnTo>
                    <a:pt x="119" y="85"/>
                  </a:lnTo>
                  <a:lnTo>
                    <a:pt x="112" y="89"/>
                  </a:lnTo>
                  <a:lnTo>
                    <a:pt x="112" y="93"/>
                  </a:lnTo>
                  <a:lnTo>
                    <a:pt x="115" y="97"/>
                  </a:lnTo>
                  <a:lnTo>
                    <a:pt x="115" y="97"/>
                  </a:lnTo>
                  <a:lnTo>
                    <a:pt x="112" y="97"/>
                  </a:lnTo>
                  <a:lnTo>
                    <a:pt x="112" y="100"/>
                  </a:lnTo>
                  <a:lnTo>
                    <a:pt x="108" y="100"/>
                  </a:lnTo>
                  <a:lnTo>
                    <a:pt x="108" y="100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97" y="108"/>
                  </a:lnTo>
                  <a:lnTo>
                    <a:pt x="93" y="111"/>
                  </a:lnTo>
                  <a:lnTo>
                    <a:pt x="93" y="115"/>
                  </a:lnTo>
                  <a:lnTo>
                    <a:pt x="93" y="115"/>
                  </a:lnTo>
                  <a:lnTo>
                    <a:pt x="93" y="119"/>
                  </a:lnTo>
                  <a:lnTo>
                    <a:pt x="93" y="119"/>
                  </a:lnTo>
                  <a:lnTo>
                    <a:pt x="93" y="123"/>
                  </a:lnTo>
                  <a:lnTo>
                    <a:pt x="89" y="123"/>
                  </a:lnTo>
                  <a:lnTo>
                    <a:pt x="86" y="123"/>
                  </a:lnTo>
                  <a:lnTo>
                    <a:pt x="86" y="123"/>
                  </a:lnTo>
                  <a:lnTo>
                    <a:pt x="82" y="123"/>
                  </a:lnTo>
                  <a:lnTo>
                    <a:pt x="78" y="123"/>
                  </a:lnTo>
                  <a:lnTo>
                    <a:pt x="74" y="123"/>
                  </a:lnTo>
                  <a:lnTo>
                    <a:pt x="74" y="123"/>
                  </a:lnTo>
                  <a:lnTo>
                    <a:pt x="71" y="123"/>
                  </a:lnTo>
                  <a:lnTo>
                    <a:pt x="63" y="119"/>
                  </a:lnTo>
                  <a:lnTo>
                    <a:pt x="63" y="119"/>
                  </a:lnTo>
                  <a:lnTo>
                    <a:pt x="60" y="115"/>
                  </a:lnTo>
                  <a:lnTo>
                    <a:pt x="56" y="115"/>
                  </a:lnTo>
                  <a:lnTo>
                    <a:pt x="52" y="115"/>
                  </a:lnTo>
                  <a:lnTo>
                    <a:pt x="49" y="119"/>
                  </a:lnTo>
                  <a:lnTo>
                    <a:pt x="45" y="126"/>
                  </a:lnTo>
                  <a:lnTo>
                    <a:pt x="41" y="130"/>
                  </a:lnTo>
                  <a:lnTo>
                    <a:pt x="37" y="130"/>
                  </a:lnTo>
                  <a:lnTo>
                    <a:pt x="34" y="134"/>
                  </a:lnTo>
                  <a:lnTo>
                    <a:pt x="30" y="134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3" y="137"/>
                  </a:lnTo>
                  <a:lnTo>
                    <a:pt x="19" y="137"/>
                  </a:lnTo>
                  <a:lnTo>
                    <a:pt x="15" y="137"/>
                  </a:lnTo>
                  <a:lnTo>
                    <a:pt x="12" y="137"/>
                  </a:lnTo>
                  <a:lnTo>
                    <a:pt x="12" y="134"/>
                  </a:lnTo>
                  <a:lnTo>
                    <a:pt x="12" y="130"/>
                  </a:lnTo>
                  <a:lnTo>
                    <a:pt x="12" y="126"/>
                  </a:lnTo>
                  <a:lnTo>
                    <a:pt x="8" y="119"/>
                  </a:lnTo>
                  <a:lnTo>
                    <a:pt x="8" y="115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08"/>
                  </a:lnTo>
                  <a:lnTo>
                    <a:pt x="4" y="63"/>
                  </a:lnTo>
                  <a:lnTo>
                    <a:pt x="19" y="63"/>
                  </a:lnTo>
                  <a:lnTo>
                    <a:pt x="23" y="8"/>
                  </a:lnTo>
                  <a:lnTo>
                    <a:pt x="34" y="8"/>
                  </a:lnTo>
                  <a:lnTo>
                    <a:pt x="49" y="8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60" y="4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7" y="8"/>
                  </a:lnTo>
                  <a:lnTo>
                    <a:pt x="71" y="4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82" y="0"/>
                  </a:lnTo>
                  <a:lnTo>
                    <a:pt x="86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5" name="Freeform 147"/>
            <p:cNvSpPr>
              <a:spLocks/>
            </p:cNvSpPr>
            <p:nvPr/>
          </p:nvSpPr>
          <p:spPr bwMode="auto">
            <a:xfrm>
              <a:off x="4531048" y="3505347"/>
              <a:ext cx="285632" cy="244460"/>
            </a:xfrm>
            <a:custGeom>
              <a:avLst/>
              <a:gdLst>
                <a:gd name="T0" fmla="*/ 137 w 222"/>
                <a:gd name="T1" fmla="*/ 78 h 190"/>
                <a:gd name="T2" fmla="*/ 167 w 222"/>
                <a:gd name="T3" fmla="*/ 23 h 190"/>
                <a:gd name="T4" fmla="*/ 189 w 222"/>
                <a:gd name="T5" fmla="*/ 19 h 190"/>
                <a:gd name="T6" fmla="*/ 193 w 222"/>
                <a:gd name="T7" fmla="*/ 23 h 190"/>
                <a:gd name="T8" fmla="*/ 193 w 222"/>
                <a:gd name="T9" fmla="*/ 26 h 190"/>
                <a:gd name="T10" fmla="*/ 204 w 222"/>
                <a:gd name="T11" fmla="*/ 19 h 190"/>
                <a:gd name="T12" fmla="*/ 211 w 222"/>
                <a:gd name="T13" fmla="*/ 19 h 190"/>
                <a:gd name="T14" fmla="*/ 219 w 222"/>
                <a:gd name="T15" fmla="*/ 15 h 190"/>
                <a:gd name="T16" fmla="*/ 219 w 222"/>
                <a:gd name="T17" fmla="*/ 11 h 190"/>
                <a:gd name="T18" fmla="*/ 215 w 222"/>
                <a:gd name="T19" fmla="*/ 8 h 190"/>
                <a:gd name="T20" fmla="*/ 211 w 222"/>
                <a:gd name="T21" fmla="*/ 11 h 190"/>
                <a:gd name="T22" fmla="*/ 167 w 222"/>
                <a:gd name="T23" fmla="*/ 19 h 190"/>
                <a:gd name="T24" fmla="*/ 163 w 222"/>
                <a:gd name="T25" fmla="*/ 19 h 190"/>
                <a:gd name="T26" fmla="*/ 159 w 222"/>
                <a:gd name="T27" fmla="*/ 15 h 190"/>
                <a:gd name="T28" fmla="*/ 156 w 222"/>
                <a:gd name="T29" fmla="*/ 15 h 190"/>
                <a:gd name="T30" fmla="*/ 148 w 222"/>
                <a:gd name="T31" fmla="*/ 19 h 190"/>
                <a:gd name="T32" fmla="*/ 141 w 222"/>
                <a:gd name="T33" fmla="*/ 15 h 190"/>
                <a:gd name="T34" fmla="*/ 137 w 222"/>
                <a:gd name="T35" fmla="*/ 15 h 190"/>
                <a:gd name="T36" fmla="*/ 130 w 222"/>
                <a:gd name="T37" fmla="*/ 15 h 190"/>
                <a:gd name="T38" fmla="*/ 122 w 222"/>
                <a:gd name="T39" fmla="*/ 15 h 190"/>
                <a:gd name="T40" fmla="*/ 115 w 222"/>
                <a:gd name="T41" fmla="*/ 11 h 190"/>
                <a:gd name="T42" fmla="*/ 111 w 222"/>
                <a:gd name="T43" fmla="*/ 8 h 190"/>
                <a:gd name="T44" fmla="*/ 48 w 222"/>
                <a:gd name="T45" fmla="*/ 8 h 190"/>
                <a:gd name="T46" fmla="*/ 41 w 222"/>
                <a:gd name="T47" fmla="*/ 8 h 190"/>
                <a:gd name="T48" fmla="*/ 33 w 222"/>
                <a:gd name="T49" fmla="*/ 4 h 190"/>
                <a:gd name="T50" fmla="*/ 30 w 222"/>
                <a:gd name="T51" fmla="*/ 0 h 190"/>
                <a:gd name="T52" fmla="*/ 26 w 222"/>
                <a:gd name="T53" fmla="*/ 0 h 190"/>
                <a:gd name="T54" fmla="*/ 22 w 222"/>
                <a:gd name="T55" fmla="*/ 0 h 190"/>
                <a:gd name="T56" fmla="*/ 15 w 222"/>
                <a:gd name="T57" fmla="*/ 8 h 190"/>
                <a:gd name="T58" fmla="*/ 8 w 222"/>
                <a:gd name="T59" fmla="*/ 4 h 190"/>
                <a:gd name="T60" fmla="*/ 4 w 222"/>
                <a:gd name="T61" fmla="*/ 8 h 190"/>
                <a:gd name="T62" fmla="*/ 4 w 222"/>
                <a:gd name="T63" fmla="*/ 19 h 190"/>
                <a:gd name="T64" fmla="*/ 26 w 222"/>
                <a:gd name="T65" fmla="*/ 52 h 190"/>
                <a:gd name="T66" fmla="*/ 33 w 222"/>
                <a:gd name="T67" fmla="*/ 75 h 190"/>
                <a:gd name="T68" fmla="*/ 41 w 222"/>
                <a:gd name="T69" fmla="*/ 93 h 190"/>
                <a:gd name="T70" fmla="*/ 48 w 222"/>
                <a:gd name="T71" fmla="*/ 123 h 190"/>
                <a:gd name="T72" fmla="*/ 48 w 222"/>
                <a:gd name="T73" fmla="*/ 134 h 190"/>
                <a:gd name="T74" fmla="*/ 52 w 222"/>
                <a:gd name="T75" fmla="*/ 145 h 190"/>
                <a:gd name="T76" fmla="*/ 52 w 222"/>
                <a:gd name="T77" fmla="*/ 152 h 190"/>
                <a:gd name="T78" fmla="*/ 59 w 222"/>
                <a:gd name="T79" fmla="*/ 167 h 190"/>
                <a:gd name="T80" fmla="*/ 67 w 222"/>
                <a:gd name="T81" fmla="*/ 178 h 190"/>
                <a:gd name="T82" fmla="*/ 78 w 222"/>
                <a:gd name="T83" fmla="*/ 178 h 190"/>
                <a:gd name="T84" fmla="*/ 82 w 222"/>
                <a:gd name="T85" fmla="*/ 175 h 190"/>
                <a:gd name="T86" fmla="*/ 89 w 222"/>
                <a:gd name="T87" fmla="*/ 175 h 190"/>
                <a:gd name="T88" fmla="*/ 96 w 222"/>
                <a:gd name="T89" fmla="*/ 186 h 190"/>
                <a:gd name="T90" fmla="*/ 104 w 222"/>
                <a:gd name="T91" fmla="*/ 186 h 190"/>
                <a:gd name="T92" fmla="*/ 111 w 222"/>
                <a:gd name="T93" fmla="*/ 186 h 190"/>
                <a:gd name="T94" fmla="*/ 115 w 222"/>
                <a:gd name="T95" fmla="*/ 190 h 190"/>
                <a:gd name="T96" fmla="*/ 119 w 222"/>
                <a:gd name="T97" fmla="*/ 182 h 190"/>
                <a:gd name="T98" fmla="*/ 130 w 222"/>
                <a:gd name="T99" fmla="*/ 178 h 190"/>
                <a:gd name="T100" fmla="*/ 133 w 222"/>
                <a:gd name="T101" fmla="*/ 12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2" h="190">
                  <a:moveTo>
                    <a:pt x="133" y="126"/>
                  </a:moveTo>
                  <a:lnTo>
                    <a:pt x="133" y="123"/>
                  </a:lnTo>
                  <a:lnTo>
                    <a:pt x="137" y="78"/>
                  </a:lnTo>
                  <a:lnTo>
                    <a:pt x="152" y="78"/>
                  </a:lnTo>
                  <a:lnTo>
                    <a:pt x="156" y="23"/>
                  </a:lnTo>
                  <a:lnTo>
                    <a:pt x="167" y="23"/>
                  </a:lnTo>
                  <a:lnTo>
                    <a:pt x="182" y="23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93" y="19"/>
                  </a:lnTo>
                  <a:lnTo>
                    <a:pt x="193" y="23"/>
                  </a:lnTo>
                  <a:lnTo>
                    <a:pt x="193" y="23"/>
                  </a:lnTo>
                  <a:lnTo>
                    <a:pt x="193" y="23"/>
                  </a:lnTo>
                  <a:lnTo>
                    <a:pt x="193" y="26"/>
                  </a:lnTo>
                  <a:lnTo>
                    <a:pt x="193" y="26"/>
                  </a:lnTo>
                  <a:lnTo>
                    <a:pt x="200" y="23"/>
                  </a:lnTo>
                  <a:lnTo>
                    <a:pt x="204" y="19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211" y="19"/>
                  </a:lnTo>
                  <a:lnTo>
                    <a:pt x="211" y="19"/>
                  </a:lnTo>
                  <a:lnTo>
                    <a:pt x="215" y="15"/>
                  </a:lnTo>
                  <a:lnTo>
                    <a:pt x="219" y="15"/>
                  </a:lnTo>
                  <a:lnTo>
                    <a:pt x="222" y="15"/>
                  </a:lnTo>
                  <a:lnTo>
                    <a:pt x="222" y="11"/>
                  </a:lnTo>
                  <a:lnTo>
                    <a:pt x="219" y="11"/>
                  </a:lnTo>
                  <a:lnTo>
                    <a:pt x="219" y="11"/>
                  </a:lnTo>
                  <a:lnTo>
                    <a:pt x="219" y="11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1" y="11"/>
                  </a:lnTo>
                  <a:lnTo>
                    <a:pt x="207" y="8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56" y="15"/>
                  </a:lnTo>
                  <a:lnTo>
                    <a:pt x="156" y="15"/>
                  </a:lnTo>
                  <a:lnTo>
                    <a:pt x="156" y="19"/>
                  </a:lnTo>
                  <a:lnTo>
                    <a:pt x="152" y="19"/>
                  </a:lnTo>
                  <a:lnTo>
                    <a:pt x="148" y="19"/>
                  </a:lnTo>
                  <a:lnTo>
                    <a:pt x="148" y="15"/>
                  </a:lnTo>
                  <a:lnTo>
                    <a:pt x="145" y="15"/>
                  </a:lnTo>
                  <a:lnTo>
                    <a:pt x="141" y="15"/>
                  </a:lnTo>
                  <a:lnTo>
                    <a:pt x="141" y="11"/>
                  </a:lnTo>
                  <a:lnTo>
                    <a:pt x="141" y="15"/>
                  </a:lnTo>
                  <a:lnTo>
                    <a:pt x="137" y="15"/>
                  </a:lnTo>
                  <a:lnTo>
                    <a:pt x="133" y="15"/>
                  </a:lnTo>
                  <a:lnTo>
                    <a:pt x="130" y="15"/>
                  </a:lnTo>
                  <a:lnTo>
                    <a:pt x="130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19" y="11"/>
                  </a:lnTo>
                  <a:lnTo>
                    <a:pt x="115" y="11"/>
                  </a:lnTo>
                  <a:lnTo>
                    <a:pt x="115" y="11"/>
                  </a:lnTo>
                  <a:lnTo>
                    <a:pt x="111" y="8"/>
                  </a:lnTo>
                  <a:lnTo>
                    <a:pt x="111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41" y="8"/>
                  </a:lnTo>
                  <a:lnTo>
                    <a:pt x="37" y="8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1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19"/>
                  </a:lnTo>
                  <a:lnTo>
                    <a:pt x="11" y="30"/>
                  </a:lnTo>
                  <a:lnTo>
                    <a:pt x="19" y="37"/>
                  </a:lnTo>
                  <a:lnTo>
                    <a:pt x="26" y="52"/>
                  </a:lnTo>
                  <a:lnTo>
                    <a:pt x="26" y="60"/>
                  </a:lnTo>
                  <a:lnTo>
                    <a:pt x="33" y="71"/>
                  </a:lnTo>
                  <a:lnTo>
                    <a:pt x="33" y="75"/>
                  </a:lnTo>
                  <a:lnTo>
                    <a:pt x="45" y="86"/>
                  </a:lnTo>
                  <a:lnTo>
                    <a:pt x="45" y="93"/>
                  </a:lnTo>
                  <a:lnTo>
                    <a:pt x="41" y="93"/>
                  </a:lnTo>
                  <a:lnTo>
                    <a:pt x="45" y="100"/>
                  </a:lnTo>
                  <a:lnTo>
                    <a:pt x="45" y="112"/>
                  </a:lnTo>
                  <a:lnTo>
                    <a:pt x="48" y="123"/>
                  </a:lnTo>
                  <a:lnTo>
                    <a:pt x="48" y="130"/>
                  </a:lnTo>
                  <a:lnTo>
                    <a:pt x="52" y="134"/>
                  </a:lnTo>
                  <a:lnTo>
                    <a:pt x="48" y="134"/>
                  </a:lnTo>
                  <a:lnTo>
                    <a:pt x="52" y="138"/>
                  </a:lnTo>
                  <a:lnTo>
                    <a:pt x="52" y="145"/>
                  </a:lnTo>
                  <a:lnTo>
                    <a:pt x="52" y="145"/>
                  </a:lnTo>
                  <a:lnTo>
                    <a:pt x="56" y="149"/>
                  </a:lnTo>
                  <a:lnTo>
                    <a:pt x="52" y="149"/>
                  </a:lnTo>
                  <a:lnTo>
                    <a:pt x="52" y="152"/>
                  </a:lnTo>
                  <a:lnTo>
                    <a:pt x="56" y="156"/>
                  </a:lnTo>
                  <a:lnTo>
                    <a:pt x="56" y="164"/>
                  </a:lnTo>
                  <a:lnTo>
                    <a:pt x="59" y="167"/>
                  </a:lnTo>
                  <a:lnTo>
                    <a:pt x="63" y="171"/>
                  </a:lnTo>
                  <a:lnTo>
                    <a:pt x="67" y="175"/>
                  </a:lnTo>
                  <a:lnTo>
                    <a:pt x="67" y="178"/>
                  </a:lnTo>
                  <a:lnTo>
                    <a:pt x="74" y="182"/>
                  </a:lnTo>
                  <a:lnTo>
                    <a:pt x="78" y="182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82" y="175"/>
                  </a:lnTo>
                  <a:lnTo>
                    <a:pt x="85" y="175"/>
                  </a:lnTo>
                  <a:lnTo>
                    <a:pt x="85" y="175"/>
                  </a:lnTo>
                  <a:lnTo>
                    <a:pt x="89" y="175"/>
                  </a:lnTo>
                  <a:lnTo>
                    <a:pt x="89" y="178"/>
                  </a:lnTo>
                  <a:lnTo>
                    <a:pt x="89" y="186"/>
                  </a:lnTo>
                  <a:lnTo>
                    <a:pt x="96" y="186"/>
                  </a:lnTo>
                  <a:lnTo>
                    <a:pt x="100" y="186"/>
                  </a:lnTo>
                  <a:lnTo>
                    <a:pt x="100" y="186"/>
                  </a:lnTo>
                  <a:lnTo>
                    <a:pt x="104" y="186"/>
                  </a:lnTo>
                  <a:lnTo>
                    <a:pt x="108" y="186"/>
                  </a:lnTo>
                  <a:lnTo>
                    <a:pt x="108" y="186"/>
                  </a:lnTo>
                  <a:lnTo>
                    <a:pt x="111" y="186"/>
                  </a:lnTo>
                  <a:lnTo>
                    <a:pt x="111" y="190"/>
                  </a:lnTo>
                  <a:lnTo>
                    <a:pt x="115" y="190"/>
                  </a:lnTo>
                  <a:lnTo>
                    <a:pt x="115" y="190"/>
                  </a:lnTo>
                  <a:lnTo>
                    <a:pt x="115" y="186"/>
                  </a:lnTo>
                  <a:lnTo>
                    <a:pt x="119" y="182"/>
                  </a:lnTo>
                  <a:lnTo>
                    <a:pt x="119" y="182"/>
                  </a:lnTo>
                  <a:lnTo>
                    <a:pt x="122" y="182"/>
                  </a:lnTo>
                  <a:lnTo>
                    <a:pt x="126" y="178"/>
                  </a:lnTo>
                  <a:lnTo>
                    <a:pt x="130" y="178"/>
                  </a:lnTo>
                  <a:lnTo>
                    <a:pt x="133" y="178"/>
                  </a:lnTo>
                  <a:lnTo>
                    <a:pt x="133" y="126"/>
                  </a:lnTo>
                  <a:lnTo>
                    <a:pt x="133" y="12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6" name="Freeform 148"/>
            <p:cNvSpPr>
              <a:spLocks/>
            </p:cNvSpPr>
            <p:nvPr/>
          </p:nvSpPr>
          <p:spPr bwMode="auto">
            <a:xfrm>
              <a:off x="5450989" y="3586403"/>
              <a:ext cx="14153" cy="10293"/>
            </a:xfrm>
            <a:custGeom>
              <a:avLst/>
              <a:gdLst>
                <a:gd name="T0" fmla="*/ 0 w 11"/>
                <a:gd name="T1" fmla="*/ 0 h 8"/>
                <a:gd name="T2" fmla="*/ 0 w 11"/>
                <a:gd name="T3" fmla="*/ 4 h 8"/>
                <a:gd name="T4" fmla="*/ 3 w 11"/>
                <a:gd name="T5" fmla="*/ 8 h 8"/>
                <a:gd name="T6" fmla="*/ 3 w 11"/>
                <a:gd name="T7" fmla="*/ 8 h 8"/>
                <a:gd name="T8" fmla="*/ 11 w 11"/>
                <a:gd name="T9" fmla="*/ 4 h 8"/>
                <a:gd name="T10" fmla="*/ 7 w 11"/>
                <a:gd name="T11" fmla="*/ 4 h 8"/>
                <a:gd name="T12" fmla="*/ 7 w 11"/>
                <a:gd name="T13" fmla="*/ 0 h 8"/>
                <a:gd name="T14" fmla="*/ 3 w 11"/>
                <a:gd name="T15" fmla="*/ 0 h 8"/>
                <a:gd name="T16" fmla="*/ 0 w 1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lnTo>
                    <a:pt x="0" y="4"/>
                  </a:lnTo>
                  <a:lnTo>
                    <a:pt x="3" y="8"/>
                  </a:lnTo>
                  <a:lnTo>
                    <a:pt x="3" y="8"/>
                  </a:lnTo>
                  <a:lnTo>
                    <a:pt x="11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7" name="Freeform 149"/>
            <p:cNvSpPr>
              <a:spLocks noEditPoints="1"/>
            </p:cNvSpPr>
            <p:nvPr/>
          </p:nvSpPr>
          <p:spPr bwMode="auto">
            <a:xfrm>
              <a:off x="5188516" y="3410136"/>
              <a:ext cx="162115" cy="272766"/>
            </a:xfrm>
            <a:custGeom>
              <a:avLst/>
              <a:gdLst>
                <a:gd name="T0" fmla="*/ 37 w 126"/>
                <a:gd name="T1" fmla="*/ 208 h 212"/>
                <a:gd name="T2" fmla="*/ 59 w 126"/>
                <a:gd name="T3" fmla="*/ 204 h 212"/>
                <a:gd name="T4" fmla="*/ 67 w 126"/>
                <a:gd name="T5" fmla="*/ 193 h 212"/>
                <a:gd name="T6" fmla="*/ 70 w 126"/>
                <a:gd name="T7" fmla="*/ 182 h 212"/>
                <a:gd name="T8" fmla="*/ 74 w 126"/>
                <a:gd name="T9" fmla="*/ 174 h 212"/>
                <a:gd name="T10" fmla="*/ 85 w 126"/>
                <a:gd name="T11" fmla="*/ 152 h 212"/>
                <a:gd name="T12" fmla="*/ 96 w 126"/>
                <a:gd name="T13" fmla="*/ 123 h 212"/>
                <a:gd name="T14" fmla="*/ 104 w 126"/>
                <a:gd name="T15" fmla="*/ 104 h 212"/>
                <a:gd name="T16" fmla="*/ 111 w 126"/>
                <a:gd name="T17" fmla="*/ 85 h 212"/>
                <a:gd name="T18" fmla="*/ 111 w 126"/>
                <a:gd name="T19" fmla="*/ 71 h 212"/>
                <a:gd name="T20" fmla="*/ 115 w 126"/>
                <a:gd name="T21" fmla="*/ 63 h 212"/>
                <a:gd name="T22" fmla="*/ 115 w 126"/>
                <a:gd name="T23" fmla="*/ 52 h 212"/>
                <a:gd name="T24" fmla="*/ 122 w 126"/>
                <a:gd name="T25" fmla="*/ 59 h 212"/>
                <a:gd name="T26" fmla="*/ 126 w 126"/>
                <a:gd name="T27" fmla="*/ 52 h 212"/>
                <a:gd name="T28" fmla="*/ 122 w 126"/>
                <a:gd name="T29" fmla="*/ 41 h 212"/>
                <a:gd name="T30" fmla="*/ 122 w 126"/>
                <a:gd name="T31" fmla="*/ 34 h 212"/>
                <a:gd name="T32" fmla="*/ 119 w 126"/>
                <a:gd name="T33" fmla="*/ 11 h 212"/>
                <a:gd name="T34" fmla="*/ 111 w 126"/>
                <a:gd name="T35" fmla="*/ 8 h 212"/>
                <a:gd name="T36" fmla="*/ 107 w 126"/>
                <a:gd name="T37" fmla="*/ 4 h 212"/>
                <a:gd name="T38" fmla="*/ 104 w 126"/>
                <a:gd name="T39" fmla="*/ 8 h 212"/>
                <a:gd name="T40" fmla="*/ 104 w 126"/>
                <a:gd name="T41" fmla="*/ 15 h 212"/>
                <a:gd name="T42" fmla="*/ 96 w 126"/>
                <a:gd name="T43" fmla="*/ 26 h 212"/>
                <a:gd name="T44" fmla="*/ 93 w 126"/>
                <a:gd name="T45" fmla="*/ 26 h 212"/>
                <a:gd name="T46" fmla="*/ 93 w 126"/>
                <a:gd name="T47" fmla="*/ 34 h 212"/>
                <a:gd name="T48" fmla="*/ 85 w 126"/>
                <a:gd name="T49" fmla="*/ 37 h 212"/>
                <a:gd name="T50" fmla="*/ 89 w 126"/>
                <a:gd name="T51" fmla="*/ 41 h 212"/>
                <a:gd name="T52" fmla="*/ 78 w 126"/>
                <a:gd name="T53" fmla="*/ 48 h 212"/>
                <a:gd name="T54" fmla="*/ 74 w 126"/>
                <a:gd name="T55" fmla="*/ 45 h 212"/>
                <a:gd name="T56" fmla="*/ 74 w 126"/>
                <a:gd name="T57" fmla="*/ 52 h 212"/>
                <a:gd name="T58" fmla="*/ 70 w 126"/>
                <a:gd name="T59" fmla="*/ 56 h 212"/>
                <a:gd name="T60" fmla="*/ 70 w 126"/>
                <a:gd name="T61" fmla="*/ 48 h 212"/>
                <a:gd name="T62" fmla="*/ 63 w 126"/>
                <a:gd name="T63" fmla="*/ 63 h 212"/>
                <a:gd name="T64" fmla="*/ 59 w 126"/>
                <a:gd name="T65" fmla="*/ 56 h 212"/>
                <a:gd name="T66" fmla="*/ 48 w 126"/>
                <a:gd name="T67" fmla="*/ 59 h 212"/>
                <a:gd name="T68" fmla="*/ 45 w 126"/>
                <a:gd name="T69" fmla="*/ 59 h 212"/>
                <a:gd name="T70" fmla="*/ 33 w 126"/>
                <a:gd name="T71" fmla="*/ 67 h 212"/>
                <a:gd name="T72" fmla="*/ 26 w 126"/>
                <a:gd name="T73" fmla="*/ 67 h 212"/>
                <a:gd name="T74" fmla="*/ 19 w 126"/>
                <a:gd name="T75" fmla="*/ 82 h 212"/>
                <a:gd name="T76" fmla="*/ 19 w 126"/>
                <a:gd name="T77" fmla="*/ 93 h 212"/>
                <a:gd name="T78" fmla="*/ 26 w 126"/>
                <a:gd name="T79" fmla="*/ 111 h 212"/>
                <a:gd name="T80" fmla="*/ 22 w 126"/>
                <a:gd name="T81" fmla="*/ 123 h 212"/>
                <a:gd name="T82" fmla="*/ 15 w 126"/>
                <a:gd name="T83" fmla="*/ 134 h 212"/>
                <a:gd name="T84" fmla="*/ 8 w 126"/>
                <a:gd name="T85" fmla="*/ 141 h 212"/>
                <a:gd name="T86" fmla="*/ 4 w 126"/>
                <a:gd name="T87" fmla="*/ 156 h 212"/>
                <a:gd name="T88" fmla="*/ 8 w 126"/>
                <a:gd name="T89" fmla="*/ 171 h 212"/>
                <a:gd name="T90" fmla="*/ 11 w 126"/>
                <a:gd name="T91" fmla="*/ 174 h 212"/>
                <a:gd name="T92" fmla="*/ 8 w 126"/>
                <a:gd name="T93" fmla="*/ 186 h 212"/>
                <a:gd name="T94" fmla="*/ 8 w 126"/>
                <a:gd name="T95" fmla="*/ 197 h 212"/>
                <a:gd name="T96" fmla="*/ 15 w 126"/>
                <a:gd name="T97" fmla="*/ 204 h 212"/>
                <a:gd name="T98" fmla="*/ 26 w 126"/>
                <a:gd name="T99" fmla="*/ 208 h 212"/>
                <a:gd name="T100" fmla="*/ 26 w 126"/>
                <a:gd name="T101" fmla="*/ 212 h 212"/>
                <a:gd name="T102" fmla="*/ 100 w 126"/>
                <a:gd name="T103" fmla="*/ 11 h 212"/>
                <a:gd name="T104" fmla="*/ 100 w 126"/>
                <a:gd name="T105" fmla="*/ 19 h 212"/>
                <a:gd name="T106" fmla="*/ 100 w 126"/>
                <a:gd name="T107" fmla="*/ 19 h 212"/>
                <a:gd name="T108" fmla="*/ 96 w 126"/>
                <a:gd name="T109" fmla="*/ 19 h 212"/>
                <a:gd name="T110" fmla="*/ 93 w 126"/>
                <a:gd name="T111" fmla="*/ 19 h 212"/>
                <a:gd name="T112" fmla="*/ 115 w 126"/>
                <a:gd name="T113" fmla="*/ 74 h 212"/>
                <a:gd name="T114" fmla="*/ 119 w 126"/>
                <a:gd name="T115" fmla="*/ 7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" h="212">
                  <a:moveTo>
                    <a:pt x="26" y="212"/>
                  </a:moveTo>
                  <a:lnTo>
                    <a:pt x="30" y="212"/>
                  </a:lnTo>
                  <a:lnTo>
                    <a:pt x="33" y="212"/>
                  </a:lnTo>
                  <a:lnTo>
                    <a:pt x="37" y="208"/>
                  </a:lnTo>
                  <a:lnTo>
                    <a:pt x="41" y="204"/>
                  </a:lnTo>
                  <a:lnTo>
                    <a:pt x="52" y="204"/>
                  </a:lnTo>
                  <a:lnTo>
                    <a:pt x="56" y="204"/>
                  </a:lnTo>
                  <a:lnTo>
                    <a:pt x="59" y="204"/>
                  </a:lnTo>
                  <a:lnTo>
                    <a:pt x="59" y="200"/>
                  </a:lnTo>
                  <a:lnTo>
                    <a:pt x="63" y="200"/>
                  </a:lnTo>
                  <a:lnTo>
                    <a:pt x="67" y="197"/>
                  </a:lnTo>
                  <a:lnTo>
                    <a:pt x="67" y="193"/>
                  </a:lnTo>
                  <a:lnTo>
                    <a:pt x="67" y="189"/>
                  </a:lnTo>
                  <a:lnTo>
                    <a:pt x="70" y="186"/>
                  </a:lnTo>
                  <a:lnTo>
                    <a:pt x="70" y="182"/>
                  </a:lnTo>
                  <a:lnTo>
                    <a:pt x="70" y="182"/>
                  </a:lnTo>
                  <a:lnTo>
                    <a:pt x="70" y="182"/>
                  </a:lnTo>
                  <a:lnTo>
                    <a:pt x="74" y="174"/>
                  </a:lnTo>
                  <a:lnTo>
                    <a:pt x="74" y="174"/>
                  </a:lnTo>
                  <a:lnTo>
                    <a:pt x="74" y="174"/>
                  </a:lnTo>
                  <a:lnTo>
                    <a:pt x="78" y="171"/>
                  </a:lnTo>
                  <a:lnTo>
                    <a:pt x="82" y="160"/>
                  </a:lnTo>
                  <a:lnTo>
                    <a:pt x="82" y="156"/>
                  </a:lnTo>
                  <a:lnTo>
                    <a:pt x="85" y="152"/>
                  </a:lnTo>
                  <a:lnTo>
                    <a:pt x="85" y="145"/>
                  </a:lnTo>
                  <a:lnTo>
                    <a:pt x="89" y="137"/>
                  </a:lnTo>
                  <a:lnTo>
                    <a:pt x="93" y="126"/>
                  </a:lnTo>
                  <a:lnTo>
                    <a:pt x="96" y="123"/>
                  </a:lnTo>
                  <a:lnTo>
                    <a:pt x="96" y="119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4" y="104"/>
                  </a:lnTo>
                  <a:lnTo>
                    <a:pt x="107" y="97"/>
                  </a:lnTo>
                  <a:lnTo>
                    <a:pt x="107" y="89"/>
                  </a:lnTo>
                  <a:lnTo>
                    <a:pt x="111" y="89"/>
                  </a:lnTo>
                  <a:lnTo>
                    <a:pt x="111" y="85"/>
                  </a:lnTo>
                  <a:lnTo>
                    <a:pt x="107" y="82"/>
                  </a:lnTo>
                  <a:lnTo>
                    <a:pt x="111" y="78"/>
                  </a:lnTo>
                  <a:lnTo>
                    <a:pt x="115" y="74"/>
                  </a:lnTo>
                  <a:lnTo>
                    <a:pt x="111" y="71"/>
                  </a:lnTo>
                  <a:lnTo>
                    <a:pt x="115" y="71"/>
                  </a:lnTo>
                  <a:lnTo>
                    <a:pt x="115" y="67"/>
                  </a:lnTo>
                  <a:lnTo>
                    <a:pt x="115" y="63"/>
                  </a:lnTo>
                  <a:lnTo>
                    <a:pt x="115" y="63"/>
                  </a:lnTo>
                  <a:lnTo>
                    <a:pt x="115" y="59"/>
                  </a:lnTo>
                  <a:lnTo>
                    <a:pt x="115" y="59"/>
                  </a:lnTo>
                  <a:lnTo>
                    <a:pt x="115" y="56"/>
                  </a:lnTo>
                  <a:lnTo>
                    <a:pt x="115" y="52"/>
                  </a:lnTo>
                  <a:lnTo>
                    <a:pt x="119" y="56"/>
                  </a:lnTo>
                  <a:lnTo>
                    <a:pt x="119" y="56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2" y="56"/>
                  </a:lnTo>
                  <a:lnTo>
                    <a:pt x="126" y="56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26" y="48"/>
                  </a:lnTo>
                  <a:lnTo>
                    <a:pt x="122" y="45"/>
                  </a:lnTo>
                  <a:lnTo>
                    <a:pt x="122" y="41"/>
                  </a:lnTo>
                  <a:lnTo>
                    <a:pt x="122" y="41"/>
                  </a:lnTo>
                  <a:lnTo>
                    <a:pt x="122" y="37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26"/>
                  </a:lnTo>
                  <a:lnTo>
                    <a:pt x="122" y="22"/>
                  </a:lnTo>
                  <a:lnTo>
                    <a:pt x="122" y="15"/>
                  </a:lnTo>
                  <a:lnTo>
                    <a:pt x="119" y="11"/>
                  </a:lnTo>
                  <a:lnTo>
                    <a:pt x="119" y="15"/>
                  </a:lnTo>
                  <a:lnTo>
                    <a:pt x="115" y="11"/>
                  </a:lnTo>
                  <a:lnTo>
                    <a:pt x="115" y="8"/>
                  </a:lnTo>
                  <a:lnTo>
                    <a:pt x="111" y="8"/>
                  </a:lnTo>
                  <a:lnTo>
                    <a:pt x="115" y="4"/>
                  </a:lnTo>
                  <a:lnTo>
                    <a:pt x="111" y="0"/>
                  </a:lnTo>
                  <a:lnTo>
                    <a:pt x="107" y="4"/>
                  </a:lnTo>
                  <a:lnTo>
                    <a:pt x="107" y="4"/>
                  </a:lnTo>
                  <a:lnTo>
                    <a:pt x="107" y="8"/>
                  </a:lnTo>
                  <a:lnTo>
                    <a:pt x="104" y="4"/>
                  </a:lnTo>
                  <a:lnTo>
                    <a:pt x="100" y="4"/>
                  </a:lnTo>
                  <a:lnTo>
                    <a:pt x="104" y="8"/>
                  </a:lnTo>
                  <a:lnTo>
                    <a:pt x="104" y="11"/>
                  </a:lnTo>
                  <a:lnTo>
                    <a:pt x="107" y="11"/>
                  </a:lnTo>
                  <a:lnTo>
                    <a:pt x="107" y="15"/>
                  </a:lnTo>
                  <a:lnTo>
                    <a:pt x="104" y="15"/>
                  </a:lnTo>
                  <a:lnTo>
                    <a:pt x="104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96" y="26"/>
                  </a:lnTo>
                  <a:lnTo>
                    <a:pt x="96" y="30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93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89" y="30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89" y="34"/>
                  </a:lnTo>
                  <a:lnTo>
                    <a:pt x="89" y="34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5" y="41"/>
                  </a:lnTo>
                  <a:lnTo>
                    <a:pt x="85" y="41"/>
                  </a:lnTo>
                  <a:lnTo>
                    <a:pt x="85" y="45"/>
                  </a:lnTo>
                  <a:lnTo>
                    <a:pt x="78" y="48"/>
                  </a:lnTo>
                  <a:lnTo>
                    <a:pt x="78" y="45"/>
                  </a:lnTo>
                  <a:lnTo>
                    <a:pt x="82" y="45"/>
                  </a:lnTo>
                  <a:lnTo>
                    <a:pt x="78" y="41"/>
                  </a:lnTo>
                  <a:lnTo>
                    <a:pt x="74" y="45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4" y="48"/>
                  </a:lnTo>
                  <a:lnTo>
                    <a:pt x="74" y="52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74" y="52"/>
                  </a:lnTo>
                  <a:lnTo>
                    <a:pt x="70" y="56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0" y="48"/>
                  </a:lnTo>
                  <a:lnTo>
                    <a:pt x="63" y="5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6"/>
                  </a:lnTo>
                  <a:lnTo>
                    <a:pt x="59" y="56"/>
                  </a:lnTo>
                  <a:lnTo>
                    <a:pt x="56" y="59"/>
                  </a:lnTo>
                  <a:lnTo>
                    <a:pt x="48" y="56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8" y="63"/>
                  </a:lnTo>
                  <a:lnTo>
                    <a:pt x="48" y="63"/>
                  </a:lnTo>
                  <a:lnTo>
                    <a:pt x="45" y="63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1" y="63"/>
                  </a:lnTo>
                  <a:lnTo>
                    <a:pt x="41" y="59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0" y="63"/>
                  </a:lnTo>
                  <a:lnTo>
                    <a:pt x="26" y="63"/>
                  </a:lnTo>
                  <a:lnTo>
                    <a:pt x="26" y="67"/>
                  </a:lnTo>
                  <a:lnTo>
                    <a:pt x="26" y="71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9" y="82"/>
                  </a:lnTo>
                  <a:lnTo>
                    <a:pt x="19" y="85"/>
                  </a:lnTo>
                  <a:lnTo>
                    <a:pt x="19" y="89"/>
                  </a:lnTo>
                  <a:lnTo>
                    <a:pt x="19" y="89"/>
                  </a:lnTo>
                  <a:lnTo>
                    <a:pt x="19" y="93"/>
                  </a:lnTo>
                  <a:lnTo>
                    <a:pt x="19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15"/>
                  </a:lnTo>
                  <a:lnTo>
                    <a:pt x="26" y="115"/>
                  </a:lnTo>
                  <a:lnTo>
                    <a:pt x="22" y="123"/>
                  </a:lnTo>
                  <a:lnTo>
                    <a:pt x="19" y="126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15" y="134"/>
                  </a:lnTo>
                  <a:lnTo>
                    <a:pt x="15" y="134"/>
                  </a:lnTo>
                  <a:lnTo>
                    <a:pt x="15" y="141"/>
                  </a:lnTo>
                  <a:lnTo>
                    <a:pt x="11" y="141"/>
                  </a:lnTo>
                  <a:lnTo>
                    <a:pt x="8" y="141"/>
                  </a:lnTo>
                  <a:lnTo>
                    <a:pt x="4" y="145"/>
                  </a:lnTo>
                  <a:lnTo>
                    <a:pt x="4" y="149"/>
                  </a:lnTo>
                  <a:lnTo>
                    <a:pt x="0" y="152"/>
                  </a:lnTo>
                  <a:lnTo>
                    <a:pt x="4" y="156"/>
                  </a:lnTo>
                  <a:lnTo>
                    <a:pt x="0" y="160"/>
                  </a:lnTo>
                  <a:lnTo>
                    <a:pt x="4" y="160"/>
                  </a:lnTo>
                  <a:lnTo>
                    <a:pt x="4" y="167"/>
                  </a:lnTo>
                  <a:lnTo>
                    <a:pt x="8" y="171"/>
                  </a:lnTo>
                  <a:lnTo>
                    <a:pt x="8" y="174"/>
                  </a:lnTo>
                  <a:lnTo>
                    <a:pt x="8" y="174"/>
                  </a:lnTo>
                  <a:lnTo>
                    <a:pt x="8" y="178"/>
                  </a:lnTo>
                  <a:lnTo>
                    <a:pt x="11" y="174"/>
                  </a:lnTo>
                  <a:lnTo>
                    <a:pt x="8" y="178"/>
                  </a:lnTo>
                  <a:lnTo>
                    <a:pt x="4" y="178"/>
                  </a:lnTo>
                  <a:lnTo>
                    <a:pt x="4" y="182"/>
                  </a:lnTo>
                  <a:lnTo>
                    <a:pt x="8" y="186"/>
                  </a:lnTo>
                  <a:lnTo>
                    <a:pt x="4" y="193"/>
                  </a:lnTo>
                  <a:lnTo>
                    <a:pt x="8" y="193"/>
                  </a:lnTo>
                  <a:lnTo>
                    <a:pt x="8" y="197"/>
                  </a:lnTo>
                  <a:lnTo>
                    <a:pt x="8" y="197"/>
                  </a:lnTo>
                  <a:lnTo>
                    <a:pt x="11" y="200"/>
                  </a:lnTo>
                  <a:lnTo>
                    <a:pt x="11" y="200"/>
                  </a:lnTo>
                  <a:lnTo>
                    <a:pt x="15" y="204"/>
                  </a:lnTo>
                  <a:lnTo>
                    <a:pt x="15" y="204"/>
                  </a:lnTo>
                  <a:lnTo>
                    <a:pt x="19" y="204"/>
                  </a:lnTo>
                  <a:lnTo>
                    <a:pt x="19" y="204"/>
                  </a:lnTo>
                  <a:lnTo>
                    <a:pt x="22" y="204"/>
                  </a:lnTo>
                  <a:lnTo>
                    <a:pt x="26" y="208"/>
                  </a:lnTo>
                  <a:lnTo>
                    <a:pt x="26" y="208"/>
                  </a:lnTo>
                  <a:lnTo>
                    <a:pt x="26" y="212"/>
                  </a:lnTo>
                  <a:lnTo>
                    <a:pt x="26" y="212"/>
                  </a:lnTo>
                  <a:lnTo>
                    <a:pt x="26" y="212"/>
                  </a:lnTo>
                  <a:close/>
                  <a:moveTo>
                    <a:pt x="100" y="15"/>
                  </a:moveTo>
                  <a:lnTo>
                    <a:pt x="100" y="15"/>
                  </a:lnTo>
                  <a:lnTo>
                    <a:pt x="100" y="11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5"/>
                  </a:lnTo>
                  <a:close/>
                  <a:moveTo>
                    <a:pt x="100" y="19"/>
                  </a:moveTo>
                  <a:lnTo>
                    <a:pt x="100" y="19"/>
                  </a:lnTo>
                  <a:lnTo>
                    <a:pt x="100" y="19"/>
                  </a:lnTo>
                  <a:lnTo>
                    <a:pt x="100" y="22"/>
                  </a:lnTo>
                  <a:lnTo>
                    <a:pt x="100" y="19"/>
                  </a:lnTo>
                  <a:lnTo>
                    <a:pt x="100" y="19"/>
                  </a:lnTo>
                  <a:close/>
                  <a:moveTo>
                    <a:pt x="93" y="19"/>
                  </a:moveTo>
                  <a:lnTo>
                    <a:pt x="93" y="19"/>
                  </a:lnTo>
                  <a:lnTo>
                    <a:pt x="93" y="19"/>
                  </a:lnTo>
                  <a:lnTo>
                    <a:pt x="96" y="19"/>
                  </a:lnTo>
                  <a:lnTo>
                    <a:pt x="96" y="22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19"/>
                  </a:lnTo>
                  <a:lnTo>
                    <a:pt x="93" y="19"/>
                  </a:lnTo>
                  <a:close/>
                  <a:moveTo>
                    <a:pt x="115" y="78"/>
                  </a:moveTo>
                  <a:lnTo>
                    <a:pt x="115" y="78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9" y="74"/>
                  </a:lnTo>
                  <a:lnTo>
                    <a:pt x="119" y="71"/>
                  </a:lnTo>
                  <a:lnTo>
                    <a:pt x="119" y="74"/>
                  </a:lnTo>
                  <a:lnTo>
                    <a:pt x="119" y="74"/>
                  </a:lnTo>
                  <a:lnTo>
                    <a:pt x="115" y="7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8" name="Freeform 150"/>
            <p:cNvSpPr>
              <a:spLocks/>
            </p:cNvSpPr>
            <p:nvPr/>
          </p:nvSpPr>
          <p:spPr bwMode="auto">
            <a:xfrm>
              <a:off x="4931190" y="3381830"/>
              <a:ext cx="218727" cy="319084"/>
            </a:xfrm>
            <a:custGeom>
              <a:avLst/>
              <a:gdLst>
                <a:gd name="T0" fmla="*/ 30 w 170"/>
                <a:gd name="T1" fmla="*/ 156 h 248"/>
                <a:gd name="T2" fmla="*/ 33 w 170"/>
                <a:gd name="T3" fmla="*/ 148 h 248"/>
                <a:gd name="T4" fmla="*/ 37 w 170"/>
                <a:gd name="T5" fmla="*/ 137 h 248"/>
                <a:gd name="T6" fmla="*/ 37 w 170"/>
                <a:gd name="T7" fmla="*/ 126 h 248"/>
                <a:gd name="T8" fmla="*/ 37 w 170"/>
                <a:gd name="T9" fmla="*/ 119 h 248"/>
                <a:gd name="T10" fmla="*/ 41 w 170"/>
                <a:gd name="T11" fmla="*/ 107 h 248"/>
                <a:gd name="T12" fmla="*/ 41 w 170"/>
                <a:gd name="T13" fmla="*/ 96 h 248"/>
                <a:gd name="T14" fmla="*/ 22 w 170"/>
                <a:gd name="T15" fmla="*/ 89 h 248"/>
                <a:gd name="T16" fmla="*/ 8 w 170"/>
                <a:gd name="T17" fmla="*/ 85 h 248"/>
                <a:gd name="T18" fmla="*/ 0 w 170"/>
                <a:gd name="T19" fmla="*/ 70 h 248"/>
                <a:gd name="T20" fmla="*/ 30 w 170"/>
                <a:gd name="T21" fmla="*/ 59 h 248"/>
                <a:gd name="T22" fmla="*/ 52 w 170"/>
                <a:gd name="T23" fmla="*/ 56 h 248"/>
                <a:gd name="T24" fmla="*/ 59 w 170"/>
                <a:gd name="T25" fmla="*/ 59 h 248"/>
                <a:gd name="T26" fmla="*/ 71 w 170"/>
                <a:gd name="T27" fmla="*/ 67 h 248"/>
                <a:gd name="T28" fmla="*/ 63 w 170"/>
                <a:gd name="T29" fmla="*/ 81 h 248"/>
                <a:gd name="T30" fmla="*/ 71 w 170"/>
                <a:gd name="T31" fmla="*/ 93 h 248"/>
                <a:gd name="T32" fmla="*/ 78 w 170"/>
                <a:gd name="T33" fmla="*/ 100 h 248"/>
                <a:gd name="T34" fmla="*/ 82 w 170"/>
                <a:gd name="T35" fmla="*/ 85 h 248"/>
                <a:gd name="T36" fmla="*/ 85 w 170"/>
                <a:gd name="T37" fmla="*/ 74 h 248"/>
                <a:gd name="T38" fmla="*/ 89 w 170"/>
                <a:gd name="T39" fmla="*/ 67 h 248"/>
                <a:gd name="T40" fmla="*/ 85 w 170"/>
                <a:gd name="T41" fmla="*/ 56 h 248"/>
                <a:gd name="T42" fmla="*/ 74 w 170"/>
                <a:gd name="T43" fmla="*/ 44 h 248"/>
                <a:gd name="T44" fmla="*/ 89 w 170"/>
                <a:gd name="T45" fmla="*/ 15 h 248"/>
                <a:gd name="T46" fmla="*/ 96 w 170"/>
                <a:gd name="T47" fmla="*/ 15 h 248"/>
                <a:gd name="T48" fmla="*/ 108 w 170"/>
                <a:gd name="T49" fmla="*/ 15 h 248"/>
                <a:gd name="T50" fmla="*/ 115 w 170"/>
                <a:gd name="T51" fmla="*/ 15 h 248"/>
                <a:gd name="T52" fmla="*/ 126 w 170"/>
                <a:gd name="T53" fmla="*/ 11 h 248"/>
                <a:gd name="T54" fmla="*/ 137 w 170"/>
                <a:gd name="T55" fmla="*/ 11 h 248"/>
                <a:gd name="T56" fmla="*/ 152 w 170"/>
                <a:gd name="T57" fmla="*/ 7 h 248"/>
                <a:gd name="T58" fmla="*/ 163 w 170"/>
                <a:gd name="T59" fmla="*/ 0 h 248"/>
                <a:gd name="T60" fmla="*/ 170 w 170"/>
                <a:gd name="T61" fmla="*/ 4 h 248"/>
                <a:gd name="T62" fmla="*/ 167 w 170"/>
                <a:gd name="T63" fmla="*/ 15 h 248"/>
                <a:gd name="T64" fmla="*/ 167 w 170"/>
                <a:gd name="T65" fmla="*/ 26 h 248"/>
                <a:gd name="T66" fmla="*/ 167 w 170"/>
                <a:gd name="T67" fmla="*/ 37 h 248"/>
                <a:gd name="T68" fmla="*/ 163 w 170"/>
                <a:gd name="T69" fmla="*/ 56 h 248"/>
                <a:gd name="T70" fmla="*/ 170 w 170"/>
                <a:gd name="T71" fmla="*/ 63 h 248"/>
                <a:gd name="T72" fmla="*/ 163 w 170"/>
                <a:gd name="T73" fmla="*/ 67 h 248"/>
                <a:gd name="T74" fmla="*/ 163 w 170"/>
                <a:gd name="T75" fmla="*/ 74 h 248"/>
                <a:gd name="T76" fmla="*/ 156 w 170"/>
                <a:gd name="T77" fmla="*/ 85 h 248"/>
                <a:gd name="T78" fmla="*/ 141 w 170"/>
                <a:gd name="T79" fmla="*/ 96 h 248"/>
                <a:gd name="T80" fmla="*/ 111 w 170"/>
                <a:gd name="T81" fmla="*/ 107 h 248"/>
                <a:gd name="T82" fmla="*/ 104 w 170"/>
                <a:gd name="T83" fmla="*/ 111 h 248"/>
                <a:gd name="T84" fmla="*/ 93 w 170"/>
                <a:gd name="T85" fmla="*/ 122 h 248"/>
                <a:gd name="T86" fmla="*/ 78 w 170"/>
                <a:gd name="T87" fmla="*/ 133 h 248"/>
                <a:gd name="T88" fmla="*/ 67 w 170"/>
                <a:gd name="T89" fmla="*/ 137 h 248"/>
                <a:gd name="T90" fmla="*/ 67 w 170"/>
                <a:gd name="T91" fmla="*/ 145 h 248"/>
                <a:gd name="T92" fmla="*/ 67 w 170"/>
                <a:gd name="T93" fmla="*/ 159 h 248"/>
                <a:gd name="T94" fmla="*/ 71 w 170"/>
                <a:gd name="T95" fmla="*/ 178 h 248"/>
                <a:gd name="T96" fmla="*/ 78 w 170"/>
                <a:gd name="T97" fmla="*/ 178 h 248"/>
                <a:gd name="T98" fmla="*/ 74 w 170"/>
                <a:gd name="T99" fmla="*/ 189 h 248"/>
                <a:gd name="T100" fmla="*/ 71 w 170"/>
                <a:gd name="T101" fmla="*/ 200 h 248"/>
                <a:gd name="T102" fmla="*/ 71 w 170"/>
                <a:gd name="T103" fmla="*/ 211 h 248"/>
                <a:gd name="T104" fmla="*/ 30 w 170"/>
                <a:gd name="T105" fmla="*/ 230 h 248"/>
                <a:gd name="T106" fmla="*/ 22 w 170"/>
                <a:gd name="T107" fmla="*/ 237 h 248"/>
                <a:gd name="T108" fmla="*/ 30 w 170"/>
                <a:gd name="T109" fmla="*/ 241 h 248"/>
                <a:gd name="T110" fmla="*/ 30 w 170"/>
                <a:gd name="T111" fmla="*/ 248 h 248"/>
                <a:gd name="T112" fmla="*/ 19 w 170"/>
                <a:gd name="T113" fmla="*/ 248 h 248"/>
                <a:gd name="T114" fmla="*/ 15 w 170"/>
                <a:gd name="T115" fmla="*/ 237 h 248"/>
                <a:gd name="T116" fmla="*/ 15 w 170"/>
                <a:gd name="T117" fmla="*/ 222 h 248"/>
                <a:gd name="T118" fmla="*/ 15 w 170"/>
                <a:gd name="T119" fmla="*/ 200 h 248"/>
                <a:gd name="T120" fmla="*/ 11 w 170"/>
                <a:gd name="T121" fmla="*/ 18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0" h="248">
                  <a:moveTo>
                    <a:pt x="11" y="182"/>
                  </a:moveTo>
                  <a:lnTo>
                    <a:pt x="30" y="167"/>
                  </a:lnTo>
                  <a:lnTo>
                    <a:pt x="30" y="163"/>
                  </a:lnTo>
                  <a:lnTo>
                    <a:pt x="30" y="159"/>
                  </a:lnTo>
                  <a:lnTo>
                    <a:pt x="30" y="156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48"/>
                  </a:lnTo>
                  <a:lnTo>
                    <a:pt x="33" y="148"/>
                  </a:lnTo>
                  <a:lnTo>
                    <a:pt x="33" y="148"/>
                  </a:lnTo>
                  <a:lnTo>
                    <a:pt x="37" y="145"/>
                  </a:lnTo>
                  <a:lnTo>
                    <a:pt x="37" y="141"/>
                  </a:lnTo>
                  <a:lnTo>
                    <a:pt x="37" y="141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7" y="133"/>
                  </a:lnTo>
                  <a:lnTo>
                    <a:pt x="37" y="133"/>
                  </a:lnTo>
                  <a:lnTo>
                    <a:pt x="33" y="130"/>
                  </a:lnTo>
                  <a:lnTo>
                    <a:pt x="33" y="130"/>
                  </a:lnTo>
                  <a:lnTo>
                    <a:pt x="37" y="126"/>
                  </a:lnTo>
                  <a:lnTo>
                    <a:pt x="37" y="126"/>
                  </a:lnTo>
                  <a:lnTo>
                    <a:pt x="37" y="122"/>
                  </a:lnTo>
                  <a:lnTo>
                    <a:pt x="37" y="119"/>
                  </a:lnTo>
                  <a:lnTo>
                    <a:pt x="41" y="119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1"/>
                  </a:lnTo>
                  <a:lnTo>
                    <a:pt x="41" y="107"/>
                  </a:lnTo>
                  <a:lnTo>
                    <a:pt x="41" y="107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26" y="89"/>
                  </a:lnTo>
                  <a:lnTo>
                    <a:pt x="22" y="89"/>
                  </a:lnTo>
                  <a:lnTo>
                    <a:pt x="22" y="85"/>
                  </a:lnTo>
                  <a:lnTo>
                    <a:pt x="15" y="85"/>
                  </a:lnTo>
                  <a:lnTo>
                    <a:pt x="11" y="81"/>
                  </a:lnTo>
                  <a:lnTo>
                    <a:pt x="11" y="85"/>
                  </a:lnTo>
                  <a:lnTo>
                    <a:pt x="8" y="85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0" y="81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8" y="67"/>
                  </a:lnTo>
                  <a:lnTo>
                    <a:pt x="11" y="67"/>
                  </a:lnTo>
                  <a:lnTo>
                    <a:pt x="26" y="59"/>
                  </a:lnTo>
                  <a:lnTo>
                    <a:pt x="30" y="59"/>
                  </a:lnTo>
                  <a:lnTo>
                    <a:pt x="41" y="56"/>
                  </a:lnTo>
                  <a:lnTo>
                    <a:pt x="45" y="56"/>
                  </a:lnTo>
                  <a:lnTo>
                    <a:pt x="48" y="52"/>
                  </a:lnTo>
                  <a:lnTo>
                    <a:pt x="48" y="56"/>
                  </a:lnTo>
                  <a:lnTo>
                    <a:pt x="52" y="56"/>
                  </a:lnTo>
                  <a:lnTo>
                    <a:pt x="52" y="59"/>
                  </a:lnTo>
                  <a:lnTo>
                    <a:pt x="52" y="59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63" y="59"/>
                  </a:lnTo>
                  <a:lnTo>
                    <a:pt x="67" y="59"/>
                  </a:lnTo>
                  <a:lnTo>
                    <a:pt x="71" y="63"/>
                  </a:lnTo>
                  <a:lnTo>
                    <a:pt x="71" y="67"/>
                  </a:lnTo>
                  <a:lnTo>
                    <a:pt x="67" y="70"/>
                  </a:lnTo>
                  <a:lnTo>
                    <a:pt x="63" y="74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81"/>
                  </a:lnTo>
                  <a:lnTo>
                    <a:pt x="63" y="85"/>
                  </a:lnTo>
                  <a:lnTo>
                    <a:pt x="63" y="89"/>
                  </a:lnTo>
                  <a:lnTo>
                    <a:pt x="67" y="89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74" y="96"/>
                  </a:lnTo>
                  <a:lnTo>
                    <a:pt x="74" y="96"/>
                  </a:lnTo>
                  <a:lnTo>
                    <a:pt x="74" y="100"/>
                  </a:lnTo>
                  <a:lnTo>
                    <a:pt x="74" y="100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96"/>
                  </a:lnTo>
                  <a:lnTo>
                    <a:pt x="82" y="93"/>
                  </a:lnTo>
                  <a:lnTo>
                    <a:pt x="82" y="89"/>
                  </a:lnTo>
                  <a:lnTo>
                    <a:pt x="82" y="85"/>
                  </a:lnTo>
                  <a:lnTo>
                    <a:pt x="85" y="85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74"/>
                  </a:lnTo>
                  <a:lnTo>
                    <a:pt x="85" y="74"/>
                  </a:lnTo>
                  <a:lnTo>
                    <a:pt x="89" y="70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3" y="67"/>
                  </a:lnTo>
                  <a:lnTo>
                    <a:pt x="89" y="63"/>
                  </a:lnTo>
                  <a:lnTo>
                    <a:pt x="89" y="59"/>
                  </a:lnTo>
                  <a:lnTo>
                    <a:pt x="85" y="56"/>
                  </a:lnTo>
                  <a:lnTo>
                    <a:pt x="85" y="52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67" y="41"/>
                  </a:lnTo>
                  <a:lnTo>
                    <a:pt x="67" y="30"/>
                  </a:lnTo>
                  <a:lnTo>
                    <a:pt x="71" y="15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89" y="11"/>
                  </a:lnTo>
                  <a:lnTo>
                    <a:pt x="93" y="11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8" y="15"/>
                  </a:lnTo>
                  <a:lnTo>
                    <a:pt x="108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5" y="15"/>
                  </a:lnTo>
                  <a:lnTo>
                    <a:pt x="115" y="18"/>
                  </a:lnTo>
                  <a:lnTo>
                    <a:pt x="119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6" y="11"/>
                  </a:lnTo>
                  <a:lnTo>
                    <a:pt x="126" y="11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3" y="11"/>
                  </a:lnTo>
                  <a:lnTo>
                    <a:pt x="137" y="11"/>
                  </a:lnTo>
                  <a:lnTo>
                    <a:pt x="137" y="11"/>
                  </a:lnTo>
                  <a:lnTo>
                    <a:pt x="145" y="7"/>
                  </a:lnTo>
                  <a:lnTo>
                    <a:pt x="148" y="11"/>
                  </a:lnTo>
                  <a:lnTo>
                    <a:pt x="148" y="7"/>
                  </a:lnTo>
                  <a:lnTo>
                    <a:pt x="152" y="7"/>
                  </a:lnTo>
                  <a:lnTo>
                    <a:pt x="156" y="7"/>
                  </a:lnTo>
                  <a:lnTo>
                    <a:pt x="156" y="4"/>
                  </a:lnTo>
                  <a:lnTo>
                    <a:pt x="159" y="4"/>
                  </a:lnTo>
                  <a:lnTo>
                    <a:pt x="163" y="4"/>
                  </a:lnTo>
                  <a:lnTo>
                    <a:pt x="163" y="0"/>
                  </a:lnTo>
                  <a:lnTo>
                    <a:pt x="167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0" y="4"/>
                  </a:lnTo>
                  <a:lnTo>
                    <a:pt x="170" y="7"/>
                  </a:lnTo>
                  <a:lnTo>
                    <a:pt x="170" y="7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67" y="22"/>
                  </a:lnTo>
                  <a:lnTo>
                    <a:pt x="167" y="22"/>
                  </a:lnTo>
                  <a:lnTo>
                    <a:pt x="167" y="26"/>
                  </a:lnTo>
                  <a:lnTo>
                    <a:pt x="167" y="30"/>
                  </a:lnTo>
                  <a:lnTo>
                    <a:pt x="167" y="30"/>
                  </a:lnTo>
                  <a:lnTo>
                    <a:pt x="167" y="33"/>
                  </a:lnTo>
                  <a:lnTo>
                    <a:pt x="167" y="33"/>
                  </a:lnTo>
                  <a:lnTo>
                    <a:pt x="167" y="37"/>
                  </a:lnTo>
                  <a:lnTo>
                    <a:pt x="167" y="44"/>
                  </a:lnTo>
                  <a:lnTo>
                    <a:pt x="167" y="44"/>
                  </a:lnTo>
                  <a:lnTo>
                    <a:pt x="167" y="48"/>
                  </a:lnTo>
                  <a:lnTo>
                    <a:pt x="167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7" y="56"/>
                  </a:lnTo>
                  <a:lnTo>
                    <a:pt x="170" y="56"/>
                  </a:lnTo>
                  <a:lnTo>
                    <a:pt x="170" y="63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3" y="67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7" y="70"/>
                  </a:lnTo>
                  <a:lnTo>
                    <a:pt x="163" y="74"/>
                  </a:lnTo>
                  <a:lnTo>
                    <a:pt x="163" y="78"/>
                  </a:lnTo>
                  <a:lnTo>
                    <a:pt x="163" y="78"/>
                  </a:lnTo>
                  <a:lnTo>
                    <a:pt x="159" y="81"/>
                  </a:lnTo>
                  <a:lnTo>
                    <a:pt x="159" y="81"/>
                  </a:lnTo>
                  <a:lnTo>
                    <a:pt x="156" y="85"/>
                  </a:lnTo>
                  <a:lnTo>
                    <a:pt x="152" y="85"/>
                  </a:lnTo>
                  <a:lnTo>
                    <a:pt x="152" y="89"/>
                  </a:lnTo>
                  <a:lnTo>
                    <a:pt x="141" y="96"/>
                  </a:lnTo>
                  <a:lnTo>
                    <a:pt x="141" y="96"/>
                  </a:lnTo>
                  <a:lnTo>
                    <a:pt x="141" y="96"/>
                  </a:lnTo>
                  <a:lnTo>
                    <a:pt x="130" y="104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19" y="104"/>
                  </a:lnTo>
                  <a:lnTo>
                    <a:pt x="111" y="107"/>
                  </a:lnTo>
                  <a:lnTo>
                    <a:pt x="111" y="107"/>
                  </a:lnTo>
                  <a:lnTo>
                    <a:pt x="111" y="107"/>
                  </a:lnTo>
                  <a:lnTo>
                    <a:pt x="108" y="115"/>
                  </a:lnTo>
                  <a:lnTo>
                    <a:pt x="104" y="115"/>
                  </a:lnTo>
                  <a:lnTo>
                    <a:pt x="104" y="111"/>
                  </a:lnTo>
                  <a:lnTo>
                    <a:pt x="104" y="115"/>
                  </a:lnTo>
                  <a:lnTo>
                    <a:pt x="100" y="115"/>
                  </a:lnTo>
                  <a:lnTo>
                    <a:pt x="100" y="119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89" y="126"/>
                  </a:lnTo>
                  <a:lnTo>
                    <a:pt x="78" y="133"/>
                  </a:lnTo>
                  <a:lnTo>
                    <a:pt x="78" y="137"/>
                  </a:lnTo>
                  <a:lnTo>
                    <a:pt x="78" y="137"/>
                  </a:lnTo>
                  <a:lnTo>
                    <a:pt x="71" y="137"/>
                  </a:lnTo>
                  <a:lnTo>
                    <a:pt x="71" y="141"/>
                  </a:lnTo>
                  <a:lnTo>
                    <a:pt x="67" y="137"/>
                  </a:lnTo>
                  <a:lnTo>
                    <a:pt x="67" y="137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45"/>
                  </a:lnTo>
                  <a:lnTo>
                    <a:pt x="67" y="145"/>
                  </a:lnTo>
                  <a:lnTo>
                    <a:pt x="67" y="148"/>
                  </a:lnTo>
                  <a:lnTo>
                    <a:pt x="63" y="148"/>
                  </a:lnTo>
                  <a:lnTo>
                    <a:pt x="71" y="156"/>
                  </a:lnTo>
                  <a:lnTo>
                    <a:pt x="71" y="159"/>
                  </a:lnTo>
                  <a:lnTo>
                    <a:pt x="67" y="159"/>
                  </a:lnTo>
                  <a:lnTo>
                    <a:pt x="71" y="159"/>
                  </a:lnTo>
                  <a:lnTo>
                    <a:pt x="71" y="163"/>
                  </a:lnTo>
                  <a:lnTo>
                    <a:pt x="71" y="167"/>
                  </a:lnTo>
                  <a:lnTo>
                    <a:pt x="74" y="171"/>
                  </a:lnTo>
                  <a:lnTo>
                    <a:pt x="71" y="178"/>
                  </a:lnTo>
                  <a:lnTo>
                    <a:pt x="74" y="182"/>
                  </a:lnTo>
                  <a:lnTo>
                    <a:pt x="74" y="182"/>
                  </a:lnTo>
                  <a:lnTo>
                    <a:pt x="74" y="178"/>
                  </a:lnTo>
                  <a:lnTo>
                    <a:pt x="74" y="174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82"/>
                  </a:lnTo>
                  <a:lnTo>
                    <a:pt x="74" y="185"/>
                  </a:lnTo>
                  <a:lnTo>
                    <a:pt x="74" y="189"/>
                  </a:lnTo>
                  <a:lnTo>
                    <a:pt x="74" y="189"/>
                  </a:lnTo>
                  <a:lnTo>
                    <a:pt x="74" y="193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71" y="200"/>
                  </a:lnTo>
                  <a:lnTo>
                    <a:pt x="71" y="200"/>
                  </a:lnTo>
                  <a:lnTo>
                    <a:pt x="71" y="204"/>
                  </a:lnTo>
                  <a:lnTo>
                    <a:pt x="74" y="200"/>
                  </a:lnTo>
                  <a:lnTo>
                    <a:pt x="74" y="204"/>
                  </a:lnTo>
                  <a:lnTo>
                    <a:pt x="74" y="208"/>
                  </a:lnTo>
                  <a:lnTo>
                    <a:pt x="71" y="211"/>
                  </a:lnTo>
                  <a:lnTo>
                    <a:pt x="67" y="215"/>
                  </a:lnTo>
                  <a:lnTo>
                    <a:pt x="56" y="219"/>
                  </a:lnTo>
                  <a:lnTo>
                    <a:pt x="41" y="222"/>
                  </a:lnTo>
                  <a:lnTo>
                    <a:pt x="37" y="226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30" y="234"/>
                  </a:lnTo>
                  <a:lnTo>
                    <a:pt x="26" y="237"/>
                  </a:lnTo>
                  <a:lnTo>
                    <a:pt x="26" y="237"/>
                  </a:lnTo>
                  <a:lnTo>
                    <a:pt x="22" y="237"/>
                  </a:lnTo>
                  <a:lnTo>
                    <a:pt x="22" y="237"/>
                  </a:lnTo>
                  <a:lnTo>
                    <a:pt x="26" y="241"/>
                  </a:lnTo>
                  <a:lnTo>
                    <a:pt x="26" y="241"/>
                  </a:lnTo>
                  <a:lnTo>
                    <a:pt x="26" y="241"/>
                  </a:lnTo>
                  <a:lnTo>
                    <a:pt x="30" y="241"/>
                  </a:lnTo>
                  <a:lnTo>
                    <a:pt x="30" y="241"/>
                  </a:lnTo>
                  <a:lnTo>
                    <a:pt x="30" y="237"/>
                  </a:lnTo>
                  <a:lnTo>
                    <a:pt x="30" y="241"/>
                  </a:lnTo>
                  <a:lnTo>
                    <a:pt x="30" y="245"/>
                  </a:lnTo>
                  <a:lnTo>
                    <a:pt x="30" y="248"/>
                  </a:lnTo>
                  <a:lnTo>
                    <a:pt x="30" y="248"/>
                  </a:lnTo>
                  <a:lnTo>
                    <a:pt x="26" y="248"/>
                  </a:lnTo>
                  <a:lnTo>
                    <a:pt x="19" y="248"/>
                  </a:lnTo>
                  <a:lnTo>
                    <a:pt x="19" y="248"/>
                  </a:lnTo>
                  <a:lnTo>
                    <a:pt x="19" y="248"/>
                  </a:lnTo>
                  <a:lnTo>
                    <a:pt x="19" y="245"/>
                  </a:lnTo>
                  <a:lnTo>
                    <a:pt x="19" y="245"/>
                  </a:lnTo>
                  <a:lnTo>
                    <a:pt x="19" y="241"/>
                  </a:lnTo>
                  <a:lnTo>
                    <a:pt x="19" y="241"/>
                  </a:lnTo>
                  <a:lnTo>
                    <a:pt x="15" y="237"/>
                  </a:lnTo>
                  <a:lnTo>
                    <a:pt x="15" y="237"/>
                  </a:lnTo>
                  <a:lnTo>
                    <a:pt x="15" y="237"/>
                  </a:lnTo>
                  <a:lnTo>
                    <a:pt x="15" y="234"/>
                  </a:lnTo>
                  <a:lnTo>
                    <a:pt x="15" y="226"/>
                  </a:lnTo>
                  <a:lnTo>
                    <a:pt x="15" y="222"/>
                  </a:lnTo>
                  <a:lnTo>
                    <a:pt x="15" y="211"/>
                  </a:lnTo>
                  <a:lnTo>
                    <a:pt x="15" y="208"/>
                  </a:lnTo>
                  <a:lnTo>
                    <a:pt x="15" y="204"/>
                  </a:lnTo>
                  <a:lnTo>
                    <a:pt x="15" y="204"/>
                  </a:lnTo>
                  <a:lnTo>
                    <a:pt x="15" y="200"/>
                  </a:lnTo>
                  <a:lnTo>
                    <a:pt x="15" y="196"/>
                  </a:lnTo>
                  <a:lnTo>
                    <a:pt x="11" y="193"/>
                  </a:lnTo>
                  <a:lnTo>
                    <a:pt x="11" y="185"/>
                  </a:lnTo>
                  <a:lnTo>
                    <a:pt x="11" y="182"/>
                  </a:lnTo>
                  <a:lnTo>
                    <a:pt x="11" y="18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9" name="Freeform 151"/>
            <p:cNvSpPr>
              <a:spLocks/>
            </p:cNvSpPr>
            <p:nvPr/>
          </p:nvSpPr>
          <p:spPr bwMode="auto">
            <a:xfrm>
              <a:off x="4926044" y="3682902"/>
              <a:ext cx="29593" cy="28306"/>
            </a:xfrm>
            <a:custGeom>
              <a:avLst/>
              <a:gdLst>
                <a:gd name="T0" fmla="*/ 19 w 23"/>
                <a:gd name="T1" fmla="*/ 3 h 22"/>
                <a:gd name="T2" fmla="*/ 19 w 23"/>
                <a:gd name="T3" fmla="*/ 3 h 22"/>
                <a:gd name="T4" fmla="*/ 19 w 23"/>
                <a:gd name="T5" fmla="*/ 3 h 22"/>
                <a:gd name="T6" fmla="*/ 23 w 23"/>
                <a:gd name="T7" fmla="*/ 7 h 22"/>
                <a:gd name="T8" fmla="*/ 23 w 23"/>
                <a:gd name="T9" fmla="*/ 7 h 22"/>
                <a:gd name="T10" fmla="*/ 23 w 23"/>
                <a:gd name="T11" fmla="*/ 11 h 22"/>
                <a:gd name="T12" fmla="*/ 23 w 23"/>
                <a:gd name="T13" fmla="*/ 11 h 22"/>
                <a:gd name="T14" fmla="*/ 23 w 23"/>
                <a:gd name="T15" fmla="*/ 14 h 22"/>
                <a:gd name="T16" fmla="*/ 23 w 23"/>
                <a:gd name="T17" fmla="*/ 14 h 22"/>
                <a:gd name="T18" fmla="*/ 23 w 23"/>
                <a:gd name="T19" fmla="*/ 14 h 22"/>
                <a:gd name="T20" fmla="*/ 19 w 23"/>
                <a:gd name="T21" fmla="*/ 14 h 22"/>
                <a:gd name="T22" fmla="*/ 19 w 23"/>
                <a:gd name="T23" fmla="*/ 18 h 22"/>
                <a:gd name="T24" fmla="*/ 19 w 23"/>
                <a:gd name="T25" fmla="*/ 22 h 22"/>
                <a:gd name="T26" fmla="*/ 15 w 23"/>
                <a:gd name="T27" fmla="*/ 22 h 22"/>
                <a:gd name="T28" fmla="*/ 12 w 23"/>
                <a:gd name="T29" fmla="*/ 22 h 22"/>
                <a:gd name="T30" fmla="*/ 4 w 23"/>
                <a:gd name="T31" fmla="*/ 18 h 22"/>
                <a:gd name="T32" fmla="*/ 4 w 23"/>
                <a:gd name="T33" fmla="*/ 14 h 22"/>
                <a:gd name="T34" fmla="*/ 0 w 23"/>
                <a:gd name="T35" fmla="*/ 14 h 22"/>
                <a:gd name="T36" fmla="*/ 0 w 23"/>
                <a:gd name="T37" fmla="*/ 11 h 22"/>
                <a:gd name="T38" fmla="*/ 0 w 23"/>
                <a:gd name="T39" fmla="*/ 7 h 22"/>
                <a:gd name="T40" fmla="*/ 4 w 23"/>
                <a:gd name="T41" fmla="*/ 3 h 22"/>
                <a:gd name="T42" fmla="*/ 8 w 23"/>
                <a:gd name="T43" fmla="*/ 0 h 22"/>
                <a:gd name="T44" fmla="*/ 8 w 23"/>
                <a:gd name="T45" fmla="*/ 0 h 22"/>
                <a:gd name="T46" fmla="*/ 12 w 23"/>
                <a:gd name="T47" fmla="*/ 0 h 22"/>
                <a:gd name="T48" fmla="*/ 15 w 23"/>
                <a:gd name="T49" fmla="*/ 3 h 22"/>
                <a:gd name="T50" fmla="*/ 19 w 23"/>
                <a:gd name="T51" fmla="*/ 3 h 22"/>
                <a:gd name="T52" fmla="*/ 19 w 23"/>
                <a:gd name="T53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22">
                  <a:moveTo>
                    <a:pt x="19" y="3"/>
                  </a:moveTo>
                  <a:lnTo>
                    <a:pt x="19" y="3"/>
                  </a:lnTo>
                  <a:lnTo>
                    <a:pt x="19" y="3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19" y="14"/>
                  </a:lnTo>
                  <a:lnTo>
                    <a:pt x="19" y="18"/>
                  </a:lnTo>
                  <a:lnTo>
                    <a:pt x="19" y="22"/>
                  </a:lnTo>
                  <a:lnTo>
                    <a:pt x="15" y="22"/>
                  </a:lnTo>
                  <a:lnTo>
                    <a:pt x="12" y="22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0" name="Freeform 152"/>
            <p:cNvSpPr>
              <a:spLocks noEditPoints="1"/>
            </p:cNvSpPr>
            <p:nvPr/>
          </p:nvSpPr>
          <p:spPr bwMode="auto">
            <a:xfrm>
              <a:off x="4626258" y="3610850"/>
              <a:ext cx="343531" cy="262473"/>
            </a:xfrm>
            <a:custGeom>
              <a:avLst/>
              <a:gdLst>
                <a:gd name="T0" fmla="*/ 4 w 267"/>
                <a:gd name="T1" fmla="*/ 96 h 204"/>
                <a:gd name="T2" fmla="*/ 15 w 267"/>
                <a:gd name="T3" fmla="*/ 96 h 204"/>
                <a:gd name="T4" fmla="*/ 30 w 267"/>
                <a:gd name="T5" fmla="*/ 104 h 204"/>
                <a:gd name="T6" fmla="*/ 41 w 267"/>
                <a:gd name="T7" fmla="*/ 108 h 204"/>
                <a:gd name="T8" fmla="*/ 48 w 267"/>
                <a:gd name="T9" fmla="*/ 100 h 204"/>
                <a:gd name="T10" fmla="*/ 67 w 267"/>
                <a:gd name="T11" fmla="*/ 48 h 204"/>
                <a:gd name="T12" fmla="*/ 71 w 267"/>
                <a:gd name="T13" fmla="*/ 70 h 204"/>
                <a:gd name="T14" fmla="*/ 85 w 267"/>
                <a:gd name="T15" fmla="*/ 70 h 204"/>
                <a:gd name="T16" fmla="*/ 104 w 267"/>
                <a:gd name="T17" fmla="*/ 59 h 204"/>
                <a:gd name="T18" fmla="*/ 122 w 267"/>
                <a:gd name="T19" fmla="*/ 52 h 204"/>
                <a:gd name="T20" fmla="*/ 137 w 267"/>
                <a:gd name="T21" fmla="*/ 56 h 204"/>
                <a:gd name="T22" fmla="*/ 152 w 267"/>
                <a:gd name="T23" fmla="*/ 56 h 204"/>
                <a:gd name="T24" fmla="*/ 152 w 267"/>
                <a:gd name="T25" fmla="*/ 44 h 204"/>
                <a:gd name="T26" fmla="*/ 163 w 267"/>
                <a:gd name="T27" fmla="*/ 37 h 204"/>
                <a:gd name="T28" fmla="*/ 171 w 267"/>
                <a:gd name="T29" fmla="*/ 30 h 204"/>
                <a:gd name="T30" fmla="*/ 178 w 267"/>
                <a:gd name="T31" fmla="*/ 18 h 204"/>
                <a:gd name="T32" fmla="*/ 185 w 267"/>
                <a:gd name="T33" fmla="*/ 15 h 204"/>
                <a:gd name="T34" fmla="*/ 196 w 267"/>
                <a:gd name="T35" fmla="*/ 7 h 204"/>
                <a:gd name="T36" fmla="*/ 208 w 267"/>
                <a:gd name="T37" fmla="*/ 4 h 204"/>
                <a:gd name="T38" fmla="*/ 219 w 267"/>
                <a:gd name="T39" fmla="*/ 0 h 204"/>
                <a:gd name="T40" fmla="*/ 233 w 267"/>
                <a:gd name="T41" fmla="*/ 4 h 204"/>
                <a:gd name="T42" fmla="*/ 248 w 267"/>
                <a:gd name="T43" fmla="*/ 7 h 204"/>
                <a:gd name="T44" fmla="*/ 252 w 267"/>
                <a:gd name="T45" fmla="*/ 26 h 204"/>
                <a:gd name="T46" fmla="*/ 252 w 267"/>
                <a:gd name="T47" fmla="*/ 56 h 204"/>
                <a:gd name="T48" fmla="*/ 241 w 267"/>
                <a:gd name="T49" fmla="*/ 56 h 204"/>
                <a:gd name="T50" fmla="*/ 237 w 267"/>
                <a:gd name="T51" fmla="*/ 70 h 204"/>
                <a:gd name="T52" fmla="*/ 252 w 267"/>
                <a:gd name="T53" fmla="*/ 74 h 204"/>
                <a:gd name="T54" fmla="*/ 267 w 267"/>
                <a:gd name="T55" fmla="*/ 70 h 204"/>
                <a:gd name="T56" fmla="*/ 263 w 267"/>
                <a:gd name="T57" fmla="*/ 85 h 204"/>
                <a:gd name="T58" fmla="*/ 252 w 267"/>
                <a:gd name="T59" fmla="*/ 104 h 204"/>
                <a:gd name="T60" fmla="*/ 241 w 267"/>
                <a:gd name="T61" fmla="*/ 111 h 204"/>
                <a:gd name="T62" fmla="*/ 230 w 267"/>
                <a:gd name="T63" fmla="*/ 122 h 204"/>
                <a:gd name="T64" fmla="*/ 211 w 267"/>
                <a:gd name="T65" fmla="*/ 148 h 204"/>
                <a:gd name="T66" fmla="*/ 185 w 267"/>
                <a:gd name="T67" fmla="*/ 167 h 204"/>
                <a:gd name="T68" fmla="*/ 167 w 267"/>
                <a:gd name="T69" fmla="*/ 182 h 204"/>
                <a:gd name="T70" fmla="*/ 152 w 267"/>
                <a:gd name="T71" fmla="*/ 185 h 204"/>
                <a:gd name="T72" fmla="*/ 141 w 267"/>
                <a:gd name="T73" fmla="*/ 193 h 204"/>
                <a:gd name="T74" fmla="*/ 130 w 267"/>
                <a:gd name="T75" fmla="*/ 193 h 204"/>
                <a:gd name="T76" fmla="*/ 104 w 267"/>
                <a:gd name="T77" fmla="*/ 193 h 204"/>
                <a:gd name="T78" fmla="*/ 89 w 267"/>
                <a:gd name="T79" fmla="*/ 193 h 204"/>
                <a:gd name="T80" fmla="*/ 82 w 267"/>
                <a:gd name="T81" fmla="*/ 197 h 204"/>
                <a:gd name="T82" fmla="*/ 63 w 267"/>
                <a:gd name="T83" fmla="*/ 197 h 204"/>
                <a:gd name="T84" fmla="*/ 52 w 267"/>
                <a:gd name="T85" fmla="*/ 204 h 204"/>
                <a:gd name="T86" fmla="*/ 37 w 267"/>
                <a:gd name="T87" fmla="*/ 197 h 204"/>
                <a:gd name="T88" fmla="*/ 30 w 267"/>
                <a:gd name="T89" fmla="*/ 193 h 204"/>
                <a:gd name="T90" fmla="*/ 26 w 267"/>
                <a:gd name="T91" fmla="*/ 189 h 204"/>
                <a:gd name="T92" fmla="*/ 19 w 267"/>
                <a:gd name="T93" fmla="*/ 171 h 204"/>
                <a:gd name="T94" fmla="*/ 26 w 267"/>
                <a:gd name="T95" fmla="*/ 167 h 204"/>
                <a:gd name="T96" fmla="*/ 19 w 267"/>
                <a:gd name="T97" fmla="*/ 145 h 204"/>
                <a:gd name="T98" fmla="*/ 8 w 267"/>
                <a:gd name="T99" fmla="*/ 108 h 204"/>
                <a:gd name="T100" fmla="*/ 174 w 267"/>
                <a:gd name="T101" fmla="*/ 130 h 204"/>
                <a:gd name="T102" fmla="*/ 185 w 267"/>
                <a:gd name="T103" fmla="*/ 133 h 204"/>
                <a:gd name="T104" fmla="*/ 196 w 267"/>
                <a:gd name="T105" fmla="*/ 126 h 204"/>
                <a:gd name="T106" fmla="*/ 200 w 267"/>
                <a:gd name="T107" fmla="*/ 119 h 204"/>
                <a:gd name="T108" fmla="*/ 200 w 267"/>
                <a:gd name="T109" fmla="*/ 104 h 204"/>
                <a:gd name="T110" fmla="*/ 193 w 267"/>
                <a:gd name="T111" fmla="*/ 100 h 204"/>
                <a:gd name="T112" fmla="*/ 178 w 267"/>
                <a:gd name="T113" fmla="*/ 108 h 204"/>
                <a:gd name="T114" fmla="*/ 174 w 267"/>
                <a:gd name="T115" fmla="*/ 12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7" h="204">
                  <a:moveTo>
                    <a:pt x="0" y="100"/>
                  </a:moveTo>
                  <a:lnTo>
                    <a:pt x="4" y="100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8" y="93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5" y="93"/>
                  </a:lnTo>
                  <a:lnTo>
                    <a:pt x="15" y="96"/>
                  </a:lnTo>
                  <a:lnTo>
                    <a:pt x="15" y="104"/>
                  </a:lnTo>
                  <a:lnTo>
                    <a:pt x="22" y="104"/>
                  </a:lnTo>
                  <a:lnTo>
                    <a:pt x="26" y="104"/>
                  </a:lnTo>
                  <a:lnTo>
                    <a:pt x="26" y="104"/>
                  </a:lnTo>
                  <a:lnTo>
                    <a:pt x="30" y="104"/>
                  </a:lnTo>
                  <a:lnTo>
                    <a:pt x="34" y="104"/>
                  </a:lnTo>
                  <a:lnTo>
                    <a:pt x="34" y="104"/>
                  </a:lnTo>
                  <a:lnTo>
                    <a:pt x="37" y="104"/>
                  </a:lnTo>
                  <a:lnTo>
                    <a:pt x="37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41" y="104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8" y="100"/>
                  </a:lnTo>
                  <a:lnTo>
                    <a:pt x="52" y="96"/>
                  </a:lnTo>
                  <a:lnTo>
                    <a:pt x="56" y="96"/>
                  </a:lnTo>
                  <a:lnTo>
                    <a:pt x="59" y="96"/>
                  </a:lnTo>
                  <a:lnTo>
                    <a:pt x="59" y="44"/>
                  </a:lnTo>
                  <a:lnTo>
                    <a:pt x="67" y="48"/>
                  </a:lnTo>
                  <a:lnTo>
                    <a:pt x="67" y="52"/>
                  </a:lnTo>
                  <a:lnTo>
                    <a:pt x="71" y="59"/>
                  </a:lnTo>
                  <a:lnTo>
                    <a:pt x="71" y="63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4" y="70"/>
                  </a:lnTo>
                  <a:lnTo>
                    <a:pt x="78" y="70"/>
                  </a:lnTo>
                  <a:lnTo>
                    <a:pt x="82" y="70"/>
                  </a:lnTo>
                  <a:lnTo>
                    <a:pt x="85" y="70"/>
                  </a:lnTo>
                  <a:lnTo>
                    <a:pt x="85" y="70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6" y="63"/>
                  </a:lnTo>
                  <a:lnTo>
                    <a:pt x="100" y="63"/>
                  </a:lnTo>
                  <a:lnTo>
                    <a:pt x="104" y="59"/>
                  </a:lnTo>
                  <a:lnTo>
                    <a:pt x="108" y="52"/>
                  </a:lnTo>
                  <a:lnTo>
                    <a:pt x="111" y="48"/>
                  </a:lnTo>
                  <a:lnTo>
                    <a:pt x="115" y="48"/>
                  </a:lnTo>
                  <a:lnTo>
                    <a:pt x="119" y="48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30" y="56"/>
                  </a:lnTo>
                  <a:lnTo>
                    <a:pt x="133" y="56"/>
                  </a:lnTo>
                  <a:lnTo>
                    <a:pt x="133" y="56"/>
                  </a:lnTo>
                  <a:lnTo>
                    <a:pt x="137" y="56"/>
                  </a:lnTo>
                  <a:lnTo>
                    <a:pt x="141" y="56"/>
                  </a:lnTo>
                  <a:lnTo>
                    <a:pt x="145" y="56"/>
                  </a:lnTo>
                  <a:lnTo>
                    <a:pt x="145" y="56"/>
                  </a:lnTo>
                  <a:lnTo>
                    <a:pt x="148" y="56"/>
                  </a:lnTo>
                  <a:lnTo>
                    <a:pt x="152" y="56"/>
                  </a:lnTo>
                  <a:lnTo>
                    <a:pt x="152" y="52"/>
                  </a:lnTo>
                  <a:lnTo>
                    <a:pt x="152" y="52"/>
                  </a:lnTo>
                  <a:lnTo>
                    <a:pt x="152" y="48"/>
                  </a:lnTo>
                  <a:lnTo>
                    <a:pt x="152" y="48"/>
                  </a:lnTo>
                  <a:lnTo>
                    <a:pt x="152" y="44"/>
                  </a:lnTo>
                  <a:lnTo>
                    <a:pt x="156" y="41"/>
                  </a:lnTo>
                  <a:lnTo>
                    <a:pt x="159" y="41"/>
                  </a:lnTo>
                  <a:lnTo>
                    <a:pt x="159" y="41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67" y="33"/>
                  </a:lnTo>
                  <a:lnTo>
                    <a:pt x="167" y="33"/>
                  </a:lnTo>
                  <a:lnTo>
                    <a:pt x="171" y="33"/>
                  </a:lnTo>
                  <a:lnTo>
                    <a:pt x="171" y="30"/>
                  </a:lnTo>
                  <a:lnTo>
                    <a:pt x="174" y="30"/>
                  </a:lnTo>
                  <a:lnTo>
                    <a:pt x="174" y="30"/>
                  </a:lnTo>
                  <a:lnTo>
                    <a:pt x="171" y="26"/>
                  </a:lnTo>
                  <a:lnTo>
                    <a:pt x="171" y="22"/>
                  </a:lnTo>
                  <a:lnTo>
                    <a:pt x="178" y="18"/>
                  </a:lnTo>
                  <a:lnTo>
                    <a:pt x="178" y="18"/>
                  </a:lnTo>
                  <a:lnTo>
                    <a:pt x="182" y="18"/>
                  </a:lnTo>
                  <a:lnTo>
                    <a:pt x="182" y="15"/>
                  </a:lnTo>
                  <a:lnTo>
                    <a:pt x="185" y="15"/>
                  </a:lnTo>
                  <a:lnTo>
                    <a:pt x="185" y="15"/>
                  </a:lnTo>
                  <a:lnTo>
                    <a:pt x="185" y="11"/>
                  </a:lnTo>
                  <a:lnTo>
                    <a:pt x="189" y="11"/>
                  </a:lnTo>
                  <a:lnTo>
                    <a:pt x="193" y="7"/>
                  </a:lnTo>
                  <a:lnTo>
                    <a:pt x="196" y="7"/>
                  </a:lnTo>
                  <a:lnTo>
                    <a:pt x="196" y="7"/>
                  </a:lnTo>
                  <a:lnTo>
                    <a:pt x="196" y="7"/>
                  </a:lnTo>
                  <a:lnTo>
                    <a:pt x="200" y="7"/>
                  </a:lnTo>
                  <a:lnTo>
                    <a:pt x="204" y="7"/>
                  </a:lnTo>
                  <a:lnTo>
                    <a:pt x="204" y="4"/>
                  </a:lnTo>
                  <a:lnTo>
                    <a:pt x="208" y="4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19" y="0"/>
                  </a:lnTo>
                  <a:lnTo>
                    <a:pt x="222" y="0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0" y="4"/>
                  </a:lnTo>
                  <a:lnTo>
                    <a:pt x="233" y="4"/>
                  </a:lnTo>
                  <a:lnTo>
                    <a:pt x="233" y="4"/>
                  </a:lnTo>
                  <a:lnTo>
                    <a:pt x="237" y="0"/>
                  </a:lnTo>
                  <a:lnTo>
                    <a:pt x="245" y="4"/>
                  </a:lnTo>
                  <a:lnTo>
                    <a:pt x="248" y="4"/>
                  </a:lnTo>
                  <a:lnTo>
                    <a:pt x="248" y="7"/>
                  </a:lnTo>
                  <a:lnTo>
                    <a:pt x="248" y="15"/>
                  </a:lnTo>
                  <a:lnTo>
                    <a:pt x="252" y="18"/>
                  </a:lnTo>
                  <a:lnTo>
                    <a:pt x="252" y="22"/>
                  </a:lnTo>
                  <a:lnTo>
                    <a:pt x="252" y="26"/>
                  </a:lnTo>
                  <a:lnTo>
                    <a:pt x="252" y="26"/>
                  </a:lnTo>
                  <a:lnTo>
                    <a:pt x="252" y="30"/>
                  </a:lnTo>
                  <a:lnTo>
                    <a:pt x="252" y="33"/>
                  </a:lnTo>
                  <a:lnTo>
                    <a:pt x="252" y="44"/>
                  </a:lnTo>
                  <a:lnTo>
                    <a:pt x="252" y="48"/>
                  </a:lnTo>
                  <a:lnTo>
                    <a:pt x="252" y="56"/>
                  </a:lnTo>
                  <a:lnTo>
                    <a:pt x="252" y="59"/>
                  </a:lnTo>
                  <a:lnTo>
                    <a:pt x="248" y="59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37" y="59"/>
                  </a:lnTo>
                  <a:lnTo>
                    <a:pt x="233" y="63"/>
                  </a:lnTo>
                  <a:lnTo>
                    <a:pt x="233" y="67"/>
                  </a:lnTo>
                  <a:lnTo>
                    <a:pt x="233" y="70"/>
                  </a:lnTo>
                  <a:lnTo>
                    <a:pt x="237" y="70"/>
                  </a:lnTo>
                  <a:lnTo>
                    <a:pt x="237" y="74"/>
                  </a:lnTo>
                  <a:lnTo>
                    <a:pt x="245" y="78"/>
                  </a:lnTo>
                  <a:lnTo>
                    <a:pt x="248" y="78"/>
                  </a:lnTo>
                  <a:lnTo>
                    <a:pt x="252" y="78"/>
                  </a:lnTo>
                  <a:lnTo>
                    <a:pt x="252" y="74"/>
                  </a:lnTo>
                  <a:lnTo>
                    <a:pt x="252" y="70"/>
                  </a:lnTo>
                  <a:lnTo>
                    <a:pt x="256" y="70"/>
                  </a:lnTo>
                  <a:lnTo>
                    <a:pt x="256" y="70"/>
                  </a:lnTo>
                  <a:lnTo>
                    <a:pt x="263" y="70"/>
                  </a:lnTo>
                  <a:lnTo>
                    <a:pt x="267" y="70"/>
                  </a:lnTo>
                  <a:lnTo>
                    <a:pt x="267" y="70"/>
                  </a:lnTo>
                  <a:lnTo>
                    <a:pt x="263" y="74"/>
                  </a:lnTo>
                  <a:lnTo>
                    <a:pt x="267" y="74"/>
                  </a:lnTo>
                  <a:lnTo>
                    <a:pt x="263" y="82"/>
                  </a:lnTo>
                  <a:lnTo>
                    <a:pt x="263" y="85"/>
                  </a:lnTo>
                  <a:lnTo>
                    <a:pt x="259" y="89"/>
                  </a:lnTo>
                  <a:lnTo>
                    <a:pt x="259" y="96"/>
                  </a:lnTo>
                  <a:lnTo>
                    <a:pt x="256" y="96"/>
                  </a:lnTo>
                  <a:lnTo>
                    <a:pt x="256" y="100"/>
                  </a:lnTo>
                  <a:lnTo>
                    <a:pt x="252" y="104"/>
                  </a:lnTo>
                  <a:lnTo>
                    <a:pt x="248" y="104"/>
                  </a:lnTo>
                  <a:lnTo>
                    <a:pt x="248" y="108"/>
                  </a:lnTo>
                  <a:lnTo>
                    <a:pt x="245" y="108"/>
                  </a:lnTo>
                  <a:lnTo>
                    <a:pt x="245" y="111"/>
                  </a:lnTo>
                  <a:lnTo>
                    <a:pt x="241" y="111"/>
                  </a:lnTo>
                  <a:lnTo>
                    <a:pt x="237" y="115"/>
                  </a:lnTo>
                  <a:lnTo>
                    <a:pt x="233" y="119"/>
                  </a:lnTo>
                  <a:lnTo>
                    <a:pt x="233" y="119"/>
                  </a:lnTo>
                  <a:lnTo>
                    <a:pt x="233" y="122"/>
                  </a:lnTo>
                  <a:lnTo>
                    <a:pt x="230" y="122"/>
                  </a:lnTo>
                  <a:lnTo>
                    <a:pt x="226" y="126"/>
                  </a:lnTo>
                  <a:lnTo>
                    <a:pt x="219" y="137"/>
                  </a:lnTo>
                  <a:lnTo>
                    <a:pt x="215" y="141"/>
                  </a:lnTo>
                  <a:lnTo>
                    <a:pt x="215" y="148"/>
                  </a:lnTo>
                  <a:lnTo>
                    <a:pt x="211" y="148"/>
                  </a:lnTo>
                  <a:lnTo>
                    <a:pt x="208" y="152"/>
                  </a:lnTo>
                  <a:lnTo>
                    <a:pt x="208" y="152"/>
                  </a:lnTo>
                  <a:lnTo>
                    <a:pt x="204" y="152"/>
                  </a:lnTo>
                  <a:lnTo>
                    <a:pt x="189" y="167"/>
                  </a:lnTo>
                  <a:lnTo>
                    <a:pt x="185" y="167"/>
                  </a:lnTo>
                  <a:lnTo>
                    <a:pt x="185" y="171"/>
                  </a:lnTo>
                  <a:lnTo>
                    <a:pt x="185" y="171"/>
                  </a:lnTo>
                  <a:lnTo>
                    <a:pt x="171" y="178"/>
                  </a:lnTo>
                  <a:lnTo>
                    <a:pt x="171" y="182"/>
                  </a:lnTo>
                  <a:lnTo>
                    <a:pt x="167" y="182"/>
                  </a:lnTo>
                  <a:lnTo>
                    <a:pt x="167" y="182"/>
                  </a:lnTo>
                  <a:lnTo>
                    <a:pt x="159" y="185"/>
                  </a:lnTo>
                  <a:lnTo>
                    <a:pt x="156" y="185"/>
                  </a:lnTo>
                  <a:lnTo>
                    <a:pt x="152" y="185"/>
                  </a:lnTo>
                  <a:lnTo>
                    <a:pt x="152" y="185"/>
                  </a:lnTo>
                  <a:lnTo>
                    <a:pt x="145" y="185"/>
                  </a:lnTo>
                  <a:lnTo>
                    <a:pt x="141" y="185"/>
                  </a:lnTo>
                  <a:lnTo>
                    <a:pt x="141" y="189"/>
                  </a:lnTo>
                  <a:lnTo>
                    <a:pt x="141" y="193"/>
                  </a:lnTo>
                  <a:lnTo>
                    <a:pt x="141" y="193"/>
                  </a:lnTo>
                  <a:lnTo>
                    <a:pt x="137" y="193"/>
                  </a:lnTo>
                  <a:lnTo>
                    <a:pt x="133" y="189"/>
                  </a:lnTo>
                  <a:lnTo>
                    <a:pt x="130" y="189"/>
                  </a:lnTo>
                  <a:lnTo>
                    <a:pt x="126" y="193"/>
                  </a:lnTo>
                  <a:lnTo>
                    <a:pt x="130" y="193"/>
                  </a:lnTo>
                  <a:lnTo>
                    <a:pt x="126" y="197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1" y="189"/>
                  </a:lnTo>
                  <a:lnTo>
                    <a:pt x="104" y="193"/>
                  </a:lnTo>
                  <a:lnTo>
                    <a:pt x="104" y="193"/>
                  </a:lnTo>
                  <a:lnTo>
                    <a:pt x="104" y="193"/>
                  </a:lnTo>
                  <a:lnTo>
                    <a:pt x="100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5" y="197"/>
                  </a:lnTo>
                  <a:lnTo>
                    <a:pt x="85" y="193"/>
                  </a:lnTo>
                  <a:lnTo>
                    <a:pt x="82" y="193"/>
                  </a:lnTo>
                  <a:lnTo>
                    <a:pt x="82" y="197"/>
                  </a:lnTo>
                  <a:lnTo>
                    <a:pt x="82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67" y="197"/>
                  </a:lnTo>
                  <a:lnTo>
                    <a:pt x="63" y="197"/>
                  </a:lnTo>
                  <a:lnTo>
                    <a:pt x="63" y="197"/>
                  </a:lnTo>
                  <a:lnTo>
                    <a:pt x="59" y="197"/>
                  </a:lnTo>
                  <a:lnTo>
                    <a:pt x="56" y="200"/>
                  </a:lnTo>
                  <a:lnTo>
                    <a:pt x="52" y="200"/>
                  </a:lnTo>
                  <a:lnTo>
                    <a:pt x="52" y="204"/>
                  </a:lnTo>
                  <a:lnTo>
                    <a:pt x="52" y="204"/>
                  </a:lnTo>
                  <a:lnTo>
                    <a:pt x="48" y="204"/>
                  </a:lnTo>
                  <a:lnTo>
                    <a:pt x="41" y="200"/>
                  </a:lnTo>
                  <a:lnTo>
                    <a:pt x="41" y="200"/>
                  </a:lnTo>
                  <a:lnTo>
                    <a:pt x="37" y="197"/>
                  </a:lnTo>
                  <a:lnTo>
                    <a:pt x="37" y="197"/>
                  </a:lnTo>
                  <a:lnTo>
                    <a:pt x="34" y="197"/>
                  </a:lnTo>
                  <a:lnTo>
                    <a:pt x="34" y="197"/>
                  </a:lnTo>
                  <a:lnTo>
                    <a:pt x="34" y="197"/>
                  </a:lnTo>
                  <a:lnTo>
                    <a:pt x="34" y="193"/>
                  </a:lnTo>
                  <a:lnTo>
                    <a:pt x="30" y="193"/>
                  </a:lnTo>
                  <a:lnTo>
                    <a:pt x="26" y="193"/>
                  </a:lnTo>
                  <a:lnTo>
                    <a:pt x="26" y="197"/>
                  </a:lnTo>
                  <a:lnTo>
                    <a:pt x="22" y="197"/>
                  </a:lnTo>
                  <a:lnTo>
                    <a:pt x="22" y="193"/>
                  </a:lnTo>
                  <a:lnTo>
                    <a:pt x="26" y="189"/>
                  </a:lnTo>
                  <a:lnTo>
                    <a:pt x="22" y="185"/>
                  </a:lnTo>
                  <a:lnTo>
                    <a:pt x="26" y="182"/>
                  </a:lnTo>
                  <a:lnTo>
                    <a:pt x="22" y="178"/>
                  </a:lnTo>
                  <a:lnTo>
                    <a:pt x="22" y="174"/>
                  </a:lnTo>
                  <a:lnTo>
                    <a:pt x="19" y="171"/>
                  </a:lnTo>
                  <a:lnTo>
                    <a:pt x="19" y="167"/>
                  </a:lnTo>
                  <a:lnTo>
                    <a:pt x="19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6" y="167"/>
                  </a:lnTo>
                  <a:lnTo>
                    <a:pt x="26" y="163"/>
                  </a:lnTo>
                  <a:lnTo>
                    <a:pt x="22" y="156"/>
                  </a:lnTo>
                  <a:lnTo>
                    <a:pt x="26" y="156"/>
                  </a:lnTo>
                  <a:lnTo>
                    <a:pt x="19" y="148"/>
                  </a:lnTo>
                  <a:lnTo>
                    <a:pt x="19" y="145"/>
                  </a:lnTo>
                  <a:lnTo>
                    <a:pt x="15" y="137"/>
                  </a:lnTo>
                  <a:lnTo>
                    <a:pt x="11" y="130"/>
                  </a:lnTo>
                  <a:lnTo>
                    <a:pt x="8" y="122"/>
                  </a:lnTo>
                  <a:lnTo>
                    <a:pt x="11" y="119"/>
                  </a:lnTo>
                  <a:lnTo>
                    <a:pt x="8" y="108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0"/>
                  </a:lnTo>
                  <a:close/>
                  <a:moveTo>
                    <a:pt x="174" y="130"/>
                  </a:moveTo>
                  <a:lnTo>
                    <a:pt x="178" y="130"/>
                  </a:lnTo>
                  <a:lnTo>
                    <a:pt x="178" y="133"/>
                  </a:lnTo>
                  <a:lnTo>
                    <a:pt x="182" y="133"/>
                  </a:lnTo>
                  <a:lnTo>
                    <a:pt x="185" y="133"/>
                  </a:lnTo>
                  <a:lnTo>
                    <a:pt x="185" y="133"/>
                  </a:lnTo>
                  <a:lnTo>
                    <a:pt x="189" y="130"/>
                  </a:lnTo>
                  <a:lnTo>
                    <a:pt x="189" y="126"/>
                  </a:lnTo>
                  <a:lnTo>
                    <a:pt x="193" y="126"/>
                  </a:lnTo>
                  <a:lnTo>
                    <a:pt x="193" y="126"/>
                  </a:lnTo>
                  <a:lnTo>
                    <a:pt x="196" y="126"/>
                  </a:lnTo>
                  <a:lnTo>
                    <a:pt x="200" y="126"/>
                  </a:lnTo>
                  <a:lnTo>
                    <a:pt x="204" y="122"/>
                  </a:lnTo>
                  <a:lnTo>
                    <a:pt x="204" y="122"/>
                  </a:lnTo>
                  <a:lnTo>
                    <a:pt x="200" y="119"/>
                  </a:lnTo>
                  <a:lnTo>
                    <a:pt x="200" y="119"/>
                  </a:lnTo>
                  <a:lnTo>
                    <a:pt x="204" y="119"/>
                  </a:lnTo>
                  <a:lnTo>
                    <a:pt x="208" y="115"/>
                  </a:lnTo>
                  <a:lnTo>
                    <a:pt x="208" y="111"/>
                  </a:lnTo>
                  <a:lnTo>
                    <a:pt x="204" y="104"/>
                  </a:lnTo>
                  <a:lnTo>
                    <a:pt x="200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193" y="100"/>
                  </a:lnTo>
                  <a:lnTo>
                    <a:pt x="193" y="100"/>
                  </a:lnTo>
                  <a:lnTo>
                    <a:pt x="189" y="104"/>
                  </a:lnTo>
                  <a:lnTo>
                    <a:pt x="189" y="104"/>
                  </a:lnTo>
                  <a:lnTo>
                    <a:pt x="185" y="104"/>
                  </a:lnTo>
                  <a:lnTo>
                    <a:pt x="182" y="108"/>
                  </a:lnTo>
                  <a:lnTo>
                    <a:pt x="178" y="108"/>
                  </a:lnTo>
                  <a:lnTo>
                    <a:pt x="174" y="115"/>
                  </a:lnTo>
                  <a:lnTo>
                    <a:pt x="171" y="115"/>
                  </a:lnTo>
                  <a:lnTo>
                    <a:pt x="171" y="119"/>
                  </a:lnTo>
                  <a:lnTo>
                    <a:pt x="171" y="119"/>
                  </a:lnTo>
                  <a:lnTo>
                    <a:pt x="174" y="122"/>
                  </a:lnTo>
                  <a:lnTo>
                    <a:pt x="174" y="122"/>
                  </a:lnTo>
                  <a:lnTo>
                    <a:pt x="174" y="126"/>
                  </a:lnTo>
                  <a:lnTo>
                    <a:pt x="174" y="13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1" name="Freeform 153"/>
            <p:cNvSpPr>
              <a:spLocks/>
            </p:cNvSpPr>
            <p:nvPr/>
          </p:nvSpPr>
          <p:spPr bwMode="auto">
            <a:xfrm>
              <a:off x="4846271" y="3739514"/>
              <a:ext cx="47606" cy="42459"/>
            </a:xfrm>
            <a:custGeom>
              <a:avLst/>
              <a:gdLst>
                <a:gd name="T0" fmla="*/ 3 w 37"/>
                <a:gd name="T1" fmla="*/ 30 h 33"/>
                <a:gd name="T2" fmla="*/ 3 w 37"/>
                <a:gd name="T3" fmla="*/ 26 h 33"/>
                <a:gd name="T4" fmla="*/ 3 w 37"/>
                <a:gd name="T5" fmla="*/ 22 h 33"/>
                <a:gd name="T6" fmla="*/ 3 w 37"/>
                <a:gd name="T7" fmla="*/ 22 h 33"/>
                <a:gd name="T8" fmla="*/ 0 w 37"/>
                <a:gd name="T9" fmla="*/ 19 h 33"/>
                <a:gd name="T10" fmla="*/ 0 w 37"/>
                <a:gd name="T11" fmla="*/ 19 h 33"/>
                <a:gd name="T12" fmla="*/ 0 w 37"/>
                <a:gd name="T13" fmla="*/ 15 h 33"/>
                <a:gd name="T14" fmla="*/ 3 w 37"/>
                <a:gd name="T15" fmla="*/ 15 h 33"/>
                <a:gd name="T16" fmla="*/ 7 w 37"/>
                <a:gd name="T17" fmla="*/ 8 h 33"/>
                <a:gd name="T18" fmla="*/ 11 w 37"/>
                <a:gd name="T19" fmla="*/ 8 h 33"/>
                <a:gd name="T20" fmla="*/ 14 w 37"/>
                <a:gd name="T21" fmla="*/ 4 h 33"/>
                <a:gd name="T22" fmla="*/ 18 w 37"/>
                <a:gd name="T23" fmla="*/ 4 h 33"/>
                <a:gd name="T24" fmla="*/ 18 w 37"/>
                <a:gd name="T25" fmla="*/ 4 h 33"/>
                <a:gd name="T26" fmla="*/ 22 w 37"/>
                <a:gd name="T27" fmla="*/ 0 h 33"/>
                <a:gd name="T28" fmla="*/ 22 w 37"/>
                <a:gd name="T29" fmla="*/ 0 h 33"/>
                <a:gd name="T30" fmla="*/ 25 w 37"/>
                <a:gd name="T31" fmla="*/ 4 h 33"/>
                <a:gd name="T32" fmla="*/ 25 w 37"/>
                <a:gd name="T33" fmla="*/ 4 h 33"/>
                <a:gd name="T34" fmla="*/ 25 w 37"/>
                <a:gd name="T35" fmla="*/ 4 h 33"/>
                <a:gd name="T36" fmla="*/ 29 w 37"/>
                <a:gd name="T37" fmla="*/ 4 h 33"/>
                <a:gd name="T38" fmla="*/ 33 w 37"/>
                <a:gd name="T39" fmla="*/ 4 h 33"/>
                <a:gd name="T40" fmla="*/ 37 w 37"/>
                <a:gd name="T41" fmla="*/ 11 h 33"/>
                <a:gd name="T42" fmla="*/ 37 w 37"/>
                <a:gd name="T43" fmla="*/ 15 h 33"/>
                <a:gd name="T44" fmla="*/ 33 w 37"/>
                <a:gd name="T45" fmla="*/ 19 h 33"/>
                <a:gd name="T46" fmla="*/ 29 w 37"/>
                <a:gd name="T47" fmla="*/ 19 h 33"/>
                <a:gd name="T48" fmla="*/ 29 w 37"/>
                <a:gd name="T49" fmla="*/ 19 h 33"/>
                <a:gd name="T50" fmla="*/ 33 w 37"/>
                <a:gd name="T51" fmla="*/ 22 h 33"/>
                <a:gd name="T52" fmla="*/ 33 w 37"/>
                <a:gd name="T53" fmla="*/ 22 h 33"/>
                <a:gd name="T54" fmla="*/ 29 w 37"/>
                <a:gd name="T55" fmla="*/ 26 h 33"/>
                <a:gd name="T56" fmla="*/ 25 w 37"/>
                <a:gd name="T57" fmla="*/ 26 h 33"/>
                <a:gd name="T58" fmla="*/ 22 w 37"/>
                <a:gd name="T59" fmla="*/ 26 h 33"/>
                <a:gd name="T60" fmla="*/ 22 w 37"/>
                <a:gd name="T61" fmla="*/ 26 h 33"/>
                <a:gd name="T62" fmla="*/ 18 w 37"/>
                <a:gd name="T63" fmla="*/ 26 h 33"/>
                <a:gd name="T64" fmla="*/ 18 w 37"/>
                <a:gd name="T65" fmla="*/ 30 h 33"/>
                <a:gd name="T66" fmla="*/ 14 w 37"/>
                <a:gd name="T67" fmla="*/ 33 h 33"/>
                <a:gd name="T68" fmla="*/ 14 w 37"/>
                <a:gd name="T69" fmla="*/ 33 h 33"/>
                <a:gd name="T70" fmla="*/ 11 w 37"/>
                <a:gd name="T71" fmla="*/ 33 h 33"/>
                <a:gd name="T72" fmla="*/ 7 w 37"/>
                <a:gd name="T73" fmla="*/ 33 h 33"/>
                <a:gd name="T74" fmla="*/ 7 w 37"/>
                <a:gd name="T75" fmla="*/ 30 h 33"/>
                <a:gd name="T76" fmla="*/ 3 w 37"/>
                <a:gd name="T77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7" h="33">
                  <a:moveTo>
                    <a:pt x="3" y="30"/>
                  </a:moveTo>
                  <a:lnTo>
                    <a:pt x="3" y="26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3" y="15"/>
                  </a:lnTo>
                  <a:lnTo>
                    <a:pt x="7" y="8"/>
                  </a:lnTo>
                  <a:lnTo>
                    <a:pt x="11" y="8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7" y="11"/>
                  </a:lnTo>
                  <a:lnTo>
                    <a:pt x="37" y="15"/>
                  </a:lnTo>
                  <a:lnTo>
                    <a:pt x="33" y="19"/>
                  </a:lnTo>
                  <a:lnTo>
                    <a:pt x="29" y="19"/>
                  </a:lnTo>
                  <a:lnTo>
                    <a:pt x="29" y="19"/>
                  </a:lnTo>
                  <a:lnTo>
                    <a:pt x="33" y="22"/>
                  </a:lnTo>
                  <a:lnTo>
                    <a:pt x="33" y="22"/>
                  </a:lnTo>
                  <a:lnTo>
                    <a:pt x="29" y="26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0"/>
                  </a:lnTo>
                  <a:lnTo>
                    <a:pt x="3" y="3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2" name="Freeform 154"/>
            <p:cNvSpPr>
              <a:spLocks noEditPoints="1"/>
            </p:cNvSpPr>
            <p:nvPr/>
          </p:nvSpPr>
          <p:spPr bwMode="auto">
            <a:xfrm>
              <a:off x="6646269" y="3386976"/>
              <a:ext cx="862043" cy="829877"/>
            </a:xfrm>
            <a:custGeom>
              <a:avLst/>
              <a:gdLst>
                <a:gd name="T0" fmla="*/ 179 w 181"/>
                <a:gd name="T1" fmla="*/ 73 h 174"/>
                <a:gd name="T2" fmla="*/ 154 w 181"/>
                <a:gd name="T3" fmla="*/ 37 h 174"/>
                <a:gd name="T4" fmla="*/ 123 w 181"/>
                <a:gd name="T5" fmla="*/ 29 h 174"/>
                <a:gd name="T6" fmla="*/ 111 w 181"/>
                <a:gd name="T7" fmla="*/ 16 h 174"/>
                <a:gd name="T8" fmla="*/ 112 w 181"/>
                <a:gd name="T9" fmla="*/ 17 h 174"/>
                <a:gd name="T10" fmla="*/ 110 w 181"/>
                <a:gd name="T11" fmla="*/ 7 h 174"/>
                <a:gd name="T12" fmla="*/ 86 w 181"/>
                <a:gd name="T13" fmla="*/ 4 h 174"/>
                <a:gd name="T14" fmla="*/ 86 w 181"/>
                <a:gd name="T15" fmla="*/ 4 h 174"/>
                <a:gd name="T16" fmla="*/ 58 w 181"/>
                <a:gd name="T17" fmla="*/ 22 h 174"/>
                <a:gd name="T18" fmla="*/ 1 w 181"/>
                <a:gd name="T19" fmla="*/ 65 h 174"/>
                <a:gd name="T20" fmla="*/ 98 w 181"/>
                <a:gd name="T21" fmla="*/ 124 h 174"/>
                <a:gd name="T22" fmla="*/ 133 w 181"/>
                <a:gd name="T23" fmla="*/ 144 h 174"/>
                <a:gd name="T24" fmla="*/ 122 w 181"/>
                <a:gd name="T25" fmla="*/ 154 h 174"/>
                <a:gd name="T26" fmla="*/ 137 w 181"/>
                <a:gd name="T27" fmla="*/ 150 h 174"/>
                <a:gd name="T28" fmla="*/ 132 w 181"/>
                <a:gd name="T29" fmla="*/ 168 h 174"/>
                <a:gd name="T30" fmla="*/ 120 w 181"/>
                <a:gd name="T31" fmla="*/ 167 h 174"/>
                <a:gd name="T32" fmla="*/ 123 w 181"/>
                <a:gd name="T33" fmla="*/ 156 h 174"/>
                <a:gd name="T34" fmla="*/ 135 w 181"/>
                <a:gd name="T35" fmla="*/ 157 h 174"/>
                <a:gd name="T36" fmla="*/ 130 w 181"/>
                <a:gd name="T37" fmla="*/ 169 h 174"/>
                <a:gd name="T38" fmla="*/ 125 w 181"/>
                <a:gd name="T39" fmla="*/ 173 h 174"/>
                <a:gd name="T40" fmla="*/ 9 w 181"/>
                <a:gd name="T41" fmla="*/ 115 h 174"/>
                <a:gd name="T42" fmla="*/ 22 w 181"/>
                <a:gd name="T43" fmla="*/ 111 h 174"/>
                <a:gd name="T44" fmla="*/ 38 w 181"/>
                <a:gd name="T45" fmla="*/ 110 h 174"/>
                <a:gd name="T46" fmla="*/ 58 w 181"/>
                <a:gd name="T47" fmla="*/ 102 h 174"/>
                <a:gd name="T48" fmla="*/ 83 w 181"/>
                <a:gd name="T49" fmla="*/ 102 h 174"/>
                <a:gd name="T50" fmla="*/ 91 w 181"/>
                <a:gd name="T51" fmla="*/ 115 h 174"/>
                <a:gd name="T52" fmla="*/ 99 w 181"/>
                <a:gd name="T53" fmla="*/ 111 h 174"/>
                <a:gd name="T54" fmla="*/ 100 w 181"/>
                <a:gd name="T55" fmla="*/ 116 h 174"/>
                <a:gd name="T56" fmla="*/ 102 w 181"/>
                <a:gd name="T57" fmla="*/ 123 h 174"/>
                <a:gd name="T58" fmla="*/ 106 w 181"/>
                <a:gd name="T59" fmla="*/ 133 h 174"/>
                <a:gd name="T60" fmla="*/ 120 w 181"/>
                <a:gd name="T61" fmla="*/ 143 h 174"/>
                <a:gd name="T62" fmla="*/ 130 w 181"/>
                <a:gd name="T63" fmla="*/ 141 h 174"/>
                <a:gd name="T64" fmla="*/ 139 w 181"/>
                <a:gd name="T65" fmla="*/ 140 h 174"/>
                <a:gd name="T66" fmla="*/ 153 w 181"/>
                <a:gd name="T67" fmla="*/ 129 h 174"/>
                <a:gd name="T68" fmla="*/ 167 w 181"/>
                <a:gd name="T69" fmla="*/ 110 h 174"/>
                <a:gd name="T70" fmla="*/ 176 w 181"/>
                <a:gd name="T71" fmla="*/ 92 h 174"/>
                <a:gd name="T72" fmla="*/ 178 w 181"/>
                <a:gd name="T73" fmla="*/ 71 h 174"/>
                <a:gd name="T74" fmla="*/ 170 w 181"/>
                <a:gd name="T75" fmla="*/ 59 h 174"/>
                <a:gd name="T76" fmla="*/ 166 w 181"/>
                <a:gd name="T77" fmla="*/ 53 h 174"/>
                <a:gd name="T78" fmla="*/ 159 w 181"/>
                <a:gd name="T79" fmla="*/ 43 h 174"/>
                <a:gd name="T80" fmla="*/ 152 w 181"/>
                <a:gd name="T81" fmla="*/ 31 h 174"/>
                <a:gd name="T82" fmla="*/ 146 w 181"/>
                <a:gd name="T83" fmla="*/ 18 h 174"/>
                <a:gd name="T84" fmla="*/ 141 w 181"/>
                <a:gd name="T85" fmla="*/ 5 h 174"/>
                <a:gd name="T86" fmla="*/ 135 w 181"/>
                <a:gd name="T87" fmla="*/ 13 h 174"/>
                <a:gd name="T88" fmla="*/ 130 w 181"/>
                <a:gd name="T89" fmla="*/ 33 h 174"/>
                <a:gd name="T90" fmla="*/ 113 w 181"/>
                <a:gd name="T91" fmla="*/ 25 h 174"/>
                <a:gd name="T92" fmla="*/ 110 w 181"/>
                <a:gd name="T93" fmla="*/ 13 h 174"/>
                <a:gd name="T94" fmla="*/ 112 w 181"/>
                <a:gd name="T95" fmla="*/ 9 h 174"/>
                <a:gd name="T96" fmla="*/ 105 w 181"/>
                <a:gd name="T97" fmla="*/ 7 h 174"/>
                <a:gd name="T98" fmla="*/ 93 w 181"/>
                <a:gd name="T99" fmla="*/ 4 h 174"/>
                <a:gd name="T100" fmla="*/ 88 w 181"/>
                <a:gd name="T101" fmla="*/ 9 h 174"/>
                <a:gd name="T102" fmla="*/ 82 w 181"/>
                <a:gd name="T103" fmla="*/ 15 h 174"/>
                <a:gd name="T104" fmla="*/ 79 w 181"/>
                <a:gd name="T105" fmla="*/ 20 h 174"/>
                <a:gd name="T106" fmla="*/ 74 w 181"/>
                <a:gd name="T107" fmla="*/ 22 h 174"/>
                <a:gd name="T108" fmla="*/ 65 w 181"/>
                <a:gd name="T109" fmla="*/ 17 h 174"/>
                <a:gd name="T110" fmla="*/ 60 w 181"/>
                <a:gd name="T111" fmla="*/ 22 h 174"/>
                <a:gd name="T112" fmla="*/ 56 w 181"/>
                <a:gd name="T113" fmla="*/ 27 h 174"/>
                <a:gd name="T114" fmla="*/ 51 w 181"/>
                <a:gd name="T115" fmla="*/ 28 h 174"/>
                <a:gd name="T116" fmla="*/ 43 w 181"/>
                <a:gd name="T117" fmla="*/ 37 h 174"/>
                <a:gd name="T118" fmla="*/ 21 w 181"/>
                <a:gd name="T119" fmla="*/ 45 h 174"/>
                <a:gd name="T120" fmla="*/ 7 w 181"/>
                <a:gd name="T121" fmla="*/ 52 h 174"/>
                <a:gd name="T122" fmla="*/ 4 w 181"/>
                <a:gd name="T123" fmla="*/ 69 h 174"/>
                <a:gd name="T124" fmla="*/ 7 w 181"/>
                <a:gd name="T125" fmla="*/ 9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1" h="174">
                  <a:moveTo>
                    <a:pt x="178" y="83"/>
                  </a:moveTo>
                  <a:cubicBezTo>
                    <a:pt x="179" y="81"/>
                    <a:pt x="179" y="81"/>
                    <a:pt x="179" y="81"/>
                  </a:cubicBezTo>
                  <a:cubicBezTo>
                    <a:pt x="179" y="82"/>
                    <a:pt x="179" y="82"/>
                    <a:pt x="179" y="82"/>
                  </a:cubicBezTo>
                  <a:cubicBezTo>
                    <a:pt x="178" y="83"/>
                    <a:pt x="178" y="83"/>
                    <a:pt x="178" y="83"/>
                  </a:cubicBezTo>
                  <a:close/>
                  <a:moveTo>
                    <a:pt x="179" y="73"/>
                  </a:moveTo>
                  <a:cubicBezTo>
                    <a:pt x="178" y="72"/>
                    <a:pt x="178" y="72"/>
                    <a:pt x="178" y="72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9" y="70"/>
                    <a:pt x="179" y="70"/>
                    <a:pt x="179" y="70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80" y="67"/>
                    <a:pt x="180" y="67"/>
                    <a:pt x="180" y="67"/>
                  </a:cubicBezTo>
                  <a:cubicBezTo>
                    <a:pt x="180" y="67"/>
                    <a:pt x="180" y="67"/>
                    <a:pt x="180" y="67"/>
                  </a:cubicBezTo>
                  <a:cubicBezTo>
                    <a:pt x="181" y="68"/>
                    <a:pt x="181" y="68"/>
                    <a:pt x="181" y="68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79" y="73"/>
                    <a:pt x="179" y="73"/>
                    <a:pt x="179" y="73"/>
                  </a:cubicBezTo>
                  <a:close/>
                  <a:moveTo>
                    <a:pt x="171" y="61"/>
                  </a:moveTo>
                  <a:cubicBezTo>
                    <a:pt x="172" y="62"/>
                    <a:pt x="172" y="62"/>
                    <a:pt x="172" y="62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3" y="61"/>
                    <a:pt x="173" y="61"/>
                    <a:pt x="173" y="61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1" y="61"/>
                    <a:pt x="171" y="61"/>
                    <a:pt x="171" y="61"/>
                  </a:cubicBezTo>
                  <a:close/>
                  <a:moveTo>
                    <a:pt x="170" y="55"/>
                  </a:moveTo>
                  <a:cubicBezTo>
                    <a:pt x="170" y="55"/>
                    <a:pt x="170" y="55"/>
                    <a:pt x="170" y="55"/>
                  </a:cubicBezTo>
                  <a:cubicBezTo>
                    <a:pt x="170" y="55"/>
                    <a:pt x="170" y="55"/>
                    <a:pt x="170" y="55"/>
                  </a:cubicBezTo>
                  <a:cubicBezTo>
                    <a:pt x="170" y="55"/>
                    <a:pt x="170" y="55"/>
                    <a:pt x="170" y="55"/>
                  </a:cubicBezTo>
                  <a:close/>
                  <a:moveTo>
                    <a:pt x="153" y="38"/>
                  </a:moveTo>
                  <a:cubicBezTo>
                    <a:pt x="154" y="37"/>
                    <a:pt x="154" y="37"/>
                    <a:pt x="154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54" y="37"/>
                    <a:pt x="154" y="37"/>
                    <a:pt x="154" y="37"/>
                  </a:cubicBezTo>
                  <a:cubicBezTo>
                    <a:pt x="154" y="38"/>
                    <a:pt x="154" y="38"/>
                    <a:pt x="154" y="38"/>
                  </a:cubicBezTo>
                  <a:cubicBezTo>
                    <a:pt x="153" y="38"/>
                    <a:pt x="153" y="38"/>
                    <a:pt x="153" y="38"/>
                  </a:cubicBezTo>
                  <a:close/>
                  <a:moveTo>
                    <a:pt x="139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lose/>
                  <a:moveTo>
                    <a:pt x="138" y="2"/>
                  </a:moveTo>
                  <a:cubicBezTo>
                    <a:pt x="138" y="3"/>
                    <a:pt x="138" y="3"/>
                    <a:pt x="138" y="3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8" y="2"/>
                    <a:pt x="138" y="2"/>
                    <a:pt x="138" y="2"/>
                  </a:cubicBezTo>
                  <a:close/>
                  <a:moveTo>
                    <a:pt x="124" y="30"/>
                  </a:moveTo>
                  <a:cubicBezTo>
                    <a:pt x="124" y="31"/>
                    <a:pt x="124" y="31"/>
                    <a:pt x="124" y="31"/>
                  </a:cubicBezTo>
                  <a:cubicBezTo>
                    <a:pt x="125" y="31"/>
                    <a:pt x="125" y="31"/>
                    <a:pt x="125" y="31"/>
                  </a:cubicBezTo>
                  <a:cubicBezTo>
                    <a:pt x="125" y="30"/>
                    <a:pt x="125" y="30"/>
                    <a:pt x="125" y="30"/>
                  </a:cubicBezTo>
                  <a:cubicBezTo>
                    <a:pt x="124" y="30"/>
                    <a:pt x="124" y="30"/>
                    <a:pt x="124" y="30"/>
                  </a:cubicBezTo>
                  <a:close/>
                  <a:moveTo>
                    <a:pt x="123" y="29"/>
                  </a:moveTo>
                  <a:cubicBezTo>
                    <a:pt x="123" y="29"/>
                    <a:pt x="123" y="29"/>
                    <a:pt x="123" y="29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3" y="28"/>
                    <a:pt x="123" y="29"/>
                    <a:pt x="123" y="29"/>
                  </a:cubicBezTo>
                  <a:close/>
                  <a:moveTo>
                    <a:pt x="114" y="25"/>
                  </a:moveTo>
                  <a:cubicBezTo>
                    <a:pt x="114" y="24"/>
                    <a:pt x="114" y="24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5"/>
                    <a:pt x="114" y="25"/>
                    <a:pt x="114" y="25"/>
                  </a:cubicBezTo>
                  <a:close/>
                  <a:moveTo>
                    <a:pt x="111" y="16"/>
                  </a:move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6"/>
                    <a:pt x="111" y="16"/>
                    <a:pt x="111" y="16"/>
                  </a:cubicBezTo>
                  <a:close/>
                  <a:moveTo>
                    <a:pt x="112" y="17"/>
                  </a:move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7"/>
                    <a:pt x="112" y="17"/>
                    <a:pt x="112" y="17"/>
                  </a:cubicBezTo>
                  <a:close/>
                  <a:moveTo>
                    <a:pt x="113" y="5"/>
                  </a:move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3" y="5"/>
                    <a:pt x="113" y="5"/>
                    <a:pt x="113" y="5"/>
                  </a:cubicBezTo>
                  <a:close/>
                  <a:moveTo>
                    <a:pt x="112" y="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6"/>
                    <a:pt x="112" y="6"/>
                    <a:pt x="112" y="6"/>
                  </a:cubicBezTo>
                  <a:close/>
                  <a:moveTo>
                    <a:pt x="111" y="6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1" y="6"/>
                    <a:pt x="111" y="6"/>
                    <a:pt x="111" y="6"/>
                  </a:cubicBezTo>
                  <a:close/>
                  <a:moveTo>
                    <a:pt x="110" y="7"/>
                  </a:moveTo>
                  <a:cubicBezTo>
                    <a:pt x="110" y="7"/>
                    <a:pt x="110" y="7"/>
                    <a:pt x="110" y="7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7"/>
                    <a:pt x="110" y="7"/>
                    <a:pt x="110" y="7"/>
                  </a:cubicBezTo>
                  <a:close/>
                  <a:moveTo>
                    <a:pt x="108" y="8"/>
                  </a:moveTo>
                  <a:cubicBezTo>
                    <a:pt x="108" y="7"/>
                    <a:pt x="108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8"/>
                    <a:pt x="108" y="8"/>
                    <a:pt x="108" y="8"/>
                  </a:cubicBezTo>
                  <a:close/>
                  <a:moveTo>
                    <a:pt x="107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8"/>
                    <a:pt x="107" y="8"/>
                    <a:pt x="107" y="8"/>
                  </a:cubicBezTo>
                  <a:close/>
                  <a:moveTo>
                    <a:pt x="96" y="5"/>
                  </a:moveTo>
                  <a:cubicBezTo>
                    <a:pt x="95" y="4"/>
                    <a:pt x="95" y="4"/>
                    <a:pt x="95" y="4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5"/>
                    <a:pt x="96" y="5"/>
                    <a:pt x="96" y="5"/>
                  </a:cubicBezTo>
                  <a:close/>
                  <a:moveTo>
                    <a:pt x="86" y="4"/>
                  </a:moveTo>
                  <a:cubicBezTo>
                    <a:pt x="86" y="5"/>
                    <a:pt x="86" y="5"/>
                    <a:pt x="86" y="5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lose/>
                  <a:moveTo>
                    <a:pt x="86" y="5"/>
                  </a:moveTo>
                  <a:cubicBezTo>
                    <a:pt x="86" y="6"/>
                    <a:pt x="86" y="6"/>
                    <a:pt x="86" y="6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6" y="5"/>
                    <a:pt x="86" y="5"/>
                    <a:pt x="86" y="5"/>
                  </a:cubicBezTo>
                  <a:close/>
                  <a:moveTo>
                    <a:pt x="57" y="22"/>
                  </a:moveTo>
                  <a:cubicBezTo>
                    <a:pt x="58" y="22"/>
                    <a:pt x="58" y="22"/>
                    <a:pt x="58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8" y="21"/>
                    <a:pt x="57" y="22"/>
                    <a:pt x="57" y="22"/>
                  </a:cubicBezTo>
                  <a:close/>
                  <a:moveTo>
                    <a:pt x="57" y="25"/>
                  </a:moveTo>
                  <a:cubicBezTo>
                    <a:pt x="57" y="24"/>
                    <a:pt x="57" y="24"/>
                    <a:pt x="57" y="24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7" y="25"/>
                    <a:pt x="57" y="25"/>
                    <a:pt x="57" y="25"/>
                  </a:cubicBezTo>
                  <a:close/>
                  <a:moveTo>
                    <a:pt x="61" y="19"/>
                  </a:move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9"/>
                    <a:pt x="61" y="19"/>
                    <a:pt x="61" y="19"/>
                  </a:cubicBezTo>
                  <a:close/>
                  <a:moveTo>
                    <a:pt x="14" y="46"/>
                  </a:moveTo>
                  <a:cubicBezTo>
                    <a:pt x="14" y="46"/>
                    <a:pt x="14" y="46"/>
                    <a:pt x="14" y="46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4" y="46"/>
                    <a:pt x="14" y="46"/>
                    <a:pt x="14" y="46"/>
                  </a:cubicBezTo>
                  <a:close/>
                  <a:moveTo>
                    <a:pt x="1" y="67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lose/>
                  <a:moveTo>
                    <a:pt x="1" y="7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70"/>
                    <a:pt x="1" y="70"/>
                    <a:pt x="1" y="70"/>
                  </a:cubicBezTo>
                  <a:close/>
                  <a:moveTo>
                    <a:pt x="99" y="122"/>
                  </a:moveTo>
                  <a:cubicBezTo>
                    <a:pt x="99" y="123"/>
                    <a:pt x="99" y="123"/>
                    <a:pt x="99" y="123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100" y="123"/>
                    <a:pt x="100" y="123"/>
                    <a:pt x="100" y="123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100" y="124"/>
                    <a:pt x="100" y="124"/>
                    <a:pt x="100" y="124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5" y="124"/>
                    <a:pt x="95" y="124"/>
                    <a:pt x="95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5" y="123"/>
                    <a:pt x="95" y="123"/>
                    <a:pt x="95" y="123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2"/>
                    <a:pt x="99" y="122"/>
                    <a:pt x="99" y="122"/>
                  </a:cubicBezTo>
                  <a:close/>
                  <a:moveTo>
                    <a:pt x="128" y="141"/>
                  </a:moveTo>
                  <a:cubicBezTo>
                    <a:pt x="129" y="141"/>
                    <a:pt x="129" y="141"/>
                    <a:pt x="129" y="141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8" y="141"/>
                    <a:pt x="128" y="141"/>
                    <a:pt x="128" y="141"/>
                  </a:cubicBezTo>
                  <a:close/>
                  <a:moveTo>
                    <a:pt x="133" y="144"/>
                  </a:move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lose/>
                  <a:moveTo>
                    <a:pt x="122" y="155"/>
                  </a:moveTo>
                  <a:cubicBezTo>
                    <a:pt x="122" y="155"/>
                    <a:pt x="122" y="155"/>
                    <a:pt x="122" y="155"/>
                  </a:cubicBezTo>
                  <a:cubicBezTo>
                    <a:pt x="123" y="155"/>
                    <a:pt x="123" y="155"/>
                    <a:pt x="123" y="155"/>
                  </a:cubicBezTo>
                  <a:cubicBezTo>
                    <a:pt x="123" y="155"/>
                    <a:pt x="123" y="155"/>
                    <a:pt x="123" y="155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2" y="155"/>
                    <a:pt x="122" y="155"/>
                    <a:pt x="122" y="155"/>
                  </a:cubicBezTo>
                  <a:close/>
                  <a:moveTo>
                    <a:pt x="122" y="153"/>
                  </a:moveTo>
                  <a:cubicBezTo>
                    <a:pt x="122" y="154"/>
                    <a:pt x="122" y="154"/>
                    <a:pt x="122" y="154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3" y="153"/>
                    <a:pt x="123" y="153"/>
                    <a:pt x="123" y="153"/>
                  </a:cubicBezTo>
                  <a:cubicBezTo>
                    <a:pt x="122" y="153"/>
                    <a:pt x="122" y="153"/>
                    <a:pt x="122" y="153"/>
                  </a:cubicBezTo>
                  <a:close/>
                  <a:moveTo>
                    <a:pt x="122" y="154"/>
                  </a:moveTo>
                  <a:cubicBezTo>
                    <a:pt x="121" y="154"/>
                    <a:pt x="121" y="154"/>
                    <a:pt x="121" y="154"/>
                  </a:cubicBezTo>
                  <a:cubicBezTo>
                    <a:pt x="121" y="153"/>
                    <a:pt x="121" y="153"/>
                    <a:pt x="121" y="153"/>
                  </a:cubicBezTo>
                  <a:cubicBezTo>
                    <a:pt x="122" y="153"/>
                    <a:pt x="122" y="153"/>
                    <a:pt x="122" y="153"/>
                  </a:cubicBezTo>
                  <a:cubicBezTo>
                    <a:pt x="122" y="154"/>
                    <a:pt x="122" y="154"/>
                    <a:pt x="122" y="154"/>
                  </a:cubicBezTo>
                  <a:cubicBezTo>
                    <a:pt x="122" y="154"/>
                    <a:pt x="122" y="154"/>
                    <a:pt x="122" y="154"/>
                  </a:cubicBezTo>
                  <a:close/>
                  <a:moveTo>
                    <a:pt x="119" y="151"/>
                  </a:moveTo>
                  <a:cubicBezTo>
                    <a:pt x="119" y="151"/>
                    <a:pt x="119" y="151"/>
                    <a:pt x="119" y="151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20" y="148"/>
                    <a:pt x="120" y="148"/>
                    <a:pt x="120" y="148"/>
                  </a:cubicBezTo>
                  <a:cubicBezTo>
                    <a:pt x="120" y="148"/>
                    <a:pt x="120" y="148"/>
                    <a:pt x="120" y="148"/>
                  </a:cubicBezTo>
                  <a:cubicBezTo>
                    <a:pt x="121" y="148"/>
                    <a:pt x="121" y="148"/>
                    <a:pt x="121" y="148"/>
                  </a:cubicBezTo>
                  <a:cubicBezTo>
                    <a:pt x="121" y="149"/>
                    <a:pt x="121" y="149"/>
                    <a:pt x="121" y="149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20" y="150"/>
                    <a:pt x="120" y="150"/>
                    <a:pt x="120" y="150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lose/>
                  <a:moveTo>
                    <a:pt x="136" y="153"/>
                  </a:move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36" y="152"/>
                    <a:pt x="136" y="152"/>
                    <a:pt x="136" y="152"/>
                  </a:cubicBezTo>
                  <a:cubicBezTo>
                    <a:pt x="136" y="153"/>
                    <a:pt x="136" y="153"/>
                    <a:pt x="136" y="153"/>
                  </a:cubicBezTo>
                  <a:cubicBezTo>
                    <a:pt x="136" y="153"/>
                    <a:pt x="136" y="153"/>
                    <a:pt x="136" y="153"/>
                  </a:cubicBezTo>
                  <a:close/>
                  <a:moveTo>
                    <a:pt x="136" y="154"/>
                  </a:moveTo>
                  <a:cubicBezTo>
                    <a:pt x="136" y="155"/>
                    <a:pt x="136" y="155"/>
                    <a:pt x="136" y="155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8" y="155"/>
                    <a:pt x="138" y="155"/>
                    <a:pt x="138" y="155"/>
                  </a:cubicBezTo>
                  <a:cubicBezTo>
                    <a:pt x="138" y="154"/>
                    <a:pt x="138" y="154"/>
                    <a:pt x="138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lose/>
                  <a:moveTo>
                    <a:pt x="136" y="156"/>
                  </a:moveTo>
                  <a:cubicBezTo>
                    <a:pt x="136" y="156"/>
                    <a:pt x="136" y="156"/>
                    <a:pt x="136" y="156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6" y="156"/>
                    <a:pt x="136" y="156"/>
                    <a:pt x="136" y="156"/>
                  </a:cubicBezTo>
                  <a:close/>
                  <a:moveTo>
                    <a:pt x="132" y="169"/>
                  </a:moveTo>
                  <a:cubicBezTo>
                    <a:pt x="132" y="168"/>
                    <a:pt x="132" y="168"/>
                    <a:pt x="132" y="168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132" y="169"/>
                    <a:pt x="132" y="169"/>
                    <a:pt x="132" y="169"/>
                  </a:cubicBezTo>
                  <a:close/>
                  <a:moveTo>
                    <a:pt x="127" y="174"/>
                  </a:moveTo>
                  <a:cubicBezTo>
                    <a:pt x="126" y="173"/>
                    <a:pt x="126" y="173"/>
                    <a:pt x="126" y="173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4"/>
                    <a:pt x="127" y="174"/>
                    <a:pt x="127" y="174"/>
                  </a:cubicBezTo>
                  <a:close/>
                  <a:moveTo>
                    <a:pt x="121" y="173"/>
                  </a:moveTo>
                  <a:cubicBezTo>
                    <a:pt x="121" y="172"/>
                    <a:pt x="121" y="172"/>
                    <a:pt x="121" y="172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20" y="172"/>
                    <a:pt x="120" y="172"/>
                    <a:pt x="120" y="172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68"/>
                    <a:pt x="120" y="168"/>
                    <a:pt x="120" y="168"/>
                  </a:cubicBezTo>
                  <a:cubicBezTo>
                    <a:pt x="120" y="167"/>
                    <a:pt x="120" y="167"/>
                    <a:pt x="120" y="167"/>
                  </a:cubicBezTo>
                  <a:cubicBezTo>
                    <a:pt x="120" y="167"/>
                    <a:pt x="120" y="167"/>
                    <a:pt x="120" y="167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5"/>
                    <a:pt x="120" y="165"/>
                    <a:pt x="120" y="165"/>
                  </a:cubicBezTo>
                  <a:cubicBezTo>
                    <a:pt x="121" y="165"/>
                    <a:pt x="121" y="165"/>
                    <a:pt x="121" y="165"/>
                  </a:cubicBezTo>
                  <a:cubicBezTo>
                    <a:pt x="122" y="165"/>
                    <a:pt x="122" y="165"/>
                    <a:pt x="122" y="165"/>
                  </a:cubicBezTo>
                  <a:cubicBezTo>
                    <a:pt x="121" y="165"/>
                    <a:pt x="121" y="165"/>
                    <a:pt x="121" y="165"/>
                  </a:cubicBezTo>
                  <a:cubicBezTo>
                    <a:pt x="121" y="164"/>
                    <a:pt x="121" y="164"/>
                    <a:pt x="121" y="164"/>
                  </a:cubicBezTo>
                  <a:cubicBezTo>
                    <a:pt x="120" y="164"/>
                    <a:pt x="120" y="164"/>
                    <a:pt x="120" y="164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59"/>
                    <a:pt x="120" y="159"/>
                    <a:pt x="120" y="159"/>
                  </a:cubicBezTo>
                  <a:cubicBezTo>
                    <a:pt x="120" y="157"/>
                    <a:pt x="120" y="157"/>
                    <a:pt x="120" y="157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1" y="155"/>
                    <a:pt x="121" y="155"/>
                    <a:pt x="121" y="155"/>
                  </a:cubicBezTo>
                  <a:cubicBezTo>
                    <a:pt x="121" y="155"/>
                    <a:pt x="121" y="155"/>
                    <a:pt x="121" y="155"/>
                  </a:cubicBezTo>
                  <a:cubicBezTo>
                    <a:pt x="122" y="155"/>
                    <a:pt x="122" y="155"/>
                    <a:pt x="122" y="155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4" y="155"/>
                    <a:pt x="124" y="155"/>
                    <a:pt x="124" y="155"/>
                  </a:cubicBezTo>
                  <a:cubicBezTo>
                    <a:pt x="124" y="156"/>
                    <a:pt x="124" y="156"/>
                    <a:pt x="124" y="156"/>
                  </a:cubicBezTo>
                  <a:cubicBezTo>
                    <a:pt x="125" y="157"/>
                    <a:pt x="125" y="157"/>
                    <a:pt x="125" y="157"/>
                  </a:cubicBezTo>
                  <a:cubicBezTo>
                    <a:pt x="126" y="158"/>
                    <a:pt x="126" y="158"/>
                    <a:pt x="126" y="158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5" y="157"/>
                    <a:pt x="135" y="157"/>
                    <a:pt x="135" y="157"/>
                  </a:cubicBezTo>
                  <a:cubicBezTo>
                    <a:pt x="135" y="157"/>
                    <a:pt x="135" y="157"/>
                    <a:pt x="135" y="157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6" y="158"/>
                    <a:pt x="136" y="158"/>
                    <a:pt x="136" y="158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5" y="161"/>
                    <a:pt x="135" y="161"/>
                    <a:pt x="135" y="161"/>
                  </a:cubicBezTo>
                  <a:cubicBezTo>
                    <a:pt x="135" y="163"/>
                    <a:pt x="135" y="163"/>
                    <a:pt x="135" y="163"/>
                  </a:cubicBezTo>
                  <a:cubicBezTo>
                    <a:pt x="134" y="163"/>
                    <a:pt x="134" y="163"/>
                    <a:pt x="134" y="163"/>
                  </a:cubicBezTo>
                  <a:cubicBezTo>
                    <a:pt x="134" y="164"/>
                    <a:pt x="134" y="164"/>
                    <a:pt x="134" y="164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132" y="167"/>
                    <a:pt x="132" y="167"/>
                    <a:pt x="132" y="167"/>
                  </a:cubicBezTo>
                  <a:cubicBezTo>
                    <a:pt x="132" y="168"/>
                    <a:pt x="132" y="168"/>
                    <a:pt x="132" y="168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1" y="169"/>
                    <a:pt x="131" y="169"/>
                    <a:pt x="131" y="169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31" y="170"/>
                    <a:pt x="131" y="170"/>
                    <a:pt x="131" y="170"/>
                  </a:cubicBezTo>
                  <a:cubicBezTo>
                    <a:pt x="131" y="170"/>
                    <a:pt x="131" y="170"/>
                    <a:pt x="131" y="170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29" y="172"/>
                    <a:pt x="129" y="172"/>
                    <a:pt x="129" y="172"/>
                  </a:cubicBezTo>
                  <a:cubicBezTo>
                    <a:pt x="129" y="171"/>
                    <a:pt x="129" y="171"/>
                    <a:pt x="129" y="171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0" y="170"/>
                    <a:pt x="130" y="170"/>
                    <a:pt x="130" y="170"/>
                  </a:cubicBezTo>
                  <a:cubicBezTo>
                    <a:pt x="130" y="170"/>
                    <a:pt x="130" y="170"/>
                    <a:pt x="130" y="170"/>
                  </a:cubicBezTo>
                  <a:cubicBezTo>
                    <a:pt x="129" y="170"/>
                    <a:pt x="129" y="170"/>
                    <a:pt x="129" y="170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6" y="172"/>
                    <a:pt x="126" y="172"/>
                    <a:pt x="126" y="172"/>
                  </a:cubicBezTo>
                  <a:cubicBezTo>
                    <a:pt x="126" y="171"/>
                    <a:pt x="126" y="171"/>
                    <a:pt x="126" y="171"/>
                  </a:cubicBezTo>
                  <a:cubicBezTo>
                    <a:pt x="125" y="172"/>
                    <a:pt x="125" y="172"/>
                    <a:pt x="125" y="172"/>
                  </a:cubicBezTo>
                  <a:cubicBezTo>
                    <a:pt x="125" y="173"/>
                    <a:pt x="125" y="173"/>
                    <a:pt x="125" y="173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3" y="173"/>
                    <a:pt x="123" y="173"/>
                    <a:pt x="123" y="173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1" y="173"/>
                    <a:pt x="121" y="173"/>
                    <a:pt x="121" y="173"/>
                  </a:cubicBezTo>
                  <a:cubicBezTo>
                    <a:pt x="121" y="173"/>
                    <a:pt x="121" y="173"/>
                    <a:pt x="121" y="173"/>
                  </a:cubicBezTo>
                  <a:close/>
                  <a:moveTo>
                    <a:pt x="2" y="110"/>
                  </a:moveTo>
                  <a:cubicBezTo>
                    <a:pt x="3" y="111"/>
                    <a:pt x="3" y="111"/>
                    <a:pt x="3" y="111"/>
                  </a:cubicBezTo>
                  <a:cubicBezTo>
                    <a:pt x="4" y="111"/>
                    <a:pt x="4" y="111"/>
                    <a:pt x="4" y="111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3" y="115"/>
                    <a:pt x="13" y="115"/>
                    <a:pt x="13" y="115"/>
                  </a:cubicBezTo>
                  <a:cubicBezTo>
                    <a:pt x="14" y="115"/>
                    <a:pt x="14" y="115"/>
                    <a:pt x="14" y="115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4"/>
                    <a:pt x="15" y="114"/>
                    <a:pt x="15" y="114"/>
                  </a:cubicBezTo>
                  <a:cubicBezTo>
                    <a:pt x="16" y="114"/>
                    <a:pt x="16" y="114"/>
                    <a:pt x="16" y="114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4" y="109"/>
                    <a:pt x="24" y="109"/>
                    <a:pt x="24" y="109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2" y="109"/>
                    <a:pt x="32" y="109"/>
                    <a:pt x="32" y="109"/>
                  </a:cubicBezTo>
                  <a:cubicBezTo>
                    <a:pt x="33" y="109"/>
                    <a:pt x="33" y="109"/>
                    <a:pt x="33" y="109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2" y="107"/>
                    <a:pt x="42" y="107"/>
                    <a:pt x="42" y="107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44" y="105"/>
                    <a:pt x="44" y="105"/>
                    <a:pt x="44" y="105"/>
                  </a:cubicBezTo>
                  <a:cubicBezTo>
                    <a:pt x="45" y="105"/>
                    <a:pt x="45" y="105"/>
                    <a:pt x="45" y="105"/>
                  </a:cubicBezTo>
                  <a:cubicBezTo>
                    <a:pt x="46" y="105"/>
                    <a:pt x="46" y="105"/>
                    <a:pt x="46" y="105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5" y="99"/>
                    <a:pt x="65" y="99"/>
                    <a:pt x="65" y="99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5" y="99"/>
                    <a:pt x="75" y="99"/>
                    <a:pt x="75" y="9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7" y="99"/>
                    <a:pt x="77" y="99"/>
                    <a:pt x="77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1" y="102"/>
                    <a:pt x="81" y="102"/>
                    <a:pt x="81" y="102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4" y="103"/>
                    <a:pt x="84" y="103"/>
                    <a:pt x="84" y="103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6"/>
                    <a:pt x="91" y="116"/>
                    <a:pt x="91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5" y="115"/>
                    <a:pt x="95" y="115"/>
                    <a:pt x="95" y="115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101" y="110"/>
                    <a:pt x="101" y="110"/>
                    <a:pt x="101" y="110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1" y="113"/>
                    <a:pt x="101" y="113"/>
                    <a:pt x="101" y="113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99" y="118"/>
                    <a:pt x="99" y="118"/>
                    <a:pt x="99" y="118"/>
                  </a:cubicBezTo>
                  <a:cubicBezTo>
                    <a:pt x="97" y="118"/>
                    <a:pt x="97" y="118"/>
                    <a:pt x="97" y="118"/>
                  </a:cubicBezTo>
                  <a:cubicBezTo>
                    <a:pt x="97" y="119"/>
                    <a:pt x="97" y="119"/>
                    <a:pt x="97" y="119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8" y="120"/>
                    <a:pt x="98" y="120"/>
                    <a:pt x="98" y="120"/>
                  </a:cubicBezTo>
                  <a:cubicBezTo>
                    <a:pt x="99" y="120"/>
                    <a:pt x="99" y="120"/>
                    <a:pt x="99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2" y="118"/>
                    <a:pt x="102" y="118"/>
                    <a:pt x="102" y="118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7"/>
                    <a:pt x="104" y="117"/>
                    <a:pt x="104" y="117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1" y="122"/>
                    <a:pt x="101" y="122"/>
                    <a:pt x="101" y="122"/>
                  </a:cubicBezTo>
                  <a:cubicBezTo>
                    <a:pt x="102" y="123"/>
                    <a:pt x="102" y="123"/>
                    <a:pt x="102" y="123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5" y="122"/>
                    <a:pt x="105" y="122"/>
                    <a:pt x="105" y="122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6"/>
                    <a:pt x="107" y="126"/>
                    <a:pt x="107" y="126"/>
                  </a:cubicBezTo>
                  <a:cubicBezTo>
                    <a:pt x="107" y="128"/>
                    <a:pt x="107" y="128"/>
                    <a:pt x="107" y="128"/>
                  </a:cubicBezTo>
                  <a:cubicBezTo>
                    <a:pt x="107" y="130"/>
                    <a:pt x="107" y="130"/>
                    <a:pt x="107" y="130"/>
                  </a:cubicBezTo>
                  <a:cubicBezTo>
                    <a:pt x="106" y="131"/>
                    <a:pt x="106" y="131"/>
                    <a:pt x="106" y="131"/>
                  </a:cubicBezTo>
                  <a:cubicBezTo>
                    <a:pt x="106" y="131"/>
                    <a:pt x="106" y="131"/>
                    <a:pt x="106" y="131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9" y="138"/>
                    <a:pt x="109" y="138"/>
                    <a:pt x="109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8"/>
                    <a:pt x="111" y="138"/>
                    <a:pt x="111" y="138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7" y="141"/>
                    <a:pt x="117" y="141"/>
                    <a:pt x="117" y="141"/>
                  </a:cubicBezTo>
                  <a:cubicBezTo>
                    <a:pt x="118" y="142"/>
                    <a:pt x="118" y="142"/>
                    <a:pt x="118" y="142"/>
                  </a:cubicBezTo>
                  <a:cubicBezTo>
                    <a:pt x="118" y="142"/>
                    <a:pt x="118" y="142"/>
                    <a:pt x="118" y="142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0" y="143"/>
                    <a:pt x="120" y="143"/>
                    <a:pt x="120" y="143"/>
                  </a:cubicBezTo>
                  <a:cubicBezTo>
                    <a:pt x="120" y="143"/>
                    <a:pt x="120" y="143"/>
                    <a:pt x="120" y="143"/>
                  </a:cubicBezTo>
                  <a:cubicBezTo>
                    <a:pt x="122" y="142"/>
                    <a:pt x="122" y="142"/>
                    <a:pt x="122" y="142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5" y="139"/>
                    <a:pt x="125" y="139"/>
                    <a:pt x="125" y="139"/>
                  </a:cubicBezTo>
                  <a:cubicBezTo>
                    <a:pt x="125" y="139"/>
                    <a:pt x="125" y="139"/>
                    <a:pt x="125" y="139"/>
                  </a:cubicBezTo>
                  <a:cubicBezTo>
                    <a:pt x="127" y="138"/>
                    <a:pt x="127" y="138"/>
                    <a:pt x="127" y="138"/>
                  </a:cubicBezTo>
                  <a:cubicBezTo>
                    <a:pt x="128" y="139"/>
                    <a:pt x="128" y="139"/>
                    <a:pt x="128" y="139"/>
                  </a:cubicBezTo>
                  <a:cubicBezTo>
                    <a:pt x="128" y="140"/>
                    <a:pt x="128" y="140"/>
                    <a:pt x="128" y="140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7" y="141"/>
                    <a:pt x="127" y="141"/>
                    <a:pt x="127" y="141"/>
                  </a:cubicBezTo>
                  <a:cubicBezTo>
                    <a:pt x="127" y="141"/>
                    <a:pt x="127" y="141"/>
                    <a:pt x="127" y="141"/>
                  </a:cubicBezTo>
                  <a:cubicBezTo>
                    <a:pt x="128" y="141"/>
                    <a:pt x="128" y="141"/>
                    <a:pt x="128" y="141"/>
                  </a:cubicBezTo>
                  <a:cubicBezTo>
                    <a:pt x="129" y="140"/>
                    <a:pt x="129" y="140"/>
                    <a:pt x="129" y="140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1" y="144"/>
                    <a:pt x="131" y="144"/>
                    <a:pt x="131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36" y="142"/>
                    <a:pt x="136" y="142"/>
                    <a:pt x="136" y="142"/>
                  </a:cubicBezTo>
                  <a:cubicBezTo>
                    <a:pt x="138" y="141"/>
                    <a:pt x="138" y="141"/>
                    <a:pt x="138" y="141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41" y="139"/>
                    <a:pt x="141" y="139"/>
                    <a:pt x="141" y="139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48" y="138"/>
                    <a:pt x="148" y="138"/>
                    <a:pt x="148" y="138"/>
                  </a:cubicBezTo>
                  <a:cubicBezTo>
                    <a:pt x="148" y="138"/>
                    <a:pt x="148" y="138"/>
                    <a:pt x="148" y="138"/>
                  </a:cubicBezTo>
                  <a:cubicBezTo>
                    <a:pt x="149" y="138"/>
                    <a:pt x="149" y="138"/>
                    <a:pt x="149" y="138"/>
                  </a:cubicBezTo>
                  <a:cubicBezTo>
                    <a:pt x="150" y="137"/>
                    <a:pt x="150" y="137"/>
                    <a:pt x="150" y="137"/>
                  </a:cubicBezTo>
                  <a:cubicBezTo>
                    <a:pt x="151" y="136"/>
                    <a:pt x="151" y="136"/>
                    <a:pt x="151" y="136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0" y="133"/>
                    <a:pt x="150" y="133"/>
                    <a:pt x="150" y="133"/>
                  </a:cubicBezTo>
                  <a:cubicBezTo>
                    <a:pt x="152" y="132"/>
                    <a:pt x="152" y="132"/>
                    <a:pt x="152" y="132"/>
                  </a:cubicBezTo>
                  <a:cubicBezTo>
                    <a:pt x="152" y="130"/>
                    <a:pt x="152" y="130"/>
                    <a:pt x="152" y="130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3" y="127"/>
                    <a:pt x="153" y="127"/>
                    <a:pt x="153" y="127"/>
                  </a:cubicBezTo>
                  <a:cubicBezTo>
                    <a:pt x="154" y="127"/>
                    <a:pt x="154" y="127"/>
                    <a:pt x="154" y="127"/>
                  </a:cubicBezTo>
                  <a:cubicBezTo>
                    <a:pt x="154" y="126"/>
                    <a:pt x="154" y="126"/>
                    <a:pt x="154" y="126"/>
                  </a:cubicBezTo>
                  <a:cubicBezTo>
                    <a:pt x="156" y="123"/>
                    <a:pt x="156" y="123"/>
                    <a:pt x="156" y="123"/>
                  </a:cubicBezTo>
                  <a:cubicBezTo>
                    <a:pt x="157" y="123"/>
                    <a:pt x="157" y="123"/>
                    <a:pt x="157" y="123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59" y="120"/>
                    <a:pt x="159" y="120"/>
                    <a:pt x="159" y="120"/>
                  </a:cubicBezTo>
                  <a:cubicBezTo>
                    <a:pt x="159" y="118"/>
                    <a:pt x="159" y="118"/>
                    <a:pt x="159" y="118"/>
                  </a:cubicBezTo>
                  <a:cubicBezTo>
                    <a:pt x="161" y="117"/>
                    <a:pt x="161" y="117"/>
                    <a:pt x="161" y="117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61" y="116"/>
                    <a:pt x="161" y="116"/>
                    <a:pt x="161" y="116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1" y="114"/>
                    <a:pt x="161" y="114"/>
                    <a:pt x="161" y="114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5" y="110"/>
                    <a:pt x="165" y="110"/>
                    <a:pt x="165" y="110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6" y="109"/>
                    <a:pt x="166" y="109"/>
                    <a:pt x="166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08"/>
                    <a:pt x="169" y="108"/>
                    <a:pt x="169" y="108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72" y="104"/>
                    <a:pt x="172" y="104"/>
                    <a:pt x="172" y="104"/>
                  </a:cubicBezTo>
                  <a:cubicBezTo>
                    <a:pt x="173" y="102"/>
                    <a:pt x="173" y="102"/>
                    <a:pt x="173" y="102"/>
                  </a:cubicBezTo>
                  <a:cubicBezTo>
                    <a:pt x="173" y="102"/>
                    <a:pt x="173" y="102"/>
                    <a:pt x="173" y="102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5"/>
                    <a:pt x="174" y="95"/>
                    <a:pt x="174" y="95"/>
                  </a:cubicBezTo>
                  <a:cubicBezTo>
                    <a:pt x="176" y="93"/>
                    <a:pt x="176" y="93"/>
                    <a:pt x="176" y="93"/>
                  </a:cubicBezTo>
                  <a:cubicBezTo>
                    <a:pt x="176" y="92"/>
                    <a:pt x="176" y="92"/>
                    <a:pt x="176" y="92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8" y="89"/>
                    <a:pt x="178" y="89"/>
                    <a:pt x="178" y="89"/>
                  </a:cubicBezTo>
                  <a:cubicBezTo>
                    <a:pt x="178" y="88"/>
                    <a:pt x="178" y="88"/>
                    <a:pt x="178" y="88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8" y="82"/>
                    <a:pt x="178" y="82"/>
                    <a:pt x="178" y="82"/>
                  </a:cubicBezTo>
                  <a:cubicBezTo>
                    <a:pt x="177" y="81"/>
                    <a:pt x="177" y="81"/>
                    <a:pt x="177" y="81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78" y="80"/>
                    <a:pt x="178" y="80"/>
                    <a:pt x="178" y="80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78" y="75"/>
                    <a:pt x="178" y="75"/>
                    <a:pt x="178" y="75"/>
                  </a:cubicBezTo>
                  <a:cubicBezTo>
                    <a:pt x="179" y="74"/>
                    <a:pt x="179" y="74"/>
                    <a:pt x="179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3"/>
                    <a:pt x="178" y="73"/>
                    <a:pt x="178" y="73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6" y="68"/>
                    <a:pt x="176" y="68"/>
                    <a:pt x="176" y="68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5"/>
                    <a:pt x="175" y="65"/>
                    <a:pt x="175" y="65"/>
                  </a:cubicBezTo>
                  <a:cubicBezTo>
                    <a:pt x="175" y="64"/>
                    <a:pt x="175" y="64"/>
                    <a:pt x="175" y="64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173" y="65"/>
                    <a:pt x="173" y="65"/>
                    <a:pt x="173" y="65"/>
                  </a:cubicBezTo>
                  <a:cubicBezTo>
                    <a:pt x="173" y="64"/>
                    <a:pt x="173" y="64"/>
                    <a:pt x="173" y="64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2" y="63"/>
                    <a:pt x="172" y="63"/>
                    <a:pt x="172" y="63"/>
                  </a:cubicBezTo>
                  <a:cubicBezTo>
                    <a:pt x="172" y="62"/>
                    <a:pt x="172" y="62"/>
                    <a:pt x="172" y="62"/>
                  </a:cubicBezTo>
                  <a:cubicBezTo>
                    <a:pt x="171" y="61"/>
                    <a:pt x="171" y="61"/>
                    <a:pt x="171" y="61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71" y="60"/>
                    <a:pt x="171" y="60"/>
                    <a:pt x="171" y="60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57"/>
                    <a:pt x="171" y="57"/>
                    <a:pt x="171" y="57"/>
                  </a:cubicBezTo>
                  <a:cubicBezTo>
                    <a:pt x="171" y="57"/>
                    <a:pt x="171" y="57"/>
                    <a:pt x="171" y="57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8" y="54"/>
                    <a:pt x="168" y="54"/>
                    <a:pt x="168" y="54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66" y="56"/>
                    <a:pt x="166" y="56"/>
                    <a:pt x="166" y="56"/>
                  </a:cubicBezTo>
                  <a:cubicBezTo>
                    <a:pt x="166" y="55"/>
                    <a:pt x="166" y="55"/>
                    <a:pt x="166" y="55"/>
                  </a:cubicBezTo>
                  <a:cubicBezTo>
                    <a:pt x="166" y="55"/>
                    <a:pt x="166" y="55"/>
                    <a:pt x="166" y="55"/>
                  </a:cubicBezTo>
                  <a:cubicBezTo>
                    <a:pt x="166" y="53"/>
                    <a:pt x="166" y="53"/>
                    <a:pt x="166" y="53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5" y="50"/>
                    <a:pt x="165" y="50"/>
                    <a:pt x="165" y="50"/>
                  </a:cubicBezTo>
                  <a:cubicBezTo>
                    <a:pt x="165" y="49"/>
                    <a:pt x="165" y="49"/>
                    <a:pt x="165" y="49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3" y="47"/>
                    <a:pt x="163" y="47"/>
                    <a:pt x="163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61" y="44"/>
                    <a:pt x="161" y="44"/>
                    <a:pt x="161" y="44"/>
                  </a:cubicBezTo>
                  <a:cubicBezTo>
                    <a:pt x="160" y="44"/>
                    <a:pt x="160" y="44"/>
                    <a:pt x="160" y="44"/>
                  </a:cubicBezTo>
                  <a:cubicBezTo>
                    <a:pt x="160" y="43"/>
                    <a:pt x="160" y="43"/>
                    <a:pt x="160" y="43"/>
                  </a:cubicBezTo>
                  <a:cubicBezTo>
                    <a:pt x="159" y="44"/>
                    <a:pt x="159" y="44"/>
                    <a:pt x="159" y="44"/>
                  </a:cubicBezTo>
                  <a:cubicBezTo>
                    <a:pt x="159" y="43"/>
                    <a:pt x="159" y="43"/>
                    <a:pt x="159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57" y="41"/>
                    <a:pt x="157" y="41"/>
                    <a:pt x="157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53" y="34"/>
                    <a:pt x="153" y="34"/>
                    <a:pt x="153" y="34"/>
                  </a:cubicBezTo>
                  <a:cubicBezTo>
                    <a:pt x="153" y="32"/>
                    <a:pt x="153" y="32"/>
                    <a:pt x="153" y="32"/>
                  </a:cubicBezTo>
                  <a:cubicBezTo>
                    <a:pt x="152" y="31"/>
                    <a:pt x="152" y="31"/>
                    <a:pt x="152" y="31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1" y="28"/>
                    <a:pt x="151" y="28"/>
                    <a:pt x="151" y="28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22"/>
                    <a:pt x="151" y="22"/>
                    <a:pt x="151" y="22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1" y="20"/>
                    <a:pt x="151" y="20"/>
                    <a:pt x="151" y="20"/>
                  </a:cubicBezTo>
                  <a:cubicBezTo>
                    <a:pt x="149" y="19"/>
                    <a:pt x="149" y="19"/>
                    <a:pt x="149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9"/>
                    <a:pt x="145" y="19"/>
                    <a:pt x="145" y="19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44" y="14"/>
                    <a:pt x="144" y="14"/>
                    <a:pt x="144" y="14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3" y="12"/>
                    <a:pt x="143" y="12"/>
                    <a:pt x="143" y="12"/>
                  </a:cubicBezTo>
                  <a:cubicBezTo>
                    <a:pt x="144" y="11"/>
                    <a:pt x="144" y="11"/>
                    <a:pt x="144" y="11"/>
                  </a:cubicBezTo>
                  <a:cubicBezTo>
                    <a:pt x="143" y="10"/>
                    <a:pt x="143" y="10"/>
                    <a:pt x="143" y="10"/>
                  </a:cubicBezTo>
                  <a:cubicBezTo>
                    <a:pt x="143" y="9"/>
                    <a:pt x="143" y="9"/>
                    <a:pt x="143" y="9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4"/>
                    <a:pt x="141" y="4"/>
                    <a:pt x="141" y="4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39" y="3"/>
                    <a:pt x="139" y="3"/>
                    <a:pt x="139" y="3"/>
                  </a:cubicBezTo>
                  <a:cubicBezTo>
                    <a:pt x="138" y="4"/>
                    <a:pt x="138" y="4"/>
                    <a:pt x="138" y="4"/>
                  </a:cubicBezTo>
                  <a:cubicBezTo>
                    <a:pt x="138" y="5"/>
                    <a:pt x="138" y="5"/>
                    <a:pt x="138" y="5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8"/>
                    <a:pt x="138" y="8"/>
                    <a:pt x="138" y="8"/>
                  </a:cubicBezTo>
                  <a:cubicBezTo>
                    <a:pt x="137" y="8"/>
                    <a:pt x="137" y="8"/>
                    <a:pt x="137" y="8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5" y="17"/>
                    <a:pt x="135" y="17"/>
                    <a:pt x="135" y="17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3" y="28"/>
                    <a:pt x="133" y="28"/>
                    <a:pt x="133" y="28"/>
                  </a:cubicBezTo>
                  <a:cubicBezTo>
                    <a:pt x="132" y="30"/>
                    <a:pt x="132" y="30"/>
                    <a:pt x="132" y="30"/>
                  </a:cubicBezTo>
                  <a:cubicBezTo>
                    <a:pt x="131" y="30"/>
                    <a:pt x="131" y="30"/>
                    <a:pt x="131" y="30"/>
                  </a:cubicBezTo>
                  <a:cubicBezTo>
                    <a:pt x="131" y="32"/>
                    <a:pt x="131" y="32"/>
                    <a:pt x="131" y="32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2" y="30"/>
                    <a:pt x="122" y="30"/>
                    <a:pt x="12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29"/>
                    <a:pt x="121" y="29"/>
                    <a:pt x="121" y="29"/>
                  </a:cubicBezTo>
                  <a:cubicBezTo>
                    <a:pt x="119" y="29"/>
                    <a:pt x="119" y="29"/>
                    <a:pt x="119" y="29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7" y="27"/>
                    <a:pt x="117" y="27"/>
                    <a:pt x="117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0" y="16"/>
                    <a:pt x="110" y="16"/>
                    <a:pt x="110" y="16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3" y="13"/>
                    <a:pt x="113" y="13"/>
                    <a:pt x="113" y="13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5" y="10"/>
                    <a:pt x="115" y="10"/>
                    <a:pt x="115" y="10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2" y="7"/>
                    <a:pt x="112" y="7"/>
                    <a:pt x="112" y="7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8"/>
                    <a:pt x="8" y="98"/>
                    <a:pt x="8" y="98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7" y="102"/>
                    <a:pt x="7" y="102"/>
                    <a:pt x="7" y="102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6" y="104"/>
                    <a:pt x="6" y="104"/>
                    <a:pt x="6" y="104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6" y="106"/>
                    <a:pt x="6" y="106"/>
                    <a:pt x="6" y="106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2" y="108"/>
                    <a:pt x="2" y="108"/>
                    <a:pt x="2" y="108"/>
                  </a:cubicBezTo>
                  <a:lnTo>
                    <a:pt x="2" y="11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3" name="Freeform 155"/>
            <p:cNvSpPr>
              <a:spLocks noEditPoints="1"/>
            </p:cNvSpPr>
            <p:nvPr/>
          </p:nvSpPr>
          <p:spPr bwMode="auto">
            <a:xfrm>
              <a:off x="3868432" y="1644879"/>
              <a:ext cx="186562" cy="104218"/>
            </a:xfrm>
            <a:custGeom>
              <a:avLst/>
              <a:gdLst>
                <a:gd name="T0" fmla="*/ 52 w 145"/>
                <a:gd name="T1" fmla="*/ 81 h 81"/>
                <a:gd name="T2" fmla="*/ 49 w 145"/>
                <a:gd name="T3" fmla="*/ 70 h 81"/>
                <a:gd name="T4" fmla="*/ 63 w 145"/>
                <a:gd name="T5" fmla="*/ 78 h 81"/>
                <a:gd name="T6" fmla="*/ 78 w 145"/>
                <a:gd name="T7" fmla="*/ 74 h 81"/>
                <a:gd name="T8" fmla="*/ 93 w 145"/>
                <a:gd name="T9" fmla="*/ 70 h 81"/>
                <a:gd name="T10" fmla="*/ 97 w 145"/>
                <a:gd name="T11" fmla="*/ 66 h 81"/>
                <a:gd name="T12" fmla="*/ 104 w 145"/>
                <a:gd name="T13" fmla="*/ 66 h 81"/>
                <a:gd name="T14" fmla="*/ 123 w 145"/>
                <a:gd name="T15" fmla="*/ 55 h 81"/>
                <a:gd name="T16" fmla="*/ 134 w 145"/>
                <a:gd name="T17" fmla="*/ 52 h 81"/>
                <a:gd name="T18" fmla="*/ 134 w 145"/>
                <a:gd name="T19" fmla="*/ 44 h 81"/>
                <a:gd name="T20" fmla="*/ 141 w 145"/>
                <a:gd name="T21" fmla="*/ 44 h 81"/>
                <a:gd name="T22" fmla="*/ 137 w 145"/>
                <a:gd name="T23" fmla="*/ 29 h 81"/>
                <a:gd name="T24" fmla="*/ 137 w 145"/>
                <a:gd name="T25" fmla="*/ 26 h 81"/>
                <a:gd name="T26" fmla="*/ 130 w 145"/>
                <a:gd name="T27" fmla="*/ 22 h 81"/>
                <a:gd name="T28" fmla="*/ 134 w 145"/>
                <a:gd name="T29" fmla="*/ 11 h 81"/>
                <a:gd name="T30" fmla="*/ 130 w 145"/>
                <a:gd name="T31" fmla="*/ 7 h 81"/>
                <a:gd name="T32" fmla="*/ 123 w 145"/>
                <a:gd name="T33" fmla="*/ 7 h 81"/>
                <a:gd name="T34" fmla="*/ 119 w 145"/>
                <a:gd name="T35" fmla="*/ 3 h 81"/>
                <a:gd name="T36" fmla="*/ 108 w 145"/>
                <a:gd name="T37" fmla="*/ 3 h 81"/>
                <a:gd name="T38" fmla="*/ 100 w 145"/>
                <a:gd name="T39" fmla="*/ 7 h 81"/>
                <a:gd name="T40" fmla="*/ 89 w 145"/>
                <a:gd name="T41" fmla="*/ 7 h 81"/>
                <a:gd name="T42" fmla="*/ 86 w 145"/>
                <a:gd name="T43" fmla="*/ 18 h 81"/>
                <a:gd name="T44" fmla="*/ 78 w 145"/>
                <a:gd name="T45" fmla="*/ 11 h 81"/>
                <a:gd name="T46" fmla="*/ 71 w 145"/>
                <a:gd name="T47" fmla="*/ 14 h 81"/>
                <a:gd name="T48" fmla="*/ 63 w 145"/>
                <a:gd name="T49" fmla="*/ 7 h 81"/>
                <a:gd name="T50" fmla="*/ 56 w 145"/>
                <a:gd name="T51" fmla="*/ 22 h 81"/>
                <a:gd name="T52" fmla="*/ 49 w 145"/>
                <a:gd name="T53" fmla="*/ 26 h 81"/>
                <a:gd name="T54" fmla="*/ 41 w 145"/>
                <a:gd name="T55" fmla="*/ 26 h 81"/>
                <a:gd name="T56" fmla="*/ 41 w 145"/>
                <a:gd name="T57" fmla="*/ 14 h 81"/>
                <a:gd name="T58" fmla="*/ 45 w 145"/>
                <a:gd name="T59" fmla="*/ 11 h 81"/>
                <a:gd name="T60" fmla="*/ 34 w 145"/>
                <a:gd name="T61" fmla="*/ 3 h 81"/>
                <a:gd name="T62" fmla="*/ 23 w 145"/>
                <a:gd name="T63" fmla="*/ 0 h 81"/>
                <a:gd name="T64" fmla="*/ 30 w 145"/>
                <a:gd name="T65" fmla="*/ 3 h 81"/>
                <a:gd name="T66" fmla="*/ 26 w 145"/>
                <a:gd name="T67" fmla="*/ 3 h 81"/>
                <a:gd name="T68" fmla="*/ 30 w 145"/>
                <a:gd name="T69" fmla="*/ 11 h 81"/>
                <a:gd name="T70" fmla="*/ 19 w 145"/>
                <a:gd name="T71" fmla="*/ 7 h 81"/>
                <a:gd name="T72" fmla="*/ 15 w 145"/>
                <a:gd name="T73" fmla="*/ 7 h 81"/>
                <a:gd name="T74" fmla="*/ 15 w 145"/>
                <a:gd name="T75" fmla="*/ 14 h 81"/>
                <a:gd name="T76" fmla="*/ 15 w 145"/>
                <a:gd name="T77" fmla="*/ 18 h 81"/>
                <a:gd name="T78" fmla="*/ 8 w 145"/>
                <a:gd name="T79" fmla="*/ 14 h 81"/>
                <a:gd name="T80" fmla="*/ 4 w 145"/>
                <a:gd name="T81" fmla="*/ 18 h 81"/>
                <a:gd name="T82" fmla="*/ 12 w 145"/>
                <a:gd name="T83" fmla="*/ 26 h 81"/>
                <a:gd name="T84" fmla="*/ 19 w 145"/>
                <a:gd name="T85" fmla="*/ 22 h 81"/>
                <a:gd name="T86" fmla="*/ 26 w 145"/>
                <a:gd name="T87" fmla="*/ 22 h 81"/>
                <a:gd name="T88" fmla="*/ 34 w 145"/>
                <a:gd name="T89" fmla="*/ 22 h 81"/>
                <a:gd name="T90" fmla="*/ 37 w 145"/>
                <a:gd name="T91" fmla="*/ 26 h 81"/>
                <a:gd name="T92" fmla="*/ 26 w 145"/>
                <a:gd name="T93" fmla="*/ 33 h 81"/>
                <a:gd name="T94" fmla="*/ 37 w 145"/>
                <a:gd name="T95" fmla="*/ 33 h 81"/>
                <a:gd name="T96" fmla="*/ 23 w 145"/>
                <a:gd name="T97" fmla="*/ 37 h 81"/>
                <a:gd name="T98" fmla="*/ 19 w 145"/>
                <a:gd name="T99" fmla="*/ 33 h 81"/>
                <a:gd name="T100" fmla="*/ 8 w 145"/>
                <a:gd name="T101" fmla="*/ 37 h 81"/>
                <a:gd name="T102" fmla="*/ 12 w 145"/>
                <a:gd name="T103" fmla="*/ 44 h 81"/>
                <a:gd name="T104" fmla="*/ 26 w 145"/>
                <a:gd name="T105" fmla="*/ 44 h 81"/>
                <a:gd name="T106" fmla="*/ 30 w 145"/>
                <a:gd name="T107" fmla="*/ 52 h 81"/>
                <a:gd name="T108" fmla="*/ 30 w 145"/>
                <a:gd name="T109" fmla="*/ 55 h 81"/>
                <a:gd name="T110" fmla="*/ 34 w 145"/>
                <a:gd name="T111" fmla="*/ 55 h 81"/>
                <a:gd name="T112" fmla="*/ 26 w 145"/>
                <a:gd name="T113" fmla="*/ 59 h 81"/>
                <a:gd name="T114" fmla="*/ 19 w 145"/>
                <a:gd name="T115" fmla="*/ 59 h 81"/>
                <a:gd name="T116" fmla="*/ 23 w 145"/>
                <a:gd name="T117" fmla="*/ 70 h 81"/>
                <a:gd name="T118" fmla="*/ 37 w 145"/>
                <a:gd name="T119" fmla="*/ 6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5" h="81">
                  <a:moveTo>
                    <a:pt x="52" y="81"/>
                  </a:moveTo>
                  <a:lnTo>
                    <a:pt x="52" y="81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52" y="81"/>
                  </a:lnTo>
                  <a:close/>
                  <a:moveTo>
                    <a:pt x="45" y="70"/>
                  </a:moveTo>
                  <a:lnTo>
                    <a:pt x="49" y="66"/>
                  </a:lnTo>
                  <a:lnTo>
                    <a:pt x="49" y="70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56" y="74"/>
                  </a:lnTo>
                  <a:lnTo>
                    <a:pt x="60" y="74"/>
                  </a:lnTo>
                  <a:lnTo>
                    <a:pt x="63" y="78"/>
                  </a:lnTo>
                  <a:lnTo>
                    <a:pt x="71" y="78"/>
                  </a:lnTo>
                  <a:lnTo>
                    <a:pt x="75" y="78"/>
                  </a:lnTo>
                  <a:lnTo>
                    <a:pt x="78" y="78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82" y="78"/>
                  </a:lnTo>
                  <a:lnTo>
                    <a:pt x="86" y="74"/>
                  </a:lnTo>
                  <a:lnTo>
                    <a:pt x="86" y="70"/>
                  </a:lnTo>
                  <a:lnTo>
                    <a:pt x="93" y="70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93" y="70"/>
                  </a:lnTo>
                  <a:lnTo>
                    <a:pt x="93" y="70"/>
                  </a:lnTo>
                  <a:lnTo>
                    <a:pt x="97" y="66"/>
                  </a:lnTo>
                  <a:lnTo>
                    <a:pt x="100" y="66"/>
                  </a:lnTo>
                  <a:lnTo>
                    <a:pt x="100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12" y="63"/>
                  </a:lnTo>
                  <a:lnTo>
                    <a:pt x="115" y="59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2"/>
                  </a:lnTo>
                  <a:lnTo>
                    <a:pt x="126" y="52"/>
                  </a:lnTo>
                  <a:lnTo>
                    <a:pt x="126" y="55"/>
                  </a:lnTo>
                  <a:lnTo>
                    <a:pt x="130" y="55"/>
                  </a:lnTo>
                  <a:lnTo>
                    <a:pt x="134" y="52"/>
                  </a:lnTo>
                  <a:lnTo>
                    <a:pt x="134" y="52"/>
                  </a:lnTo>
                  <a:lnTo>
                    <a:pt x="130" y="52"/>
                  </a:lnTo>
                  <a:lnTo>
                    <a:pt x="130" y="48"/>
                  </a:lnTo>
                  <a:lnTo>
                    <a:pt x="134" y="48"/>
                  </a:lnTo>
                  <a:lnTo>
                    <a:pt x="134" y="44"/>
                  </a:lnTo>
                  <a:lnTo>
                    <a:pt x="134" y="44"/>
                  </a:lnTo>
                  <a:lnTo>
                    <a:pt x="137" y="44"/>
                  </a:lnTo>
                  <a:lnTo>
                    <a:pt x="137" y="48"/>
                  </a:lnTo>
                  <a:lnTo>
                    <a:pt x="141" y="48"/>
                  </a:lnTo>
                  <a:lnTo>
                    <a:pt x="141" y="44"/>
                  </a:lnTo>
                  <a:lnTo>
                    <a:pt x="141" y="40"/>
                  </a:lnTo>
                  <a:lnTo>
                    <a:pt x="137" y="37"/>
                  </a:lnTo>
                  <a:lnTo>
                    <a:pt x="137" y="37"/>
                  </a:lnTo>
                  <a:lnTo>
                    <a:pt x="137" y="33"/>
                  </a:lnTo>
                  <a:lnTo>
                    <a:pt x="137" y="29"/>
                  </a:lnTo>
                  <a:lnTo>
                    <a:pt x="141" y="29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45" y="26"/>
                  </a:lnTo>
                  <a:lnTo>
                    <a:pt x="137" y="26"/>
                  </a:lnTo>
                  <a:lnTo>
                    <a:pt x="134" y="26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4" y="22"/>
                  </a:lnTo>
                  <a:lnTo>
                    <a:pt x="130" y="22"/>
                  </a:lnTo>
                  <a:lnTo>
                    <a:pt x="130" y="18"/>
                  </a:lnTo>
                  <a:lnTo>
                    <a:pt x="134" y="18"/>
                  </a:lnTo>
                  <a:lnTo>
                    <a:pt x="134" y="14"/>
                  </a:lnTo>
                  <a:lnTo>
                    <a:pt x="134" y="11"/>
                  </a:lnTo>
                  <a:lnTo>
                    <a:pt x="134" y="11"/>
                  </a:lnTo>
                  <a:lnTo>
                    <a:pt x="130" y="11"/>
                  </a:lnTo>
                  <a:lnTo>
                    <a:pt x="126" y="11"/>
                  </a:lnTo>
                  <a:lnTo>
                    <a:pt x="126" y="7"/>
                  </a:lnTo>
                  <a:lnTo>
                    <a:pt x="130" y="7"/>
                  </a:lnTo>
                  <a:lnTo>
                    <a:pt x="130" y="7"/>
                  </a:lnTo>
                  <a:lnTo>
                    <a:pt x="130" y="3"/>
                  </a:lnTo>
                  <a:lnTo>
                    <a:pt x="134" y="3"/>
                  </a:lnTo>
                  <a:lnTo>
                    <a:pt x="130" y="3"/>
                  </a:lnTo>
                  <a:lnTo>
                    <a:pt x="130" y="3"/>
                  </a:lnTo>
                  <a:lnTo>
                    <a:pt x="123" y="7"/>
                  </a:lnTo>
                  <a:lnTo>
                    <a:pt x="123" y="11"/>
                  </a:lnTo>
                  <a:lnTo>
                    <a:pt x="119" y="11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19" y="3"/>
                  </a:lnTo>
                  <a:lnTo>
                    <a:pt x="119" y="0"/>
                  </a:lnTo>
                  <a:lnTo>
                    <a:pt x="115" y="0"/>
                  </a:lnTo>
                  <a:lnTo>
                    <a:pt x="112" y="3"/>
                  </a:lnTo>
                  <a:lnTo>
                    <a:pt x="112" y="0"/>
                  </a:lnTo>
                  <a:lnTo>
                    <a:pt x="108" y="3"/>
                  </a:lnTo>
                  <a:lnTo>
                    <a:pt x="108" y="7"/>
                  </a:lnTo>
                  <a:lnTo>
                    <a:pt x="108" y="7"/>
                  </a:lnTo>
                  <a:lnTo>
                    <a:pt x="104" y="7"/>
                  </a:lnTo>
                  <a:lnTo>
                    <a:pt x="100" y="11"/>
                  </a:lnTo>
                  <a:lnTo>
                    <a:pt x="100" y="7"/>
                  </a:lnTo>
                  <a:lnTo>
                    <a:pt x="100" y="7"/>
                  </a:lnTo>
                  <a:lnTo>
                    <a:pt x="97" y="11"/>
                  </a:lnTo>
                  <a:lnTo>
                    <a:pt x="97" y="14"/>
                  </a:lnTo>
                  <a:lnTo>
                    <a:pt x="93" y="14"/>
                  </a:lnTo>
                  <a:lnTo>
                    <a:pt x="89" y="7"/>
                  </a:lnTo>
                  <a:lnTo>
                    <a:pt x="89" y="7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2" y="14"/>
                  </a:lnTo>
                  <a:lnTo>
                    <a:pt x="86" y="18"/>
                  </a:lnTo>
                  <a:lnTo>
                    <a:pt x="82" y="26"/>
                  </a:lnTo>
                  <a:lnTo>
                    <a:pt x="86" y="18"/>
                  </a:lnTo>
                  <a:lnTo>
                    <a:pt x="82" y="14"/>
                  </a:lnTo>
                  <a:lnTo>
                    <a:pt x="82" y="11"/>
                  </a:lnTo>
                  <a:lnTo>
                    <a:pt x="78" y="11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1" y="11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67" y="18"/>
                  </a:lnTo>
                  <a:lnTo>
                    <a:pt x="63" y="18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3" y="7"/>
                  </a:lnTo>
                  <a:lnTo>
                    <a:pt x="60" y="7"/>
                  </a:lnTo>
                  <a:lnTo>
                    <a:pt x="56" y="11"/>
                  </a:lnTo>
                  <a:lnTo>
                    <a:pt x="56" y="18"/>
                  </a:lnTo>
                  <a:lnTo>
                    <a:pt x="60" y="18"/>
                  </a:lnTo>
                  <a:lnTo>
                    <a:pt x="56" y="22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52" y="22"/>
                  </a:lnTo>
                  <a:lnTo>
                    <a:pt x="49" y="26"/>
                  </a:lnTo>
                  <a:lnTo>
                    <a:pt x="49" y="26"/>
                  </a:lnTo>
                  <a:lnTo>
                    <a:pt x="45" y="29"/>
                  </a:lnTo>
                  <a:lnTo>
                    <a:pt x="45" y="33"/>
                  </a:lnTo>
                  <a:lnTo>
                    <a:pt x="45" y="29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1" y="22"/>
                  </a:lnTo>
                  <a:lnTo>
                    <a:pt x="41" y="18"/>
                  </a:lnTo>
                  <a:lnTo>
                    <a:pt x="41" y="14"/>
                  </a:lnTo>
                  <a:lnTo>
                    <a:pt x="41" y="18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37" y="7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30" y="11"/>
                  </a:lnTo>
                  <a:lnTo>
                    <a:pt x="26" y="7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9" y="7"/>
                  </a:lnTo>
                  <a:lnTo>
                    <a:pt x="15" y="11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11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2" y="11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8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2" y="22"/>
                  </a:lnTo>
                  <a:lnTo>
                    <a:pt x="15" y="22"/>
                  </a:lnTo>
                  <a:lnTo>
                    <a:pt x="19" y="18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0" y="26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4" y="26"/>
                  </a:lnTo>
                  <a:lnTo>
                    <a:pt x="34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33"/>
                  </a:lnTo>
                  <a:lnTo>
                    <a:pt x="30" y="33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7" y="29"/>
                  </a:lnTo>
                  <a:lnTo>
                    <a:pt x="37" y="33"/>
                  </a:lnTo>
                  <a:lnTo>
                    <a:pt x="34" y="33"/>
                  </a:lnTo>
                  <a:lnTo>
                    <a:pt x="30" y="37"/>
                  </a:lnTo>
                  <a:lnTo>
                    <a:pt x="26" y="33"/>
                  </a:lnTo>
                  <a:lnTo>
                    <a:pt x="26" y="37"/>
                  </a:lnTo>
                  <a:lnTo>
                    <a:pt x="23" y="37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40"/>
                  </a:lnTo>
                  <a:lnTo>
                    <a:pt x="8" y="40"/>
                  </a:lnTo>
                  <a:lnTo>
                    <a:pt x="12" y="44"/>
                  </a:lnTo>
                  <a:lnTo>
                    <a:pt x="12" y="40"/>
                  </a:lnTo>
                  <a:lnTo>
                    <a:pt x="15" y="44"/>
                  </a:lnTo>
                  <a:lnTo>
                    <a:pt x="23" y="44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3" y="44"/>
                  </a:lnTo>
                  <a:lnTo>
                    <a:pt x="23" y="48"/>
                  </a:lnTo>
                  <a:lnTo>
                    <a:pt x="26" y="48"/>
                  </a:lnTo>
                  <a:lnTo>
                    <a:pt x="26" y="52"/>
                  </a:lnTo>
                  <a:lnTo>
                    <a:pt x="30" y="52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0" y="52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4" y="52"/>
                  </a:lnTo>
                  <a:lnTo>
                    <a:pt x="37" y="52"/>
                  </a:lnTo>
                  <a:lnTo>
                    <a:pt x="41" y="55"/>
                  </a:lnTo>
                  <a:lnTo>
                    <a:pt x="37" y="55"/>
                  </a:lnTo>
                  <a:lnTo>
                    <a:pt x="34" y="55"/>
                  </a:lnTo>
                  <a:lnTo>
                    <a:pt x="34" y="55"/>
                  </a:lnTo>
                  <a:lnTo>
                    <a:pt x="30" y="55"/>
                  </a:lnTo>
                  <a:lnTo>
                    <a:pt x="30" y="59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3" y="63"/>
                  </a:lnTo>
                  <a:lnTo>
                    <a:pt x="23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70"/>
                  </a:lnTo>
                  <a:lnTo>
                    <a:pt x="23" y="70"/>
                  </a:lnTo>
                  <a:lnTo>
                    <a:pt x="23" y="66"/>
                  </a:lnTo>
                  <a:lnTo>
                    <a:pt x="26" y="70"/>
                  </a:lnTo>
                  <a:lnTo>
                    <a:pt x="30" y="70"/>
                  </a:lnTo>
                  <a:lnTo>
                    <a:pt x="37" y="66"/>
                  </a:lnTo>
                  <a:lnTo>
                    <a:pt x="37" y="66"/>
                  </a:lnTo>
                  <a:lnTo>
                    <a:pt x="41" y="66"/>
                  </a:lnTo>
                  <a:lnTo>
                    <a:pt x="41" y="70"/>
                  </a:lnTo>
                  <a:lnTo>
                    <a:pt x="45" y="7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4" name="Freeform 156"/>
            <p:cNvSpPr>
              <a:spLocks noEditPoints="1"/>
            </p:cNvSpPr>
            <p:nvPr/>
          </p:nvSpPr>
          <p:spPr bwMode="auto">
            <a:xfrm>
              <a:off x="2373366" y="3181116"/>
              <a:ext cx="42459" cy="24446"/>
            </a:xfrm>
            <a:custGeom>
              <a:avLst/>
              <a:gdLst>
                <a:gd name="T0" fmla="*/ 33 w 33"/>
                <a:gd name="T1" fmla="*/ 15 h 19"/>
                <a:gd name="T2" fmla="*/ 29 w 33"/>
                <a:gd name="T3" fmla="*/ 15 h 19"/>
                <a:gd name="T4" fmla="*/ 29 w 33"/>
                <a:gd name="T5" fmla="*/ 19 h 19"/>
                <a:gd name="T6" fmla="*/ 33 w 33"/>
                <a:gd name="T7" fmla="*/ 15 h 19"/>
                <a:gd name="T8" fmla="*/ 33 w 33"/>
                <a:gd name="T9" fmla="*/ 15 h 19"/>
                <a:gd name="T10" fmla="*/ 33 w 33"/>
                <a:gd name="T11" fmla="*/ 15 h 19"/>
                <a:gd name="T12" fmla="*/ 33 w 33"/>
                <a:gd name="T13" fmla="*/ 15 h 19"/>
                <a:gd name="T14" fmla="*/ 18 w 33"/>
                <a:gd name="T15" fmla="*/ 11 h 19"/>
                <a:gd name="T16" fmla="*/ 22 w 33"/>
                <a:gd name="T17" fmla="*/ 11 h 19"/>
                <a:gd name="T18" fmla="*/ 22 w 33"/>
                <a:gd name="T19" fmla="*/ 11 h 19"/>
                <a:gd name="T20" fmla="*/ 22 w 33"/>
                <a:gd name="T21" fmla="*/ 15 h 19"/>
                <a:gd name="T22" fmla="*/ 18 w 33"/>
                <a:gd name="T23" fmla="*/ 11 h 19"/>
                <a:gd name="T24" fmla="*/ 18 w 33"/>
                <a:gd name="T25" fmla="*/ 11 h 19"/>
                <a:gd name="T26" fmla="*/ 15 w 33"/>
                <a:gd name="T27" fmla="*/ 4 h 19"/>
                <a:gd name="T28" fmla="*/ 15 w 33"/>
                <a:gd name="T29" fmla="*/ 8 h 19"/>
                <a:gd name="T30" fmla="*/ 15 w 33"/>
                <a:gd name="T31" fmla="*/ 8 h 19"/>
                <a:gd name="T32" fmla="*/ 15 w 33"/>
                <a:gd name="T33" fmla="*/ 4 h 19"/>
                <a:gd name="T34" fmla="*/ 15 w 33"/>
                <a:gd name="T35" fmla="*/ 4 h 19"/>
                <a:gd name="T36" fmla="*/ 0 w 33"/>
                <a:gd name="T37" fmla="*/ 8 h 19"/>
                <a:gd name="T38" fmla="*/ 4 w 33"/>
                <a:gd name="T39" fmla="*/ 8 h 19"/>
                <a:gd name="T40" fmla="*/ 4 w 33"/>
                <a:gd name="T41" fmla="*/ 11 h 19"/>
                <a:gd name="T42" fmla="*/ 0 w 33"/>
                <a:gd name="T43" fmla="*/ 11 h 19"/>
                <a:gd name="T44" fmla="*/ 0 w 33"/>
                <a:gd name="T45" fmla="*/ 8 h 19"/>
                <a:gd name="T46" fmla="*/ 0 w 33"/>
                <a:gd name="T47" fmla="*/ 8 h 19"/>
                <a:gd name="T48" fmla="*/ 0 w 33"/>
                <a:gd name="T49" fmla="*/ 8 h 19"/>
                <a:gd name="T50" fmla="*/ 4 w 33"/>
                <a:gd name="T51" fmla="*/ 4 h 19"/>
                <a:gd name="T52" fmla="*/ 4 w 33"/>
                <a:gd name="T53" fmla="*/ 4 h 19"/>
                <a:gd name="T54" fmla="*/ 7 w 33"/>
                <a:gd name="T55" fmla="*/ 8 h 19"/>
                <a:gd name="T56" fmla="*/ 7 w 33"/>
                <a:gd name="T57" fmla="*/ 11 h 19"/>
                <a:gd name="T58" fmla="*/ 7 w 33"/>
                <a:gd name="T59" fmla="*/ 15 h 19"/>
                <a:gd name="T60" fmla="*/ 4 w 33"/>
                <a:gd name="T61" fmla="*/ 15 h 19"/>
                <a:gd name="T62" fmla="*/ 7 w 33"/>
                <a:gd name="T63" fmla="*/ 19 h 19"/>
                <a:gd name="T64" fmla="*/ 11 w 33"/>
                <a:gd name="T65" fmla="*/ 19 h 19"/>
                <a:gd name="T66" fmla="*/ 11 w 33"/>
                <a:gd name="T67" fmla="*/ 15 h 19"/>
                <a:gd name="T68" fmla="*/ 11 w 33"/>
                <a:gd name="T69" fmla="*/ 11 h 19"/>
                <a:gd name="T70" fmla="*/ 11 w 33"/>
                <a:gd name="T71" fmla="*/ 8 h 19"/>
                <a:gd name="T72" fmla="*/ 7 w 33"/>
                <a:gd name="T73" fmla="*/ 4 h 19"/>
                <a:gd name="T74" fmla="*/ 7 w 33"/>
                <a:gd name="T75" fmla="*/ 0 h 19"/>
                <a:gd name="T76" fmla="*/ 7 w 33"/>
                <a:gd name="T77" fmla="*/ 0 h 19"/>
                <a:gd name="T78" fmla="*/ 4 w 33"/>
                <a:gd name="T79" fmla="*/ 0 h 19"/>
                <a:gd name="T80" fmla="*/ 4 w 33"/>
                <a:gd name="T8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19">
                  <a:moveTo>
                    <a:pt x="33" y="15"/>
                  </a:moveTo>
                  <a:lnTo>
                    <a:pt x="29" y="15"/>
                  </a:lnTo>
                  <a:lnTo>
                    <a:pt x="29" y="19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close/>
                  <a:moveTo>
                    <a:pt x="18" y="11"/>
                  </a:moveTo>
                  <a:lnTo>
                    <a:pt x="22" y="11"/>
                  </a:lnTo>
                  <a:lnTo>
                    <a:pt x="22" y="11"/>
                  </a:lnTo>
                  <a:lnTo>
                    <a:pt x="22" y="15"/>
                  </a:lnTo>
                  <a:lnTo>
                    <a:pt x="18" y="11"/>
                  </a:lnTo>
                  <a:lnTo>
                    <a:pt x="18" y="11"/>
                  </a:lnTo>
                  <a:close/>
                  <a:moveTo>
                    <a:pt x="15" y="4"/>
                  </a:moveTo>
                  <a:lnTo>
                    <a:pt x="15" y="8"/>
                  </a:lnTo>
                  <a:lnTo>
                    <a:pt x="15" y="8"/>
                  </a:lnTo>
                  <a:lnTo>
                    <a:pt x="15" y="4"/>
                  </a:lnTo>
                  <a:lnTo>
                    <a:pt x="15" y="4"/>
                  </a:lnTo>
                  <a:close/>
                  <a:moveTo>
                    <a:pt x="0" y="8"/>
                  </a:moveTo>
                  <a:lnTo>
                    <a:pt x="4" y="8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7" y="8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4" y="15"/>
                  </a:lnTo>
                  <a:lnTo>
                    <a:pt x="7" y="19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7" y="4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4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5" name="Freeform 157"/>
            <p:cNvSpPr>
              <a:spLocks noEditPoints="1"/>
            </p:cNvSpPr>
            <p:nvPr/>
          </p:nvSpPr>
          <p:spPr bwMode="auto">
            <a:xfrm>
              <a:off x="2949777" y="2818286"/>
              <a:ext cx="66905" cy="24446"/>
            </a:xfrm>
            <a:custGeom>
              <a:avLst/>
              <a:gdLst>
                <a:gd name="T0" fmla="*/ 44 w 52"/>
                <a:gd name="T1" fmla="*/ 15 h 19"/>
                <a:gd name="T2" fmla="*/ 52 w 52"/>
                <a:gd name="T3" fmla="*/ 19 h 19"/>
                <a:gd name="T4" fmla="*/ 48 w 52"/>
                <a:gd name="T5" fmla="*/ 19 h 19"/>
                <a:gd name="T6" fmla="*/ 44 w 52"/>
                <a:gd name="T7" fmla="*/ 19 h 19"/>
                <a:gd name="T8" fmla="*/ 44 w 52"/>
                <a:gd name="T9" fmla="*/ 15 h 19"/>
                <a:gd name="T10" fmla="*/ 44 w 52"/>
                <a:gd name="T11" fmla="*/ 15 h 19"/>
                <a:gd name="T12" fmla="*/ 48 w 52"/>
                <a:gd name="T13" fmla="*/ 8 h 19"/>
                <a:gd name="T14" fmla="*/ 44 w 52"/>
                <a:gd name="T15" fmla="*/ 8 h 19"/>
                <a:gd name="T16" fmla="*/ 48 w 52"/>
                <a:gd name="T17" fmla="*/ 11 h 19"/>
                <a:gd name="T18" fmla="*/ 48 w 52"/>
                <a:gd name="T19" fmla="*/ 8 h 19"/>
                <a:gd name="T20" fmla="*/ 48 w 52"/>
                <a:gd name="T21" fmla="*/ 8 h 19"/>
                <a:gd name="T22" fmla="*/ 48 w 52"/>
                <a:gd name="T23" fmla="*/ 8 h 19"/>
                <a:gd name="T24" fmla="*/ 29 w 52"/>
                <a:gd name="T25" fmla="*/ 11 h 19"/>
                <a:gd name="T26" fmla="*/ 29 w 52"/>
                <a:gd name="T27" fmla="*/ 11 h 19"/>
                <a:gd name="T28" fmla="*/ 29 w 52"/>
                <a:gd name="T29" fmla="*/ 15 h 19"/>
                <a:gd name="T30" fmla="*/ 33 w 52"/>
                <a:gd name="T31" fmla="*/ 15 h 19"/>
                <a:gd name="T32" fmla="*/ 29 w 52"/>
                <a:gd name="T33" fmla="*/ 11 h 19"/>
                <a:gd name="T34" fmla="*/ 29 w 52"/>
                <a:gd name="T35" fmla="*/ 11 h 19"/>
                <a:gd name="T36" fmla="*/ 22 w 52"/>
                <a:gd name="T37" fmla="*/ 0 h 19"/>
                <a:gd name="T38" fmla="*/ 26 w 52"/>
                <a:gd name="T39" fmla="*/ 0 h 19"/>
                <a:gd name="T40" fmla="*/ 29 w 52"/>
                <a:gd name="T41" fmla="*/ 0 h 19"/>
                <a:gd name="T42" fmla="*/ 29 w 52"/>
                <a:gd name="T43" fmla="*/ 4 h 19"/>
                <a:gd name="T44" fmla="*/ 29 w 52"/>
                <a:gd name="T45" fmla="*/ 4 h 19"/>
                <a:gd name="T46" fmla="*/ 26 w 52"/>
                <a:gd name="T47" fmla="*/ 4 h 19"/>
                <a:gd name="T48" fmla="*/ 22 w 52"/>
                <a:gd name="T49" fmla="*/ 0 h 19"/>
                <a:gd name="T50" fmla="*/ 22 w 52"/>
                <a:gd name="T51" fmla="*/ 0 h 19"/>
                <a:gd name="T52" fmla="*/ 4 w 52"/>
                <a:gd name="T53" fmla="*/ 8 h 19"/>
                <a:gd name="T54" fmla="*/ 4 w 52"/>
                <a:gd name="T55" fmla="*/ 8 h 19"/>
                <a:gd name="T56" fmla="*/ 0 w 52"/>
                <a:gd name="T57" fmla="*/ 8 h 19"/>
                <a:gd name="T58" fmla="*/ 4 w 52"/>
                <a:gd name="T5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" h="19">
                  <a:moveTo>
                    <a:pt x="44" y="15"/>
                  </a:moveTo>
                  <a:lnTo>
                    <a:pt x="52" y="19"/>
                  </a:lnTo>
                  <a:lnTo>
                    <a:pt x="48" y="19"/>
                  </a:lnTo>
                  <a:lnTo>
                    <a:pt x="44" y="19"/>
                  </a:lnTo>
                  <a:lnTo>
                    <a:pt x="44" y="15"/>
                  </a:lnTo>
                  <a:lnTo>
                    <a:pt x="44" y="15"/>
                  </a:lnTo>
                  <a:close/>
                  <a:moveTo>
                    <a:pt x="48" y="8"/>
                  </a:moveTo>
                  <a:lnTo>
                    <a:pt x="44" y="8"/>
                  </a:lnTo>
                  <a:lnTo>
                    <a:pt x="48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close/>
                  <a:moveTo>
                    <a:pt x="29" y="11"/>
                  </a:moveTo>
                  <a:lnTo>
                    <a:pt x="29" y="11"/>
                  </a:lnTo>
                  <a:lnTo>
                    <a:pt x="29" y="15"/>
                  </a:lnTo>
                  <a:lnTo>
                    <a:pt x="33" y="15"/>
                  </a:lnTo>
                  <a:lnTo>
                    <a:pt x="29" y="11"/>
                  </a:lnTo>
                  <a:lnTo>
                    <a:pt x="29" y="11"/>
                  </a:lnTo>
                  <a:close/>
                  <a:moveTo>
                    <a:pt x="22" y="0"/>
                  </a:moveTo>
                  <a:lnTo>
                    <a:pt x="26" y="0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6" y="4"/>
                  </a:lnTo>
                  <a:lnTo>
                    <a:pt x="22" y="0"/>
                  </a:lnTo>
                  <a:lnTo>
                    <a:pt x="22" y="0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0" y="8"/>
                  </a:lnTo>
                  <a:lnTo>
                    <a:pt x="4" y="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6" name="Freeform 158"/>
            <p:cNvSpPr>
              <a:spLocks noEditPoints="1"/>
            </p:cNvSpPr>
            <p:nvPr/>
          </p:nvSpPr>
          <p:spPr bwMode="auto">
            <a:xfrm>
              <a:off x="2897025" y="2813139"/>
              <a:ext cx="47606" cy="15440"/>
            </a:xfrm>
            <a:custGeom>
              <a:avLst/>
              <a:gdLst>
                <a:gd name="T0" fmla="*/ 30 w 37"/>
                <a:gd name="T1" fmla="*/ 8 h 12"/>
                <a:gd name="T2" fmla="*/ 30 w 37"/>
                <a:gd name="T3" fmla="*/ 8 h 12"/>
                <a:gd name="T4" fmla="*/ 37 w 37"/>
                <a:gd name="T5" fmla="*/ 8 h 12"/>
                <a:gd name="T6" fmla="*/ 33 w 37"/>
                <a:gd name="T7" fmla="*/ 8 h 12"/>
                <a:gd name="T8" fmla="*/ 30 w 37"/>
                <a:gd name="T9" fmla="*/ 8 h 12"/>
                <a:gd name="T10" fmla="*/ 30 w 37"/>
                <a:gd name="T11" fmla="*/ 8 h 12"/>
                <a:gd name="T12" fmla="*/ 26 w 37"/>
                <a:gd name="T13" fmla="*/ 0 h 12"/>
                <a:gd name="T14" fmla="*/ 22 w 37"/>
                <a:gd name="T15" fmla="*/ 0 h 12"/>
                <a:gd name="T16" fmla="*/ 15 w 37"/>
                <a:gd name="T17" fmla="*/ 0 h 12"/>
                <a:gd name="T18" fmla="*/ 4 w 37"/>
                <a:gd name="T19" fmla="*/ 0 h 12"/>
                <a:gd name="T20" fmla="*/ 4 w 37"/>
                <a:gd name="T21" fmla="*/ 4 h 12"/>
                <a:gd name="T22" fmla="*/ 0 w 37"/>
                <a:gd name="T23" fmla="*/ 4 h 12"/>
                <a:gd name="T24" fmla="*/ 0 w 37"/>
                <a:gd name="T25" fmla="*/ 4 h 12"/>
                <a:gd name="T26" fmla="*/ 0 w 37"/>
                <a:gd name="T27" fmla="*/ 8 h 12"/>
                <a:gd name="T28" fmla="*/ 0 w 37"/>
                <a:gd name="T29" fmla="*/ 12 h 12"/>
                <a:gd name="T30" fmla="*/ 11 w 37"/>
                <a:gd name="T31" fmla="*/ 12 h 12"/>
                <a:gd name="T32" fmla="*/ 11 w 37"/>
                <a:gd name="T33" fmla="*/ 12 h 12"/>
                <a:gd name="T34" fmla="*/ 19 w 37"/>
                <a:gd name="T35" fmla="*/ 8 h 12"/>
                <a:gd name="T36" fmla="*/ 19 w 37"/>
                <a:gd name="T37" fmla="*/ 12 h 12"/>
                <a:gd name="T38" fmla="*/ 26 w 37"/>
                <a:gd name="T39" fmla="*/ 8 h 12"/>
                <a:gd name="T40" fmla="*/ 30 w 37"/>
                <a:gd name="T41" fmla="*/ 4 h 12"/>
                <a:gd name="T42" fmla="*/ 26 w 37"/>
                <a:gd name="T43" fmla="*/ 4 h 12"/>
                <a:gd name="T44" fmla="*/ 26 w 37"/>
                <a:gd name="T4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12">
                  <a:moveTo>
                    <a:pt x="30" y="8"/>
                  </a:moveTo>
                  <a:lnTo>
                    <a:pt x="30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0" y="8"/>
                  </a:lnTo>
                  <a:lnTo>
                    <a:pt x="30" y="8"/>
                  </a:lnTo>
                  <a:close/>
                  <a:moveTo>
                    <a:pt x="26" y="0"/>
                  </a:moveTo>
                  <a:lnTo>
                    <a:pt x="22" y="0"/>
                  </a:lnTo>
                  <a:lnTo>
                    <a:pt x="15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26" y="8"/>
                  </a:lnTo>
                  <a:lnTo>
                    <a:pt x="30" y="4"/>
                  </a:lnTo>
                  <a:lnTo>
                    <a:pt x="26" y="4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7" name="Freeform 159"/>
            <p:cNvSpPr>
              <a:spLocks noEditPoints="1"/>
            </p:cNvSpPr>
            <p:nvPr/>
          </p:nvSpPr>
          <p:spPr bwMode="auto">
            <a:xfrm>
              <a:off x="2796669" y="2784834"/>
              <a:ext cx="81058" cy="47606"/>
            </a:xfrm>
            <a:custGeom>
              <a:avLst/>
              <a:gdLst>
                <a:gd name="T0" fmla="*/ 60 w 63"/>
                <a:gd name="T1" fmla="*/ 30 h 37"/>
                <a:gd name="T2" fmla="*/ 60 w 63"/>
                <a:gd name="T3" fmla="*/ 30 h 37"/>
                <a:gd name="T4" fmla="*/ 56 w 63"/>
                <a:gd name="T5" fmla="*/ 26 h 37"/>
                <a:gd name="T6" fmla="*/ 56 w 63"/>
                <a:gd name="T7" fmla="*/ 26 h 37"/>
                <a:gd name="T8" fmla="*/ 8 w 63"/>
                <a:gd name="T9" fmla="*/ 4 h 37"/>
                <a:gd name="T10" fmla="*/ 8 w 63"/>
                <a:gd name="T11" fmla="*/ 11 h 37"/>
                <a:gd name="T12" fmla="*/ 4 w 63"/>
                <a:gd name="T13" fmla="*/ 15 h 37"/>
                <a:gd name="T14" fmla="*/ 4 w 63"/>
                <a:gd name="T15" fmla="*/ 19 h 37"/>
                <a:gd name="T16" fmla="*/ 4 w 63"/>
                <a:gd name="T17" fmla="*/ 22 h 37"/>
                <a:gd name="T18" fmla="*/ 0 w 63"/>
                <a:gd name="T19" fmla="*/ 30 h 37"/>
                <a:gd name="T20" fmla="*/ 4 w 63"/>
                <a:gd name="T21" fmla="*/ 34 h 37"/>
                <a:gd name="T22" fmla="*/ 8 w 63"/>
                <a:gd name="T23" fmla="*/ 37 h 37"/>
                <a:gd name="T24" fmla="*/ 8 w 63"/>
                <a:gd name="T25" fmla="*/ 37 h 37"/>
                <a:gd name="T26" fmla="*/ 15 w 63"/>
                <a:gd name="T27" fmla="*/ 30 h 37"/>
                <a:gd name="T28" fmla="*/ 15 w 63"/>
                <a:gd name="T29" fmla="*/ 26 h 37"/>
                <a:gd name="T30" fmla="*/ 19 w 63"/>
                <a:gd name="T31" fmla="*/ 26 h 37"/>
                <a:gd name="T32" fmla="*/ 26 w 63"/>
                <a:gd name="T33" fmla="*/ 26 h 37"/>
                <a:gd name="T34" fmla="*/ 26 w 63"/>
                <a:gd name="T35" fmla="*/ 30 h 37"/>
                <a:gd name="T36" fmla="*/ 34 w 63"/>
                <a:gd name="T37" fmla="*/ 22 h 37"/>
                <a:gd name="T38" fmla="*/ 45 w 63"/>
                <a:gd name="T39" fmla="*/ 22 h 37"/>
                <a:gd name="T40" fmla="*/ 52 w 63"/>
                <a:gd name="T41" fmla="*/ 26 h 37"/>
                <a:gd name="T42" fmla="*/ 60 w 63"/>
                <a:gd name="T43" fmla="*/ 26 h 37"/>
                <a:gd name="T44" fmla="*/ 63 w 63"/>
                <a:gd name="T45" fmla="*/ 22 h 37"/>
                <a:gd name="T46" fmla="*/ 63 w 63"/>
                <a:gd name="T47" fmla="*/ 19 h 37"/>
                <a:gd name="T48" fmla="*/ 52 w 63"/>
                <a:gd name="T49" fmla="*/ 15 h 37"/>
                <a:gd name="T50" fmla="*/ 45 w 63"/>
                <a:gd name="T51" fmla="*/ 15 h 37"/>
                <a:gd name="T52" fmla="*/ 37 w 63"/>
                <a:gd name="T53" fmla="*/ 11 h 37"/>
                <a:gd name="T54" fmla="*/ 37 w 63"/>
                <a:gd name="T55" fmla="*/ 8 h 37"/>
                <a:gd name="T56" fmla="*/ 48 w 63"/>
                <a:gd name="T57" fmla="*/ 11 h 37"/>
                <a:gd name="T58" fmla="*/ 48 w 63"/>
                <a:gd name="T59" fmla="*/ 8 h 37"/>
                <a:gd name="T60" fmla="*/ 41 w 63"/>
                <a:gd name="T61" fmla="*/ 8 h 37"/>
                <a:gd name="T62" fmla="*/ 37 w 63"/>
                <a:gd name="T63" fmla="*/ 4 h 37"/>
                <a:gd name="T64" fmla="*/ 34 w 63"/>
                <a:gd name="T65" fmla="*/ 4 h 37"/>
                <a:gd name="T66" fmla="*/ 19 w 63"/>
                <a:gd name="T67" fmla="*/ 0 h 37"/>
                <a:gd name="T68" fmla="*/ 8 w 63"/>
                <a:gd name="T6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" h="37">
                  <a:moveTo>
                    <a:pt x="56" y="26"/>
                  </a:moveTo>
                  <a:lnTo>
                    <a:pt x="60" y="30"/>
                  </a:lnTo>
                  <a:lnTo>
                    <a:pt x="60" y="30"/>
                  </a:lnTo>
                  <a:lnTo>
                    <a:pt x="60" y="30"/>
                  </a:lnTo>
                  <a:lnTo>
                    <a:pt x="56" y="30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6" y="26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4" y="8"/>
                  </a:lnTo>
                  <a:lnTo>
                    <a:pt x="8" y="11"/>
                  </a:lnTo>
                  <a:lnTo>
                    <a:pt x="8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4"/>
                  </a:lnTo>
                  <a:lnTo>
                    <a:pt x="15" y="30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23" y="22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30"/>
                  </a:lnTo>
                  <a:lnTo>
                    <a:pt x="30" y="26"/>
                  </a:lnTo>
                  <a:lnTo>
                    <a:pt x="34" y="22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8" y="22"/>
                  </a:lnTo>
                  <a:lnTo>
                    <a:pt x="52" y="26"/>
                  </a:lnTo>
                  <a:lnTo>
                    <a:pt x="56" y="26"/>
                  </a:lnTo>
                  <a:lnTo>
                    <a:pt x="60" y="26"/>
                  </a:lnTo>
                  <a:lnTo>
                    <a:pt x="60" y="22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3" y="19"/>
                  </a:lnTo>
                  <a:lnTo>
                    <a:pt x="56" y="15"/>
                  </a:lnTo>
                  <a:lnTo>
                    <a:pt x="52" y="15"/>
                  </a:lnTo>
                  <a:lnTo>
                    <a:pt x="48" y="15"/>
                  </a:lnTo>
                  <a:lnTo>
                    <a:pt x="45" y="15"/>
                  </a:lnTo>
                  <a:lnTo>
                    <a:pt x="41" y="11"/>
                  </a:lnTo>
                  <a:lnTo>
                    <a:pt x="37" y="11"/>
                  </a:lnTo>
                  <a:lnTo>
                    <a:pt x="34" y="11"/>
                  </a:lnTo>
                  <a:lnTo>
                    <a:pt x="37" y="8"/>
                  </a:lnTo>
                  <a:lnTo>
                    <a:pt x="41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1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8" y="0"/>
                  </a:lnTo>
                  <a:lnTo>
                    <a:pt x="8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8" name="Freeform 160"/>
            <p:cNvSpPr>
              <a:spLocks noEditPoints="1"/>
            </p:cNvSpPr>
            <p:nvPr/>
          </p:nvSpPr>
          <p:spPr bwMode="auto">
            <a:xfrm>
              <a:off x="3244415" y="799561"/>
              <a:ext cx="891636" cy="1040885"/>
            </a:xfrm>
            <a:custGeom>
              <a:avLst/>
              <a:gdLst>
                <a:gd name="T0" fmla="*/ 47 w 187"/>
                <a:gd name="T1" fmla="*/ 209 h 218"/>
                <a:gd name="T2" fmla="*/ 36 w 187"/>
                <a:gd name="T3" fmla="*/ 200 h 218"/>
                <a:gd name="T4" fmla="*/ 31 w 187"/>
                <a:gd name="T5" fmla="*/ 189 h 218"/>
                <a:gd name="T6" fmla="*/ 29 w 187"/>
                <a:gd name="T7" fmla="*/ 185 h 218"/>
                <a:gd name="T8" fmla="*/ 32 w 187"/>
                <a:gd name="T9" fmla="*/ 173 h 218"/>
                <a:gd name="T10" fmla="*/ 31 w 187"/>
                <a:gd name="T11" fmla="*/ 166 h 218"/>
                <a:gd name="T12" fmla="*/ 39 w 187"/>
                <a:gd name="T13" fmla="*/ 161 h 218"/>
                <a:gd name="T14" fmla="*/ 40 w 187"/>
                <a:gd name="T15" fmla="*/ 158 h 218"/>
                <a:gd name="T16" fmla="*/ 43 w 187"/>
                <a:gd name="T17" fmla="*/ 149 h 218"/>
                <a:gd name="T18" fmla="*/ 45 w 187"/>
                <a:gd name="T19" fmla="*/ 141 h 218"/>
                <a:gd name="T20" fmla="*/ 44 w 187"/>
                <a:gd name="T21" fmla="*/ 129 h 218"/>
                <a:gd name="T22" fmla="*/ 33 w 187"/>
                <a:gd name="T23" fmla="*/ 127 h 218"/>
                <a:gd name="T24" fmla="*/ 37 w 187"/>
                <a:gd name="T25" fmla="*/ 108 h 218"/>
                <a:gd name="T26" fmla="*/ 29 w 187"/>
                <a:gd name="T27" fmla="*/ 84 h 218"/>
                <a:gd name="T28" fmla="*/ 6 w 187"/>
                <a:gd name="T29" fmla="*/ 74 h 218"/>
                <a:gd name="T30" fmla="*/ 19 w 187"/>
                <a:gd name="T31" fmla="*/ 64 h 218"/>
                <a:gd name="T32" fmla="*/ 7 w 187"/>
                <a:gd name="T33" fmla="*/ 50 h 218"/>
                <a:gd name="T34" fmla="*/ 37 w 187"/>
                <a:gd name="T35" fmla="*/ 37 h 218"/>
                <a:gd name="T36" fmla="*/ 48 w 187"/>
                <a:gd name="T37" fmla="*/ 25 h 218"/>
                <a:gd name="T38" fmla="*/ 73 w 187"/>
                <a:gd name="T39" fmla="*/ 13 h 218"/>
                <a:gd name="T40" fmla="*/ 86 w 187"/>
                <a:gd name="T41" fmla="*/ 23 h 218"/>
                <a:gd name="T42" fmla="*/ 101 w 187"/>
                <a:gd name="T43" fmla="*/ 23 h 218"/>
                <a:gd name="T44" fmla="*/ 107 w 187"/>
                <a:gd name="T45" fmla="*/ 9 h 218"/>
                <a:gd name="T46" fmla="*/ 126 w 187"/>
                <a:gd name="T47" fmla="*/ 1 h 218"/>
                <a:gd name="T48" fmla="*/ 138 w 187"/>
                <a:gd name="T49" fmla="*/ 9 h 218"/>
                <a:gd name="T50" fmla="*/ 148 w 187"/>
                <a:gd name="T51" fmla="*/ 11 h 218"/>
                <a:gd name="T52" fmla="*/ 165 w 187"/>
                <a:gd name="T53" fmla="*/ 23 h 218"/>
                <a:gd name="T54" fmla="*/ 129 w 187"/>
                <a:gd name="T55" fmla="*/ 28 h 218"/>
                <a:gd name="T56" fmla="*/ 157 w 187"/>
                <a:gd name="T57" fmla="*/ 30 h 218"/>
                <a:gd name="T58" fmla="*/ 163 w 187"/>
                <a:gd name="T59" fmla="*/ 38 h 218"/>
                <a:gd name="T60" fmla="*/ 180 w 187"/>
                <a:gd name="T61" fmla="*/ 42 h 218"/>
                <a:gd name="T62" fmla="*/ 164 w 187"/>
                <a:gd name="T63" fmla="*/ 51 h 218"/>
                <a:gd name="T64" fmla="*/ 157 w 187"/>
                <a:gd name="T65" fmla="*/ 77 h 218"/>
                <a:gd name="T66" fmla="*/ 155 w 187"/>
                <a:gd name="T67" fmla="*/ 88 h 218"/>
                <a:gd name="T68" fmla="*/ 156 w 187"/>
                <a:gd name="T69" fmla="*/ 98 h 218"/>
                <a:gd name="T70" fmla="*/ 152 w 187"/>
                <a:gd name="T71" fmla="*/ 106 h 218"/>
                <a:gd name="T72" fmla="*/ 151 w 187"/>
                <a:gd name="T73" fmla="*/ 117 h 218"/>
                <a:gd name="T74" fmla="*/ 138 w 187"/>
                <a:gd name="T75" fmla="*/ 119 h 218"/>
                <a:gd name="T76" fmla="*/ 132 w 187"/>
                <a:gd name="T77" fmla="*/ 125 h 218"/>
                <a:gd name="T78" fmla="*/ 145 w 187"/>
                <a:gd name="T79" fmla="*/ 136 h 218"/>
                <a:gd name="T80" fmla="*/ 137 w 187"/>
                <a:gd name="T81" fmla="*/ 142 h 218"/>
                <a:gd name="T82" fmla="*/ 125 w 187"/>
                <a:gd name="T83" fmla="*/ 141 h 218"/>
                <a:gd name="T84" fmla="*/ 134 w 187"/>
                <a:gd name="T85" fmla="*/ 147 h 218"/>
                <a:gd name="T86" fmla="*/ 127 w 187"/>
                <a:gd name="T87" fmla="*/ 159 h 218"/>
                <a:gd name="T88" fmla="*/ 106 w 187"/>
                <a:gd name="T89" fmla="*/ 162 h 218"/>
                <a:gd name="T90" fmla="*/ 88 w 187"/>
                <a:gd name="T91" fmla="*/ 178 h 218"/>
                <a:gd name="T92" fmla="*/ 75 w 187"/>
                <a:gd name="T93" fmla="*/ 180 h 218"/>
                <a:gd name="T94" fmla="*/ 65 w 187"/>
                <a:gd name="T95" fmla="*/ 193 h 218"/>
                <a:gd name="T96" fmla="*/ 62 w 187"/>
                <a:gd name="T97" fmla="*/ 203 h 218"/>
                <a:gd name="T98" fmla="*/ 54 w 187"/>
                <a:gd name="T99" fmla="*/ 212 h 218"/>
                <a:gd name="T100" fmla="*/ 62 w 187"/>
                <a:gd name="T101" fmla="*/ 199 h 218"/>
                <a:gd name="T102" fmla="*/ 139 w 187"/>
                <a:gd name="T103" fmla="*/ 153 h 218"/>
                <a:gd name="T104" fmla="*/ 141 w 187"/>
                <a:gd name="T105" fmla="*/ 126 h 218"/>
                <a:gd name="T106" fmla="*/ 150 w 187"/>
                <a:gd name="T107" fmla="*/ 112 h 218"/>
                <a:gd name="T108" fmla="*/ 154 w 187"/>
                <a:gd name="T109" fmla="*/ 94 h 218"/>
                <a:gd name="T110" fmla="*/ 173 w 187"/>
                <a:gd name="T111" fmla="*/ 29 h 218"/>
                <a:gd name="T112" fmla="*/ 106 w 187"/>
                <a:gd name="T113" fmla="*/ 8 h 218"/>
                <a:gd name="T114" fmla="*/ 84 w 187"/>
                <a:gd name="T115" fmla="*/ 17 h 218"/>
                <a:gd name="T116" fmla="*/ 35 w 187"/>
                <a:gd name="T117" fmla="*/ 101 h 218"/>
                <a:gd name="T118" fmla="*/ 35 w 187"/>
                <a:gd name="T119" fmla="*/ 118 h 218"/>
                <a:gd name="T120" fmla="*/ 37 w 187"/>
                <a:gd name="T121" fmla="*/ 210 h 218"/>
                <a:gd name="T122" fmla="*/ 34 w 187"/>
                <a:gd name="T123" fmla="*/ 154 h 218"/>
                <a:gd name="T124" fmla="*/ 43 w 187"/>
                <a:gd name="T125" fmla="*/ 14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" h="218">
                  <a:moveTo>
                    <a:pt x="55" y="216"/>
                  </a:moveTo>
                  <a:cubicBezTo>
                    <a:pt x="53" y="215"/>
                    <a:pt x="53" y="215"/>
                    <a:pt x="53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3" y="214"/>
                    <a:pt x="53" y="214"/>
                    <a:pt x="53" y="214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2" y="213"/>
                    <a:pt x="52" y="213"/>
                    <a:pt x="52" y="213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1" y="214"/>
                    <a:pt x="51" y="214"/>
                    <a:pt x="51" y="214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51" y="213"/>
                    <a:pt x="51" y="213"/>
                    <a:pt x="51" y="213"/>
                  </a:cubicBezTo>
                  <a:cubicBezTo>
                    <a:pt x="51" y="213"/>
                    <a:pt x="51" y="213"/>
                    <a:pt x="51" y="213"/>
                  </a:cubicBezTo>
                  <a:cubicBezTo>
                    <a:pt x="50" y="213"/>
                    <a:pt x="50" y="213"/>
                    <a:pt x="50" y="213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49" y="214"/>
                    <a:pt x="49" y="214"/>
                    <a:pt x="49" y="214"/>
                  </a:cubicBezTo>
                  <a:cubicBezTo>
                    <a:pt x="49" y="214"/>
                    <a:pt x="49" y="214"/>
                    <a:pt x="49" y="214"/>
                  </a:cubicBezTo>
                  <a:cubicBezTo>
                    <a:pt x="50" y="213"/>
                    <a:pt x="50" y="213"/>
                    <a:pt x="50" y="213"/>
                  </a:cubicBezTo>
                  <a:cubicBezTo>
                    <a:pt x="50" y="212"/>
                    <a:pt x="50" y="212"/>
                    <a:pt x="50" y="212"/>
                  </a:cubicBezTo>
                  <a:cubicBezTo>
                    <a:pt x="50" y="212"/>
                    <a:pt x="50" y="212"/>
                    <a:pt x="50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9" y="213"/>
                    <a:pt x="49" y="213"/>
                    <a:pt x="49" y="213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7" y="211"/>
                    <a:pt x="47" y="211"/>
                    <a:pt x="47" y="211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9" y="209"/>
                    <a:pt x="49" y="209"/>
                    <a:pt x="49" y="209"/>
                  </a:cubicBezTo>
                  <a:cubicBezTo>
                    <a:pt x="50" y="209"/>
                    <a:pt x="50" y="209"/>
                    <a:pt x="50" y="209"/>
                  </a:cubicBezTo>
                  <a:cubicBezTo>
                    <a:pt x="50" y="208"/>
                    <a:pt x="50" y="208"/>
                    <a:pt x="50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7" y="209"/>
                    <a:pt x="47" y="209"/>
                    <a:pt x="47" y="209"/>
                  </a:cubicBezTo>
                  <a:cubicBezTo>
                    <a:pt x="46" y="210"/>
                    <a:pt x="46" y="210"/>
                    <a:pt x="46" y="210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7" y="209"/>
                    <a:pt x="47" y="209"/>
                    <a:pt x="47" y="209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7"/>
                    <a:pt x="47" y="207"/>
                    <a:pt x="47" y="207"/>
                  </a:cubicBezTo>
                  <a:cubicBezTo>
                    <a:pt x="47" y="207"/>
                    <a:pt x="47" y="207"/>
                    <a:pt x="47" y="207"/>
                  </a:cubicBezTo>
                  <a:cubicBezTo>
                    <a:pt x="46" y="207"/>
                    <a:pt x="46" y="207"/>
                    <a:pt x="46" y="207"/>
                  </a:cubicBezTo>
                  <a:cubicBezTo>
                    <a:pt x="46" y="207"/>
                    <a:pt x="46" y="207"/>
                    <a:pt x="46" y="207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6" y="208"/>
                    <a:pt x="46" y="208"/>
                    <a:pt x="46" y="208"/>
                  </a:cubicBezTo>
                  <a:cubicBezTo>
                    <a:pt x="45" y="208"/>
                    <a:pt x="45" y="208"/>
                    <a:pt x="45" y="208"/>
                  </a:cubicBezTo>
                  <a:cubicBezTo>
                    <a:pt x="45" y="208"/>
                    <a:pt x="45" y="208"/>
                    <a:pt x="45" y="208"/>
                  </a:cubicBezTo>
                  <a:cubicBezTo>
                    <a:pt x="44" y="208"/>
                    <a:pt x="44" y="208"/>
                    <a:pt x="44" y="208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39" y="209"/>
                    <a:pt x="39" y="209"/>
                    <a:pt x="39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08"/>
                    <a:pt x="40" y="208"/>
                    <a:pt x="40" y="208"/>
                  </a:cubicBezTo>
                  <a:cubicBezTo>
                    <a:pt x="39" y="208"/>
                    <a:pt x="39" y="208"/>
                    <a:pt x="39" y="208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8" y="207"/>
                    <a:pt x="38" y="207"/>
                    <a:pt x="38" y="207"/>
                  </a:cubicBezTo>
                  <a:cubicBezTo>
                    <a:pt x="38" y="207"/>
                    <a:pt x="38" y="207"/>
                    <a:pt x="38" y="207"/>
                  </a:cubicBezTo>
                  <a:cubicBezTo>
                    <a:pt x="37" y="207"/>
                    <a:pt x="37" y="207"/>
                    <a:pt x="37" y="207"/>
                  </a:cubicBezTo>
                  <a:cubicBezTo>
                    <a:pt x="36" y="207"/>
                    <a:pt x="36" y="207"/>
                    <a:pt x="36" y="207"/>
                  </a:cubicBezTo>
                  <a:cubicBezTo>
                    <a:pt x="36" y="207"/>
                    <a:pt x="36" y="207"/>
                    <a:pt x="36" y="207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7" y="205"/>
                    <a:pt x="37" y="205"/>
                    <a:pt x="37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4"/>
                    <a:pt x="38" y="204"/>
                    <a:pt x="38" y="204"/>
                  </a:cubicBezTo>
                  <a:cubicBezTo>
                    <a:pt x="37" y="204"/>
                    <a:pt x="37" y="204"/>
                    <a:pt x="37" y="204"/>
                  </a:cubicBezTo>
                  <a:cubicBezTo>
                    <a:pt x="36" y="205"/>
                    <a:pt x="36" y="205"/>
                    <a:pt x="36" y="205"/>
                  </a:cubicBezTo>
                  <a:cubicBezTo>
                    <a:pt x="36" y="205"/>
                    <a:pt x="36" y="205"/>
                    <a:pt x="36" y="205"/>
                  </a:cubicBezTo>
                  <a:cubicBezTo>
                    <a:pt x="35" y="205"/>
                    <a:pt x="35" y="205"/>
                    <a:pt x="35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35" y="203"/>
                    <a:pt x="35" y="203"/>
                    <a:pt x="35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5" y="203"/>
                    <a:pt x="35" y="203"/>
                    <a:pt x="35" y="203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37" y="201"/>
                    <a:pt x="37" y="201"/>
                    <a:pt x="37" y="201"/>
                  </a:cubicBezTo>
                  <a:cubicBezTo>
                    <a:pt x="36" y="200"/>
                    <a:pt x="36" y="200"/>
                    <a:pt x="36" y="200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0"/>
                    <a:pt x="35" y="200"/>
                    <a:pt x="35" y="200"/>
                  </a:cubicBezTo>
                  <a:cubicBezTo>
                    <a:pt x="34" y="200"/>
                    <a:pt x="34" y="200"/>
                    <a:pt x="34" y="200"/>
                  </a:cubicBezTo>
                  <a:cubicBezTo>
                    <a:pt x="35" y="200"/>
                    <a:pt x="35" y="200"/>
                    <a:pt x="35" y="200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2" y="198"/>
                    <a:pt x="32" y="198"/>
                    <a:pt x="32" y="198"/>
                  </a:cubicBezTo>
                  <a:cubicBezTo>
                    <a:pt x="33" y="197"/>
                    <a:pt x="33" y="197"/>
                    <a:pt x="33" y="197"/>
                  </a:cubicBezTo>
                  <a:cubicBezTo>
                    <a:pt x="33" y="197"/>
                    <a:pt x="33" y="197"/>
                    <a:pt x="33" y="197"/>
                  </a:cubicBezTo>
                  <a:cubicBezTo>
                    <a:pt x="34" y="197"/>
                    <a:pt x="34" y="197"/>
                    <a:pt x="34" y="197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3" y="195"/>
                    <a:pt x="33" y="195"/>
                    <a:pt x="33" y="195"/>
                  </a:cubicBezTo>
                  <a:cubicBezTo>
                    <a:pt x="33" y="195"/>
                    <a:pt x="33" y="195"/>
                    <a:pt x="33" y="195"/>
                  </a:cubicBezTo>
                  <a:cubicBezTo>
                    <a:pt x="32" y="195"/>
                    <a:pt x="32" y="195"/>
                    <a:pt x="32" y="195"/>
                  </a:cubicBezTo>
                  <a:cubicBezTo>
                    <a:pt x="32" y="195"/>
                    <a:pt x="32" y="195"/>
                    <a:pt x="32" y="195"/>
                  </a:cubicBezTo>
                  <a:cubicBezTo>
                    <a:pt x="32" y="194"/>
                    <a:pt x="32" y="194"/>
                    <a:pt x="32" y="194"/>
                  </a:cubicBezTo>
                  <a:cubicBezTo>
                    <a:pt x="32" y="194"/>
                    <a:pt x="32" y="194"/>
                    <a:pt x="32" y="194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2" y="193"/>
                    <a:pt x="32" y="193"/>
                    <a:pt x="32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31" y="191"/>
                    <a:pt x="31" y="191"/>
                    <a:pt x="31" y="191"/>
                  </a:cubicBezTo>
                  <a:cubicBezTo>
                    <a:pt x="32" y="191"/>
                    <a:pt x="32" y="191"/>
                    <a:pt x="32" y="191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1" y="190"/>
                    <a:pt x="31" y="190"/>
                    <a:pt x="31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3" y="189"/>
                    <a:pt x="33" y="189"/>
                    <a:pt x="33" y="189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89"/>
                    <a:pt x="32" y="189"/>
                    <a:pt x="32" y="189"/>
                  </a:cubicBezTo>
                  <a:cubicBezTo>
                    <a:pt x="31" y="189"/>
                    <a:pt x="31" y="189"/>
                    <a:pt x="31" y="189"/>
                  </a:cubicBezTo>
                  <a:cubicBezTo>
                    <a:pt x="31" y="190"/>
                    <a:pt x="31" y="190"/>
                    <a:pt x="31" y="190"/>
                  </a:cubicBezTo>
                  <a:cubicBezTo>
                    <a:pt x="30" y="190"/>
                    <a:pt x="30" y="190"/>
                    <a:pt x="30" y="190"/>
                  </a:cubicBezTo>
                  <a:cubicBezTo>
                    <a:pt x="30" y="190"/>
                    <a:pt x="30" y="190"/>
                    <a:pt x="30" y="190"/>
                  </a:cubicBezTo>
                  <a:cubicBezTo>
                    <a:pt x="30" y="189"/>
                    <a:pt x="30" y="189"/>
                    <a:pt x="30" y="189"/>
                  </a:cubicBezTo>
                  <a:cubicBezTo>
                    <a:pt x="30" y="189"/>
                    <a:pt x="30" y="189"/>
                    <a:pt x="30" y="189"/>
                  </a:cubicBezTo>
                  <a:cubicBezTo>
                    <a:pt x="31" y="189"/>
                    <a:pt x="31" y="189"/>
                    <a:pt x="31" y="189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1" y="188"/>
                    <a:pt x="31" y="188"/>
                    <a:pt x="31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0" y="187"/>
                    <a:pt x="30" y="187"/>
                    <a:pt x="30" y="187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2" y="187"/>
                    <a:pt x="32" y="187"/>
                    <a:pt x="32" y="187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3" y="186"/>
                    <a:pt x="33" y="186"/>
                    <a:pt x="33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0" y="187"/>
                    <a:pt x="30" y="187"/>
                    <a:pt x="30" y="187"/>
                  </a:cubicBezTo>
                  <a:cubicBezTo>
                    <a:pt x="30" y="186"/>
                    <a:pt x="30" y="186"/>
                    <a:pt x="30" y="186"/>
                  </a:cubicBezTo>
                  <a:cubicBezTo>
                    <a:pt x="30" y="186"/>
                    <a:pt x="30" y="186"/>
                    <a:pt x="30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6" y="185"/>
                    <a:pt x="36" y="185"/>
                    <a:pt x="36" y="185"/>
                  </a:cubicBezTo>
                  <a:cubicBezTo>
                    <a:pt x="36" y="185"/>
                    <a:pt x="36" y="185"/>
                    <a:pt x="36" y="185"/>
                  </a:cubicBezTo>
                  <a:cubicBezTo>
                    <a:pt x="37" y="185"/>
                    <a:pt x="37" y="185"/>
                    <a:pt x="37" y="185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6" y="183"/>
                    <a:pt x="36" y="183"/>
                    <a:pt x="36" y="183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9" y="180"/>
                    <a:pt x="29" y="180"/>
                    <a:pt x="29" y="180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28" y="178"/>
                    <a:pt x="28" y="178"/>
                    <a:pt x="28" y="178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30" y="178"/>
                    <a:pt x="30" y="178"/>
                    <a:pt x="30" y="178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31" y="177"/>
                    <a:pt x="31" y="177"/>
                    <a:pt x="31" y="177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3" y="175"/>
                    <a:pt x="33" y="175"/>
                    <a:pt x="33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6"/>
                    <a:pt x="35" y="176"/>
                    <a:pt x="35" y="176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9" y="175"/>
                    <a:pt x="29" y="175"/>
                    <a:pt x="29" y="175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4"/>
                    <a:pt x="27" y="174"/>
                    <a:pt x="27" y="174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2"/>
                    <a:pt x="32" y="172"/>
                    <a:pt x="32" y="172"/>
                  </a:cubicBezTo>
                  <a:cubicBezTo>
                    <a:pt x="31" y="173"/>
                    <a:pt x="31" y="173"/>
                    <a:pt x="31" y="173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30" y="172"/>
                    <a:pt x="30" y="172"/>
                    <a:pt x="30" y="172"/>
                  </a:cubicBezTo>
                  <a:cubicBezTo>
                    <a:pt x="30" y="171"/>
                    <a:pt x="30" y="171"/>
                    <a:pt x="30" y="171"/>
                  </a:cubicBezTo>
                  <a:cubicBezTo>
                    <a:pt x="32" y="171"/>
                    <a:pt x="32" y="171"/>
                    <a:pt x="32" y="171"/>
                  </a:cubicBezTo>
                  <a:cubicBezTo>
                    <a:pt x="32" y="171"/>
                    <a:pt x="32" y="171"/>
                    <a:pt x="32" y="171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6" y="167"/>
                    <a:pt x="36" y="167"/>
                    <a:pt x="36" y="167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2" y="170"/>
                    <a:pt x="32" y="170"/>
                    <a:pt x="32" y="170"/>
                  </a:cubicBezTo>
                  <a:cubicBezTo>
                    <a:pt x="32" y="170"/>
                    <a:pt x="32" y="170"/>
                    <a:pt x="32" y="170"/>
                  </a:cubicBezTo>
                  <a:cubicBezTo>
                    <a:pt x="31" y="171"/>
                    <a:pt x="31" y="171"/>
                    <a:pt x="31" y="171"/>
                  </a:cubicBezTo>
                  <a:cubicBezTo>
                    <a:pt x="29" y="171"/>
                    <a:pt x="29" y="171"/>
                    <a:pt x="29" y="171"/>
                  </a:cubicBezTo>
                  <a:cubicBezTo>
                    <a:pt x="29" y="171"/>
                    <a:pt x="29" y="171"/>
                    <a:pt x="29" y="171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7" y="171"/>
                    <a:pt x="27" y="171"/>
                    <a:pt x="27" y="171"/>
                  </a:cubicBezTo>
                  <a:cubicBezTo>
                    <a:pt x="26" y="170"/>
                    <a:pt x="26" y="170"/>
                    <a:pt x="26" y="170"/>
                  </a:cubicBezTo>
                  <a:cubicBezTo>
                    <a:pt x="27" y="169"/>
                    <a:pt x="27" y="169"/>
                    <a:pt x="27" y="169"/>
                  </a:cubicBezTo>
                  <a:cubicBezTo>
                    <a:pt x="27" y="169"/>
                    <a:pt x="27" y="169"/>
                    <a:pt x="27" y="169"/>
                  </a:cubicBezTo>
                  <a:cubicBezTo>
                    <a:pt x="28" y="170"/>
                    <a:pt x="28" y="170"/>
                    <a:pt x="28" y="170"/>
                  </a:cubicBezTo>
                  <a:cubicBezTo>
                    <a:pt x="29" y="170"/>
                    <a:pt x="29" y="170"/>
                    <a:pt x="29" y="170"/>
                  </a:cubicBezTo>
                  <a:cubicBezTo>
                    <a:pt x="30" y="170"/>
                    <a:pt x="30" y="170"/>
                    <a:pt x="30" y="170"/>
                  </a:cubicBezTo>
                  <a:cubicBezTo>
                    <a:pt x="30" y="170"/>
                    <a:pt x="30" y="170"/>
                    <a:pt x="30" y="170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29" y="169"/>
                    <a:pt x="29" y="169"/>
                    <a:pt x="29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29" y="169"/>
                    <a:pt x="29" y="169"/>
                    <a:pt x="29" y="169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0" y="168"/>
                    <a:pt x="30" y="168"/>
                    <a:pt x="30" y="168"/>
                  </a:cubicBezTo>
                  <a:cubicBezTo>
                    <a:pt x="30" y="168"/>
                    <a:pt x="30" y="168"/>
                    <a:pt x="30" y="168"/>
                  </a:cubicBezTo>
                  <a:cubicBezTo>
                    <a:pt x="29" y="168"/>
                    <a:pt x="29" y="168"/>
                    <a:pt x="29" y="168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2" y="167"/>
                    <a:pt x="32" y="167"/>
                    <a:pt x="32" y="167"/>
                  </a:cubicBezTo>
                  <a:cubicBezTo>
                    <a:pt x="32" y="167"/>
                    <a:pt x="32" y="167"/>
                    <a:pt x="32" y="167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0" y="166"/>
                    <a:pt x="30" y="166"/>
                    <a:pt x="30" y="166"/>
                  </a:cubicBezTo>
                  <a:cubicBezTo>
                    <a:pt x="28" y="166"/>
                    <a:pt x="28" y="166"/>
                    <a:pt x="28" y="166"/>
                  </a:cubicBezTo>
                  <a:cubicBezTo>
                    <a:pt x="27" y="166"/>
                    <a:pt x="27" y="166"/>
                    <a:pt x="27" y="166"/>
                  </a:cubicBezTo>
                  <a:cubicBezTo>
                    <a:pt x="27" y="166"/>
                    <a:pt x="27" y="166"/>
                    <a:pt x="27" y="166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7" y="164"/>
                    <a:pt x="27" y="164"/>
                    <a:pt x="27" y="164"/>
                  </a:cubicBezTo>
                  <a:cubicBezTo>
                    <a:pt x="29" y="164"/>
                    <a:pt x="29" y="164"/>
                    <a:pt x="29" y="164"/>
                  </a:cubicBezTo>
                  <a:cubicBezTo>
                    <a:pt x="29" y="164"/>
                    <a:pt x="29" y="164"/>
                    <a:pt x="29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4" y="164"/>
                    <a:pt x="34" y="164"/>
                    <a:pt x="34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1" y="164"/>
                    <a:pt x="31" y="164"/>
                    <a:pt x="31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30" y="162"/>
                    <a:pt x="30" y="162"/>
                    <a:pt x="30" y="162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2" y="161"/>
                    <a:pt x="32" y="161"/>
                    <a:pt x="32" y="161"/>
                  </a:cubicBezTo>
                  <a:cubicBezTo>
                    <a:pt x="33" y="161"/>
                    <a:pt x="33" y="161"/>
                    <a:pt x="33" y="161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61"/>
                    <a:pt x="34" y="161"/>
                    <a:pt x="34" y="161"/>
                  </a:cubicBezTo>
                  <a:cubicBezTo>
                    <a:pt x="35" y="161"/>
                    <a:pt x="35" y="161"/>
                    <a:pt x="35" y="161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3"/>
                    <a:pt x="38" y="163"/>
                    <a:pt x="38" y="163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1" y="164"/>
                    <a:pt x="41" y="164"/>
                    <a:pt x="41" y="164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39" y="162"/>
                    <a:pt x="39" y="162"/>
                    <a:pt x="39" y="162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1"/>
                    <a:pt x="39" y="161"/>
                    <a:pt x="39" y="161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41" y="161"/>
                    <a:pt x="41" y="161"/>
                    <a:pt x="41" y="161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39" y="161"/>
                    <a:pt x="39" y="161"/>
                    <a:pt x="39" y="161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35" y="160"/>
                    <a:pt x="35" y="160"/>
                    <a:pt x="35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0" y="161"/>
                    <a:pt x="30" y="161"/>
                    <a:pt x="30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5" y="159"/>
                    <a:pt x="35" y="159"/>
                    <a:pt x="35" y="159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2" y="157"/>
                    <a:pt x="32" y="157"/>
                    <a:pt x="32" y="157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3" y="157"/>
                    <a:pt x="33" y="157"/>
                    <a:pt x="33" y="157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0" y="158"/>
                    <a:pt x="40" y="158"/>
                    <a:pt x="40" y="158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7" y="155"/>
                    <a:pt x="37" y="155"/>
                    <a:pt x="37" y="155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5" y="155"/>
                    <a:pt x="35" y="155"/>
                    <a:pt x="35" y="155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5" y="154"/>
                    <a:pt x="35" y="154"/>
                    <a:pt x="35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38" y="154"/>
                    <a:pt x="38" y="154"/>
                    <a:pt x="38" y="154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1" y="150"/>
                    <a:pt x="41" y="150"/>
                    <a:pt x="41" y="150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49"/>
                    <a:pt x="44" y="149"/>
                    <a:pt x="44" y="149"/>
                  </a:cubicBezTo>
                  <a:cubicBezTo>
                    <a:pt x="44" y="149"/>
                    <a:pt x="44" y="149"/>
                    <a:pt x="44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5" y="144"/>
                    <a:pt x="45" y="144"/>
                    <a:pt x="45" y="144"/>
                  </a:cubicBezTo>
                  <a:cubicBezTo>
                    <a:pt x="45" y="144"/>
                    <a:pt x="45" y="144"/>
                    <a:pt x="45" y="144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4" y="143"/>
                    <a:pt x="44" y="143"/>
                    <a:pt x="44" y="143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2" y="143"/>
                    <a:pt x="42" y="143"/>
                    <a:pt x="42" y="143"/>
                  </a:cubicBezTo>
                  <a:cubicBezTo>
                    <a:pt x="42" y="143"/>
                    <a:pt x="42" y="143"/>
                    <a:pt x="42" y="143"/>
                  </a:cubicBezTo>
                  <a:cubicBezTo>
                    <a:pt x="41" y="143"/>
                    <a:pt x="41" y="143"/>
                    <a:pt x="41" y="143"/>
                  </a:cubicBezTo>
                  <a:cubicBezTo>
                    <a:pt x="41" y="143"/>
                    <a:pt x="41" y="143"/>
                    <a:pt x="41" y="143"/>
                  </a:cubicBezTo>
                  <a:cubicBezTo>
                    <a:pt x="40" y="143"/>
                    <a:pt x="40" y="143"/>
                    <a:pt x="40" y="143"/>
                  </a:cubicBezTo>
                  <a:cubicBezTo>
                    <a:pt x="40" y="142"/>
                    <a:pt x="40" y="142"/>
                    <a:pt x="40" y="142"/>
                  </a:cubicBezTo>
                  <a:cubicBezTo>
                    <a:pt x="39" y="142"/>
                    <a:pt x="39" y="142"/>
                    <a:pt x="39" y="142"/>
                  </a:cubicBezTo>
                  <a:cubicBezTo>
                    <a:pt x="38" y="142"/>
                    <a:pt x="38" y="142"/>
                    <a:pt x="38" y="142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7" y="140"/>
                    <a:pt x="37" y="140"/>
                    <a:pt x="37" y="140"/>
                  </a:cubicBezTo>
                  <a:cubicBezTo>
                    <a:pt x="36" y="139"/>
                    <a:pt x="36" y="139"/>
                    <a:pt x="36" y="139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0" y="136"/>
                    <a:pt x="40" y="136"/>
                    <a:pt x="40" y="136"/>
                  </a:cubicBezTo>
                  <a:cubicBezTo>
                    <a:pt x="40" y="137"/>
                    <a:pt x="40" y="137"/>
                    <a:pt x="40" y="137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6" y="140"/>
                    <a:pt x="46" y="140"/>
                    <a:pt x="46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4" y="139"/>
                    <a:pt x="44" y="139"/>
                    <a:pt x="44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44" y="138"/>
                    <a:pt x="44" y="138"/>
                    <a:pt x="44" y="138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4" y="137"/>
                    <a:pt x="44" y="137"/>
                    <a:pt x="44" y="137"/>
                  </a:cubicBezTo>
                  <a:cubicBezTo>
                    <a:pt x="45" y="137"/>
                    <a:pt x="45" y="137"/>
                    <a:pt x="45" y="137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6" y="134"/>
                    <a:pt x="46" y="134"/>
                    <a:pt x="46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4" y="131"/>
                    <a:pt x="44" y="131"/>
                    <a:pt x="44" y="131"/>
                  </a:cubicBezTo>
                  <a:cubicBezTo>
                    <a:pt x="44" y="131"/>
                    <a:pt x="44" y="131"/>
                    <a:pt x="44" y="131"/>
                  </a:cubicBezTo>
                  <a:cubicBezTo>
                    <a:pt x="45" y="131"/>
                    <a:pt x="45" y="131"/>
                    <a:pt x="45" y="131"/>
                  </a:cubicBezTo>
                  <a:cubicBezTo>
                    <a:pt x="44" y="130"/>
                    <a:pt x="44" y="130"/>
                    <a:pt x="44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2" y="130"/>
                    <a:pt x="42" y="130"/>
                    <a:pt x="42" y="130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5" y="129"/>
                    <a:pt x="45" y="129"/>
                    <a:pt x="45" y="129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5"/>
                    <a:pt x="43" y="125"/>
                    <a:pt x="43" y="125"/>
                  </a:cubicBezTo>
                  <a:cubicBezTo>
                    <a:pt x="43" y="125"/>
                    <a:pt x="43" y="125"/>
                    <a:pt x="43" y="125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124"/>
                    <a:pt x="40" y="124"/>
                    <a:pt x="40" y="124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39" y="123"/>
                    <a:pt x="39" y="123"/>
                    <a:pt x="39" y="123"/>
                  </a:cubicBezTo>
                  <a:cubicBezTo>
                    <a:pt x="39" y="124"/>
                    <a:pt x="39" y="124"/>
                    <a:pt x="39" y="124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5" y="131"/>
                    <a:pt x="35" y="131"/>
                    <a:pt x="35" y="131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6"/>
                    <a:pt x="32" y="126"/>
                    <a:pt x="32" y="126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7"/>
                    <a:pt x="33" y="127"/>
                    <a:pt x="33" y="127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7" y="125"/>
                    <a:pt x="37" y="125"/>
                    <a:pt x="37" y="125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6" y="125"/>
                    <a:pt x="36" y="125"/>
                    <a:pt x="36" y="125"/>
                  </a:cubicBezTo>
                  <a:cubicBezTo>
                    <a:pt x="35" y="125"/>
                    <a:pt x="35" y="125"/>
                    <a:pt x="35" y="125"/>
                  </a:cubicBezTo>
                  <a:cubicBezTo>
                    <a:pt x="34" y="125"/>
                    <a:pt x="34" y="125"/>
                    <a:pt x="34" y="125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7"/>
                    <a:pt x="39" y="117"/>
                    <a:pt x="39" y="117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09"/>
                    <a:pt x="37" y="109"/>
                    <a:pt x="37" y="109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38" y="108"/>
                    <a:pt x="38" y="108"/>
                    <a:pt x="38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106"/>
                    <a:pt x="38" y="106"/>
                    <a:pt x="38" y="106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37" y="104"/>
                    <a:pt x="37" y="104"/>
                    <a:pt x="37" y="104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3"/>
                    <a:pt x="35" y="103"/>
                    <a:pt x="35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1" y="81"/>
                    <a:pt x="11" y="81"/>
                    <a:pt x="11" y="81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2"/>
                    <a:pt x="100" y="22"/>
                    <a:pt x="100" y="22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6" y="12"/>
                    <a:pt x="106" y="12"/>
                    <a:pt x="106" y="12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3" y="19"/>
                    <a:pt x="113" y="19"/>
                    <a:pt x="113" y="19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5"/>
                    <a:pt x="112" y="15"/>
                    <a:pt x="112" y="15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1" y="12"/>
                    <a:pt x="111" y="12"/>
                    <a:pt x="111" y="12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7" y="10"/>
                    <a:pt x="107" y="10"/>
                    <a:pt x="107" y="10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4"/>
                    <a:pt x="111" y="4"/>
                    <a:pt x="111" y="4"/>
                  </a:cubicBezTo>
                  <a:cubicBezTo>
                    <a:pt x="112" y="3"/>
                    <a:pt x="112" y="3"/>
                    <a:pt x="112" y="3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9"/>
                    <a:pt x="123" y="9"/>
                    <a:pt x="123" y="9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0" y="7"/>
                    <a:pt x="120" y="7"/>
                    <a:pt x="120" y="7"/>
                  </a:cubicBezTo>
                  <a:cubicBezTo>
                    <a:pt x="120" y="6"/>
                    <a:pt x="120" y="6"/>
                    <a:pt x="120" y="6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1" y="5"/>
                    <a:pt x="121" y="5"/>
                    <a:pt x="121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25" y="2"/>
                    <a:pt x="125" y="2"/>
                    <a:pt x="125" y="2"/>
                  </a:cubicBezTo>
                  <a:cubicBezTo>
                    <a:pt x="125" y="1"/>
                    <a:pt x="125" y="1"/>
                    <a:pt x="125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1"/>
                    <a:pt x="133" y="1"/>
                    <a:pt x="133" y="1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6" y="1"/>
                    <a:pt x="136" y="1"/>
                    <a:pt x="136" y="1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1" y="2"/>
                    <a:pt x="141" y="2"/>
                    <a:pt x="141" y="2"/>
                  </a:cubicBezTo>
                  <a:cubicBezTo>
                    <a:pt x="142" y="2"/>
                    <a:pt x="142" y="2"/>
                    <a:pt x="142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6" y="4"/>
                    <a:pt x="146" y="4"/>
                    <a:pt x="146" y="4"/>
                  </a:cubicBezTo>
                  <a:cubicBezTo>
                    <a:pt x="147" y="3"/>
                    <a:pt x="147" y="3"/>
                    <a:pt x="147" y="3"/>
                  </a:cubicBezTo>
                  <a:cubicBezTo>
                    <a:pt x="147" y="4"/>
                    <a:pt x="147" y="4"/>
                    <a:pt x="147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51" y="5"/>
                    <a:pt x="151" y="5"/>
                    <a:pt x="151" y="5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3" y="6"/>
                    <a:pt x="153" y="6"/>
                    <a:pt x="153" y="6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49" y="9"/>
                    <a:pt x="149" y="9"/>
                    <a:pt x="149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5" y="8"/>
                    <a:pt x="145" y="8"/>
                    <a:pt x="145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0" y="9"/>
                    <a:pt x="140" y="9"/>
                    <a:pt x="140" y="9"/>
                  </a:cubicBezTo>
                  <a:cubicBezTo>
                    <a:pt x="140" y="9"/>
                    <a:pt x="140" y="9"/>
                    <a:pt x="140" y="9"/>
                  </a:cubicBezTo>
                  <a:cubicBezTo>
                    <a:pt x="139" y="9"/>
                    <a:pt x="139" y="9"/>
                    <a:pt x="139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6" y="9"/>
                    <a:pt x="136" y="9"/>
                    <a:pt x="136" y="9"/>
                  </a:cubicBezTo>
                  <a:cubicBezTo>
                    <a:pt x="136" y="8"/>
                    <a:pt x="136" y="8"/>
                    <a:pt x="136" y="8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7" y="7"/>
                    <a:pt x="137" y="7"/>
                    <a:pt x="137" y="7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4" y="7"/>
                    <a:pt x="134" y="7"/>
                    <a:pt x="134" y="7"/>
                  </a:cubicBezTo>
                  <a:cubicBezTo>
                    <a:pt x="134" y="8"/>
                    <a:pt x="134" y="8"/>
                    <a:pt x="134" y="8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2" y="9"/>
                    <a:pt x="132" y="9"/>
                    <a:pt x="132" y="9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9"/>
                    <a:pt x="130" y="9"/>
                    <a:pt x="130" y="9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8" y="10"/>
                    <a:pt x="128" y="10"/>
                    <a:pt x="128" y="10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7" y="14"/>
                    <a:pt x="127" y="14"/>
                    <a:pt x="127" y="14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0" y="12"/>
                    <a:pt x="130" y="11"/>
                    <a:pt x="130" y="11"/>
                  </a:cubicBezTo>
                  <a:cubicBezTo>
                    <a:pt x="130" y="11"/>
                    <a:pt x="131" y="11"/>
                    <a:pt x="131" y="11"/>
                  </a:cubicBezTo>
                  <a:cubicBezTo>
                    <a:pt x="132" y="11"/>
                    <a:pt x="132" y="11"/>
                    <a:pt x="132" y="11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1"/>
                    <a:pt x="135" y="11"/>
                    <a:pt x="135" y="11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4" y="9"/>
                    <a:pt x="144" y="9"/>
                    <a:pt x="144" y="9"/>
                  </a:cubicBezTo>
                  <a:cubicBezTo>
                    <a:pt x="145" y="10"/>
                    <a:pt x="145" y="10"/>
                    <a:pt x="145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9" y="11"/>
                    <a:pt x="149" y="11"/>
                    <a:pt x="149" y="11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3" y="11"/>
                    <a:pt x="153" y="11"/>
                    <a:pt x="153" y="11"/>
                  </a:cubicBezTo>
                  <a:cubicBezTo>
                    <a:pt x="153" y="11"/>
                    <a:pt x="153" y="11"/>
                    <a:pt x="153" y="11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6" y="10"/>
                    <a:pt x="156" y="10"/>
                    <a:pt x="156" y="10"/>
                  </a:cubicBezTo>
                  <a:cubicBezTo>
                    <a:pt x="156" y="10"/>
                    <a:pt x="156" y="10"/>
                    <a:pt x="156" y="10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5" y="14"/>
                    <a:pt x="155" y="14"/>
                    <a:pt x="155" y="14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5"/>
                    <a:pt x="153" y="15"/>
                    <a:pt x="153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6"/>
                    <a:pt x="157" y="16"/>
                    <a:pt x="157" y="16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2" y="16"/>
                    <a:pt x="162" y="16"/>
                    <a:pt x="162" y="16"/>
                  </a:cubicBezTo>
                  <a:cubicBezTo>
                    <a:pt x="162" y="16"/>
                    <a:pt x="162" y="16"/>
                    <a:pt x="162" y="16"/>
                  </a:cubicBezTo>
                  <a:cubicBezTo>
                    <a:pt x="163" y="17"/>
                    <a:pt x="163" y="17"/>
                    <a:pt x="163" y="17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5" y="17"/>
                    <a:pt x="165" y="17"/>
                    <a:pt x="165" y="17"/>
                  </a:cubicBezTo>
                  <a:cubicBezTo>
                    <a:pt x="165" y="18"/>
                    <a:pt x="165" y="18"/>
                    <a:pt x="165" y="18"/>
                  </a:cubicBezTo>
                  <a:cubicBezTo>
                    <a:pt x="165" y="18"/>
                    <a:pt x="165" y="18"/>
                    <a:pt x="165" y="18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67" y="21"/>
                    <a:pt x="167" y="21"/>
                    <a:pt x="167" y="21"/>
                  </a:cubicBezTo>
                  <a:cubicBezTo>
                    <a:pt x="167" y="21"/>
                    <a:pt x="167" y="21"/>
                    <a:pt x="167" y="21"/>
                  </a:cubicBezTo>
                  <a:cubicBezTo>
                    <a:pt x="167" y="22"/>
                    <a:pt x="167" y="22"/>
                    <a:pt x="167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5" y="22"/>
                    <a:pt x="165" y="22"/>
                    <a:pt x="165" y="22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2" y="24"/>
                    <a:pt x="162" y="24"/>
                    <a:pt x="162" y="2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5"/>
                    <a:pt x="159" y="25"/>
                    <a:pt x="159" y="25"/>
                  </a:cubicBezTo>
                  <a:cubicBezTo>
                    <a:pt x="158" y="25"/>
                    <a:pt x="158" y="25"/>
                    <a:pt x="158" y="25"/>
                  </a:cubicBezTo>
                  <a:cubicBezTo>
                    <a:pt x="157" y="25"/>
                    <a:pt x="157" y="25"/>
                    <a:pt x="157" y="25"/>
                  </a:cubicBezTo>
                  <a:cubicBezTo>
                    <a:pt x="157" y="25"/>
                    <a:pt x="157" y="25"/>
                    <a:pt x="157" y="25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5" y="25"/>
                    <a:pt x="155" y="25"/>
                    <a:pt x="155" y="25"/>
                  </a:cubicBezTo>
                  <a:cubicBezTo>
                    <a:pt x="154" y="25"/>
                    <a:pt x="154" y="25"/>
                    <a:pt x="154" y="25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0" y="25"/>
                    <a:pt x="150" y="25"/>
                    <a:pt x="150" y="25"/>
                  </a:cubicBezTo>
                  <a:cubicBezTo>
                    <a:pt x="150" y="25"/>
                    <a:pt x="150" y="25"/>
                    <a:pt x="150" y="2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8" y="25"/>
                    <a:pt x="148" y="25"/>
                    <a:pt x="148" y="25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7" y="26"/>
                    <a:pt x="137" y="26"/>
                    <a:pt x="137" y="26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34" y="26"/>
                    <a:pt x="134" y="26"/>
                    <a:pt x="134" y="26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0" y="28"/>
                    <a:pt x="130" y="28"/>
                    <a:pt x="130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9" y="27"/>
                    <a:pt x="139" y="27"/>
                    <a:pt x="139" y="27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4" y="27"/>
                    <a:pt x="144" y="27"/>
                    <a:pt x="144" y="27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50" y="27"/>
                    <a:pt x="150" y="27"/>
                    <a:pt x="150" y="27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52" y="27"/>
                    <a:pt x="152" y="27"/>
                    <a:pt x="152" y="27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149" y="31"/>
                    <a:pt x="149" y="31"/>
                    <a:pt x="149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50" y="32"/>
                    <a:pt x="150" y="32"/>
                    <a:pt x="150" y="32"/>
                  </a:cubicBezTo>
                  <a:cubicBezTo>
                    <a:pt x="150" y="32"/>
                    <a:pt x="152" y="32"/>
                    <a:pt x="152" y="32"/>
                  </a:cubicBezTo>
                  <a:cubicBezTo>
                    <a:pt x="152" y="32"/>
                    <a:pt x="153" y="33"/>
                    <a:pt x="153" y="33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7" y="30"/>
                    <a:pt x="157" y="30"/>
                    <a:pt x="157" y="30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7" y="29"/>
                    <a:pt x="157" y="29"/>
                    <a:pt x="157" y="29"/>
                  </a:cubicBezTo>
                  <a:cubicBezTo>
                    <a:pt x="157" y="29"/>
                    <a:pt x="157" y="29"/>
                    <a:pt x="157" y="29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1" y="28"/>
                    <a:pt x="161" y="28"/>
                    <a:pt x="161" y="28"/>
                  </a:cubicBezTo>
                  <a:cubicBezTo>
                    <a:pt x="162" y="28"/>
                    <a:pt x="162" y="28"/>
                    <a:pt x="162" y="28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63" y="29"/>
                    <a:pt x="163" y="29"/>
                    <a:pt x="163" y="29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3" y="31"/>
                    <a:pt x="163" y="31"/>
                    <a:pt x="163" y="31"/>
                  </a:cubicBezTo>
                  <a:cubicBezTo>
                    <a:pt x="162" y="32"/>
                    <a:pt x="162" y="32"/>
                    <a:pt x="162" y="32"/>
                  </a:cubicBezTo>
                  <a:cubicBezTo>
                    <a:pt x="161" y="34"/>
                    <a:pt x="161" y="34"/>
                    <a:pt x="161" y="34"/>
                  </a:cubicBezTo>
                  <a:cubicBezTo>
                    <a:pt x="161" y="35"/>
                    <a:pt x="161" y="35"/>
                    <a:pt x="161" y="35"/>
                  </a:cubicBezTo>
                  <a:cubicBezTo>
                    <a:pt x="161" y="35"/>
                    <a:pt x="161" y="35"/>
                    <a:pt x="161" y="35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7" y="37"/>
                    <a:pt x="157" y="37"/>
                    <a:pt x="157" y="37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8" y="45"/>
                    <a:pt x="148" y="45"/>
                    <a:pt x="148" y="45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46" y="46"/>
                    <a:pt x="146" y="46"/>
                    <a:pt x="146" y="46"/>
                  </a:cubicBezTo>
                  <a:cubicBezTo>
                    <a:pt x="146" y="47"/>
                    <a:pt x="146" y="47"/>
                    <a:pt x="146" y="47"/>
                  </a:cubicBezTo>
                  <a:cubicBezTo>
                    <a:pt x="146" y="47"/>
                    <a:pt x="146" y="47"/>
                    <a:pt x="146" y="47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7" y="47"/>
                    <a:pt x="147" y="47"/>
                    <a:pt x="147" y="47"/>
                  </a:cubicBezTo>
                  <a:cubicBezTo>
                    <a:pt x="148" y="46"/>
                    <a:pt x="148" y="46"/>
                    <a:pt x="148" y="46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50" y="45"/>
                    <a:pt x="150" y="45"/>
                    <a:pt x="150" y="45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3" y="42"/>
                    <a:pt x="153" y="42"/>
                    <a:pt x="153" y="42"/>
                  </a:cubicBezTo>
                  <a:cubicBezTo>
                    <a:pt x="154" y="41"/>
                    <a:pt x="154" y="41"/>
                    <a:pt x="154" y="41"/>
                  </a:cubicBezTo>
                  <a:cubicBezTo>
                    <a:pt x="155" y="41"/>
                    <a:pt x="155" y="41"/>
                    <a:pt x="155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7" y="40"/>
                    <a:pt x="157" y="40"/>
                    <a:pt x="157" y="40"/>
                  </a:cubicBezTo>
                  <a:cubicBezTo>
                    <a:pt x="157" y="40"/>
                    <a:pt x="157" y="40"/>
                    <a:pt x="157" y="40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62" y="39"/>
                    <a:pt x="162" y="39"/>
                    <a:pt x="162" y="39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64" y="38"/>
                    <a:pt x="164" y="38"/>
                    <a:pt x="164" y="38"/>
                  </a:cubicBezTo>
                  <a:cubicBezTo>
                    <a:pt x="164" y="37"/>
                    <a:pt x="164" y="37"/>
                    <a:pt x="164" y="37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4"/>
                    <a:pt x="166" y="34"/>
                    <a:pt x="166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6"/>
                    <a:pt x="167" y="36"/>
                    <a:pt x="167" y="36"/>
                  </a:cubicBezTo>
                  <a:cubicBezTo>
                    <a:pt x="167" y="36"/>
                    <a:pt x="167" y="36"/>
                    <a:pt x="167" y="3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8"/>
                    <a:pt x="167" y="38"/>
                    <a:pt x="167" y="38"/>
                  </a:cubicBezTo>
                  <a:cubicBezTo>
                    <a:pt x="167" y="38"/>
                    <a:pt x="167" y="38"/>
                    <a:pt x="167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8" y="36"/>
                    <a:pt x="168" y="36"/>
                    <a:pt x="168" y="36"/>
                  </a:cubicBezTo>
                  <a:cubicBezTo>
                    <a:pt x="168" y="36"/>
                    <a:pt x="168" y="36"/>
                    <a:pt x="168" y="36"/>
                  </a:cubicBezTo>
                  <a:cubicBezTo>
                    <a:pt x="168" y="35"/>
                    <a:pt x="168" y="35"/>
                    <a:pt x="168" y="35"/>
                  </a:cubicBezTo>
                  <a:cubicBezTo>
                    <a:pt x="168" y="35"/>
                    <a:pt x="168" y="35"/>
                    <a:pt x="168" y="35"/>
                  </a:cubicBezTo>
                  <a:cubicBezTo>
                    <a:pt x="169" y="35"/>
                    <a:pt x="169" y="35"/>
                    <a:pt x="169" y="35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3"/>
                    <a:pt x="172" y="33"/>
                    <a:pt x="172" y="33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5" y="32"/>
                    <a:pt x="175" y="32"/>
                    <a:pt x="175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9" y="32"/>
                    <a:pt x="179" y="32"/>
                    <a:pt x="179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182" y="33"/>
                    <a:pt x="182" y="33"/>
                    <a:pt x="182" y="33"/>
                  </a:cubicBezTo>
                  <a:cubicBezTo>
                    <a:pt x="183" y="33"/>
                    <a:pt x="183" y="33"/>
                    <a:pt x="183" y="33"/>
                  </a:cubicBezTo>
                  <a:cubicBezTo>
                    <a:pt x="183" y="34"/>
                    <a:pt x="183" y="34"/>
                    <a:pt x="183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6" y="36"/>
                    <a:pt x="186" y="36"/>
                    <a:pt x="186" y="36"/>
                  </a:cubicBezTo>
                  <a:cubicBezTo>
                    <a:pt x="186" y="37"/>
                    <a:pt x="186" y="37"/>
                    <a:pt x="186" y="37"/>
                  </a:cubicBezTo>
                  <a:cubicBezTo>
                    <a:pt x="187" y="37"/>
                    <a:pt x="187" y="37"/>
                    <a:pt x="187" y="37"/>
                  </a:cubicBezTo>
                  <a:cubicBezTo>
                    <a:pt x="187" y="38"/>
                    <a:pt x="187" y="38"/>
                    <a:pt x="187" y="38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6" y="40"/>
                    <a:pt x="186" y="40"/>
                    <a:pt x="186" y="40"/>
                  </a:cubicBezTo>
                  <a:cubicBezTo>
                    <a:pt x="185" y="40"/>
                    <a:pt x="185" y="40"/>
                    <a:pt x="185" y="40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84" y="41"/>
                    <a:pt x="184" y="41"/>
                    <a:pt x="184" y="41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2" y="43"/>
                    <a:pt x="182" y="43"/>
                    <a:pt x="182" y="43"/>
                  </a:cubicBezTo>
                  <a:cubicBezTo>
                    <a:pt x="182" y="43"/>
                    <a:pt x="182" y="43"/>
                    <a:pt x="182" y="43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5"/>
                    <a:pt x="179" y="45"/>
                    <a:pt x="179" y="45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7" y="47"/>
                    <a:pt x="177" y="47"/>
                    <a:pt x="177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5" y="48"/>
                    <a:pt x="175" y="48"/>
                    <a:pt x="175" y="48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3" y="47"/>
                    <a:pt x="173" y="47"/>
                    <a:pt x="173" y="47"/>
                  </a:cubicBezTo>
                  <a:cubicBezTo>
                    <a:pt x="173" y="47"/>
                    <a:pt x="173" y="47"/>
                    <a:pt x="173" y="47"/>
                  </a:cubicBezTo>
                  <a:cubicBezTo>
                    <a:pt x="172" y="47"/>
                    <a:pt x="172" y="47"/>
                    <a:pt x="172" y="47"/>
                  </a:cubicBezTo>
                  <a:cubicBezTo>
                    <a:pt x="172" y="46"/>
                    <a:pt x="172" y="46"/>
                    <a:pt x="172" y="46"/>
                  </a:cubicBezTo>
                  <a:cubicBezTo>
                    <a:pt x="172" y="46"/>
                    <a:pt x="172" y="46"/>
                    <a:pt x="172" y="46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7" y="48"/>
                    <a:pt x="167" y="48"/>
                    <a:pt x="167" y="48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6" y="48"/>
                    <a:pt x="166" y="48"/>
                    <a:pt x="166" y="48"/>
                  </a:cubicBezTo>
                  <a:cubicBezTo>
                    <a:pt x="167" y="48"/>
                    <a:pt x="167" y="48"/>
                    <a:pt x="167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71" y="48"/>
                    <a:pt x="171" y="48"/>
                    <a:pt x="171" y="48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74" y="49"/>
                    <a:pt x="174" y="49"/>
                    <a:pt x="174" y="49"/>
                  </a:cubicBezTo>
                  <a:cubicBezTo>
                    <a:pt x="175" y="49"/>
                    <a:pt x="175" y="49"/>
                    <a:pt x="175" y="49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68" y="52"/>
                    <a:pt x="168" y="52"/>
                    <a:pt x="168" y="52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2" y="56"/>
                    <a:pt x="162" y="56"/>
                    <a:pt x="162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4" y="55"/>
                    <a:pt x="164" y="55"/>
                    <a:pt x="164" y="55"/>
                  </a:cubicBezTo>
                  <a:cubicBezTo>
                    <a:pt x="165" y="54"/>
                    <a:pt x="165" y="54"/>
                    <a:pt x="165" y="54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69" y="53"/>
                    <a:pt x="169" y="53"/>
                    <a:pt x="169" y="53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55"/>
                    <a:pt x="171" y="55"/>
                    <a:pt x="171" y="55"/>
                  </a:cubicBezTo>
                  <a:cubicBezTo>
                    <a:pt x="171" y="55"/>
                    <a:pt x="171" y="55"/>
                    <a:pt x="171" y="55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8" y="58"/>
                    <a:pt x="168" y="58"/>
                    <a:pt x="168" y="58"/>
                  </a:cubicBezTo>
                  <a:cubicBezTo>
                    <a:pt x="167" y="59"/>
                    <a:pt x="167" y="59"/>
                    <a:pt x="167" y="59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5" y="62"/>
                    <a:pt x="165" y="62"/>
                    <a:pt x="165" y="62"/>
                  </a:cubicBezTo>
                  <a:cubicBezTo>
                    <a:pt x="165" y="63"/>
                    <a:pt x="165" y="63"/>
                    <a:pt x="165" y="63"/>
                  </a:cubicBezTo>
                  <a:cubicBezTo>
                    <a:pt x="164" y="63"/>
                    <a:pt x="164" y="63"/>
                    <a:pt x="164" y="63"/>
                  </a:cubicBezTo>
                  <a:cubicBezTo>
                    <a:pt x="164" y="64"/>
                    <a:pt x="164" y="64"/>
                    <a:pt x="164" y="64"/>
                  </a:cubicBezTo>
                  <a:cubicBezTo>
                    <a:pt x="164" y="65"/>
                    <a:pt x="164" y="65"/>
                    <a:pt x="164" y="65"/>
                  </a:cubicBezTo>
                  <a:cubicBezTo>
                    <a:pt x="164" y="65"/>
                    <a:pt x="164" y="65"/>
                    <a:pt x="164" y="65"/>
                  </a:cubicBezTo>
                  <a:cubicBezTo>
                    <a:pt x="163" y="66"/>
                    <a:pt x="163" y="66"/>
                    <a:pt x="163" y="66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8"/>
                    <a:pt x="163" y="68"/>
                    <a:pt x="163" y="68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63" y="70"/>
                    <a:pt x="163" y="70"/>
                    <a:pt x="163" y="70"/>
                  </a:cubicBezTo>
                  <a:cubicBezTo>
                    <a:pt x="163" y="71"/>
                    <a:pt x="163" y="71"/>
                    <a:pt x="163" y="71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1" y="73"/>
                    <a:pt x="161" y="73"/>
                    <a:pt x="161" y="73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1" y="81"/>
                    <a:pt x="161" y="81"/>
                    <a:pt x="161" y="81"/>
                  </a:cubicBezTo>
                  <a:cubicBezTo>
                    <a:pt x="162" y="82"/>
                    <a:pt x="162" y="82"/>
                    <a:pt x="162" y="82"/>
                  </a:cubicBezTo>
                  <a:cubicBezTo>
                    <a:pt x="161" y="82"/>
                    <a:pt x="161" y="82"/>
                    <a:pt x="161" y="82"/>
                  </a:cubicBezTo>
                  <a:cubicBezTo>
                    <a:pt x="161" y="83"/>
                    <a:pt x="161" y="83"/>
                    <a:pt x="161" y="83"/>
                  </a:cubicBezTo>
                  <a:cubicBezTo>
                    <a:pt x="160" y="82"/>
                    <a:pt x="160" y="82"/>
                    <a:pt x="160" y="82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8" y="80"/>
                    <a:pt x="158" y="80"/>
                    <a:pt x="158" y="80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3" y="84"/>
                    <a:pt x="163" y="84"/>
                    <a:pt x="163" y="84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4" y="85"/>
                    <a:pt x="164" y="85"/>
                    <a:pt x="164" y="85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4" y="87"/>
                    <a:pt x="164" y="87"/>
                    <a:pt x="164" y="87"/>
                  </a:cubicBezTo>
                  <a:cubicBezTo>
                    <a:pt x="163" y="88"/>
                    <a:pt x="163" y="88"/>
                    <a:pt x="163" y="88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2" y="92"/>
                    <a:pt x="162" y="92"/>
                    <a:pt x="162" y="92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59" y="89"/>
                    <a:pt x="159" y="89"/>
                    <a:pt x="159" y="89"/>
                  </a:cubicBezTo>
                  <a:cubicBezTo>
                    <a:pt x="158" y="88"/>
                    <a:pt x="158" y="88"/>
                    <a:pt x="158" y="88"/>
                  </a:cubicBezTo>
                  <a:cubicBezTo>
                    <a:pt x="158" y="88"/>
                    <a:pt x="158" y="88"/>
                    <a:pt x="158" y="88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4" y="88"/>
                    <a:pt x="154" y="88"/>
                    <a:pt x="154" y="88"/>
                  </a:cubicBezTo>
                  <a:cubicBezTo>
                    <a:pt x="153" y="89"/>
                    <a:pt x="153" y="89"/>
                    <a:pt x="153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1" y="91"/>
                    <a:pt x="151" y="91"/>
                    <a:pt x="151" y="91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4"/>
                    <a:pt x="150" y="94"/>
                    <a:pt x="150" y="94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3" y="95"/>
                    <a:pt x="153" y="95"/>
                    <a:pt x="153" y="95"/>
                  </a:cubicBezTo>
                  <a:cubicBezTo>
                    <a:pt x="153" y="95"/>
                    <a:pt x="153" y="95"/>
                    <a:pt x="153" y="95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55" y="95"/>
                    <a:pt x="155" y="95"/>
                    <a:pt x="155" y="95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6"/>
                    <a:pt x="157" y="96"/>
                    <a:pt x="157" y="96"/>
                  </a:cubicBezTo>
                  <a:cubicBezTo>
                    <a:pt x="157" y="96"/>
                    <a:pt x="157" y="96"/>
                    <a:pt x="157" y="96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6" y="97"/>
                    <a:pt x="156" y="97"/>
                    <a:pt x="156" y="97"/>
                  </a:cubicBezTo>
                  <a:cubicBezTo>
                    <a:pt x="155" y="97"/>
                    <a:pt x="155" y="97"/>
                    <a:pt x="155" y="97"/>
                  </a:cubicBezTo>
                  <a:cubicBezTo>
                    <a:pt x="155" y="97"/>
                    <a:pt x="155" y="97"/>
                    <a:pt x="155" y="97"/>
                  </a:cubicBezTo>
                  <a:cubicBezTo>
                    <a:pt x="154" y="97"/>
                    <a:pt x="154" y="97"/>
                    <a:pt x="154" y="97"/>
                  </a:cubicBezTo>
                  <a:cubicBezTo>
                    <a:pt x="153" y="97"/>
                    <a:pt x="153" y="97"/>
                    <a:pt x="153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5" y="98"/>
                    <a:pt x="155" y="98"/>
                    <a:pt x="155" y="98"/>
                  </a:cubicBezTo>
                  <a:cubicBezTo>
                    <a:pt x="155" y="98"/>
                    <a:pt x="155" y="98"/>
                    <a:pt x="155" y="98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7" y="100"/>
                    <a:pt x="157" y="100"/>
                    <a:pt x="157" y="100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8" y="102"/>
                    <a:pt x="158" y="102"/>
                    <a:pt x="158" y="102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7" y="106"/>
                    <a:pt x="157" y="106"/>
                    <a:pt x="157" y="106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5" y="106"/>
                    <a:pt x="155" y="106"/>
                    <a:pt x="155" y="106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6" y="105"/>
                    <a:pt x="156" y="105"/>
                    <a:pt x="156" y="105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5" y="104"/>
                    <a:pt x="155" y="104"/>
                    <a:pt x="155" y="104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3" y="103"/>
                    <a:pt x="153" y="103"/>
                    <a:pt x="153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1"/>
                    <a:pt x="150" y="101"/>
                    <a:pt x="150" y="101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53" y="106"/>
                    <a:pt x="153" y="106"/>
                    <a:pt x="153" y="106"/>
                  </a:cubicBezTo>
                  <a:cubicBezTo>
                    <a:pt x="153" y="105"/>
                    <a:pt x="153" y="105"/>
                    <a:pt x="153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50" y="105"/>
                    <a:pt x="150" y="105"/>
                    <a:pt x="150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1" y="107"/>
                    <a:pt x="151" y="107"/>
                    <a:pt x="151" y="107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3" y="106"/>
                    <a:pt x="153" y="106"/>
                    <a:pt x="153" y="106"/>
                  </a:cubicBezTo>
                  <a:cubicBezTo>
                    <a:pt x="153" y="107"/>
                    <a:pt x="153" y="107"/>
                    <a:pt x="153" y="107"/>
                  </a:cubicBezTo>
                  <a:cubicBezTo>
                    <a:pt x="153" y="107"/>
                    <a:pt x="153" y="107"/>
                    <a:pt x="153" y="107"/>
                  </a:cubicBezTo>
                  <a:cubicBezTo>
                    <a:pt x="153" y="108"/>
                    <a:pt x="153" y="108"/>
                    <a:pt x="153" y="108"/>
                  </a:cubicBezTo>
                  <a:cubicBezTo>
                    <a:pt x="153" y="109"/>
                    <a:pt x="153" y="109"/>
                    <a:pt x="153" y="109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3" y="109"/>
                    <a:pt x="153" y="109"/>
                    <a:pt x="153" y="109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6" y="111"/>
                    <a:pt x="156" y="111"/>
                    <a:pt x="156" y="111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3" y="112"/>
                    <a:pt x="153" y="112"/>
                    <a:pt x="153" y="112"/>
                  </a:cubicBezTo>
                  <a:cubicBezTo>
                    <a:pt x="153" y="111"/>
                    <a:pt x="153" y="111"/>
                    <a:pt x="153" y="111"/>
                  </a:cubicBezTo>
                  <a:cubicBezTo>
                    <a:pt x="152" y="111"/>
                    <a:pt x="152" y="111"/>
                    <a:pt x="152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48" y="114"/>
                    <a:pt x="148" y="114"/>
                    <a:pt x="148" y="114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50" y="117"/>
                    <a:pt x="150" y="117"/>
                    <a:pt x="150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2" y="119"/>
                    <a:pt x="152" y="119"/>
                    <a:pt x="152" y="119"/>
                  </a:cubicBezTo>
                  <a:cubicBezTo>
                    <a:pt x="152" y="120"/>
                    <a:pt x="152" y="120"/>
                    <a:pt x="152" y="120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8" y="121"/>
                    <a:pt x="148" y="121"/>
                    <a:pt x="148" y="121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5" y="122"/>
                    <a:pt x="145" y="122"/>
                    <a:pt x="145" y="122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3" y="121"/>
                    <a:pt x="143" y="121"/>
                    <a:pt x="143" y="121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9"/>
                    <a:pt x="142" y="119"/>
                    <a:pt x="142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6" y="120"/>
                    <a:pt x="146" y="120"/>
                    <a:pt x="146" y="120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8"/>
                    <a:pt x="140" y="118"/>
                    <a:pt x="140" y="118"/>
                  </a:cubicBezTo>
                  <a:cubicBezTo>
                    <a:pt x="140" y="119"/>
                    <a:pt x="140" y="119"/>
                    <a:pt x="140" y="119"/>
                  </a:cubicBezTo>
                  <a:cubicBezTo>
                    <a:pt x="140" y="120"/>
                    <a:pt x="140" y="120"/>
                    <a:pt x="140" y="120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37" y="117"/>
                    <a:pt x="137" y="117"/>
                    <a:pt x="137" y="117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7"/>
                    <a:pt x="136" y="117"/>
                    <a:pt x="136" y="117"/>
                  </a:cubicBezTo>
                  <a:cubicBezTo>
                    <a:pt x="137" y="118"/>
                    <a:pt x="137" y="118"/>
                    <a:pt x="137" y="118"/>
                  </a:cubicBezTo>
                  <a:cubicBezTo>
                    <a:pt x="137" y="119"/>
                    <a:pt x="137" y="119"/>
                    <a:pt x="137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7" y="120"/>
                    <a:pt x="137" y="120"/>
                    <a:pt x="137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0"/>
                    <a:pt x="132" y="120"/>
                    <a:pt x="132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0" y="122"/>
                    <a:pt x="130" y="122"/>
                    <a:pt x="130" y="122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1" y="123"/>
                    <a:pt x="131" y="123"/>
                  </a:cubicBezTo>
                  <a:cubicBezTo>
                    <a:pt x="131" y="123"/>
                    <a:pt x="132" y="123"/>
                    <a:pt x="132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6" y="129"/>
                    <a:pt x="136" y="129"/>
                    <a:pt x="136" y="129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7" y="130"/>
                    <a:pt x="137" y="130"/>
                    <a:pt x="137" y="130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9" y="130"/>
                    <a:pt x="139" y="130"/>
                    <a:pt x="139" y="130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2"/>
                    <a:pt x="140" y="132"/>
                    <a:pt x="140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3" y="133"/>
                    <a:pt x="143" y="133"/>
                    <a:pt x="143" y="133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3" y="135"/>
                    <a:pt x="143" y="135"/>
                    <a:pt x="143" y="135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2" y="137"/>
                    <a:pt x="142" y="137"/>
                    <a:pt x="142" y="137"/>
                  </a:cubicBezTo>
                  <a:cubicBezTo>
                    <a:pt x="143" y="137"/>
                    <a:pt x="143" y="137"/>
                    <a:pt x="143" y="137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7"/>
                    <a:pt x="144" y="137"/>
                    <a:pt x="144" y="137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44" y="138"/>
                    <a:pt x="144" y="138"/>
                    <a:pt x="144" y="138"/>
                  </a:cubicBezTo>
                  <a:cubicBezTo>
                    <a:pt x="144" y="138"/>
                    <a:pt x="144" y="138"/>
                    <a:pt x="144" y="138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9"/>
                    <a:pt x="146" y="139"/>
                    <a:pt x="146" y="139"/>
                  </a:cubicBezTo>
                  <a:cubicBezTo>
                    <a:pt x="145" y="140"/>
                    <a:pt x="145" y="140"/>
                    <a:pt x="145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7"/>
                    <a:pt x="146" y="147"/>
                    <a:pt x="146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4" y="147"/>
                    <a:pt x="144" y="147"/>
                    <a:pt x="144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3" y="145"/>
                    <a:pt x="143" y="145"/>
                    <a:pt x="143" y="145"/>
                  </a:cubicBezTo>
                  <a:cubicBezTo>
                    <a:pt x="143" y="145"/>
                    <a:pt x="143" y="145"/>
                    <a:pt x="143" y="145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5"/>
                    <a:pt x="142" y="145"/>
                    <a:pt x="142" y="145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42" y="147"/>
                    <a:pt x="142" y="147"/>
                    <a:pt x="142" y="147"/>
                  </a:cubicBezTo>
                  <a:cubicBezTo>
                    <a:pt x="142" y="147"/>
                    <a:pt x="142" y="147"/>
                    <a:pt x="142" y="147"/>
                  </a:cubicBezTo>
                  <a:cubicBezTo>
                    <a:pt x="141" y="147"/>
                    <a:pt x="141" y="147"/>
                    <a:pt x="141" y="147"/>
                  </a:cubicBezTo>
                  <a:cubicBezTo>
                    <a:pt x="141" y="147"/>
                    <a:pt x="141" y="147"/>
                    <a:pt x="141" y="147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39" y="146"/>
                    <a:pt x="139" y="146"/>
                    <a:pt x="139" y="146"/>
                  </a:cubicBezTo>
                  <a:cubicBezTo>
                    <a:pt x="138" y="145"/>
                    <a:pt x="138" y="145"/>
                    <a:pt x="138" y="145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2"/>
                    <a:pt x="137" y="142"/>
                    <a:pt x="137" y="142"/>
                  </a:cubicBezTo>
                  <a:cubicBezTo>
                    <a:pt x="136" y="142"/>
                    <a:pt x="136" y="142"/>
                    <a:pt x="136" y="142"/>
                  </a:cubicBezTo>
                  <a:cubicBezTo>
                    <a:pt x="136" y="141"/>
                    <a:pt x="136" y="141"/>
                    <a:pt x="136" y="141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29" y="136"/>
                    <a:pt x="129" y="136"/>
                    <a:pt x="129" y="136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5"/>
                    <a:pt x="128" y="135"/>
                    <a:pt x="128" y="135"/>
                  </a:cubicBezTo>
                  <a:cubicBezTo>
                    <a:pt x="127" y="135"/>
                    <a:pt x="127" y="135"/>
                    <a:pt x="127" y="135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3"/>
                    <a:pt x="127" y="133"/>
                    <a:pt x="127" y="133"/>
                  </a:cubicBezTo>
                  <a:cubicBezTo>
                    <a:pt x="126" y="132"/>
                    <a:pt x="126" y="132"/>
                    <a:pt x="126" y="132"/>
                  </a:cubicBezTo>
                  <a:cubicBezTo>
                    <a:pt x="126" y="133"/>
                    <a:pt x="126" y="133"/>
                    <a:pt x="126" y="133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25" y="134"/>
                    <a:pt x="125" y="134"/>
                    <a:pt x="125" y="134"/>
                  </a:cubicBezTo>
                  <a:cubicBezTo>
                    <a:pt x="125" y="134"/>
                    <a:pt x="125" y="134"/>
                    <a:pt x="125" y="134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6" y="136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7" y="137"/>
                    <a:pt x="127" y="137"/>
                    <a:pt x="127" y="137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8"/>
                    <a:pt x="128" y="138"/>
                    <a:pt x="128" y="138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30" y="137"/>
                    <a:pt x="130" y="137"/>
                    <a:pt x="130" y="137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2" y="140"/>
                    <a:pt x="132" y="140"/>
                    <a:pt x="132" y="140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3" y="144"/>
                    <a:pt x="123" y="144"/>
                    <a:pt x="123" y="144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21" y="145"/>
                    <a:pt x="121" y="145"/>
                    <a:pt x="121" y="145"/>
                  </a:cubicBezTo>
                  <a:cubicBezTo>
                    <a:pt x="120" y="145"/>
                    <a:pt x="120" y="145"/>
                    <a:pt x="120" y="145"/>
                  </a:cubicBezTo>
                  <a:cubicBezTo>
                    <a:pt x="119" y="146"/>
                    <a:pt x="119" y="146"/>
                    <a:pt x="119" y="146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4" y="147"/>
                    <a:pt x="124" y="147"/>
                    <a:pt x="124" y="147"/>
                  </a:cubicBezTo>
                  <a:cubicBezTo>
                    <a:pt x="125" y="147"/>
                    <a:pt x="125" y="147"/>
                    <a:pt x="125" y="147"/>
                  </a:cubicBezTo>
                  <a:cubicBezTo>
                    <a:pt x="126" y="146"/>
                    <a:pt x="126" y="146"/>
                    <a:pt x="126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8" y="147"/>
                    <a:pt x="128" y="147"/>
                    <a:pt x="128" y="147"/>
                  </a:cubicBezTo>
                  <a:cubicBezTo>
                    <a:pt x="128" y="146"/>
                    <a:pt x="128" y="146"/>
                    <a:pt x="128" y="146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0" y="147"/>
                    <a:pt x="130" y="147"/>
                    <a:pt x="130" y="147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8" y="148"/>
                    <a:pt x="128" y="148"/>
                    <a:pt x="128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6" y="148"/>
                    <a:pt x="126" y="148"/>
                    <a:pt x="126" y="148"/>
                  </a:cubicBezTo>
                  <a:cubicBezTo>
                    <a:pt x="125" y="148"/>
                    <a:pt x="125" y="148"/>
                    <a:pt x="125" y="148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3" y="148"/>
                    <a:pt x="123" y="148"/>
                    <a:pt x="123" y="148"/>
                  </a:cubicBezTo>
                  <a:cubicBezTo>
                    <a:pt x="122" y="149"/>
                    <a:pt x="122" y="149"/>
                    <a:pt x="122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24" y="149"/>
                    <a:pt x="124" y="149"/>
                    <a:pt x="124" y="149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6" y="149"/>
                    <a:pt x="126" y="149"/>
                    <a:pt x="126" y="149"/>
                  </a:cubicBezTo>
                  <a:cubicBezTo>
                    <a:pt x="126" y="150"/>
                    <a:pt x="126" y="150"/>
                    <a:pt x="126" y="150"/>
                  </a:cubicBezTo>
                  <a:cubicBezTo>
                    <a:pt x="126" y="149"/>
                    <a:pt x="126" y="149"/>
                    <a:pt x="126" y="149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8" y="148"/>
                    <a:pt x="128" y="148"/>
                  </a:cubicBezTo>
                  <a:cubicBezTo>
                    <a:pt x="128" y="148"/>
                    <a:pt x="129" y="148"/>
                    <a:pt x="129" y="148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9" y="149"/>
                    <a:pt x="129" y="149"/>
                    <a:pt x="129" y="149"/>
                  </a:cubicBezTo>
                  <a:cubicBezTo>
                    <a:pt x="130" y="148"/>
                    <a:pt x="130" y="148"/>
                    <a:pt x="130" y="148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8"/>
                    <a:pt x="133" y="148"/>
                    <a:pt x="133" y="148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5" y="148"/>
                    <a:pt x="135" y="148"/>
                    <a:pt x="135" y="148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7" y="149"/>
                    <a:pt x="137" y="149"/>
                    <a:pt x="137" y="149"/>
                  </a:cubicBezTo>
                  <a:cubicBezTo>
                    <a:pt x="138" y="149"/>
                    <a:pt x="138" y="149"/>
                    <a:pt x="138" y="149"/>
                  </a:cubicBezTo>
                  <a:cubicBezTo>
                    <a:pt x="139" y="149"/>
                    <a:pt x="139" y="149"/>
                    <a:pt x="139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1" y="149"/>
                    <a:pt x="141" y="149"/>
                    <a:pt x="141" y="149"/>
                  </a:cubicBezTo>
                  <a:cubicBezTo>
                    <a:pt x="141" y="149"/>
                    <a:pt x="141" y="149"/>
                    <a:pt x="141" y="149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2" y="150"/>
                    <a:pt x="142" y="150"/>
                    <a:pt x="142" y="150"/>
                  </a:cubicBezTo>
                  <a:cubicBezTo>
                    <a:pt x="141" y="151"/>
                    <a:pt x="141" y="151"/>
                    <a:pt x="141" y="151"/>
                  </a:cubicBezTo>
                  <a:cubicBezTo>
                    <a:pt x="141" y="151"/>
                    <a:pt x="141" y="151"/>
                    <a:pt x="141" y="151"/>
                  </a:cubicBezTo>
                  <a:cubicBezTo>
                    <a:pt x="140" y="151"/>
                    <a:pt x="140" y="151"/>
                    <a:pt x="140" y="151"/>
                  </a:cubicBezTo>
                  <a:cubicBezTo>
                    <a:pt x="140" y="151"/>
                    <a:pt x="140" y="151"/>
                    <a:pt x="140" y="151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6" y="153"/>
                    <a:pt x="136" y="153"/>
                    <a:pt x="136" y="153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4" y="154"/>
                    <a:pt x="134" y="154"/>
                    <a:pt x="134" y="154"/>
                  </a:cubicBezTo>
                  <a:cubicBezTo>
                    <a:pt x="134" y="154"/>
                    <a:pt x="134" y="154"/>
                    <a:pt x="134" y="154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4" y="156"/>
                    <a:pt x="134" y="156"/>
                    <a:pt x="134" y="156"/>
                  </a:cubicBezTo>
                  <a:cubicBezTo>
                    <a:pt x="134" y="156"/>
                    <a:pt x="134" y="156"/>
                    <a:pt x="134" y="156"/>
                  </a:cubicBezTo>
                  <a:cubicBezTo>
                    <a:pt x="133" y="156"/>
                    <a:pt x="133" y="156"/>
                    <a:pt x="133" y="156"/>
                  </a:cubicBezTo>
                  <a:cubicBezTo>
                    <a:pt x="133" y="155"/>
                    <a:pt x="133" y="155"/>
                    <a:pt x="133" y="155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3" y="156"/>
                    <a:pt x="133" y="156"/>
                    <a:pt x="133" y="156"/>
                  </a:cubicBezTo>
                  <a:cubicBezTo>
                    <a:pt x="133" y="157"/>
                    <a:pt x="133" y="157"/>
                    <a:pt x="133" y="157"/>
                  </a:cubicBezTo>
                  <a:cubicBezTo>
                    <a:pt x="132" y="157"/>
                    <a:pt x="132" y="157"/>
                    <a:pt x="132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1" y="158"/>
                    <a:pt x="131" y="158"/>
                    <a:pt x="131" y="158"/>
                  </a:cubicBezTo>
                  <a:cubicBezTo>
                    <a:pt x="131" y="158"/>
                    <a:pt x="131" y="158"/>
                    <a:pt x="131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6" y="159"/>
                    <a:pt x="126" y="159"/>
                    <a:pt x="126" y="159"/>
                  </a:cubicBezTo>
                  <a:cubicBezTo>
                    <a:pt x="126" y="160"/>
                    <a:pt x="126" y="160"/>
                    <a:pt x="126" y="160"/>
                  </a:cubicBezTo>
                  <a:cubicBezTo>
                    <a:pt x="125" y="160"/>
                    <a:pt x="125" y="160"/>
                    <a:pt x="125" y="160"/>
                  </a:cubicBezTo>
                  <a:cubicBezTo>
                    <a:pt x="125" y="160"/>
                    <a:pt x="125" y="160"/>
                    <a:pt x="125" y="160"/>
                  </a:cubicBezTo>
                  <a:cubicBezTo>
                    <a:pt x="124" y="160"/>
                    <a:pt x="124" y="160"/>
                    <a:pt x="124" y="160"/>
                  </a:cubicBezTo>
                  <a:cubicBezTo>
                    <a:pt x="124" y="160"/>
                    <a:pt x="124" y="160"/>
                    <a:pt x="124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2"/>
                    <a:pt x="119" y="162"/>
                    <a:pt x="119" y="162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8" y="161"/>
                    <a:pt x="118" y="161"/>
                    <a:pt x="118" y="161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6" y="163"/>
                    <a:pt x="116" y="163"/>
                    <a:pt x="116" y="163"/>
                  </a:cubicBezTo>
                  <a:cubicBezTo>
                    <a:pt x="116" y="163"/>
                    <a:pt x="116" y="163"/>
                    <a:pt x="116" y="163"/>
                  </a:cubicBezTo>
                  <a:cubicBezTo>
                    <a:pt x="115" y="163"/>
                    <a:pt x="115" y="163"/>
                    <a:pt x="115" y="163"/>
                  </a:cubicBezTo>
                  <a:cubicBezTo>
                    <a:pt x="115" y="163"/>
                    <a:pt x="115" y="163"/>
                    <a:pt x="115" y="163"/>
                  </a:cubicBezTo>
                  <a:cubicBezTo>
                    <a:pt x="114" y="162"/>
                    <a:pt x="114" y="162"/>
                    <a:pt x="114" y="162"/>
                  </a:cubicBezTo>
                  <a:cubicBezTo>
                    <a:pt x="114" y="161"/>
                    <a:pt x="114" y="161"/>
                    <a:pt x="114" y="161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3"/>
                    <a:pt x="113" y="163"/>
                    <a:pt x="113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1" y="163"/>
                    <a:pt x="111" y="163"/>
                    <a:pt x="111" y="163"/>
                  </a:cubicBezTo>
                  <a:cubicBezTo>
                    <a:pt x="111" y="163"/>
                    <a:pt x="111" y="163"/>
                    <a:pt x="111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7" y="162"/>
                    <a:pt x="107" y="162"/>
                    <a:pt x="107" y="162"/>
                  </a:cubicBezTo>
                  <a:cubicBezTo>
                    <a:pt x="108" y="162"/>
                    <a:pt x="108" y="162"/>
                    <a:pt x="108" y="162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6" y="161"/>
                    <a:pt x="106" y="161"/>
                    <a:pt x="106" y="161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61"/>
                    <a:pt x="106" y="161"/>
                    <a:pt x="106" y="161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7" y="162"/>
                    <a:pt x="107" y="162"/>
                    <a:pt x="107" y="162"/>
                  </a:cubicBezTo>
                  <a:cubicBezTo>
                    <a:pt x="107" y="163"/>
                    <a:pt x="107" y="163"/>
                    <a:pt x="107" y="163"/>
                  </a:cubicBezTo>
                  <a:cubicBezTo>
                    <a:pt x="107" y="164"/>
                    <a:pt x="107" y="164"/>
                    <a:pt x="107" y="164"/>
                  </a:cubicBezTo>
                  <a:cubicBezTo>
                    <a:pt x="106" y="165"/>
                    <a:pt x="106" y="165"/>
                    <a:pt x="106" y="165"/>
                  </a:cubicBezTo>
                  <a:cubicBezTo>
                    <a:pt x="106" y="165"/>
                    <a:pt x="106" y="165"/>
                    <a:pt x="106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4" y="166"/>
                    <a:pt x="104" y="166"/>
                    <a:pt x="104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7"/>
                    <a:pt x="103" y="167"/>
                    <a:pt x="103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9"/>
                    <a:pt x="101" y="169"/>
                    <a:pt x="101" y="169"/>
                  </a:cubicBezTo>
                  <a:cubicBezTo>
                    <a:pt x="101" y="169"/>
                    <a:pt x="101" y="169"/>
                    <a:pt x="101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70"/>
                    <a:pt x="100" y="170"/>
                    <a:pt x="100" y="170"/>
                  </a:cubicBezTo>
                  <a:cubicBezTo>
                    <a:pt x="100" y="170"/>
                    <a:pt x="100" y="170"/>
                    <a:pt x="100" y="170"/>
                  </a:cubicBezTo>
                  <a:cubicBezTo>
                    <a:pt x="99" y="170"/>
                    <a:pt x="99" y="170"/>
                    <a:pt x="99" y="170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98" y="172"/>
                    <a:pt x="98" y="172"/>
                    <a:pt x="98" y="172"/>
                  </a:cubicBezTo>
                  <a:cubicBezTo>
                    <a:pt x="98" y="172"/>
                    <a:pt x="98" y="172"/>
                    <a:pt x="98" y="172"/>
                  </a:cubicBezTo>
                  <a:cubicBezTo>
                    <a:pt x="98" y="173"/>
                    <a:pt x="98" y="173"/>
                    <a:pt x="98" y="173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5" y="174"/>
                    <a:pt x="95" y="174"/>
                    <a:pt x="95" y="174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6"/>
                    <a:pt x="94" y="176"/>
                    <a:pt x="94" y="176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2" y="175"/>
                    <a:pt x="92" y="175"/>
                    <a:pt x="92" y="175"/>
                  </a:cubicBezTo>
                  <a:cubicBezTo>
                    <a:pt x="92" y="174"/>
                    <a:pt x="92" y="174"/>
                    <a:pt x="92" y="174"/>
                  </a:cubicBezTo>
                  <a:cubicBezTo>
                    <a:pt x="91" y="174"/>
                    <a:pt x="91" y="174"/>
                    <a:pt x="91" y="174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2" y="175"/>
                    <a:pt x="92" y="175"/>
                    <a:pt x="92" y="175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1" y="177"/>
                    <a:pt x="91" y="177"/>
                    <a:pt x="91" y="177"/>
                  </a:cubicBezTo>
                  <a:cubicBezTo>
                    <a:pt x="90" y="177"/>
                    <a:pt x="90" y="177"/>
                    <a:pt x="90" y="177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9" y="177"/>
                    <a:pt x="89" y="177"/>
                    <a:pt x="89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6" y="178"/>
                    <a:pt x="86" y="178"/>
                    <a:pt x="86" y="178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6" y="176"/>
                    <a:pt x="86" y="176"/>
                    <a:pt x="86" y="176"/>
                  </a:cubicBezTo>
                  <a:cubicBezTo>
                    <a:pt x="86" y="176"/>
                    <a:pt x="86" y="176"/>
                    <a:pt x="86" y="176"/>
                  </a:cubicBezTo>
                  <a:cubicBezTo>
                    <a:pt x="85" y="176"/>
                    <a:pt x="85" y="176"/>
                    <a:pt x="85" y="176"/>
                  </a:cubicBezTo>
                  <a:cubicBezTo>
                    <a:pt x="85" y="177"/>
                    <a:pt x="85" y="177"/>
                    <a:pt x="85" y="177"/>
                  </a:cubicBezTo>
                  <a:cubicBezTo>
                    <a:pt x="85" y="177"/>
                    <a:pt x="85" y="177"/>
                    <a:pt x="85" y="177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4" y="174"/>
                    <a:pt x="84" y="174"/>
                    <a:pt x="84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6"/>
                    <a:pt x="83" y="176"/>
                    <a:pt x="83" y="176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1" y="177"/>
                    <a:pt x="81" y="177"/>
                    <a:pt x="81" y="177"/>
                  </a:cubicBezTo>
                  <a:cubicBezTo>
                    <a:pt x="81" y="177"/>
                    <a:pt x="81" y="177"/>
                    <a:pt x="81" y="177"/>
                  </a:cubicBezTo>
                  <a:cubicBezTo>
                    <a:pt x="81" y="178"/>
                    <a:pt x="81" y="178"/>
                    <a:pt x="81" y="178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81" y="180"/>
                    <a:pt x="81" y="180"/>
                    <a:pt x="81" y="180"/>
                  </a:cubicBezTo>
                  <a:cubicBezTo>
                    <a:pt x="80" y="180"/>
                    <a:pt x="80" y="180"/>
                    <a:pt x="80" y="180"/>
                  </a:cubicBezTo>
                  <a:cubicBezTo>
                    <a:pt x="80" y="179"/>
                    <a:pt x="80" y="179"/>
                    <a:pt x="80" y="179"/>
                  </a:cubicBezTo>
                  <a:cubicBezTo>
                    <a:pt x="79" y="180"/>
                    <a:pt x="79" y="180"/>
                    <a:pt x="79" y="180"/>
                  </a:cubicBezTo>
                  <a:cubicBezTo>
                    <a:pt x="79" y="180"/>
                    <a:pt x="79" y="180"/>
                    <a:pt x="79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8" y="179"/>
                    <a:pt x="78" y="179"/>
                    <a:pt x="78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79"/>
                    <a:pt x="76" y="179"/>
                    <a:pt x="76" y="179"/>
                  </a:cubicBezTo>
                  <a:cubicBezTo>
                    <a:pt x="76" y="179"/>
                    <a:pt x="76" y="179"/>
                    <a:pt x="76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5" y="181"/>
                    <a:pt x="75" y="181"/>
                    <a:pt x="75" y="181"/>
                  </a:cubicBezTo>
                  <a:cubicBezTo>
                    <a:pt x="74" y="182"/>
                    <a:pt x="74" y="182"/>
                    <a:pt x="74" y="182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72" y="183"/>
                    <a:pt x="72" y="183"/>
                    <a:pt x="72" y="183"/>
                  </a:cubicBezTo>
                  <a:cubicBezTo>
                    <a:pt x="72" y="182"/>
                    <a:pt x="72" y="182"/>
                    <a:pt x="72" y="182"/>
                  </a:cubicBezTo>
                  <a:cubicBezTo>
                    <a:pt x="72" y="182"/>
                    <a:pt x="72" y="182"/>
                    <a:pt x="72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3"/>
                    <a:pt x="70" y="183"/>
                    <a:pt x="70" y="183"/>
                  </a:cubicBezTo>
                  <a:cubicBezTo>
                    <a:pt x="70" y="183"/>
                    <a:pt x="70" y="183"/>
                    <a:pt x="70" y="183"/>
                  </a:cubicBezTo>
                  <a:cubicBezTo>
                    <a:pt x="70" y="184"/>
                    <a:pt x="70" y="184"/>
                    <a:pt x="70" y="184"/>
                  </a:cubicBezTo>
                  <a:cubicBezTo>
                    <a:pt x="70" y="184"/>
                    <a:pt x="70" y="184"/>
                    <a:pt x="70" y="184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1" y="186"/>
                    <a:pt x="71" y="186"/>
                    <a:pt x="71" y="186"/>
                  </a:cubicBezTo>
                  <a:cubicBezTo>
                    <a:pt x="71" y="187"/>
                    <a:pt x="71" y="187"/>
                    <a:pt x="71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69" y="187"/>
                    <a:pt x="69" y="187"/>
                    <a:pt x="69" y="187"/>
                  </a:cubicBezTo>
                  <a:cubicBezTo>
                    <a:pt x="68" y="187"/>
                    <a:pt x="68" y="187"/>
                    <a:pt x="68" y="187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8"/>
                    <a:pt x="67" y="188"/>
                    <a:pt x="67" y="188"/>
                  </a:cubicBezTo>
                  <a:cubicBezTo>
                    <a:pt x="68" y="188"/>
                    <a:pt x="68" y="188"/>
                    <a:pt x="68" y="188"/>
                  </a:cubicBezTo>
                  <a:cubicBezTo>
                    <a:pt x="69" y="188"/>
                    <a:pt x="69" y="188"/>
                    <a:pt x="69" y="188"/>
                  </a:cubicBezTo>
                  <a:cubicBezTo>
                    <a:pt x="69" y="189"/>
                    <a:pt x="69" y="189"/>
                    <a:pt x="69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69" y="190"/>
                    <a:pt x="69" y="190"/>
                    <a:pt x="69" y="190"/>
                  </a:cubicBezTo>
                  <a:cubicBezTo>
                    <a:pt x="69" y="190"/>
                    <a:pt x="69" y="190"/>
                    <a:pt x="69" y="190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91"/>
                    <a:pt x="70" y="191"/>
                    <a:pt x="70" y="191"/>
                  </a:cubicBezTo>
                  <a:cubicBezTo>
                    <a:pt x="70" y="191"/>
                    <a:pt x="70" y="191"/>
                    <a:pt x="70" y="191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6" y="190"/>
                    <a:pt x="66" y="190"/>
                    <a:pt x="66" y="190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4"/>
                    <a:pt x="68" y="194"/>
                    <a:pt x="68" y="194"/>
                  </a:cubicBezTo>
                  <a:cubicBezTo>
                    <a:pt x="67" y="193"/>
                    <a:pt x="67" y="193"/>
                    <a:pt x="67" y="193"/>
                  </a:cubicBezTo>
                  <a:cubicBezTo>
                    <a:pt x="66" y="193"/>
                    <a:pt x="66" y="193"/>
                    <a:pt x="66" y="193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2"/>
                    <a:pt x="65" y="192"/>
                    <a:pt x="65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65" y="196"/>
                    <a:pt x="65" y="196"/>
                    <a:pt x="65" y="196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6"/>
                    <a:pt x="63" y="196"/>
                    <a:pt x="63" y="196"/>
                  </a:cubicBezTo>
                  <a:cubicBezTo>
                    <a:pt x="63" y="196"/>
                    <a:pt x="63" y="196"/>
                    <a:pt x="63" y="196"/>
                  </a:cubicBezTo>
                  <a:cubicBezTo>
                    <a:pt x="63" y="197"/>
                    <a:pt x="63" y="197"/>
                    <a:pt x="63" y="197"/>
                  </a:cubicBezTo>
                  <a:cubicBezTo>
                    <a:pt x="63" y="197"/>
                    <a:pt x="63" y="197"/>
                    <a:pt x="63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4" y="198"/>
                    <a:pt x="64" y="198"/>
                    <a:pt x="64" y="198"/>
                  </a:cubicBezTo>
                  <a:cubicBezTo>
                    <a:pt x="64" y="198"/>
                    <a:pt x="64" y="198"/>
                    <a:pt x="64" y="198"/>
                  </a:cubicBezTo>
                  <a:cubicBezTo>
                    <a:pt x="63" y="198"/>
                    <a:pt x="63" y="198"/>
                    <a:pt x="63" y="198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1" y="198"/>
                    <a:pt x="61" y="198"/>
                    <a:pt x="61" y="198"/>
                  </a:cubicBezTo>
                  <a:cubicBezTo>
                    <a:pt x="61" y="198"/>
                    <a:pt x="61" y="198"/>
                    <a:pt x="61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59" y="198"/>
                    <a:pt x="59" y="198"/>
                    <a:pt x="59" y="198"/>
                  </a:cubicBezTo>
                  <a:cubicBezTo>
                    <a:pt x="59" y="198"/>
                    <a:pt x="59" y="198"/>
                    <a:pt x="59" y="198"/>
                  </a:cubicBezTo>
                  <a:cubicBezTo>
                    <a:pt x="59" y="199"/>
                    <a:pt x="59" y="199"/>
                    <a:pt x="59" y="199"/>
                  </a:cubicBezTo>
                  <a:cubicBezTo>
                    <a:pt x="61" y="199"/>
                    <a:pt x="61" y="199"/>
                    <a:pt x="61" y="199"/>
                  </a:cubicBezTo>
                  <a:cubicBezTo>
                    <a:pt x="62" y="199"/>
                    <a:pt x="62" y="199"/>
                    <a:pt x="62" y="199"/>
                  </a:cubicBezTo>
                  <a:cubicBezTo>
                    <a:pt x="62" y="200"/>
                    <a:pt x="62" y="200"/>
                    <a:pt x="62" y="200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1" y="201"/>
                    <a:pt x="61" y="201"/>
                    <a:pt x="61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1"/>
                    <a:pt x="61" y="201"/>
                    <a:pt x="61" y="201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1" y="203"/>
                    <a:pt x="61" y="203"/>
                    <a:pt x="61" y="203"/>
                  </a:cubicBezTo>
                  <a:cubicBezTo>
                    <a:pt x="62" y="203"/>
                    <a:pt x="62" y="203"/>
                    <a:pt x="62" y="203"/>
                  </a:cubicBezTo>
                  <a:cubicBezTo>
                    <a:pt x="62" y="203"/>
                    <a:pt x="62" y="203"/>
                    <a:pt x="62" y="203"/>
                  </a:cubicBezTo>
                  <a:cubicBezTo>
                    <a:pt x="61" y="204"/>
                    <a:pt x="61" y="204"/>
                    <a:pt x="61" y="204"/>
                  </a:cubicBezTo>
                  <a:cubicBezTo>
                    <a:pt x="61" y="204"/>
                    <a:pt x="61" y="204"/>
                    <a:pt x="61" y="204"/>
                  </a:cubicBezTo>
                  <a:cubicBezTo>
                    <a:pt x="61" y="205"/>
                    <a:pt x="61" y="205"/>
                    <a:pt x="61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6"/>
                    <a:pt x="60" y="206"/>
                    <a:pt x="60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9"/>
                    <a:pt x="57" y="209"/>
                    <a:pt x="57" y="209"/>
                  </a:cubicBezTo>
                  <a:cubicBezTo>
                    <a:pt x="58" y="209"/>
                    <a:pt x="58" y="209"/>
                    <a:pt x="58" y="209"/>
                  </a:cubicBezTo>
                  <a:cubicBezTo>
                    <a:pt x="59" y="209"/>
                    <a:pt x="59" y="209"/>
                    <a:pt x="59" y="209"/>
                  </a:cubicBezTo>
                  <a:cubicBezTo>
                    <a:pt x="59" y="209"/>
                    <a:pt x="59" y="209"/>
                    <a:pt x="59" y="209"/>
                  </a:cubicBezTo>
                  <a:cubicBezTo>
                    <a:pt x="59" y="210"/>
                    <a:pt x="59" y="210"/>
                    <a:pt x="59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57" y="212"/>
                    <a:pt x="57" y="212"/>
                    <a:pt x="57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7" y="212"/>
                    <a:pt x="57" y="212"/>
                    <a:pt x="57" y="212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58" y="213"/>
                    <a:pt x="58" y="213"/>
                    <a:pt x="58" y="213"/>
                  </a:cubicBezTo>
                  <a:cubicBezTo>
                    <a:pt x="57" y="213"/>
                    <a:pt x="57" y="213"/>
                    <a:pt x="57" y="213"/>
                  </a:cubicBezTo>
                  <a:cubicBezTo>
                    <a:pt x="56" y="213"/>
                    <a:pt x="56" y="213"/>
                    <a:pt x="56" y="213"/>
                  </a:cubicBezTo>
                  <a:cubicBezTo>
                    <a:pt x="56" y="213"/>
                    <a:pt x="56" y="213"/>
                    <a:pt x="56" y="213"/>
                  </a:cubicBezTo>
                  <a:cubicBezTo>
                    <a:pt x="55" y="213"/>
                    <a:pt x="55" y="213"/>
                    <a:pt x="55" y="213"/>
                  </a:cubicBezTo>
                  <a:cubicBezTo>
                    <a:pt x="55" y="212"/>
                    <a:pt x="55" y="212"/>
                    <a:pt x="55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5" y="213"/>
                    <a:pt x="55" y="213"/>
                    <a:pt x="55" y="213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6" y="214"/>
                    <a:pt x="56" y="214"/>
                    <a:pt x="56" y="214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6" y="216"/>
                    <a:pt x="56" y="216"/>
                    <a:pt x="56" y="216"/>
                  </a:cubicBezTo>
                  <a:cubicBezTo>
                    <a:pt x="55" y="216"/>
                    <a:pt x="55" y="216"/>
                    <a:pt x="55" y="216"/>
                  </a:cubicBezTo>
                  <a:close/>
                  <a:moveTo>
                    <a:pt x="54" y="216"/>
                  </a:moveTo>
                  <a:cubicBezTo>
                    <a:pt x="53" y="215"/>
                    <a:pt x="53" y="215"/>
                    <a:pt x="53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3" y="216"/>
                    <a:pt x="53" y="216"/>
                    <a:pt x="53" y="216"/>
                  </a:cubicBezTo>
                  <a:cubicBezTo>
                    <a:pt x="54" y="216"/>
                    <a:pt x="54" y="216"/>
                    <a:pt x="54" y="216"/>
                  </a:cubicBezTo>
                  <a:cubicBezTo>
                    <a:pt x="54" y="216"/>
                    <a:pt x="54" y="216"/>
                    <a:pt x="54" y="216"/>
                  </a:cubicBezTo>
                  <a:close/>
                  <a:moveTo>
                    <a:pt x="124" y="146"/>
                  </a:moveTo>
                  <a:cubicBezTo>
                    <a:pt x="124" y="146"/>
                    <a:pt x="124" y="146"/>
                    <a:pt x="124" y="146"/>
                  </a:cubicBezTo>
                  <a:cubicBezTo>
                    <a:pt x="125" y="146"/>
                    <a:pt x="125" y="146"/>
                    <a:pt x="125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6"/>
                    <a:pt x="129" y="146"/>
                    <a:pt x="129" y="14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1" y="146"/>
                    <a:pt x="131" y="146"/>
                    <a:pt x="131" y="146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4" y="143"/>
                    <a:pt x="134" y="143"/>
                    <a:pt x="134" y="143"/>
                  </a:cubicBezTo>
                  <a:cubicBezTo>
                    <a:pt x="133" y="142"/>
                    <a:pt x="133" y="142"/>
                    <a:pt x="133" y="142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0" y="142"/>
                    <a:pt x="130" y="142"/>
                    <a:pt x="130" y="142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6" y="144"/>
                    <a:pt x="126" y="144"/>
                    <a:pt x="126" y="144"/>
                  </a:cubicBezTo>
                  <a:cubicBezTo>
                    <a:pt x="125" y="145"/>
                    <a:pt x="125" y="145"/>
                    <a:pt x="125" y="145"/>
                  </a:cubicBezTo>
                  <a:cubicBezTo>
                    <a:pt x="124" y="145"/>
                    <a:pt x="124" y="145"/>
                    <a:pt x="124" y="145"/>
                  </a:cubicBezTo>
                  <a:cubicBezTo>
                    <a:pt x="124" y="145"/>
                    <a:pt x="124" y="145"/>
                    <a:pt x="124" y="145"/>
                  </a:cubicBezTo>
                  <a:cubicBezTo>
                    <a:pt x="124" y="146"/>
                    <a:pt x="124" y="146"/>
                    <a:pt x="124" y="146"/>
                  </a:cubicBezTo>
                  <a:close/>
                  <a:moveTo>
                    <a:pt x="57" y="211"/>
                  </a:moveTo>
                  <a:cubicBezTo>
                    <a:pt x="58" y="211"/>
                    <a:pt x="58" y="211"/>
                    <a:pt x="58" y="211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7" y="211"/>
                    <a:pt x="57" y="211"/>
                    <a:pt x="57" y="211"/>
                  </a:cubicBezTo>
                  <a:close/>
                  <a:moveTo>
                    <a:pt x="62" y="203"/>
                  </a:moveTo>
                  <a:cubicBezTo>
                    <a:pt x="62" y="203"/>
                    <a:pt x="62" y="203"/>
                    <a:pt x="62" y="203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2" y="203"/>
                    <a:pt x="62" y="203"/>
                    <a:pt x="62" y="203"/>
                  </a:cubicBezTo>
                  <a:close/>
                  <a:moveTo>
                    <a:pt x="62" y="202"/>
                  </a:moveTo>
                  <a:cubicBezTo>
                    <a:pt x="62" y="202"/>
                    <a:pt x="62" y="202"/>
                    <a:pt x="62" y="202"/>
                  </a:cubicBezTo>
                  <a:cubicBezTo>
                    <a:pt x="63" y="202"/>
                    <a:pt x="63" y="202"/>
                    <a:pt x="63" y="202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2" y="202"/>
                    <a:pt x="62" y="202"/>
                    <a:pt x="62" y="202"/>
                  </a:cubicBezTo>
                  <a:close/>
                  <a:moveTo>
                    <a:pt x="63" y="200"/>
                  </a:move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lose/>
                  <a:moveTo>
                    <a:pt x="62" y="198"/>
                  </a:moveTo>
                  <a:cubicBezTo>
                    <a:pt x="62" y="199"/>
                    <a:pt x="62" y="199"/>
                    <a:pt x="62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2" y="198"/>
                    <a:pt x="62" y="198"/>
                    <a:pt x="62" y="198"/>
                  </a:cubicBezTo>
                  <a:close/>
                  <a:moveTo>
                    <a:pt x="66" y="198"/>
                  </a:moveTo>
                  <a:cubicBezTo>
                    <a:pt x="66" y="198"/>
                    <a:pt x="66" y="198"/>
                    <a:pt x="66" y="198"/>
                  </a:cubicBezTo>
                  <a:cubicBezTo>
                    <a:pt x="66" y="197"/>
                    <a:pt x="66" y="197"/>
                    <a:pt x="66" y="197"/>
                  </a:cubicBezTo>
                  <a:cubicBezTo>
                    <a:pt x="66" y="197"/>
                    <a:pt x="66" y="197"/>
                    <a:pt x="66" y="197"/>
                  </a:cubicBezTo>
                  <a:cubicBezTo>
                    <a:pt x="66" y="198"/>
                    <a:pt x="66" y="198"/>
                    <a:pt x="66" y="198"/>
                  </a:cubicBezTo>
                  <a:close/>
                  <a:moveTo>
                    <a:pt x="65" y="193"/>
                  </a:moveTo>
                  <a:cubicBezTo>
                    <a:pt x="65" y="193"/>
                    <a:pt x="65" y="193"/>
                    <a:pt x="65" y="193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7" y="195"/>
                    <a:pt x="67" y="195"/>
                    <a:pt x="67" y="195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6" y="193"/>
                    <a:pt x="66" y="193"/>
                    <a:pt x="66" y="193"/>
                  </a:cubicBezTo>
                  <a:cubicBezTo>
                    <a:pt x="65" y="193"/>
                    <a:pt x="65" y="193"/>
                    <a:pt x="65" y="193"/>
                  </a:cubicBezTo>
                  <a:close/>
                  <a:moveTo>
                    <a:pt x="71" y="184"/>
                  </a:moveTo>
                  <a:cubicBezTo>
                    <a:pt x="71" y="185"/>
                    <a:pt x="71" y="185"/>
                    <a:pt x="71" y="185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1" y="186"/>
                    <a:pt x="71" y="186"/>
                    <a:pt x="71" y="186"/>
                  </a:cubicBezTo>
                  <a:cubicBezTo>
                    <a:pt x="72" y="187"/>
                    <a:pt x="72" y="187"/>
                    <a:pt x="72" y="187"/>
                  </a:cubicBezTo>
                  <a:cubicBezTo>
                    <a:pt x="72" y="187"/>
                    <a:pt x="72" y="187"/>
                    <a:pt x="72" y="187"/>
                  </a:cubicBezTo>
                  <a:cubicBezTo>
                    <a:pt x="72" y="186"/>
                    <a:pt x="72" y="186"/>
                    <a:pt x="72" y="186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4"/>
                    <a:pt x="71" y="184"/>
                    <a:pt x="71" y="184"/>
                  </a:cubicBezTo>
                  <a:close/>
                  <a:moveTo>
                    <a:pt x="75" y="181"/>
                  </a:moveTo>
                  <a:cubicBezTo>
                    <a:pt x="75" y="182"/>
                    <a:pt x="75" y="182"/>
                    <a:pt x="75" y="182"/>
                  </a:cubicBezTo>
                  <a:cubicBezTo>
                    <a:pt x="76" y="182"/>
                    <a:pt x="76" y="182"/>
                    <a:pt x="76" y="182"/>
                  </a:cubicBezTo>
                  <a:cubicBezTo>
                    <a:pt x="76" y="182"/>
                    <a:pt x="76" y="182"/>
                    <a:pt x="76" y="182"/>
                  </a:cubicBezTo>
                  <a:cubicBezTo>
                    <a:pt x="76" y="181"/>
                    <a:pt x="76" y="181"/>
                    <a:pt x="76" y="181"/>
                  </a:cubicBezTo>
                  <a:cubicBezTo>
                    <a:pt x="75" y="181"/>
                    <a:pt x="75" y="181"/>
                    <a:pt x="75" y="181"/>
                  </a:cubicBezTo>
                  <a:close/>
                  <a:moveTo>
                    <a:pt x="76" y="181"/>
                  </a:moveTo>
                  <a:cubicBezTo>
                    <a:pt x="77" y="181"/>
                    <a:pt x="77" y="181"/>
                    <a:pt x="77" y="181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81"/>
                    <a:pt x="76" y="181"/>
                    <a:pt x="76" y="181"/>
                  </a:cubicBezTo>
                  <a:close/>
                  <a:moveTo>
                    <a:pt x="83" y="180"/>
                  </a:moveTo>
                  <a:cubicBezTo>
                    <a:pt x="84" y="180"/>
                    <a:pt x="84" y="180"/>
                    <a:pt x="84" y="180"/>
                  </a:cubicBezTo>
                  <a:cubicBezTo>
                    <a:pt x="85" y="180"/>
                    <a:pt x="85" y="180"/>
                    <a:pt x="85" y="180"/>
                  </a:cubicBezTo>
                  <a:cubicBezTo>
                    <a:pt x="85" y="179"/>
                    <a:pt x="85" y="179"/>
                    <a:pt x="85" y="179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3" y="179"/>
                    <a:pt x="83" y="179"/>
                    <a:pt x="83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3" y="180"/>
                    <a:pt x="83" y="180"/>
                    <a:pt x="83" y="180"/>
                  </a:cubicBezTo>
                  <a:close/>
                  <a:moveTo>
                    <a:pt x="86" y="180"/>
                  </a:move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80"/>
                    <a:pt x="86" y="180"/>
                    <a:pt x="86" y="180"/>
                  </a:cubicBezTo>
                  <a:cubicBezTo>
                    <a:pt x="86" y="180"/>
                    <a:pt x="86" y="180"/>
                    <a:pt x="86" y="180"/>
                  </a:cubicBezTo>
                  <a:close/>
                  <a:moveTo>
                    <a:pt x="139" y="153"/>
                  </a:move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lose/>
                  <a:moveTo>
                    <a:pt x="129" y="146"/>
                  </a:move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29" y="146"/>
                    <a:pt x="129" y="146"/>
                  </a:cubicBezTo>
                  <a:close/>
                  <a:moveTo>
                    <a:pt x="125" y="143"/>
                  </a:move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5" y="143"/>
                    <a:pt x="125" y="143"/>
                    <a:pt x="125" y="143"/>
                  </a:cubicBezTo>
                  <a:close/>
                  <a:moveTo>
                    <a:pt x="133" y="141"/>
                  </a:moveTo>
                  <a:cubicBezTo>
                    <a:pt x="133" y="141"/>
                    <a:pt x="133" y="141"/>
                    <a:pt x="133" y="141"/>
                  </a:cubicBezTo>
                  <a:cubicBezTo>
                    <a:pt x="134" y="142"/>
                    <a:pt x="134" y="142"/>
                    <a:pt x="134" y="142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3" y="141"/>
                    <a:pt x="133" y="141"/>
                    <a:pt x="133" y="141"/>
                  </a:cubicBezTo>
                  <a:close/>
                  <a:moveTo>
                    <a:pt x="139" y="126"/>
                  </a:moveTo>
                  <a:cubicBezTo>
                    <a:pt x="139" y="126"/>
                    <a:pt x="139" y="126"/>
                    <a:pt x="139" y="126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40" y="128"/>
                    <a:pt x="140" y="128"/>
                    <a:pt x="140" y="128"/>
                  </a:cubicBezTo>
                  <a:cubicBezTo>
                    <a:pt x="140" y="129"/>
                    <a:pt x="140" y="129"/>
                    <a:pt x="140" y="129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4" y="132"/>
                    <a:pt x="144" y="132"/>
                    <a:pt x="144" y="132"/>
                  </a:cubicBezTo>
                  <a:cubicBezTo>
                    <a:pt x="145" y="132"/>
                    <a:pt x="145" y="132"/>
                    <a:pt x="145" y="132"/>
                  </a:cubicBezTo>
                  <a:cubicBezTo>
                    <a:pt x="145" y="132"/>
                    <a:pt x="145" y="132"/>
                    <a:pt x="145" y="132"/>
                  </a:cubicBezTo>
                  <a:cubicBezTo>
                    <a:pt x="145" y="131"/>
                    <a:pt x="145" y="131"/>
                    <a:pt x="145" y="131"/>
                  </a:cubicBezTo>
                  <a:cubicBezTo>
                    <a:pt x="146" y="131"/>
                    <a:pt x="146" y="131"/>
                    <a:pt x="146" y="131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4" y="130"/>
                    <a:pt x="144" y="130"/>
                    <a:pt x="144" y="130"/>
                  </a:cubicBezTo>
                  <a:cubicBezTo>
                    <a:pt x="144" y="130"/>
                    <a:pt x="144" y="130"/>
                    <a:pt x="144" y="130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6" y="130"/>
                    <a:pt x="146" y="130"/>
                    <a:pt x="146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0" y="126"/>
                    <a:pt x="140" y="126"/>
                    <a:pt x="140" y="126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6"/>
                    <a:pt x="139" y="126"/>
                    <a:pt x="139" y="126"/>
                  </a:cubicBezTo>
                  <a:close/>
                  <a:moveTo>
                    <a:pt x="137" y="126"/>
                  </a:moveTo>
                  <a:cubicBezTo>
                    <a:pt x="137" y="126"/>
                    <a:pt x="137" y="126"/>
                    <a:pt x="137" y="126"/>
                  </a:cubicBezTo>
                  <a:cubicBezTo>
                    <a:pt x="137" y="125"/>
                    <a:pt x="137" y="125"/>
                    <a:pt x="137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7" y="126"/>
                    <a:pt x="137" y="126"/>
                    <a:pt x="137" y="126"/>
                  </a:cubicBezTo>
                  <a:close/>
                  <a:moveTo>
                    <a:pt x="139" y="125"/>
                  </a:moveTo>
                  <a:cubicBezTo>
                    <a:pt x="139" y="125"/>
                    <a:pt x="139" y="125"/>
                    <a:pt x="139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4" y="126"/>
                    <a:pt x="144" y="126"/>
                    <a:pt x="144" y="126"/>
                  </a:cubicBezTo>
                  <a:cubicBezTo>
                    <a:pt x="144" y="126"/>
                    <a:pt x="144" y="126"/>
                    <a:pt x="144" y="126"/>
                  </a:cubicBezTo>
                  <a:cubicBezTo>
                    <a:pt x="145" y="126"/>
                    <a:pt x="145" y="126"/>
                    <a:pt x="145" y="126"/>
                  </a:cubicBezTo>
                  <a:cubicBezTo>
                    <a:pt x="145" y="127"/>
                    <a:pt x="145" y="127"/>
                    <a:pt x="145" y="127"/>
                  </a:cubicBezTo>
                  <a:cubicBezTo>
                    <a:pt x="145" y="127"/>
                    <a:pt x="145" y="127"/>
                    <a:pt x="145" y="127"/>
                  </a:cubicBezTo>
                  <a:cubicBezTo>
                    <a:pt x="146" y="127"/>
                    <a:pt x="146" y="127"/>
                    <a:pt x="146" y="127"/>
                  </a:cubicBezTo>
                  <a:cubicBezTo>
                    <a:pt x="146" y="127"/>
                    <a:pt x="146" y="127"/>
                    <a:pt x="146" y="127"/>
                  </a:cubicBezTo>
                  <a:cubicBezTo>
                    <a:pt x="147" y="127"/>
                    <a:pt x="147" y="127"/>
                    <a:pt x="147" y="127"/>
                  </a:cubicBezTo>
                  <a:cubicBezTo>
                    <a:pt x="147" y="127"/>
                    <a:pt x="147" y="127"/>
                    <a:pt x="147" y="127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5" y="124"/>
                    <a:pt x="145" y="124"/>
                    <a:pt x="145" y="124"/>
                  </a:cubicBezTo>
                  <a:cubicBezTo>
                    <a:pt x="144" y="124"/>
                    <a:pt x="144" y="124"/>
                    <a:pt x="144" y="124"/>
                  </a:cubicBezTo>
                  <a:cubicBezTo>
                    <a:pt x="142" y="125"/>
                    <a:pt x="142" y="125"/>
                    <a:pt x="142" y="125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39" y="124"/>
                    <a:pt x="139" y="124"/>
                    <a:pt x="139" y="124"/>
                  </a:cubicBezTo>
                  <a:cubicBezTo>
                    <a:pt x="139" y="124"/>
                    <a:pt x="139" y="125"/>
                    <a:pt x="139" y="125"/>
                  </a:cubicBezTo>
                  <a:close/>
                  <a:moveTo>
                    <a:pt x="135" y="122"/>
                  </a:moveTo>
                  <a:cubicBezTo>
                    <a:pt x="136" y="122"/>
                    <a:pt x="136" y="122"/>
                    <a:pt x="136" y="122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8" y="124"/>
                    <a:pt x="138" y="124"/>
                    <a:pt x="138" y="124"/>
                  </a:cubicBezTo>
                  <a:cubicBezTo>
                    <a:pt x="139" y="124"/>
                    <a:pt x="139" y="124"/>
                    <a:pt x="139" y="124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43" y="124"/>
                    <a:pt x="143" y="124"/>
                    <a:pt x="143" y="124"/>
                  </a:cubicBezTo>
                  <a:cubicBezTo>
                    <a:pt x="145" y="124"/>
                    <a:pt x="145" y="124"/>
                    <a:pt x="145" y="124"/>
                  </a:cubicBezTo>
                  <a:cubicBezTo>
                    <a:pt x="144" y="123"/>
                    <a:pt x="144" y="123"/>
                    <a:pt x="144" y="123"/>
                  </a:cubicBezTo>
                  <a:cubicBezTo>
                    <a:pt x="143" y="123"/>
                    <a:pt x="143" y="123"/>
                    <a:pt x="143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42" y="123"/>
                    <a:pt x="142" y="123"/>
                    <a:pt x="142" y="123"/>
                  </a:cubicBezTo>
                  <a:cubicBezTo>
                    <a:pt x="142" y="123"/>
                    <a:pt x="142" y="123"/>
                    <a:pt x="142" y="123"/>
                  </a:cubicBezTo>
                  <a:cubicBezTo>
                    <a:pt x="142" y="122"/>
                    <a:pt x="142" y="122"/>
                    <a:pt x="142" y="122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37" y="121"/>
                    <a:pt x="137" y="121"/>
                    <a:pt x="137" y="121"/>
                  </a:cubicBezTo>
                  <a:cubicBezTo>
                    <a:pt x="137" y="121"/>
                    <a:pt x="137" y="121"/>
                    <a:pt x="137" y="121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5" y="122"/>
                    <a:pt x="135" y="122"/>
                    <a:pt x="135" y="122"/>
                  </a:cubicBezTo>
                  <a:close/>
                  <a:moveTo>
                    <a:pt x="149" y="124"/>
                  </a:moveTo>
                  <a:cubicBezTo>
                    <a:pt x="149" y="124"/>
                    <a:pt x="149" y="124"/>
                    <a:pt x="149" y="124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49" y="124"/>
                    <a:pt x="149" y="124"/>
                    <a:pt x="149" y="124"/>
                  </a:cubicBezTo>
                  <a:cubicBezTo>
                    <a:pt x="149" y="124"/>
                    <a:pt x="149" y="124"/>
                    <a:pt x="149" y="124"/>
                  </a:cubicBezTo>
                  <a:close/>
                  <a:moveTo>
                    <a:pt x="150" y="112"/>
                  </a:moveTo>
                  <a:cubicBezTo>
                    <a:pt x="149" y="113"/>
                    <a:pt x="149" y="113"/>
                    <a:pt x="149" y="113"/>
                  </a:cubicBezTo>
                  <a:cubicBezTo>
                    <a:pt x="149" y="114"/>
                    <a:pt x="149" y="114"/>
                    <a:pt x="149" y="114"/>
                  </a:cubicBezTo>
                  <a:cubicBezTo>
                    <a:pt x="149" y="114"/>
                    <a:pt x="149" y="114"/>
                    <a:pt x="149" y="114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2" y="115"/>
                    <a:pt x="152" y="115"/>
                    <a:pt x="152" y="115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4" y="114"/>
                    <a:pt x="154" y="114"/>
                    <a:pt x="154" y="114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0" y="112"/>
                    <a:pt x="150" y="112"/>
                    <a:pt x="150" y="112"/>
                  </a:cubicBezTo>
                  <a:close/>
                  <a:moveTo>
                    <a:pt x="158" y="111"/>
                  </a:moveTo>
                  <a:cubicBezTo>
                    <a:pt x="158" y="111"/>
                    <a:pt x="158" y="111"/>
                    <a:pt x="158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58" y="110"/>
                    <a:pt x="158" y="110"/>
                    <a:pt x="158" y="110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8" y="111"/>
                    <a:pt x="158" y="111"/>
                    <a:pt x="158" y="111"/>
                  </a:cubicBezTo>
                  <a:close/>
                  <a:moveTo>
                    <a:pt x="154" y="107"/>
                  </a:moveTo>
                  <a:cubicBezTo>
                    <a:pt x="154" y="107"/>
                    <a:pt x="154" y="107"/>
                    <a:pt x="154" y="107"/>
                  </a:cubicBezTo>
                  <a:cubicBezTo>
                    <a:pt x="154" y="108"/>
                    <a:pt x="154" y="108"/>
                    <a:pt x="154" y="108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56" y="107"/>
                    <a:pt x="156" y="107"/>
                    <a:pt x="156" y="107"/>
                  </a:cubicBezTo>
                  <a:cubicBezTo>
                    <a:pt x="155" y="107"/>
                    <a:pt x="155" y="107"/>
                    <a:pt x="155" y="107"/>
                  </a:cubicBezTo>
                  <a:cubicBezTo>
                    <a:pt x="154" y="107"/>
                    <a:pt x="154" y="107"/>
                    <a:pt x="154" y="107"/>
                  </a:cubicBezTo>
                  <a:close/>
                  <a:moveTo>
                    <a:pt x="160" y="104"/>
                  </a:moveTo>
                  <a:cubicBezTo>
                    <a:pt x="160" y="105"/>
                    <a:pt x="160" y="105"/>
                    <a:pt x="160" y="105"/>
                  </a:cubicBezTo>
                  <a:cubicBezTo>
                    <a:pt x="159" y="106"/>
                    <a:pt x="159" y="106"/>
                    <a:pt x="159" y="106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2" y="107"/>
                    <a:pt x="162" y="107"/>
                    <a:pt x="162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2" y="104"/>
                    <a:pt x="162" y="104"/>
                    <a:pt x="162" y="104"/>
                  </a:cubicBezTo>
                  <a:cubicBezTo>
                    <a:pt x="162" y="104"/>
                    <a:pt x="162" y="104"/>
                    <a:pt x="162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3"/>
                    <a:pt x="163" y="103"/>
                    <a:pt x="163" y="103"/>
                  </a:cubicBezTo>
                  <a:cubicBezTo>
                    <a:pt x="162" y="103"/>
                    <a:pt x="162" y="103"/>
                    <a:pt x="162" y="103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lose/>
                  <a:moveTo>
                    <a:pt x="161" y="91"/>
                  </a:moveTo>
                  <a:cubicBezTo>
                    <a:pt x="160" y="91"/>
                    <a:pt x="160" y="91"/>
                    <a:pt x="160" y="91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61" y="92"/>
                    <a:pt x="161" y="92"/>
                    <a:pt x="161" y="92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0" y="93"/>
                    <a:pt x="160" y="93"/>
                    <a:pt x="160" y="93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1" y="95"/>
                    <a:pt x="161" y="95"/>
                    <a:pt x="161" y="95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2" y="96"/>
                    <a:pt x="162" y="96"/>
                    <a:pt x="162" y="96"/>
                  </a:cubicBezTo>
                  <a:cubicBezTo>
                    <a:pt x="162" y="95"/>
                    <a:pt x="162" y="95"/>
                    <a:pt x="162" y="95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1" y="92"/>
                    <a:pt x="161" y="92"/>
                    <a:pt x="161" y="92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1" y="91"/>
                    <a:pt x="161" y="91"/>
                    <a:pt x="161" y="91"/>
                  </a:cubicBezTo>
                  <a:close/>
                  <a:moveTo>
                    <a:pt x="154" y="93"/>
                  </a:moveTo>
                  <a:cubicBezTo>
                    <a:pt x="154" y="94"/>
                    <a:pt x="154" y="94"/>
                    <a:pt x="154" y="94"/>
                  </a:cubicBezTo>
                  <a:cubicBezTo>
                    <a:pt x="154" y="94"/>
                    <a:pt x="154" y="94"/>
                    <a:pt x="154" y="94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6" y="93"/>
                    <a:pt x="156" y="93"/>
                    <a:pt x="156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4" y="93"/>
                    <a:pt x="154" y="93"/>
                    <a:pt x="154" y="93"/>
                  </a:cubicBezTo>
                  <a:cubicBezTo>
                    <a:pt x="154" y="93"/>
                    <a:pt x="154" y="93"/>
                    <a:pt x="154" y="93"/>
                  </a:cubicBezTo>
                  <a:close/>
                  <a:moveTo>
                    <a:pt x="153" y="92"/>
                  </a:moveTo>
                  <a:cubicBezTo>
                    <a:pt x="153" y="92"/>
                    <a:pt x="153" y="92"/>
                    <a:pt x="153" y="92"/>
                  </a:cubicBezTo>
                  <a:cubicBezTo>
                    <a:pt x="154" y="92"/>
                    <a:pt x="154" y="92"/>
                    <a:pt x="154" y="92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53" y="92"/>
                    <a:pt x="153" y="92"/>
                    <a:pt x="153" y="92"/>
                  </a:cubicBezTo>
                  <a:close/>
                  <a:moveTo>
                    <a:pt x="159" y="78"/>
                  </a:moveTo>
                  <a:cubicBezTo>
                    <a:pt x="159" y="79"/>
                    <a:pt x="159" y="79"/>
                    <a:pt x="159" y="79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1" y="80"/>
                    <a:pt x="161" y="80"/>
                    <a:pt x="161" y="80"/>
                  </a:cubicBezTo>
                  <a:cubicBezTo>
                    <a:pt x="161" y="79"/>
                    <a:pt x="161" y="79"/>
                    <a:pt x="161" y="79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8"/>
                    <a:pt x="159" y="78"/>
                    <a:pt x="159" y="78"/>
                  </a:cubicBezTo>
                  <a:close/>
                  <a:moveTo>
                    <a:pt x="164" y="82"/>
                  </a:moveTo>
                  <a:cubicBezTo>
                    <a:pt x="164" y="82"/>
                    <a:pt x="165" y="82"/>
                    <a:pt x="165" y="82"/>
                  </a:cubicBezTo>
                  <a:cubicBezTo>
                    <a:pt x="165" y="82"/>
                    <a:pt x="165" y="82"/>
                    <a:pt x="165" y="82"/>
                  </a:cubicBezTo>
                  <a:cubicBezTo>
                    <a:pt x="165" y="82"/>
                    <a:pt x="165" y="82"/>
                    <a:pt x="165" y="82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66" y="79"/>
                    <a:pt x="166" y="79"/>
                    <a:pt x="166" y="79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4" y="82"/>
                    <a:pt x="164" y="82"/>
                    <a:pt x="164" y="82"/>
                  </a:cubicBezTo>
                  <a:close/>
                  <a:moveTo>
                    <a:pt x="162" y="77"/>
                  </a:moveTo>
                  <a:cubicBezTo>
                    <a:pt x="162" y="77"/>
                    <a:pt x="162" y="77"/>
                    <a:pt x="162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62" y="77"/>
                    <a:pt x="162" y="77"/>
                    <a:pt x="162" y="77"/>
                  </a:cubicBezTo>
                  <a:close/>
                  <a:moveTo>
                    <a:pt x="162" y="74"/>
                  </a:moveTo>
                  <a:cubicBezTo>
                    <a:pt x="162" y="74"/>
                    <a:pt x="162" y="74"/>
                    <a:pt x="162" y="74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2" y="74"/>
                    <a:pt x="162" y="74"/>
                    <a:pt x="162" y="74"/>
                  </a:cubicBezTo>
                  <a:close/>
                  <a:moveTo>
                    <a:pt x="166" y="65"/>
                  </a:moveTo>
                  <a:cubicBezTo>
                    <a:pt x="167" y="66"/>
                    <a:pt x="167" y="66"/>
                    <a:pt x="167" y="66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67" y="66"/>
                    <a:pt x="167" y="66"/>
                    <a:pt x="167" y="66"/>
                  </a:cubicBezTo>
                  <a:cubicBezTo>
                    <a:pt x="168" y="65"/>
                    <a:pt x="168" y="65"/>
                    <a:pt x="168" y="65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68" y="63"/>
                    <a:pt x="168" y="63"/>
                    <a:pt x="168" y="63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6" y="65"/>
                    <a:pt x="166" y="65"/>
                    <a:pt x="166" y="65"/>
                  </a:cubicBezTo>
                  <a:close/>
                  <a:moveTo>
                    <a:pt x="164" y="54"/>
                  </a:moveTo>
                  <a:cubicBezTo>
                    <a:pt x="164" y="54"/>
                    <a:pt x="164" y="54"/>
                    <a:pt x="164" y="54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5" y="53"/>
                    <a:pt x="165" y="53"/>
                    <a:pt x="165" y="53"/>
                  </a:cubicBezTo>
                  <a:cubicBezTo>
                    <a:pt x="166" y="53"/>
                    <a:pt x="166" y="53"/>
                    <a:pt x="166" y="53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4" y="54"/>
                    <a:pt x="164" y="54"/>
                    <a:pt x="164" y="54"/>
                  </a:cubicBezTo>
                  <a:close/>
                  <a:moveTo>
                    <a:pt x="173" y="32"/>
                  </a:moveTo>
                  <a:cubicBezTo>
                    <a:pt x="173" y="31"/>
                    <a:pt x="173" y="31"/>
                    <a:pt x="173" y="31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28"/>
                    <a:pt x="173" y="28"/>
                    <a:pt x="173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29"/>
                    <a:pt x="172" y="29"/>
                    <a:pt x="172" y="29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2" y="30"/>
                    <a:pt x="172" y="30"/>
                    <a:pt x="172" y="30"/>
                  </a:cubicBezTo>
                  <a:cubicBezTo>
                    <a:pt x="173" y="32"/>
                    <a:pt x="173" y="32"/>
                    <a:pt x="173" y="32"/>
                  </a:cubicBezTo>
                  <a:close/>
                  <a:moveTo>
                    <a:pt x="170" y="34"/>
                  </a:moveTo>
                  <a:cubicBezTo>
                    <a:pt x="170" y="34"/>
                    <a:pt x="170" y="34"/>
                    <a:pt x="170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33"/>
                    <a:pt x="170" y="33"/>
                    <a:pt x="170" y="33"/>
                  </a:cubicBezTo>
                  <a:cubicBezTo>
                    <a:pt x="170" y="34"/>
                    <a:pt x="170" y="34"/>
                    <a:pt x="170" y="34"/>
                  </a:cubicBezTo>
                  <a:close/>
                  <a:moveTo>
                    <a:pt x="169" y="32"/>
                  </a:moveTo>
                  <a:cubicBezTo>
                    <a:pt x="169" y="32"/>
                    <a:pt x="169" y="32"/>
                    <a:pt x="169" y="32"/>
                  </a:cubicBezTo>
                  <a:cubicBezTo>
                    <a:pt x="169" y="32"/>
                    <a:pt x="169" y="32"/>
                    <a:pt x="169" y="32"/>
                  </a:cubicBezTo>
                  <a:cubicBezTo>
                    <a:pt x="170" y="31"/>
                    <a:pt x="170" y="31"/>
                    <a:pt x="170" y="31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69" y="30"/>
                    <a:pt x="169" y="30"/>
                    <a:pt x="169" y="30"/>
                  </a:cubicBezTo>
                  <a:cubicBezTo>
                    <a:pt x="168" y="30"/>
                    <a:pt x="168" y="30"/>
                    <a:pt x="168" y="30"/>
                  </a:cubicBezTo>
                  <a:cubicBezTo>
                    <a:pt x="169" y="31"/>
                    <a:pt x="169" y="31"/>
                    <a:pt x="169" y="31"/>
                  </a:cubicBezTo>
                  <a:cubicBezTo>
                    <a:pt x="169" y="32"/>
                    <a:pt x="169" y="32"/>
                    <a:pt x="169" y="32"/>
                  </a:cubicBezTo>
                  <a:close/>
                  <a:moveTo>
                    <a:pt x="122" y="2"/>
                  </a:moveTo>
                  <a:cubicBezTo>
                    <a:pt x="122" y="2"/>
                    <a:pt x="122" y="2"/>
                    <a:pt x="122" y="2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lose/>
                  <a:moveTo>
                    <a:pt x="122" y="4"/>
                  </a:moveTo>
                  <a:cubicBezTo>
                    <a:pt x="122" y="4"/>
                    <a:pt x="122" y="4"/>
                    <a:pt x="122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3" y="3"/>
                    <a:pt x="123" y="3"/>
                  </a:cubicBezTo>
                  <a:cubicBezTo>
                    <a:pt x="123" y="3"/>
                    <a:pt x="123" y="3"/>
                    <a:pt x="123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2" y="4"/>
                    <a:pt x="122" y="4"/>
                    <a:pt x="122" y="4"/>
                  </a:cubicBezTo>
                  <a:close/>
                  <a:moveTo>
                    <a:pt x="118" y="4"/>
                  </a:moveTo>
                  <a:cubicBezTo>
                    <a:pt x="119" y="5"/>
                    <a:pt x="119" y="5"/>
                    <a:pt x="119" y="5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4"/>
                    <a:pt x="118" y="4"/>
                    <a:pt x="118" y="4"/>
                  </a:cubicBezTo>
                  <a:close/>
                  <a:moveTo>
                    <a:pt x="116" y="5"/>
                  </a:moveTo>
                  <a:cubicBezTo>
                    <a:pt x="116" y="5"/>
                    <a:pt x="116" y="5"/>
                    <a:pt x="116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5"/>
                    <a:pt x="116" y="5"/>
                    <a:pt x="116" y="5"/>
                  </a:cubicBezTo>
                  <a:close/>
                  <a:moveTo>
                    <a:pt x="103" y="8"/>
                  </a:moveTo>
                  <a:cubicBezTo>
                    <a:pt x="103" y="9"/>
                    <a:pt x="103" y="9"/>
                    <a:pt x="103" y="9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105" y="10"/>
                    <a:pt x="105" y="10"/>
                    <a:pt x="105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3" y="8"/>
                    <a:pt x="103" y="8"/>
                    <a:pt x="103" y="8"/>
                  </a:cubicBezTo>
                  <a:close/>
                  <a:moveTo>
                    <a:pt x="102" y="9"/>
                  </a:moveTo>
                  <a:cubicBezTo>
                    <a:pt x="103" y="10"/>
                    <a:pt x="103" y="10"/>
                    <a:pt x="103" y="10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9"/>
                    <a:pt x="102" y="9"/>
                    <a:pt x="102" y="9"/>
                  </a:cubicBezTo>
                  <a:close/>
                  <a:moveTo>
                    <a:pt x="98" y="8"/>
                  </a:moveTo>
                  <a:cubicBezTo>
                    <a:pt x="98" y="9"/>
                    <a:pt x="98" y="9"/>
                    <a:pt x="98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8" y="7"/>
                    <a:pt x="98" y="7"/>
                    <a:pt x="98" y="7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lose/>
                  <a:moveTo>
                    <a:pt x="95" y="16"/>
                  </a:moveTo>
                  <a:cubicBezTo>
                    <a:pt x="95" y="16"/>
                    <a:pt x="95" y="16"/>
                    <a:pt x="95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5" y="16"/>
                    <a:pt x="95" y="16"/>
                    <a:pt x="95" y="16"/>
                  </a:cubicBezTo>
                  <a:close/>
                  <a:moveTo>
                    <a:pt x="96" y="23"/>
                  </a:moveTo>
                  <a:cubicBezTo>
                    <a:pt x="97" y="23"/>
                    <a:pt x="97" y="23"/>
                    <a:pt x="97" y="23"/>
                  </a:cubicBezTo>
                  <a:cubicBezTo>
                    <a:pt x="98" y="23"/>
                    <a:pt x="98" y="23"/>
                    <a:pt x="98" y="23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6" y="23"/>
                    <a:pt x="96" y="23"/>
                    <a:pt x="96" y="23"/>
                  </a:cubicBezTo>
                  <a:close/>
                  <a:moveTo>
                    <a:pt x="96" y="24"/>
                  </a:moveTo>
                  <a:cubicBezTo>
                    <a:pt x="96" y="25"/>
                    <a:pt x="96" y="25"/>
                    <a:pt x="96" y="25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6" y="24"/>
                    <a:pt x="96" y="24"/>
                    <a:pt x="96" y="24"/>
                  </a:cubicBezTo>
                  <a:close/>
                  <a:moveTo>
                    <a:pt x="84" y="17"/>
                  </a:move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5"/>
                    <a:pt x="83" y="15"/>
                    <a:pt x="83" y="15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4" y="17"/>
                    <a:pt x="84" y="17"/>
                    <a:pt x="84" y="17"/>
                  </a:cubicBezTo>
                  <a:close/>
                  <a:moveTo>
                    <a:pt x="82" y="22"/>
                  </a:moveTo>
                  <a:cubicBezTo>
                    <a:pt x="82" y="22"/>
                    <a:pt x="82" y="22"/>
                    <a:pt x="82" y="22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2"/>
                    <a:pt x="82" y="22"/>
                    <a:pt x="82" y="22"/>
                  </a:cubicBezTo>
                  <a:close/>
                  <a:moveTo>
                    <a:pt x="34" y="28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8"/>
                    <a:pt x="34" y="28"/>
                    <a:pt x="34" y="28"/>
                  </a:cubicBezTo>
                  <a:close/>
                  <a:moveTo>
                    <a:pt x="4" y="63"/>
                  </a:moveTo>
                  <a:cubicBezTo>
                    <a:pt x="5" y="64"/>
                    <a:pt x="5" y="64"/>
                    <a:pt x="5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lose/>
                  <a:moveTo>
                    <a:pt x="0" y="63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lose/>
                  <a:moveTo>
                    <a:pt x="34" y="97"/>
                  </a:moveTo>
                  <a:cubicBezTo>
                    <a:pt x="33" y="97"/>
                    <a:pt x="33" y="97"/>
                    <a:pt x="33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97"/>
                    <a:pt x="34" y="97"/>
                    <a:pt x="34" y="97"/>
                  </a:cubicBezTo>
                  <a:close/>
                  <a:moveTo>
                    <a:pt x="34" y="100"/>
                  </a:moveTo>
                  <a:cubicBezTo>
                    <a:pt x="34" y="100"/>
                    <a:pt x="34" y="100"/>
                    <a:pt x="34" y="10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4" y="100"/>
                    <a:pt x="34" y="100"/>
                    <a:pt x="34" y="100"/>
                  </a:cubicBezTo>
                  <a:close/>
                  <a:moveTo>
                    <a:pt x="35" y="101"/>
                  </a:move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lose/>
                  <a:moveTo>
                    <a:pt x="35" y="106"/>
                  </a:moveTo>
                  <a:cubicBezTo>
                    <a:pt x="35" y="107"/>
                    <a:pt x="35" y="107"/>
                    <a:pt x="35" y="107"/>
                  </a:cubicBezTo>
                  <a:cubicBezTo>
                    <a:pt x="36" y="107"/>
                    <a:pt x="36" y="107"/>
                    <a:pt x="36" y="107"/>
                  </a:cubicBezTo>
                  <a:cubicBezTo>
                    <a:pt x="36" y="107"/>
                    <a:pt x="36" y="107"/>
                    <a:pt x="36" y="107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6" y="106"/>
                    <a:pt x="36" y="106"/>
                    <a:pt x="36" y="106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5" y="106"/>
                    <a:pt x="35" y="106"/>
                    <a:pt x="35" y="106"/>
                  </a:cubicBezTo>
                  <a:close/>
                  <a:moveTo>
                    <a:pt x="34" y="108"/>
                  </a:moveTo>
                  <a:cubicBezTo>
                    <a:pt x="34" y="109"/>
                    <a:pt x="34" y="109"/>
                    <a:pt x="34" y="109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4" y="108"/>
                    <a:pt x="34" y="108"/>
                    <a:pt x="34" y="108"/>
                  </a:cubicBezTo>
                  <a:close/>
                  <a:moveTo>
                    <a:pt x="35" y="111"/>
                  </a:moveTo>
                  <a:cubicBezTo>
                    <a:pt x="36" y="111"/>
                    <a:pt x="36" y="111"/>
                    <a:pt x="36" y="111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6" y="110"/>
                    <a:pt x="36" y="110"/>
                    <a:pt x="36" y="110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5" y="111"/>
                    <a:pt x="35" y="111"/>
                    <a:pt x="35" y="111"/>
                  </a:cubicBezTo>
                  <a:close/>
                  <a:moveTo>
                    <a:pt x="37" y="112"/>
                  </a:moveTo>
                  <a:cubicBezTo>
                    <a:pt x="37" y="113"/>
                    <a:pt x="37" y="113"/>
                    <a:pt x="37" y="113"/>
                  </a:cubicBezTo>
                  <a:cubicBezTo>
                    <a:pt x="37" y="113"/>
                    <a:pt x="37" y="113"/>
                    <a:pt x="37" y="113"/>
                  </a:cubicBezTo>
                  <a:cubicBezTo>
                    <a:pt x="37" y="112"/>
                    <a:pt x="37" y="112"/>
                    <a:pt x="37" y="112"/>
                  </a:cubicBezTo>
                  <a:cubicBezTo>
                    <a:pt x="37" y="112"/>
                    <a:pt x="37" y="112"/>
                    <a:pt x="37" y="112"/>
                  </a:cubicBezTo>
                  <a:close/>
                  <a:moveTo>
                    <a:pt x="34" y="113"/>
                  </a:moveTo>
                  <a:cubicBezTo>
                    <a:pt x="34" y="113"/>
                    <a:pt x="34" y="113"/>
                    <a:pt x="34" y="113"/>
                  </a:cubicBezTo>
                  <a:cubicBezTo>
                    <a:pt x="34" y="112"/>
                    <a:pt x="34" y="112"/>
                    <a:pt x="34" y="112"/>
                  </a:cubicBezTo>
                  <a:cubicBezTo>
                    <a:pt x="34" y="113"/>
                    <a:pt x="34" y="113"/>
                    <a:pt x="34" y="113"/>
                  </a:cubicBezTo>
                  <a:cubicBezTo>
                    <a:pt x="34" y="113"/>
                    <a:pt x="34" y="113"/>
                    <a:pt x="34" y="113"/>
                  </a:cubicBezTo>
                  <a:close/>
                  <a:moveTo>
                    <a:pt x="35" y="113"/>
                  </a:moveTo>
                  <a:cubicBezTo>
                    <a:pt x="35" y="113"/>
                    <a:pt x="35" y="113"/>
                    <a:pt x="35" y="113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5" y="112"/>
                    <a:pt x="35" y="112"/>
                    <a:pt x="35" y="112"/>
                  </a:cubicBezTo>
                  <a:cubicBezTo>
                    <a:pt x="35" y="113"/>
                    <a:pt x="35" y="113"/>
                    <a:pt x="35" y="113"/>
                  </a:cubicBezTo>
                  <a:close/>
                  <a:moveTo>
                    <a:pt x="35" y="114"/>
                  </a:moveTo>
                  <a:cubicBezTo>
                    <a:pt x="35" y="113"/>
                    <a:pt x="35" y="113"/>
                    <a:pt x="35" y="113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5" y="114"/>
                    <a:pt x="35" y="114"/>
                    <a:pt x="35" y="114"/>
                  </a:cubicBezTo>
                  <a:close/>
                  <a:moveTo>
                    <a:pt x="35" y="115"/>
                  </a:moveTo>
                  <a:cubicBezTo>
                    <a:pt x="36" y="115"/>
                    <a:pt x="36" y="115"/>
                    <a:pt x="36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lose/>
                  <a:moveTo>
                    <a:pt x="36" y="116"/>
                  </a:moveTo>
                  <a:cubicBezTo>
                    <a:pt x="37" y="116"/>
                    <a:pt x="37" y="116"/>
                    <a:pt x="37" y="116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6"/>
                    <a:pt x="36" y="116"/>
                  </a:cubicBezTo>
                  <a:close/>
                  <a:moveTo>
                    <a:pt x="33" y="118"/>
                  </a:moveTo>
                  <a:cubicBezTo>
                    <a:pt x="34" y="117"/>
                    <a:pt x="34" y="117"/>
                    <a:pt x="34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3" y="118"/>
                    <a:pt x="33" y="118"/>
                    <a:pt x="33" y="118"/>
                  </a:cubicBezTo>
                  <a:close/>
                  <a:moveTo>
                    <a:pt x="35" y="119"/>
                  </a:moveTo>
                  <a:cubicBezTo>
                    <a:pt x="36" y="118"/>
                    <a:pt x="36" y="118"/>
                    <a:pt x="36" y="118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35" y="117"/>
                    <a:pt x="35" y="117"/>
                    <a:pt x="35" y="117"/>
                  </a:cubicBezTo>
                  <a:cubicBezTo>
                    <a:pt x="35" y="118"/>
                    <a:pt x="35" y="118"/>
                    <a:pt x="35" y="118"/>
                  </a:cubicBezTo>
                  <a:cubicBezTo>
                    <a:pt x="35" y="118"/>
                    <a:pt x="35" y="118"/>
                    <a:pt x="35" y="118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5" y="119"/>
                    <a:pt x="35" y="119"/>
                    <a:pt x="35" y="119"/>
                  </a:cubicBezTo>
                  <a:close/>
                  <a:moveTo>
                    <a:pt x="36" y="119"/>
                  </a:moveTo>
                  <a:cubicBezTo>
                    <a:pt x="36" y="119"/>
                    <a:pt x="36" y="119"/>
                    <a:pt x="36" y="119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6" y="119"/>
                    <a:pt x="36" y="119"/>
                    <a:pt x="36" y="119"/>
                  </a:cubicBezTo>
                  <a:close/>
                  <a:moveTo>
                    <a:pt x="36" y="120"/>
                  </a:move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20"/>
                    <a:pt x="36" y="120"/>
                    <a:pt x="36" y="120"/>
                  </a:cubicBezTo>
                  <a:close/>
                  <a:moveTo>
                    <a:pt x="34" y="120"/>
                  </a:moveTo>
                  <a:cubicBezTo>
                    <a:pt x="35" y="120"/>
                    <a:pt x="35" y="120"/>
                    <a:pt x="35" y="120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4" y="120"/>
                    <a:pt x="34" y="120"/>
                    <a:pt x="34" y="120"/>
                  </a:cubicBezTo>
                  <a:close/>
                  <a:moveTo>
                    <a:pt x="33" y="123"/>
                  </a:moveTo>
                  <a:cubicBezTo>
                    <a:pt x="33" y="123"/>
                    <a:pt x="33" y="123"/>
                    <a:pt x="33" y="123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2"/>
                    <a:pt x="33" y="123"/>
                    <a:pt x="33" y="123"/>
                  </a:cubicBezTo>
                  <a:close/>
                  <a:moveTo>
                    <a:pt x="32" y="125"/>
                  </a:moveTo>
                  <a:cubicBezTo>
                    <a:pt x="32" y="126"/>
                    <a:pt x="32" y="126"/>
                    <a:pt x="32" y="126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2" y="125"/>
                    <a:pt x="32" y="125"/>
                    <a:pt x="32" y="125"/>
                  </a:cubicBezTo>
                  <a:close/>
                  <a:moveTo>
                    <a:pt x="52" y="218"/>
                  </a:moveTo>
                  <a:cubicBezTo>
                    <a:pt x="52" y="217"/>
                    <a:pt x="52" y="217"/>
                    <a:pt x="52" y="217"/>
                  </a:cubicBezTo>
                  <a:cubicBezTo>
                    <a:pt x="53" y="217"/>
                    <a:pt x="53" y="217"/>
                    <a:pt x="53" y="217"/>
                  </a:cubicBezTo>
                  <a:cubicBezTo>
                    <a:pt x="53" y="217"/>
                    <a:pt x="53" y="217"/>
                    <a:pt x="53" y="217"/>
                  </a:cubicBezTo>
                  <a:cubicBezTo>
                    <a:pt x="53" y="218"/>
                    <a:pt x="53" y="218"/>
                    <a:pt x="53" y="218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2" y="218"/>
                    <a:pt x="52" y="218"/>
                    <a:pt x="52" y="218"/>
                  </a:cubicBezTo>
                  <a:close/>
                  <a:moveTo>
                    <a:pt x="47" y="215"/>
                  </a:moveTo>
                  <a:cubicBezTo>
                    <a:pt x="47" y="215"/>
                    <a:pt x="47" y="215"/>
                    <a:pt x="47" y="215"/>
                  </a:cubicBezTo>
                  <a:cubicBezTo>
                    <a:pt x="47" y="215"/>
                    <a:pt x="47" y="215"/>
                    <a:pt x="47" y="215"/>
                  </a:cubicBezTo>
                  <a:cubicBezTo>
                    <a:pt x="48" y="214"/>
                    <a:pt x="48" y="214"/>
                    <a:pt x="48" y="214"/>
                  </a:cubicBezTo>
                  <a:cubicBezTo>
                    <a:pt x="48" y="214"/>
                    <a:pt x="48" y="214"/>
                    <a:pt x="48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5"/>
                    <a:pt x="47" y="215"/>
                    <a:pt x="47" y="215"/>
                  </a:cubicBezTo>
                  <a:close/>
                  <a:moveTo>
                    <a:pt x="44" y="210"/>
                  </a:moveTo>
                  <a:cubicBezTo>
                    <a:pt x="44" y="210"/>
                    <a:pt x="44" y="210"/>
                    <a:pt x="44" y="210"/>
                  </a:cubicBezTo>
                  <a:cubicBezTo>
                    <a:pt x="44" y="210"/>
                    <a:pt x="44" y="210"/>
                    <a:pt x="44" y="210"/>
                  </a:cubicBezTo>
                  <a:cubicBezTo>
                    <a:pt x="45" y="210"/>
                    <a:pt x="45" y="210"/>
                    <a:pt x="45" y="210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10"/>
                    <a:pt x="44" y="210"/>
                    <a:pt x="44" y="210"/>
                  </a:cubicBezTo>
                  <a:close/>
                  <a:moveTo>
                    <a:pt x="42" y="210"/>
                  </a:moveTo>
                  <a:cubicBezTo>
                    <a:pt x="42" y="210"/>
                    <a:pt x="42" y="210"/>
                    <a:pt x="42" y="210"/>
                  </a:cubicBezTo>
                  <a:cubicBezTo>
                    <a:pt x="43" y="210"/>
                    <a:pt x="43" y="210"/>
                    <a:pt x="43" y="210"/>
                  </a:cubicBezTo>
                  <a:cubicBezTo>
                    <a:pt x="43" y="210"/>
                    <a:pt x="43" y="210"/>
                    <a:pt x="43" y="210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2" y="210"/>
                    <a:pt x="42" y="210"/>
                    <a:pt x="42" y="210"/>
                  </a:cubicBezTo>
                  <a:close/>
                  <a:moveTo>
                    <a:pt x="37" y="210"/>
                  </a:moveTo>
                  <a:cubicBezTo>
                    <a:pt x="37" y="210"/>
                    <a:pt x="37" y="210"/>
                    <a:pt x="37" y="210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9" y="211"/>
                    <a:pt x="39" y="211"/>
                    <a:pt x="39" y="211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7" y="210"/>
                    <a:pt x="37" y="210"/>
                    <a:pt x="37" y="210"/>
                  </a:cubicBezTo>
                  <a:close/>
                  <a:moveTo>
                    <a:pt x="31" y="186"/>
                  </a:moveTo>
                  <a:cubicBezTo>
                    <a:pt x="31" y="186"/>
                    <a:pt x="31" y="186"/>
                    <a:pt x="31" y="186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1" y="186"/>
                    <a:pt x="31" y="186"/>
                    <a:pt x="31" y="186"/>
                  </a:cubicBezTo>
                  <a:close/>
                  <a:moveTo>
                    <a:pt x="31" y="185"/>
                  </a:move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1" y="185"/>
                    <a:pt x="31" y="185"/>
                    <a:pt x="31" y="185"/>
                  </a:cubicBezTo>
                  <a:close/>
                  <a:moveTo>
                    <a:pt x="27" y="177"/>
                  </a:moveTo>
                  <a:cubicBezTo>
                    <a:pt x="27" y="177"/>
                    <a:pt x="27" y="177"/>
                    <a:pt x="27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7" y="177"/>
                    <a:pt x="27" y="177"/>
                    <a:pt x="27" y="177"/>
                  </a:cubicBezTo>
                  <a:close/>
                  <a:moveTo>
                    <a:pt x="27" y="176"/>
                  </a:moveTo>
                  <a:cubicBezTo>
                    <a:pt x="27" y="176"/>
                    <a:pt x="27" y="176"/>
                    <a:pt x="27" y="176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6"/>
                    <a:pt x="27" y="176"/>
                    <a:pt x="27" y="176"/>
                  </a:cubicBezTo>
                  <a:close/>
                  <a:moveTo>
                    <a:pt x="27" y="168"/>
                  </a:moveTo>
                  <a:cubicBezTo>
                    <a:pt x="28" y="168"/>
                    <a:pt x="28" y="168"/>
                    <a:pt x="28" y="168"/>
                  </a:cubicBezTo>
                  <a:cubicBezTo>
                    <a:pt x="29" y="168"/>
                    <a:pt x="29" y="168"/>
                    <a:pt x="29" y="168"/>
                  </a:cubicBezTo>
                  <a:cubicBezTo>
                    <a:pt x="28" y="167"/>
                    <a:pt x="28" y="167"/>
                    <a:pt x="28" y="167"/>
                  </a:cubicBezTo>
                  <a:cubicBezTo>
                    <a:pt x="27" y="168"/>
                    <a:pt x="27" y="168"/>
                    <a:pt x="27" y="168"/>
                  </a:cubicBezTo>
                  <a:close/>
                  <a:moveTo>
                    <a:pt x="28" y="167"/>
                  </a:moveTo>
                  <a:cubicBezTo>
                    <a:pt x="28" y="167"/>
                    <a:pt x="28" y="167"/>
                    <a:pt x="28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8" y="167"/>
                    <a:pt x="28" y="167"/>
                    <a:pt x="28" y="167"/>
                  </a:cubicBezTo>
                  <a:cubicBezTo>
                    <a:pt x="28" y="167"/>
                    <a:pt x="28" y="167"/>
                    <a:pt x="28" y="167"/>
                  </a:cubicBezTo>
                  <a:close/>
                  <a:moveTo>
                    <a:pt x="26" y="167"/>
                  </a:moveTo>
                  <a:cubicBezTo>
                    <a:pt x="26" y="167"/>
                    <a:pt x="26" y="167"/>
                    <a:pt x="26" y="167"/>
                  </a:cubicBezTo>
                  <a:cubicBezTo>
                    <a:pt x="27" y="167"/>
                    <a:pt x="27" y="167"/>
                    <a:pt x="27" y="167"/>
                  </a:cubicBezTo>
                  <a:cubicBezTo>
                    <a:pt x="27" y="167"/>
                    <a:pt x="27" y="167"/>
                    <a:pt x="27" y="167"/>
                  </a:cubicBezTo>
                  <a:cubicBezTo>
                    <a:pt x="26" y="167"/>
                    <a:pt x="26" y="167"/>
                    <a:pt x="26" y="167"/>
                  </a:cubicBezTo>
                  <a:cubicBezTo>
                    <a:pt x="26" y="167"/>
                    <a:pt x="26" y="167"/>
                    <a:pt x="26" y="167"/>
                  </a:cubicBezTo>
                  <a:close/>
                  <a:moveTo>
                    <a:pt x="29" y="160"/>
                  </a:moveTo>
                  <a:cubicBezTo>
                    <a:pt x="28" y="160"/>
                    <a:pt x="28" y="160"/>
                    <a:pt x="28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29" y="159"/>
                    <a:pt x="29" y="159"/>
                    <a:pt x="29" y="159"/>
                  </a:cubicBezTo>
                  <a:cubicBezTo>
                    <a:pt x="29" y="160"/>
                    <a:pt x="29" y="160"/>
                    <a:pt x="29" y="160"/>
                  </a:cubicBezTo>
                  <a:close/>
                  <a:moveTo>
                    <a:pt x="36" y="157"/>
                  </a:moveTo>
                  <a:cubicBezTo>
                    <a:pt x="36" y="157"/>
                    <a:pt x="36" y="157"/>
                    <a:pt x="36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6" y="157"/>
                    <a:pt x="36" y="157"/>
                    <a:pt x="36" y="157"/>
                  </a:cubicBezTo>
                  <a:cubicBezTo>
                    <a:pt x="36" y="157"/>
                    <a:pt x="36" y="157"/>
                    <a:pt x="36" y="157"/>
                  </a:cubicBezTo>
                  <a:cubicBezTo>
                    <a:pt x="36" y="157"/>
                    <a:pt x="36" y="157"/>
                    <a:pt x="36" y="157"/>
                  </a:cubicBezTo>
                  <a:close/>
                  <a:moveTo>
                    <a:pt x="33" y="153"/>
                  </a:moveTo>
                  <a:cubicBezTo>
                    <a:pt x="33" y="154"/>
                    <a:pt x="33" y="154"/>
                    <a:pt x="33" y="154"/>
                  </a:cubicBezTo>
                  <a:cubicBezTo>
                    <a:pt x="33" y="154"/>
                    <a:pt x="33" y="154"/>
                    <a:pt x="33" y="154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4" y="153"/>
                    <a:pt x="34" y="153"/>
                    <a:pt x="34" y="153"/>
                  </a:cubicBezTo>
                  <a:cubicBezTo>
                    <a:pt x="33" y="153"/>
                    <a:pt x="33" y="153"/>
                    <a:pt x="33" y="153"/>
                  </a:cubicBezTo>
                  <a:cubicBezTo>
                    <a:pt x="33" y="153"/>
                    <a:pt x="33" y="153"/>
                    <a:pt x="33" y="153"/>
                  </a:cubicBezTo>
                  <a:close/>
                  <a:moveTo>
                    <a:pt x="36" y="153"/>
                  </a:moveTo>
                  <a:cubicBezTo>
                    <a:pt x="37" y="153"/>
                    <a:pt x="37" y="153"/>
                    <a:pt x="37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6" y="153"/>
                    <a:pt x="36" y="153"/>
                    <a:pt x="36" y="153"/>
                  </a:cubicBezTo>
                  <a:close/>
                  <a:moveTo>
                    <a:pt x="34" y="153"/>
                  </a:moveTo>
                  <a:cubicBezTo>
                    <a:pt x="35" y="153"/>
                    <a:pt x="35" y="153"/>
                    <a:pt x="35" y="153"/>
                  </a:cubicBezTo>
                  <a:cubicBezTo>
                    <a:pt x="36" y="153"/>
                    <a:pt x="36" y="153"/>
                    <a:pt x="36" y="153"/>
                  </a:cubicBezTo>
                  <a:cubicBezTo>
                    <a:pt x="37" y="152"/>
                    <a:pt x="37" y="152"/>
                    <a:pt x="37" y="152"/>
                  </a:cubicBezTo>
                  <a:cubicBezTo>
                    <a:pt x="36" y="152"/>
                    <a:pt x="36" y="152"/>
                    <a:pt x="36" y="152"/>
                  </a:cubicBezTo>
                  <a:cubicBezTo>
                    <a:pt x="35" y="152"/>
                    <a:pt x="35" y="152"/>
                    <a:pt x="35" y="152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34" y="153"/>
                    <a:pt x="34" y="153"/>
                    <a:pt x="34" y="153"/>
                  </a:cubicBezTo>
                  <a:close/>
                  <a:moveTo>
                    <a:pt x="42" y="137"/>
                  </a:moveTo>
                  <a:cubicBezTo>
                    <a:pt x="42" y="138"/>
                    <a:pt x="42" y="138"/>
                    <a:pt x="42" y="138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2" y="137"/>
                    <a:pt x="42" y="137"/>
                    <a:pt x="42" y="137"/>
                  </a:cubicBezTo>
                  <a:close/>
                  <a:moveTo>
                    <a:pt x="42" y="135"/>
                  </a:moveTo>
                  <a:cubicBezTo>
                    <a:pt x="41" y="135"/>
                    <a:pt x="41" y="135"/>
                    <a:pt x="41" y="135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42" y="135"/>
                    <a:pt x="42" y="135"/>
                    <a:pt x="42" y="135"/>
                  </a:cubicBezTo>
                  <a:close/>
                  <a:moveTo>
                    <a:pt x="39" y="130"/>
                  </a:moveTo>
                  <a:cubicBezTo>
                    <a:pt x="40" y="130"/>
                    <a:pt x="40" y="130"/>
                    <a:pt x="40" y="130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30"/>
                    <a:pt x="39" y="130"/>
                    <a:pt x="39" y="130"/>
                  </a:cubicBezTo>
                  <a:close/>
                  <a:moveTo>
                    <a:pt x="39" y="133"/>
                  </a:move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39" y="133"/>
                    <a:pt x="39" y="133"/>
                    <a:pt x="39" y="133"/>
                  </a:cubicBezTo>
                  <a:close/>
                  <a:moveTo>
                    <a:pt x="36" y="133"/>
                  </a:moveTo>
                  <a:cubicBezTo>
                    <a:pt x="37" y="133"/>
                    <a:pt x="37" y="133"/>
                    <a:pt x="37" y="133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3"/>
                    <a:pt x="36" y="133"/>
                    <a:pt x="36" y="133"/>
                  </a:cubicBezTo>
                  <a:close/>
                  <a:moveTo>
                    <a:pt x="31" y="137"/>
                  </a:moveTo>
                  <a:cubicBezTo>
                    <a:pt x="31" y="137"/>
                    <a:pt x="31" y="137"/>
                    <a:pt x="31" y="137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1" y="137"/>
                    <a:pt x="31" y="137"/>
                    <a:pt x="31" y="137"/>
                  </a:cubicBezTo>
                  <a:close/>
                  <a:moveTo>
                    <a:pt x="41" y="144"/>
                  </a:moveTo>
                  <a:cubicBezTo>
                    <a:pt x="41" y="145"/>
                    <a:pt x="41" y="145"/>
                    <a:pt x="41" y="145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3" y="145"/>
                    <a:pt x="43" y="145"/>
                    <a:pt x="43" y="145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1" y="144"/>
                    <a:pt x="41" y="144"/>
                    <a:pt x="41" y="144"/>
                  </a:cubicBezTo>
                  <a:close/>
                  <a:moveTo>
                    <a:pt x="31" y="147"/>
                  </a:moveTo>
                  <a:cubicBezTo>
                    <a:pt x="31" y="147"/>
                    <a:pt x="31" y="147"/>
                    <a:pt x="31" y="147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3" y="148"/>
                    <a:pt x="33" y="148"/>
                    <a:pt x="33" y="148"/>
                  </a:cubicBezTo>
                  <a:cubicBezTo>
                    <a:pt x="34" y="148"/>
                    <a:pt x="34" y="148"/>
                    <a:pt x="34" y="148"/>
                  </a:cubicBezTo>
                  <a:cubicBezTo>
                    <a:pt x="34" y="148"/>
                    <a:pt x="34" y="148"/>
                    <a:pt x="34" y="148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8" y="147"/>
                    <a:pt x="38" y="147"/>
                    <a:pt x="38" y="147"/>
                  </a:cubicBezTo>
                  <a:cubicBezTo>
                    <a:pt x="40" y="146"/>
                    <a:pt x="40" y="146"/>
                    <a:pt x="40" y="146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44"/>
                    <a:pt x="39" y="144"/>
                    <a:pt x="39" y="144"/>
                  </a:cubicBezTo>
                  <a:cubicBezTo>
                    <a:pt x="38" y="144"/>
                    <a:pt x="38" y="144"/>
                    <a:pt x="38" y="144"/>
                  </a:cubicBezTo>
                  <a:cubicBezTo>
                    <a:pt x="37" y="144"/>
                    <a:pt x="37" y="144"/>
                    <a:pt x="37" y="144"/>
                  </a:cubicBezTo>
                  <a:cubicBezTo>
                    <a:pt x="37" y="142"/>
                    <a:pt x="37" y="142"/>
                    <a:pt x="37" y="142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1" y="139"/>
                    <a:pt x="31" y="139"/>
                    <a:pt x="31" y="139"/>
                  </a:cubicBezTo>
                  <a:cubicBezTo>
                    <a:pt x="31" y="139"/>
                    <a:pt x="31" y="139"/>
                    <a:pt x="31" y="139"/>
                  </a:cubicBezTo>
                  <a:cubicBezTo>
                    <a:pt x="30" y="140"/>
                    <a:pt x="30" y="140"/>
                    <a:pt x="30" y="140"/>
                  </a:cubicBezTo>
                  <a:cubicBezTo>
                    <a:pt x="30" y="141"/>
                    <a:pt x="30" y="141"/>
                    <a:pt x="30" y="141"/>
                  </a:cubicBezTo>
                  <a:cubicBezTo>
                    <a:pt x="31" y="142"/>
                    <a:pt x="31" y="142"/>
                    <a:pt x="31" y="142"/>
                  </a:cubicBezTo>
                  <a:cubicBezTo>
                    <a:pt x="32" y="142"/>
                    <a:pt x="32" y="142"/>
                    <a:pt x="32" y="142"/>
                  </a:cubicBezTo>
                  <a:cubicBezTo>
                    <a:pt x="31" y="142"/>
                    <a:pt x="31" y="142"/>
                    <a:pt x="31" y="142"/>
                  </a:cubicBezTo>
                  <a:cubicBezTo>
                    <a:pt x="30" y="142"/>
                    <a:pt x="30" y="142"/>
                    <a:pt x="30" y="142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0" y="145"/>
                    <a:pt x="30" y="145"/>
                    <a:pt x="30" y="145"/>
                  </a:cubicBezTo>
                  <a:cubicBezTo>
                    <a:pt x="32" y="146"/>
                    <a:pt x="32" y="146"/>
                    <a:pt x="32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34" y="146"/>
                    <a:pt x="34" y="146"/>
                    <a:pt x="34" y="146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2" y="146"/>
                    <a:pt x="32" y="146"/>
                    <a:pt x="32" y="146"/>
                  </a:cubicBezTo>
                  <a:cubicBezTo>
                    <a:pt x="31" y="146"/>
                    <a:pt x="31" y="146"/>
                    <a:pt x="31" y="146"/>
                  </a:cubicBezTo>
                  <a:lnTo>
                    <a:pt x="31" y="14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9" name="Freeform 161"/>
            <p:cNvSpPr>
              <a:spLocks noEditPoints="1"/>
            </p:cNvSpPr>
            <p:nvPr/>
          </p:nvSpPr>
          <p:spPr bwMode="auto">
            <a:xfrm>
              <a:off x="1705606" y="742950"/>
              <a:ext cx="1834736" cy="1541384"/>
            </a:xfrm>
            <a:custGeom>
              <a:avLst/>
              <a:gdLst>
                <a:gd name="T0" fmla="*/ 282 w 385"/>
                <a:gd name="T1" fmla="*/ 23 h 323"/>
                <a:gd name="T2" fmla="*/ 282 w 385"/>
                <a:gd name="T3" fmla="*/ 55 h 323"/>
                <a:gd name="T4" fmla="*/ 281 w 385"/>
                <a:gd name="T5" fmla="*/ 61 h 323"/>
                <a:gd name="T6" fmla="*/ 300 w 385"/>
                <a:gd name="T7" fmla="*/ 38 h 323"/>
                <a:gd name="T8" fmla="*/ 301 w 385"/>
                <a:gd name="T9" fmla="*/ 22 h 323"/>
                <a:gd name="T10" fmla="*/ 325 w 385"/>
                <a:gd name="T11" fmla="*/ 10 h 323"/>
                <a:gd name="T12" fmla="*/ 379 w 385"/>
                <a:gd name="T13" fmla="*/ 12 h 323"/>
                <a:gd name="T14" fmla="*/ 330 w 385"/>
                <a:gd name="T15" fmla="*/ 46 h 323"/>
                <a:gd name="T16" fmla="*/ 296 w 385"/>
                <a:gd name="T17" fmla="*/ 67 h 323"/>
                <a:gd name="T18" fmla="*/ 308 w 385"/>
                <a:gd name="T19" fmla="*/ 151 h 323"/>
                <a:gd name="T20" fmla="*/ 270 w 385"/>
                <a:gd name="T21" fmla="*/ 63 h 323"/>
                <a:gd name="T22" fmla="*/ 241 w 385"/>
                <a:gd name="T23" fmla="*/ 43 h 323"/>
                <a:gd name="T24" fmla="*/ 201 w 385"/>
                <a:gd name="T25" fmla="*/ 40 h 323"/>
                <a:gd name="T26" fmla="*/ 263 w 385"/>
                <a:gd name="T27" fmla="*/ 71 h 323"/>
                <a:gd name="T28" fmla="*/ 273 w 385"/>
                <a:gd name="T29" fmla="*/ 98 h 323"/>
                <a:gd name="T30" fmla="*/ 165 w 385"/>
                <a:gd name="T31" fmla="*/ 52 h 323"/>
                <a:gd name="T32" fmla="*/ 239 w 385"/>
                <a:gd name="T33" fmla="*/ 81 h 323"/>
                <a:gd name="T34" fmla="*/ 222 w 385"/>
                <a:gd name="T35" fmla="*/ 71 h 323"/>
                <a:gd name="T36" fmla="*/ 213 w 385"/>
                <a:gd name="T37" fmla="*/ 74 h 323"/>
                <a:gd name="T38" fmla="*/ 201 w 385"/>
                <a:gd name="T39" fmla="*/ 63 h 323"/>
                <a:gd name="T40" fmla="*/ 145 w 385"/>
                <a:gd name="T41" fmla="*/ 70 h 323"/>
                <a:gd name="T42" fmla="*/ 207 w 385"/>
                <a:gd name="T43" fmla="*/ 101 h 323"/>
                <a:gd name="T44" fmla="*/ 221 w 385"/>
                <a:gd name="T45" fmla="*/ 106 h 323"/>
                <a:gd name="T46" fmla="*/ 277 w 385"/>
                <a:gd name="T47" fmla="*/ 112 h 323"/>
                <a:gd name="T48" fmla="*/ 266 w 385"/>
                <a:gd name="T49" fmla="*/ 145 h 323"/>
                <a:gd name="T50" fmla="*/ 191 w 385"/>
                <a:gd name="T51" fmla="*/ 148 h 323"/>
                <a:gd name="T52" fmla="*/ 188 w 385"/>
                <a:gd name="T53" fmla="*/ 109 h 323"/>
                <a:gd name="T54" fmla="*/ 162 w 385"/>
                <a:gd name="T55" fmla="*/ 87 h 323"/>
                <a:gd name="T56" fmla="*/ 142 w 385"/>
                <a:gd name="T57" fmla="*/ 130 h 323"/>
                <a:gd name="T58" fmla="*/ 182 w 385"/>
                <a:gd name="T59" fmla="*/ 139 h 323"/>
                <a:gd name="T60" fmla="*/ 277 w 385"/>
                <a:gd name="T61" fmla="*/ 194 h 323"/>
                <a:gd name="T62" fmla="*/ 280 w 385"/>
                <a:gd name="T63" fmla="*/ 154 h 323"/>
                <a:gd name="T64" fmla="*/ 242 w 385"/>
                <a:gd name="T65" fmla="*/ 135 h 323"/>
                <a:gd name="T66" fmla="*/ 258 w 385"/>
                <a:gd name="T67" fmla="*/ 120 h 323"/>
                <a:gd name="T68" fmla="*/ 287 w 385"/>
                <a:gd name="T69" fmla="*/ 120 h 323"/>
                <a:gd name="T70" fmla="*/ 296 w 385"/>
                <a:gd name="T71" fmla="*/ 143 h 323"/>
                <a:gd name="T72" fmla="*/ 305 w 385"/>
                <a:gd name="T73" fmla="*/ 158 h 323"/>
                <a:gd name="T74" fmla="*/ 320 w 385"/>
                <a:gd name="T75" fmla="*/ 177 h 323"/>
                <a:gd name="T76" fmla="*/ 306 w 385"/>
                <a:gd name="T77" fmla="*/ 178 h 323"/>
                <a:gd name="T78" fmla="*/ 298 w 385"/>
                <a:gd name="T79" fmla="*/ 202 h 323"/>
                <a:gd name="T80" fmla="*/ 241 w 385"/>
                <a:gd name="T81" fmla="*/ 185 h 323"/>
                <a:gd name="T82" fmla="*/ 283 w 385"/>
                <a:gd name="T83" fmla="*/ 220 h 323"/>
                <a:gd name="T84" fmla="*/ 229 w 385"/>
                <a:gd name="T85" fmla="*/ 245 h 323"/>
                <a:gd name="T86" fmla="*/ 305 w 385"/>
                <a:gd name="T87" fmla="*/ 297 h 323"/>
                <a:gd name="T88" fmla="*/ 326 w 385"/>
                <a:gd name="T89" fmla="*/ 297 h 323"/>
                <a:gd name="T90" fmla="*/ 318 w 385"/>
                <a:gd name="T91" fmla="*/ 278 h 323"/>
                <a:gd name="T92" fmla="*/ 35 w 385"/>
                <a:gd name="T93" fmla="*/ 268 h 323"/>
                <a:gd name="T94" fmla="*/ 20 w 385"/>
                <a:gd name="T95" fmla="*/ 240 h 323"/>
                <a:gd name="T96" fmla="*/ 65 w 385"/>
                <a:gd name="T97" fmla="*/ 112 h 323"/>
                <a:gd name="T98" fmla="*/ 28 w 385"/>
                <a:gd name="T99" fmla="*/ 245 h 323"/>
                <a:gd name="T100" fmla="*/ 68 w 385"/>
                <a:gd name="T101" fmla="*/ 116 h 323"/>
                <a:gd name="T102" fmla="*/ 112 w 385"/>
                <a:gd name="T103" fmla="*/ 117 h 323"/>
                <a:gd name="T104" fmla="*/ 169 w 385"/>
                <a:gd name="T105" fmla="*/ 137 h 323"/>
                <a:gd name="T106" fmla="*/ 201 w 385"/>
                <a:gd name="T107" fmla="*/ 156 h 323"/>
                <a:gd name="T108" fmla="*/ 225 w 385"/>
                <a:gd name="T109" fmla="*/ 132 h 323"/>
                <a:gd name="T110" fmla="*/ 258 w 385"/>
                <a:gd name="T111" fmla="*/ 148 h 323"/>
                <a:gd name="T112" fmla="*/ 216 w 385"/>
                <a:gd name="T113" fmla="*/ 185 h 323"/>
                <a:gd name="T114" fmla="*/ 178 w 385"/>
                <a:gd name="T115" fmla="*/ 234 h 323"/>
                <a:gd name="T116" fmla="*/ 246 w 385"/>
                <a:gd name="T117" fmla="*/ 222 h 323"/>
                <a:gd name="T118" fmla="*/ 293 w 385"/>
                <a:gd name="T119" fmla="*/ 224 h 323"/>
                <a:gd name="T120" fmla="*/ 312 w 385"/>
                <a:gd name="T121" fmla="*/ 258 h 323"/>
                <a:gd name="T122" fmla="*/ 275 w 385"/>
                <a:gd name="T123" fmla="*/ 281 h 323"/>
                <a:gd name="T124" fmla="*/ 281 w 385"/>
                <a:gd name="T125" fmla="*/ 309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5" h="323">
                  <a:moveTo>
                    <a:pt x="278" y="57"/>
                  </a:moveTo>
                  <a:cubicBezTo>
                    <a:pt x="279" y="56"/>
                    <a:pt x="279" y="56"/>
                    <a:pt x="279" y="56"/>
                  </a:cubicBezTo>
                  <a:cubicBezTo>
                    <a:pt x="280" y="56"/>
                    <a:pt x="280" y="56"/>
                    <a:pt x="280" y="56"/>
                  </a:cubicBezTo>
                  <a:cubicBezTo>
                    <a:pt x="281" y="54"/>
                    <a:pt x="281" y="54"/>
                    <a:pt x="281" y="54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2" y="53"/>
                    <a:pt x="282" y="53"/>
                    <a:pt x="282" y="53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3" y="54"/>
                    <a:pt x="283" y="54"/>
                    <a:pt x="283" y="54"/>
                  </a:cubicBezTo>
                  <a:cubicBezTo>
                    <a:pt x="283" y="53"/>
                    <a:pt x="283" y="53"/>
                    <a:pt x="283" y="53"/>
                  </a:cubicBezTo>
                  <a:cubicBezTo>
                    <a:pt x="284" y="53"/>
                    <a:pt x="284" y="53"/>
                    <a:pt x="284" y="53"/>
                  </a:cubicBezTo>
                  <a:cubicBezTo>
                    <a:pt x="284" y="52"/>
                    <a:pt x="284" y="52"/>
                    <a:pt x="284" y="52"/>
                  </a:cubicBezTo>
                  <a:cubicBezTo>
                    <a:pt x="283" y="52"/>
                    <a:pt x="283" y="52"/>
                    <a:pt x="283" y="52"/>
                  </a:cubicBezTo>
                  <a:cubicBezTo>
                    <a:pt x="283" y="52"/>
                    <a:pt x="283" y="52"/>
                    <a:pt x="283" y="52"/>
                  </a:cubicBezTo>
                  <a:cubicBezTo>
                    <a:pt x="284" y="51"/>
                    <a:pt x="284" y="51"/>
                    <a:pt x="284" y="51"/>
                  </a:cubicBezTo>
                  <a:cubicBezTo>
                    <a:pt x="284" y="50"/>
                    <a:pt x="284" y="50"/>
                    <a:pt x="284" y="50"/>
                  </a:cubicBezTo>
                  <a:cubicBezTo>
                    <a:pt x="284" y="50"/>
                    <a:pt x="284" y="50"/>
                    <a:pt x="284" y="50"/>
                  </a:cubicBezTo>
                  <a:cubicBezTo>
                    <a:pt x="284" y="49"/>
                    <a:pt x="284" y="49"/>
                    <a:pt x="284" y="49"/>
                  </a:cubicBezTo>
                  <a:cubicBezTo>
                    <a:pt x="285" y="48"/>
                    <a:pt x="285" y="48"/>
                    <a:pt x="285" y="48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86" y="47"/>
                    <a:pt x="286" y="47"/>
                    <a:pt x="286" y="47"/>
                  </a:cubicBezTo>
                  <a:cubicBezTo>
                    <a:pt x="287" y="46"/>
                    <a:pt x="287" y="46"/>
                    <a:pt x="287" y="46"/>
                  </a:cubicBezTo>
                  <a:cubicBezTo>
                    <a:pt x="287" y="47"/>
                    <a:pt x="287" y="47"/>
                    <a:pt x="287" y="47"/>
                  </a:cubicBezTo>
                  <a:cubicBezTo>
                    <a:pt x="287" y="47"/>
                    <a:pt x="287" y="47"/>
                    <a:pt x="287" y="47"/>
                  </a:cubicBezTo>
                  <a:cubicBezTo>
                    <a:pt x="286" y="47"/>
                    <a:pt x="286" y="47"/>
                    <a:pt x="286" y="47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5" y="50"/>
                    <a:pt x="285" y="50"/>
                    <a:pt x="285" y="50"/>
                  </a:cubicBezTo>
                  <a:cubicBezTo>
                    <a:pt x="285" y="51"/>
                    <a:pt x="285" y="51"/>
                    <a:pt x="285" y="51"/>
                  </a:cubicBezTo>
                  <a:cubicBezTo>
                    <a:pt x="285" y="51"/>
                    <a:pt x="285" y="51"/>
                    <a:pt x="285" y="51"/>
                  </a:cubicBezTo>
                  <a:cubicBezTo>
                    <a:pt x="285" y="52"/>
                    <a:pt x="285" y="52"/>
                    <a:pt x="285" y="52"/>
                  </a:cubicBezTo>
                  <a:cubicBezTo>
                    <a:pt x="286" y="52"/>
                    <a:pt x="286" y="52"/>
                    <a:pt x="286" y="52"/>
                  </a:cubicBezTo>
                  <a:cubicBezTo>
                    <a:pt x="287" y="51"/>
                    <a:pt x="287" y="51"/>
                    <a:pt x="287" y="51"/>
                  </a:cubicBezTo>
                  <a:cubicBezTo>
                    <a:pt x="288" y="49"/>
                    <a:pt x="288" y="49"/>
                    <a:pt x="288" y="49"/>
                  </a:cubicBezTo>
                  <a:cubicBezTo>
                    <a:pt x="289" y="48"/>
                    <a:pt x="289" y="48"/>
                    <a:pt x="289" y="48"/>
                  </a:cubicBezTo>
                  <a:cubicBezTo>
                    <a:pt x="289" y="47"/>
                    <a:pt x="289" y="47"/>
                    <a:pt x="289" y="47"/>
                  </a:cubicBezTo>
                  <a:cubicBezTo>
                    <a:pt x="289" y="47"/>
                    <a:pt x="289" y="47"/>
                    <a:pt x="289" y="47"/>
                  </a:cubicBezTo>
                  <a:cubicBezTo>
                    <a:pt x="290" y="46"/>
                    <a:pt x="290" y="46"/>
                    <a:pt x="290" y="46"/>
                  </a:cubicBezTo>
                  <a:cubicBezTo>
                    <a:pt x="290" y="47"/>
                    <a:pt x="290" y="47"/>
                    <a:pt x="290" y="47"/>
                  </a:cubicBezTo>
                  <a:cubicBezTo>
                    <a:pt x="290" y="47"/>
                    <a:pt x="290" y="47"/>
                    <a:pt x="290" y="47"/>
                  </a:cubicBezTo>
                  <a:cubicBezTo>
                    <a:pt x="290" y="48"/>
                    <a:pt x="290" y="48"/>
                    <a:pt x="290" y="48"/>
                  </a:cubicBezTo>
                  <a:cubicBezTo>
                    <a:pt x="290" y="48"/>
                    <a:pt x="290" y="48"/>
                    <a:pt x="290" y="48"/>
                  </a:cubicBezTo>
                  <a:cubicBezTo>
                    <a:pt x="291" y="47"/>
                    <a:pt x="291" y="47"/>
                    <a:pt x="291" y="47"/>
                  </a:cubicBezTo>
                  <a:cubicBezTo>
                    <a:pt x="292" y="47"/>
                    <a:pt x="292" y="47"/>
                    <a:pt x="292" y="47"/>
                  </a:cubicBezTo>
                  <a:cubicBezTo>
                    <a:pt x="293" y="47"/>
                    <a:pt x="293" y="47"/>
                    <a:pt x="293" y="47"/>
                  </a:cubicBezTo>
                  <a:cubicBezTo>
                    <a:pt x="295" y="46"/>
                    <a:pt x="295" y="46"/>
                    <a:pt x="295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7" y="46"/>
                    <a:pt x="297" y="46"/>
                    <a:pt x="297" y="46"/>
                  </a:cubicBezTo>
                  <a:cubicBezTo>
                    <a:pt x="297" y="45"/>
                    <a:pt x="297" y="45"/>
                    <a:pt x="297" y="45"/>
                  </a:cubicBezTo>
                  <a:cubicBezTo>
                    <a:pt x="297" y="44"/>
                    <a:pt x="297" y="44"/>
                    <a:pt x="297" y="44"/>
                  </a:cubicBezTo>
                  <a:cubicBezTo>
                    <a:pt x="298" y="44"/>
                    <a:pt x="298" y="44"/>
                    <a:pt x="298" y="44"/>
                  </a:cubicBezTo>
                  <a:cubicBezTo>
                    <a:pt x="297" y="43"/>
                    <a:pt x="297" y="43"/>
                    <a:pt x="297" y="43"/>
                  </a:cubicBezTo>
                  <a:cubicBezTo>
                    <a:pt x="297" y="42"/>
                    <a:pt x="297" y="42"/>
                    <a:pt x="297" y="42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6" y="41"/>
                    <a:pt x="296" y="41"/>
                    <a:pt x="296" y="41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42"/>
                    <a:pt x="295" y="42"/>
                    <a:pt x="295" y="42"/>
                  </a:cubicBezTo>
                  <a:cubicBezTo>
                    <a:pt x="296" y="41"/>
                    <a:pt x="296" y="41"/>
                    <a:pt x="296" y="41"/>
                  </a:cubicBezTo>
                  <a:cubicBezTo>
                    <a:pt x="297" y="41"/>
                    <a:pt x="297" y="41"/>
                    <a:pt x="297" y="41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3" y="39"/>
                    <a:pt x="293" y="39"/>
                    <a:pt x="293" y="39"/>
                  </a:cubicBezTo>
                  <a:cubicBezTo>
                    <a:pt x="292" y="40"/>
                    <a:pt x="292" y="40"/>
                    <a:pt x="292" y="40"/>
                  </a:cubicBezTo>
                  <a:cubicBezTo>
                    <a:pt x="292" y="39"/>
                    <a:pt x="292" y="39"/>
                    <a:pt x="292" y="39"/>
                  </a:cubicBezTo>
                  <a:cubicBezTo>
                    <a:pt x="292" y="39"/>
                    <a:pt x="292" y="39"/>
                    <a:pt x="292" y="39"/>
                  </a:cubicBezTo>
                  <a:cubicBezTo>
                    <a:pt x="294" y="38"/>
                    <a:pt x="294" y="38"/>
                    <a:pt x="294" y="38"/>
                  </a:cubicBezTo>
                  <a:cubicBezTo>
                    <a:pt x="295" y="38"/>
                    <a:pt x="295" y="38"/>
                    <a:pt x="295" y="38"/>
                  </a:cubicBezTo>
                  <a:cubicBezTo>
                    <a:pt x="296" y="37"/>
                    <a:pt x="296" y="37"/>
                    <a:pt x="296" y="37"/>
                  </a:cubicBezTo>
                  <a:cubicBezTo>
                    <a:pt x="297" y="36"/>
                    <a:pt x="297" y="36"/>
                    <a:pt x="297" y="36"/>
                  </a:cubicBezTo>
                  <a:cubicBezTo>
                    <a:pt x="298" y="35"/>
                    <a:pt x="298" y="35"/>
                    <a:pt x="298" y="35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7" y="34"/>
                    <a:pt x="297" y="34"/>
                    <a:pt x="297" y="34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8" y="32"/>
                    <a:pt x="298" y="32"/>
                    <a:pt x="298" y="32"/>
                  </a:cubicBezTo>
                  <a:cubicBezTo>
                    <a:pt x="298" y="31"/>
                    <a:pt x="298" y="31"/>
                    <a:pt x="298" y="31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29"/>
                    <a:pt x="299" y="29"/>
                    <a:pt x="299" y="29"/>
                  </a:cubicBezTo>
                  <a:cubicBezTo>
                    <a:pt x="299" y="29"/>
                    <a:pt x="299" y="29"/>
                    <a:pt x="299" y="29"/>
                  </a:cubicBezTo>
                  <a:cubicBezTo>
                    <a:pt x="298" y="28"/>
                    <a:pt x="298" y="28"/>
                    <a:pt x="298" y="28"/>
                  </a:cubicBezTo>
                  <a:cubicBezTo>
                    <a:pt x="297" y="29"/>
                    <a:pt x="297" y="29"/>
                    <a:pt x="297" y="29"/>
                  </a:cubicBezTo>
                  <a:cubicBezTo>
                    <a:pt x="296" y="30"/>
                    <a:pt x="296" y="30"/>
                    <a:pt x="296" y="30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2"/>
                    <a:pt x="297" y="32"/>
                    <a:pt x="297" y="32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5" y="33"/>
                    <a:pt x="295" y="33"/>
                    <a:pt x="295" y="33"/>
                  </a:cubicBezTo>
                  <a:cubicBezTo>
                    <a:pt x="295" y="32"/>
                    <a:pt x="295" y="32"/>
                    <a:pt x="295" y="32"/>
                  </a:cubicBezTo>
                  <a:cubicBezTo>
                    <a:pt x="295" y="32"/>
                    <a:pt x="295" y="32"/>
                    <a:pt x="295" y="32"/>
                  </a:cubicBezTo>
                  <a:cubicBezTo>
                    <a:pt x="295" y="31"/>
                    <a:pt x="295" y="31"/>
                    <a:pt x="295" y="31"/>
                  </a:cubicBezTo>
                  <a:cubicBezTo>
                    <a:pt x="296" y="30"/>
                    <a:pt x="296" y="30"/>
                    <a:pt x="296" y="30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7" y="29"/>
                    <a:pt x="297" y="29"/>
                    <a:pt x="297" y="29"/>
                  </a:cubicBezTo>
                  <a:cubicBezTo>
                    <a:pt x="296" y="28"/>
                    <a:pt x="296" y="28"/>
                    <a:pt x="296" y="28"/>
                  </a:cubicBezTo>
                  <a:cubicBezTo>
                    <a:pt x="296" y="27"/>
                    <a:pt x="296" y="27"/>
                    <a:pt x="296" y="27"/>
                  </a:cubicBezTo>
                  <a:cubicBezTo>
                    <a:pt x="295" y="27"/>
                    <a:pt x="295" y="27"/>
                    <a:pt x="295" y="27"/>
                  </a:cubicBezTo>
                  <a:cubicBezTo>
                    <a:pt x="294" y="27"/>
                    <a:pt x="294" y="27"/>
                    <a:pt x="294" y="27"/>
                  </a:cubicBezTo>
                  <a:cubicBezTo>
                    <a:pt x="294" y="28"/>
                    <a:pt x="294" y="28"/>
                    <a:pt x="294" y="28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3" y="26"/>
                    <a:pt x="293" y="26"/>
                    <a:pt x="293" y="26"/>
                  </a:cubicBezTo>
                  <a:cubicBezTo>
                    <a:pt x="293" y="25"/>
                    <a:pt x="293" y="25"/>
                    <a:pt x="293" y="25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3" y="19"/>
                    <a:pt x="293" y="19"/>
                    <a:pt x="293" y="19"/>
                  </a:cubicBezTo>
                  <a:cubicBezTo>
                    <a:pt x="294" y="17"/>
                    <a:pt x="294" y="17"/>
                    <a:pt x="294" y="17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6"/>
                    <a:pt x="293" y="16"/>
                    <a:pt x="293" y="16"/>
                  </a:cubicBezTo>
                  <a:cubicBezTo>
                    <a:pt x="293" y="15"/>
                    <a:pt x="293" y="15"/>
                    <a:pt x="293" y="15"/>
                  </a:cubicBezTo>
                  <a:cubicBezTo>
                    <a:pt x="292" y="14"/>
                    <a:pt x="292" y="14"/>
                    <a:pt x="292" y="14"/>
                  </a:cubicBezTo>
                  <a:cubicBezTo>
                    <a:pt x="292" y="13"/>
                    <a:pt x="292" y="13"/>
                    <a:pt x="292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89" y="13"/>
                    <a:pt x="289" y="13"/>
                    <a:pt x="289" y="13"/>
                  </a:cubicBezTo>
                  <a:cubicBezTo>
                    <a:pt x="288" y="13"/>
                    <a:pt x="288" y="13"/>
                    <a:pt x="288" y="13"/>
                  </a:cubicBezTo>
                  <a:cubicBezTo>
                    <a:pt x="288" y="14"/>
                    <a:pt x="288" y="14"/>
                    <a:pt x="288" y="14"/>
                  </a:cubicBezTo>
                  <a:cubicBezTo>
                    <a:pt x="287" y="15"/>
                    <a:pt x="287" y="15"/>
                    <a:pt x="287" y="15"/>
                  </a:cubicBezTo>
                  <a:cubicBezTo>
                    <a:pt x="288" y="15"/>
                    <a:pt x="288" y="15"/>
                    <a:pt x="288" y="15"/>
                  </a:cubicBezTo>
                  <a:cubicBezTo>
                    <a:pt x="288" y="15"/>
                    <a:pt x="288" y="15"/>
                    <a:pt x="288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90" y="15"/>
                    <a:pt x="290" y="15"/>
                    <a:pt x="290" y="15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17"/>
                    <a:pt x="291" y="17"/>
                    <a:pt x="291" y="17"/>
                  </a:cubicBezTo>
                  <a:cubicBezTo>
                    <a:pt x="290" y="18"/>
                    <a:pt x="290" y="18"/>
                    <a:pt x="290" y="18"/>
                  </a:cubicBezTo>
                  <a:cubicBezTo>
                    <a:pt x="289" y="18"/>
                    <a:pt x="289" y="18"/>
                    <a:pt x="289" y="18"/>
                  </a:cubicBezTo>
                  <a:cubicBezTo>
                    <a:pt x="288" y="17"/>
                    <a:pt x="288" y="17"/>
                    <a:pt x="288" y="17"/>
                  </a:cubicBezTo>
                  <a:cubicBezTo>
                    <a:pt x="288" y="17"/>
                    <a:pt x="288" y="17"/>
                    <a:pt x="288" y="17"/>
                  </a:cubicBezTo>
                  <a:cubicBezTo>
                    <a:pt x="287" y="17"/>
                    <a:pt x="287" y="17"/>
                    <a:pt x="287" y="17"/>
                  </a:cubicBezTo>
                  <a:cubicBezTo>
                    <a:pt x="287" y="18"/>
                    <a:pt x="287" y="18"/>
                    <a:pt x="287" y="18"/>
                  </a:cubicBezTo>
                  <a:cubicBezTo>
                    <a:pt x="288" y="18"/>
                    <a:pt x="288" y="18"/>
                    <a:pt x="288" y="18"/>
                  </a:cubicBezTo>
                  <a:cubicBezTo>
                    <a:pt x="287" y="19"/>
                    <a:pt x="287" y="19"/>
                    <a:pt x="287" y="19"/>
                  </a:cubicBezTo>
                  <a:cubicBezTo>
                    <a:pt x="286" y="19"/>
                    <a:pt x="286" y="19"/>
                    <a:pt x="286" y="19"/>
                  </a:cubicBezTo>
                  <a:cubicBezTo>
                    <a:pt x="285" y="18"/>
                    <a:pt x="285" y="18"/>
                    <a:pt x="285" y="18"/>
                  </a:cubicBezTo>
                  <a:cubicBezTo>
                    <a:pt x="284" y="18"/>
                    <a:pt x="284" y="18"/>
                    <a:pt x="284" y="18"/>
                  </a:cubicBezTo>
                  <a:cubicBezTo>
                    <a:pt x="283" y="19"/>
                    <a:pt x="283" y="19"/>
                    <a:pt x="283" y="19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4" y="20"/>
                    <a:pt x="284" y="20"/>
                    <a:pt x="284" y="20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4" y="22"/>
                    <a:pt x="284" y="22"/>
                    <a:pt x="284" y="22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85" y="23"/>
                    <a:pt x="285" y="23"/>
                    <a:pt x="285" y="23"/>
                  </a:cubicBezTo>
                  <a:cubicBezTo>
                    <a:pt x="285" y="24"/>
                    <a:pt x="285" y="24"/>
                    <a:pt x="285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3" y="23"/>
                    <a:pt x="283" y="23"/>
                    <a:pt x="283" y="23"/>
                  </a:cubicBezTo>
                  <a:cubicBezTo>
                    <a:pt x="282" y="23"/>
                    <a:pt x="282" y="23"/>
                    <a:pt x="282" y="23"/>
                  </a:cubicBezTo>
                  <a:cubicBezTo>
                    <a:pt x="282" y="23"/>
                    <a:pt x="282" y="23"/>
                    <a:pt x="282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0" y="23"/>
                    <a:pt x="280" y="23"/>
                    <a:pt x="280" y="23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80" y="25"/>
                    <a:pt x="280" y="25"/>
                    <a:pt x="280" y="25"/>
                  </a:cubicBezTo>
                  <a:cubicBezTo>
                    <a:pt x="280" y="25"/>
                    <a:pt x="280" y="25"/>
                    <a:pt x="280" y="25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8" y="24"/>
                    <a:pt x="278" y="24"/>
                    <a:pt x="278" y="24"/>
                  </a:cubicBezTo>
                  <a:cubicBezTo>
                    <a:pt x="278" y="24"/>
                    <a:pt x="278" y="24"/>
                    <a:pt x="278" y="24"/>
                  </a:cubicBezTo>
                  <a:cubicBezTo>
                    <a:pt x="277" y="23"/>
                    <a:pt x="277" y="23"/>
                    <a:pt x="277" y="23"/>
                  </a:cubicBezTo>
                  <a:cubicBezTo>
                    <a:pt x="277" y="23"/>
                    <a:pt x="277" y="23"/>
                    <a:pt x="277" y="23"/>
                  </a:cubicBezTo>
                  <a:cubicBezTo>
                    <a:pt x="276" y="23"/>
                    <a:pt x="276" y="23"/>
                    <a:pt x="276" y="23"/>
                  </a:cubicBezTo>
                  <a:cubicBezTo>
                    <a:pt x="277" y="24"/>
                    <a:pt x="277" y="24"/>
                    <a:pt x="277" y="24"/>
                  </a:cubicBezTo>
                  <a:cubicBezTo>
                    <a:pt x="277" y="25"/>
                    <a:pt x="277" y="25"/>
                    <a:pt x="277" y="25"/>
                  </a:cubicBezTo>
                  <a:cubicBezTo>
                    <a:pt x="277" y="26"/>
                    <a:pt x="277" y="26"/>
                    <a:pt x="277" y="26"/>
                  </a:cubicBezTo>
                  <a:cubicBezTo>
                    <a:pt x="278" y="27"/>
                    <a:pt x="278" y="27"/>
                    <a:pt x="278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8" y="27"/>
                    <a:pt x="278" y="27"/>
                    <a:pt x="278" y="27"/>
                  </a:cubicBezTo>
                  <a:cubicBezTo>
                    <a:pt x="279" y="28"/>
                    <a:pt x="279" y="28"/>
                    <a:pt x="279" y="28"/>
                  </a:cubicBezTo>
                  <a:cubicBezTo>
                    <a:pt x="279" y="29"/>
                    <a:pt x="279" y="29"/>
                    <a:pt x="279" y="29"/>
                  </a:cubicBezTo>
                  <a:cubicBezTo>
                    <a:pt x="280" y="29"/>
                    <a:pt x="280" y="29"/>
                    <a:pt x="280" y="29"/>
                  </a:cubicBezTo>
                  <a:cubicBezTo>
                    <a:pt x="281" y="29"/>
                    <a:pt x="281" y="29"/>
                    <a:pt x="281" y="29"/>
                  </a:cubicBezTo>
                  <a:cubicBezTo>
                    <a:pt x="282" y="28"/>
                    <a:pt x="282" y="28"/>
                    <a:pt x="282" y="28"/>
                  </a:cubicBezTo>
                  <a:cubicBezTo>
                    <a:pt x="282" y="29"/>
                    <a:pt x="282" y="29"/>
                    <a:pt x="282" y="29"/>
                  </a:cubicBezTo>
                  <a:cubicBezTo>
                    <a:pt x="282" y="29"/>
                    <a:pt x="282" y="29"/>
                    <a:pt x="282" y="29"/>
                  </a:cubicBezTo>
                  <a:cubicBezTo>
                    <a:pt x="282" y="30"/>
                    <a:pt x="282" y="30"/>
                    <a:pt x="282" y="30"/>
                  </a:cubicBezTo>
                  <a:cubicBezTo>
                    <a:pt x="281" y="31"/>
                    <a:pt x="281" y="31"/>
                    <a:pt x="281" y="31"/>
                  </a:cubicBezTo>
                  <a:cubicBezTo>
                    <a:pt x="281" y="31"/>
                    <a:pt x="281" y="31"/>
                    <a:pt x="281" y="31"/>
                  </a:cubicBezTo>
                  <a:cubicBezTo>
                    <a:pt x="280" y="30"/>
                    <a:pt x="280" y="30"/>
                    <a:pt x="280" y="30"/>
                  </a:cubicBezTo>
                  <a:cubicBezTo>
                    <a:pt x="277" y="30"/>
                    <a:pt x="277" y="30"/>
                    <a:pt x="277" y="30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5" y="31"/>
                    <a:pt x="275" y="31"/>
                    <a:pt x="275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32"/>
                    <a:pt x="274" y="32"/>
                    <a:pt x="274" y="32"/>
                  </a:cubicBezTo>
                  <a:cubicBezTo>
                    <a:pt x="273" y="32"/>
                    <a:pt x="273" y="32"/>
                    <a:pt x="273" y="32"/>
                  </a:cubicBezTo>
                  <a:cubicBezTo>
                    <a:pt x="273" y="34"/>
                    <a:pt x="273" y="34"/>
                    <a:pt x="273" y="34"/>
                  </a:cubicBezTo>
                  <a:cubicBezTo>
                    <a:pt x="274" y="34"/>
                    <a:pt x="274" y="34"/>
                    <a:pt x="274" y="34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6" y="35"/>
                    <a:pt x="276" y="35"/>
                    <a:pt x="276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6" y="35"/>
                    <a:pt x="276" y="35"/>
                    <a:pt x="276" y="35"/>
                  </a:cubicBezTo>
                  <a:cubicBezTo>
                    <a:pt x="275" y="35"/>
                    <a:pt x="275" y="35"/>
                    <a:pt x="275" y="35"/>
                  </a:cubicBezTo>
                  <a:cubicBezTo>
                    <a:pt x="274" y="35"/>
                    <a:pt x="274" y="35"/>
                    <a:pt x="274" y="35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2" y="35"/>
                    <a:pt x="272" y="35"/>
                    <a:pt x="272" y="35"/>
                  </a:cubicBezTo>
                  <a:cubicBezTo>
                    <a:pt x="271" y="36"/>
                    <a:pt x="271" y="36"/>
                    <a:pt x="271" y="36"/>
                  </a:cubicBezTo>
                  <a:cubicBezTo>
                    <a:pt x="271" y="37"/>
                    <a:pt x="271" y="37"/>
                    <a:pt x="271" y="37"/>
                  </a:cubicBezTo>
                  <a:cubicBezTo>
                    <a:pt x="272" y="37"/>
                    <a:pt x="272" y="37"/>
                    <a:pt x="272" y="37"/>
                  </a:cubicBezTo>
                  <a:cubicBezTo>
                    <a:pt x="271" y="38"/>
                    <a:pt x="271" y="38"/>
                    <a:pt x="271" y="38"/>
                  </a:cubicBezTo>
                  <a:cubicBezTo>
                    <a:pt x="271" y="38"/>
                    <a:pt x="271" y="38"/>
                    <a:pt x="271" y="38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2" y="39"/>
                    <a:pt x="272" y="39"/>
                    <a:pt x="272" y="39"/>
                  </a:cubicBezTo>
                  <a:cubicBezTo>
                    <a:pt x="273" y="39"/>
                    <a:pt x="273" y="39"/>
                    <a:pt x="273" y="39"/>
                  </a:cubicBezTo>
                  <a:cubicBezTo>
                    <a:pt x="274" y="38"/>
                    <a:pt x="274" y="38"/>
                    <a:pt x="274" y="38"/>
                  </a:cubicBezTo>
                  <a:cubicBezTo>
                    <a:pt x="274" y="38"/>
                    <a:pt x="274" y="38"/>
                    <a:pt x="274" y="38"/>
                  </a:cubicBezTo>
                  <a:cubicBezTo>
                    <a:pt x="274" y="39"/>
                    <a:pt x="274" y="39"/>
                    <a:pt x="274" y="39"/>
                  </a:cubicBezTo>
                  <a:cubicBezTo>
                    <a:pt x="273" y="39"/>
                    <a:pt x="273" y="39"/>
                    <a:pt x="273" y="39"/>
                  </a:cubicBezTo>
                  <a:cubicBezTo>
                    <a:pt x="273" y="40"/>
                    <a:pt x="273" y="40"/>
                    <a:pt x="273" y="40"/>
                  </a:cubicBezTo>
                  <a:cubicBezTo>
                    <a:pt x="273" y="40"/>
                    <a:pt x="273" y="40"/>
                    <a:pt x="273" y="40"/>
                  </a:cubicBezTo>
                  <a:cubicBezTo>
                    <a:pt x="274" y="40"/>
                    <a:pt x="274" y="40"/>
                    <a:pt x="274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6" y="39"/>
                    <a:pt x="276" y="39"/>
                    <a:pt x="276" y="39"/>
                  </a:cubicBezTo>
                  <a:cubicBezTo>
                    <a:pt x="276" y="40"/>
                    <a:pt x="276" y="40"/>
                    <a:pt x="276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6" y="40"/>
                    <a:pt x="276" y="40"/>
                    <a:pt x="276" y="4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8" y="41"/>
                    <a:pt x="278" y="41"/>
                    <a:pt x="278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2"/>
                    <a:pt x="277" y="42"/>
                    <a:pt x="277" y="42"/>
                  </a:cubicBezTo>
                  <a:cubicBezTo>
                    <a:pt x="278" y="41"/>
                    <a:pt x="278" y="41"/>
                    <a:pt x="278" y="41"/>
                  </a:cubicBezTo>
                  <a:cubicBezTo>
                    <a:pt x="279" y="42"/>
                    <a:pt x="279" y="42"/>
                    <a:pt x="279" y="42"/>
                  </a:cubicBezTo>
                  <a:cubicBezTo>
                    <a:pt x="282" y="42"/>
                    <a:pt x="282" y="42"/>
                    <a:pt x="282" y="42"/>
                  </a:cubicBezTo>
                  <a:cubicBezTo>
                    <a:pt x="282" y="43"/>
                    <a:pt x="282" y="43"/>
                    <a:pt x="282" y="43"/>
                  </a:cubicBezTo>
                  <a:cubicBezTo>
                    <a:pt x="280" y="43"/>
                    <a:pt x="280" y="43"/>
                    <a:pt x="280" y="43"/>
                  </a:cubicBezTo>
                  <a:cubicBezTo>
                    <a:pt x="279" y="43"/>
                    <a:pt x="279" y="43"/>
                    <a:pt x="279" y="43"/>
                  </a:cubicBezTo>
                  <a:cubicBezTo>
                    <a:pt x="278" y="42"/>
                    <a:pt x="278" y="42"/>
                    <a:pt x="278" y="42"/>
                  </a:cubicBezTo>
                  <a:cubicBezTo>
                    <a:pt x="277" y="42"/>
                    <a:pt x="277" y="42"/>
                    <a:pt x="277" y="42"/>
                  </a:cubicBezTo>
                  <a:cubicBezTo>
                    <a:pt x="277" y="43"/>
                    <a:pt x="277" y="43"/>
                    <a:pt x="277" y="43"/>
                  </a:cubicBezTo>
                  <a:cubicBezTo>
                    <a:pt x="278" y="43"/>
                    <a:pt x="278" y="43"/>
                    <a:pt x="278" y="43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81" y="44"/>
                    <a:pt x="281" y="44"/>
                    <a:pt x="281" y="44"/>
                  </a:cubicBezTo>
                  <a:cubicBezTo>
                    <a:pt x="282" y="44"/>
                    <a:pt x="282" y="44"/>
                    <a:pt x="282" y="44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78" y="44"/>
                    <a:pt x="278" y="44"/>
                    <a:pt x="278" y="44"/>
                  </a:cubicBezTo>
                  <a:cubicBezTo>
                    <a:pt x="277" y="44"/>
                    <a:pt x="277" y="44"/>
                    <a:pt x="277" y="44"/>
                  </a:cubicBezTo>
                  <a:cubicBezTo>
                    <a:pt x="276" y="43"/>
                    <a:pt x="276" y="43"/>
                    <a:pt x="276" y="43"/>
                  </a:cubicBezTo>
                  <a:cubicBezTo>
                    <a:pt x="275" y="43"/>
                    <a:pt x="275" y="43"/>
                    <a:pt x="275" y="43"/>
                  </a:cubicBezTo>
                  <a:cubicBezTo>
                    <a:pt x="274" y="42"/>
                    <a:pt x="274" y="42"/>
                    <a:pt x="274" y="42"/>
                  </a:cubicBezTo>
                  <a:cubicBezTo>
                    <a:pt x="273" y="42"/>
                    <a:pt x="273" y="42"/>
                    <a:pt x="273" y="42"/>
                  </a:cubicBezTo>
                  <a:cubicBezTo>
                    <a:pt x="273" y="43"/>
                    <a:pt x="273" y="43"/>
                    <a:pt x="273" y="43"/>
                  </a:cubicBezTo>
                  <a:cubicBezTo>
                    <a:pt x="272" y="43"/>
                    <a:pt x="272" y="43"/>
                    <a:pt x="272" y="43"/>
                  </a:cubicBezTo>
                  <a:cubicBezTo>
                    <a:pt x="271" y="43"/>
                    <a:pt x="271" y="43"/>
                    <a:pt x="271" y="43"/>
                  </a:cubicBezTo>
                  <a:cubicBezTo>
                    <a:pt x="271" y="45"/>
                    <a:pt x="271" y="45"/>
                    <a:pt x="271" y="45"/>
                  </a:cubicBezTo>
                  <a:cubicBezTo>
                    <a:pt x="272" y="46"/>
                    <a:pt x="272" y="46"/>
                    <a:pt x="272" y="46"/>
                  </a:cubicBezTo>
                  <a:cubicBezTo>
                    <a:pt x="272" y="47"/>
                    <a:pt x="272" y="47"/>
                    <a:pt x="272" y="47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71" y="46"/>
                    <a:pt x="271" y="46"/>
                    <a:pt x="271" y="46"/>
                  </a:cubicBezTo>
                  <a:cubicBezTo>
                    <a:pt x="270" y="46"/>
                    <a:pt x="270" y="46"/>
                    <a:pt x="270" y="46"/>
                  </a:cubicBezTo>
                  <a:cubicBezTo>
                    <a:pt x="270" y="47"/>
                    <a:pt x="270" y="47"/>
                    <a:pt x="270" y="47"/>
                  </a:cubicBezTo>
                  <a:cubicBezTo>
                    <a:pt x="270" y="48"/>
                    <a:pt x="270" y="48"/>
                    <a:pt x="270" y="48"/>
                  </a:cubicBezTo>
                  <a:cubicBezTo>
                    <a:pt x="270" y="49"/>
                    <a:pt x="270" y="49"/>
                    <a:pt x="270" y="49"/>
                  </a:cubicBezTo>
                  <a:cubicBezTo>
                    <a:pt x="271" y="48"/>
                    <a:pt x="271" y="48"/>
                    <a:pt x="271" y="48"/>
                  </a:cubicBezTo>
                  <a:cubicBezTo>
                    <a:pt x="271" y="48"/>
                    <a:pt x="271" y="48"/>
                    <a:pt x="271" y="48"/>
                  </a:cubicBezTo>
                  <a:cubicBezTo>
                    <a:pt x="272" y="49"/>
                    <a:pt x="272" y="49"/>
                    <a:pt x="272" y="49"/>
                  </a:cubicBezTo>
                  <a:cubicBezTo>
                    <a:pt x="273" y="49"/>
                    <a:pt x="273" y="49"/>
                    <a:pt x="273" y="49"/>
                  </a:cubicBezTo>
                  <a:cubicBezTo>
                    <a:pt x="272" y="50"/>
                    <a:pt x="272" y="50"/>
                    <a:pt x="272" y="50"/>
                  </a:cubicBezTo>
                  <a:cubicBezTo>
                    <a:pt x="271" y="50"/>
                    <a:pt x="271" y="50"/>
                    <a:pt x="271" y="50"/>
                  </a:cubicBezTo>
                  <a:cubicBezTo>
                    <a:pt x="271" y="49"/>
                    <a:pt x="271" y="49"/>
                    <a:pt x="271" y="49"/>
                  </a:cubicBezTo>
                  <a:cubicBezTo>
                    <a:pt x="269" y="49"/>
                    <a:pt x="269" y="49"/>
                    <a:pt x="269" y="49"/>
                  </a:cubicBezTo>
                  <a:cubicBezTo>
                    <a:pt x="269" y="51"/>
                    <a:pt x="269" y="51"/>
                    <a:pt x="269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3"/>
                    <a:pt x="270" y="53"/>
                    <a:pt x="270" y="53"/>
                  </a:cubicBezTo>
                  <a:cubicBezTo>
                    <a:pt x="270" y="53"/>
                    <a:pt x="270" y="53"/>
                    <a:pt x="270" y="53"/>
                  </a:cubicBezTo>
                  <a:cubicBezTo>
                    <a:pt x="271" y="53"/>
                    <a:pt x="271" y="53"/>
                    <a:pt x="271" y="53"/>
                  </a:cubicBezTo>
                  <a:cubicBezTo>
                    <a:pt x="271" y="54"/>
                    <a:pt x="271" y="54"/>
                    <a:pt x="271" y="54"/>
                  </a:cubicBezTo>
                  <a:cubicBezTo>
                    <a:pt x="272" y="54"/>
                    <a:pt x="272" y="54"/>
                    <a:pt x="272" y="54"/>
                  </a:cubicBezTo>
                  <a:cubicBezTo>
                    <a:pt x="274" y="56"/>
                    <a:pt x="274" y="56"/>
                    <a:pt x="274" y="56"/>
                  </a:cubicBezTo>
                  <a:cubicBezTo>
                    <a:pt x="275" y="55"/>
                    <a:pt x="275" y="55"/>
                    <a:pt x="275" y="55"/>
                  </a:cubicBezTo>
                  <a:cubicBezTo>
                    <a:pt x="275" y="55"/>
                    <a:pt x="275" y="55"/>
                    <a:pt x="275" y="55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76" y="54"/>
                    <a:pt x="276" y="54"/>
                    <a:pt x="276" y="54"/>
                  </a:cubicBezTo>
                  <a:cubicBezTo>
                    <a:pt x="277" y="55"/>
                    <a:pt x="277" y="55"/>
                    <a:pt x="277" y="55"/>
                  </a:cubicBezTo>
                  <a:cubicBezTo>
                    <a:pt x="276" y="55"/>
                    <a:pt x="276" y="55"/>
                    <a:pt x="276" y="55"/>
                  </a:cubicBezTo>
                  <a:cubicBezTo>
                    <a:pt x="276" y="56"/>
                    <a:pt x="276" y="56"/>
                    <a:pt x="276" y="56"/>
                  </a:cubicBezTo>
                  <a:cubicBezTo>
                    <a:pt x="277" y="56"/>
                    <a:pt x="277" y="56"/>
                    <a:pt x="277" y="56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78" y="52"/>
                    <a:pt x="278" y="52"/>
                    <a:pt x="278" y="52"/>
                  </a:cubicBezTo>
                  <a:cubicBezTo>
                    <a:pt x="278" y="51"/>
                    <a:pt x="278" y="51"/>
                    <a:pt x="278" y="51"/>
                  </a:cubicBezTo>
                  <a:cubicBezTo>
                    <a:pt x="279" y="50"/>
                    <a:pt x="279" y="50"/>
                    <a:pt x="279" y="50"/>
                  </a:cubicBezTo>
                  <a:cubicBezTo>
                    <a:pt x="279" y="50"/>
                    <a:pt x="279" y="50"/>
                    <a:pt x="279" y="50"/>
                  </a:cubicBezTo>
                  <a:cubicBezTo>
                    <a:pt x="279" y="51"/>
                    <a:pt x="279" y="51"/>
                    <a:pt x="279" y="51"/>
                  </a:cubicBezTo>
                  <a:cubicBezTo>
                    <a:pt x="278" y="52"/>
                    <a:pt x="278" y="52"/>
                    <a:pt x="278" y="52"/>
                  </a:cubicBezTo>
                  <a:cubicBezTo>
                    <a:pt x="278" y="53"/>
                    <a:pt x="278" y="53"/>
                    <a:pt x="278" y="53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78" y="55"/>
                    <a:pt x="278" y="55"/>
                    <a:pt x="278" y="55"/>
                  </a:cubicBezTo>
                  <a:cubicBezTo>
                    <a:pt x="278" y="56"/>
                    <a:pt x="278" y="56"/>
                    <a:pt x="278" y="56"/>
                  </a:cubicBezTo>
                  <a:cubicBezTo>
                    <a:pt x="278" y="57"/>
                    <a:pt x="278" y="57"/>
                    <a:pt x="278" y="57"/>
                  </a:cubicBezTo>
                  <a:cubicBezTo>
                    <a:pt x="278" y="57"/>
                    <a:pt x="278" y="57"/>
                    <a:pt x="278" y="57"/>
                  </a:cubicBezTo>
                  <a:close/>
                  <a:moveTo>
                    <a:pt x="281" y="22"/>
                  </a:moveTo>
                  <a:cubicBezTo>
                    <a:pt x="281" y="21"/>
                    <a:pt x="281" y="21"/>
                    <a:pt x="281" y="21"/>
                  </a:cubicBezTo>
                  <a:cubicBezTo>
                    <a:pt x="281" y="21"/>
                    <a:pt x="281" y="21"/>
                    <a:pt x="281" y="21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3" y="22"/>
                    <a:pt x="283" y="22"/>
                    <a:pt x="283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1" y="22"/>
                    <a:pt x="281" y="22"/>
                    <a:pt x="281" y="22"/>
                  </a:cubicBezTo>
                  <a:cubicBezTo>
                    <a:pt x="281" y="22"/>
                    <a:pt x="281" y="22"/>
                    <a:pt x="281" y="22"/>
                  </a:cubicBezTo>
                  <a:close/>
                  <a:moveTo>
                    <a:pt x="281" y="57"/>
                  </a:moveTo>
                  <a:cubicBezTo>
                    <a:pt x="281" y="56"/>
                    <a:pt x="281" y="56"/>
                    <a:pt x="281" y="56"/>
                  </a:cubicBezTo>
                  <a:cubicBezTo>
                    <a:pt x="282" y="55"/>
                    <a:pt x="282" y="55"/>
                    <a:pt x="282" y="55"/>
                  </a:cubicBezTo>
                  <a:cubicBezTo>
                    <a:pt x="282" y="55"/>
                    <a:pt x="282" y="55"/>
                    <a:pt x="282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2" y="56"/>
                    <a:pt x="282" y="56"/>
                    <a:pt x="282" y="56"/>
                  </a:cubicBezTo>
                  <a:cubicBezTo>
                    <a:pt x="282" y="57"/>
                    <a:pt x="282" y="57"/>
                    <a:pt x="282" y="57"/>
                  </a:cubicBezTo>
                  <a:cubicBezTo>
                    <a:pt x="281" y="57"/>
                    <a:pt x="281" y="57"/>
                    <a:pt x="281" y="57"/>
                  </a:cubicBezTo>
                  <a:close/>
                  <a:moveTo>
                    <a:pt x="290" y="49"/>
                  </a:moveTo>
                  <a:cubicBezTo>
                    <a:pt x="291" y="48"/>
                    <a:pt x="291" y="48"/>
                    <a:pt x="291" y="48"/>
                  </a:cubicBezTo>
                  <a:cubicBezTo>
                    <a:pt x="292" y="48"/>
                    <a:pt x="292" y="48"/>
                    <a:pt x="292" y="48"/>
                  </a:cubicBezTo>
                  <a:cubicBezTo>
                    <a:pt x="293" y="47"/>
                    <a:pt x="293" y="47"/>
                    <a:pt x="293" y="47"/>
                  </a:cubicBezTo>
                  <a:cubicBezTo>
                    <a:pt x="294" y="48"/>
                    <a:pt x="294" y="48"/>
                    <a:pt x="294" y="48"/>
                  </a:cubicBezTo>
                  <a:cubicBezTo>
                    <a:pt x="295" y="48"/>
                    <a:pt x="295" y="48"/>
                    <a:pt x="295" y="48"/>
                  </a:cubicBezTo>
                  <a:cubicBezTo>
                    <a:pt x="294" y="49"/>
                    <a:pt x="294" y="49"/>
                    <a:pt x="294" y="49"/>
                  </a:cubicBezTo>
                  <a:cubicBezTo>
                    <a:pt x="293" y="49"/>
                    <a:pt x="293" y="49"/>
                    <a:pt x="293" y="49"/>
                  </a:cubicBezTo>
                  <a:cubicBezTo>
                    <a:pt x="292" y="49"/>
                    <a:pt x="292" y="49"/>
                    <a:pt x="292" y="49"/>
                  </a:cubicBezTo>
                  <a:cubicBezTo>
                    <a:pt x="291" y="50"/>
                    <a:pt x="291" y="50"/>
                    <a:pt x="291" y="50"/>
                  </a:cubicBezTo>
                  <a:cubicBezTo>
                    <a:pt x="291" y="49"/>
                    <a:pt x="291" y="49"/>
                    <a:pt x="291" y="49"/>
                  </a:cubicBezTo>
                  <a:cubicBezTo>
                    <a:pt x="290" y="49"/>
                    <a:pt x="290" y="49"/>
                    <a:pt x="290" y="49"/>
                  </a:cubicBezTo>
                  <a:close/>
                  <a:moveTo>
                    <a:pt x="357" y="2"/>
                  </a:moveTo>
                  <a:cubicBezTo>
                    <a:pt x="357" y="1"/>
                    <a:pt x="357" y="1"/>
                    <a:pt x="357" y="1"/>
                  </a:cubicBezTo>
                  <a:cubicBezTo>
                    <a:pt x="358" y="1"/>
                    <a:pt x="358" y="1"/>
                    <a:pt x="358" y="1"/>
                  </a:cubicBezTo>
                  <a:cubicBezTo>
                    <a:pt x="358" y="2"/>
                    <a:pt x="358" y="2"/>
                    <a:pt x="358" y="2"/>
                  </a:cubicBezTo>
                  <a:cubicBezTo>
                    <a:pt x="358" y="2"/>
                    <a:pt x="358" y="2"/>
                    <a:pt x="358" y="2"/>
                  </a:cubicBezTo>
                  <a:cubicBezTo>
                    <a:pt x="357" y="2"/>
                    <a:pt x="357" y="2"/>
                    <a:pt x="357" y="2"/>
                  </a:cubicBezTo>
                  <a:close/>
                  <a:moveTo>
                    <a:pt x="325" y="58"/>
                  </a:moveTo>
                  <a:cubicBezTo>
                    <a:pt x="325" y="59"/>
                    <a:pt x="325" y="59"/>
                    <a:pt x="325" y="59"/>
                  </a:cubicBezTo>
                  <a:cubicBezTo>
                    <a:pt x="325" y="59"/>
                    <a:pt x="325" y="59"/>
                    <a:pt x="325" y="59"/>
                  </a:cubicBezTo>
                  <a:cubicBezTo>
                    <a:pt x="326" y="59"/>
                    <a:pt x="326" y="59"/>
                    <a:pt x="326" y="59"/>
                  </a:cubicBezTo>
                  <a:cubicBezTo>
                    <a:pt x="326" y="59"/>
                    <a:pt x="326" y="59"/>
                    <a:pt x="326" y="59"/>
                  </a:cubicBezTo>
                  <a:cubicBezTo>
                    <a:pt x="325" y="58"/>
                    <a:pt x="325" y="58"/>
                    <a:pt x="325" y="58"/>
                  </a:cubicBezTo>
                  <a:cubicBezTo>
                    <a:pt x="325" y="58"/>
                    <a:pt x="325" y="58"/>
                    <a:pt x="325" y="58"/>
                  </a:cubicBezTo>
                  <a:close/>
                  <a:moveTo>
                    <a:pt x="309" y="67"/>
                  </a:moveTo>
                  <a:cubicBezTo>
                    <a:pt x="309" y="68"/>
                    <a:pt x="309" y="68"/>
                    <a:pt x="309" y="68"/>
                  </a:cubicBezTo>
                  <a:cubicBezTo>
                    <a:pt x="310" y="68"/>
                    <a:pt x="310" y="68"/>
                    <a:pt x="310" y="68"/>
                  </a:cubicBezTo>
                  <a:cubicBezTo>
                    <a:pt x="310" y="67"/>
                    <a:pt x="310" y="67"/>
                    <a:pt x="310" y="67"/>
                  </a:cubicBezTo>
                  <a:cubicBezTo>
                    <a:pt x="309" y="67"/>
                    <a:pt x="309" y="67"/>
                    <a:pt x="309" y="67"/>
                  </a:cubicBezTo>
                  <a:close/>
                  <a:moveTo>
                    <a:pt x="287" y="67"/>
                  </a:moveTo>
                  <a:cubicBezTo>
                    <a:pt x="286" y="66"/>
                    <a:pt x="286" y="66"/>
                    <a:pt x="286" y="66"/>
                  </a:cubicBezTo>
                  <a:cubicBezTo>
                    <a:pt x="286" y="65"/>
                    <a:pt x="286" y="65"/>
                    <a:pt x="286" y="65"/>
                  </a:cubicBezTo>
                  <a:cubicBezTo>
                    <a:pt x="287" y="65"/>
                    <a:pt x="287" y="65"/>
                    <a:pt x="287" y="65"/>
                  </a:cubicBezTo>
                  <a:cubicBezTo>
                    <a:pt x="287" y="66"/>
                    <a:pt x="287" y="66"/>
                    <a:pt x="287" y="66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7"/>
                    <a:pt x="287" y="67"/>
                    <a:pt x="287" y="67"/>
                  </a:cubicBezTo>
                  <a:close/>
                  <a:moveTo>
                    <a:pt x="280" y="79"/>
                  </a:moveTo>
                  <a:cubicBezTo>
                    <a:pt x="280" y="78"/>
                    <a:pt x="280" y="78"/>
                    <a:pt x="280" y="78"/>
                  </a:cubicBezTo>
                  <a:cubicBezTo>
                    <a:pt x="280" y="78"/>
                    <a:pt x="280" y="78"/>
                    <a:pt x="280" y="78"/>
                  </a:cubicBezTo>
                  <a:cubicBezTo>
                    <a:pt x="280" y="77"/>
                    <a:pt x="280" y="77"/>
                    <a:pt x="280" y="77"/>
                  </a:cubicBezTo>
                  <a:cubicBezTo>
                    <a:pt x="280" y="77"/>
                    <a:pt x="280" y="77"/>
                    <a:pt x="280" y="77"/>
                  </a:cubicBezTo>
                  <a:cubicBezTo>
                    <a:pt x="279" y="77"/>
                    <a:pt x="279" y="77"/>
                    <a:pt x="279" y="77"/>
                  </a:cubicBezTo>
                  <a:cubicBezTo>
                    <a:pt x="279" y="78"/>
                    <a:pt x="279" y="78"/>
                    <a:pt x="279" y="78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80" y="80"/>
                    <a:pt x="280" y="80"/>
                    <a:pt x="280" y="80"/>
                  </a:cubicBezTo>
                  <a:cubicBezTo>
                    <a:pt x="280" y="81"/>
                    <a:pt x="280" y="81"/>
                    <a:pt x="280" y="81"/>
                  </a:cubicBezTo>
                  <a:cubicBezTo>
                    <a:pt x="279" y="81"/>
                    <a:pt x="279" y="81"/>
                    <a:pt x="279" y="81"/>
                  </a:cubicBezTo>
                  <a:cubicBezTo>
                    <a:pt x="279" y="80"/>
                    <a:pt x="279" y="80"/>
                    <a:pt x="279" y="80"/>
                  </a:cubicBezTo>
                  <a:cubicBezTo>
                    <a:pt x="277" y="80"/>
                    <a:pt x="277" y="80"/>
                    <a:pt x="277" y="80"/>
                  </a:cubicBezTo>
                  <a:cubicBezTo>
                    <a:pt x="277" y="80"/>
                    <a:pt x="277" y="80"/>
                    <a:pt x="277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5" y="79"/>
                    <a:pt x="275" y="79"/>
                    <a:pt x="275" y="79"/>
                  </a:cubicBezTo>
                  <a:cubicBezTo>
                    <a:pt x="275" y="79"/>
                    <a:pt x="275" y="79"/>
                    <a:pt x="275" y="79"/>
                  </a:cubicBezTo>
                  <a:cubicBezTo>
                    <a:pt x="274" y="79"/>
                    <a:pt x="274" y="79"/>
                    <a:pt x="274" y="79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75" y="76"/>
                    <a:pt x="275" y="76"/>
                    <a:pt x="275" y="76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6"/>
                    <a:pt x="274" y="76"/>
                    <a:pt x="274" y="76"/>
                  </a:cubicBezTo>
                  <a:cubicBezTo>
                    <a:pt x="274" y="76"/>
                    <a:pt x="274" y="76"/>
                    <a:pt x="274" y="76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72" y="78"/>
                    <a:pt x="272" y="78"/>
                    <a:pt x="272" y="78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76"/>
                    <a:pt x="272" y="76"/>
                    <a:pt x="272" y="76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4"/>
                    <a:pt x="272" y="74"/>
                    <a:pt x="272" y="74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1" y="75"/>
                    <a:pt x="271" y="75"/>
                    <a:pt x="271" y="75"/>
                  </a:cubicBezTo>
                  <a:cubicBezTo>
                    <a:pt x="271" y="76"/>
                    <a:pt x="271" y="76"/>
                    <a:pt x="271" y="76"/>
                  </a:cubicBezTo>
                  <a:cubicBezTo>
                    <a:pt x="271" y="76"/>
                    <a:pt x="271" y="76"/>
                    <a:pt x="271" y="76"/>
                  </a:cubicBezTo>
                  <a:cubicBezTo>
                    <a:pt x="271" y="77"/>
                    <a:pt x="271" y="77"/>
                    <a:pt x="271" y="77"/>
                  </a:cubicBezTo>
                  <a:cubicBezTo>
                    <a:pt x="270" y="77"/>
                    <a:pt x="270" y="77"/>
                    <a:pt x="270" y="77"/>
                  </a:cubicBezTo>
                  <a:cubicBezTo>
                    <a:pt x="269" y="77"/>
                    <a:pt x="269" y="77"/>
                    <a:pt x="269" y="77"/>
                  </a:cubicBezTo>
                  <a:cubicBezTo>
                    <a:pt x="269" y="77"/>
                    <a:pt x="269" y="77"/>
                    <a:pt x="269" y="77"/>
                  </a:cubicBezTo>
                  <a:cubicBezTo>
                    <a:pt x="269" y="76"/>
                    <a:pt x="269" y="76"/>
                    <a:pt x="269" y="76"/>
                  </a:cubicBezTo>
                  <a:cubicBezTo>
                    <a:pt x="269" y="76"/>
                    <a:pt x="269" y="76"/>
                    <a:pt x="269" y="76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69" y="73"/>
                    <a:pt x="269" y="73"/>
                    <a:pt x="269" y="73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7" y="76"/>
                    <a:pt x="267" y="76"/>
                    <a:pt x="267" y="76"/>
                  </a:cubicBezTo>
                  <a:cubicBezTo>
                    <a:pt x="266" y="75"/>
                    <a:pt x="266" y="75"/>
                    <a:pt x="266" y="75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7" y="73"/>
                    <a:pt x="267" y="73"/>
                    <a:pt x="267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7" y="72"/>
                    <a:pt x="267" y="72"/>
                    <a:pt x="267" y="72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0"/>
                    <a:pt x="268" y="70"/>
                    <a:pt x="268" y="70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69"/>
                    <a:pt x="271" y="69"/>
                    <a:pt x="271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6" y="69"/>
                    <a:pt x="276" y="69"/>
                    <a:pt x="276" y="69"/>
                  </a:cubicBezTo>
                  <a:cubicBezTo>
                    <a:pt x="277" y="68"/>
                    <a:pt x="277" y="68"/>
                    <a:pt x="277" y="68"/>
                  </a:cubicBezTo>
                  <a:cubicBezTo>
                    <a:pt x="277" y="69"/>
                    <a:pt x="277" y="69"/>
                    <a:pt x="277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9" y="69"/>
                    <a:pt x="279" y="69"/>
                    <a:pt x="279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79" y="68"/>
                    <a:pt x="279" y="68"/>
                    <a:pt x="279" y="68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79" y="67"/>
                    <a:pt x="279" y="67"/>
                    <a:pt x="279" y="67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81" y="67"/>
                    <a:pt x="281" y="67"/>
                    <a:pt x="281" y="67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79" y="66"/>
                    <a:pt x="279" y="66"/>
                    <a:pt x="279" y="66"/>
                  </a:cubicBezTo>
                  <a:cubicBezTo>
                    <a:pt x="279" y="67"/>
                    <a:pt x="279" y="67"/>
                    <a:pt x="279" y="67"/>
                  </a:cubicBezTo>
                  <a:cubicBezTo>
                    <a:pt x="278" y="66"/>
                    <a:pt x="278" y="66"/>
                    <a:pt x="278" y="66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2"/>
                    <a:pt x="279" y="62"/>
                    <a:pt x="279" y="62"/>
                  </a:cubicBezTo>
                  <a:cubicBezTo>
                    <a:pt x="279" y="62"/>
                    <a:pt x="279" y="62"/>
                    <a:pt x="279" y="62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80" y="60"/>
                    <a:pt x="280" y="60"/>
                    <a:pt x="280" y="60"/>
                  </a:cubicBezTo>
                  <a:cubicBezTo>
                    <a:pt x="281" y="61"/>
                    <a:pt x="281" y="61"/>
                    <a:pt x="281" y="61"/>
                  </a:cubicBezTo>
                  <a:cubicBezTo>
                    <a:pt x="282" y="60"/>
                    <a:pt x="282" y="60"/>
                    <a:pt x="282" y="60"/>
                  </a:cubicBezTo>
                  <a:cubicBezTo>
                    <a:pt x="283" y="61"/>
                    <a:pt x="283" y="61"/>
                    <a:pt x="283" y="61"/>
                  </a:cubicBezTo>
                  <a:cubicBezTo>
                    <a:pt x="283" y="61"/>
                    <a:pt x="283" y="61"/>
                    <a:pt x="283" y="61"/>
                  </a:cubicBezTo>
                  <a:cubicBezTo>
                    <a:pt x="284" y="62"/>
                    <a:pt x="284" y="62"/>
                    <a:pt x="284" y="62"/>
                  </a:cubicBezTo>
                  <a:cubicBezTo>
                    <a:pt x="285" y="63"/>
                    <a:pt x="285" y="63"/>
                    <a:pt x="285" y="63"/>
                  </a:cubicBezTo>
                  <a:cubicBezTo>
                    <a:pt x="285" y="66"/>
                    <a:pt x="285" y="66"/>
                    <a:pt x="285" y="66"/>
                  </a:cubicBezTo>
                  <a:cubicBezTo>
                    <a:pt x="284" y="67"/>
                    <a:pt x="284" y="67"/>
                    <a:pt x="284" y="67"/>
                  </a:cubicBezTo>
                  <a:cubicBezTo>
                    <a:pt x="285" y="67"/>
                    <a:pt x="285" y="67"/>
                    <a:pt x="285" y="67"/>
                  </a:cubicBezTo>
                  <a:cubicBezTo>
                    <a:pt x="285" y="67"/>
                    <a:pt x="285" y="67"/>
                    <a:pt x="285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8"/>
                    <a:pt x="287" y="68"/>
                    <a:pt x="287" y="68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68"/>
                    <a:pt x="288" y="68"/>
                    <a:pt x="288" y="68"/>
                  </a:cubicBezTo>
                  <a:cubicBezTo>
                    <a:pt x="290" y="68"/>
                    <a:pt x="290" y="68"/>
                    <a:pt x="290" y="68"/>
                  </a:cubicBezTo>
                  <a:cubicBezTo>
                    <a:pt x="291" y="69"/>
                    <a:pt x="291" y="69"/>
                    <a:pt x="291" y="69"/>
                  </a:cubicBezTo>
                  <a:cubicBezTo>
                    <a:pt x="291" y="69"/>
                    <a:pt x="291" y="69"/>
                    <a:pt x="291" y="69"/>
                  </a:cubicBezTo>
                  <a:cubicBezTo>
                    <a:pt x="291" y="68"/>
                    <a:pt x="291" y="68"/>
                    <a:pt x="291" y="68"/>
                  </a:cubicBezTo>
                  <a:cubicBezTo>
                    <a:pt x="292" y="68"/>
                    <a:pt x="292" y="68"/>
                    <a:pt x="292" y="68"/>
                  </a:cubicBezTo>
                  <a:cubicBezTo>
                    <a:pt x="293" y="67"/>
                    <a:pt x="293" y="67"/>
                    <a:pt x="293" y="67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295" y="65"/>
                    <a:pt x="295" y="65"/>
                    <a:pt x="295" y="65"/>
                  </a:cubicBezTo>
                  <a:cubicBezTo>
                    <a:pt x="297" y="64"/>
                    <a:pt x="297" y="64"/>
                    <a:pt x="297" y="64"/>
                  </a:cubicBezTo>
                  <a:cubicBezTo>
                    <a:pt x="297" y="63"/>
                    <a:pt x="297" y="63"/>
                    <a:pt x="297" y="63"/>
                  </a:cubicBezTo>
                  <a:cubicBezTo>
                    <a:pt x="298" y="62"/>
                    <a:pt x="298" y="62"/>
                    <a:pt x="298" y="62"/>
                  </a:cubicBezTo>
                  <a:cubicBezTo>
                    <a:pt x="297" y="62"/>
                    <a:pt x="297" y="62"/>
                    <a:pt x="297" y="62"/>
                  </a:cubicBezTo>
                  <a:cubicBezTo>
                    <a:pt x="296" y="63"/>
                    <a:pt x="296" y="63"/>
                    <a:pt x="296" y="63"/>
                  </a:cubicBezTo>
                  <a:cubicBezTo>
                    <a:pt x="296" y="63"/>
                    <a:pt x="296" y="63"/>
                    <a:pt x="296" y="63"/>
                  </a:cubicBezTo>
                  <a:cubicBezTo>
                    <a:pt x="295" y="65"/>
                    <a:pt x="295" y="65"/>
                    <a:pt x="295" y="65"/>
                  </a:cubicBezTo>
                  <a:cubicBezTo>
                    <a:pt x="294" y="65"/>
                    <a:pt x="294" y="65"/>
                    <a:pt x="294" y="65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293" y="67"/>
                    <a:pt x="293" y="67"/>
                    <a:pt x="293" y="67"/>
                  </a:cubicBezTo>
                  <a:cubicBezTo>
                    <a:pt x="291" y="67"/>
                    <a:pt x="291" y="67"/>
                    <a:pt x="291" y="67"/>
                  </a:cubicBezTo>
                  <a:cubicBezTo>
                    <a:pt x="291" y="67"/>
                    <a:pt x="291" y="67"/>
                    <a:pt x="291" y="67"/>
                  </a:cubicBezTo>
                  <a:cubicBezTo>
                    <a:pt x="290" y="67"/>
                    <a:pt x="290" y="67"/>
                    <a:pt x="290" y="67"/>
                  </a:cubicBezTo>
                  <a:cubicBezTo>
                    <a:pt x="290" y="67"/>
                    <a:pt x="290" y="67"/>
                    <a:pt x="290" y="67"/>
                  </a:cubicBezTo>
                  <a:cubicBezTo>
                    <a:pt x="289" y="67"/>
                    <a:pt x="289" y="67"/>
                    <a:pt x="289" y="67"/>
                  </a:cubicBezTo>
                  <a:cubicBezTo>
                    <a:pt x="288" y="66"/>
                    <a:pt x="288" y="66"/>
                    <a:pt x="288" y="66"/>
                  </a:cubicBezTo>
                  <a:cubicBezTo>
                    <a:pt x="288" y="66"/>
                    <a:pt x="288" y="66"/>
                    <a:pt x="288" y="66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90" y="64"/>
                    <a:pt x="290" y="64"/>
                    <a:pt x="290" y="64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88" y="65"/>
                    <a:pt x="288" y="65"/>
                    <a:pt x="288" y="65"/>
                  </a:cubicBezTo>
                  <a:cubicBezTo>
                    <a:pt x="287" y="65"/>
                    <a:pt x="287" y="65"/>
                    <a:pt x="287" y="65"/>
                  </a:cubicBezTo>
                  <a:cubicBezTo>
                    <a:pt x="287" y="64"/>
                    <a:pt x="287" y="64"/>
                    <a:pt x="287" y="64"/>
                  </a:cubicBezTo>
                  <a:cubicBezTo>
                    <a:pt x="287" y="64"/>
                    <a:pt x="287" y="64"/>
                    <a:pt x="287" y="64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87" y="61"/>
                    <a:pt x="287" y="61"/>
                    <a:pt x="287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90" y="61"/>
                    <a:pt x="290" y="61"/>
                    <a:pt x="290" y="61"/>
                  </a:cubicBezTo>
                  <a:cubicBezTo>
                    <a:pt x="291" y="61"/>
                    <a:pt x="291" y="61"/>
                    <a:pt x="291" y="61"/>
                  </a:cubicBezTo>
                  <a:cubicBezTo>
                    <a:pt x="290" y="61"/>
                    <a:pt x="290" y="61"/>
                    <a:pt x="290" y="61"/>
                  </a:cubicBezTo>
                  <a:cubicBezTo>
                    <a:pt x="290" y="60"/>
                    <a:pt x="290" y="60"/>
                    <a:pt x="290" y="60"/>
                  </a:cubicBezTo>
                  <a:cubicBezTo>
                    <a:pt x="290" y="60"/>
                    <a:pt x="290" y="60"/>
                    <a:pt x="290" y="60"/>
                  </a:cubicBezTo>
                  <a:cubicBezTo>
                    <a:pt x="291" y="60"/>
                    <a:pt x="291" y="60"/>
                    <a:pt x="291" y="60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92" y="58"/>
                    <a:pt x="292" y="58"/>
                    <a:pt x="292" y="58"/>
                  </a:cubicBezTo>
                  <a:cubicBezTo>
                    <a:pt x="292" y="57"/>
                    <a:pt x="292" y="57"/>
                    <a:pt x="292" y="57"/>
                  </a:cubicBezTo>
                  <a:cubicBezTo>
                    <a:pt x="293" y="56"/>
                    <a:pt x="293" y="56"/>
                    <a:pt x="293" y="56"/>
                  </a:cubicBezTo>
                  <a:cubicBezTo>
                    <a:pt x="293" y="56"/>
                    <a:pt x="293" y="56"/>
                    <a:pt x="293" y="56"/>
                  </a:cubicBezTo>
                  <a:cubicBezTo>
                    <a:pt x="294" y="55"/>
                    <a:pt x="294" y="55"/>
                    <a:pt x="294" y="55"/>
                  </a:cubicBezTo>
                  <a:cubicBezTo>
                    <a:pt x="293" y="55"/>
                    <a:pt x="293" y="55"/>
                    <a:pt x="293" y="55"/>
                  </a:cubicBezTo>
                  <a:cubicBezTo>
                    <a:pt x="292" y="57"/>
                    <a:pt x="292" y="57"/>
                    <a:pt x="292" y="57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89" y="59"/>
                    <a:pt x="289" y="59"/>
                    <a:pt x="289" y="59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86" y="60"/>
                    <a:pt x="286" y="60"/>
                    <a:pt x="286" y="60"/>
                  </a:cubicBezTo>
                  <a:cubicBezTo>
                    <a:pt x="286" y="59"/>
                    <a:pt x="286" y="59"/>
                    <a:pt x="286" y="59"/>
                  </a:cubicBezTo>
                  <a:cubicBezTo>
                    <a:pt x="287" y="59"/>
                    <a:pt x="287" y="59"/>
                    <a:pt x="287" y="59"/>
                  </a:cubicBezTo>
                  <a:cubicBezTo>
                    <a:pt x="288" y="58"/>
                    <a:pt x="288" y="58"/>
                    <a:pt x="288" y="58"/>
                  </a:cubicBezTo>
                  <a:cubicBezTo>
                    <a:pt x="288" y="57"/>
                    <a:pt x="288" y="57"/>
                    <a:pt x="288" y="57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5" y="58"/>
                    <a:pt x="285" y="58"/>
                    <a:pt x="285" y="58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4" y="59"/>
                    <a:pt x="284" y="59"/>
                    <a:pt x="284" y="59"/>
                  </a:cubicBezTo>
                  <a:cubicBezTo>
                    <a:pt x="282" y="58"/>
                    <a:pt x="282" y="58"/>
                    <a:pt x="282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4" y="58"/>
                    <a:pt x="284" y="58"/>
                    <a:pt x="284" y="58"/>
                  </a:cubicBezTo>
                  <a:cubicBezTo>
                    <a:pt x="284" y="57"/>
                    <a:pt x="284" y="57"/>
                    <a:pt x="284" y="57"/>
                  </a:cubicBezTo>
                  <a:cubicBezTo>
                    <a:pt x="283" y="57"/>
                    <a:pt x="283" y="57"/>
                    <a:pt x="283" y="57"/>
                  </a:cubicBezTo>
                  <a:cubicBezTo>
                    <a:pt x="283" y="56"/>
                    <a:pt x="283" y="56"/>
                    <a:pt x="283" y="56"/>
                  </a:cubicBezTo>
                  <a:cubicBezTo>
                    <a:pt x="284" y="56"/>
                    <a:pt x="284" y="56"/>
                    <a:pt x="284" y="56"/>
                  </a:cubicBezTo>
                  <a:cubicBezTo>
                    <a:pt x="284" y="55"/>
                    <a:pt x="284" y="55"/>
                    <a:pt x="284" y="55"/>
                  </a:cubicBezTo>
                  <a:cubicBezTo>
                    <a:pt x="285" y="55"/>
                    <a:pt x="285" y="55"/>
                    <a:pt x="285" y="55"/>
                  </a:cubicBezTo>
                  <a:cubicBezTo>
                    <a:pt x="286" y="54"/>
                    <a:pt x="286" y="54"/>
                    <a:pt x="286" y="54"/>
                  </a:cubicBezTo>
                  <a:cubicBezTo>
                    <a:pt x="287" y="54"/>
                    <a:pt x="287" y="54"/>
                    <a:pt x="287" y="54"/>
                  </a:cubicBezTo>
                  <a:cubicBezTo>
                    <a:pt x="287" y="53"/>
                    <a:pt x="287" y="53"/>
                    <a:pt x="287" y="53"/>
                  </a:cubicBezTo>
                  <a:cubicBezTo>
                    <a:pt x="288" y="52"/>
                    <a:pt x="288" y="52"/>
                    <a:pt x="288" y="52"/>
                  </a:cubicBezTo>
                  <a:cubicBezTo>
                    <a:pt x="289" y="51"/>
                    <a:pt x="289" y="51"/>
                    <a:pt x="289" y="51"/>
                  </a:cubicBezTo>
                  <a:cubicBezTo>
                    <a:pt x="290" y="51"/>
                    <a:pt x="290" y="51"/>
                    <a:pt x="290" y="51"/>
                  </a:cubicBezTo>
                  <a:cubicBezTo>
                    <a:pt x="291" y="51"/>
                    <a:pt x="291" y="51"/>
                    <a:pt x="291" y="5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4" y="51"/>
                    <a:pt x="294" y="51"/>
                    <a:pt x="294" y="51"/>
                  </a:cubicBezTo>
                  <a:cubicBezTo>
                    <a:pt x="295" y="50"/>
                    <a:pt x="295" y="50"/>
                    <a:pt x="295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9" y="52"/>
                    <a:pt x="299" y="52"/>
                    <a:pt x="299" y="52"/>
                  </a:cubicBezTo>
                  <a:cubicBezTo>
                    <a:pt x="300" y="53"/>
                    <a:pt x="300" y="53"/>
                    <a:pt x="300" y="53"/>
                  </a:cubicBezTo>
                  <a:cubicBezTo>
                    <a:pt x="300" y="54"/>
                    <a:pt x="300" y="54"/>
                    <a:pt x="300" y="54"/>
                  </a:cubicBezTo>
                  <a:cubicBezTo>
                    <a:pt x="301" y="54"/>
                    <a:pt x="301" y="54"/>
                    <a:pt x="301" y="54"/>
                  </a:cubicBezTo>
                  <a:cubicBezTo>
                    <a:pt x="302" y="55"/>
                    <a:pt x="302" y="55"/>
                    <a:pt x="302" y="55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3" y="54"/>
                    <a:pt x="303" y="54"/>
                    <a:pt x="303" y="54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1" y="54"/>
                    <a:pt x="301" y="54"/>
                    <a:pt x="301" y="54"/>
                  </a:cubicBezTo>
                  <a:cubicBezTo>
                    <a:pt x="301" y="53"/>
                    <a:pt x="301" y="53"/>
                    <a:pt x="301" y="53"/>
                  </a:cubicBezTo>
                  <a:cubicBezTo>
                    <a:pt x="301" y="53"/>
                    <a:pt x="301" y="53"/>
                    <a:pt x="301" y="53"/>
                  </a:cubicBezTo>
                  <a:cubicBezTo>
                    <a:pt x="302" y="52"/>
                    <a:pt x="302" y="52"/>
                    <a:pt x="302" y="52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05" y="53"/>
                    <a:pt x="305" y="53"/>
                    <a:pt x="305" y="53"/>
                  </a:cubicBezTo>
                  <a:cubicBezTo>
                    <a:pt x="305" y="53"/>
                    <a:pt x="305" y="53"/>
                    <a:pt x="305" y="53"/>
                  </a:cubicBezTo>
                  <a:cubicBezTo>
                    <a:pt x="305" y="52"/>
                    <a:pt x="305" y="52"/>
                    <a:pt x="305" y="52"/>
                  </a:cubicBezTo>
                  <a:cubicBezTo>
                    <a:pt x="305" y="51"/>
                    <a:pt x="305" y="51"/>
                    <a:pt x="305" y="51"/>
                  </a:cubicBezTo>
                  <a:cubicBezTo>
                    <a:pt x="305" y="50"/>
                    <a:pt x="305" y="50"/>
                    <a:pt x="305" y="50"/>
                  </a:cubicBezTo>
                  <a:cubicBezTo>
                    <a:pt x="305" y="50"/>
                    <a:pt x="305" y="50"/>
                    <a:pt x="305" y="50"/>
                  </a:cubicBezTo>
                  <a:cubicBezTo>
                    <a:pt x="305" y="51"/>
                    <a:pt x="305" y="51"/>
                    <a:pt x="305" y="5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03" y="52"/>
                    <a:pt x="303" y="52"/>
                    <a:pt x="303" y="52"/>
                  </a:cubicBezTo>
                  <a:cubicBezTo>
                    <a:pt x="301" y="52"/>
                    <a:pt x="301" y="52"/>
                    <a:pt x="301" y="52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00" y="51"/>
                    <a:pt x="300" y="51"/>
                    <a:pt x="300" y="51"/>
                  </a:cubicBezTo>
                  <a:cubicBezTo>
                    <a:pt x="299" y="51"/>
                    <a:pt x="299" y="51"/>
                    <a:pt x="299" y="51"/>
                  </a:cubicBezTo>
                  <a:cubicBezTo>
                    <a:pt x="298" y="51"/>
                    <a:pt x="298" y="51"/>
                    <a:pt x="298" y="51"/>
                  </a:cubicBezTo>
                  <a:cubicBezTo>
                    <a:pt x="297" y="49"/>
                    <a:pt x="297" y="49"/>
                    <a:pt x="297" y="49"/>
                  </a:cubicBezTo>
                  <a:cubicBezTo>
                    <a:pt x="296" y="48"/>
                    <a:pt x="296" y="48"/>
                    <a:pt x="296" y="48"/>
                  </a:cubicBezTo>
                  <a:cubicBezTo>
                    <a:pt x="297" y="47"/>
                    <a:pt x="297" y="47"/>
                    <a:pt x="297" y="47"/>
                  </a:cubicBezTo>
                  <a:cubicBezTo>
                    <a:pt x="298" y="48"/>
                    <a:pt x="298" y="48"/>
                    <a:pt x="298" y="48"/>
                  </a:cubicBezTo>
                  <a:cubicBezTo>
                    <a:pt x="298" y="49"/>
                    <a:pt x="298" y="49"/>
                    <a:pt x="298" y="49"/>
                  </a:cubicBezTo>
                  <a:cubicBezTo>
                    <a:pt x="298" y="49"/>
                    <a:pt x="298" y="49"/>
                    <a:pt x="298" y="49"/>
                  </a:cubicBezTo>
                  <a:cubicBezTo>
                    <a:pt x="299" y="48"/>
                    <a:pt x="299" y="48"/>
                    <a:pt x="299" y="48"/>
                  </a:cubicBezTo>
                  <a:cubicBezTo>
                    <a:pt x="299" y="47"/>
                    <a:pt x="299" y="47"/>
                    <a:pt x="299" y="47"/>
                  </a:cubicBezTo>
                  <a:cubicBezTo>
                    <a:pt x="299" y="47"/>
                    <a:pt x="299" y="47"/>
                    <a:pt x="299" y="47"/>
                  </a:cubicBezTo>
                  <a:cubicBezTo>
                    <a:pt x="298" y="47"/>
                    <a:pt x="298" y="47"/>
                    <a:pt x="298" y="47"/>
                  </a:cubicBezTo>
                  <a:cubicBezTo>
                    <a:pt x="298" y="46"/>
                    <a:pt x="298" y="46"/>
                    <a:pt x="298" y="46"/>
                  </a:cubicBezTo>
                  <a:cubicBezTo>
                    <a:pt x="299" y="45"/>
                    <a:pt x="299" y="45"/>
                    <a:pt x="299" y="45"/>
                  </a:cubicBezTo>
                  <a:cubicBezTo>
                    <a:pt x="299" y="44"/>
                    <a:pt x="299" y="44"/>
                    <a:pt x="299" y="44"/>
                  </a:cubicBezTo>
                  <a:cubicBezTo>
                    <a:pt x="300" y="43"/>
                    <a:pt x="300" y="43"/>
                    <a:pt x="300" y="43"/>
                  </a:cubicBezTo>
                  <a:cubicBezTo>
                    <a:pt x="299" y="40"/>
                    <a:pt x="299" y="40"/>
                    <a:pt x="299" y="40"/>
                  </a:cubicBezTo>
                  <a:cubicBezTo>
                    <a:pt x="299" y="39"/>
                    <a:pt x="299" y="39"/>
                    <a:pt x="299" y="39"/>
                  </a:cubicBezTo>
                  <a:cubicBezTo>
                    <a:pt x="298" y="39"/>
                    <a:pt x="298" y="39"/>
                    <a:pt x="298" y="39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299" y="37"/>
                    <a:pt x="299" y="37"/>
                    <a:pt x="299" y="37"/>
                  </a:cubicBezTo>
                  <a:cubicBezTo>
                    <a:pt x="299" y="37"/>
                    <a:pt x="299" y="37"/>
                    <a:pt x="299" y="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01" y="39"/>
                    <a:pt x="301" y="39"/>
                    <a:pt x="301" y="39"/>
                  </a:cubicBezTo>
                  <a:cubicBezTo>
                    <a:pt x="301" y="39"/>
                    <a:pt x="301" y="39"/>
                    <a:pt x="301" y="39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37"/>
                    <a:pt x="301" y="37"/>
                    <a:pt x="301" y="37"/>
                  </a:cubicBezTo>
                  <a:cubicBezTo>
                    <a:pt x="300" y="37"/>
                    <a:pt x="300" y="37"/>
                    <a:pt x="300" y="37"/>
                  </a:cubicBezTo>
                  <a:cubicBezTo>
                    <a:pt x="299" y="36"/>
                    <a:pt x="299" y="36"/>
                    <a:pt x="299" y="36"/>
                  </a:cubicBezTo>
                  <a:cubicBezTo>
                    <a:pt x="299" y="36"/>
                    <a:pt x="299" y="36"/>
                    <a:pt x="299" y="36"/>
                  </a:cubicBezTo>
                  <a:cubicBezTo>
                    <a:pt x="300" y="35"/>
                    <a:pt x="300" y="35"/>
                    <a:pt x="300" y="35"/>
                  </a:cubicBezTo>
                  <a:cubicBezTo>
                    <a:pt x="302" y="32"/>
                    <a:pt x="302" y="32"/>
                    <a:pt x="302" y="32"/>
                  </a:cubicBezTo>
                  <a:cubicBezTo>
                    <a:pt x="304" y="32"/>
                    <a:pt x="304" y="32"/>
                    <a:pt x="304" y="32"/>
                  </a:cubicBezTo>
                  <a:cubicBezTo>
                    <a:pt x="304" y="32"/>
                    <a:pt x="304" y="32"/>
                    <a:pt x="304" y="32"/>
                  </a:cubicBezTo>
                  <a:cubicBezTo>
                    <a:pt x="305" y="33"/>
                    <a:pt x="305" y="33"/>
                    <a:pt x="305" y="33"/>
                  </a:cubicBezTo>
                  <a:cubicBezTo>
                    <a:pt x="306" y="33"/>
                    <a:pt x="306" y="33"/>
                    <a:pt x="306" y="33"/>
                  </a:cubicBezTo>
                  <a:cubicBezTo>
                    <a:pt x="307" y="33"/>
                    <a:pt x="307" y="33"/>
                    <a:pt x="307" y="33"/>
                  </a:cubicBezTo>
                  <a:cubicBezTo>
                    <a:pt x="308" y="35"/>
                    <a:pt x="308" y="35"/>
                    <a:pt x="308" y="35"/>
                  </a:cubicBezTo>
                  <a:cubicBezTo>
                    <a:pt x="308" y="35"/>
                    <a:pt x="308" y="35"/>
                    <a:pt x="308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10" y="38"/>
                    <a:pt x="310" y="38"/>
                    <a:pt x="310" y="38"/>
                  </a:cubicBezTo>
                  <a:cubicBezTo>
                    <a:pt x="310" y="40"/>
                    <a:pt x="310" y="40"/>
                    <a:pt x="310" y="40"/>
                  </a:cubicBezTo>
                  <a:cubicBezTo>
                    <a:pt x="310" y="41"/>
                    <a:pt x="310" y="41"/>
                    <a:pt x="310" y="41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2" y="43"/>
                    <a:pt x="312" y="43"/>
                    <a:pt x="312" y="43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4" y="42"/>
                    <a:pt x="314" y="42"/>
                    <a:pt x="314" y="42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2" y="41"/>
                    <a:pt x="312" y="41"/>
                    <a:pt x="312" y="41"/>
                  </a:cubicBezTo>
                  <a:cubicBezTo>
                    <a:pt x="311" y="41"/>
                    <a:pt x="311" y="41"/>
                    <a:pt x="311" y="41"/>
                  </a:cubicBezTo>
                  <a:cubicBezTo>
                    <a:pt x="311" y="40"/>
                    <a:pt x="311" y="40"/>
                    <a:pt x="311" y="40"/>
                  </a:cubicBezTo>
                  <a:cubicBezTo>
                    <a:pt x="312" y="39"/>
                    <a:pt x="312" y="39"/>
                    <a:pt x="312" y="39"/>
                  </a:cubicBezTo>
                  <a:cubicBezTo>
                    <a:pt x="312" y="39"/>
                    <a:pt x="312" y="39"/>
                    <a:pt x="312" y="39"/>
                  </a:cubicBezTo>
                  <a:cubicBezTo>
                    <a:pt x="312" y="36"/>
                    <a:pt x="312" y="36"/>
                    <a:pt x="312" y="36"/>
                  </a:cubicBezTo>
                  <a:cubicBezTo>
                    <a:pt x="311" y="35"/>
                    <a:pt x="311" y="35"/>
                    <a:pt x="311" y="35"/>
                  </a:cubicBezTo>
                  <a:cubicBezTo>
                    <a:pt x="312" y="34"/>
                    <a:pt x="312" y="34"/>
                    <a:pt x="312" y="34"/>
                  </a:cubicBezTo>
                  <a:cubicBezTo>
                    <a:pt x="313" y="34"/>
                    <a:pt x="313" y="34"/>
                    <a:pt x="313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5" y="35"/>
                    <a:pt x="315" y="35"/>
                    <a:pt x="315" y="35"/>
                  </a:cubicBezTo>
                  <a:cubicBezTo>
                    <a:pt x="316" y="35"/>
                    <a:pt x="316" y="35"/>
                    <a:pt x="316" y="35"/>
                  </a:cubicBezTo>
                  <a:cubicBezTo>
                    <a:pt x="318" y="35"/>
                    <a:pt x="318" y="35"/>
                    <a:pt x="318" y="35"/>
                  </a:cubicBezTo>
                  <a:cubicBezTo>
                    <a:pt x="320" y="35"/>
                    <a:pt x="320" y="35"/>
                    <a:pt x="320" y="35"/>
                  </a:cubicBezTo>
                  <a:cubicBezTo>
                    <a:pt x="321" y="35"/>
                    <a:pt x="321" y="35"/>
                    <a:pt x="321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4" y="36"/>
                    <a:pt x="324" y="36"/>
                    <a:pt x="324" y="36"/>
                  </a:cubicBezTo>
                  <a:cubicBezTo>
                    <a:pt x="325" y="36"/>
                    <a:pt x="325" y="36"/>
                    <a:pt x="325" y="36"/>
                  </a:cubicBezTo>
                  <a:cubicBezTo>
                    <a:pt x="326" y="36"/>
                    <a:pt x="326" y="36"/>
                    <a:pt x="326" y="36"/>
                  </a:cubicBezTo>
                  <a:cubicBezTo>
                    <a:pt x="326" y="35"/>
                    <a:pt x="326" y="35"/>
                    <a:pt x="326" y="35"/>
                  </a:cubicBezTo>
                  <a:cubicBezTo>
                    <a:pt x="325" y="35"/>
                    <a:pt x="325" y="35"/>
                    <a:pt x="325" y="35"/>
                  </a:cubicBezTo>
                  <a:cubicBezTo>
                    <a:pt x="324" y="35"/>
                    <a:pt x="324" y="35"/>
                    <a:pt x="324" y="35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2" y="34"/>
                    <a:pt x="322" y="34"/>
                    <a:pt x="322" y="34"/>
                  </a:cubicBezTo>
                  <a:cubicBezTo>
                    <a:pt x="322" y="34"/>
                    <a:pt x="322" y="34"/>
                    <a:pt x="322" y="34"/>
                  </a:cubicBezTo>
                  <a:cubicBezTo>
                    <a:pt x="323" y="34"/>
                    <a:pt x="323" y="34"/>
                    <a:pt x="323" y="34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7" y="33"/>
                    <a:pt x="327" y="33"/>
                    <a:pt x="327" y="33"/>
                  </a:cubicBezTo>
                  <a:cubicBezTo>
                    <a:pt x="329" y="33"/>
                    <a:pt x="329" y="33"/>
                    <a:pt x="329" y="33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32" y="34"/>
                    <a:pt x="332" y="34"/>
                    <a:pt x="332" y="34"/>
                  </a:cubicBezTo>
                  <a:cubicBezTo>
                    <a:pt x="333" y="34"/>
                    <a:pt x="333" y="34"/>
                    <a:pt x="333" y="34"/>
                  </a:cubicBezTo>
                  <a:cubicBezTo>
                    <a:pt x="334" y="34"/>
                    <a:pt x="334" y="34"/>
                    <a:pt x="334" y="34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1" y="32"/>
                    <a:pt x="331" y="32"/>
                    <a:pt x="331" y="32"/>
                  </a:cubicBezTo>
                  <a:cubicBezTo>
                    <a:pt x="330" y="32"/>
                    <a:pt x="330" y="32"/>
                    <a:pt x="330" y="32"/>
                  </a:cubicBezTo>
                  <a:cubicBezTo>
                    <a:pt x="330" y="32"/>
                    <a:pt x="330" y="32"/>
                    <a:pt x="330" y="32"/>
                  </a:cubicBezTo>
                  <a:cubicBezTo>
                    <a:pt x="327" y="32"/>
                    <a:pt x="327" y="32"/>
                    <a:pt x="327" y="32"/>
                  </a:cubicBezTo>
                  <a:cubicBezTo>
                    <a:pt x="327" y="32"/>
                    <a:pt x="327" y="32"/>
                    <a:pt x="327" y="32"/>
                  </a:cubicBezTo>
                  <a:cubicBezTo>
                    <a:pt x="328" y="31"/>
                    <a:pt x="328" y="31"/>
                    <a:pt x="328" y="31"/>
                  </a:cubicBezTo>
                  <a:cubicBezTo>
                    <a:pt x="328" y="30"/>
                    <a:pt x="328" y="30"/>
                    <a:pt x="328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31" y="28"/>
                    <a:pt x="331" y="28"/>
                    <a:pt x="331" y="28"/>
                  </a:cubicBezTo>
                  <a:cubicBezTo>
                    <a:pt x="333" y="27"/>
                    <a:pt x="333" y="27"/>
                    <a:pt x="333" y="27"/>
                  </a:cubicBezTo>
                  <a:cubicBezTo>
                    <a:pt x="334" y="27"/>
                    <a:pt x="334" y="27"/>
                    <a:pt x="334" y="27"/>
                  </a:cubicBezTo>
                  <a:cubicBezTo>
                    <a:pt x="336" y="26"/>
                    <a:pt x="336" y="26"/>
                    <a:pt x="336" y="26"/>
                  </a:cubicBezTo>
                  <a:cubicBezTo>
                    <a:pt x="336" y="26"/>
                    <a:pt x="336" y="26"/>
                    <a:pt x="336" y="26"/>
                  </a:cubicBezTo>
                  <a:cubicBezTo>
                    <a:pt x="334" y="26"/>
                    <a:pt x="334" y="26"/>
                    <a:pt x="334" y="26"/>
                  </a:cubicBezTo>
                  <a:cubicBezTo>
                    <a:pt x="332" y="27"/>
                    <a:pt x="332" y="27"/>
                    <a:pt x="332" y="27"/>
                  </a:cubicBezTo>
                  <a:cubicBezTo>
                    <a:pt x="330" y="28"/>
                    <a:pt x="330" y="28"/>
                    <a:pt x="330" y="28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28" y="29"/>
                    <a:pt x="328" y="29"/>
                    <a:pt x="328" y="29"/>
                  </a:cubicBezTo>
                  <a:cubicBezTo>
                    <a:pt x="327" y="29"/>
                    <a:pt x="327" y="29"/>
                    <a:pt x="327" y="29"/>
                  </a:cubicBezTo>
                  <a:cubicBezTo>
                    <a:pt x="326" y="30"/>
                    <a:pt x="326" y="30"/>
                    <a:pt x="326" y="30"/>
                  </a:cubicBezTo>
                  <a:cubicBezTo>
                    <a:pt x="327" y="30"/>
                    <a:pt x="327" y="30"/>
                    <a:pt x="327" y="30"/>
                  </a:cubicBezTo>
                  <a:cubicBezTo>
                    <a:pt x="327" y="31"/>
                    <a:pt x="327" y="31"/>
                    <a:pt x="327" y="31"/>
                  </a:cubicBezTo>
                  <a:cubicBezTo>
                    <a:pt x="325" y="32"/>
                    <a:pt x="325" y="32"/>
                    <a:pt x="325" y="32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320" y="33"/>
                    <a:pt x="320" y="33"/>
                    <a:pt x="320" y="33"/>
                  </a:cubicBezTo>
                  <a:cubicBezTo>
                    <a:pt x="319" y="33"/>
                    <a:pt x="319" y="33"/>
                    <a:pt x="319" y="33"/>
                  </a:cubicBezTo>
                  <a:cubicBezTo>
                    <a:pt x="317" y="33"/>
                    <a:pt x="317" y="33"/>
                    <a:pt x="317" y="33"/>
                  </a:cubicBezTo>
                  <a:cubicBezTo>
                    <a:pt x="316" y="32"/>
                    <a:pt x="316" y="32"/>
                    <a:pt x="316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5" y="31"/>
                    <a:pt x="315" y="31"/>
                    <a:pt x="315" y="31"/>
                  </a:cubicBezTo>
                  <a:cubicBezTo>
                    <a:pt x="316" y="31"/>
                    <a:pt x="316" y="31"/>
                    <a:pt x="316" y="31"/>
                  </a:cubicBezTo>
                  <a:cubicBezTo>
                    <a:pt x="317" y="30"/>
                    <a:pt x="317" y="30"/>
                    <a:pt x="317" y="30"/>
                  </a:cubicBezTo>
                  <a:cubicBezTo>
                    <a:pt x="318" y="30"/>
                    <a:pt x="318" y="30"/>
                    <a:pt x="318" y="30"/>
                  </a:cubicBezTo>
                  <a:cubicBezTo>
                    <a:pt x="319" y="29"/>
                    <a:pt x="319" y="29"/>
                    <a:pt x="319" y="29"/>
                  </a:cubicBezTo>
                  <a:cubicBezTo>
                    <a:pt x="318" y="29"/>
                    <a:pt x="318" y="29"/>
                    <a:pt x="318" y="29"/>
                  </a:cubicBezTo>
                  <a:cubicBezTo>
                    <a:pt x="317" y="30"/>
                    <a:pt x="317" y="30"/>
                    <a:pt x="317" y="30"/>
                  </a:cubicBezTo>
                  <a:cubicBezTo>
                    <a:pt x="316" y="30"/>
                    <a:pt x="316" y="30"/>
                    <a:pt x="316" y="30"/>
                  </a:cubicBezTo>
                  <a:cubicBezTo>
                    <a:pt x="315" y="30"/>
                    <a:pt x="315" y="30"/>
                    <a:pt x="315" y="30"/>
                  </a:cubicBezTo>
                  <a:cubicBezTo>
                    <a:pt x="314" y="30"/>
                    <a:pt x="314" y="30"/>
                    <a:pt x="314" y="30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3" y="29"/>
                    <a:pt x="313" y="29"/>
                    <a:pt x="313" y="29"/>
                  </a:cubicBezTo>
                  <a:cubicBezTo>
                    <a:pt x="313" y="30"/>
                    <a:pt x="313" y="30"/>
                    <a:pt x="313" y="30"/>
                  </a:cubicBezTo>
                  <a:cubicBezTo>
                    <a:pt x="312" y="31"/>
                    <a:pt x="312" y="31"/>
                    <a:pt x="312" y="31"/>
                  </a:cubicBezTo>
                  <a:cubicBezTo>
                    <a:pt x="310" y="31"/>
                    <a:pt x="310" y="31"/>
                    <a:pt x="310" y="31"/>
                  </a:cubicBezTo>
                  <a:cubicBezTo>
                    <a:pt x="309" y="31"/>
                    <a:pt x="309" y="31"/>
                    <a:pt x="309" y="31"/>
                  </a:cubicBezTo>
                  <a:cubicBezTo>
                    <a:pt x="307" y="31"/>
                    <a:pt x="307" y="31"/>
                    <a:pt x="307" y="31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29"/>
                    <a:pt x="306" y="29"/>
                    <a:pt x="306" y="29"/>
                  </a:cubicBezTo>
                  <a:cubicBezTo>
                    <a:pt x="305" y="29"/>
                    <a:pt x="305" y="29"/>
                    <a:pt x="305" y="29"/>
                  </a:cubicBezTo>
                  <a:cubicBezTo>
                    <a:pt x="304" y="29"/>
                    <a:pt x="304" y="29"/>
                    <a:pt x="304" y="29"/>
                  </a:cubicBezTo>
                  <a:cubicBezTo>
                    <a:pt x="304" y="28"/>
                    <a:pt x="304" y="28"/>
                    <a:pt x="304" y="28"/>
                  </a:cubicBezTo>
                  <a:cubicBezTo>
                    <a:pt x="305" y="28"/>
                    <a:pt x="305" y="28"/>
                    <a:pt x="305" y="28"/>
                  </a:cubicBezTo>
                  <a:cubicBezTo>
                    <a:pt x="306" y="27"/>
                    <a:pt x="306" y="27"/>
                    <a:pt x="306" y="27"/>
                  </a:cubicBezTo>
                  <a:cubicBezTo>
                    <a:pt x="307" y="26"/>
                    <a:pt x="307" y="26"/>
                    <a:pt x="307" y="26"/>
                  </a:cubicBezTo>
                  <a:cubicBezTo>
                    <a:pt x="308" y="25"/>
                    <a:pt x="308" y="25"/>
                    <a:pt x="308" y="25"/>
                  </a:cubicBezTo>
                  <a:cubicBezTo>
                    <a:pt x="309" y="24"/>
                    <a:pt x="309" y="24"/>
                    <a:pt x="309" y="24"/>
                  </a:cubicBezTo>
                  <a:cubicBezTo>
                    <a:pt x="309" y="24"/>
                    <a:pt x="309" y="24"/>
                    <a:pt x="309" y="24"/>
                  </a:cubicBezTo>
                  <a:cubicBezTo>
                    <a:pt x="310" y="24"/>
                    <a:pt x="310" y="24"/>
                    <a:pt x="310" y="24"/>
                  </a:cubicBezTo>
                  <a:cubicBezTo>
                    <a:pt x="312" y="24"/>
                    <a:pt x="312" y="24"/>
                    <a:pt x="312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5" y="25"/>
                    <a:pt x="315" y="25"/>
                    <a:pt x="315" y="25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18" y="24"/>
                    <a:pt x="318" y="24"/>
                    <a:pt x="318" y="24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5" y="24"/>
                    <a:pt x="315" y="24"/>
                    <a:pt x="315" y="24"/>
                  </a:cubicBezTo>
                  <a:cubicBezTo>
                    <a:pt x="314" y="24"/>
                    <a:pt x="314" y="24"/>
                    <a:pt x="314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1" y="24"/>
                    <a:pt x="311" y="24"/>
                    <a:pt x="311" y="24"/>
                  </a:cubicBezTo>
                  <a:cubicBezTo>
                    <a:pt x="309" y="23"/>
                    <a:pt x="309" y="23"/>
                    <a:pt x="309" y="23"/>
                  </a:cubicBezTo>
                  <a:cubicBezTo>
                    <a:pt x="308" y="23"/>
                    <a:pt x="308" y="23"/>
                    <a:pt x="308" y="23"/>
                  </a:cubicBezTo>
                  <a:cubicBezTo>
                    <a:pt x="308" y="24"/>
                    <a:pt x="308" y="24"/>
                    <a:pt x="308" y="24"/>
                  </a:cubicBezTo>
                  <a:cubicBezTo>
                    <a:pt x="307" y="25"/>
                    <a:pt x="307" y="25"/>
                    <a:pt x="307" y="25"/>
                  </a:cubicBezTo>
                  <a:cubicBezTo>
                    <a:pt x="306" y="26"/>
                    <a:pt x="306" y="26"/>
                    <a:pt x="306" y="26"/>
                  </a:cubicBezTo>
                  <a:cubicBezTo>
                    <a:pt x="304" y="26"/>
                    <a:pt x="304" y="26"/>
                    <a:pt x="304" y="26"/>
                  </a:cubicBezTo>
                  <a:cubicBezTo>
                    <a:pt x="303" y="28"/>
                    <a:pt x="303" y="28"/>
                    <a:pt x="303" y="28"/>
                  </a:cubicBezTo>
                  <a:cubicBezTo>
                    <a:pt x="303" y="28"/>
                    <a:pt x="303" y="28"/>
                    <a:pt x="303" y="28"/>
                  </a:cubicBezTo>
                  <a:cubicBezTo>
                    <a:pt x="302" y="27"/>
                    <a:pt x="302" y="27"/>
                    <a:pt x="302" y="27"/>
                  </a:cubicBezTo>
                  <a:cubicBezTo>
                    <a:pt x="301" y="26"/>
                    <a:pt x="301" y="26"/>
                    <a:pt x="301" y="26"/>
                  </a:cubicBezTo>
                  <a:cubicBezTo>
                    <a:pt x="300" y="26"/>
                    <a:pt x="300" y="26"/>
                    <a:pt x="300" y="26"/>
                  </a:cubicBezTo>
                  <a:cubicBezTo>
                    <a:pt x="300" y="25"/>
                    <a:pt x="300" y="25"/>
                    <a:pt x="300" y="25"/>
                  </a:cubicBezTo>
                  <a:cubicBezTo>
                    <a:pt x="299" y="24"/>
                    <a:pt x="299" y="24"/>
                    <a:pt x="299" y="24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299" y="22"/>
                    <a:pt x="299" y="22"/>
                    <a:pt x="299" y="22"/>
                  </a:cubicBezTo>
                  <a:cubicBezTo>
                    <a:pt x="299" y="21"/>
                    <a:pt x="299" y="21"/>
                    <a:pt x="299" y="21"/>
                  </a:cubicBezTo>
                  <a:cubicBezTo>
                    <a:pt x="300" y="22"/>
                    <a:pt x="300" y="22"/>
                    <a:pt x="300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2"/>
                    <a:pt x="301" y="22"/>
                    <a:pt x="301" y="22"/>
                  </a:cubicBezTo>
                  <a:cubicBezTo>
                    <a:pt x="304" y="22"/>
                    <a:pt x="304" y="22"/>
                    <a:pt x="304" y="22"/>
                  </a:cubicBezTo>
                  <a:cubicBezTo>
                    <a:pt x="305" y="23"/>
                    <a:pt x="305" y="23"/>
                    <a:pt x="305" y="23"/>
                  </a:cubicBezTo>
                  <a:cubicBezTo>
                    <a:pt x="306" y="23"/>
                    <a:pt x="306" y="23"/>
                    <a:pt x="306" y="23"/>
                  </a:cubicBezTo>
                  <a:cubicBezTo>
                    <a:pt x="306" y="23"/>
                    <a:pt x="306" y="23"/>
                    <a:pt x="306" y="23"/>
                  </a:cubicBezTo>
                  <a:cubicBezTo>
                    <a:pt x="307" y="23"/>
                    <a:pt x="307" y="23"/>
                    <a:pt x="307" y="23"/>
                  </a:cubicBezTo>
                  <a:cubicBezTo>
                    <a:pt x="308" y="22"/>
                    <a:pt x="308" y="22"/>
                    <a:pt x="308" y="22"/>
                  </a:cubicBezTo>
                  <a:cubicBezTo>
                    <a:pt x="309" y="23"/>
                    <a:pt x="309" y="23"/>
                    <a:pt x="309" y="23"/>
                  </a:cubicBezTo>
                  <a:cubicBezTo>
                    <a:pt x="310" y="22"/>
                    <a:pt x="310" y="22"/>
                    <a:pt x="310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3" y="22"/>
                    <a:pt x="313" y="22"/>
                    <a:pt x="313" y="22"/>
                  </a:cubicBezTo>
                  <a:cubicBezTo>
                    <a:pt x="315" y="21"/>
                    <a:pt x="315" y="21"/>
                    <a:pt x="315" y="21"/>
                  </a:cubicBezTo>
                  <a:cubicBezTo>
                    <a:pt x="315" y="21"/>
                    <a:pt x="315" y="21"/>
                    <a:pt x="315" y="21"/>
                  </a:cubicBezTo>
                  <a:cubicBezTo>
                    <a:pt x="315" y="20"/>
                    <a:pt x="315" y="20"/>
                    <a:pt x="315" y="20"/>
                  </a:cubicBezTo>
                  <a:cubicBezTo>
                    <a:pt x="314" y="21"/>
                    <a:pt x="314" y="21"/>
                    <a:pt x="314" y="21"/>
                  </a:cubicBezTo>
                  <a:cubicBezTo>
                    <a:pt x="314" y="21"/>
                    <a:pt x="314" y="21"/>
                    <a:pt x="314" y="21"/>
                  </a:cubicBezTo>
                  <a:cubicBezTo>
                    <a:pt x="313" y="21"/>
                    <a:pt x="313" y="21"/>
                    <a:pt x="313" y="21"/>
                  </a:cubicBezTo>
                  <a:cubicBezTo>
                    <a:pt x="312" y="21"/>
                    <a:pt x="312" y="21"/>
                    <a:pt x="312" y="21"/>
                  </a:cubicBezTo>
                  <a:cubicBezTo>
                    <a:pt x="310" y="21"/>
                    <a:pt x="310" y="21"/>
                    <a:pt x="310" y="21"/>
                  </a:cubicBezTo>
                  <a:cubicBezTo>
                    <a:pt x="309" y="22"/>
                    <a:pt x="309" y="22"/>
                    <a:pt x="309" y="22"/>
                  </a:cubicBezTo>
                  <a:cubicBezTo>
                    <a:pt x="308" y="22"/>
                    <a:pt x="308" y="22"/>
                    <a:pt x="308" y="22"/>
                  </a:cubicBezTo>
                  <a:cubicBezTo>
                    <a:pt x="307" y="22"/>
                    <a:pt x="307" y="22"/>
                    <a:pt x="307" y="22"/>
                  </a:cubicBezTo>
                  <a:cubicBezTo>
                    <a:pt x="307" y="22"/>
                    <a:pt x="307" y="22"/>
                    <a:pt x="307" y="22"/>
                  </a:cubicBezTo>
                  <a:cubicBezTo>
                    <a:pt x="306" y="22"/>
                    <a:pt x="306" y="22"/>
                    <a:pt x="306" y="22"/>
                  </a:cubicBezTo>
                  <a:cubicBezTo>
                    <a:pt x="305" y="21"/>
                    <a:pt x="305" y="21"/>
                    <a:pt x="305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3" y="21"/>
                    <a:pt x="303" y="21"/>
                    <a:pt x="303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1" y="18"/>
                    <a:pt x="301" y="18"/>
                    <a:pt x="301" y="18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302" y="18"/>
                    <a:pt x="302" y="18"/>
                    <a:pt x="302" y="18"/>
                  </a:cubicBezTo>
                  <a:cubicBezTo>
                    <a:pt x="302" y="18"/>
                    <a:pt x="302" y="18"/>
                    <a:pt x="302" y="18"/>
                  </a:cubicBezTo>
                  <a:cubicBezTo>
                    <a:pt x="301" y="17"/>
                    <a:pt x="301" y="17"/>
                    <a:pt x="301" y="17"/>
                  </a:cubicBezTo>
                  <a:cubicBezTo>
                    <a:pt x="301" y="17"/>
                    <a:pt x="301" y="17"/>
                    <a:pt x="301" y="17"/>
                  </a:cubicBezTo>
                  <a:cubicBezTo>
                    <a:pt x="303" y="17"/>
                    <a:pt x="303" y="17"/>
                    <a:pt x="303" y="17"/>
                  </a:cubicBezTo>
                  <a:cubicBezTo>
                    <a:pt x="304" y="16"/>
                    <a:pt x="304" y="16"/>
                    <a:pt x="304" y="16"/>
                  </a:cubicBezTo>
                  <a:cubicBezTo>
                    <a:pt x="305" y="16"/>
                    <a:pt x="305" y="16"/>
                    <a:pt x="305" y="16"/>
                  </a:cubicBezTo>
                  <a:cubicBezTo>
                    <a:pt x="306" y="15"/>
                    <a:pt x="306" y="15"/>
                    <a:pt x="306" y="1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7" y="16"/>
                    <a:pt x="307" y="16"/>
                    <a:pt x="307" y="16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6" y="15"/>
                    <a:pt x="306" y="15"/>
                    <a:pt x="306" y="15"/>
                  </a:cubicBezTo>
                  <a:cubicBezTo>
                    <a:pt x="304" y="15"/>
                    <a:pt x="304" y="15"/>
                    <a:pt x="304" y="15"/>
                  </a:cubicBezTo>
                  <a:cubicBezTo>
                    <a:pt x="303" y="15"/>
                    <a:pt x="303" y="15"/>
                    <a:pt x="303" y="15"/>
                  </a:cubicBezTo>
                  <a:cubicBezTo>
                    <a:pt x="302" y="15"/>
                    <a:pt x="302" y="15"/>
                    <a:pt x="302" y="15"/>
                  </a:cubicBezTo>
                  <a:cubicBezTo>
                    <a:pt x="302" y="16"/>
                    <a:pt x="302" y="16"/>
                    <a:pt x="302" y="16"/>
                  </a:cubicBezTo>
                  <a:cubicBezTo>
                    <a:pt x="301" y="16"/>
                    <a:pt x="301" y="16"/>
                    <a:pt x="301" y="16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2" y="14"/>
                    <a:pt x="302" y="14"/>
                    <a:pt x="302" y="14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5" y="13"/>
                    <a:pt x="305" y="13"/>
                    <a:pt x="305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4" y="11"/>
                    <a:pt x="304" y="11"/>
                    <a:pt x="304" y="11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2" y="12"/>
                    <a:pt x="302" y="12"/>
                    <a:pt x="302" y="12"/>
                  </a:cubicBezTo>
                  <a:cubicBezTo>
                    <a:pt x="302" y="12"/>
                    <a:pt x="302" y="12"/>
                    <a:pt x="302" y="12"/>
                  </a:cubicBezTo>
                  <a:cubicBezTo>
                    <a:pt x="301" y="12"/>
                    <a:pt x="301" y="12"/>
                    <a:pt x="301" y="12"/>
                  </a:cubicBezTo>
                  <a:cubicBezTo>
                    <a:pt x="301" y="13"/>
                    <a:pt x="301" y="13"/>
                    <a:pt x="301" y="13"/>
                  </a:cubicBezTo>
                  <a:cubicBezTo>
                    <a:pt x="300" y="14"/>
                    <a:pt x="300" y="14"/>
                    <a:pt x="300" y="14"/>
                  </a:cubicBezTo>
                  <a:cubicBezTo>
                    <a:pt x="299" y="14"/>
                    <a:pt x="299" y="14"/>
                    <a:pt x="299" y="14"/>
                  </a:cubicBezTo>
                  <a:cubicBezTo>
                    <a:pt x="299" y="13"/>
                    <a:pt x="299" y="13"/>
                    <a:pt x="299" y="13"/>
                  </a:cubicBezTo>
                  <a:cubicBezTo>
                    <a:pt x="299" y="12"/>
                    <a:pt x="299" y="12"/>
                    <a:pt x="299" y="12"/>
                  </a:cubicBezTo>
                  <a:cubicBezTo>
                    <a:pt x="299" y="12"/>
                    <a:pt x="299" y="12"/>
                    <a:pt x="299" y="12"/>
                  </a:cubicBezTo>
                  <a:cubicBezTo>
                    <a:pt x="299" y="11"/>
                    <a:pt x="299" y="11"/>
                    <a:pt x="299" y="11"/>
                  </a:cubicBezTo>
                  <a:cubicBezTo>
                    <a:pt x="299" y="11"/>
                    <a:pt x="299" y="11"/>
                    <a:pt x="299" y="11"/>
                  </a:cubicBezTo>
                  <a:cubicBezTo>
                    <a:pt x="300" y="12"/>
                    <a:pt x="300" y="12"/>
                    <a:pt x="300" y="12"/>
                  </a:cubicBezTo>
                  <a:cubicBezTo>
                    <a:pt x="300" y="11"/>
                    <a:pt x="300" y="11"/>
                    <a:pt x="300" y="11"/>
                  </a:cubicBezTo>
                  <a:cubicBezTo>
                    <a:pt x="300" y="10"/>
                    <a:pt x="300" y="10"/>
                    <a:pt x="300" y="10"/>
                  </a:cubicBezTo>
                  <a:cubicBezTo>
                    <a:pt x="301" y="10"/>
                    <a:pt x="301" y="10"/>
                    <a:pt x="301" y="10"/>
                  </a:cubicBezTo>
                  <a:cubicBezTo>
                    <a:pt x="302" y="10"/>
                    <a:pt x="302" y="10"/>
                    <a:pt x="302" y="10"/>
                  </a:cubicBezTo>
                  <a:cubicBezTo>
                    <a:pt x="303" y="9"/>
                    <a:pt x="303" y="9"/>
                    <a:pt x="303" y="9"/>
                  </a:cubicBezTo>
                  <a:cubicBezTo>
                    <a:pt x="304" y="9"/>
                    <a:pt x="304" y="9"/>
                    <a:pt x="304" y="9"/>
                  </a:cubicBezTo>
                  <a:cubicBezTo>
                    <a:pt x="305" y="9"/>
                    <a:pt x="305" y="9"/>
                    <a:pt x="305" y="9"/>
                  </a:cubicBezTo>
                  <a:cubicBezTo>
                    <a:pt x="307" y="8"/>
                    <a:pt x="307" y="8"/>
                    <a:pt x="307" y="8"/>
                  </a:cubicBezTo>
                  <a:cubicBezTo>
                    <a:pt x="307" y="8"/>
                    <a:pt x="307" y="8"/>
                    <a:pt x="307" y="8"/>
                  </a:cubicBezTo>
                  <a:cubicBezTo>
                    <a:pt x="308" y="8"/>
                    <a:pt x="308" y="8"/>
                    <a:pt x="308" y="8"/>
                  </a:cubicBezTo>
                  <a:cubicBezTo>
                    <a:pt x="308" y="9"/>
                    <a:pt x="308" y="9"/>
                    <a:pt x="308" y="9"/>
                  </a:cubicBezTo>
                  <a:cubicBezTo>
                    <a:pt x="308" y="9"/>
                    <a:pt x="308" y="9"/>
                    <a:pt x="308" y="9"/>
                  </a:cubicBezTo>
                  <a:cubicBezTo>
                    <a:pt x="308" y="11"/>
                    <a:pt x="308" y="11"/>
                    <a:pt x="308" y="11"/>
                  </a:cubicBezTo>
                  <a:cubicBezTo>
                    <a:pt x="308" y="11"/>
                    <a:pt x="308" y="11"/>
                    <a:pt x="308" y="11"/>
                  </a:cubicBezTo>
                  <a:cubicBezTo>
                    <a:pt x="309" y="10"/>
                    <a:pt x="309" y="10"/>
                    <a:pt x="309" y="10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09" y="10"/>
                    <a:pt x="309" y="10"/>
                    <a:pt x="309" y="10"/>
                  </a:cubicBezTo>
                  <a:cubicBezTo>
                    <a:pt x="309" y="11"/>
                    <a:pt x="309" y="11"/>
                    <a:pt x="309" y="11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9"/>
                    <a:pt x="310" y="9"/>
                    <a:pt x="310" y="9"/>
                  </a:cubicBezTo>
                  <a:cubicBezTo>
                    <a:pt x="310" y="9"/>
                    <a:pt x="310" y="9"/>
                    <a:pt x="310" y="9"/>
                  </a:cubicBezTo>
                  <a:cubicBezTo>
                    <a:pt x="310" y="8"/>
                    <a:pt x="310" y="8"/>
                    <a:pt x="310" y="8"/>
                  </a:cubicBezTo>
                  <a:cubicBezTo>
                    <a:pt x="311" y="8"/>
                    <a:pt x="311" y="8"/>
                    <a:pt x="311" y="8"/>
                  </a:cubicBezTo>
                  <a:cubicBezTo>
                    <a:pt x="312" y="7"/>
                    <a:pt x="312" y="7"/>
                    <a:pt x="312" y="7"/>
                  </a:cubicBezTo>
                  <a:cubicBezTo>
                    <a:pt x="312" y="7"/>
                    <a:pt x="312" y="7"/>
                    <a:pt x="312" y="7"/>
                  </a:cubicBezTo>
                  <a:cubicBezTo>
                    <a:pt x="312" y="8"/>
                    <a:pt x="312" y="8"/>
                    <a:pt x="312" y="8"/>
                  </a:cubicBezTo>
                  <a:cubicBezTo>
                    <a:pt x="312" y="9"/>
                    <a:pt x="312" y="9"/>
                    <a:pt x="312" y="9"/>
                  </a:cubicBezTo>
                  <a:cubicBezTo>
                    <a:pt x="313" y="9"/>
                    <a:pt x="313" y="9"/>
                    <a:pt x="313" y="9"/>
                  </a:cubicBezTo>
                  <a:cubicBezTo>
                    <a:pt x="313" y="10"/>
                    <a:pt x="313" y="10"/>
                    <a:pt x="313" y="10"/>
                  </a:cubicBezTo>
                  <a:cubicBezTo>
                    <a:pt x="313" y="11"/>
                    <a:pt x="313" y="11"/>
                    <a:pt x="313" y="11"/>
                  </a:cubicBezTo>
                  <a:cubicBezTo>
                    <a:pt x="313" y="11"/>
                    <a:pt x="313" y="11"/>
                    <a:pt x="313" y="11"/>
                  </a:cubicBezTo>
                  <a:cubicBezTo>
                    <a:pt x="313" y="12"/>
                    <a:pt x="313" y="12"/>
                    <a:pt x="313" y="12"/>
                  </a:cubicBezTo>
                  <a:cubicBezTo>
                    <a:pt x="314" y="12"/>
                    <a:pt x="314" y="12"/>
                    <a:pt x="314" y="12"/>
                  </a:cubicBezTo>
                  <a:cubicBezTo>
                    <a:pt x="314" y="12"/>
                    <a:pt x="314" y="12"/>
                    <a:pt x="314" y="12"/>
                  </a:cubicBezTo>
                  <a:cubicBezTo>
                    <a:pt x="314" y="11"/>
                    <a:pt x="314" y="11"/>
                    <a:pt x="314" y="11"/>
                  </a:cubicBezTo>
                  <a:cubicBezTo>
                    <a:pt x="314" y="10"/>
                    <a:pt x="314" y="10"/>
                    <a:pt x="314" y="10"/>
                  </a:cubicBezTo>
                  <a:cubicBezTo>
                    <a:pt x="314" y="10"/>
                    <a:pt x="314" y="10"/>
                    <a:pt x="314" y="10"/>
                  </a:cubicBezTo>
                  <a:cubicBezTo>
                    <a:pt x="315" y="9"/>
                    <a:pt x="315" y="9"/>
                    <a:pt x="315" y="9"/>
                  </a:cubicBezTo>
                  <a:cubicBezTo>
                    <a:pt x="316" y="9"/>
                    <a:pt x="316" y="9"/>
                    <a:pt x="316" y="9"/>
                  </a:cubicBezTo>
                  <a:cubicBezTo>
                    <a:pt x="317" y="10"/>
                    <a:pt x="317" y="10"/>
                    <a:pt x="317" y="10"/>
                  </a:cubicBezTo>
                  <a:cubicBezTo>
                    <a:pt x="317" y="11"/>
                    <a:pt x="317" y="11"/>
                    <a:pt x="317" y="11"/>
                  </a:cubicBezTo>
                  <a:cubicBezTo>
                    <a:pt x="316" y="12"/>
                    <a:pt x="316" y="12"/>
                    <a:pt x="316" y="12"/>
                  </a:cubicBezTo>
                  <a:cubicBezTo>
                    <a:pt x="317" y="12"/>
                    <a:pt x="317" y="12"/>
                    <a:pt x="317" y="12"/>
                  </a:cubicBezTo>
                  <a:cubicBezTo>
                    <a:pt x="317" y="13"/>
                    <a:pt x="317" y="13"/>
                    <a:pt x="317" y="13"/>
                  </a:cubicBezTo>
                  <a:cubicBezTo>
                    <a:pt x="317" y="12"/>
                    <a:pt x="317" y="12"/>
                    <a:pt x="317" y="12"/>
                  </a:cubicBezTo>
                  <a:cubicBezTo>
                    <a:pt x="317" y="11"/>
                    <a:pt x="317" y="11"/>
                    <a:pt x="317" y="11"/>
                  </a:cubicBezTo>
                  <a:cubicBezTo>
                    <a:pt x="318" y="11"/>
                    <a:pt x="318" y="11"/>
                    <a:pt x="318" y="11"/>
                  </a:cubicBezTo>
                  <a:cubicBezTo>
                    <a:pt x="318" y="11"/>
                    <a:pt x="318" y="11"/>
                    <a:pt x="318" y="11"/>
                  </a:cubicBezTo>
                  <a:cubicBezTo>
                    <a:pt x="319" y="11"/>
                    <a:pt x="319" y="11"/>
                    <a:pt x="319" y="11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9" y="13"/>
                    <a:pt x="319" y="13"/>
                    <a:pt x="319" y="13"/>
                  </a:cubicBezTo>
                  <a:cubicBezTo>
                    <a:pt x="319" y="12"/>
                    <a:pt x="319" y="12"/>
                    <a:pt x="319" y="12"/>
                  </a:cubicBezTo>
                  <a:cubicBezTo>
                    <a:pt x="320" y="12"/>
                    <a:pt x="320" y="12"/>
                    <a:pt x="320" y="12"/>
                  </a:cubicBezTo>
                  <a:cubicBezTo>
                    <a:pt x="320" y="13"/>
                    <a:pt x="320" y="13"/>
                    <a:pt x="320" y="13"/>
                  </a:cubicBezTo>
                  <a:cubicBezTo>
                    <a:pt x="320" y="12"/>
                    <a:pt x="320" y="12"/>
                    <a:pt x="320" y="12"/>
                  </a:cubicBezTo>
                  <a:cubicBezTo>
                    <a:pt x="320" y="11"/>
                    <a:pt x="320" y="11"/>
                    <a:pt x="320" y="11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9"/>
                    <a:pt x="319" y="9"/>
                    <a:pt x="319" y="9"/>
                  </a:cubicBezTo>
                  <a:cubicBezTo>
                    <a:pt x="318" y="8"/>
                    <a:pt x="318" y="8"/>
                    <a:pt x="318" y="8"/>
                  </a:cubicBezTo>
                  <a:cubicBezTo>
                    <a:pt x="318" y="8"/>
                    <a:pt x="318" y="8"/>
                    <a:pt x="318" y="8"/>
                  </a:cubicBezTo>
                  <a:cubicBezTo>
                    <a:pt x="317" y="7"/>
                    <a:pt x="317" y="7"/>
                    <a:pt x="317" y="7"/>
                  </a:cubicBezTo>
                  <a:cubicBezTo>
                    <a:pt x="317" y="6"/>
                    <a:pt x="317" y="6"/>
                    <a:pt x="317" y="6"/>
                  </a:cubicBezTo>
                  <a:cubicBezTo>
                    <a:pt x="318" y="6"/>
                    <a:pt x="318" y="6"/>
                    <a:pt x="318" y="6"/>
                  </a:cubicBezTo>
                  <a:cubicBezTo>
                    <a:pt x="319" y="7"/>
                    <a:pt x="319" y="7"/>
                    <a:pt x="319" y="7"/>
                  </a:cubicBezTo>
                  <a:cubicBezTo>
                    <a:pt x="320" y="7"/>
                    <a:pt x="320" y="7"/>
                    <a:pt x="320" y="7"/>
                  </a:cubicBezTo>
                  <a:cubicBezTo>
                    <a:pt x="321" y="7"/>
                    <a:pt x="321" y="7"/>
                    <a:pt x="321" y="7"/>
                  </a:cubicBezTo>
                  <a:cubicBezTo>
                    <a:pt x="321" y="6"/>
                    <a:pt x="321" y="6"/>
                    <a:pt x="321" y="6"/>
                  </a:cubicBezTo>
                  <a:cubicBezTo>
                    <a:pt x="321" y="5"/>
                    <a:pt x="321" y="5"/>
                    <a:pt x="321" y="5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1" y="4"/>
                    <a:pt x="321" y="4"/>
                    <a:pt x="321" y="4"/>
                  </a:cubicBezTo>
                  <a:cubicBezTo>
                    <a:pt x="322" y="3"/>
                    <a:pt x="322" y="3"/>
                    <a:pt x="322" y="3"/>
                  </a:cubicBezTo>
                  <a:cubicBezTo>
                    <a:pt x="322" y="4"/>
                    <a:pt x="322" y="4"/>
                    <a:pt x="322" y="4"/>
                  </a:cubicBezTo>
                  <a:cubicBezTo>
                    <a:pt x="324" y="4"/>
                    <a:pt x="324" y="4"/>
                    <a:pt x="324" y="4"/>
                  </a:cubicBezTo>
                  <a:cubicBezTo>
                    <a:pt x="324" y="4"/>
                    <a:pt x="324" y="4"/>
                    <a:pt x="324" y="4"/>
                  </a:cubicBezTo>
                  <a:cubicBezTo>
                    <a:pt x="324" y="5"/>
                    <a:pt x="324" y="5"/>
                    <a:pt x="324" y="5"/>
                  </a:cubicBezTo>
                  <a:cubicBezTo>
                    <a:pt x="324" y="5"/>
                    <a:pt x="324" y="5"/>
                    <a:pt x="324" y="5"/>
                  </a:cubicBezTo>
                  <a:cubicBezTo>
                    <a:pt x="324" y="6"/>
                    <a:pt x="324" y="6"/>
                    <a:pt x="324" y="6"/>
                  </a:cubicBezTo>
                  <a:cubicBezTo>
                    <a:pt x="325" y="6"/>
                    <a:pt x="325" y="6"/>
                    <a:pt x="325" y="6"/>
                  </a:cubicBezTo>
                  <a:cubicBezTo>
                    <a:pt x="325" y="7"/>
                    <a:pt x="325" y="7"/>
                    <a:pt x="325" y="7"/>
                  </a:cubicBezTo>
                  <a:cubicBezTo>
                    <a:pt x="325" y="8"/>
                    <a:pt x="325" y="8"/>
                    <a:pt x="325" y="8"/>
                  </a:cubicBezTo>
                  <a:cubicBezTo>
                    <a:pt x="325" y="10"/>
                    <a:pt x="325" y="10"/>
                    <a:pt x="325" y="10"/>
                  </a:cubicBezTo>
                  <a:cubicBezTo>
                    <a:pt x="326" y="9"/>
                    <a:pt x="326" y="9"/>
                    <a:pt x="326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10"/>
                    <a:pt x="327" y="10"/>
                    <a:pt x="327" y="10"/>
                  </a:cubicBezTo>
                  <a:cubicBezTo>
                    <a:pt x="328" y="9"/>
                    <a:pt x="328" y="9"/>
                    <a:pt x="328" y="9"/>
                  </a:cubicBezTo>
                  <a:cubicBezTo>
                    <a:pt x="328" y="9"/>
                    <a:pt x="328" y="9"/>
                    <a:pt x="328" y="9"/>
                  </a:cubicBezTo>
                  <a:cubicBezTo>
                    <a:pt x="329" y="8"/>
                    <a:pt x="329" y="8"/>
                    <a:pt x="329" y="8"/>
                  </a:cubicBezTo>
                  <a:cubicBezTo>
                    <a:pt x="330" y="8"/>
                    <a:pt x="330" y="8"/>
                    <a:pt x="330" y="8"/>
                  </a:cubicBezTo>
                  <a:cubicBezTo>
                    <a:pt x="329" y="6"/>
                    <a:pt x="329" y="6"/>
                    <a:pt x="329" y="6"/>
                  </a:cubicBezTo>
                  <a:cubicBezTo>
                    <a:pt x="330" y="6"/>
                    <a:pt x="330" y="6"/>
                    <a:pt x="330" y="6"/>
                  </a:cubicBezTo>
                  <a:cubicBezTo>
                    <a:pt x="330" y="6"/>
                    <a:pt x="330" y="6"/>
                    <a:pt x="330" y="6"/>
                  </a:cubicBezTo>
                  <a:cubicBezTo>
                    <a:pt x="331" y="6"/>
                    <a:pt x="331" y="6"/>
                    <a:pt x="331" y="6"/>
                  </a:cubicBezTo>
                  <a:cubicBezTo>
                    <a:pt x="332" y="6"/>
                    <a:pt x="332" y="6"/>
                    <a:pt x="332" y="6"/>
                  </a:cubicBezTo>
                  <a:cubicBezTo>
                    <a:pt x="332" y="6"/>
                    <a:pt x="332" y="6"/>
                    <a:pt x="332" y="6"/>
                  </a:cubicBezTo>
                  <a:cubicBezTo>
                    <a:pt x="331" y="5"/>
                    <a:pt x="331" y="5"/>
                    <a:pt x="331" y="5"/>
                  </a:cubicBezTo>
                  <a:cubicBezTo>
                    <a:pt x="330" y="4"/>
                    <a:pt x="330" y="4"/>
                    <a:pt x="330" y="4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3" y="3"/>
                    <a:pt x="333" y="3"/>
                    <a:pt x="333" y="3"/>
                  </a:cubicBezTo>
                  <a:cubicBezTo>
                    <a:pt x="333" y="5"/>
                    <a:pt x="333" y="5"/>
                    <a:pt x="333" y="5"/>
                  </a:cubicBezTo>
                  <a:cubicBezTo>
                    <a:pt x="334" y="5"/>
                    <a:pt x="334" y="5"/>
                    <a:pt x="334" y="5"/>
                  </a:cubicBezTo>
                  <a:cubicBezTo>
                    <a:pt x="333" y="6"/>
                    <a:pt x="333" y="6"/>
                    <a:pt x="333" y="6"/>
                  </a:cubicBezTo>
                  <a:cubicBezTo>
                    <a:pt x="334" y="7"/>
                    <a:pt x="334" y="7"/>
                    <a:pt x="334" y="7"/>
                  </a:cubicBezTo>
                  <a:cubicBezTo>
                    <a:pt x="334" y="8"/>
                    <a:pt x="334" y="8"/>
                    <a:pt x="334" y="8"/>
                  </a:cubicBezTo>
                  <a:cubicBezTo>
                    <a:pt x="334" y="9"/>
                    <a:pt x="334" y="9"/>
                    <a:pt x="334" y="9"/>
                  </a:cubicBezTo>
                  <a:cubicBezTo>
                    <a:pt x="335" y="8"/>
                    <a:pt x="335" y="8"/>
                    <a:pt x="335" y="8"/>
                  </a:cubicBezTo>
                  <a:cubicBezTo>
                    <a:pt x="335" y="7"/>
                    <a:pt x="335" y="7"/>
                    <a:pt x="335" y="7"/>
                  </a:cubicBezTo>
                  <a:cubicBezTo>
                    <a:pt x="335" y="7"/>
                    <a:pt x="335" y="7"/>
                    <a:pt x="335" y="7"/>
                  </a:cubicBezTo>
                  <a:cubicBezTo>
                    <a:pt x="335" y="6"/>
                    <a:pt x="335" y="6"/>
                    <a:pt x="335" y="6"/>
                  </a:cubicBezTo>
                  <a:cubicBezTo>
                    <a:pt x="334" y="5"/>
                    <a:pt x="334" y="5"/>
                    <a:pt x="334" y="5"/>
                  </a:cubicBezTo>
                  <a:cubicBezTo>
                    <a:pt x="334" y="3"/>
                    <a:pt x="334" y="3"/>
                    <a:pt x="334" y="3"/>
                  </a:cubicBezTo>
                  <a:cubicBezTo>
                    <a:pt x="334" y="2"/>
                    <a:pt x="334" y="2"/>
                    <a:pt x="334" y="2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6" y="2"/>
                    <a:pt x="336" y="2"/>
                    <a:pt x="336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3"/>
                    <a:pt x="337" y="3"/>
                    <a:pt x="337" y="3"/>
                  </a:cubicBezTo>
                  <a:cubicBezTo>
                    <a:pt x="337" y="4"/>
                    <a:pt x="337" y="4"/>
                    <a:pt x="337" y="4"/>
                  </a:cubicBezTo>
                  <a:cubicBezTo>
                    <a:pt x="337" y="5"/>
                    <a:pt x="337" y="5"/>
                    <a:pt x="337" y="5"/>
                  </a:cubicBezTo>
                  <a:cubicBezTo>
                    <a:pt x="337" y="6"/>
                    <a:pt x="337" y="6"/>
                    <a:pt x="337" y="6"/>
                  </a:cubicBezTo>
                  <a:cubicBezTo>
                    <a:pt x="338" y="6"/>
                    <a:pt x="338" y="6"/>
                    <a:pt x="338" y="6"/>
                  </a:cubicBezTo>
                  <a:cubicBezTo>
                    <a:pt x="338" y="6"/>
                    <a:pt x="338" y="6"/>
                    <a:pt x="338" y="6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40" y="7"/>
                    <a:pt x="340" y="7"/>
                    <a:pt x="340" y="7"/>
                  </a:cubicBezTo>
                  <a:cubicBezTo>
                    <a:pt x="340" y="6"/>
                    <a:pt x="340" y="6"/>
                    <a:pt x="340" y="6"/>
                  </a:cubicBezTo>
                  <a:cubicBezTo>
                    <a:pt x="341" y="6"/>
                    <a:pt x="341" y="6"/>
                    <a:pt x="341" y="6"/>
                  </a:cubicBezTo>
                  <a:cubicBezTo>
                    <a:pt x="341" y="6"/>
                    <a:pt x="341" y="6"/>
                    <a:pt x="341" y="6"/>
                  </a:cubicBezTo>
                  <a:cubicBezTo>
                    <a:pt x="340" y="6"/>
                    <a:pt x="340" y="6"/>
                    <a:pt x="340" y="6"/>
                  </a:cubicBezTo>
                  <a:cubicBezTo>
                    <a:pt x="340" y="5"/>
                    <a:pt x="340" y="5"/>
                    <a:pt x="340" y="5"/>
                  </a:cubicBezTo>
                  <a:cubicBezTo>
                    <a:pt x="340" y="4"/>
                    <a:pt x="340" y="4"/>
                    <a:pt x="340" y="4"/>
                  </a:cubicBezTo>
                  <a:cubicBezTo>
                    <a:pt x="340" y="4"/>
                    <a:pt x="340" y="4"/>
                    <a:pt x="340" y="4"/>
                  </a:cubicBezTo>
                  <a:cubicBezTo>
                    <a:pt x="339" y="3"/>
                    <a:pt x="339" y="3"/>
                    <a:pt x="339" y="3"/>
                  </a:cubicBezTo>
                  <a:cubicBezTo>
                    <a:pt x="339" y="3"/>
                    <a:pt x="339" y="3"/>
                    <a:pt x="339" y="3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8" y="1"/>
                    <a:pt x="338" y="1"/>
                    <a:pt x="338" y="1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43" y="1"/>
                    <a:pt x="343" y="1"/>
                    <a:pt x="343" y="1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2" y="3"/>
                    <a:pt x="342" y="3"/>
                    <a:pt x="342" y="3"/>
                  </a:cubicBezTo>
                  <a:cubicBezTo>
                    <a:pt x="343" y="3"/>
                    <a:pt x="343" y="3"/>
                    <a:pt x="343" y="3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5" y="3"/>
                    <a:pt x="345" y="3"/>
                    <a:pt x="345" y="3"/>
                  </a:cubicBezTo>
                  <a:cubicBezTo>
                    <a:pt x="345" y="3"/>
                    <a:pt x="345" y="3"/>
                    <a:pt x="345" y="3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3"/>
                    <a:pt x="346" y="3"/>
                    <a:pt x="346" y="3"/>
                  </a:cubicBezTo>
                  <a:cubicBezTo>
                    <a:pt x="346" y="4"/>
                    <a:pt x="346" y="4"/>
                    <a:pt x="346" y="4"/>
                  </a:cubicBezTo>
                  <a:cubicBezTo>
                    <a:pt x="346" y="5"/>
                    <a:pt x="346" y="5"/>
                    <a:pt x="346" y="5"/>
                  </a:cubicBezTo>
                  <a:cubicBezTo>
                    <a:pt x="346" y="6"/>
                    <a:pt x="346" y="6"/>
                    <a:pt x="346" y="6"/>
                  </a:cubicBezTo>
                  <a:cubicBezTo>
                    <a:pt x="346" y="6"/>
                    <a:pt x="346" y="6"/>
                    <a:pt x="346" y="6"/>
                  </a:cubicBezTo>
                  <a:cubicBezTo>
                    <a:pt x="347" y="6"/>
                    <a:pt x="347" y="6"/>
                    <a:pt x="347" y="6"/>
                  </a:cubicBezTo>
                  <a:cubicBezTo>
                    <a:pt x="348" y="6"/>
                    <a:pt x="348" y="6"/>
                    <a:pt x="348" y="6"/>
                  </a:cubicBezTo>
                  <a:cubicBezTo>
                    <a:pt x="348" y="6"/>
                    <a:pt x="348" y="6"/>
                    <a:pt x="348" y="6"/>
                  </a:cubicBezTo>
                  <a:cubicBezTo>
                    <a:pt x="348" y="5"/>
                    <a:pt x="348" y="5"/>
                    <a:pt x="348" y="5"/>
                  </a:cubicBezTo>
                  <a:cubicBezTo>
                    <a:pt x="349" y="3"/>
                    <a:pt x="349" y="3"/>
                    <a:pt x="349" y="3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4" y="2"/>
                    <a:pt x="354" y="2"/>
                    <a:pt x="354" y="2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7" y="2"/>
                    <a:pt x="357" y="2"/>
                    <a:pt x="357" y="2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4"/>
                    <a:pt x="357" y="4"/>
                    <a:pt x="357" y="4"/>
                  </a:cubicBezTo>
                  <a:cubicBezTo>
                    <a:pt x="357" y="5"/>
                    <a:pt x="357" y="5"/>
                    <a:pt x="357" y="5"/>
                  </a:cubicBezTo>
                  <a:cubicBezTo>
                    <a:pt x="357" y="5"/>
                    <a:pt x="357" y="5"/>
                    <a:pt x="357" y="5"/>
                  </a:cubicBezTo>
                  <a:cubicBezTo>
                    <a:pt x="358" y="5"/>
                    <a:pt x="358" y="5"/>
                    <a:pt x="358" y="5"/>
                  </a:cubicBezTo>
                  <a:cubicBezTo>
                    <a:pt x="359" y="4"/>
                    <a:pt x="359" y="4"/>
                    <a:pt x="359" y="4"/>
                  </a:cubicBezTo>
                  <a:cubicBezTo>
                    <a:pt x="360" y="3"/>
                    <a:pt x="360" y="3"/>
                    <a:pt x="360" y="3"/>
                  </a:cubicBezTo>
                  <a:cubicBezTo>
                    <a:pt x="361" y="3"/>
                    <a:pt x="361" y="3"/>
                    <a:pt x="361" y="3"/>
                  </a:cubicBezTo>
                  <a:cubicBezTo>
                    <a:pt x="361" y="3"/>
                    <a:pt x="361" y="3"/>
                    <a:pt x="361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4" y="3"/>
                    <a:pt x="364" y="3"/>
                    <a:pt x="364" y="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2" y="5"/>
                    <a:pt x="362" y="5"/>
                    <a:pt x="362" y="5"/>
                  </a:cubicBezTo>
                  <a:cubicBezTo>
                    <a:pt x="363" y="5"/>
                    <a:pt x="363" y="5"/>
                    <a:pt x="363" y="5"/>
                  </a:cubicBezTo>
                  <a:cubicBezTo>
                    <a:pt x="363" y="5"/>
                    <a:pt x="363" y="5"/>
                    <a:pt x="363" y="5"/>
                  </a:cubicBezTo>
                  <a:cubicBezTo>
                    <a:pt x="364" y="4"/>
                    <a:pt x="364" y="4"/>
                    <a:pt x="364" y="4"/>
                  </a:cubicBezTo>
                  <a:cubicBezTo>
                    <a:pt x="365" y="4"/>
                    <a:pt x="365" y="4"/>
                    <a:pt x="365" y="4"/>
                  </a:cubicBezTo>
                  <a:cubicBezTo>
                    <a:pt x="365" y="4"/>
                    <a:pt x="365" y="4"/>
                    <a:pt x="365" y="4"/>
                  </a:cubicBezTo>
                  <a:cubicBezTo>
                    <a:pt x="367" y="4"/>
                    <a:pt x="367" y="4"/>
                    <a:pt x="367" y="4"/>
                  </a:cubicBezTo>
                  <a:cubicBezTo>
                    <a:pt x="368" y="4"/>
                    <a:pt x="368" y="4"/>
                    <a:pt x="368" y="4"/>
                  </a:cubicBezTo>
                  <a:cubicBezTo>
                    <a:pt x="369" y="5"/>
                    <a:pt x="369" y="5"/>
                    <a:pt x="369" y="5"/>
                  </a:cubicBezTo>
                  <a:cubicBezTo>
                    <a:pt x="369" y="5"/>
                    <a:pt x="369" y="5"/>
                    <a:pt x="369" y="5"/>
                  </a:cubicBezTo>
                  <a:cubicBezTo>
                    <a:pt x="368" y="5"/>
                    <a:pt x="368" y="5"/>
                    <a:pt x="368" y="5"/>
                  </a:cubicBezTo>
                  <a:cubicBezTo>
                    <a:pt x="368" y="6"/>
                    <a:pt x="368" y="6"/>
                    <a:pt x="368" y="6"/>
                  </a:cubicBezTo>
                  <a:cubicBezTo>
                    <a:pt x="368" y="6"/>
                    <a:pt x="368" y="6"/>
                    <a:pt x="368" y="6"/>
                  </a:cubicBezTo>
                  <a:cubicBezTo>
                    <a:pt x="368" y="7"/>
                    <a:pt x="368" y="7"/>
                    <a:pt x="368" y="7"/>
                  </a:cubicBezTo>
                  <a:cubicBezTo>
                    <a:pt x="369" y="7"/>
                    <a:pt x="369" y="7"/>
                    <a:pt x="369" y="7"/>
                  </a:cubicBezTo>
                  <a:cubicBezTo>
                    <a:pt x="370" y="6"/>
                    <a:pt x="370" y="6"/>
                    <a:pt x="370" y="6"/>
                  </a:cubicBezTo>
                  <a:cubicBezTo>
                    <a:pt x="370" y="7"/>
                    <a:pt x="370" y="7"/>
                    <a:pt x="370" y="7"/>
                  </a:cubicBezTo>
                  <a:cubicBezTo>
                    <a:pt x="370" y="7"/>
                    <a:pt x="370" y="7"/>
                    <a:pt x="370" y="7"/>
                  </a:cubicBezTo>
                  <a:cubicBezTo>
                    <a:pt x="371" y="7"/>
                    <a:pt x="371" y="7"/>
                    <a:pt x="371" y="7"/>
                  </a:cubicBezTo>
                  <a:cubicBezTo>
                    <a:pt x="372" y="6"/>
                    <a:pt x="372" y="6"/>
                    <a:pt x="372" y="6"/>
                  </a:cubicBezTo>
                  <a:cubicBezTo>
                    <a:pt x="372" y="7"/>
                    <a:pt x="372" y="7"/>
                    <a:pt x="372" y="7"/>
                  </a:cubicBezTo>
                  <a:cubicBezTo>
                    <a:pt x="372" y="8"/>
                    <a:pt x="372" y="8"/>
                    <a:pt x="372" y="8"/>
                  </a:cubicBezTo>
                  <a:cubicBezTo>
                    <a:pt x="372" y="8"/>
                    <a:pt x="372" y="8"/>
                    <a:pt x="372" y="8"/>
                  </a:cubicBezTo>
                  <a:cubicBezTo>
                    <a:pt x="373" y="8"/>
                    <a:pt x="373" y="8"/>
                    <a:pt x="373" y="8"/>
                  </a:cubicBezTo>
                  <a:cubicBezTo>
                    <a:pt x="373" y="8"/>
                    <a:pt x="373" y="8"/>
                    <a:pt x="373" y="8"/>
                  </a:cubicBezTo>
                  <a:cubicBezTo>
                    <a:pt x="374" y="7"/>
                    <a:pt x="374" y="7"/>
                    <a:pt x="374" y="7"/>
                  </a:cubicBezTo>
                  <a:cubicBezTo>
                    <a:pt x="374" y="7"/>
                    <a:pt x="374" y="7"/>
                    <a:pt x="374" y="7"/>
                  </a:cubicBezTo>
                  <a:cubicBezTo>
                    <a:pt x="374" y="8"/>
                    <a:pt x="374" y="8"/>
                    <a:pt x="374" y="8"/>
                  </a:cubicBezTo>
                  <a:cubicBezTo>
                    <a:pt x="376" y="9"/>
                    <a:pt x="376" y="9"/>
                    <a:pt x="376" y="9"/>
                  </a:cubicBezTo>
                  <a:cubicBezTo>
                    <a:pt x="377" y="9"/>
                    <a:pt x="377" y="9"/>
                    <a:pt x="377" y="9"/>
                  </a:cubicBezTo>
                  <a:cubicBezTo>
                    <a:pt x="377" y="9"/>
                    <a:pt x="377" y="9"/>
                    <a:pt x="377" y="9"/>
                  </a:cubicBezTo>
                  <a:cubicBezTo>
                    <a:pt x="377" y="10"/>
                    <a:pt x="377" y="10"/>
                    <a:pt x="377" y="10"/>
                  </a:cubicBezTo>
                  <a:cubicBezTo>
                    <a:pt x="375" y="10"/>
                    <a:pt x="375" y="10"/>
                    <a:pt x="375" y="10"/>
                  </a:cubicBezTo>
                  <a:cubicBezTo>
                    <a:pt x="374" y="11"/>
                    <a:pt x="374" y="11"/>
                    <a:pt x="374" y="11"/>
                  </a:cubicBezTo>
                  <a:cubicBezTo>
                    <a:pt x="373" y="12"/>
                    <a:pt x="373" y="12"/>
                    <a:pt x="373" y="12"/>
                  </a:cubicBezTo>
                  <a:cubicBezTo>
                    <a:pt x="372" y="12"/>
                    <a:pt x="372" y="12"/>
                    <a:pt x="372" y="12"/>
                  </a:cubicBezTo>
                  <a:cubicBezTo>
                    <a:pt x="371" y="12"/>
                    <a:pt x="371" y="12"/>
                    <a:pt x="371" y="12"/>
                  </a:cubicBezTo>
                  <a:cubicBezTo>
                    <a:pt x="370" y="12"/>
                    <a:pt x="370" y="12"/>
                    <a:pt x="370" y="12"/>
                  </a:cubicBezTo>
                  <a:cubicBezTo>
                    <a:pt x="370" y="12"/>
                    <a:pt x="370" y="12"/>
                    <a:pt x="370" y="12"/>
                  </a:cubicBezTo>
                  <a:cubicBezTo>
                    <a:pt x="369" y="13"/>
                    <a:pt x="369" y="13"/>
                    <a:pt x="369" y="13"/>
                  </a:cubicBezTo>
                  <a:cubicBezTo>
                    <a:pt x="371" y="13"/>
                    <a:pt x="371" y="13"/>
                    <a:pt x="371" y="13"/>
                  </a:cubicBezTo>
                  <a:cubicBezTo>
                    <a:pt x="372" y="13"/>
                    <a:pt x="372" y="13"/>
                    <a:pt x="372" y="13"/>
                  </a:cubicBezTo>
                  <a:cubicBezTo>
                    <a:pt x="373" y="13"/>
                    <a:pt x="373" y="13"/>
                    <a:pt x="373" y="13"/>
                  </a:cubicBezTo>
                  <a:cubicBezTo>
                    <a:pt x="374" y="13"/>
                    <a:pt x="374" y="13"/>
                    <a:pt x="374" y="13"/>
                  </a:cubicBezTo>
                  <a:cubicBezTo>
                    <a:pt x="374" y="12"/>
                    <a:pt x="374" y="12"/>
                    <a:pt x="374" y="12"/>
                  </a:cubicBezTo>
                  <a:cubicBezTo>
                    <a:pt x="375" y="12"/>
                    <a:pt x="375" y="12"/>
                    <a:pt x="375" y="12"/>
                  </a:cubicBezTo>
                  <a:cubicBezTo>
                    <a:pt x="375" y="12"/>
                    <a:pt x="375" y="12"/>
                    <a:pt x="375" y="12"/>
                  </a:cubicBezTo>
                  <a:cubicBezTo>
                    <a:pt x="376" y="11"/>
                    <a:pt x="376" y="11"/>
                    <a:pt x="376" y="11"/>
                  </a:cubicBezTo>
                  <a:cubicBezTo>
                    <a:pt x="377" y="11"/>
                    <a:pt x="377" y="11"/>
                    <a:pt x="377" y="11"/>
                  </a:cubicBezTo>
                  <a:cubicBezTo>
                    <a:pt x="378" y="11"/>
                    <a:pt x="378" y="11"/>
                    <a:pt x="378" y="11"/>
                  </a:cubicBezTo>
                  <a:cubicBezTo>
                    <a:pt x="378" y="11"/>
                    <a:pt x="378" y="11"/>
                    <a:pt x="378" y="11"/>
                  </a:cubicBezTo>
                  <a:cubicBezTo>
                    <a:pt x="378" y="12"/>
                    <a:pt x="378" y="12"/>
                    <a:pt x="378" y="12"/>
                  </a:cubicBezTo>
                  <a:cubicBezTo>
                    <a:pt x="378" y="13"/>
                    <a:pt x="378" y="13"/>
                    <a:pt x="378" y="13"/>
                  </a:cubicBezTo>
                  <a:cubicBezTo>
                    <a:pt x="379" y="12"/>
                    <a:pt x="379" y="12"/>
                    <a:pt x="379" y="12"/>
                  </a:cubicBezTo>
                  <a:cubicBezTo>
                    <a:pt x="379" y="12"/>
                    <a:pt x="379" y="12"/>
                    <a:pt x="379" y="12"/>
                  </a:cubicBezTo>
                  <a:cubicBezTo>
                    <a:pt x="380" y="11"/>
                    <a:pt x="380" y="11"/>
                    <a:pt x="380" y="11"/>
                  </a:cubicBezTo>
                  <a:cubicBezTo>
                    <a:pt x="380" y="11"/>
                    <a:pt x="380" y="11"/>
                    <a:pt x="380" y="11"/>
                  </a:cubicBezTo>
                  <a:cubicBezTo>
                    <a:pt x="380" y="12"/>
                    <a:pt x="380" y="12"/>
                    <a:pt x="380" y="12"/>
                  </a:cubicBezTo>
                  <a:cubicBezTo>
                    <a:pt x="380" y="12"/>
                    <a:pt x="380" y="12"/>
                    <a:pt x="380" y="12"/>
                  </a:cubicBezTo>
                  <a:cubicBezTo>
                    <a:pt x="380" y="13"/>
                    <a:pt x="380" y="13"/>
                    <a:pt x="380" y="13"/>
                  </a:cubicBezTo>
                  <a:cubicBezTo>
                    <a:pt x="380" y="13"/>
                    <a:pt x="380" y="13"/>
                    <a:pt x="380" y="13"/>
                  </a:cubicBezTo>
                  <a:cubicBezTo>
                    <a:pt x="381" y="13"/>
                    <a:pt x="381" y="13"/>
                    <a:pt x="381" y="13"/>
                  </a:cubicBezTo>
                  <a:cubicBezTo>
                    <a:pt x="381" y="13"/>
                    <a:pt x="381" y="13"/>
                    <a:pt x="381" y="13"/>
                  </a:cubicBezTo>
                  <a:cubicBezTo>
                    <a:pt x="381" y="12"/>
                    <a:pt x="381" y="12"/>
                    <a:pt x="381" y="12"/>
                  </a:cubicBezTo>
                  <a:cubicBezTo>
                    <a:pt x="382" y="12"/>
                    <a:pt x="382" y="12"/>
                    <a:pt x="382" y="12"/>
                  </a:cubicBezTo>
                  <a:cubicBezTo>
                    <a:pt x="383" y="12"/>
                    <a:pt x="383" y="12"/>
                    <a:pt x="383" y="12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5"/>
                    <a:pt x="382" y="15"/>
                    <a:pt x="382" y="15"/>
                  </a:cubicBezTo>
                  <a:cubicBezTo>
                    <a:pt x="382" y="16"/>
                    <a:pt x="382" y="16"/>
                    <a:pt x="382" y="16"/>
                  </a:cubicBezTo>
                  <a:cubicBezTo>
                    <a:pt x="382" y="17"/>
                    <a:pt x="382" y="17"/>
                    <a:pt x="382" y="17"/>
                  </a:cubicBezTo>
                  <a:cubicBezTo>
                    <a:pt x="381" y="17"/>
                    <a:pt x="381" y="17"/>
                    <a:pt x="381" y="17"/>
                  </a:cubicBezTo>
                  <a:cubicBezTo>
                    <a:pt x="380" y="18"/>
                    <a:pt x="380" y="18"/>
                    <a:pt x="380" y="18"/>
                  </a:cubicBezTo>
                  <a:cubicBezTo>
                    <a:pt x="381" y="19"/>
                    <a:pt x="381" y="19"/>
                    <a:pt x="381" y="19"/>
                  </a:cubicBezTo>
                  <a:cubicBezTo>
                    <a:pt x="381" y="19"/>
                    <a:pt x="381" y="19"/>
                    <a:pt x="381" y="19"/>
                  </a:cubicBezTo>
                  <a:cubicBezTo>
                    <a:pt x="382" y="18"/>
                    <a:pt x="382" y="18"/>
                    <a:pt x="382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4" y="18"/>
                    <a:pt x="384" y="18"/>
                    <a:pt x="384" y="18"/>
                  </a:cubicBezTo>
                  <a:cubicBezTo>
                    <a:pt x="385" y="19"/>
                    <a:pt x="385" y="19"/>
                    <a:pt x="385" y="19"/>
                  </a:cubicBezTo>
                  <a:cubicBezTo>
                    <a:pt x="385" y="20"/>
                    <a:pt x="385" y="20"/>
                    <a:pt x="385" y="20"/>
                  </a:cubicBezTo>
                  <a:cubicBezTo>
                    <a:pt x="385" y="22"/>
                    <a:pt x="385" y="22"/>
                    <a:pt x="385" y="22"/>
                  </a:cubicBezTo>
                  <a:cubicBezTo>
                    <a:pt x="384" y="24"/>
                    <a:pt x="384" y="24"/>
                    <a:pt x="384" y="24"/>
                  </a:cubicBezTo>
                  <a:cubicBezTo>
                    <a:pt x="382" y="25"/>
                    <a:pt x="382" y="25"/>
                    <a:pt x="382" y="25"/>
                  </a:cubicBezTo>
                  <a:cubicBezTo>
                    <a:pt x="382" y="25"/>
                    <a:pt x="382" y="25"/>
                    <a:pt x="382" y="25"/>
                  </a:cubicBezTo>
                  <a:cubicBezTo>
                    <a:pt x="381" y="25"/>
                    <a:pt x="381" y="25"/>
                    <a:pt x="381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6"/>
                    <a:pt x="380" y="26"/>
                    <a:pt x="380" y="26"/>
                  </a:cubicBezTo>
                  <a:cubicBezTo>
                    <a:pt x="379" y="26"/>
                    <a:pt x="379" y="26"/>
                    <a:pt x="379" y="26"/>
                  </a:cubicBezTo>
                  <a:cubicBezTo>
                    <a:pt x="377" y="27"/>
                    <a:pt x="377" y="27"/>
                    <a:pt x="377" y="27"/>
                  </a:cubicBezTo>
                  <a:cubicBezTo>
                    <a:pt x="376" y="28"/>
                    <a:pt x="376" y="28"/>
                    <a:pt x="376" y="28"/>
                  </a:cubicBezTo>
                  <a:cubicBezTo>
                    <a:pt x="375" y="28"/>
                    <a:pt x="375" y="28"/>
                    <a:pt x="375" y="28"/>
                  </a:cubicBezTo>
                  <a:cubicBezTo>
                    <a:pt x="374" y="29"/>
                    <a:pt x="374" y="29"/>
                    <a:pt x="374" y="29"/>
                  </a:cubicBezTo>
                  <a:cubicBezTo>
                    <a:pt x="372" y="29"/>
                    <a:pt x="372" y="29"/>
                    <a:pt x="372" y="29"/>
                  </a:cubicBezTo>
                  <a:cubicBezTo>
                    <a:pt x="372" y="28"/>
                    <a:pt x="372" y="28"/>
                    <a:pt x="372" y="28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69" y="28"/>
                    <a:pt x="369" y="28"/>
                    <a:pt x="369" y="28"/>
                  </a:cubicBezTo>
                  <a:cubicBezTo>
                    <a:pt x="368" y="28"/>
                    <a:pt x="368" y="28"/>
                    <a:pt x="368" y="28"/>
                  </a:cubicBezTo>
                  <a:cubicBezTo>
                    <a:pt x="368" y="28"/>
                    <a:pt x="368" y="28"/>
                    <a:pt x="368" y="28"/>
                  </a:cubicBezTo>
                  <a:cubicBezTo>
                    <a:pt x="369" y="28"/>
                    <a:pt x="369" y="28"/>
                    <a:pt x="369" y="28"/>
                  </a:cubicBezTo>
                  <a:cubicBezTo>
                    <a:pt x="369" y="29"/>
                    <a:pt x="369" y="29"/>
                    <a:pt x="369" y="29"/>
                  </a:cubicBezTo>
                  <a:cubicBezTo>
                    <a:pt x="368" y="29"/>
                    <a:pt x="368" y="29"/>
                    <a:pt x="368" y="29"/>
                  </a:cubicBezTo>
                  <a:cubicBezTo>
                    <a:pt x="367" y="29"/>
                    <a:pt x="367" y="29"/>
                    <a:pt x="367" y="29"/>
                  </a:cubicBezTo>
                  <a:cubicBezTo>
                    <a:pt x="367" y="29"/>
                    <a:pt x="367" y="29"/>
                    <a:pt x="367" y="29"/>
                  </a:cubicBezTo>
                  <a:cubicBezTo>
                    <a:pt x="366" y="29"/>
                    <a:pt x="366" y="29"/>
                    <a:pt x="366" y="29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3" y="28"/>
                    <a:pt x="363" y="28"/>
                    <a:pt x="363" y="28"/>
                  </a:cubicBezTo>
                  <a:cubicBezTo>
                    <a:pt x="363" y="28"/>
                    <a:pt x="363" y="28"/>
                    <a:pt x="363" y="28"/>
                  </a:cubicBezTo>
                  <a:cubicBezTo>
                    <a:pt x="362" y="27"/>
                    <a:pt x="362" y="27"/>
                    <a:pt x="362" y="27"/>
                  </a:cubicBezTo>
                  <a:cubicBezTo>
                    <a:pt x="361" y="26"/>
                    <a:pt x="361" y="26"/>
                    <a:pt x="361" y="26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2" y="28"/>
                    <a:pt x="362" y="28"/>
                    <a:pt x="362" y="28"/>
                  </a:cubicBezTo>
                  <a:cubicBezTo>
                    <a:pt x="362" y="28"/>
                    <a:pt x="362" y="28"/>
                    <a:pt x="362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0" y="28"/>
                    <a:pt x="360" y="28"/>
                    <a:pt x="360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3" y="29"/>
                    <a:pt x="363" y="29"/>
                    <a:pt x="363" y="29"/>
                  </a:cubicBezTo>
                  <a:cubicBezTo>
                    <a:pt x="365" y="29"/>
                    <a:pt x="365" y="29"/>
                    <a:pt x="365" y="29"/>
                  </a:cubicBezTo>
                  <a:cubicBezTo>
                    <a:pt x="366" y="30"/>
                    <a:pt x="366" y="30"/>
                    <a:pt x="366" y="30"/>
                  </a:cubicBezTo>
                  <a:cubicBezTo>
                    <a:pt x="365" y="30"/>
                    <a:pt x="365" y="30"/>
                    <a:pt x="365" y="30"/>
                  </a:cubicBezTo>
                  <a:cubicBezTo>
                    <a:pt x="361" y="32"/>
                    <a:pt x="361" y="32"/>
                    <a:pt x="361" y="32"/>
                  </a:cubicBezTo>
                  <a:cubicBezTo>
                    <a:pt x="359" y="32"/>
                    <a:pt x="359" y="32"/>
                    <a:pt x="359" y="32"/>
                  </a:cubicBezTo>
                  <a:cubicBezTo>
                    <a:pt x="358" y="32"/>
                    <a:pt x="358" y="32"/>
                    <a:pt x="358" y="32"/>
                  </a:cubicBezTo>
                  <a:cubicBezTo>
                    <a:pt x="356" y="32"/>
                    <a:pt x="356" y="32"/>
                    <a:pt x="356" y="32"/>
                  </a:cubicBezTo>
                  <a:cubicBezTo>
                    <a:pt x="355" y="32"/>
                    <a:pt x="355" y="32"/>
                    <a:pt x="355" y="32"/>
                  </a:cubicBezTo>
                  <a:cubicBezTo>
                    <a:pt x="355" y="32"/>
                    <a:pt x="355" y="32"/>
                    <a:pt x="355" y="32"/>
                  </a:cubicBezTo>
                  <a:cubicBezTo>
                    <a:pt x="354" y="32"/>
                    <a:pt x="354" y="32"/>
                    <a:pt x="354" y="32"/>
                  </a:cubicBezTo>
                  <a:cubicBezTo>
                    <a:pt x="354" y="32"/>
                    <a:pt x="354" y="32"/>
                    <a:pt x="354" y="32"/>
                  </a:cubicBezTo>
                  <a:cubicBezTo>
                    <a:pt x="353" y="32"/>
                    <a:pt x="353" y="32"/>
                    <a:pt x="353" y="32"/>
                  </a:cubicBezTo>
                  <a:cubicBezTo>
                    <a:pt x="352" y="33"/>
                    <a:pt x="352" y="33"/>
                    <a:pt x="352" y="33"/>
                  </a:cubicBezTo>
                  <a:cubicBezTo>
                    <a:pt x="353" y="32"/>
                    <a:pt x="353" y="32"/>
                    <a:pt x="353" y="32"/>
                  </a:cubicBezTo>
                  <a:cubicBezTo>
                    <a:pt x="353" y="33"/>
                    <a:pt x="353" y="33"/>
                    <a:pt x="353" y="33"/>
                  </a:cubicBezTo>
                  <a:cubicBezTo>
                    <a:pt x="354" y="33"/>
                    <a:pt x="354" y="33"/>
                    <a:pt x="354" y="33"/>
                  </a:cubicBezTo>
                  <a:cubicBezTo>
                    <a:pt x="357" y="33"/>
                    <a:pt x="357" y="33"/>
                    <a:pt x="357" y="33"/>
                  </a:cubicBezTo>
                  <a:cubicBezTo>
                    <a:pt x="358" y="33"/>
                    <a:pt x="358" y="33"/>
                    <a:pt x="358" y="33"/>
                  </a:cubicBezTo>
                  <a:cubicBezTo>
                    <a:pt x="361" y="33"/>
                    <a:pt x="361" y="33"/>
                    <a:pt x="361" y="33"/>
                  </a:cubicBezTo>
                  <a:cubicBezTo>
                    <a:pt x="364" y="32"/>
                    <a:pt x="364" y="32"/>
                    <a:pt x="364" y="32"/>
                  </a:cubicBezTo>
                  <a:cubicBezTo>
                    <a:pt x="365" y="31"/>
                    <a:pt x="365" y="31"/>
                    <a:pt x="365" y="31"/>
                  </a:cubicBezTo>
                  <a:cubicBezTo>
                    <a:pt x="366" y="31"/>
                    <a:pt x="366" y="31"/>
                    <a:pt x="366" y="31"/>
                  </a:cubicBezTo>
                  <a:cubicBezTo>
                    <a:pt x="367" y="31"/>
                    <a:pt x="367" y="31"/>
                    <a:pt x="367" y="31"/>
                  </a:cubicBezTo>
                  <a:cubicBezTo>
                    <a:pt x="368" y="31"/>
                    <a:pt x="368" y="31"/>
                    <a:pt x="368" y="31"/>
                  </a:cubicBezTo>
                  <a:cubicBezTo>
                    <a:pt x="369" y="31"/>
                    <a:pt x="369" y="31"/>
                    <a:pt x="369" y="31"/>
                  </a:cubicBezTo>
                  <a:cubicBezTo>
                    <a:pt x="369" y="32"/>
                    <a:pt x="369" y="32"/>
                    <a:pt x="369" y="32"/>
                  </a:cubicBezTo>
                  <a:cubicBezTo>
                    <a:pt x="368" y="33"/>
                    <a:pt x="368" y="33"/>
                    <a:pt x="368" y="33"/>
                  </a:cubicBezTo>
                  <a:cubicBezTo>
                    <a:pt x="366" y="34"/>
                    <a:pt x="366" y="34"/>
                    <a:pt x="366" y="34"/>
                  </a:cubicBezTo>
                  <a:cubicBezTo>
                    <a:pt x="366" y="34"/>
                    <a:pt x="366" y="34"/>
                    <a:pt x="366" y="34"/>
                  </a:cubicBezTo>
                  <a:cubicBezTo>
                    <a:pt x="364" y="35"/>
                    <a:pt x="364" y="35"/>
                    <a:pt x="364" y="35"/>
                  </a:cubicBezTo>
                  <a:cubicBezTo>
                    <a:pt x="364" y="35"/>
                    <a:pt x="364" y="35"/>
                    <a:pt x="364" y="35"/>
                  </a:cubicBezTo>
                  <a:cubicBezTo>
                    <a:pt x="363" y="36"/>
                    <a:pt x="363" y="36"/>
                    <a:pt x="363" y="36"/>
                  </a:cubicBezTo>
                  <a:cubicBezTo>
                    <a:pt x="362" y="36"/>
                    <a:pt x="362" y="36"/>
                    <a:pt x="362" y="36"/>
                  </a:cubicBezTo>
                  <a:cubicBezTo>
                    <a:pt x="361" y="37"/>
                    <a:pt x="361" y="37"/>
                    <a:pt x="361" y="37"/>
                  </a:cubicBezTo>
                  <a:cubicBezTo>
                    <a:pt x="360" y="37"/>
                    <a:pt x="360" y="37"/>
                    <a:pt x="360" y="37"/>
                  </a:cubicBezTo>
                  <a:cubicBezTo>
                    <a:pt x="359" y="37"/>
                    <a:pt x="359" y="37"/>
                    <a:pt x="359" y="37"/>
                  </a:cubicBezTo>
                  <a:cubicBezTo>
                    <a:pt x="358" y="37"/>
                    <a:pt x="358" y="37"/>
                    <a:pt x="358" y="37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6" y="38"/>
                    <a:pt x="356" y="38"/>
                    <a:pt x="356" y="38"/>
                  </a:cubicBezTo>
                  <a:cubicBezTo>
                    <a:pt x="355" y="39"/>
                    <a:pt x="355" y="39"/>
                    <a:pt x="355" y="39"/>
                  </a:cubicBezTo>
                  <a:cubicBezTo>
                    <a:pt x="353" y="39"/>
                    <a:pt x="353" y="39"/>
                    <a:pt x="353" y="39"/>
                  </a:cubicBezTo>
                  <a:cubicBezTo>
                    <a:pt x="352" y="40"/>
                    <a:pt x="352" y="40"/>
                    <a:pt x="352" y="40"/>
                  </a:cubicBezTo>
                  <a:cubicBezTo>
                    <a:pt x="352" y="39"/>
                    <a:pt x="352" y="39"/>
                    <a:pt x="352" y="39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0" y="40"/>
                    <a:pt x="350" y="40"/>
                    <a:pt x="350" y="40"/>
                  </a:cubicBezTo>
                  <a:cubicBezTo>
                    <a:pt x="350" y="40"/>
                    <a:pt x="350" y="40"/>
                    <a:pt x="350" y="40"/>
                  </a:cubicBezTo>
                  <a:cubicBezTo>
                    <a:pt x="350" y="41"/>
                    <a:pt x="350" y="41"/>
                    <a:pt x="350" y="41"/>
                  </a:cubicBezTo>
                  <a:cubicBezTo>
                    <a:pt x="349" y="42"/>
                    <a:pt x="349" y="42"/>
                    <a:pt x="349" y="42"/>
                  </a:cubicBezTo>
                  <a:cubicBezTo>
                    <a:pt x="349" y="43"/>
                    <a:pt x="349" y="43"/>
                    <a:pt x="349" y="43"/>
                  </a:cubicBezTo>
                  <a:cubicBezTo>
                    <a:pt x="347" y="43"/>
                    <a:pt x="347" y="43"/>
                    <a:pt x="347" y="43"/>
                  </a:cubicBezTo>
                  <a:cubicBezTo>
                    <a:pt x="346" y="43"/>
                    <a:pt x="346" y="43"/>
                    <a:pt x="346" y="43"/>
                  </a:cubicBezTo>
                  <a:cubicBezTo>
                    <a:pt x="345" y="43"/>
                    <a:pt x="345" y="43"/>
                    <a:pt x="345" y="43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6" y="42"/>
                    <a:pt x="346" y="42"/>
                    <a:pt x="346" y="42"/>
                  </a:cubicBezTo>
                  <a:cubicBezTo>
                    <a:pt x="346" y="41"/>
                    <a:pt x="346" y="41"/>
                    <a:pt x="346" y="41"/>
                  </a:cubicBezTo>
                  <a:cubicBezTo>
                    <a:pt x="345" y="41"/>
                    <a:pt x="345" y="41"/>
                    <a:pt x="345" y="41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4" y="43"/>
                    <a:pt x="344" y="43"/>
                    <a:pt x="344" y="43"/>
                  </a:cubicBezTo>
                  <a:cubicBezTo>
                    <a:pt x="345" y="43"/>
                    <a:pt x="345" y="43"/>
                    <a:pt x="345" y="43"/>
                  </a:cubicBezTo>
                  <a:cubicBezTo>
                    <a:pt x="346" y="44"/>
                    <a:pt x="346" y="44"/>
                    <a:pt x="346" y="4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44" y="45"/>
                    <a:pt x="344" y="45"/>
                    <a:pt x="344" y="45"/>
                  </a:cubicBezTo>
                  <a:cubicBezTo>
                    <a:pt x="343" y="44"/>
                    <a:pt x="343" y="44"/>
                    <a:pt x="343" y="44"/>
                  </a:cubicBezTo>
                  <a:cubicBezTo>
                    <a:pt x="343" y="45"/>
                    <a:pt x="343" y="45"/>
                    <a:pt x="343" y="45"/>
                  </a:cubicBezTo>
                  <a:cubicBezTo>
                    <a:pt x="341" y="44"/>
                    <a:pt x="341" y="44"/>
                    <a:pt x="341" y="44"/>
                  </a:cubicBezTo>
                  <a:cubicBezTo>
                    <a:pt x="341" y="44"/>
                    <a:pt x="341" y="44"/>
                    <a:pt x="341" y="44"/>
                  </a:cubicBezTo>
                  <a:cubicBezTo>
                    <a:pt x="340" y="45"/>
                    <a:pt x="340" y="45"/>
                    <a:pt x="340" y="45"/>
                  </a:cubicBezTo>
                  <a:cubicBezTo>
                    <a:pt x="340" y="44"/>
                    <a:pt x="340" y="44"/>
                    <a:pt x="340" y="44"/>
                  </a:cubicBezTo>
                  <a:cubicBezTo>
                    <a:pt x="340" y="44"/>
                    <a:pt x="340" y="44"/>
                    <a:pt x="340" y="44"/>
                  </a:cubicBezTo>
                  <a:cubicBezTo>
                    <a:pt x="339" y="44"/>
                    <a:pt x="339" y="44"/>
                    <a:pt x="339" y="44"/>
                  </a:cubicBezTo>
                  <a:cubicBezTo>
                    <a:pt x="339" y="44"/>
                    <a:pt x="339" y="44"/>
                    <a:pt x="339" y="44"/>
                  </a:cubicBezTo>
                  <a:cubicBezTo>
                    <a:pt x="339" y="45"/>
                    <a:pt x="339" y="45"/>
                    <a:pt x="339" y="45"/>
                  </a:cubicBezTo>
                  <a:cubicBezTo>
                    <a:pt x="340" y="45"/>
                    <a:pt x="340" y="45"/>
                    <a:pt x="340" y="45"/>
                  </a:cubicBezTo>
                  <a:cubicBezTo>
                    <a:pt x="343" y="45"/>
                    <a:pt x="343" y="45"/>
                    <a:pt x="343" y="45"/>
                  </a:cubicBezTo>
                  <a:cubicBezTo>
                    <a:pt x="343" y="46"/>
                    <a:pt x="343" y="46"/>
                    <a:pt x="343" y="46"/>
                  </a:cubicBezTo>
                  <a:cubicBezTo>
                    <a:pt x="343" y="46"/>
                    <a:pt x="343" y="46"/>
                    <a:pt x="343" y="46"/>
                  </a:cubicBezTo>
                  <a:cubicBezTo>
                    <a:pt x="342" y="47"/>
                    <a:pt x="342" y="47"/>
                    <a:pt x="342" y="47"/>
                  </a:cubicBezTo>
                  <a:cubicBezTo>
                    <a:pt x="341" y="47"/>
                    <a:pt x="341" y="47"/>
                    <a:pt x="341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0" y="48"/>
                    <a:pt x="340" y="48"/>
                    <a:pt x="340" y="48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1" y="48"/>
                    <a:pt x="341" y="48"/>
                    <a:pt x="341" y="48"/>
                  </a:cubicBezTo>
                  <a:cubicBezTo>
                    <a:pt x="341" y="48"/>
                    <a:pt x="341" y="48"/>
                    <a:pt x="341" y="48"/>
                  </a:cubicBezTo>
                  <a:cubicBezTo>
                    <a:pt x="339" y="50"/>
                    <a:pt x="339" y="50"/>
                    <a:pt x="339" y="50"/>
                  </a:cubicBezTo>
                  <a:cubicBezTo>
                    <a:pt x="338" y="50"/>
                    <a:pt x="338" y="50"/>
                    <a:pt x="338" y="50"/>
                  </a:cubicBezTo>
                  <a:cubicBezTo>
                    <a:pt x="336" y="49"/>
                    <a:pt x="336" y="49"/>
                    <a:pt x="336" y="49"/>
                  </a:cubicBezTo>
                  <a:cubicBezTo>
                    <a:pt x="336" y="49"/>
                    <a:pt x="336" y="49"/>
                    <a:pt x="336" y="49"/>
                  </a:cubicBezTo>
                  <a:cubicBezTo>
                    <a:pt x="335" y="49"/>
                    <a:pt x="335" y="49"/>
                    <a:pt x="335" y="49"/>
                  </a:cubicBezTo>
                  <a:cubicBezTo>
                    <a:pt x="334" y="49"/>
                    <a:pt x="334" y="49"/>
                    <a:pt x="334" y="49"/>
                  </a:cubicBezTo>
                  <a:cubicBezTo>
                    <a:pt x="334" y="47"/>
                    <a:pt x="334" y="47"/>
                    <a:pt x="334" y="47"/>
                  </a:cubicBezTo>
                  <a:cubicBezTo>
                    <a:pt x="333" y="47"/>
                    <a:pt x="333" y="47"/>
                    <a:pt x="333" y="47"/>
                  </a:cubicBezTo>
                  <a:cubicBezTo>
                    <a:pt x="333" y="47"/>
                    <a:pt x="333" y="47"/>
                    <a:pt x="333" y="47"/>
                  </a:cubicBezTo>
                  <a:cubicBezTo>
                    <a:pt x="333" y="46"/>
                    <a:pt x="333" y="46"/>
                    <a:pt x="333" y="46"/>
                  </a:cubicBezTo>
                  <a:cubicBezTo>
                    <a:pt x="332" y="46"/>
                    <a:pt x="332" y="46"/>
                    <a:pt x="332" y="46"/>
                  </a:cubicBezTo>
                  <a:cubicBezTo>
                    <a:pt x="332" y="46"/>
                    <a:pt x="332" y="46"/>
                    <a:pt x="332" y="46"/>
                  </a:cubicBezTo>
                  <a:cubicBezTo>
                    <a:pt x="331" y="46"/>
                    <a:pt x="331" y="46"/>
                    <a:pt x="331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29" y="46"/>
                    <a:pt x="329" y="46"/>
                    <a:pt x="329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31" y="46"/>
                    <a:pt x="331" y="46"/>
                    <a:pt x="331" y="46"/>
                  </a:cubicBezTo>
                  <a:cubicBezTo>
                    <a:pt x="333" y="48"/>
                    <a:pt x="333" y="48"/>
                    <a:pt x="333" y="48"/>
                  </a:cubicBezTo>
                  <a:cubicBezTo>
                    <a:pt x="333" y="50"/>
                    <a:pt x="333" y="50"/>
                    <a:pt x="333" y="50"/>
                  </a:cubicBezTo>
                  <a:cubicBezTo>
                    <a:pt x="333" y="51"/>
                    <a:pt x="333" y="51"/>
                    <a:pt x="333" y="51"/>
                  </a:cubicBezTo>
                  <a:cubicBezTo>
                    <a:pt x="332" y="50"/>
                    <a:pt x="332" y="50"/>
                    <a:pt x="332" y="50"/>
                  </a:cubicBezTo>
                  <a:cubicBezTo>
                    <a:pt x="331" y="50"/>
                    <a:pt x="331" y="50"/>
                    <a:pt x="331" y="50"/>
                  </a:cubicBezTo>
                  <a:cubicBezTo>
                    <a:pt x="330" y="50"/>
                    <a:pt x="330" y="50"/>
                    <a:pt x="330" y="50"/>
                  </a:cubicBezTo>
                  <a:cubicBezTo>
                    <a:pt x="330" y="50"/>
                    <a:pt x="330" y="50"/>
                    <a:pt x="330" y="50"/>
                  </a:cubicBezTo>
                  <a:cubicBezTo>
                    <a:pt x="330" y="51"/>
                    <a:pt x="330" y="51"/>
                    <a:pt x="330" y="51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28" y="50"/>
                    <a:pt x="328" y="50"/>
                    <a:pt x="328" y="50"/>
                  </a:cubicBezTo>
                  <a:cubicBezTo>
                    <a:pt x="328" y="51"/>
                    <a:pt x="328" y="51"/>
                    <a:pt x="328" y="51"/>
                  </a:cubicBezTo>
                  <a:cubicBezTo>
                    <a:pt x="327" y="51"/>
                    <a:pt x="327" y="51"/>
                    <a:pt x="327" y="51"/>
                  </a:cubicBezTo>
                  <a:cubicBezTo>
                    <a:pt x="327" y="50"/>
                    <a:pt x="327" y="50"/>
                    <a:pt x="327" y="50"/>
                  </a:cubicBezTo>
                  <a:cubicBezTo>
                    <a:pt x="326" y="50"/>
                    <a:pt x="326" y="50"/>
                    <a:pt x="326" y="50"/>
                  </a:cubicBezTo>
                  <a:cubicBezTo>
                    <a:pt x="326" y="49"/>
                    <a:pt x="326" y="49"/>
                    <a:pt x="326" y="49"/>
                  </a:cubicBezTo>
                  <a:cubicBezTo>
                    <a:pt x="325" y="49"/>
                    <a:pt x="325" y="49"/>
                    <a:pt x="325" y="49"/>
                  </a:cubicBezTo>
                  <a:cubicBezTo>
                    <a:pt x="325" y="48"/>
                    <a:pt x="325" y="48"/>
                    <a:pt x="325" y="48"/>
                  </a:cubicBezTo>
                  <a:cubicBezTo>
                    <a:pt x="324" y="48"/>
                    <a:pt x="324" y="48"/>
                    <a:pt x="324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7"/>
                    <a:pt x="323" y="47"/>
                    <a:pt x="323" y="47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3" y="49"/>
                    <a:pt x="323" y="49"/>
                    <a:pt x="323" y="49"/>
                  </a:cubicBezTo>
                  <a:cubicBezTo>
                    <a:pt x="324" y="49"/>
                    <a:pt x="324" y="49"/>
                    <a:pt x="324" y="49"/>
                  </a:cubicBezTo>
                  <a:cubicBezTo>
                    <a:pt x="325" y="50"/>
                    <a:pt x="325" y="50"/>
                    <a:pt x="325" y="50"/>
                  </a:cubicBezTo>
                  <a:cubicBezTo>
                    <a:pt x="325" y="51"/>
                    <a:pt x="325" y="51"/>
                    <a:pt x="325" y="51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22" y="50"/>
                    <a:pt x="322" y="50"/>
                    <a:pt x="322" y="50"/>
                  </a:cubicBezTo>
                  <a:cubicBezTo>
                    <a:pt x="322" y="49"/>
                    <a:pt x="322" y="49"/>
                    <a:pt x="322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50"/>
                    <a:pt x="321" y="50"/>
                    <a:pt x="321" y="50"/>
                  </a:cubicBezTo>
                  <a:cubicBezTo>
                    <a:pt x="320" y="50"/>
                    <a:pt x="320" y="50"/>
                    <a:pt x="320" y="50"/>
                  </a:cubicBezTo>
                  <a:cubicBezTo>
                    <a:pt x="320" y="49"/>
                    <a:pt x="320" y="49"/>
                    <a:pt x="320" y="49"/>
                  </a:cubicBezTo>
                  <a:cubicBezTo>
                    <a:pt x="319" y="49"/>
                    <a:pt x="319" y="49"/>
                    <a:pt x="319" y="49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0" y="50"/>
                    <a:pt x="320" y="50"/>
                    <a:pt x="320" y="50"/>
                  </a:cubicBezTo>
                  <a:cubicBezTo>
                    <a:pt x="320" y="51"/>
                    <a:pt x="320" y="51"/>
                    <a:pt x="320" y="51"/>
                  </a:cubicBezTo>
                  <a:cubicBezTo>
                    <a:pt x="321" y="51"/>
                    <a:pt x="321" y="51"/>
                    <a:pt x="321" y="51"/>
                  </a:cubicBezTo>
                  <a:cubicBezTo>
                    <a:pt x="321" y="51"/>
                    <a:pt x="321" y="51"/>
                    <a:pt x="321" y="51"/>
                  </a:cubicBezTo>
                  <a:cubicBezTo>
                    <a:pt x="322" y="51"/>
                    <a:pt x="322" y="51"/>
                    <a:pt x="322" y="51"/>
                  </a:cubicBezTo>
                  <a:cubicBezTo>
                    <a:pt x="322" y="51"/>
                    <a:pt x="322" y="51"/>
                    <a:pt x="322" y="51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4" y="52"/>
                    <a:pt x="324" y="52"/>
                    <a:pt x="324" y="52"/>
                  </a:cubicBezTo>
                  <a:cubicBezTo>
                    <a:pt x="324" y="52"/>
                    <a:pt x="324" y="52"/>
                    <a:pt x="324" y="52"/>
                  </a:cubicBezTo>
                  <a:cubicBezTo>
                    <a:pt x="325" y="52"/>
                    <a:pt x="325" y="52"/>
                    <a:pt x="325" y="52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7" y="54"/>
                    <a:pt x="327" y="54"/>
                    <a:pt x="327" y="54"/>
                  </a:cubicBezTo>
                  <a:cubicBezTo>
                    <a:pt x="328" y="54"/>
                    <a:pt x="328" y="54"/>
                    <a:pt x="328" y="54"/>
                  </a:cubicBezTo>
                  <a:cubicBezTo>
                    <a:pt x="327" y="55"/>
                    <a:pt x="327" y="55"/>
                    <a:pt x="327" y="55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5"/>
                    <a:pt x="326" y="55"/>
                    <a:pt x="326" y="55"/>
                  </a:cubicBezTo>
                  <a:cubicBezTo>
                    <a:pt x="325" y="55"/>
                    <a:pt x="325" y="55"/>
                    <a:pt x="325" y="55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2" y="52"/>
                    <a:pt x="322" y="52"/>
                    <a:pt x="322" y="52"/>
                  </a:cubicBezTo>
                  <a:cubicBezTo>
                    <a:pt x="320" y="52"/>
                    <a:pt x="320" y="52"/>
                    <a:pt x="320" y="52"/>
                  </a:cubicBezTo>
                  <a:cubicBezTo>
                    <a:pt x="319" y="51"/>
                    <a:pt x="319" y="51"/>
                    <a:pt x="319" y="51"/>
                  </a:cubicBezTo>
                  <a:cubicBezTo>
                    <a:pt x="318" y="51"/>
                    <a:pt x="318" y="51"/>
                    <a:pt x="318" y="51"/>
                  </a:cubicBezTo>
                  <a:cubicBezTo>
                    <a:pt x="318" y="52"/>
                    <a:pt x="318" y="52"/>
                    <a:pt x="318" y="52"/>
                  </a:cubicBezTo>
                  <a:cubicBezTo>
                    <a:pt x="319" y="52"/>
                    <a:pt x="319" y="52"/>
                    <a:pt x="319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3" y="53"/>
                    <a:pt x="323" y="53"/>
                    <a:pt x="323" y="53"/>
                  </a:cubicBezTo>
                  <a:cubicBezTo>
                    <a:pt x="323" y="54"/>
                    <a:pt x="323" y="54"/>
                    <a:pt x="323" y="54"/>
                  </a:cubicBezTo>
                  <a:cubicBezTo>
                    <a:pt x="323" y="54"/>
                    <a:pt x="323" y="54"/>
                    <a:pt x="323" y="54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0" y="53"/>
                    <a:pt x="320" y="53"/>
                    <a:pt x="320" y="53"/>
                  </a:cubicBezTo>
                  <a:cubicBezTo>
                    <a:pt x="319" y="54"/>
                    <a:pt x="319" y="54"/>
                    <a:pt x="319" y="54"/>
                  </a:cubicBezTo>
                  <a:cubicBezTo>
                    <a:pt x="319" y="53"/>
                    <a:pt x="319" y="53"/>
                    <a:pt x="319" y="53"/>
                  </a:cubicBezTo>
                  <a:cubicBezTo>
                    <a:pt x="318" y="53"/>
                    <a:pt x="318" y="53"/>
                    <a:pt x="318" y="53"/>
                  </a:cubicBezTo>
                  <a:cubicBezTo>
                    <a:pt x="317" y="52"/>
                    <a:pt x="317" y="52"/>
                    <a:pt x="317" y="52"/>
                  </a:cubicBezTo>
                  <a:cubicBezTo>
                    <a:pt x="316" y="52"/>
                    <a:pt x="316" y="52"/>
                    <a:pt x="316" y="52"/>
                  </a:cubicBezTo>
                  <a:cubicBezTo>
                    <a:pt x="316" y="53"/>
                    <a:pt x="316" y="53"/>
                    <a:pt x="316" y="53"/>
                  </a:cubicBezTo>
                  <a:cubicBezTo>
                    <a:pt x="318" y="53"/>
                    <a:pt x="318" y="53"/>
                    <a:pt x="318" y="53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9" y="54"/>
                    <a:pt x="319" y="54"/>
                    <a:pt x="319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1" y="54"/>
                    <a:pt x="321" y="54"/>
                    <a:pt x="321" y="54"/>
                  </a:cubicBezTo>
                  <a:cubicBezTo>
                    <a:pt x="322" y="54"/>
                    <a:pt x="322" y="54"/>
                    <a:pt x="322" y="54"/>
                  </a:cubicBezTo>
                  <a:cubicBezTo>
                    <a:pt x="323" y="55"/>
                    <a:pt x="323" y="55"/>
                    <a:pt x="323" y="55"/>
                  </a:cubicBezTo>
                  <a:cubicBezTo>
                    <a:pt x="323" y="56"/>
                    <a:pt x="323" y="56"/>
                    <a:pt x="323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1" y="56"/>
                    <a:pt x="321" y="56"/>
                    <a:pt x="321" y="56"/>
                  </a:cubicBezTo>
                  <a:cubicBezTo>
                    <a:pt x="321" y="56"/>
                    <a:pt x="321" y="56"/>
                    <a:pt x="321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3" y="56"/>
                    <a:pt x="323" y="56"/>
                    <a:pt x="323" y="56"/>
                  </a:cubicBezTo>
                  <a:cubicBezTo>
                    <a:pt x="324" y="57"/>
                    <a:pt x="324" y="57"/>
                    <a:pt x="324" y="57"/>
                  </a:cubicBezTo>
                  <a:cubicBezTo>
                    <a:pt x="325" y="57"/>
                    <a:pt x="325" y="57"/>
                    <a:pt x="325" y="57"/>
                  </a:cubicBezTo>
                  <a:cubicBezTo>
                    <a:pt x="325" y="58"/>
                    <a:pt x="325" y="58"/>
                    <a:pt x="325" y="58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2" y="62"/>
                    <a:pt x="322" y="62"/>
                    <a:pt x="322" y="62"/>
                  </a:cubicBezTo>
                  <a:cubicBezTo>
                    <a:pt x="321" y="61"/>
                    <a:pt x="321" y="61"/>
                    <a:pt x="321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19" y="60"/>
                    <a:pt x="319" y="60"/>
                    <a:pt x="319" y="60"/>
                  </a:cubicBezTo>
                  <a:cubicBezTo>
                    <a:pt x="318" y="60"/>
                    <a:pt x="318" y="60"/>
                    <a:pt x="318" y="60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21" y="63"/>
                    <a:pt x="321" y="63"/>
                    <a:pt x="321" y="63"/>
                  </a:cubicBezTo>
                  <a:cubicBezTo>
                    <a:pt x="321" y="64"/>
                    <a:pt x="321" y="64"/>
                    <a:pt x="321" y="64"/>
                  </a:cubicBezTo>
                  <a:cubicBezTo>
                    <a:pt x="320" y="64"/>
                    <a:pt x="320" y="64"/>
                    <a:pt x="320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8" y="65"/>
                    <a:pt x="318" y="65"/>
                    <a:pt x="318" y="65"/>
                  </a:cubicBezTo>
                  <a:cubicBezTo>
                    <a:pt x="317" y="64"/>
                    <a:pt x="317" y="64"/>
                    <a:pt x="317" y="64"/>
                  </a:cubicBezTo>
                  <a:cubicBezTo>
                    <a:pt x="316" y="64"/>
                    <a:pt x="316" y="64"/>
                    <a:pt x="316" y="64"/>
                  </a:cubicBezTo>
                  <a:cubicBezTo>
                    <a:pt x="316" y="63"/>
                    <a:pt x="316" y="63"/>
                    <a:pt x="316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4" y="64"/>
                    <a:pt x="314" y="64"/>
                    <a:pt x="314" y="64"/>
                  </a:cubicBezTo>
                  <a:cubicBezTo>
                    <a:pt x="315" y="64"/>
                    <a:pt x="315" y="64"/>
                    <a:pt x="315" y="64"/>
                  </a:cubicBezTo>
                  <a:cubicBezTo>
                    <a:pt x="317" y="65"/>
                    <a:pt x="317" y="65"/>
                    <a:pt x="317" y="65"/>
                  </a:cubicBezTo>
                  <a:cubicBezTo>
                    <a:pt x="318" y="65"/>
                    <a:pt x="318" y="65"/>
                    <a:pt x="318" y="65"/>
                  </a:cubicBezTo>
                  <a:cubicBezTo>
                    <a:pt x="318" y="66"/>
                    <a:pt x="318" y="66"/>
                    <a:pt x="318" y="66"/>
                  </a:cubicBezTo>
                  <a:cubicBezTo>
                    <a:pt x="317" y="66"/>
                    <a:pt x="317" y="66"/>
                    <a:pt x="317" y="66"/>
                  </a:cubicBezTo>
                  <a:cubicBezTo>
                    <a:pt x="317" y="67"/>
                    <a:pt x="317" y="67"/>
                    <a:pt x="317" y="67"/>
                  </a:cubicBezTo>
                  <a:cubicBezTo>
                    <a:pt x="316" y="67"/>
                    <a:pt x="316" y="67"/>
                    <a:pt x="316" y="67"/>
                  </a:cubicBezTo>
                  <a:cubicBezTo>
                    <a:pt x="315" y="66"/>
                    <a:pt x="315" y="66"/>
                    <a:pt x="315" y="66"/>
                  </a:cubicBezTo>
                  <a:cubicBezTo>
                    <a:pt x="315" y="67"/>
                    <a:pt x="315" y="67"/>
                    <a:pt x="315" y="67"/>
                  </a:cubicBezTo>
                  <a:cubicBezTo>
                    <a:pt x="314" y="67"/>
                    <a:pt x="314" y="67"/>
                    <a:pt x="314" y="67"/>
                  </a:cubicBezTo>
                  <a:cubicBezTo>
                    <a:pt x="312" y="67"/>
                    <a:pt x="312" y="67"/>
                    <a:pt x="312" y="67"/>
                  </a:cubicBezTo>
                  <a:cubicBezTo>
                    <a:pt x="312" y="66"/>
                    <a:pt x="312" y="66"/>
                    <a:pt x="312" y="66"/>
                  </a:cubicBezTo>
                  <a:cubicBezTo>
                    <a:pt x="310" y="66"/>
                    <a:pt x="310" y="66"/>
                    <a:pt x="310" y="66"/>
                  </a:cubicBezTo>
                  <a:cubicBezTo>
                    <a:pt x="309" y="66"/>
                    <a:pt x="309" y="66"/>
                    <a:pt x="309" y="66"/>
                  </a:cubicBezTo>
                  <a:cubicBezTo>
                    <a:pt x="309" y="68"/>
                    <a:pt x="309" y="68"/>
                    <a:pt x="309" y="68"/>
                  </a:cubicBezTo>
                  <a:cubicBezTo>
                    <a:pt x="308" y="69"/>
                    <a:pt x="308" y="69"/>
                    <a:pt x="308" y="69"/>
                  </a:cubicBezTo>
                  <a:cubicBezTo>
                    <a:pt x="309" y="68"/>
                    <a:pt x="309" y="68"/>
                    <a:pt x="309" y="68"/>
                  </a:cubicBezTo>
                  <a:cubicBezTo>
                    <a:pt x="309" y="69"/>
                    <a:pt x="309" y="69"/>
                    <a:pt x="309" y="69"/>
                  </a:cubicBezTo>
                  <a:cubicBezTo>
                    <a:pt x="309" y="69"/>
                    <a:pt x="309" y="69"/>
                    <a:pt x="309" y="69"/>
                  </a:cubicBezTo>
                  <a:cubicBezTo>
                    <a:pt x="308" y="70"/>
                    <a:pt x="308" y="70"/>
                    <a:pt x="308" y="70"/>
                  </a:cubicBezTo>
                  <a:cubicBezTo>
                    <a:pt x="308" y="71"/>
                    <a:pt x="308" y="71"/>
                    <a:pt x="308" y="71"/>
                  </a:cubicBezTo>
                  <a:cubicBezTo>
                    <a:pt x="307" y="71"/>
                    <a:pt x="307" y="71"/>
                    <a:pt x="307" y="71"/>
                  </a:cubicBezTo>
                  <a:cubicBezTo>
                    <a:pt x="306" y="71"/>
                    <a:pt x="306" y="71"/>
                    <a:pt x="306" y="71"/>
                  </a:cubicBezTo>
                  <a:cubicBezTo>
                    <a:pt x="306" y="71"/>
                    <a:pt x="306" y="71"/>
                    <a:pt x="306" y="71"/>
                  </a:cubicBezTo>
                  <a:cubicBezTo>
                    <a:pt x="306" y="72"/>
                    <a:pt x="306" y="72"/>
                    <a:pt x="306" y="72"/>
                  </a:cubicBezTo>
                  <a:cubicBezTo>
                    <a:pt x="305" y="72"/>
                    <a:pt x="305" y="72"/>
                    <a:pt x="305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5" y="72"/>
                    <a:pt x="305" y="72"/>
                    <a:pt x="305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3" y="73"/>
                    <a:pt x="303" y="73"/>
                    <a:pt x="303" y="73"/>
                  </a:cubicBezTo>
                  <a:cubicBezTo>
                    <a:pt x="303" y="73"/>
                    <a:pt x="303" y="73"/>
                    <a:pt x="303" y="73"/>
                  </a:cubicBezTo>
                  <a:cubicBezTo>
                    <a:pt x="301" y="72"/>
                    <a:pt x="301" y="72"/>
                    <a:pt x="301" y="72"/>
                  </a:cubicBezTo>
                  <a:cubicBezTo>
                    <a:pt x="300" y="72"/>
                    <a:pt x="300" y="72"/>
                    <a:pt x="300" y="72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6" y="69"/>
                    <a:pt x="296" y="69"/>
                    <a:pt x="296" y="69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6" y="67"/>
                    <a:pt x="296" y="67"/>
                    <a:pt x="296" y="67"/>
                  </a:cubicBezTo>
                  <a:cubicBezTo>
                    <a:pt x="296" y="67"/>
                    <a:pt x="296" y="67"/>
                    <a:pt x="296" y="67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5" y="69"/>
                    <a:pt x="295" y="69"/>
                    <a:pt x="295" y="69"/>
                  </a:cubicBezTo>
                  <a:cubicBezTo>
                    <a:pt x="295" y="70"/>
                    <a:pt x="295" y="70"/>
                    <a:pt x="295" y="70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3" y="71"/>
                    <a:pt x="293" y="71"/>
                    <a:pt x="293" y="71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3" y="73"/>
                    <a:pt x="293" y="73"/>
                    <a:pt x="293" y="73"/>
                  </a:cubicBezTo>
                  <a:cubicBezTo>
                    <a:pt x="294" y="73"/>
                    <a:pt x="294" y="73"/>
                    <a:pt x="294" y="73"/>
                  </a:cubicBezTo>
                  <a:cubicBezTo>
                    <a:pt x="295" y="72"/>
                    <a:pt x="295" y="72"/>
                    <a:pt x="295" y="72"/>
                  </a:cubicBezTo>
                  <a:cubicBezTo>
                    <a:pt x="295" y="72"/>
                    <a:pt x="295" y="72"/>
                    <a:pt x="295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7" y="72"/>
                    <a:pt x="297" y="72"/>
                    <a:pt x="297" y="72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300" y="73"/>
                    <a:pt x="300" y="73"/>
                    <a:pt x="300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0" y="76"/>
                    <a:pt x="300" y="76"/>
                    <a:pt x="300" y="76"/>
                  </a:cubicBezTo>
                  <a:cubicBezTo>
                    <a:pt x="300" y="76"/>
                    <a:pt x="300" y="76"/>
                    <a:pt x="300" y="76"/>
                  </a:cubicBezTo>
                  <a:cubicBezTo>
                    <a:pt x="300" y="77"/>
                    <a:pt x="300" y="77"/>
                    <a:pt x="300" y="77"/>
                  </a:cubicBezTo>
                  <a:cubicBezTo>
                    <a:pt x="300" y="77"/>
                    <a:pt x="300" y="77"/>
                    <a:pt x="300" y="77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0" y="78"/>
                    <a:pt x="300" y="78"/>
                    <a:pt x="300" y="78"/>
                  </a:cubicBezTo>
                  <a:cubicBezTo>
                    <a:pt x="301" y="78"/>
                    <a:pt x="301" y="78"/>
                    <a:pt x="301" y="78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2" y="77"/>
                    <a:pt x="302" y="77"/>
                    <a:pt x="302" y="77"/>
                  </a:cubicBezTo>
                  <a:cubicBezTo>
                    <a:pt x="303" y="77"/>
                    <a:pt x="303" y="77"/>
                    <a:pt x="303" y="77"/>
                  </a:cubicBezTo>
                  <a:cubicBezTo>
                    <a:pt x="303" y="77"/>
                    <a:pt x="303" y="77"/>
                    <a:pt x="303" y="77"/>
                  </a:cubicBezTo>
                  <a:cubicBezTo>
                    <a:pt x="304" y="77"/>
                    <a:pt x="304" y="77"/>
                    <a:pt x="304" y="77"/>
                  </a:cubicBezTo>
                  <a:cubicBezTo>
                    <a:pt x="303" y="78"/>
                    <a:pt x="303" y="78"/>
                    <a:pt x="303" y="78"/>
                  </a:cubicBezTo>
                  <a:cubicBezTo>
                    <a:pt x="304" y="78"/>
                    <a:pt x="304" y="78"/>
                    <a:pt x="304" y="78"/>
                  </a:cubicBezTo>
                  <a:cubicBezTo>
                    <a:pt x="303" y="80"/>
                    <a:pt x="303" y="80"/>
                    <a:pt x="303" y="80"/>
                  </a:cubicBezTo>
                  <a:cubicBezTo>
                    <a:pt x="302" y="81"/>
                    <a:pt x="302" y="81"/>
                    <a:pt x="302" y="81"/>
                  </a:cubicBezTo>
                  <a:cubicBezTo>
                    <a:pt x="302" y="81"/>
                    <a:pt x="302" y="81"/>
                    <a:pt x="302" y="81"/>
                  </a:cubicBezTo>
                  <a:cubicBezTo>
                    <a:pt x="301" y="82"/>
                    <a:pt x="301" y="82"/>
                    <a:pt x="301" y="82"/>
                  </a:cubicBezTo>
                  <a:cubicBezTo>
                    <a:pt x="300" y="82"/>
                    <a:pt x="300" y="82"/>
                    <a:pt x="300" y="82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2"/>
                    <a:pt x="299" y="82"/>
                    <a:pt x="299" y="82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8" y="82"/>
                    <a:pt x="298" y="82"/>
                    <a:pt x="298" y="82"/>
                  </a:cubicBezTo>
                  <a:cubicBezTo>
                    <a:pt x="297" y="82"/>
                    <a:pt x="297" y="82"/>
                    <a:pt x="297" y="82"/>
                  </a:cubicBezTo>
                  <a:cubicBezTo>
                    <a:pt x="296" y="83"/>
                    <a:pt x="296" y="83"/>
                    <a:pt x="296" y="83"/>
                  </a:cubicBezTo>
                  <a:cubicBezTo>
                    <a:pt x="296" y="83"/>
                    <a:pt x="296" y="83"/>
                    <a:pt x="296" y="83"/>
                  </a:cubicBezTo>
                  <a:cubicBezTo>
                    <a:pt x="295" y="83"/>
                    <a:pt x="295" y="83"/>
                    <a:pt x="295" y="83"/>
                  </a:cubicBezTo>
                  <a:cubicBezTo>
                    <a:pt x="293" y="84"/>
                    <a:pt x="293" y="84"/>
                    <a:pt x="293" y="84"/>
                  </a:cubicBezTo>
                  <a:cubicBezTo>
                    <a:pt x="293" y="84"/>
                    <a:pt x="293" y="84"/>
                    <a:pt x="293" y="84"/>
                  </a:cubicBezTo>
                  <a:cubicBezTo>
                    <a:pt x="292" y="84"/>
                    <a:pt x="292" y="84"/>
                    <a:pt x="292" y="84"/>
                  </a:cubicBezTo>
                  <a:cubicBezTo>
                    <a:pt x="291" y="84"/>
                    <a:pt x="291" y="84"/>
                    <a:pt x="291" y="84"/>
                  </a:cubicBezTo>
                  <a:cubicBezTo>
                    <a:pt x="291" y="84"/>
                    <a:pt x="291" y="84"/>
                    <a:pt x="291" y="84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2" y="82"/>
                    <a:pt x="292" y="82"/>
                    <a:pt x="292" y="82"/>
                  </a:cubicBezTo>
                  <a:cubicBezTo>
                    <a:pt x="292" y="81"/>
                    <a:pt x="292" y="81"/>
                    <a:pt x="292" y="81"/>
                  </a:cubicBezTo>
                  <a:cubicBezTo>
                    <a:pt x="291" y="80"/>
                    <a:pt x="291" y="80"/>
                    <a:pt x="291" y="80"/>
                  </a:cubicBezTo>
                  <a:cubicBezTo>
                    <a:pt x="291" y="81"/>
                    <a:pt x="291" y="81"/>
                    <a:pt x="291" y="81"/>
                  </a:cubicBezTo>
                  <a:cubicBezTo>
                    <a:pt x="289" y="80"/>
                    <a:pt x="289" y="80"/>
                    <a:pt x="289" y="80"/>
                  </a:cubicBezTo>
                  <a:cubicBezTo>
                    <a:pt x="289" y="80"/>
                    <a:pt x="289" y="80"/>
                    <a:pt x="289" y="80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89" y="78"/>
                    <a:pt x="289" y="78"/>
                    <a:pt x="289" y="78"/>
                  </a:cubicBezTo>
                  <a:cubicBezTo>
                    <a:pt x="289" y="77"/>
                    <a:pt x="289" y="77"/>
                    <a:pt x="289" y="77"/>
                  </a:cubicBezTo>
                  <a:cubicBezTo>
                    <a:pt x="289" y="77"/>
                    <a:pt x="289" y="77"/>
                    <a:pt x="289" y="77"/>
                  </a:cubicBezTo>
                  <a:cubicBezTo>
                    <a:pt x="289" y="76"/>
                    <a:pt x="289" y="76"/>
                    <a:pt x="289" y="76"/>
                  </a:cubicBezTo>
                  <a:cubicBezTo>
                    <a:pt x="289" y="75"/>
                    <a:pt x="289" y="75"/>
                    <a:pt x="289" y="75"/>
                  </a:cubicBezTo>
                  <a:cubicBezTo>
                    <a:pt x="289" y="76"/>
                    <a:pt x="289" y="76"/>
                    <a:pt x="289" y="76"/>
                  </a:cubicBezTo>
                  <a:cubicBezTo>
                    <a:pt x="288" y="77"/>
                    <a:pt x="288" y="77"/>
                    <a:pt x="288" y="77"/>
                  </a:cubicBezTo>
                  <a:cubicBezTo>
                    <a:pt x="289" y="79"/>
                    <a:pt x="289" y="79"/>
                    <a:pt x="289" y="79"/>
                  </a:cubicBezTo>
                  <a:cubicBezTo>
                    <a:pt x="289" y="79"/>
                    <a:pt x="289" y="79"/>
                    <a:pt x="289" y="79"/>
                  </a:cubicBezTo>
                  <a:cubicBezTo>
                    <a:pt x="288" y="80"/>
                    <a:pt x="288" y="80"/>
                    <a:pt x="288" y="80"/>
                  </a:cubicBezTo>
                  <a:cubicBezTo>
                    <a:pt x="288" y="80"/>
                    <a:pt x="288" y="80"/>
                    <a:pt x="288" y="80"/>
                  </a:cubicBezTo>
                  <a:cubicBezTo>
                    <a:pt x="288" y="81"/>
                    <a:pt x="288" y="81"/>
                    <a:pt x="288" y="81"/>
                  </a:cubicBezTo>
                  <a:cubicBezTo>
                    <a:pt x="287" y="81"/>
                    <a:pt x="287" y="81"/>
                    <a:pt x="287" y="81"/>
                  </a:cubicBezTo>
                  <a:cubicBezTo>
                    <a:pt x="286" y="81"/>
                    <a:pt x="286" y="81"/>
                    <a:pt x="286" y="81"/>
                  </a:cubicBezTo>
                  <a:cubicBezTo>
                    <a:pt x="286" y="80"/>
                    <a:pt x="286" y="80"/>
                    <a:pt x="286" y="80"/>
                  </a:cubicBezTo>
                  <a:cubicBezTo>
                    <a:pt x="285" y="80"/>
                    <a:pt x="285" y="80"/>
                    <a:pt x="285" y="80"/>
                  </a:cubicBezTo>
                  <a:cubicBezTo>
                    <a:pt x="286" y="78"/>
                    <a:pt x="286" y="78"/>
                    <a:pt x="286" y="78"/>
                  </a:cubicBezTo>
                  <a:cubicBezTo>
                    <a:pt x="286" y="77"/>
                    <a:pt x="286" y="77"/>
                    <a:pt x="286" y="77"/>
                  </a:cubicBezTo>
                  <a:cubicBezTo>
                    <a:pt x="286" y="77"/>
                    <a:pt x="286" y="77"/>
                    <a:pt x="286" y="77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6" y="76"/>
                    <a:pt x="286" y="76"/>
                    <a:pt x="286" y="76"/>
                  </a:cubicBezTo>
                  <a:cubicBezTo>
                    <a:pt x="285" y="77"/>
                    <a:pt x="285" y="77"/>
                    <a:pt x="285" y="77"/>
                  </a:cubicBezTo>
                  <a:cubicBezTo>
                    <a:pt x="285" y="78"/>
                    <a:pt x="285" y="78"/>
                    <a:pt x="285" y="78"/>
                  </a:cubicBezTo>
                  <a:cubicBezTo>
                    <a:pt x="285" y="78"/>
                    <a:pt x="285" y="78"/>
                    <a:pt x="285" y="78"/>
                  </a:cubicBezTo>
                  <a:cubicBezTo>
                    <a:pt x="285" y="80"/>
                    <a:pt x="285" y="80"/>
                    <a:pt x="285" y="80"/>
                  </a:cubicBezTo>
                  <a:cubicBezTo>
                    <a:pt x="284" y="80"/>
                    <a:pt x="284" y="80"/>
                    <a:pt x="284" y="80"/>
                  </a:cubicBezTo>
                  <a:cubicBezTo>
                    <a:pt x="283" y="79"/>
                    <a:pt x="283" y="79"/>
                    <a:pt x="283" y="79"/>
                  </a:cubicBezTo>
                  <a:cubicBezTo>
                    <a:pt x="283" y="79"/>
                    <a:pt x="283" y="79"/>
                    <a:pt x="283" y="79"/>
                  </a:cubicBezTo>
                  <a:cubicBezTo>
                    <a:pt x="283" y="78"/>
                    <a:pt x="283" y="78"/>
                    <a:pt x="283" y="78"/>
                  </a:cubicBezTo>
                  <a:cubicBezTo>
                    <a:pt x="283" y="78"/>
                    <a:pt x="283" y="78"/>
                    <a:pt x="283" y="78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2" y="78"/>
                    <a:pt x="282" y="78"/>
                    <a:pt x="282" y="78"/>
                  </a:cubicBezTo>
                  <a:cubicBezTo>
                    <a:pt x="282" y="78"/>
                    <a:pt x="282" y="78"/>
                    <a:pt x="282" y="78"/>
                  </a:cubicBezTo>
                  <a:cubicBezTo>
                    <a:pt x="282" y="79"/>
                    <a:pt x="282" y="79"/>
                    <a:pt x="282" y="79"/>
                  </a:cubicBezTo>
                  <a:cubicBezTo>
                    <a:pt x="281" y="79"/>
                    <a:pt x="281" y="79"/>
                    <a:pt x="281" y="79"/>
                  </a:cubicBezTo>
                  <a:cubicBezTo>
                    <a:pt x="281" y="79"/>
                    <a:pt x="281" y="79"/>
                    <a:pt x="281" y="79"/>
                  </a:cubicBezTo>
                  <a:cubicBezTo>
                    <a:pt x="280" y="79"/>
                    <a:pt x="280" y="79"/>
                    <a:pt x="280" y="79"/>
                  </a:cubicBezTo>
                  <a:close/>
                  <a:moveTo>
                    <a:pt x="304" y="198"/>
                  </a:moveTo>
                  <a:cubicBezTo>
                    <a:pt x="304" y="199"/>
                    <a:pt x="304" y="199"/>
                    <a:pt x="304" y="199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4" y="201"/>
                    <a:pt x="304" y="201"/>
                    <a:pt x="304" y="201"/>
                  </a:cubicBezTo>
                  <a:cubicBezTo>
                    <a:pt x="305" y="200"/>
                    <a:pt x="305" y="200"/>
                    <a:pt x="305" y="200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5" y="199"/>
                    <a:pt x="305" y="199"/>
                    <a:pt x="305" y="199"/>
                  </a:cubicBezTo>
                  <a:cubicBezTo>
                    <a:pt x="305" y="198"/>
                    <a:pt x="305" y="198"/>
                    <a:pt x="305" y="198"/>
                  </a:cubicBezTo>
                  <a:cubicBezTo>
                    <a:pt x="304" y="198"/>
                    <a:pt x="304" y="198"/>
                    <a:pt x="304" y="198"/>
                  </a:cubicBezTo>
                  <a:close/>
                  <a:moveTo>
                    <a:pt x="303" y="194"/>
                  </a:moveTo>
                  <a:cubicBezTo>
                    <a:pt x="303" y="193"/>
                    <a:pt x="303" y="193"/>
                    <a:pt x="303" y="193"/>
                  </a:cubicBezTo>
                  <a:cubicBezTo>
                    <a:pt x="304" y="193"/>
                    <a:pt x="304" y="193"/>
                    <a:pt x="304" y="193"/>
                  </a:cubicBezTo>
                  <a:cubicBezTo>
                    <a:pt x="304" y="193"/>
                    <a:pt x="304" y="193"/>
                    <a:pt x="304" y="193"/>
                  </a:cubicBezTo>
                  <a:cubicBezTo>
                    <a:pt x="304" y="194"/>
                    <a:pt x="304" y="194"/>
                    <a:pt x="304" y="194"/>
                  </a:cubicBezTo>
                  <a:cubicBezTo>
                    <a:pt x="303" y="194"/>
                    <a:pt x="303" y="194"/>
                    <a:pt x="303" y="194"/>
                  </a:cubicBezTo>
                  <a:close/>
                  <a:moveTo>
                    <a:pt x="302" y="191"/>
                  </a:moveTo>
                  <a:cubicBezTo>
                    <a:pt x="303" y="190"/>
                    <a:pt x="303" y="190"/>
                    <a:pt x="303" y="190"/>
                  </a:cubicBezTo>
                  <a:cubicBezTo>
                    <a:pt x="303" y="190"/>
                    <a:pt x="303" y="190"/>
                    <a:pt x="303" y="190"/>
                  </a:cubicBezTo>
                  <a:cubicBezTo>
                    <a:pt x="304" y="190"/>
                    <a:pt x="304" y="190"/>
                    <a:pt x="304" y="190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2" y="191"/>
                    <a:pt x="302" y="191"/>
                    <a:pt x="302" y="191"/>
                  </a:cubicBezTo>
                  <a:close/>
                  <a:moveTo>
                    <a:pt x="295" y="131"/>
                  </a:moveTo>
                  <a:cubicBezTo>
                    <a:pt x="295" y="131"/>
                    <a:pt x="295" y="131"/>
                    <a:pt x="295" y="131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5" y="131"/>
                    <a:pt x="295" y="131"/>
                    <a:pt x="295" y="131"/>
                  </a:cubicBezTo>
                  <a:cubicBezTo>
                    <a:pt x="295" y="131"/>
                    <a:pt x="295" y="131"/>
                    <a:pt x="295" y="131"/>
                  </a:cubicBezTo>
                  <a:close/>
                  <a:moveTo>
                    <a:pt x="296" y="132"/>
                  </a:moveTo>
                  <a:cubicBezTo>
                    <a:pt x="296" y="131"/>
                    <a:pt x="296" y="131"/>
                    <a:pt x="296" y="131"/>
                  </a:cubicBezTo>
                  <a:cubicBezTo>
                    <a:pt x="296" y="131"/>
                    <a:pt x="296" y="131"/>
                    <a:pt x="296" y="131"/>
                  </a:cubicBezTo>
                  <a:cubicBezTo>
                    <a:pt x="297" y="131"/>
                    <a:pt x="297" y="131"/>
                    <a:pt x="297" y="131"/>
                  </a:cubicBezTo>
                  <a:cubicBezTo>
                    <a:pt x="297" y="131"/>
                    <a:pt x="297" y="131"/>
                    <a:pt x="297" y="131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6" y="132"/>
                    <a:pt x="296" y="132"/>
                    <a:pt x="296" y="132"/>
                  </a:cubicBezTo>
                  <a:close/>
                  <a:moveTo>
                    <a:pt x="295" y="134"/>
                  </a:moveTo>
                  <a:cubicBezTo>
                    <a:pt x="295" y="133"/>
                    <a:pt x="295" y="133"/>
                    <a:pt x="295" y="133"/>
                  </a:cubicBezTo>
                  <a:cubicBezTo>
                    <a:pt x="295" y="133"/>
                    <a:pt x="295" y="133"/>
                    <a:pt x="295" y="133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6" y="132"/>
                    <a:pt x="296" y="132"/>
                    <a:pt x="296" y="132"/>
                  </a:cubicBezTo>
                  <a:cubicBezTo>
                    <a:pt x="296" y="133"/>
                    <a:pt x="296" y="133"/>
                    <a:pt x="296" y="133"/>
                  </a:cubicBezTo>
                  <a:cubicBezTo>
                    <a:pt x="295" y="133"/>
                    <a:pt x="295" y="133"/>
                    <a:pt x="295" y="133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5" y="134"/>
                    <a:pt x="295" y="134"/>
                    <a:pt x="295" y="134"/>
                  </a:cubicBezTo>
                  <a:close/>
                  <a:moveTo>
                    <a:pt x="308" y="152"/>
                  </a:moveTo>
                  <a:cubicBezTo>
                    <a:pt x="309" y="151"/>
                    <a:pt x="309" y="151"/>
                    <a:pt x="309" y="151"/>
                  </a:cubicBezTo>
                  <a:cubicBezTo>
                    <a:pt x="309" y="152"/>
                    <a:pt x="309" y="152"/>
                    <a:pt x="309" y="152"/>
                  </a:cubicBezTo>
                  <a:cubicBezTo>
                    <a:pt x="309" y="152"/>
                    <a:pt x="309" y="152"/>
                    <a:pt x="309" y="152"/>
                  </a:cubicBezTo>
                  <a:cubicBezTo>
                    <a:pt x="308" y="152"/>
                    <a:pt x="308" y="152"/>
                    <a:pt x="308" y="152"/>
                  </a:cubicBezTo>
                  <a:cubicBezTo>
                    <a:pt x="308" y="152"/>
                    <a:pt x="308" y="152"/>
                    <a:pt x="308" y="152"/>
                  </a:cubicBezTo>
                  <a:close/>
                  <a:moveTo>
                    <a:pt x="307" y="152"/>
                  </a:moveTo>
                  <a:cubicBezTo>
                    <a:pt x="307" y="151"/>
                    <a:pt x="307" y="151"/>
                    <a:pt x="307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7" y="152"/>
                    <a:pt x="307" y="152"/>
                    <a:pt x="307" y="152"/>
                  </a:cubicBezTo>
                  <a:cubicBezTo>
                    <a:pt x="307" y="152"/>
                    <a:pt x="307" y="152"/>
                    <a:pt x="307" y="152"/>
                  </a:cubicBezTo>
                  <a:cubicBezTo>
                    <a:pt x="307" y="152"/>
                    <a:pt x="307" y="152"/>
                    <a:pt x="307" y="152"/>
                  </a:cubicBezTo>
                  <a:close/>
                  <a:moveTo>
                    <a:pt x="304" y="160"/>
                  </a:moveTo>
                  <a:cubicBezTo>
                    <a:pt x="305" y="160"/>
                    <a:pt x="305" y="160"/>
                    <a:pt x="305" y="160"/>
                  </a:cubicBezTo>
                  <a:cubicBezTo>
                    <a:pt x="305" y="160"/>
                    <a:pt x="305" y="160"/>
                    <a:pt x="305" y="160"/>
                  </a:cubicBezTo>
                  <a:cubicBezTo>
                    <a:pt x="305" y="160"/>
                    <a:pt x="305" y="160"/>
                    <a:pt x="305" y="160"/>
                  </a:cubicBezTo>
                  <a:cubicBezTo>
                    <a:pt x="304" y="160"/>
                    <a:pt x="304" y="160"/>
                    <a:pt x="304" y="160"/>
                  </a:cubicBezTo>
                  <a:close/>
                  <a:moveTo>
                    <a:pt x="308" y="163"/>
                  </a:moveTo>
                  <a:cubicBezTo>
                    <a:pt x="308" y="164"/>
                    <a:pt x="308" y="164"/>
                    <a:pt x="308" y="164"/>
                  </a:cubicBezTo>
                  <a:cubicBezTo>
                    <a:pt x="309" y="164"/>
                    <a:pt x="309" y="164"/>
                    <a:pt x="309" y="164"/>
                  </a:cubicBezTo>
                  <a:cubicBezTo>
                    <a:pt x="309" y="163"/>
                    <a:pt x="309" y="163"/>
                    <a:pt x="309" y="163"/>
                  </a:cubicBezTo>
                  <a:cubicBezTo>
                    <a:pt x="308" y="163"/>
                    <a:pt x="308" y="163"/>
                    <a:pt x="308" y="163"/>
                  </a:cubicBezTo>
                  <a:cubicBezTo>
                    <a:pt x="308" y="163"/>
                    <a:pt x="308" y="163"/>
                    <a:pt x="308" y="163"/>
                  </a:cubicBezTo>
                  <a:close/>
                  <a:moveTo>
                    <a:pt x="315" y="170"/>
                  </a:moveTo>
                  <a:cubicBezTo>
                    <a:pt x="314" y="169"/>
                    <a:pt x="314" y="169"/>
                    <a:pt x="314" y="169"/>
                  </a:cubicBezTo>
                  <a:cubicBezTo>
                    <a:pt x="315" y="168"/>
                    <a:pt x="315" y="168"/>
                    <a:pt x="315" y="168"/>
                  </a:cubicBezTo>
                  <a:cubicBezTo>
                    <a:pt x="315" y="169"/>
                    <a:pt x="315" y="169"/>
                    <a:pt x="315" y="169"/>
                  </a:cubicBezTo>
                  <a:cubicBezTo>
                    <a:pt x="315" y="169"/>
                    <a:pt x="315" y="169"/>
                    <a:pt x="315" y="169"/>
                  </a:cubicBezTo>
                  <a:cubicBezTo>
                    <a:pt x="315" y="170"/>
                    <a:pt x="315" y="170"/>
                    <a:pt x="315" y="170"/>
                  </a:cubicBezTo>
                  <a:cubicBezTo>
                    <a:pt x="315" y="170"/>
                    <a:pt x="315" y="170"/>
                    <a:pt x="315" y="170"/>
                  </a:cubicBezTo>
                  <a:close/>
                  <a:moveTo>
                    <a:pt x="318" y="173"/>
                  </a:moveTo>
                  <a:cubicBezTo>
                    <a:pt x="318" y="173"/>
                    <a:pt x="318" y="173"/>
                    <a:pt x="318" y="173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3"/>
                    <a:pt x="319" y="173"/>
                    <a:pt x="319" y="173"/>
                  </a:cubicBezTo>
                  <a:cubicBezTo>
                    <a:pt x="318" y="173"/>
                    <a:pt x="318" y="173"/>
                    <a:pt x="318" y="173"/>
                  </a:cubicBezTo>
                  <a:cubicBezTo>
                    <a:pt x="318" y="173"/>
                    <a:pt x="318" y="173"/>
                    <a:pt x="318" y="173"/>
                  </a:cubicBezTo>
                  <a:close/>
                  <a:moveTo>
                    <a:pt x="293" y="88"/>
                  </a:moveTo>
                  <a:cubicBezTo>
                    <a:pt x="293" y="87"/>
                    <a:pt x="293" y="87"/>
                    <a:pt x="293" y="87"/>
                  </a:cubicBezTo>
                  <a:cubicBezTo>
                    <a:pt x="294" y="87"/>
                    <a:pt x="294" y="87"/>
                    <a:pt x="294" y="87"/>
                  </a:cubicBezTo>
                  <a:cubicBezTo>
                    <a:pt x="294" y="86"/>
                    <a:pt x="294" y="86"/>
                    <a:pt x="294" y="86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97" y="85"/>
                    <a:pt x="297" y="85"/>
                    <a:pt x="297" y="85"/>
                  </a:cubicBezTo>
                  <a:cubicBezTo>
                    <a:pt x="297" y="85"/>
                    <a:pt x="297" y="85"/>
                    <a:pt x="297" y="85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5" y="88"/>
                    <a:pt x="295" y="88"/>
                    <a:pt x="295" y="88"/>
                  </a:cubicBezTo>
                  <a:cubicBezTo>
                    <a:pt x="295" y="88"/>
                    <a:pt x="295" y="88"/>
                    <a:pt x="295" y="88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4" y="87"/>
                    <a:pt x="294" y="87"/>
                    <a:pt x="294" y="87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8"/>
                    <a:pt x="293" y="88"/>
                    <a:pt x="293" y="88"/>
                  </a:cubicBezTo>
                  <a:close/>
                  <a:moveTo>
                    <a:pt x="289" y="84"/>
                  </a:moveTo>
                  <a:cubicBezTo>
                    <a:pt x="289" y="84"/>
                    <a:pt x="289" y="84"/>
                    <a:pt x="289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89" y="84"/>
                    <a:pt x="289" y="84"/>
                    <a:pt x="289" y="84"/>
                  </a:cubicBezTo>
                  <a:close/>
                  <a:moveTo>
                    <a:pt x="265" y="74"/>
                  </a:moveTo>
                  <a:cubicBezTo>
                    <a:pt x="264" y="74"/>
                    <a:pt x="264" y="74"/>
                    <a:pt x="264" y="74"/>
                  </a:cubicBezTo>
                  <a:cubicBezTo>
                    <a:pt x="264" y="73"/>
                    <a:pt x="264" y="73"/>
                    <a:pt x="264" y="73"/>
                  </a:cubicBezTo>
                  <a:cubicBezTo>
                    <a:pt x="264" y="72"/>
                    <a:pt x="264" y="72"/>
                    <a:pt x="264" y="72"/>
                  </a:cubicBezTo>
                  <a:cubicBezTo>
                    <a:pt x="264" y="71"/>
                    <a:pt x="264" y="71"/>
                    <a:pt x="264" y="71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5" y="70"/>
                    <a:pt x="265" y="70"/>
                    <a:pt x="265" y="70"/>
                  </a:cubicBezTo>
                  <a:cubicBezTo>
                    <a:pt x="266" y="70"/>
                    <a:pt x="266" y="70"/>
                    <a:pt x="266" y="70"/>
                  </a:cubicBezTo>
                  <a:cubicBezTo>
                    <a:pt x="266" y="71"/>
                    <a:pt x="266" y="71"/>
                    <a:pt x="266" y="71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5" y="74"/>
                    <a:pt x="265" y="74"/>
                    <a:pt x="265" y="74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5" y="74"/>
                    <a:pt x="265" y="74"/>
                    <a:pt x="265" y="74"/>
                  </a:cubicBezTo>
                  <a:close/>
                  <a:moveTo>
                    <a:pt x="265" y="30"/>
                  </a:moveTo>
                  <a:cubicBezTo>
                    <a:pt x="266" y="29"/>
                    <a:pt x="266" y="29"/>
                    <a:pt x="266" y="29"/>
                  </a:cubicBezTo>
                  <a:cubicBezTo>
                    <a:pt x="266" y="28"/>
                    <a:pt x="266" y="28"/>
                    <a:pt x="266" y="28"/>
                  </a:cubicBezTo>
                  <a:cubicBezTo>
                    <a:pt x="266" y="27"/>
                    <a:pt x="266" y="27"/>
                    <a:pt x="266" y="27"/>
                  </a:cubicBezTo>
                  <a:cubicBezTo>
                    <a:pt x="268" y="27"/>
                    <a:pt x="268" y="27"/>
                    <a:pt x="268" y="27"/>
                  </a:cubicBezTo>
                  <a:cubicBezTo>
                    <a:pt x="268" y="26"/>
                    <a:pt x="268" y="26"/>
                    <a:pt x="268" y="26"/>
                  </a:cubicBezTo>
                  <a:cubicBezTo>
                    <a:pt x="268" y="25"/>
                    <a:pt x="268" y="25"/>
                    <a:pt x="268" y="25"/>
                  </a:cubicBezTo>
                  <a:cubicBezTo>
                    <a:pt x="267" y="25"/>
                    <a:pt x="267" y="25"/>
                    <a:pt x="267" y="25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67" y="24"/>
                    <a:pt x="267" y="24"/>
                    <a:pt x="267" y="24"/>
                  </a:cubicBezTo>
                  <a:cubicBezTo>
                    <a:pt x="266" y="24"/>
                    <a:pt x="266" y="24"/>
                    <a:pt x="266" y="24"/>
                  </a:cubicBezTo>
                  <a:cubicBezTo>
                    <a:pt x="265" y="25"/>
                    <a:pt x="265" y="25"/>
                    <a:pt x="265" y="25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3" y="26"/>
                    <a:pt x="263" y="26"/>
                    <a:pt x="263" y="26"/>
                  </a:cubicBezTo>
                  <a:cubicBezTo>
                    <a:pt x="263" y="27"/>
                    <a:pt x="263" y="27"/>
                    <a:pt x="263" y="27"/>
                  </a:cubicBezTo>
                  <a:cubicBezTo>
                    <a:pt x="264" y="27"/>
                    <a:pt x="264" y="27"/>
                    <a:pt x="264" y="27"/>
                  </a:cubicBezTo>
                  <a:cubicBezTo>
                    <a:pt x="265" y="27"/>
                    <a:pt x="265" y="27"/>
                    <a:pt x="265" y="27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264" y="28"/>
                    <a:pt x="264" y="28"/>
                    <a:pt x="264" y="28"/>
                  </a:cubicBezTo>
                  <a:cubicBezTo>
                    <a:pt x="264" y="29"/>
                    <a:pt x="264" y="29"/>
                    <a:pt x="264" y="29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65" y="30"/>
                    <a:pt x="265" y="30"/>
                    <a:pt x="265" y="30"/>
                  </a:cubicBezTo>
                  <a:close/>
                  <a:moveTo>
                    <a:pt x="253" y="54"/>
                  </a:moveTo>
                  <a:cubicBezTo>
                    <a:pt x="253" y="53"/>
                    <a:pt x="253" y="53"/>
                    <a:pt x="253" y="53"/>
                  </a:cubicBezTo>
                  <a:cubicBezTo>
                    <a:pt x="254" y="53"/>
                    <a:pt x="254" y="53"/>
                    <a:pt x="254" y="53"/>
                  </a:cubicBezTo>
                  <a:cubicBezTo>
                    <a:pt x="253" y="52"/>
                    <a:pt x="253" y="52"/>
                    <a:pt x="253" y="52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4" y="50"/>
                    <a:pt x="254" y="50"/>
                    <a:pt x="254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5" y="49"/>
                    <a:pt x="255" y="49"/>
                    <a:pt x="255" y="49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5" y="48"/>
                    <a:pt x="255" y="48"/>
                    <a:pt x="255" y="48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55" y="46"/>
                    <a:pt x="255" y="46"/>
                    <a:pt x="255" y="46"/>
                  </a:cubicBezTo>
                  <a:cubicBezTo>
                    <a:pt x="255" y="45"/>
                    <a:pt x="255" y="45"/>
                    <a:pt x="255" y="45"/>
                  </a:cubicBezTo>
                  <a:cubicBezTo>
                    <a:pt x="255" y="44"/>
                    <a:pt x="255" y="44"/>
                    <a:pt x="255" y="44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56" y="42"/>
                    <a:pt x="256" y="42"/>
                    <a:pt x="256" y="42"/>
                  </a:cubicBezTo>
                  <a:cubicBezTo>
                    <a:pt x="257" y="42"/>
                    <a:pt x="257" y="42"/>
                    <a:pt x="257" y="42"/>
                  </a:cubicBezTo>
                  <a:cubicBezTo>
                    <a:pt x="258" y="41"/>
                    <a:pt x="258" y="41"/>
                    <a:pt x="258" y="41"/>
                  </a:cubicBezTo>
                  <a:cubicBezTo>
                    <a:pt x="259" y="41"/>
                    <a:pt x="259" y="41"/>
                    <a:pt x="259" y="41"/>
                  </a:cubicBezTo>
                  <a:cubicBezTo>
                    <a:pt x="260" y="42"/>
                    <a:pt x="260" y="42"/>
                    <a:pt x="260" y="4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60" y="44"/>
                    <a:pt x="260" y="44"/>
                    <a:pt x="260" y="44"/>
                  </a:cubicBezTo>
                  <a:cubicBezTo>
                    <a:pt x="261" y="44"/>
                    <a:pt x="261" y="44"/>
                    <a:pt x="261" y="44"/>
                  </a:cubicBezTo>
                  <a:cubicBezTo>
                    <a:pt x="261" y="44"/>
                    <a:pt x="261" y="44"/>
                    <a:pt x="261" y="44"/>
                  </a:cubicBezTo>
                  <a:cubicBezTo>
                    <a:pt x="261" y="45"/>
                    <a:pt x="261" y="45"/>
                    <a:pt x="261" y="45"/>
                  </a:cubicBezTo>
                  <a:cubicBezTo>
                    <a:pt x="262" y="46"/>
                    <a:pt x="262" y="46"/>
                    <a:pt x="262" y="46"/>
                  </a:cubicBezTo>
                  <a:cubicBezTo>
                    <a:pt x="262" y="46"/>
                    <a:pt x="262" y="46"/>
                    <a:pt x="262" y="46"/>
                  </a:cubicBezTo>
                  <a:cubicBezTo>
                    <a:pt x="262" y="47"/>
                    <a:pt x="262" y="47"/>
                    <a:pt x="262" y="47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63" y="48"/>
                    <a:pt x="263" y="48"/>
                    <a:pt x="263" y="48"/>
                  </a:cubicBezTo>
                  <a:cubicBezTo>
                    <a:pt x="264" y="50"/>
                    <a:pt x="264" y="50"/>
                    <a:pt x="264" y="50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1" y="51"/>
                    <a:pt x="261" y="51"/>
                    <a:pt x="261" y="51"/>
                  </a:cubicBezTo>
                  <a:cubicBezTo>
                    <a:pt x="261" y="51"/>
                    <a:pt x="261" y="51"/>
                    <a:pt x="261" y="51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2" y="52"/>
                    <a:pt x="262" y="52"/>
                    <a:pt x="262" y="52"/>
                  </a:cubicBezTo>
                  <a:cubicBezTo>
                    <a:pt x="262" y="53"/>
                    <a:pt x="262" y="53"/>
                    <a:pt x="262" y="53"/>
                  </a:cubicBezTo>
                  <a:cubicBezTo>
                    <a:pt x="260" y="54"/>
                    <a:pt x="260" y="54"/>
                    <a:pt x="260" y="54"/>
                  </a:cubicBezTo>
                  <a:cubicBezTo>
                    <a:pt x="260" y="55"/>
                    <a:pt x="260" y="55"/>
                    <a:pt x="260" y="55"/>
                  </a:cubicBezTo>
                  <a:cubicBezTo>
                    <a:pt x="259" y="54"/>
                    <a:pt x="259" y="54"/>
                    <a:pt x="259" y="54"/>
                  </a:cubicBezTo>
                  <a:cubicBezTo>
                    <a:pt x="259" y="54"/>
                    <a:pt x="259" y="54"/>
                    <a:pt x="259" y="54"/>
                  </a:cubicBezTo>
                  <a:cubicBezTo>
                    <a:pt x="259" y="53"/>
                    <a:pt x="259" y="53"/>
                    <a:pt x="259" y="53"/>
                  </a:cubicBezTo>
                  <a:cubicBezTo>
                    <a:pt x="258" y="54"/>
                    <a:pt x="258" y="54"/>
                    <a:pt x="258" y="54"/>
                  </a:cubicBezTo>
                  <a:cubicBezTo>
                    <a:pt x="257" y="54"/>
                    <a:pt x="257" y="54"/>
                    <a:pt x="257" y="54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5" y="54"/>
                    <a:pt x="255" y="54"/>
                    <a:pt x="255" y="54"/>
                  </a:cubicBezTo>
                  <a:cubicBezTo>
                    <a:pt x="255" y="53"/>
                    <a:pt x="255" y="53"/>
                    <a:pt x="255" y="53"/>
                  </a:cubicBezTo>
                  <a:cubicBezTo>
                    <a:pt x="255" y="53"/>
                    <a:pt x="255" y="53"/>
                    <a:pt x="255" y="53"/>
                  </a:cubicBezTo>
                  <a:cubicBezTo>
                    <a:pt x="254" y="54"/>
                    <a:pt x="254" y="54"/>
                    <a:pt x="254" y="54"/>
                  </a:cubicBezTo>
                  <a:cubicBezTo>
                    <a:pt x="253" y="54"/>
                    <a:pt x="253" y="54"/>
                    <a:pt x="253" y="54"/>
                  </a:cubicBezTo>
                  <a:close/>
                  <a:moveTo>
                    <a:pt x="264" y="53"/>
                  </a:moveTo>
                  <a:cubicBezTo>
                    <a:pt x="264" y="53"/>
                    <a:pt x="264" y="53"/>
                    <a:pt x="264" y="53"/>
                  </a:cubicBezTo>
                  <a:cubicBezTo>
                    <a:pt x="264" y="52"/>
                    <a:pt x="264" y="52"/>
                    <a:pt x="264" y="52"/>
                  </a:cubicBezTo>
                  <a:cubicBezTo>
                    <a:pt x="264" y="51"/>
                    <a:pt x="264" y="51"/>
                    <a:pt x="264" y="51"/>
                  </a:cubicBezTo>
                  <a:cubicBezTo>
                    <a:pt x="264" y="51"/>
                    <a:pt x="264" y="51"/>
                    <a:pt x="264" y="51"/>
                  </a:cubicBezTo>
                  <a:cubicBezTo>
                    <a:pt x="263" y="51"/>
                    <a:pt x="263" y="51"/>
                    <a:pt x="263" y="51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4" y="53"/>
                    <a:pt x="264" y="53"/>
                    <a:pt x="264" y="53"/>
                  </a:cubicBezTo>
                  <a:close/>
                  <a:moveTo>
                    <a:pt x="267" y="65"/>
                  </a:moveTo>
                  <a:cubicBezTo>
                    <a:pt x="267" y="66"/>
                    <a:pt x="267" y="66"/>
                    <a:pt x="267" y="66"/>
                  </a:cubicBezTo>
                  <a:cubicBezTo>
                    <a:pt x="268" y="66"/>
                    <a:pt x="268" y="66"/>
                    <a:pt x="268" y="66"/>
                  </a:cubicBezTo>
                  <a:cubicBezTo>
                    <a:pt x="269" y="66"/>
                    <a:pt x="269" y="66"/>
                    <a:pt x="269" y="66"/>
                  </a:cubicBezTo>
                  <a:cubicBezTo>
                    <a:pt x="270" y="66"/>
                    <a:pt x="270" y="66"/>
                    <a:pt x="270" y="66"/>
                  </a:cubicBezTo>
                  <a:cubicBezTo>
                    <a:pt x="270" y="65"/>
                    <a:pt x="270" y="65"/>
                    <a:pt x="270" y="65"/>
                  </a:cubicBezTo>
                  <a:cubicBezTo>
                    <a:pt x="271" y="64"/>
                    <a:pt x="271" y="64"/>
                    <a:pt x="271" y="64"/>
                  </a:cubicBezTo>
                  <a:cubicBezTo>
                    <a:pt x="270" y="64"/>
                    <a:pt x="270" y="64"/>
                    <a:pt x="270" y="64"/>
                  </a:cubicBezTo>
                  <a:cubicBezTo>
                    <a:pt x="270" y="63"/>
                    <a:pt x="270" y="63"/>
                    <a:pt x="270" y="63"/>
                  </a:cubicBezTo>
                  <a:cubicBezTo>
                    <a:pt x="270" y="63"/>
                    <a:pt x="270" y="63"/>
                    <a:pt x="270" y="63"/>
                  </a:cubicBezTo>
                  <a:cubicBezTo>
                    <a:pt x="269" y="63"/>
                    <a:pt x="269" y="63"/>
                    <a:pt x="269" y="63"/>
                  </a:cubicBezTo>
                  <a:cubicBezTo>
                    <a:pt x="269" y="62"/>
                    <a:pt x="269" y="62"/>
                    <a:pt x="269" y="62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7" y="63"/>
                    <a:pt x="267" y="63"/>
                    <a:pt x="267" y="63"/>
                  </a:cubicBezTo>
                  <a:cubicBezTo>
                    <a:pt x="267" y="63"/>
                    <a:pt x="267" y="63"/>
                    <a:pt x="267" y="63"/>
                  </a:cubicBezTo>
                  <a:cubicBezTo>
                    <a:pt x="267" y="64"/>
                    <a:pt x="267" y="64"/>
                    <a:pt x="267" y="64"/>
                  </a:cubicBezTo>
                  <a:cubicBezTo>
                    <a:pt x="267" y="65"/>
                    <a:pt x="267" y="65"/>
                    <a:pt x="267" y="65"/>
                  </a:cubicBezTo>
                  <a:close/>
                  <a:moveTo>
                    <a:pt x="266" y="65"/>
                  </a:moveTo>
                  <a:cubicBezTo>
                    <a:pt x="266" y="66"/>
                    <a:pt x="266" y="66"/>
                    <a:pt x="266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7"/>
                    <a:pt x="266" y="67"/>
                    <a:pt x="266" y="67"/>
                  </a:cubicBezTo>
                  <a:cubicBezTo>
                    <a:pt x="267" y="66"/>
                    <a:pt x="267" y="66"/>
                    <a:pt x="267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5"/>
                    <a:pt x="266" y="65"/>
                    <a:pt x="266" y="65"/>
                  </a:cubicBezTo>
                  <a:cubicBezTo>
                    <a:pt x="266" y="65"/>
                    <a:pt x="266" y="65"/>
                    <a:pt x="266" y="65"/>
                  </a:cubicBezTo>
                  <a:close/>
                  <a:moveTo>
                    <a:pt x="253" y="59"/>
                  </a:moveTo>
                  <a:cubicBezTo>
                    <a:pt x="253" y="58"/>
                    <a:pt x="253" y="58"/>
                    <a:pt x="253" y="58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4" y="56"/>
                    <a:pt x="254" y="56"/>
                    <a:pt x="254" y="56"/>
                  </a:cubicBezTo>
                  <a:cubicBezTo>
                    <a:pt x="255" y="56"/>
                    <a:pt x="255" y="56"/>
                    <a:pt x="255" y="56"/>
                  </a:cubicBezTo>
                  <a:cubicBezTo>
                    <a:pt x="255" y="56"/>
                    <a:pt x="255" y="56"/>
                    <a:pt x="255" y="56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7" y="56"/>
                    <a:pt x="257" y="56"/>
                    <a:pt x="257" y="56"/>
                  </a:cubicBezTo>
                  <a:cubicBezTo>
                    <a:pt x="257" y="56"/>
                    <a:pt x="257" y="56"/>
                    <a:pt x="257" y="56"/>
                  </a:cubicBezTo>
                  <a:cubicBezTo>
                    <a:pt x="257" y="57"/>
                    <a:pt x="257" y="57"/>
                    <a:pt x="257" y="57"/>
                  </a:cubicBezTo>
                  <a:cubicBezTo>
                    <a:pt x="258" y="57"/>
                    <a:pt x="258" y="57"/>
                    <a:pt x="258" y="57"/>
                  </a:cubicBezTo>
                  <a:cubicBezTo>
                    <a:pt x="258" y="56"/>
                    <a:pt x="258" y="56"/>
                    <a:pt x="258" y="56"/>
                  </a:cubicBezTo>
                  <a:cubicBezTo>
                    <a:pt x="259" y="57"/>
                    <a:pt x="259" y="57"/>
                    <a:pt x="259" y="57"/>
                  </a:cubicBezTo>
                  <a:cubicBezTo>
                    <a:pt x="260" y="57"/>
                    <a:pt x="260" y="57"/>
                    <a:pt x="260" y="57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61" y="58"/>
                    <a:pt x="261" y="58"/>
                    <a:pt x="261" y="58"/>
                  </a:cubicBezTo>
                  <a:cubicBezTo>
                    <a:pt x="261" y="58"/>
                    <a:pt x="261" y="58"/>
                    <a:pt x="261" y="58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2" y="59"/>
                    <a:pt x="262" y="59"/>
                    <a:pt x="262" y="59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3" y="59"/>
                    <a:pt x="263" y="59"/>
                    <a:pt x="263" y="59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1"/>
                    <a:pt x="263" y="61"/>
                    <a:pt x="263" y="61"/>
                  </a:cubicBezTo>
                  <a:cubicBezTo>
                    <a:pt x="262" y="61"/>
                    <a:pt x="262" y="61"/>
                    <a:pt x="262" y="61"/>
                  </a:cubicBezTo>
                  <a:cubicBezTo>
                    <a:pt x="261" y="61"/>
                    <a:pt x="261" y="61"/>
                    <a:pt x="261" y="61"/>
                  </a:cubicBezTo>
                  <a:cubicBezTo>
                    <a:pt x="260" y="62"/>
                    <a:pt x="260" y="62"/>
                    <a:pt x="260" y="62"/>
                  </a:cubicBezTo>
                  <a:cubicBezTo>
                    <a:pt x="259" y="61"/>
                    <a:pt x="259" y="61"/>
                    <a:pt x="259" y="61"/>
                  </a:cubicBezTo>
                  <a:cubicBezTo>
                    <a:pt x="258" y="61"/>
                    <a:pt x="258" y="61"/>
                    <a:pt x="258" y="61"/>
                  </a:cubicBezTo>
                  <a:cubicBezTo>
                    <a:pt x="257" y="60"/>
                    <a:pt x="257" y="60"/>
                    <a:pt x="257" y="60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54" y="59"/>
                    <a:pt x="254" y="59"/>
                    <a:pt x="254" y="59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53" y="59"/>
                    <a:pt x="253" y="59"/>
                    <a:pt x="253" y="59"/>
                  </a:cubicBezTo>
                  <a:close/>
                  <a:moveTo>
                    <a:pt x="242" y="46"/>
                  </a:moveTo>
                  <a:cubicBezTo>
                    <a:pt x="242" y="45"/>
                    <a:pt x="242" y="45"/>
                    <a:pt x="242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6"/>
                    <a:pt x="243" y="46"/>
                    <a:pt x="243" y="46"/>
                  </a:cubicBezTo>
                  <a:cubicBezTo>
                    <a:pt x="242" y="46"/>
                    <a:pt x="242" y="46"/>
                    <a:pt x="242" y="46"/>
                  </a:cubicBezTo>
                  <a:cubicBezTo>
                    <a:pt x="242" y="46"/>
                    <a:pt x="242" y="46"/>
                    <a:pt x="242" y="46"/>
                  </a:cubicBezTo>
                  <a:close/>
                  <a:moveTo>
                    <a:pt x="243" y="50"/>
                  </a:moveTo>
                  <a:cubicBezTo>
                    <a:pt x="243" y="52"/>
                    <a:pt x="243" y="52"/>
                    <a:pt x="243" y="52"/>
                  </a:cubicBezTo>
                  <a:cubicBezTo>
                    <a:pt x="244" y="52"/>
                    <a:pt x="244" y="52"/>
                    <a:pt x="244" y="52"/>
                  </a:cubicBezTo>
                  <a:cubicBezTo>
                    <a:pt x="244" y="52"/>
                    <a:pt x="244" y="52"/>
                    <a:pt x="244" y="52"/>
                  </a:cubicBezTo>
                  <a:cubicBezTo>
                    <a:pt x="245" y="52"/>
                    <a:pt x="245" y="52"/>
                    <a:pt x="245" y="52"/>
                  </a:cubicBezTo>
                  <a:cubicBezTo>
                    <a:pt x="245" y="53"/>
                    <a:pt x="245" y="53"/>
                    <a:pt x="245" y="53"/>
                  </a:cubicBezTo>
                  <a:cubicBezTo>
                    <a:pt x="246" y="53"/>
                    <a:pt x="246" y="53"/>
                    <a:pt x="246" y="53"/>
                  </a:cubicBezTo>
                  <a:cubicBezTo>
                    <a:pt x="247" y="52"/>
                    <a:pt x="247" y="52"/>
                    <a:pt x="247" y="52"/>
                  </a:cubicBezTo>
                  <a:cubicBezTo>
                    <a:pt x="247" y="51"/>
                    <a:pt x="247" y="51"/>
                    <a:pt x="247" y="51"/>
                  </a:cubicBezTo>
                  <a:cubicBezTo>
                    <a:pt x="248" y="51"/>
                    <a:pt x="248" y="51"/>
                    <a:pt x="248" y="51"/>
                  </a:cubicBezTo>
                  <a:cubicBezTo>
                    <a:pt x="249" y="50"/>
                    <a:pt x="249" y="50"/>
                    <a:pt x="249" y="50"/>
                  </a:cubicBezTo>
                  <a:cubicBezTo>
                    <a:pt x="249" y="49"/>
                    <a:pt x="249" y="49"/>
                    <a:pt x="249" y="49"/>
                  </a:cubicBezTo>
                  <a:cubicBezTo>
                    <a:pt x="249" y="48"/>
                    <a:pt x="249" y="48"/>
                    <a:pt x="249" y="48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49" y="46"/>
                    <a:pt x="249" y="46"/>
                    <a:pt x="249" y="46"/>
                  </a:cubicBezTo>
                  <a:cubicBezTo>
                    <a:pt x="249" y="46"/>
                    <a:pt x="249" y="46"/>
                    <a:pt x="249" y="46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2" y="44"/>
                    <a:pt x="252" y="44"/>
                    <a:pt x="252" y="44"/>
                  </a:cubicBezTo>
                  <a:cubicBezTo>
                    <a:pt x="253" y="43"/>
                    <a:pt x="253" y="43"/>
                    <a:pt x="253" y="43"/>
                  </a:cubicBezTo>
                  <a:cubicBezTo>
                    <a:pt x="253" y="42"/>
                    <a:pt x="253" y="42"/>
                    <a:pt x="253" y="42"/>
                  </a:cubicBezTo>
                  <a:cubicBezTo>
                    <a:pt x="253" y="41"/>
                    <a:pt x="253" y="41"/>
                    <a:pt x="253" y="41"/>
                  </a:cubicBezTo>
                  <a:cubicBezTo>
                    <a:pt x="253" y="41"/>
                    <a:pt x="253" y="41"/>
                    <a:pt x="253" y="41"/>
                  </a:cubicBezTo>
                  <a:cubicBezTo>
                    <a:pt x="254" y="40"/>
                    <a:pt x="254" y="40"/>
                    <a:pt x="254" y="40"/>
                  </a:cubicBezTo>
                  <a:cubicBezTo>
                    <a:pt x="253" y="40"/>
                    <a:pt x="253" y="40"/>
                    <a:pt x="253" y="40"/>
                  </a:cubicBezTo>
                  <a:cubicBezTo>
                    <a:pt x="253" y="39"/>
                    <a:pt x="253" y="39"/>
                    <a:pt x="253" y="39"/>
                  </a:cubicBezTo>
                  <a:cubicBezTo>
                    <a:pt x="253" y="39"/>
                    <a:pt x="253" y="39"/>
                    <a:pt x="253" y="39"/>
                  </a:cubicBezTo>
                  <a:cubicBezTo>
                    <a:pt x="252" y="38"/>
                    <a:pt x="252" y="38"/>
                    <a:pt x="252" y="38"/>
                  </a:cubicBezTo>
                  <a:cubicBezTo>
                    <a:pt x="251" y="38"/>
                    <a:pt x="251" y="38"/>
                    <a:pt x="251" y="38"/>
                  </a:cubicBezTo>
                  <a:cubicBezTo>
                    <a:pt x="250" y="38"/>
                    <a:pt x="250" y="38"/>
                    <a:pt x="250" y="38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52" y="37"/>
                    <a:pt x="252" y="37"/>
                    <a:pt x="252" y="37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52" y="35"/>
                    <a:pt x="252" y="35"/>
                    <a:pt x="252" y="35"/>
                  </a:cubicBezTo>
                  <a:cubicBezTo>
                    <a:pt x="252" y="34"/>
                    <a:pt x="252" y="34"/>
                    <a:pt x="252" y="34"/>
                  </a:cubicBezTo>
                  <a:cubicBezTo>
                    <a:pt x="251" y="33"/>
                    <a:pt x="251" y="33"/>
                    <a:pt x="251" y="33"/>
                  </a:cubicBezTo>
                  <a:cubicBezTo>
                    <a:pt x="251" y="33"/>
                    <a:pt x="251" y="33"/>
                    <a:pt x="251" y="33"/>
                  </a:cubicBezTo>
                  <a:cubicBezTo>
                    <a:pt x="249" y="34"/>
                    <a:pt x="249" y="34"/>
                    <a:pt x="249" y="34"/>
                  </a:cubicBezTo>
                  <a:cubicBezTo>
                    <a:pt x="248" y="34"/>
                    <a:pt x="248" y="34"/>
                    <a:pt x="248" y="34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7" y="36"/>
                    <a:pt x="247" y="36"/>
                    <a:pt x="247" y="36"/>
                  </a:cubicBezTo>
                  <a:cubicBezTo>
                    <a:pt x="247" y="35"/>
                    <a:pt x="247" y="35"/>
                    <a:pt x="247" y="35"/>
                  </a:cubicBezTo>
                  <a:cubicBezTo>
                    <a:pt x="247" y="35"/>
                    <a:pt x="247" y="35"/>
                    <a:pt x="247" y="35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8" y="34"/>
                    <a:pt x="248" y="34"/>
                    <a:pt x="248" y="34"/>
                  </a:cubicBezTo>
                  <a:cubicBezTo>
                    <a:pt x="248" y="33"/>
                    <a:pt x="248" y="33"/>
                    <a:pt x="248" y="33"/>
                  </a:cubicBezTo>
                  <a:cubicBezTo>
                    <a:pt x="248" y="31"/>
                    <a:pt x="248" y="31"/>
                    <a:pt x="248" y="31"/>
                  </a:cubicBezTo>
                  <a:cubicBezTo>
                    <a:pt x="248" y="30"/>
                    <a:pt x="248" y="30"/>
                    <a:pt x="248" y="30"/>
                  </a:cubicBezTo>
                  <a:cubicBezTo>
                    <a:pt x="247" y="30"/>
                    <a:pt x="247" y="30"/>
                    <a:pt x="247" y="30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6" y="29"/>
                    <a:pt x="246" y="29"/>
                    <a:pt x="246" y="29"/>
                  </a:cubicBezTo>
                  <a:cubicBezTo>
                    <a:pt x="245" y="29"/>
                    <a:pt x="245" y="29"/>
                    <a:pt x="245" y="29"/>
                  </a:cubicBezTo>
                  <a:cubicBezTo>
                    <a:pt x="244" y="29"/>
                    <a:pt x="244" y="29"/>
                    <a:pt x="244" y="29"/>
                  </a:cubicBezTo>
                  <a:cubicBezTo>
                    <a:pt x="243" y="30"/>
                    <a:pt x="243" y="30"/>
                    <a:pt x="243" y="30"/>
                  </a:cubicBezTo>
                  <a:cubicBezTo>
                    <a:pt x="243" y="29"/>
                    <a:pt x="243" y="29"/>
                    <a:pt x="243" y="29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30"/>
                    <a:pt x="240" y="30"/>
                    <a:pt x="240" y="30"/>
                  </a:cubicBezTo>
                  <a:cubicBezTo>
                    <a:pt x="240" y="30"/>
                    <a:pt x="240" y="30"/>
                    <a:pt x="240" y="30"/>
                  </a:cubicBezTo>
                  <a:cubicBezTo>
                    <a:pt x="239" y="31"/>
                    <a:pt x="239" y="31"/>
                    <a:pt x="239" y="31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40" y="33"/>
                    <a:pt x="240" y="33"/>
                    <a:pt x="240" y="33"/>
                  </a:cubicBezTo>
                  <a:cubicBezTo>
                    <a:pt x="240" y="32"/>
                    <a:pt x="240" y="32"/>
                    <a:pt x="240" y="32"/>
                  </a:cubicBezTo>
                  <a:cubicBezTo>
                    <a:pt x="241" y="32"/>
                    <a:pt x="241" y="32"/>
                    <a:pt x="241" y="32"/>
                  </a:cubicBezTo>
                  <a:cubicBezTo>
                    <a:pt x="242" y="32"/>
                    <a:pt x="242" y="32"/>
                    <a:pt x="242" y="32"/>
                  </a:cubicBezTo>
                  <a:cubicBezTo>
                    <a:pt x="241" y="33"/>
                    <a:pt x="241" y="33"/>
                    <a:pt x="241" y="33"/>
                  </a:cubicBezTo>
                  <a:cubicBezTo>
                    <a:pt x="239" y="34"/>
                    <a:pt x="239" y="34"/>
                    <a:pt x="239" y="34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240" y="35"/>
                    <a:pt x="240" y="35"/>
                    <a:pt x="240" y="35"/>
                  </a:cubicBezTo>
                  <a:cubicBezTo>
                    <a:pt x="241" y="34"/>
                    <a:pt x="241" y="34"/>
                    <a:pt x="241" y="34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33"/>
                    <a:pt x="242" y="33"/>
                    <a:pt x="242" y="33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1" y="36"/>
                    <a:pt x="241" y="36"/>
                    <a:pt x="241" y="36"/>
                  </a:cubicBezTo>
                  <a:cubicBezTo>
                    <a:pt x="241" y="36"/>
                    <a:pt x="241" y="36"/>
                    <a:pt x="241" y="36"/>
                  </a:cubicBezTo>
                  <a:cubicBezTo>
                    <a:pt x="241" y="37"/>
                    <a:pt x="241" y="37"/>
                    <a:pt x="241" y="37"/>
                  </a:cubicBezTo>
                  <a:cubicBezTo>
                    <a:pt x="242" y="37"/>
                    <a:pt x="242" y="37"/>
                    <a:pt x="242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8"/>
                    <a:pt x="242" y="38"/>
                    <a:pt x="242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1" y="39"/>
                    <a:pt x="241" y="39"/>
                    <a:pt x="241" y="39"/>
                  </a:cubicBezTo>
                  <a:cubicBezTo>
                    <a:pt x="241" y="39"/>
                    <a:pt x="241" y="39"/>
                    <a:pt x="241" y="39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9"/>
                    <a:pt x="239" y="39"/>
                    <a:pt x="239" y="39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37" y="38"/>
                    <a:pt x="237" y="38"/>
                    <a:pt x="237" y="38"/>
                  </a:cubicBezTo>
                  <a:cubicBezTo>
                    <a:pt x="235" y="39"/>
                    <a:pt x="235" y="39"/>
                    <a:pt x="235" y="39"/>
                  </a:cubicBezTo>
                  <a:cubicBezTo>
                    <a:pt x="235" y="39"/>
                    <a:pt x="235" y="39"/>
                    <a:pt x="235" y="39"/>
                  </a:cubicBezTo>
                  <a:cubicBezTo>
                    <a:pt x="235" y="40"/>
                    <a:pt x="235" y="40"/>
                    <a:pt x="235" y="40"/>
                  </a:cubicBezTo>
                  <a:cubicBezTo>
                    <a:pt x="235" y="41"/>
                    <a:pt x="235" y="41"/>
                    <a:pt x="235" y="41"/>
                  </a:cubicBezTo>
                  <a:cubicBezTo>
                    <a:pt x="235" y="42"/>
                    <a:pt x="235" y="42"/>
                    <a:pt x="235" y="42"/>
                  </a:cubicBezTo>
                  <a:cubicBezTo>
                    <a:pt x="236" y="43"/>
                    <a:pt x="236" y="43"/>
                    <a:pt x="236" y="43"/>
                  </a:cubicBezTo>
                  <a:cubicBezTo>
                    <a:pt x="237" y="42"/>
                    <a:pt x="237" y="42"/>
                    <a:pt x="237" y="42"/>
                  </a:cubicBezTo>
                  <a:cubicBezTo>
                    <a:pt x="237" y="42"/>
                    <a:pt x="237" y="42"/>
                    <a:pt x="237" y="42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40" y="42"/>
                    <a:pt x="240" y="42"/>
                    <a:pt x="240" y="42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2" y="43"/>
                    <a:pt x="242" y="43"/>
                    <a:pt x="242" y="43"/>
                  </a:cubicBezTo>
                  <a:cubicBezTo>
                    <a:pt x="241" y="43"/>
                    <a:pt x="241" y="43"/>
                    <a:pt x="241" y="43"/>
                  </a:cubicBezTo>
                  <a:cubicBezTo>
                    <a:pt x="241" y="44"/>
                    <a:pt x="241" y="44"/>
                    <a:pt x="241" y="44"/>
                  </a:cubicBezTo>
                  <a:cubicBezTo>
                    <a:pt x="241" y="44"/>
                    <a:pt x="241" y="44"/>
                    <a:pt x="241" y="44"/>
                  </a:cubicBezTo>
                  <a:cubicBezTo>
                    <a:pt x="242" y="44"/>
                    <a:pt x="242" y="44"/>
                    <a:pt x="242" y="44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6"/>
                    <a:pt x="243" y="46"/>
                    <a:pt x="243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7"/>
                    <a:pt x="244" y="47"/>
                    <a:pt x="244" y="47"/>
                  </a:cubicBezTo>
                  <a:cubicBezTo>
                    <a:pt x="244" y="48"/>
                    <a:pt x="244" y="48"/>
                    <a:pt x="244" y="48"/>
                  </a:cubicBezTo>
                  <a:cubicBezTo>
                    <a:pt x="243" y="50"/>
                    <a:pt x="243" y="50"/>
                    <a:pt x="243" y="50"/>
                  </a:cubicBezTo>
                  <a:close/>
                  <a:moveTo>
                    <a:pt x="238" y="44"/>
                  </a:moveTo>
                  <a:cubicBezTo>
                    <a:pt x="238" y="44"/>
                    <a:pt x="238" y="44"/>
                    <a:pt x="238" y="44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40" y="44"/>
                    <a:pt x="240" y="44"/>
                    <a:pt x="240" y="44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8" y="45"/>
                    <a:pt x="238" y="45"/>
                    <a:pt x="238" y="45"/>
                  </a:cubicBezTo>
                  <a:cubicBezTo>
                    <a:pt x="238" y="44"/>
                    <a:pt x="238" y="44"/>
                    <a:pt x="238" y="44"/>
                  </a:cubicBezTo>
                  <a:close/>
                  <a:moveTo>
                    <a:pt x="236" y="49"/>
                  </a:moveTo>
                  <a:cubicBezTo>
                    <a:pt x="237" y="48"/>
                    <a:pt x="237" y="48"/>
                    <a:pt x="237" y="48"/>
                  </a:cubicBezTo>
                  <a:cubicBezTo>
                    <a:pt x="238" y="48"/>
                    <a:pt x="238" y="48"/>
                    <a:pt x="238" y="48"/>
                  </a:cubicBezTo>
                  <a:cubicBezTo>
                    <a:pt x="239" y="48"/>
                    <a:pt x="239" y="48"/>
                    <a:pt x="239" y="48"/>
                  </a:cubicBezTo>
                  <a:cubicBezTo>
                    <a:pt x="241" y="50"/>
                    <a:pt x="241" y="50"/>
                    <a:pt x="241" y="50"/>
                  </a:cubicBezTo>
                  <a:cubicBezTo>
                    <a:pt x="240" y="50"/>
                    <a:pt x="240" y="50"/>
                    <a:pt x="240" y="50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0" y="52"/>
                    <a:pt x="240" y="52"/>
                    <a:pt x="240" y="52"/>
                  </a:cubicBezTo>
                  <a:cubicBezTo>
                    <a:pt x="239" y="51"/>
                    <a:pt x="239" y="51"/>
                    <a:pt x="239" y="51"/>
                  </a:cubicBezTo>
                  <a:cubicBezTo>
                    <a:pt x="238" y="52"/>
                    <a:pt x="238" y="52"/>
                    <a:pt x="238" y="52"/>
                  </a:cubicBezTo>
                  <a:cubicBezTo>
                    <a:pt x="238" y="52"/>
                    <a:pt x="238" y="52"/>
                    <a:pt x="238" y="52"/>
                  </a:cubicBezTo>
                  <a:cubicBezTo>
                    <a:pt x="237" y="51"/>
                    <a:pt x="237" y="51"/>
                    <a:pt x="237" y="51"/>
                  </a:cubicBezTo>
                  <a:cubicBezTo>
                    <a:pt x="236" y="50"/>
                    <a:pt x="236" y="50"/>
                    <a:pt x="236" y="50"/>
                  </a:cubicBezTo>
                  <a:cubicBezTo>
                    <a:pt x="236" y="49"/>
                    <a:pt x="236" y="49"/>
                    <a:pt x="236" y="49"/>
                  </a:cubicBezTo>
                  <a:close/>
                  <a:moveTo>
                    <a:pt x="225" y="56"/>
                  </a:moveTo>
                  <a:cubicBezTo>
                    <a:pt x="226" y="55"/>
                    <a:pt x="226" y="55"/>
                    <a:pt x="226" y="55"/>
                  </a:cubicBezTo>
                  <a:cubicBezTo>
                    <a:pt x="227" y="55"/>
                    <a:pt x="227" y="55"/>
                    <a:pt x="227" y="55"/>
                  </a:cubicBezTo>
                  <a:cubicBezTo>
                    <a:pt x="227" y="56"/>
                    <a:pt x="227" y="56"/>
                    <a:pt x="227" y="56"/>
                  </a:cubicBezTo>
                  <a:cubicBezTo>
                    <a:pt x="226" y="56"/>
                    <a:pt x="226" y="56"/>
                    <a:pt x="226" y="56"/>
                  </a:cubicBezTo>
                  <a:cubicBezTo>
                    <a:pt x="225" y="56"/>
                    <a:pt x="225" y="56"/>
                    <a:pt x="225" y="56"/>
                  </a:cubicBezTo>
                  <a:close/>
                  <a:moveTo>
                    <a:pt x="224" y="55"/>
                  </a:moveTo>
                  <a:cubicBezTo>
                    <a:pt x="224" y="54"/>
                    <a:pt x="224" y="54"/>
                    <a:pt x="224" y="54"/>
                  </a:cubicBezTo>
                  <a:cubicBezTo>
                    <a:pt x="224" y="53"/>
                    <a:pt x="224" y="53"/>
                    <a:pt x="224" y="53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4" y="51"/>
                    <a:pt x="224" y="51"/>
                    <a:pt x="224" y="51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6" y="50"/>
                    <a:pt x="226" y="50"/>
                    <a:pt x="226" y="50"/>
                  </a:cubicBezTo>
                  <a:cubicBezTo>
                    <a:pt x="226" y="49"/>
                    <a:pt x="226" y="49"/>
                    <a:pt x="226" y="49"/>
                  </a:cubicBezTo>
                  <a:cubicBezTo>
                    <a:pt x="226" y="48"/>
                    <a:pt x="226" y="48"/>
                    <a:pt x="226" y="48"/>
                  </a:cubicBezTo>
                  <a:cubicBezTo>
                    <a:pt x="226" y="47"/>
                    <a:pt x="226" y="47"/>
                    <a:pt x="226" y="47"/>
                  </a:cubicBezTo>
                  <a:cubicBezTo>
                    <a:pt x="227" y="47"/>
                    <a:pt x="227" y="47"/>
                    <a:pt x="227" y="47"/>
                  </a:cubicBezTo>
                  <a:cubicBezTo>
                    <a:pt x="227" y="47"/>
                    <a:pt x="227" y="47"/>
                    <a:pt x="227" y="47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8" y="49"/>
                    <a:pt x="228" y="49"/>
                    <a:pt x="228" y="49"/>
                  </a:cubicBezTo>
                  <a:cubicBezTo>
                    <a:pt x="227" y="50"/>
                    <a:pt x="227" y="50"/>
                    <a:pt x="227" y="50"/>
                  </a:cubicBezTo>
                  <a:cubicBezTo>
                    <a:pt x="227" y="51"/>
                    <a:pt x="227" y="51"/>
                    <a:pt x="227" y="51"/>
                  </a:cubicBezTo>
                  <a:cubicBezTo>
                    <a:pt x="227" y="52"/>
                    <a:pt x="227" y="52"/>
                    <a:pt x="227" y="52"/>
                  </a:cubicBezTo>
                  <a:cubicBezTo>
                    <a:pt x="227" y="52"/>
                    <a:pt x="227" y="52"/>
                    <a:pt x="227" y="52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5" y="55"/>
                    <a:pt x="225" y="55"/>
                    <a:pt x="225" y="55"/>
                  </a:cubicBezTo>
                  <a:cubicBezTo>
                    <a:pt x="224" y="55"/>
                    <a:pt x="224" y="55"/>
                    <a:pt x="224" y="55"/>
                  </a:cubicBezTo>
                  <a:close/>
                  <a:moveTo>
                    <a:pt x="214" y="36"/>
                  </a:moveTo>
                  <a:cubicBezTo>
                    <a:pt x="214" y="36"/>
                    <a:pt x="214" y="36"/>
                    <a:pt x="214" y="36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4" y="34"/>
                    <a:pt x="214" y="34"/>
                    <a:pt x="214" y="34"/>
                  </a:cubicBezTo>
                  <a:cubicBezTo>
                    <a:pt x="213" y="34"/>
                    <a:pt x="213" y="34"/>
                    <a:pt x="213" y="34"/>
                  </a:cubicBezTo>
                  <a:cubicBezTo>
                    <a:pt x="212" y="34"/>
                    <a:pt x="212" y="34"/>
                    <a:pt x="212" y="34"/>
                  </a:cubicBezTo>
                  <a:cubicBezTo>
                    <a:pt x="212" y="34"/>
                    <a:pt x="212" y="34"/>
                    <a:pt x="212" y="34"/>
                  </a:cubicBezTo>
                  <a:cubicBezTo>
                    <a:pt x="211" y="34"/>
                    <a:pt x="211" y="34"/>
                    <a:pt x="211" y="34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10" y="33"/>
                    <a:pt x="210" y="33"/>
                    <a:pt x="210" y="33"/>
                  </a:cubicBezTo>
                  <a:cubicBezTo>
                    <a:pt x="210" y="33"/>
                    <a:pt x="210" y="33"/>
                    <a:pt x="210" y="33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2" y="32"/>
                    <a:pt x="212" y="32"/>
                    <a:pt x="212" y="32"/>
                  </a:cubicBezTo>
                  <a:cubicBezTo>
                    <a:pt x="215" y="31"/>
                    <a:pt x="215" y="31"/>
                    <a:pt x="215" y="31"/>
                  </a:cubicBezTo>
                  <a:cubicBezTo>
                    <a:pt x="216" y="31"/>
                    <a:pt x="216" y="31"/>
                    <a:pt x="216" y="31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9" y="31"/>
                    <a:pt x="219" y="31"/>
                    <a:pt x="219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2" y="31"/>
                    <a:pt x="222" y="31"/>
                    <a:pt x="222" y="31"/>
                  </a:cubicBezTo>
                  <a:cubicBezTo>
                    <a:pt x="222" y="32"/>
                    <a:pt x="222" y="32"/>
                    <a:pt x="222" y="32"/>
                  </a:cubicBezTo>
                  <a:cubicBezTo>
                    <a:pt x="223" y="32"/>
                    <a:pt x="223" y="32"/>
                    <a:pt x="223" y="32"/>
                  </a:cubicBezTo>
                  <a:cubicBezTo>
                    <a:pt x="223" y="33"/>
                    <a:pt x="223" y="33"/>
                    <a:pt x="223" y="33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35"/>
                    <a:pt x="222" y="35"/>
                    <a:pt x="222" y="35"/>
                  </a:cubicBezTo>
                  <a:cubicBezTo>
                    <a:pt x="222" y="37"/>
                    <a:pt x="222" y="37"/>
                    <a:pt x="222" y="37"/>
                  </a:cubicBezTo>
                  <a:cubicBezTo>
                    <a:pt x="221" y="37"/>
                    <a:pt x="221" y="37"/>
                    <a:pt x="221" y="37"/>
                  </a:cubicBezTo>
                  <a:cubicBezTo>
                    <a:pt x="220" y="38"/>
                    <a:pt x="220" y="38"/>
                    <a:pt x="220" y="38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7" y="38"/>
                    <a:pt x="217" y="38"/>
                    <a:pt x="217" y="38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15" y="35"/>
                    <a:pt x="215" y="35"/>
                    <a:pt x="215" y="35"/>
                  </a:cubicBezTo>
                  <a:cubicBezTo>
                    <a:pt x="215" y="35"/>
                    <a:pt x="215" y="35"/>
                    <a:pt x="215" y="35"/>
                  </a:cubicBezTo>
                  <a:cubicBezTo>
                    <a:pt x="215" y="36"/>
                    <a:pt x="215" y="36"/>
                    <a:pt x="215" y="36"/>
                  </a:cubicBezTo>
                  <a:cubicBezTo>
                    <a:pt x="214" y="36"/>
                    <a:pt x="214" y="36"/>
                    <a:pt x="214" y="36"/>
                  </a:cubicBezTo>
                  <a:close/>
                  <a:moveTo>
                    <a:pt x="202" y="42"/>
                  </a:moveTo>
                  <a:cubicBezTo>
                    <a:pt x="203" y="42"/>
                    <a:pt x="203" y="42"/>
                    <a:pt x="203" y="42"/>
                  </a:cubicBezTo>
                  <a:cubicBezTo>
                    <a:pt x="203" y="41"/>
                    <a:pt x="203" y="41"/>
                    <a:pt x="203" y="41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210" y="39"/>
                    <a:pt x="210" y="39"/>
                    <a:pt x="210" y="39"/>
                  </a:cubicBezTo>
                  <a:cubicBezTo>
                    <a:pt x="211" y="39"/>
                    <a:pt x="211" y="39"/>
                    <a:pt x="211" y="39"/>
                  </a:cubicBezTo>
                  <a:cubicBezTo>
                    <a:pt x="212" y="39"/>
                    <a:pt x="212" y="39"/>
                    <a:pt x="212" y="39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4" y="39"/>
                    <a:pt x="214" y="39"/>
                    <a:pt x="214" y="39"/>
                  </a:cubicBezTo>
                  <a:cubicBezTo>
                    <a:pt x="215" y="39"/>
                    <a:pt x="215" y="39"/>
                    <a:pt x="215" y="39"/>
                  </a:cubicBezTo>
                  <a:cubicBezTo>
                    <a:pt x="216" y="40"/>
                    <a:pt x="216" y="40"/>
                    <a:pt x="216" y="40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16" y="41"/>
                    <a:pt x="216" y="41"/>
                    <a:pt x="216" y="41"/>
                  </a:cubicBezTo>
                  <a:cubicBezTo>
                    <a:pt x="215" y="41"/>
                    <a:pt x="215" y="41"/>
                    <a:pt x="215" y="41"/>
                  </a:cubicBezTo>
                  <a:cubicBezTo>
                    <a:pt x="213" y="42"/>
                    <a:pt x="213" y="42"/>
                    <a:pt x="213" y="42"/>
                  </a:cubicBezTo>
                  <a:cubicBezTo>
                    <a:pt x="213" y="42"/>
                    <a:pt x="213" y="42"/>
                    <a:pt x="213" y="42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3" y="43"/>
                    <a:pt x="213" y="43"/>
                    <a:pt x="213" y="43"/>
                  </a:cubicBezTo>
                  <a:cubicBezTo>
                    <a:pt x="213" y="44"/>
                    <a:pt x="213" y="44"/>
                    <a:pt x="213" y="44"/>
                  </a:cubicBezTo>
                  <a:cubicBezTo>
                    <a:pt x="212" y="45"/>
                    <a:pt x="212" y="45"/>
                    <a:pt x="212" y="45"/>
                  </a:cubicBezTo>
                  <a:cubicBezTo>
                    <a:pt x="212" y="46"/>
                    <a:pt x="212" y="46"/>
                    <a:pt x="212" y="46"/>
                  </a:cubicBezTo>
                  <a:cubicBezTo>
                    <a:pt x="211" y="46"/>
                    <a:pt x="211" y="46"/>
                    <a:pt x="211" y="46"/>
                  </a:cubicBezTo>
                  <a:cubicBezTo>
                    <a:pt x="211" y="46"/>
                    <a:pt x="211" y="46"/>
                    <a:pt x="211" y="46"/>
                  </a:cubicBezTo>
                  <a:cubicBezTo>
                    <a:pt x="210" y="47"/>
                    <a:pt x="210" y="47"/>
                    <a:pt x="210" y="47"/>
                  </a:cubicBezTo>
                  <a:cubicBezTo>
                    <a:pt x="209" y="47"/>
                    <a:pt x="209" y="47"/>
                    <a:pt x="209" y="47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6" y="47"/>
                    <a:pt x="206" y="47"/>
                    <a:pt x="206" y="47"/>
                  </a:cubicBezTo>
                  <a:cubicBezTo>
                    <a:pt x="205" y="47"/>
                    <a:pt x="205" y="47"/>
                    <a:pt x="205" y="47"/>
                  </a:cubicBezTo>
                  <a:cubicBezTo>
                    <a:pt x="204" y="47"/>
                    <a:pt x="204" y="47"/>
                    <a:pt x="204" y="47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3" y="44"/>
                    <a:pt x="203" y="44"/>
                    <a:pt x="203" y="44"/>
                  </a:cubicBezTo>
                  <a:cubicBezTo>
                    <a:pt x="202" y="44"/>
                    <a:pt x="202" y="44"/>
                    <a:pt x="202" y="44"/>
                  </a:cubicBezTo>
                  <a:cubicBezTo>
                    <a:pt x="202" y="43"/>
                    <a:pt x="202" y="43"/>
                    <a:pt x="202" y="43"/>
                  </a:cubicBezTo>
                  <a:cubicBezTo>
                    <a:pt x="202" y="42"/>
                    <a:pt x="202" y="42"/>
                    <a:pt x="202" y="42"/>
                  </a:cubicBezTo>
                  <a:close/>
                  <a:moveTo>
                    <a:pt x="201" y="40"/>
                  </a:moveTo>
                  <a:cubicBezTo>
                    <a:pt x="201" y="40"/>
                    <a:pt x="201" y="40"/>
                    <a:pt x="201" y="40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4" y="36"/>
                    <a:pt x="204" y="36"/>
                    <a:pt x="204" y="36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2" y="35"/>
                    <a:pt x="202" y="35"/>
                    <a:pt x="202" y="35"/>
                  </a:cubicBezTo>
                  <a:cubicBezTo>
                    <a:pt x="201" y="36"/>
                    <a:pt x="201" y="36"/>
                    <a:pt x="201" y="36"/>
                  </a:cubicBezTo>
                  <a:cubicBezTo>
                    <a:pt x="201" y="36"/>
                    <a:pt x="201" y="36"/>
                    <a:pt x="201" y="36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1" y="40"/>
                    <a:pt x="201" y="40"/>
                    <a:pt x="201" y="40"/>
                  </a:cubicBezTo>
                  <a:close/>
                  <a:moveTo>
                    <a:pt x="276" y="99"/>
                  </a:moveTo>
                  <a:cubicBezTo>
                    <a:pt x="277" y="99"/>
                    <a:pt x="277" y="99"/>
                    <a:pt x="277" y="99"/>
                  </a:cubicBezTo>
                  <a:cubicBezTo>
                    <a:pt x="277" y="99"/>
                    <a:pt x="277" y="99"/>
                    <a:pt x="277" y="99"/>
                  </a:cubicBezTo>
                  <a:cubicBezTo>
                    <a:pt x="278" y="99"/>
                    <a:pt x="278" y="99"/>
                    <a:pt x="278" y="99"/>
                  </a:cubicBezTo>
                  <a:cubicBezTo>
                    <a:pt x="278" y="99"/>
                    <a:pt x="278" y="99"/>
                    <a:pt x="278" y="99"/>
                  </a:cubicBezTo>
                  <a:cubicBezTo>
                    <a:pt x="279" y="100"/>
                    <a:pt x="279" y="100"/>
                    <a:pt x="279" y="100"/>
                  </a:cubicBezTo>
                  <a:cubicBezTo>
                    <a:pt x="279" y="100"/>
                    <a:pt x="279" y="100"/>
                    <a:pt x="279" y="100"/>
                  </a:cubicBezTo>
                  <a:cubicBezTo>
                    <a:pt x="281" y="99"/>
                    <a:pt x="281" y="99"/>
                    <a:pt x="281" y="99"/>
                  </a:cubicBezTo>
                  <a:cubicBezTo>
                    <a:pt x="282" y="99"/>
                    <a:pt x="282" y="99"/>
                    <a:pt x="282" y="99"/>
                  </a:cubicBezTo>
                  <a:cubicBezTo>
                    <a:pt x="283" y="99"/>
                    <a:pt x="283" y="99"/>
                    <a:pt x="283" y="99"/>
                  </a:cubicBezTo>
                  <a:cubicBezTo>
                    <a:pt x="284" y="99"/>
                    <a:pt x="284" y="99"/>
                    <a:pt x="284" y="99"/>
                  </a:cubicBezTo>
                  <a:cubicBezTo>
                    <a:pt x="284" y="100"/>
                    <a:pt x="284" y="100"/>
                    <a:pt x="284" y="100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5" y="98"/>
                    <a:pt x="285" y="98"/>
                    <a:pt x="285" y="98"/>
                  </a:cubicBezTo>
                  <a:cubicBezTo>
                    <a:pt x="286" y="98"/>
                    <a:pt x="286" y="98"/>
                    <a:pt x="286" y="98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5" y="95"/>
                    <a:pt x="285" y="95"/>
                    <a:pt x="285" y="95"/>
                  </a:cubicBezTo>
                  <a:cubicBezTo>
                    <a:pt x="286" y="96"/>
                    <a:pt x="286" y="96"/>
                    <a:pt x="286" y="96"/>
                  </a:cubicBezTo>
                  <a:cubicBezTo>
                    <a:pt x="286" y="96"/>
                    <a:pt x="286" y="96"/>
                    <a:pt x="286" y="96"/>
                  </a:cubicBezTo>
                  <a:cubicBezTo>
                    <a:pt x="287" y="97"/>
                    <a:pt x="287" y="97"/>
                    <a:pt x="287" y="97"/>
                  </a:cubicBezTo>
                  <a:cubicBezTo>
                    <a:pt x="287" y="97"/>
                    <a:pt x="287" y="97"/>
                    <a:pt x="287" y="97"/>
                  </a:cubicBezTo>
                  <a:cubicBezTo>
                    <a:pt x="288" y="97"/>
                    <a:pt x="288" y="97"/>
                    <a:pt x="288" y="97"/>
                  </a:cubicBezTo>
                  <a:cubicBezTo>
                    <a:pt x="288" y="97"/>
                    <a:pt x="288" y="97"/>
                    <a:pt x="288" y="97"/>
                  </a:cubicBezTo>
                  <a:cubicBezTo>
                    <a:pt x="289" y="97"/>
                    <a:pt x="289" y="97"/>
                    <a:pt x="289" y="97"/>
                  </a:cubicBezTo>
                  <a:cubicBezTo>
                    <a:pt x="289" y="97"/>
                    <a:pt x="289" y="97"/>
                    <a:pt x="289" y="97"/>
                  </a:cubicBezTo>
                  <a:cubicBezTo>
                    <a:pt x="289" y="96"/>
                    <a:pt x="289" y="96"/>
                    <a:pt x="289" y="96"/>
                  </a:cubicBezTo>
                  <a:cubicBezTo>
                    <a:pt x="289" y="95"/>
                    <a:pt x="289" y="95"/>
                    <a:pt x="289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7" y="95"/>
                    <a:pt x="287" y="95"/>
                    <a:pt x="287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4"/>
                    <a:pt x="286" y="94"/>
                    <a:pt x="286" y="94"/>
                  </a:cubicBezTo>
                  <a:cubicBezTo>
                    <a:pt x="287" y="94"/>
                    <a:pt x="287" y="94"/>
                    <a:pt x="287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3"/>
                    <a:pt x="288" y="93"/>
                    <a:pt x="288" y="93"/>
                  </a:cubicBezTo>
                  <a:cubicBezTo>
                    <a:pt x="289" y="94"/>
                    <a:pt x="289" y="94"/>
                    <a:pt x="289" y="94"/>
                  </a:cubicBezTo>
                  <a:cubicBezTo>
                    <a:pt x="289" y="94"/>
                    <a:pt x="289" y="94"/>
                    <a:pt x="289" y="94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2"/>
                    <a:pt x="290" y="92"/>
                    <a:pt x="290" y="92"/>
                  </a:cubicBezTo>
                  <a:cubicBezTo>
                    <a:pt x="290" y="91"/>
                    <a:pt x="290" y="91"/>
                    <a:pt x="290" y="91"/>
                  </a:cubicBezTo>
                  <a:cubicBezTo>
                    <a:pt x="290" y="91"/>
                    <a:pt x="290" y="91"/>
                    <a:pt x="290" y="91"/>
                  </a:cubicBezTo>
                  <a:cubicBezTo>
                    <a:pt x="291" y="91"/>
                    <a:pt x="291" y="91"/>
                    <a:pt x="291" y="91"/>
                  </a:cubicBezTo>
                  <a:cubicBezTo>
                    <a:pt x="289" y="91"/>
                    <a:pt x="289" y="91"/>
                    <a:pt x="289" y="91"/>
                  </a:cubicBezTo>
                  <a:cubicBezTo>
                    <a:pt x="289" y="91"/>
                    <a:pt x="289" y="91"/>
                    <a:pt x="289" y="91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89" y="89"/>
                    <a:pt x="289" y="89"/>
                    <a:pt x="289" y="89"/>
                  </a:cubicBezTo>
                  <a:cubicBezTo>
                    <a:pt x="287" y="89"/>
                    <a:pt x="287" y="89"/>
                    <a:pt x="287" y="89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7"/>
                    <a:pt x="287" y="87"/>
                    <a:pt x="287" y="87"/>
                  </a:cubicBezTo>
                  <a:cubicBezTo>
                    <a:pt x="286" y="86"/>
                    <a:pt x="286" y="86"/>
                    <a:pt x="286" y="86"/>
                  </a:cubicBezTo>
                  <a:cubicBezTo>
                    <a:pt x="285" y="86"/>
                    <a:pt x="285" y="86"/>
                    <a:pt x="285" y="86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3" y="86"/>
                    <a:pt x="283" y="86"/>
                    <a:pt x="283" y="86"/>
                  </a:cubicBezTo>
                  <a:cubicBezTo>
                    <a:pt x="282" y="87"/>
                    <a:pt x="282" y="87"/>
                    <a:pt x="282" y="87"/>
                  </a:cubicBezTo>
                  <a:cubicBezTo>
                    <a:pt x="280" y="86"/>
                    <a:pt x="280" y="86"/>
                    <a:pt x="280" y="86"/>
                  </a:cubicBezTo>
                  <a:cubicBezTo>
                    <a:pt x="280" y="85"/>
                    <a:pt x="280" y="85"/>
                    <a:pt x="280" y="85"/>
                  </a:cubicBezTo>
                  <a:cubicBezTo>
                    <a:pt x="279" y="85"/>
                    <a:pt x="279" y="85"/>
                    <a:pt x="279" y="85"/>
                  </a:cubicBezTo>
                  <a:cubicBezTo>
                    <a:pt x="279" y="85"/>
                    <a:pt x="279" y="85"/>
                    <a:pt x="279" y="85"/>
                  </a:cubicBezTo>
                  <a:cubicBezTo>
                    <a:pt x="278" y="85"/>
                    <a:pt x="278" y="85"/>
                    <a:pt x="278" y="85"/>
                  </a:cubicBezTo>
                  <a:cubicBezTo>
                    <a:pt x="278" y="85"/>
                    <a:pt x="278" y="85"/>
                    <a:pt x="278" y="85"/>
                  </a:cubicBezTo>
                  <a:cubicBezTo>
                    <a:pt x="277" y="85"/>
                    <a:pt x="277" y="85"/>
                    <a:pt x="277" y="85"/>
                  </a:cubicBezTo>
                  <a:cubicBezTo>
                    <a:pt x="276" y="86"/>
                    <a:pt x="276" y="86"/>
                    <a:pt x="276" y="86"/>
                  </a:cubicBezTo>
                  <a:cubicBezTo>
                    <a:pt x="276" y="86"/>
                    <a:pt x="276" y="86"/>
                    <a:pt x="276" y="86"/>
                  </a:cubicBezTo>
                  <a:cubicBezTo>
                    <a:pt x="275" y="85"/>
                    <a:pt x="275" y="85"/>
                    <a:pt x="275" y="85"/>
                  </a:cubicBezTo>
                  <a:cubicBezTo>
                    <a:pt x="274" y="86"/>
                    <a:pt x="274" y="86"/>
                    <a:pt x="274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7"/>
                    <a:pt x="273" y="87"/>
                    <a:pt x="273" y="87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2" y="86"/>
                    <a:pt x="272" y="86"/>
                    <a:pt x="272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71" y="88"/>
                    <a:pt x="271" y="88"/>
                    <a:pt x="271" y="88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69" y="87"/>
                    <a:pt x="269" y="87"/>
                    <a:pt x="269" y="87"/>
                  </a:cubicBezTo>
                  <a:cubicBezTo>
                    <a:pt x="268" y="87"/>
                    <a:pt x="268" y="87"/>
                    <a:pt x="268" y="87"/>
                  </a:cubicBezTo>
                  <a:cubicBezTo>
                    <a:pt x="267" y="87"/>
                    <a:pt x="267" y="87"/>
                    <a:pt x="267" y="87"/>
                  </a:cubicBezTo>
                  <a:cubicBezTo>
                    <a:pt x="268" y="86"/>
                    <a:pt x="268" y="86"/>
                    <a:pt x="268" y="86"/>
                  </a:cubicBezTo>
                  <a:cubicBezTo>
                    <a:pt x="268" y="86"/>
                    <a:pt x="268" y="86"/>
                    <a:pt x="268" y="86"/>
                  </a:cubicBezTo>
                  <a:cubicBezTo>
                    <a:pt x="267" y="85"/>
                    <a:pt x="267" y="85"/>
                    <a:pt x="267" y="85"/>
                  </a:cubicBezTo>
                  <a:cubicBezTo>
                    <a:pt x="267" y="84"/>
                    <a:pt x="267" y="84"/>
                    <a:pt x="267" y="84"/>
                  </a:cubicBezTo>
                  <a:cubicBezTo>
                    <a:pt x="267" y="84"/>
                    <a:pt x="267" y="84"/>
                    <a:pt x="267" y="84"/>
                  </a:cubicBezTo>
                  <a:cubicBezTo>
                    <a:pt x="266" y="84"/>
                    <a:pt x="266" y="84"/>
                    <a:pt x="266" y="84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5" y="85"/>
                    <a:pt x="265" y="85"/>
                    <a:pt x="265" y="85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6" y="84"/>
                    <a:pt x="266" y="84"/>
                    <a:pt x="266" y="84"/>
                  </a:cubicBezTo>
                  <a:cubicBezTo>
                    <a:pt x="265" y="84"/>
                    <a:pt x="265" y="84"/>
                    <a:pt x="265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3"/>
                    <a:pt x="264" y="83"/>
                    <a:pt x="264" y="83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3"/>
                    <a:pt x="263" y="83"/>
                    <a:pt x="263" y="83"/>
                  </a:cubicBezTo>
                  <a:cubicBezTo>
                    <a:pt x="262" y="84"/>
                    <a:pt x="262" y="84"/>
                    <a:pt x="262" y="84"/>
                  </a:cubicBezTo>
                  <a:cubicBezTo>
                    <a:pt x="262" y="85"/>
                    <a:pt x="262" y="85"/>
                    <a:pt x="262" y="85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84"/>
                    <a:pt x="261" y="84"/>
                    <a:pt x="261" y="84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62" y="82"/>
                    <a:pt x="262" y="82"/>
                    <a:pt x="262" y="82"/>
                  </a:cubicBezTo>
                  <a:cubicBezTo>
                    <a:pt x="261" y="81"/>
                    <a:pt x="261" y="81"/>
                    <a:pt x="261" y="81"/>
                  </a:cubicBezTo>
                  <a:cubicBezTo>
                    <a:pt x="260" y="81"/>
                    <a:pt x="260" y="81"/>
                    <a:pt x="260" y="81"/>
                  </a:cubicBezTo>
                  <a:cubicBezTo>
                    <a:pt x="260" y="81"/>
                    <a:pt x="260" y="81"/>
                    <a:pt x="260" y="81"/>
                  </a:cubicBezTo>
                  <a:cubicBezTo>
                    <a:pt x="261" y="81"/>
                    <a:pt x="261" y="81"/>
                    <a:pt x="261" y="81"/>
                  </a:cubicBezTo>
                  <a:cubicBezTo>
                    <a:pt x="261" y="80"/>
                    <a:pt x="261" y="80"/>
                    <a:pt x="261" y="80"/>
                  </a:cubicBezTo>
                  <a:cubicBezTo>
                    <a:pt x="261" y="79"/>
                    <a:pt x="261" y="79"/>
                    <a:pt x="261" y="79"/>
                  </a:cubicBezTo>
                  <a:cubicBezTo>
                    <a:pt x="261" y="79"/>
                    <a:pt x="261" y="79"/>
                    <a:pt x="261" y="79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8" y="79"/>
                    <a:pt x="258" y="79"/>
                    <a:pt x="258" y="79"/>
                  </a:cubicBezTo>
                  <a:cubicBezTo>
                    <a:pt x="258" y="79"/>
                    <a:pt x="258" y="79"/>
                    <a:pt x="258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8" y="78"/>
                    <a:pt x="258" y="78"/>
                    <a:pt x="258" y="78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9" y="78"/>
                    <a:pt x="259" y="78"/>
                    <a:pt x="259" y="78"/>
                  </a:cubicBezTo>
                  <a:cubicBezTo>
                    <a:pt x="261" y="78"/>
                    <a:pt x="261" y="78"/>
                    <a:pt x="261" y="78"/>
                  </a:cubicBezTo>
                  <a:cubicBezTo>
                    <a:pt x="260" y="78"/>
                    <a:pt x="260" y="78"/>
                    <a:pt x="260" y="78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8" y="76"/>
                    <a:pt x="258" y="76"/>
                    <a:pt x="258" y="76"/>
                  </a:cubicBezTo>
                  <a:cubicBezTo>
                    <a:pt x="257" y="75"/>
                    <a:pt x="257" y="75"/>
                    <a:pt x="257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9" y="75"/>
                    <a:pt x="259" y="75"/>
                    <a:pt x="259" y="75"/>
                  </a:cubicBezTo>
                  <a:cubicBezTo>
                    <a:pt x="260" y="76"/>
                    <a:pt x="260" y="76"/>
                    <a:pt x="260" y="76"/>
                  </a:cubicBezTo>
                  <a:cubicBezTo>
                    <a:pt x="261" y="76"/>
                    <a:pt x="261" y="76"/>
                    <a:pt x="261" y="76"/>
                  </a:cubicBezTo>
                  <a:cubicBezTo>
                    <a:pt x="261" y="77"/>
                    <a:pt x="261" y="77"/>
                    <a:pt x="261" y="77"/>
                  </a:cubicBezTo>
                  <a:cubicBezTo>
                    <a:pt x="262" y="77"/>
                    <a:pt x="262" y="77"/>
                    <a:pt x="262" y="77"/>
                  </a:cubicBezTo>
                  <a:cubicBezTo>
                    <a:pt x="262" y="77"/>
                    <a:pt x="262" y="77"/>
                    <a:pt x="262" y="77"/>
                  </a:cubicBezTo>
                  <a:cubicBezTo>
                    <a:pt x="264" y="77"/>
                    <a:pt x="264" y="77"/>
                    <a:pt x="264" y="77"/>
                  </a:cubicBezTo>
                  <a:cubicBezTo>
                    <a:pt x="265" y="77"/>
                    <a:pt x="265" y="77"/>
                    <a:pt x="265" y="77"/>
                  </a:cubicBezTo>
                  <a:cubicBezTo>
                    <a:pt x="265" y="77"/>
                    <a:pt x="265" y="77"/>
                    <a:pt x="265" y="77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3" y="75"/>
                    <a:pt x="263" y="75"/>
                    <a:pt x="263" y="75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0" y="73"/>
                    <a:pt x="260" y="73"/>
                    <a:pt x="260" y="73"/>
                  </a:cubicBezTo>
                  <a:cubicBezTo>
                    <a:pt x="260" y="72"/>
                    <a:pt x="260" y="72"/>
                    <a:pt x="260" y="72"/>
                  </a:cubicBezTo>
                  <a:cubicBezTo>
                    <a:pt x="260" y="72"/>
                    <a:pt x="260" y="72"/>
                    <a:pt x="260" y="72"/>
                  </a:cubicBezTo>
                  <a:cubicBezTo>
                    <a:pt x="261" y="72"/>
                    <a:pt x="261" y="72"/>
                    <a:pt x="261" y="72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2" y="73"/>
                    <a:pt x="262" y="73"/>
                    <a:pt x="262" y="73"/>
                  </a:cubicBezTo>
                  <a:cubicBezTo>
                    <a:pt x="262" y="73"/>
                    <a:pt x="262" y="73"/>
                    <a:pt x="262" y="73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3" y="71"/>
                    <a:pt x="263" y="71"/>
                    <a:pt x="263" y="71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0" y="70"/>
                    <a:pt x="260" y="70"/>
                    <a:pt x="260" y="70"/>
                  </a:cubicBezTo>
                  <a:cubicBezTo>
                    <a:pt x="259" y="71"/>
                    <a:pt x="259" y="71"/>
                    <a:pt x="259" y="71"/>
                  </a:cubicBezTo>
                  <a:cubicBezTo>
                    <a:pt x="258" y="71"/>
                    <a:pt x="258" y="71"/>
                    <a:pt x="258" y="71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6" y="70"/>
                    <a:pt x="256" y="70"/>
                    <a:pt x="256" y="70"/>
                  </a:cubicBezTo>
                  <a:cubicBezTo>
                    <a:pt x="255" y="71"/>
                    <a:pt x="255" y="71"/>
                    <a:pt x="255" y="71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4" y="72"/>
                    <a:pt x="254" y="72"/>
                    <a:pt x="254" y="72"/>
                  </a:cubicBezTo>
                  <a:cubicBezTo>
                    <a:pt x="253" y="72"/>
                    <a:pt x="253" y="72"/>
                    <a:pt x="253" y="72"/>
                  </a:cubicBezTo>
                  <a:cubicBezTo>
                    <a:pt x="253" y="72"/>
                    <a:pt x="253" y="72"/>
                    <a:pt x="253" y="72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6" y="69"/>
                    <a:pt x="256" y="69"/>
                    <a:pt x="256" y="69"/>
                  </a:cubicBezTo>
                  <a:cubicBezTo>
                    <a:pt x="256" y="69"/>
                    <a:pt x="256" y="69"/>
                    <a:pt x="256" y="69"/>
                  </a:cubicBezTo>
                  <a:cubicBezTo>
                    <a:pt x="256" y="68"/>
                    <a:pt x="256" y="68"/>
                    <a:pt x="256" y="68"/>
                  </a:cubicBezTo>
                  <a:cubicBezTo>
                    <a:pt x="256" y="66"/>
                    <a:pt x="256" y="66"/>
                    <a:pt x="256" y="66"/>
                  </a:cubicBezTo>
                  <a:cubicBezTo>
                    <a:pt x="256" y="66"/>
                    <a:pt x="256" y="66"/>
                    <a:pt x="256" y="66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4" y="66"/>
                    <a:pt x="254" y="66"/>
                    <a:pt x="254" y="66"/>
                  </a:cubicBezTo>
                  <a:cubicBezTo>
                    <a:pt x="254" y="65"/>
                    <a:pt x="254" y="65"/>
                    <a:pt x="254" y="65"/>
                  </a:cubicBezTo>
                  <a:cubicBezTo>
                    <a:pt x="254" y="65"/>
                    <a:pt x="254" y="65"/>
                    <a:pt x="254" y="65"/>
                  </a:cubicBezTo>
                  <a:cubicBezTo>
                    <a:pt x="253" y="64"/>
                    <a:pt x="253" y="64"/>
                    <a:pt x="253" y="64"/>
                  </a:cubicBezTo>
                  <a:cubicBezTo>
                    <a:pt x="252" y="64"/>
                    <a:pt x="252" y="64"/>
                    <a:pt x="252" y="64"/>
                  </a:cubicBezTo>
                  <a:cubicBezTo>
                    <a:pt x="251" y="63"/>
                    <a:pt x="251" y="63"/>
                    <a:pt x="251" y="63"/>
                  </a:cubicBezTo>
                  <a:cubicBezTo>
                    <a:pt x="250" y="63"/>
                    <a:pt x="250" y="63"/>
                    <a:pt x="250" y="63"/>
                  </a:cubicBezTo>
                  <a:cubicBezTo>
                    <a:pt x="250" y="63"/>
                    <a:pt x="250" y="63"/>
                    <a:pt x="250" y="63"/>
                  </a:cubicBezTo>
                  <a:cubicBezTo>
                    <a:pt x="249" y="63"/>
                    <a:pt x="249" y="63"/>
                    <a:pt x="249" y="63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47" y="63"/>
                    <a:pt x="247" y="63"/>
                    <a:pt x="247" y="63"/>
                  </a:cubicBezTo>
                  <a:cubicBezTo>
                    <a:pt x="247" y="63"/>
                    <a:pt x="247" y="63"/>
                    <a:pt x="247" y="63"/>
                  </a:cubicBezTo>
                  <a:cubicBezTo>
                    <a:pt x="247" y="64"/>
                    <a:pt x="247" y="64"/>
                    <a:pt x="247" y="64"/>
                  </a:cubicBezTo>
                  <a:cubicBezTo>
                    <a:pt x="247" y="65"/>
                    <a:pt x="247" y="65"/>
                    <a:pt x="247" y="65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6" y="64"/>
                    <a:pt x="246" y="64"/>
                    <a:pt x="246" y="64"/>
                  </a:cubicBezTo>
                  <a:cubicBezTo>
                    <a:pt x="246" y="65"/>
                    <a:pt x="246" y="65"/>
                    <a:pt x="246" y="65"/>
                  </a:cubicBezTo>
                  <a:cubicBezTo>
                    <a:pt x="246" y="66"/>
                    <a:pt x="246" y="66"/>
                    <a:pt x="246" y="66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8" y="68"/>
                    <a:pt x="248" y="68"/>
                    <a:pt x="248" y="68"/>
                  </a:cubicBezTo>
                  <a:cubicBezTo>
                    <a:pt x="249" y="68"/>
                    <a:pt x="249" y="68"/>
                    <a:pt x="249" y="68"/>
                  </a:cubicBezTo>
                  <a:cubicBezTo>
                    <a:pt x="248" y="68"/>
                    <a:pt x="248" y="68"/>
                    <a:pt x="248" y="68"/>
                  </a:cubicBezTo>
                  <a:cubicBezTo>
                    <a:pt x="247" y="68"/>
                    <a:pt x="247" y="68"/>
                    <a:pt x="247" y="68"/>
                  </a:cubicBezTo>
                  <a:cubicBezTo>
                    <a:pt x="247" y="69"/>
                    <a:pt x="247" y="69"/>
                    <a:pt x="247" y="69"/>
                  </a:cubicBezTo>
                  <a:cubicBezTo>
                    <a:pt x="248" y="70"/>
                    <a:pt x="248" y="70"/>
                    <a:pt x="248" y="70"/>
                  </a:cubicBezTo>
                  <a:cubicBezTo>
                    <a:pt x="249" y="70"/>
                    <a:pt x="249" y="70"/>
                    <a:pt x="249" y="70"/>
                  </a:cubicBezTo>
                  <a:cubicBezTo>
                    <a:pt x="249" y="71"/>
                    <a:pt x="249" y="71"/>
                    <a:pt x="249" y="71"/>
                  </a:cubicBezTo>
                  <a:cubicBezTo>
                    <a:pt x="249" y="71"/>
                    <a:pt x="249" y="71"/>
                    <a:pt x="249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2"/>
                    <a:pt x="247" y="72"/>
                    <a:pt x="247" y="72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2"/>
                    <a:pt x="250" y="72"/>
                    <a:pt x="250" y="72"/>
                  </a:cubicBezTo>
                  <a:cubicBezTo>
                    <a:pt x="251" y="72"/>
                    <a:pt x="251" y="72"/>
                    <a:pt x="251" y="72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52" y="74"/>
                    <a:pt x="252" y="74"/>
                    <a:pt x="252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5" y="74"/>
                    <a:pt x="255" y="74"/>
                    <a:pt x="255" y="74"/>
                  </a:cubicBezTo>
                  <a:cubicBezTo>
                    <a:pt x="254" y="74"/>
                    <a:pt x="254" y="74"/>
                    <a:pt x="254" y="74"/>
                  </a:cubicBezTo>
                  <a:cubicBezTo>
                    <a:pt x="254" y="76"/>
                    <a:pt x="254" y="76"/>
                    <a:pt x="254" y="76"/>
                  </a:cubicBezTo>
                  <a:cubicBezTo>
                    <a:pt x="254" y="77"/>
                    <a:pt x="254" y="77"/>
                    <a:pt x="254" y="77"/>
                  </a:cubicBezTo>
                  <a:cubicBezTo>
                    <a:pt x="254" y="77"/>
                    <a:pt x="254" y="77"/>
                    <a:pt x="254" y="77"/>
                  </a:cubicBezTo>
                  <a:cubicBezTo>
                    <a:pt x="255" y="78"/>
                    <a:pt x="255" y="78"/>
                    <a:pt x="255" y="78"/>
                  </a:cubicBezTo>
                  <a:cubicBezTo>
                    <a:pt x="254" y="79"/>
                    <a:pt x="254" y="79"/>
                    <a:pt x="254" y="79"/>
                  </a:cubicBezTo>
                  <a:cubicBezTo>
                    <a:pt x="254" y="80"/>
                    <a:pt x="254" y="80"/>
                    <a:pt x="254" y="80"/>
                  </a:cubicBezTo>
                  <a:cubicBezTo>
                    <a:pt x="254" y="81"/>
                    <a:pt x="254" y="81"/>
                    <a:pt x="254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1" y="84"/>
                    <a:pt x="251" y="84"/>
                    <a:pt x="251" y="84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49" y="85"/>
                    <a:pt x="249" y="85"/>
                    <a:pt x="249" y="85"/>
                  </a:cubicBezTo>
                  <a:cubicBezTo>
                    <a:pt x="249" y="86"/>
                    <a:pt x="249" y="86"/>
                    <a:pt x="249" y="86"/>
                  </a:cubicBezTo>
                  <a:cubicBezTo>
                    <a:pt x="250" y="86"/>
                    <a:pt x="250" y="86"/>
                    <a:pt x="250" y="86"/>
                  </a:cubicBezTo>
                  <a:cubicBezTo>
                    <a:pt x="250" y="86"/>
                    <a:pt x="250" y="86"/>
                    <a:pt x="250" y="86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9"/>
                    <a:pt x="249" y="89"/>
                    <a:pt x="249" y="89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249" y="91"/>
                    <a:pt x="249" y="91"/>
                    <a:pt x="249" y="91"/>
                  </a:cubicBezTo>
                  <a:cubicBezTo>
                    <a:pt x="250" y="91"/>
                    <a:pt x="250" y="91"/>
                    <a:pt x="250" y="91"/>
                  </a:cubicBezTo>
                  <a:cubicBezTo>
                    <a:pt x="251" y="91"/>
                    <a:pt x="251" y="91"/>
                    <a:pt x="251" y="91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2" y="90"/>
                    <a:pt x="252" y="90"/>
                    <a:pt x="252" y="90"/>
                  </a:cubicBezTo>
                  <a:cubicBezTo>
                    <a:pt x="253" y="89"/>
                    <a:pt x="253" y="89"/>
                    <a:pt x="253" y="89"/>
                  </a:cubicBezTo>
                  <a:cubicBezTo>
                    <a:pt x="253" y="90"/>
                    <a:pt x="253" y="90"/>
                    <a:pt x="253" y="90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2"/>
                    <a:pt x="252" y="92"/>
                    <a:pt x="252" y="92"/>
                  </a:cubicBezTo>
                  <a:cubicBezTo>
                    <a:pt x="252" y="92"/>
                    <a:pt x="252" y="92"/>
                    <a:pt x="252" y="92"/>
                  </a:cubicBezTo>
                  <a:cubicBezTo>
                    <a:pt x="253" y="93"/>
                    <a:pt x="253" y="93"/>
                    <a:pt x="253" y="93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5" y="93"/>
                    <a:pt x="255" y="93"/>
                    <a:pt x="255" y="93"/>
                  </a:cubicBezTo>
                  <a:cubicBezTo>
                    <a:pt x="255" y="93"/>
                    <a:pt x="255" y="93"/>
                    <a:pt x="255" y="93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8" y="91"/>
                    <a:pt x="258" y="91"/>
                    <a:pt x="258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9" y="92"/>
                    <a:pt x="259" y="92"/>
                    <a:pt x="259" y="92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7" y="94"/>
                    <a:pt x="257" y="94"/>
                    <a:pt x="257" y="94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8" y="95"/>
                    <a:pt x="258" y="95"/>
                    <a:pt x="258" y="95"/>
                  </a:cubicBezTo>
                  <a:cubicBezTo>
                    <a:pt x="259" y="95"/>
                    <a:pt x="259" y="95"/>
                    <a:pt x="259" y="95"/>
                  </a:cubicBezTo>
                  <a:cubicBezTo>
                    <a:pt x="260" y="95"/>
                    <a:pt x="260" y="95"/>
                    <a:pt x="260" y="95"/>
                  </a:cubicBezTo>
                  <a:cubicBezTo>
                    <a:pt x="260" y="96"/>
                    <a:pt x="260" y="96"/>
                    <a:pt x="260" y="96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5"/>
                    <a:pt x="261" y="95"/>
                    <a:pt x="261" y="95"/>
                  </a:cubicBezTo>
                  <a:cubicBezTo>
                    <a:pt x="262" y="95"/>
                    <a:pt x="262" y="95"/>
                    <a:pt x="262" y="95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3" y="97"/>
                    <a:pt x="263" y="97"/>
                    <a:pt x="263" y="97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63" y="96"/>
                    <a:pt x="263" y="96"/>
                    <a:pt x="263" y="96"/>
                  </a:cubicBezTo>
                  <a:cubicBezTo>
                    <a:pt x="263" y="95"/>
                    <a:pt x="263" y="95"/>
                    <a:pt x="263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64" y="97"/>
                    <a:pt x="264" y="97"/>
                    <a:pt x="264" y="97"/>
                  </a:cubicBezTo>
                  <a:cubicBezTo>
                    <a:pt x="265" y="97"/>
                    <a:pt x="265" y="97"/>
                    <a:pt x="265" y="97"/>
                  </a:cubicBezTo>
                  <a:cubicBezTo>
                    <a:pt x="265" y="96"/>
                    <a:pt x="265" y="96"/>
                    <a:pt x="265" y="96"/>
                  </a:cubicBezTo>
                  <a:cubicBezTo>
                    <a:pt x="265" y="95"/>
                    <a:pt x="265" y="95"/>
                    <a:pt x="265" y="95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66" y="96"/>
                    <a:pt x="266" y="96"/>
                    <a:pt x="266" y="96"/>
                  </a:cubicBezTo>
                  <a:cubicBezTo>
                    <a:pt x="265" y="96"/>
                    <a:pt x="265" y="96"/>
                    <a:pt x="265" y="96"/>
                  </a:cubicBezTo>
                  <a:cubicBezTo>
                    <a:pt x="265" y="97"/>
                    <a:pt x="265" y="97"/>
                    <a:pt x="265" y="97"/>
                  </a:cubicBezTo>
                  <a:cubicBezTo>
                    <a:pt x="267" y="97"/>
                    <a:pt x="267" y="97"/>
                    <a:pt x="267" y="97"/>
                  </a:cubicBezTo>
                  <a:cubicBezTo>
                    <a:pt x="267" y="96"/>
                    <a:pt x="267" y="96"/>
                    <a:pt x="267" y="96"/>
                  </a:cubicBezTo>
                  <a:cubicBezTo>
                    <a:pt x="268" y="95"/>
                    <a:pt x="268" y="95"/>
                    <a:pt x="268" y="95"/>
                  </a:cubicBezTo>
                  <a:cubicBezTo>
                    <a:pt x="268" y="96"/>
                    <a:pt x="268" y="96"/>
                    <a:pt x="268" y="96"/>
                  </a:cubicBezTo>
                  <a:cubicBezTo>
                    <a:pt x="268" y="96"/>
                    <a:pt x="268" y="96"/>
                    <a:pt x="268" y="96"/>
                  </a:cubicBezTo>
                  <a:cubicBezTo>
                    <a:pt x="268" y="97"/>
                    <a:pt x="268" y="97"/>
                    <a:pt x="268" y="97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69" y="96"/>
                    <a:pt x="269" y="96"/>
                    <a:pt x="269" y="96"/>
                  </a:cubicBezTo>
                  <a:cubicBezTo>
                    <a:pt x="269" y="95"/>
                    <a:pt x="269" y="95"/>
                    <a:pt x="269" y="95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70" y="97"/>
                    <a:pt x="270" y="97"/>
                    <a:pt x="270" y="97"/>
                  </a:cubicBezTo>
                  <a:cubicBezTo>
                    <a:pt x="271" y="98"/>
                    <a:pt x="271" y="98"/>
                    <a:pt x="271" y="98"/>
                  </a:cubicBezTo>
                  <a:cubicBezTo>
                    <a:pt x="272" y="98"/>
                    <a:pt x="272" y="98"/>
                    <a:pt x="272" y="98"/>
                  </a:cubicBezTo>
                  <a:cubicBezTo>
                    <a:pt x="273" y="98"/>
                    <a:pt x="273" y="98"/>
                    <a:pt x="273" y="98"/>
                  </a:cubicBezTo>
                  <a:cubicBezTo>
                    <a:pt x="273" y="98"/>
                    <a:pt x="273" y="98"/>
                    <a:pt x="273" y="98"/>
                  </a:cubicBezTo>
                  <a:cubicBezTo>
                    <a:pt x="274" y="98"/>
                    <a:pt x="274" y="98"/>
                    <a:pt x="274" y="98"/>
                  </a:cubicBezTo>
                  <a:cubicBezTo>
                    <a:pt x="274" y="97"/>
                    <a:pt x="274" y="97"/>
                    <a:pt x="274" y="97"/>
                  </a:cubicBezTo>
                  <a:cubicBezTo>
                    <a:pt x="274" y="97"/>
                    <a:pt x="274" y="97"/>
                    <a:pt x="274" y="97"/>
                  </a:cubicBezTo>
                  <a:cubicBezTo>
                    <a:pt x="275" y="96"/>
                    <a:pt x="275" y="96"/>
                    <a:pt x="275" y="96"/>
                  </a:cubicBezTo>
                  <a:cubicBezTo>
                    <a:pt x="276" y="95"/>
                    <a:pt x="276" y="95"/>
                    <a:pt x="276" y="95"/>
                  </a:cubicBezTo>
                  <a:cubicBezTo>
                    <a:pt x="275" y="95"/>
                    <a:pt x="275" y="95"/>
                    <a:pt x="275" y="95"/>
                  </a:cubicBezTo>
                  <a:cubicBezTo>
                    <a:pt x="276" y="94"/>
                    <a:pt x="276" y="94"/>
                    <a:pt x="276" y="94"/>
                  </a:cubicBezTo>
                  <a:cubicBezTo>
                    <a:pt x="276" y="94"/>
                    <a:pt x="276" y="94"/>
                    <a:pt x="276" y="94"/>
                  </a:cubicBezTo>
                  <a:cubicBezTo>
                    <a:pt x="276" y="95"/>
                    <a:pt x="276" y="95"/>
                    <a:pt x="276" y="95"/>
                  </a:cubicBezTo>
                  <a:cubicBezTo>
                    <a:pt x="277" y="95"/>
                    <a:pt x="277" y="95"/>
                    <a:pt x="277" y="95"/>
                  </a:cubicBezTo>
                  <a:cubicBezTo>
                    <a:pt x="277" y="95"/>
                    <a:pt x="277" y="95"/>
                    <a:pt x="277" y="95"/>
                  </a:cubicBezTo>
                  <a:cubicBezTo>
                    <a:pt x="276" y="96"/>
                    <a:pt x="276" y="96"/>
                    <a:pt x="276" y="96"/>
                  </a:cubicBezTo>
                  <a:cubicBezTo>
                    <a:pt x="276" y="97"/>
                    <a:pt x="276" y="97"/>
                    <a:pt x="276" y="97"/>
                  </a:cubicBezTo>
                  <a:cubicBezTo>
                    <a:pt x="276" y="99"/>
                    <a:pt x="276" y="99"/>
                    <a:pt x="276" y="99"/>
                  </a:cubicBezTo>
                  <a:close/>
                  <a:moveTo>
                    <a:pt x="245" y="62"/>
                  </a:moveTo>
                  <a:cubicBezTo>
                    <a:pt x="246" y="62"/>
                    <a:pt x="246" y="62"/>
                    <a:pt x="246" y="62"/>
                  </a:cubicBezTo>
                  <a:cubicBezTo>
                    <a:pt x="246" y="62"/>
                    <a:pt x="246" y="62"/>
                    <a:pt x="246" y="62"/>
                  </a:cubicBezTo>
                  <a:cubicBezTo>
                    <a:pt x="245" y="62"/>
                    <a:pt x="245" y="62"/>
                    <a:pt x="245" y="62"/>
                  </a:cubicBezTo>
                  <a:cubicBezTo>
                    <a:pt x="245" y="62"/>
                    <a:pt x="245" y="62"/>
                    <a:pt x="245" y="62"/>
                  </a:cubicBezTo>
                  <a:cubicBezTo>
                    <a:pt x="245" y="62"/>
                    <a:pt x="245" y="62"/>
                    <a:pt x="245" y="62"/>
                  </a:cubicBezTo>
                  <a:close/>
                  <a:moveTo>
                    <a:pt x="244" y="67"/>
                  </a:moveTo>
                  <a:cubicBezTo>
                    <a:pt x="244" y="67"/>
                    <a:pt x="244" y="67"/>
                    <a:pt x="244" y="67"/>
                  </a:cubicBezTo>
                  <a:cubicBezTo>
                    <a:pt x="244" y="66"/>
                    <a:pt x="244" y="66"/>
                    <a:pt x="244" y="66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lose/>
                  <a:moveTo>
                    <a:pt x="222" y="74"/>
                  </a:moveTo>
                  <a:cubicBezTo>
                    <a:pt x="222" y="75"/>
                    <a:pt x="222" y="75"/>
                    <a:pt x="222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2" y="74"/>
                    <a:pt x="222" y="74"/>
                    <a:pt x="222" y="74"/>
                  </a:cubicBezTo>
                  <a:close/>
                  <a:moveTo>
                    <a:pt x="236" y="62"/>
                  </a:moveTo>
                  <a:cubicBezTo>
                    <a:pt x="236" y="62"/>
                    <a:pt x="236" y="62"/>
                    <a:pt x="236" y="62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4"/>
                    <a:pt x="237" y="64"/>
                    <a:pt x="237" y="64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2"/>
                    <a:pt x="237" y="62"/>
                    <a:pt x="237" y="62"/>
                  </a:cubicBezTo>
                  <a:cubicBezTo>
                    <a:pt x="236" y="62"/>
                    <a:pt x="236" y="62"/>
                    <a:pt x="236" y="62"/>
                  </a:cubicBezTo>
                  <a:close/>
                  <a:moveTo>
                    <a:pt x="230" y="62"/>
                  </a:moveTo>
                  <a:cubicBezTo>
                    <a:pt x="230" y="63"/>
                    <a:pt x="230" y="63"/>
                    <a:pt x="230" y="63"/>
                  </a:cubicBezTo>
                  <a:cubicBezTo>
                    <a:pt x="230" y="63"/>
                    <a:pt x="230" y="63"/>
                    <a:pt x="230" y="63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2" y="63"/>
                    <a:pt x="232" y="63"/>
                    <a:pt x="232" y="63"/>
                  </a:cubicBezTo>
                  <a:cubicBezTo>
                    <a:pt x="233" y="62"/>
                    <a:pt x="233" y="62"/>
                    <a:pt x="233" y="62"/>
                  </a:cubicBezTo>
                  <a:cubicBezTo>
                    <a:pt x="234" y="62"/>
                    <a:pt x="234" y="62"/>
                    <a:pt x="234" y="6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3" y="61"/>
                    <a:pt x="233" y="61"/>
                    <a:pt x="233" y="61"/>
                  </a:cubicBezTo>
                  <a:cubicBezTo>
                    <a:pt x="232" y="62"/>
                    <a:pt x="232" y="62"/>
                    <a:pt x="232" y="62"/>
                  </a:cubicBezTo>
                  <a:cubicBezTo>
                    <a:pt x="232" y="62"/>
                    <a:pt x="232" y="62"/>
                    <a:pt x="232" y="62"/>
                  </a:cubicBezTo>
                  <a:cubicBezTo>
                    <a:pt x="231" y="62"/>
                    <a:pt x="231" y="62"/>
                    <a:pt x="231" y="62"/>
                  </a:cubicBezTo>
                  <a:cubicBezTo>
                    <a:pt x="230" y="62"/>
                    <a:pt x="230" y="62"/>
                    <a:pt x="230" y="62"/>
                  </a:cubicBezTo>
                  <a:cubicBezTo>
                    <a:pt x="230" y="62"/>
                    <a:pt x="230" y="62"/>
                    <a:pt x="230" y="62"/>
                  </a:cubicBezTo>
                  <a:close/>
                  <a:moveTo>
                    <a:pt x="223" y="65"/>
                  </a:moveTo>
                  <a:cubicBezTo>
                    <a:pt x="222" y="64"/>
                    <a:pt x="222" y="64"/>
                    <a:pt x="222" y="64"/>
                  </a:cubicBezTo>
                  <a:cubicBezTo>
                    <a:pt x="221" y="64"/>
                    <a:pt x="221" y="64"/>
                    <a:pt x="221" y="64"/>
                  </a:cubicBezTo>
                  <a:cubicBezTo>
                    <a:pt x="220" y="64"/>
                    <a:pt x="220" y="64"/>
                    <a:pt x="220" y="64"/>
                  </a:cubicBezTo>
                  <a:cubicBezTo>
                    <a:pt x="220" y="63"/>
                    <a:pt x="220" y="63"/>
                    <a:pt x="220" y="63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1"/>
                    <a:pt x="221" y="61"/>
                    <a:pt x="221" y="61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2" y="60"/>
                    <a:pt x="222" y="60"/>
                    <a:pt x="222" y="60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3" y="61"/>
                    <a:pt x="223" y="61"/>
                    <a:pt x="223" y="61"/>
                  </a:cubicBezTo>
                  <a:cubicBezTo>
                    <a:pt x="223" y="61"/>
                    <a:pt x="223" y="61"/>
                    <a:pt x="223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4" y="62"/>
                    <a:pt x="224" y="62"/>
                    <a:pt x="224" y="62"/>
                  </a:cubicBezTo>
                  <a:cubicBezTo>
                    <a:pt x="224" y="62"/>
                    <a:pt x="224" y="62"/>
                    <a:pt x="224" y="62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4" y="63"/>
                    <a:pt x="224" y="63"/>
                    <a:pt x="224" y="63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23" y="64"/>
                    <a:pt x="223" y="64"/>
                    <a:pt x="223" y="64"/>
                  </a:cubicBezTo>
                  <a:cubicBezTo>
                    <a:pt x="223" y="65"/>
                    <a:pt x="223" y="65"/>
                    <a:pt x="223" y="65"/>
                  </a:cubicBezTo>
                  <a:close/>
                  <a:moveTo>
                    <a:pt x="222" y="67"/>
                  </a:moveTo>
                  <a:cubicBezTo>
                    <a:pt x="223" y="68"/>
                    <a:pt x="223" y="68"/>
                    <a:pt x="223" y="68"/>
                  </a:cubicBezTo>
                  <a:cubicBezTo>
                    <a:pt x="224" y="67"/>
                    <a:pt x="224" y="67"/>
                    <a:pt x="224" y="67"/>
                  </a:cubicBezTo>
                  <a:cubicBezTo>
                    <a:pt x="225" y="66"/>
                    <a:pt x="225" y="66"/>
                    <a:pt x="225" y="66"/>
                  </a:cubicBezTo>
                  <a:cubicBezTo>
                    <a:pt x="224" y="65"/>
                    <a:pt x="224" y="65"/>
                    <a:pt x="224" y="65"/>
                  </a:cubicBezTo>
                  <a:cubicBezTo>
                    <a:pt x="223" y="65"/>
                    <a:pt x="223" y="65"/>
                    <a:pt x="223" y="65"/>
                  </a:cubicBezTo>
                  <a:cubicBezTo>
                    <a:pt x="222" y="65"/>
                    <a:pt x="222" y="65"/>
                    <a:pt x="222" y="65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8" y="66"/>
                    <a:pt x="218" y="66"/>
                    <a:pt x="218" y="66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19" y="67"/>
                    <a:pt x="219" y="67"/>
                    <a:pt x="219" y="67"/>
                  </a:cubicBezTo>
                  <a:cubicBezTo>
                    <a:pt x="220" y="67"/>
                    <a:pt x="220" y="67"/>
                    <a:pt x="220" y="67"/>
                  </a:cubicBezTo>
                  <a:cubicBezTo>
                    <a:pt x="221" y="67"/>
                    <a:pt x="221" y="67"/>
                    <a:pt x="221" y="67"/>
                  </a:cubicBezTo>
                  <a:cubicBezTo>
                    <a:pt x="222" y="67"/>
                    <a:pt x="222" y="67"/>
                    <a:pt x="222" y="67"/>
                  </a:cubicBezTo>
                  <a:close/>
                  <a:moveTo>
                    <a:pt x="218" y="69"/>
                  </a:moveTo>
                  <a:cubicBezTo>
                    <a:pt x="220" y="69"/>
                    <a:pt x="220" y="69"/>
                    <a:pt x="220" y="69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8"/>
                    <a:pt x="223" y="68"/>
                  </a:cubicBezTo>
                  <a:cubicBezTo>
                    <a:pt x="221" y="68"/>
                    <a:pt x="221" y="68"/>
                    <a:pt x="221" y="68"/>
                  </a:cubicBezTo>
                  <a:cubicBezTo>
                    <a:pt x="220" y="68"/>
                    <a:pt x="220" y="68"/>
                    <a:pt x="220" y="68"/>
                  </a:cubicBezTo>
                  <a:cubicBezTo>
                    <a:pt x="220" y="68"/>
                    <a:pt x="220" y="68"/>
                    <a:pt x="220" y="68"/>
                  </a:cubicBezTo>
                  <a:cubicBezTo>
                    <a:pt x="219" y="68"/>
                    <a:pt x="219" y="68"/>
                    <a:pt x="219" y="68"/>
                  </a:cubicBezTo>
                  <a:cubicBezTo>
                    <a:pt x="218" y="68"/>
                    <a:pt x="218" y="68"/>
                    <a:pt x="218" y="68"/>
                  </a:cubicBezTo>
                  <a:cubicBezTo>
                    <a:pt x="218" y="69"/>
                    <a:pt x="218" y="69"/>
                    <a:pt x="218" y="69"/>
                  </a:cubicBezTo>
                  <a:close/>
                  <a:moveTo>
                    <a:pt x="218" y="71"/>
                  </a:moveTo>
                  <a:cubicBezTo>
                    <a:pt x="219" y="70"/>
                    <a:pt x="219" y="70"/>
                    <a:pt x="219" y="70"/>
                  </a:cubicBezTo>
                  <a:cubicBezTo>
                    <a:pt x="219" y="70"/>
                    <a:pt x="219" y="70"/>
                    <a:pt x="219" y="70"/>
                  </a:cubicBezTo>
                  <a:cubicBezTo>
                    <a:pt x="220" y="70"/>
                    <a:pt x="220" y="70"/>
                    <a:pt x="220" y="70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3" y="70"/>
                    <a:pt x="223" y="70"/>
                    <a:pt x="223" y="70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4" y="70"/>
                    <a:pt x="224" y="70"/>
                    <a:pt x="224" y="70"/>
                  </a:cubicBezTo>
                  <a:cubicBezTo>
                    <a:pt x="223" y="70"/>
                    <a:pt x="223" y="70"/>
                    <a:pt x="223" y="70"/>
                  </a:cubicBezTo>
                  <a:cubicBezTo>
                    <a:pt x="222" y="70"/>
                    <a:pt x="222" y="70"/>
                    <a:pt x="222" y="70"/>
                  </a:cubicBezTo>
                  <a:cubicBezTo>
                    <a:pt x="221" y="70"/>
                    <a:pt x="221" y="70"/>
                    <a:pt x="221" y="70"/>
                  </a:cubicBezTo>
                  <a:cubicBezTo>
                    <a:pt x="221" y="71"/>
                    <a:pt x="221" y="71"/>
                    <a:pt x="221" y="71"/>
                  </a:cubicBezTo>
                  <a:cubicBezTo>
                    <a:pt x="220" y="71"/>
                    <a:pt x="220" y="71"/>
                    <a:pt x="220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8" y="71"/>
                    <a:pt x="218" y="71"/>
                    <a:pt x="218" y="71"/>
                  </a:cubicBezTo>
                  <a:close/>
                  <a:moveTo>
                    <a:pt x="197" y="47"/>
                  </a:moveTo>
                  <a:cubicBezTo>
                    <a:pt x="197" y="46"/>
                    <a:pt x="197" y="46"/>
                    <a:pt x="197" y="46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197" y="47"/>
                    <a:pt x="197" y="47"/>
                    <a:pt x="197" y="47"/>
                  </a:cubicBezTo>
                  <a:close/>
                  <a:moveTo>
                    <a:pt x="191" y="49"/>
                  </a:moveTo>
                  <a:cubicBezTo>
                    <a:pt x="192" y="49"/>
                    <a:pt x="192" y="49"/>
                    <a:pt x="192" y="49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94" y="51"/>
                    <a:pt x="194" y="51"/>
                    <a:pt x="194" y="51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1" y="49"/>
                    <a:pt x="191" y="49"/>
                    <a:pt x="191" y="49"/>
                  </a:cubicBezTo>
                  <a:close/>
                  <a:moveTo>
                    <a:pt x="160" y="50"/>
                  </a:moveTo>
                  <a:cubicBezTo>
                    <a:pt x="159" y="50"/>
                    <a:pt x="159" y="50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60" y="50"/>
                    <a:pt x="160" y="50"/>
                    <a:pt x="160" y="50"/>
                  </a:cubicBezTo>
                  <a:close/>
                  <a:moveTo>
                    <a:pt x="163" y="54"/>
                  </a:moveTo>
                  <a:cubicBezTo>
                    <a:pt x="164" y="54"/>
                    <a:pt x="164" y="54"/>
                    <a:pt x="164" y="54"/>
                  </a:cubicBezTo>
                  <a:cubicBezTo>
                    <a:pt x="164" y="54"/>
                    <a:pt x="164" y="54"/>
                    <a:pt x="164" y="54"/>
                  </a:cubicBezTo>
                  <a:cubicBezTo>
                    <a:pt x="163" y="55"/>
                    <a:pt x="163" y="55"/>
                    <a:pt x="163" y="55"/>
                  </a:cubicBezTo>
                  <a:cubicBezTo>
                    <a:pt x="163" y="55"/>
                    <a:pt x="163" y="54"/>
                    <a:pt x="163" y="54"/>
                  </a:cubicBezTo>
                  <a:close/>
                  <a:moveTo>
                    <a:pt x="165" y="53"/>
                  </a:moveTo>
                  <a:cubicBezTo>
                    <a:pt x="165" y="53"/>
                    <a:pt x="165" y="53"/>
                    <a:pt x="165" y="53"/>
                  </a:cubicBezTo>
                  <a:cubicBezTo>
                    <a:pt x="165" y="52"/>
                    <a:pt x="165" y="52"/>
                    <a:pt x="165" y="52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8" y="50"/>
                    <a:pt x="168" y="50"/>
                    <a:pt x="168" y="50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8" y="54"/>
                    <a:pt x="168" y="54"/>
                    <a:pt x="168" y="54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2" y="51"/>
                    <a:pt x="172" y="51"/>
                    <a:pt x="172" y="51"/>
                  </a:cubicBezTo>
                  <a:cubicBezTo>
                    <a:pt x="172" y="50"/>
                    <a:pt x="172" y="50"/>
                    <a:pt x="172" y="50"/>
                  </a:cubicBezTo>
                  <a:cubicBezTo>
                    <a:pt x="172" y="50"/>
                    <a:pt x="172" y="50"/>
                    <a:pt x="172" y="50"/>
                  </a:cubicBezTo>
                  <a:cubicBezTo>
                    <a:pt x="173" y="50"/>
                    <a:pt x="173" y="50"/>
                    <a:pt x="173" y="50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2" y="53"/>
                    <a:pt x="172" y="53"/>
                    <a:pt x="172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76" y="49"/>
                    <a:pt x="176" y="49"/>
                    <a:pt x="176" y="49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7" y="48"/>
                    <a:pt x="177" y="48"/>
                    <a:pt x="177" y="48"/>
                  </a:cubicBezTo>
                  <a:cubicBezTo>
                    <a:pt x="178" y="48"/>
                    <a:pt x="178" y="48"/>
                    <a:pt x="178" y="48"/>
                  </a:cubicBezTo>
                  <a:cubicBezTo>
                    <a:pt x="179" y="47"/>
                    <a:pt x="179" y="47"/>
                    <a:pt x="179" y="47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1" y="46"/>
                    <a:pt x="181" y="46"/>
                    <a:pt x="181" y="46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0" y="48"/>
                    <a:pt x="180" y="48"/>
                    <a:pt x="180" y="48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80" y="50"/>
                    <a:pt x="180" y="50"/>
                    <a:pt x="180" y="50"/>
                  </a:cubicBezTo>
                  <a:cubicBezTo>
                    <a:pt x="179" y="50"/>
                    <a:pt x="179" y="50"/>
                    <a:pt x="179" y="50"/>
                  </a:cubicBezTo>
                  <a:cubicBezTo>
                    <a:pt x="178" y="52"/>
                    <a:pt x="178" y="52"/>
                    <a:pt x="178" y="52"/>
                  </a:cubicBezTo>
                  <a:cubicBezTo>
                    <a:pt x="178" y="52"/>
                    <a:pt x="178" y="52"/>
                    <a:pt x="178" y="52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80" y="53"/>
                    <a:pt x="180" y="53"/>
                    <a:pt x="180" y="53"/>
                  </a:cubicBezTo>
                  <a:cubicBezTo>
                    <a:pt x="181" y="53"/>
                    <a:pt x="181" y="53"/>
                    <a:pt x="181" y="53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2" y="51"/>
                    <a:pt x="182" y="51"/>
                    <a:pt x="182" y="51"/>
                  </a:cubicBezTo>
                  <a:cubicBezTo>
                    <a:pt x="182" y="50"/>
                    <a:pt x="182" y="50"/>
                    <a:pt x="182" y="50"/>
                  </a:cubicBezTo>
                  <a:cubicBezTo>
                    <a:pt x="183" y="50"/>
                    <a:pt x="183" y="50"/>
                    <a:pt x="183" y="50"/>
                  </a:cubicBezTo>
                  <a:cubicBezTo>
                    <a:pt x="183" y="50"/>
                    <a:pt x="183" y="50"/>
                    <a:pt x="183" y="50"/>
                  </a:cubicBezTo>
                  <a:cubicBezTo>
                    <a:pt x="183" y="51"/>
                    <a:pt x="183" y="51"/>
                    <a:pt x="183" y="51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6" y="50"/>
                    <a:pt x="186" y="50"/>
                    <a:pt x="186" y="50"/>
                  </a:cubicBezTo>
                  <a:cubicBezTo>
                    <a:pt x="187" y="49"/>
                    <a:pt x="187" y="49"/>
                    <a:pt x="187" y="49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8" y="47"/>
                    <a:pt x="188" y="47"/>
                    <a:pt x="188" y="47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89" y="47"/>
                    <a:pt x="189" y="47"/>
                    <a:pt x="189" y="47"/>
                  </a:cubicBezTo>
                  <a:cubicBezTo>
                    <a:pt x="190" y="47"/>
                    <a:pt x="190" y="47"/>
                    <a:pt x="190" y="47"/>
                  </a:cubicBezTo>
                  <a:cubicBezTo>
                    <a:pt x="190" y="46"/>
                    <a:pt x="190" y="46"/>
                    <a:pt x="190" y="46"/>
                  </a:cubicBezTo>
                  <a:cubicBezTo>
                    <a:pt x="190" y="46"/>
                    <a:pt x="190" y="46"/>
                    <a:pt x="190" y="46"/>
                  </a:cubicBezTo>
                  <a:cubicBezTo>
                    <a:pt x="189" y="45"/>
                    <a:pt x="189" y="45"/>
                    <a:pt x="189" y="45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190" y="44"/>
                    <a:pt x="190" y="44"/>
                    <a:pt x="190" y="44"/>
                  </a:cubicBezTo>
                  <a:cubicBezTo>
                    <a:pt x="191" y="43"/>
                    <a:pt x="191" y="43"/>
                    <a:pt x="191" y="43"/>
                  </a:cubicBezTo>
                  <a:cubicBezTo>
                    <a:pt x="192" y="43"/>
                    <a:pt x="192" y="43"/>
                    <a:pt x="192" y="43"/>
                  </a:cubicBezTo>
                  <a:cubicBezTo>
                    <a:pt x="192" y="43"/>
                    <a:pt x="192" y="43"/>
                    <a:pt x="192" y="43"/>
                  </a:cubicBezTo>
                  <a:cubicBezTo>
                    <a:pt x="193" y="43"/>
                    <a:pt x="193" y="43"/>
                    <a:pt x="193" y="43"/>
                  </a:cubicBezTo>
                  <a:cubicBezTo>
                    <a:pt x="194" y="42"/>
                    <a:pt x="194" y="42"/>
                    <a:pt x="194" y="42"/>
                  </a:cubicBezTo>
                  <a:cubicBezTo>
                    <a:pt x="193" y="42"/>
                    <a:pt x="193" y="42"/>
                    <a:pt x="193" y="42"/>
                  </a:cubicBezTo>
                  <a:cubicBezTo>
                    <a:pt x="193" y="40"/>
                    <a:pt x="193" y="40"/>
                    <a:pt x="193" y="40"/>
                  </a:cubicBezTo>
                  <a:cubicBezTo>
                    <a:pt x="194" y="40"/>
                    <a:pt x="194" y="40"/>
                    <a:pt x="194" y="40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2" y="38"/>
                    <a:pt x="192" y="38"/>
                    <a:pt x="192" y="38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40"/>
                    <a:pt x="191" y="40"/>
                    <a:pt x="191" y="40"/>
                  </a:cubicBezTo>
                  <a:cubicBezTo>
                    <a:pt x="191" y="40"/>
                    <a:pt x="191" y="40"/>
                    <a:pt x="191" y="40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89" y="41"/>
                    <a:pt x="189" y="41"/>
                    <a:pt x="189" y="41"/>
                  </a:cubicBezTo>
                  <a:cubicBezTo>
                    <a:pt x="189" y="41"/>
                    <a:pt x="189" y="41"/>
                    <a:pt x="189" y="41"/>
                  </a:cubicBezTo>
                  <a:cubicBezTo>
                    <a:pt x="189" y="39"/>
                    <a:pt x="189" y="39"/>
                    <a:pt x="189" y="39"/>
                  </a:cubicBezTo>
                  <a:cubicBezTo>
                    <a:pt x="188" y="39"/>
                    <a:pt x="188" y="39"/>
                    <a:pt x="188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6" y="39"/>
                    <a:pt x="186" y="39"/>
                    <a:pt x="186" y="39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3" y="39"/>
                    <a:pt x="183" y="39"/>
                    <a:pt x="183" y="39"/>
                  </a:cubicBezTo>
                  <a:cubicBezTo>
                    <a:pt x="182" y="39"/>
                    <a:pt x="182" y="39"/>
                    <a:pt x="182" y="39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78" y="42"/>
                    <a:pt x="178" y="42"/>
                    <a:pt x="178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6" y="43"/>
                    <a:pt x="176" y="43"/>
                    <a:pt x="176" y="43"/>
                  </a:cubicBezTo>
                  <a:cubicBezTo>
                    <a:pt x="175" y="43"/>
                    <a:pt x="175" y="43"/>
                    <a:pt x="175" y="43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71" y="44"/>
                    <a:pt x="171" y="44"/>
                    <a:pt x="171" y="44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70" y="45"/>
                    <a:pt x="170" y="45"/>
                    <a:pt x="170" y="45"/>
                  </a:cubicBezTo>
                  <a:cubicBezTo>
                    <a:pt x="169" y="46"/>
                    <a:pt x="169" y="46"/>
                    <a:pt x="169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67" y="46"/>
                    <a:pt x="167" y="46"/>
                    <a:pt x="167" y="46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2" y="48"/>
                    <a:pt x="162" y="48"/>
                    <a:pt x="162" y="48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2" y="49"/>
                    <a:pt x="162" y="49"/>
                    <a:pt x="162" y="4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50"/>
                    <a:pt x="161" y="50"/>
                    <a:pt x="161" y="50"/>
                  </a:cubicBezTo>
                  <a:cubicBezTo>
                    <a:pt x="161" y="50"/>
                    <a:pt x="161" y="50"/>
                    <a:pt x="161" y="50"/>
                  </a:cubicBezTo>
                  <a:cubicBezTo>
                    <a:pt x="161" y="51"/>
                    <a:pt x="161" y="51"/>
                    <a:pt x="161" y="51"/>
                  </a:cubicBezTo>
                  <a:cubicBezTo>
                    <a:pt x="160" y="51"/>
                    <a:pt x="160" y="51"/>
                    <a:pt x="160" y="51"/>
                  </a:cubicBezTo>
                  <a:cubicBezTo>
                    <a:pt x="160" y="51"/>
                    <a:pt x="160" y="51"/>
                    <a:pt x="160" y="51"/>
                  </a:cubicBezTo>
                  <a:cubicBezTo>
                    <a:pt x="161" y="52"/>
                    <a:pt x="161" y="52"/>
                    <a:pt x="161" y="52"/>
                  </a:cubicBezTo>
                  <a:cubicBezTo>
                    <a:pt x="162" y="51"/>
                    <a:pt x="162" y="51"/>
                    <a:pt x="162" y="51"/>
                  </a:cubicBezTo>
                  <a:cubicBezTo>
                    <a:pt x="162" y="51"/>
                    <a:pt x="162" y="51"/>
                    <a:pt x="162" y="51"/>
                  </a:cubicBezTo>
                  <a:cubicBezTo>
                    <a:pt x="163" y="51"/>
                    <a:pt x="163" y="51"/>
                    <a:pt x="163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5" y="53"/>
                    <a:pt x="165" y="53"/>
                    <a:pt x="165" y="53"/>
                  </a:cubicBezTo>
                  <a:close/>
                  <a:moveTo>
                    <a:pt x="250" y="98"/>
                  </a:moveTo>
                  <a:cubicBezTo>
                    <a:pt x="250" y="98"/>
                    <a:pt x="250" y="98"/>
                    <a:pt x="250" y="98"/>
                  </a:cubicBezTo>
                  <a:cubicBezTo>
                    <a:pt x="251" y="98"/>
                    <a:pt x="251" y="98"/>
                    <a:pt x="251" y="98"/>
                  </a:cubicBezTo>
                  <a:cubicBezTo>
                    <a:pt x="251" y="98"/>
                    <a:pt x="251" y="98"/>
                    <a:pt x="251" y="98"/>
                  </a:cubicBezTo>
                  <a:cubicBezTo>
                    <a:pt x="250" y="99"/>
                    <a:pt x="250" y="99"/>
                    <a:pt x="250" y="99"/>
                  </a:cubicBezTo>
                  <a:cubicBezTo>
                    <a:pt x="250" y="99"/>
                    <a:pt x="250" y="99"/>
                    <a:pt x="250" y="99"/>
                  </a:cubicBezTo>
                  <a:cubicBezTo>
                    <a:pt x="250" y="98"/>
                    <a:pt x="250" y="98"/>
                    <a:pt x="250" y="98"/>
                  </a:cubicBezTo>
                  <a:close/>
                  <a:moveTo>
                    <a:pt x="240" y="81"/>
                  </a:moveTo>
                  <a:cubicBezTo>
                    <a:pt x="239" y="80"/>
                    <a:pt x="239" y="80"/>
                    <a:pt x="239" y="80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39" y="81"/>
                    <a:pt x="239" y="81"/>
                    <a:pt x="239" y="81"/>
                  </a:cubicBezTo>
                  <a:cubicBezTo>
                    <a:pt x="239" y="81"/>
                    <a:pt x="239" y="81"/>
                    <a:pt x="239" y="81"/>
                  </a:cubicBezTo>
                  <a:cubicBezTo>
                    <a:pt x="238" y="81"/>
                    <a:pt x="238" y="81"/>
                    <a:pt x="238" y="81"/>
                  </a:cubicBezTo>
                  <a:cubicBezTo>
                    <a:pt x="237" y="81"/>
                    <a:pt x="237" y="81"/>
                    <a:pt x="237" y="81"/>
                  </a:cubicBezTo>
                  <a:cubicBezTo>
                    <a:pt x="238" y="82"/>
                    <a:pt x="238" y="82"/>
                    <a:pt x="238" y="82"/>
                  </a:cubicBezTo>
                  <a:cubicBezTo>
                    <a:pt x="238" y="82"/>
                    <a:pt x="238" y="82"/>
                    <a:pt x="238" y="82"/>
                  </a:cubicBezTo>
                  <a:cubicBezTo>
                    <a:pt x="238" y="83"/>
                    <a:pt x="238" y="83"/>
                    <a:pt x="238" y="83"/>
                  </a:cubicBezTo>
                  <a:cubicBezTo>
                    <a:pt x="237" y="82"/>
                    <a:pt x="237" y="82"/>
                    <a:pt x="237" y="82"/>
                  </a:cubicBezTo>
                  <a:cubicBezTo>
                    <a:pt x="236" y="83"/>
                    <a:pt x="236" y="83"/>
                    <a:pt x="236" y="83"/>
                  </a:cubicBezTo>
                  <a:cubicBezTo>
                    <a:pt x="235" y="83"/>
                    <a:pt x="235" y="83"/>
                    <a:pt x="235" y="8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7" y="86"/>
                    <a:pt x="237" y="86"/>
                    <a:pt x="237" y="86"/>
                  </a:cubicBezTo>
                  <a:cubicBezTo>
                    <a:pt x="237" y="86"/>
                    <a:pt x="237" y="86"/>
                    <a:pt x="237" y="8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8" y="87"/>
                    <a:pt x="238" y="87"/>
                    <a:pt x="238" y="87"/>
                  </a:cubicBezTo>
                  <a:cubicBezTo>
                    <a:pt x="238" y="87"/>
                    <a:pt x="238" y="87"/>
                    <a:pt x="238" y="87"/>
                  </a:cubicBezTo>
                  <a:cubicBezTo>
                    <a:pt x="238" y="88"/>
                    <a:pt x="238" y="88"/>
                    <a:pt x="238" y="88"/>
                  </a:cubicBezTo>
                  <a:cubicBezTo>
                    <a:pt x="238" y="88"/>
                    <a:pt x="238" y="88"/>
                    <a:pt x="238" y="88"/>
                  </a:cubicBezTo>
                  <a:cubicBezTo>
                    <a:pt x="239" y="88"/>
                    <a:pt x="239" y="88"/>
                    <a:pt x="239" y="88"/>
                  </a:cubicBezTo>
                  <a:cubicBezTo>
                    <a:pt x="239" y="89"/>
                    <a:pt x="239" y="89"/>
                    <a:pt x="239" y="89"/>
                  </a:cubicBezTo>
                  <a:cubicBezTo>
                    <a:pt x="240" y="89"/>
                    <a:pt x="240" y="89"/>
                    <a:pt x="240" y="89"/>
                  </a:cubicBezTo>
                  <a:cubicBezTo>
                    <a:pt x="241" y="89"/>
                    <a:pt x="241" y="89"/>
                    <a:pt x="241" y="89"/>
                  </a:cubicBezTo>
                  <a:cubicBezTo>
                    <a:pt x="242" y="89"/>
                    <a:pt x="242" y="89"/>
                    <a:pt x="242" y="89"/>
                  </a:cubicBezTo>
                  <a:cubicBezTo>
                    <a:pt x="242" y="90"/>
                    <a:pt x="242" y="90"/>
                    <a:pt x="242" y="90"/>
                  </a:cubicBezTo>
                  <a:cubicBezTo>
                    <a:pt x="243" y="89"/>
                    <a:pt x="243" y="89"/>
                    <a:pt x="243" y="89"/>
                  </a:cubicBezTo>
                  <a:cubicBezTo>
                    <a:pt x="242" y="89"/>
                    <a:pt x="242" y="89"/>
                    <a:pt x="242" y="89"/>
                  </a:cubicBezTo>
                  <a:cubicBezTo>
                    <a:pt x="243" y="89"/>
                    <a:pt x="243" y="89"/>
                    <a:pt x="243" y="89"/>
                  </a:cubicBezTo>
                  <a:cubicBezTo>
                    <a:pt x="244" y="88"/>
                    <a:pt x="244" y="88"/>
                    <a:pt x="244" y="88"/>
                  </a:cubicBezTo>
                  <a:cubicBezTo>
                    <a:pt x="243" y="87"/>
                    <a:pt x="243" y="87"/>
                    <a:pt x="243" y="87"/>
                  </a:cubicBezTo>
                  <a:cubicBezTo>
                    <a:pt x="244" y="86"/>
                    <a:pt x="244" y="86"/>
                    <a:pt x="244" y="86"/>
                  </a:cubicBezTo>
                  <a:cubicBezTo>
                    <a:pt x="244" y="85"/>
                    <a:pt x="244" y="85"/>
                    <a:pt x="244" y="85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5" y="82"/>
                    <a:pt x="245" y="82"/>
                    <a:pt x="245" y="82"/>
                  </a:cubicBezTo>
                  <a:cubicBezTo>
                    <a:pt x="244" y="81"/>
                    <a:pt x="244" y="81"/>
                    <a:pt x="244" y="81"/>
                  </a:cubicBezTo>
                  <a:cubicBezTo>
                    <a:pt x="244" y="81"/>
                    <a:pt x="244" y="81"/>
                    <a:pt x="244" y="81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3" y="79"/>
                    <a:pt x="243" y="79"/>
                    <a:pt x="243" y="79"/>
                  </a:cubicBezTo>
                  <a:cubicBezTo>
                    <a:pt x="242" y="79"/>
                    <a:pt x="242" y="79"/>
                    <a:pt x="242" y="79"/>
                  </a:cubicBezTo>
                  <a:cubicBezTo>
                    <a:pt x="241" y="79"/>
                    <a:pt x="241" y="79"/>
                    <a:pt x="241" y="79"/>
                  </a:cubicBezTo>
                  <a:cubicBezTo>
                    <a:pt x="240" y="79"/>
                    <a:pt x="240" y="79"/>
                    <a:pt x="240" y="79"/>
                  </a:cubicBezTo>
                  <a:cubicBezTo>
                    <a:pt x="240" y="80"/>
                    <a:pt x="240" y="80"/>
                    <a:pt x="240" y="80"/>
                  </a:cubicBezTo>
                  <a:cubicBezTo>
                    <a:pt x="240" y="80"/>
                    <a:pt x="240" y="80"/>
                    <a:pt x="240" y="80"/>
                  </a:cubicBezTo>
                  <a:cubicBezTo>
                    <a:pt x="240" y="81"/>
                    <a:pt x="240" y="81"/>
                    <a:pt x="240" y="81"/>
                  </a:cubicBezTo>
                  <a:cubicBezTo>
                    <a:pt x="240" y="81"/>
                    <a:pt x="240" y="81"/>
                    <a:pt x="240" y="81"/>
                  </a:cubicBezTo>
                  <a:close/>
                  <a:moveTo>
                    <a:pt x="245" y="74"/>
                  </a:moveTo>
                  <a:cubicBezTo>
                    <a:pt x="245" y="74"/>
                    <a:pt x="245" y="74"/>
                    <a:pt x="245" y="74"/>
                  </a:cubicBezTo>
                  <a:cubicBezTo>
                    <a:pt x="245" y="74"/>
                    <a:pt x="245" y="74"/>
                    <a:pt x="245" y="74"/>
                  </a:cubicBezTo>
                  <a:cubicBezTo>
                    <a:pt x="246" y="74"/>
                    <a:pt x="246" y="74"/>
                    <a:pt x="246" y="74"/>
                  </a:cubicBezTo>
                  <a:cubicBezTo>
                    <a:pt x="246" y="74"/>
                    <a:pt x="246" y="74"/>
                    <a:pt x="245" y="74"/>
                  </a:cubicBezTo>
                  <a:close/>
                  <a:moveTo>
                    <a:pt x="244" y="78"/>
                  </a:moveTo>
                  <a:cubicBezTo>
                    <a:pt x="244" y="78"/>
                    <a:pt x="244" y="78"/>
                    <a:pt x="244" y="78"/>
                  </a:cubicBezTo>
                  <a:cubicBezTo>
                    <a:pt x="244" y="78"/>
                    <a:pt x="244" y="78"/>
                    <a:pt x="244" y="78"/>
                  </a:cubicBezTo>
                  <a:cubicBezTo>
                    <a:pt x="244" y="77"/>
                    <a:pt x="244" y="77"/>
                    <a:pt x="244" y="77"/>
                  </a:cubicBezTo>
                  <a:cubicBezTo>
                    <a:pt x="244" y="77"/>
                    <a:pt x="244" y="77"/>
                    <a:pt x="244" y="77"/>
                  </a:cubicBezTo>
                  <a:cubicBezTo>
                    <a:pt x="244" y="76"/>
                    <a:pt x="244" y="76"/>
                    <a:pt x="244" y="76"/>
                  </a:cubicBezTo>
                  <a:cubicBezTo>
                    <a:pt x="244" y="76"/>
                    <a:pt x="244" y="76"/>
                    <a:pt x="244" y="76"/>
                  </a:cubicBezTo>
                  <a:cubicBezTo>
                    <a:pt x="246" y="76"/>
                    <a:pt x="246" y="76"/>
                    <a:pt x="246" y="76"/>
                  </a:cubicBezTo>
                  <a:cubicBezTo>
                    <a:pt x="245" y="77"/>
                    <a:pt x="245" y="77"/>
                    <a:pt x="245" y="77"/>
                  </a:cubicBezTo>
                  <a:cubicBezTo>
                    <a:pt x="245" y="78"/>
                    <a:pt x="245" y="78"/>
                    <a:pt x="245" y="78"/>
                  </a:cubicBezTo>
                  <a:cubicBezTo>
                    <a:pt x="245" y="78"/>
                    <a:pt x="244" y="78"/>
                    <a:pt x="244" y="78"/>
                  </a:cubicBezTo>
                  <a:close/>
                  <a:moveTo>
                    <a:pt x="238" y="77"/>
                  </a:moveTo>
                  <a:cubicBezTo>
                    <a:pt x="238" y="76"/>
                    <a:pt x="238" y="76"/>
                    <a:pt x="238" y="76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7"/>
                    <a:pt x="239" y="77"/>
                    <a:pt x="239" y="77"/>
                  </a:cubicBezTo>
                  <a:cubicBezTo>
                    <a:pt x="238" y="77"/>
                    <a:pt x="238" y="77"/>
                    <a:pt x="238" y="77"/>
                  </a:cubicBezTo>
                  <a:close/>
                  <a:moveTo>
                    <a:pt x="237" y="78"/>
                  </a:move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8"/>
                    <a:pt x="237" y="78"/>
                    <a:pt x="237" y="78"/>
                  </a:cubicBezTo>
                  <a:close/>
                  <a:moveTo>
                    <a:pt x="238" y="79"/>
                  </a:moveTo>
                  <a:cubicBezTo>
                    <a:pt x="238" y="79"/>
                    <a:pt x="238" y="79"/>
                    <a:pt x="238" y="79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9" y="78"/>
                    <a:pt x="239" y="78"/>
                    <a:pt x="239" y="78"/>
                  </a:cubicBezTo>
                  <a:cubicBezTo>
                    <a:pt x="239" y="79"/>
                    <a:pt x="239" y="79"/>
                    <a:pt x="239" y="79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38" y="79"/>
                    <a:pt x="238" y="79"/>
                    <a:pt x="238" y="79"/>
                  </a:cubicBezTo>
                  <a:close/>
                  <a:moveTo>
                    <a:pt x="236" y="80"/>
                  </a:moveTo>
                  <a:cubicBezTo>
                    <a:pt x="236" y="80"/>
                    <a:pt x="236" y="80"/>
                    <a:pt x="236" y="80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6" y="79"/>
                    <a:pt x="236" y="79"/>
                    <a:pt x="236" y="79"/>
                  </a:cubicBezTo>
                  <a:cubicBezTo>
                    <a:pt x="236" y="78"/>
                    <a:pt x="236" y="78"/>
                    <a:pt x="236" y="78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80"/>
                    <a:pt x="237" y="80"/>
                    <a:pt x="237" y="80"/>
                  </a:cubicBezTo>
                  <a:cubicBezTo>
                    <a:pt x="237" y="80"/>
                    <a:pt x="237" y="80"/>
                    <a:pt x="237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lose/>
                  <a:moveTo>
                    <a:pt x="234" y="81"/>
                  </a:move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1"/>
                    <a:pt x="234" y="81"/>
                    <a:pt x="234" y="81"/>
                  </a:cubicBezTo>
                  <a:close/>
                  <a:moveTo>
                    <a:pt x="225" y="82"/>
                  </a:moveTo>
                  <a:cubicBezTo>
                    <a:pt x="224" y="81"/>
                    <a:pt x="224" y="81"/>
                    <a:pt x="224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5" y="79"/>
                    <a:pt x="225" y="79"/>
                    <a:pt x="225" y="79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4" y="77"/>
                    <a:pt x="224" y="77"/>
                    <a:pt x="224" y="77"/>
                  </a:cubicBezTo>
                  <a:cubicBezTo>
                    <a:pt x="224" y="77"/>
                    <a:pt x="224" y="77"/>
                    <a:pt x="224" y="77"/>
                  </a:cubicBezTo>
                  <a:cubicBezTo>
                    <a:pt x="224" y="76"/>
                    <a:pt x="224" y="76"/>
                    <a:pt x="224" y="76"/>
                  </a:cubicBezTo>
                  <a:cubicBezTo>
                    <a:pt x="225" y="76"/>
                    <a:pt x="225" y="76"/>
                    <a:pt x="225" y="76"/>
                  </a:cubicBezTo>
                  <a:cubicBezTo>
                    <a:pt x="225" y="76"/>
                    <a:pt x="225" y="76"/>
                    <a:pt x="225" y="76"/>
                  </a:cubicBezTo>
                  <a:cubicBezTo>
                    <a:pt x="227" y="77"/>
                    <a:pt x="227" y="77"/>
                    <a:pt x="227" y="77"/>
                  </a:cubicBezTo>
                  <a:cubicBezTo>
                    <a:pt x="227" y="76"/>
                    <a:pt x="227" y="76"/>
                    <a:pt x="227" y="76"/>
                  </a:cubicBezTo>
                  <a:cubicBezTo>
                    <a:pt x="227" y="76"/>
                    <a:pt x="227" y="76"/>
                    <a:pt x="227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8" y="76"/>
                    <a:pt x="228" y="76"/>
                    <a:pt x="228" y="76"/>
                  </a:cubicBezTo>
                  <a:cubicBezTo>
                    <a:pt x="228" y="75"/>
                    <a:pt x="228" y="75"/>
                    <a:pt x="228" y="75"/>
                  </a:cubicBezTo>
                  <a:cubicBezTo>
                    <a:pt x="230" y="75"/>
                    <a:pt x="230" y="75"/>
                    <a:pt x="230" y="75"/>
                  </a:cubicBezTo>
                  <a:cubicBezTo>
                    <a:pt x="230" y="75"/>
                    <a:pt x="230" y="75"/>
                    <a:pt x="230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6" y="74"/>
                    <a:pt x="226" y="74"/>
                    <a:pt x="226" y="74"/>
                  </a:cubicBezTo>
                  <a:cubicBezTo>
                    <a:pt x="226" y="74"/>
                    <a:pt x="226" y="74"/>
                    <a:pt x="226" y="74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23" y="74"/>
                    <a:pt x="223" y="74"/>
                    <a:pt x="223" y="74"/>
                  </a:cubicBezTo>
                  <a:cubicBezTo>
                    <a:pt x="223" y="74"/>
                    <a:pt x="223" y="74"/>
                    <a:pt x="223" y="74"/>
                  </a:cubicBezTo>
                  <a:cubicBezTo>
                    <a:pt x="222" y="73"/>
                    <a:pt x="222" y="73"/>
                    <a:pt x="222" y="73"/>
                  </a:cubicBezTo>
                  <a:cubicBezTo>
                    <a:pt x="221" y="73"/>
                    <a:pt x="221" y="73"/>
                    <a:pt x="221" y="73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0" y="74"/>
                    <a:pt x="220" y="74"/>
                    <a:pt x="220" y="74"/>
                  </a:cubicBezTo>
                  <a:cubicBezTo>
                    <a:pt x="220" y="73"/>
                    <a:pt x="220" y="73"/>
                    <a:pt x="220" y="73"/>
                  </a:cubicBezTo>
                  <a:cubicBezTo>
                    <a:pt x="220" y="72"/>
                    <a:pt x="220" y="72"/>
                    <a:pt x="220" y="72"/>
                  </a:cubicBezTo>
                  <a:cubicBezTo>
                    <a:pt x="220" y="73"/>
                    <a:pt x="220" y="73"/>
                    <a:pt x="220" y="73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3" y="71"/>
                    <a:pt x="223" y="71"/>
                    <a:pt x="223" y="71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4" y="72"/>
                    <a:pt x="224" y="72"/>
                    <a:pt x="224" y="72"/>
                  </a:cubicBezTo>
                  <a:cubicBezTo>
                    <a:pt x="224" y="73"/>
                    <a:pt x="224" y="73"/>
                    <a:pt x="224" y="73"/>
                  </a:cubicBezTo>
                  <a:cubicBezTo>
                    <a:pt x="225" y="73"/>
                    <a:pt x="225" y="73"/>
                    <a:pt x="225" y="73"/>
                  </a:cubicBezTo>
                  <a:cubicBezTo>
                    <a:pt x="225" y="72"/>
                    <a:pt x="225" y="72"/>
                    <a:pt x="225" y="72"/>
                  </a:cubicBezTo>
                  <a:cubicBezTo>
                    <a:pt x="225" y="72"/>
                    <a:pt x="225" y="72"/>
                    <a:pt x="225" y="72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5" y="70"/>
                    <a:pt x="225" y="70"/>
                    <a:pt x="225" y="70"/>
                  </a:cubicBezTo>
                  <a:cubicBezTo>
                    <a:pt x="226" y="70"/>
                    <a:pt x="226" y="70"/>
                    <a:pt x="226" y="70"/>
                  </a:cubicBezTo>
                  <a:cubicBezTo>
                    <a:pt x="226" y="70"/>
                    <a:pt x="226" y="70"/>
                    <a:pt x="226" y="70"/>
                  </a:cubicBezTo>
                  <a:cubicBezTo>
                    <a:pt x="225" y="69"/>
                    <a:pt x="225" y="69"/>
                    <a:pt x="225" y="69"/>
                  </a:cubicBezTo>
                  <a:cubicBezTo>
                    <a:pt x="225" y="68"/>
                    <a:pt x="225" y="68"/>
                    <a:pt x="225" y="68"/>
                  </a:cubicBezTo>
                  <a:cubicBezTo>
                    <a:pt x="226" y="68"/>
                    <a:pt x="226" y="68"/>
                    <a:pt x="226" y="68"/>
                  </a:cubicBezTo>
                  <a:cubicBezTo>
                    <a:pt x="226" y="68"/>
                    <a:pt x="226" y="68"/>
                    <a:pt x="226" y="68"/>
                  </a:cubicBezTo>
                  <a:cubicBezTo>
                    <a:pt x="227" y="67"/>
                    <a:pt x="227" y="67"/>
                    <a:pt x="227" y="67"/>
                  </a:cubicBezTo>
                  <a:cubicBezTo>
                    <a:pt x="227" y="67"/>
                    <a:pt x="227" y="67"/>
                    <a:pt x="227" y="67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6" y="66"/>
                    <a:pt x="226" y="66"/>
                    <a:pt x="226" y="66"/>
                  </a:cubicBezTo>
                  <a:cubicBezTo>
                    <a:pt x="227" y="66"/>
                    <a:pt x="227" y="66"/>
                    <a:pt x="227" y="66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28" y="66"/>
                    <a:pt x="228" y="66"/>
                    <a:pt x="228" y="66"/>
                  </a:cubicBezTo>
                  <a:cubicBezTo>
                    <a:pt x="229" y="66"/>
                    <a:pt x="229" y="66"/>
                    <a:pt x="229" y="66"/>
                  </a:cubicBezTo>
                  <a:cubicBezTo>
                    <a:pt x="229" y="67"/>
                    <a:pt x="229" y="67"/>
                    <a:pt x="229" y="67"/>
                  </a:cubicBezTo>
                  <a:cubicBezTo>
                    <a:pt x="229" y="67"/>
                    <a:pt x="229" y="67"/>
                    <a:pt x="229" y="67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30" y="71"/>
                    <a:pt x="230" y="71"/>
                    <a:pt x="230" y="71"/>
                  </a:cubicBezTo>
                  <a:cubicBezTo>
                    <a:pt x="229" y="71"/>
                    <a:pt x="229" y="71"/>
                    <a:pt x="229" y="71"/>
                  </a:cubicBezTo>
                  <a:cubicBezTo>
                    <a:pt x="229" y="72"/>
                    <a:pt x="229" y="72"/>
                    <a:pt x="229" y="72"/>
                  </a:cubicBezTo>
                  <a:cubicBezTo>
                    <a:pt x="230" y="72"/>
                    <a:pt x="230" y="72"/>
                    <a:pt x="230" y="72"/>
                  </a:cubicBezTo>
                  <a:cubicBezTo>
                    <a:pt x="231" y="72"/>
                    <a:pt x="231" y="72"/>
                    <a:pt x="231" y="72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0"/>
                    <a:pt x="231" y="70"/>
                    <a:pt x="231" y="70"/>
                  </a:cubicBezTo>
                  <a:cubicBezTo>
                    <a:pt x="232" y="70"/>
                    <a:pt x="232" y="70"/>
                    <a:pt x="232" y="70"/>
                  </a:cubicBezTo>
                  <a:cubicBezTo>
                    <a:pt x="232" y="69"/>
                    <a:pt x="232" y="69"/>
                    <a:pt x="232" y="69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1" y="68"/>
                    <a:pt x="231" y="68"/>
                    <a:pt x="231" y="68"/>
                  </a:cubicBezTo>
                  <a:cubicBezTo>
                    <a:pt x="232" y="68"/>
                    <a:pt x="232" y="68"/>
                    <a:pt x="232" y="68"/>
                  </a:cubicBezTo>
                  <a:cubicBezTo>
                    <a:pt x="232" y="68"/>
                    <a:pt x="232" y="68"/>
                    <a:pt x="232" y="68"/>
                  </a:cubicBezTo>
                  <a:cubicBezTo>
                    <a:pt x="231" y="67"/>
                    <a:pt x="231" y="67"/>
                    <a:pt x="231" y="67"/>
                  </a:cubicBezTo>
                  <a:cubicBezTo>
                    <a:pt x="231" y="66"/>
                    <a:pt x="231" y="66"/>
                    <a:pt x="231" y="66"/>
                  </a:cubicBezTo>
                  <a:cubicBezTo>
                    <a:pt x="231" y="65"/>
                    <a:pt x="231" y="65"/>
                    <a:pt x="231" y="65"/>
                  </a:cubicBezTo>
                  <a:cubicBezTo>
                    <a:pt x="231" y="64"/>
                    <a:pt x="231" y="64"/>
                    <a:pt x="231" y="64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3" y="64"/>
                    <a:pt x="233" y="64"/>
                    <a:pt x="233" y="64"/>
                  </a:cubicBezTo>
                  <a:cubicBezTo>
                    <a:pt x="233" y="64"/>
                    <a:pt x="233" y="64"/>
                    <a:pt x="233" y="64"/>
                  </a:cubicBezTo>
                  <a:cubicBezTo>
                    <a:pt x="233" y="64"/>
                    <a:pt x="234" y="63"/>
                    <a:pt x="234" y="63"/>
                  </a:cubicBezTo>
                  <a:cubicBezTo>
                    <a:pt x="234" y="63"/>
                    <a:pt x="235" y="63"/>
                    <a:pt x="235" y="63"/>
                  </a:cubicBezTo>
                  <a:cubicBezTo>
                    <a:pt x="235" y="64"/>
                    <a:pt x="235" y="64"/>
                    <a:pt x="235" y="64"/>
                  </a:cubicBezTo>
                  <a:cubicBezTo>
                    <a:pt x="236" y="64"/>
                    <a:pt x="236" y="64"/>
                    <a:pt x="236" y="64"/>
                  </a:cubicBezTo>
                  <a:cubicBezTo>
                    <a:pt x="236" y="64"/>
                    <a:pt x="236" y="64"/>
                    <a:pt x="236" y="64"/>
                  </a:cubicBezTo>
                  <a:cubicBezTo>
                    <a:pt x="237" y="64"/>
                    <a:pt x="237" y="64"/>
                    <a:pt x="237" y="64"/>
                  </a:cubicBezTo>
                  <a:cubicBezTo>
                    <a:pt x="237" y="66"/>
                    <a:pt x="237" y="66"/>
                    <a:pt x="237" y="66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8" y="66"/>
                    <a:pt x="238" y="66"/>
                    <a:pt x="238" y="66"/>
                  </a:cubicBezTo>
                  <a:cubicBezTo>
                    <a:pt x="238" y="65"/>
                    <a:pt x="238" y="65"/>
                    <a:pt x="238" y="65"/>
                  </a:cubicBezTo>
                  <a:cubicBezTo>
                    <a:pt x="238" y="65"/>
                    <a:pt x="238" y="65"/>
                    <a:pt x="238" y="65"/>
                  </a:cubicBezTo>
                  <a:cubicBezTo>
                    <a:pt x="239" y="65"/>
                    <a:pt x="239" y="65"/>
                    <a:pt x="239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1" y="67"/>
                    <a:pt x="241" y="67"/>
                    <a:pt x="241" y="67"/>
                  </a:cubicBezTo>
                  <a:cubicBezTo>
                    <a:pt x="241" y="67"/>
                    <a:pt x="241" y="67"/>
                    <a:pt x="241" y="67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9"/>
                    <a:pt x="240" y="69"/>
                    <a:pt x="240" y="69"/>
                  </a:cubicBezTo>
                  <a:cubicBezTo>
                    <a:pt x="240" y="70"/>
                    <a:pt x="240" y="70"/>
                    <a:pt x="240" y="70"/>
                  </a:cubicBezTo>
                  <a:cubicBezTo>
                    <a:pt x="240" y="71"/>
                    <a:pt x="240" y="71"/>
                    <a:pt x="240" y="71"/>
                  </a:cubicBezTo>
                  <a:cubicBezTo>
                    <a:pt x="239" y="71"/>
                    <a:pt x="239" y="71"/>
                    <a:pt x="239" y="71"/>
                  </a:cubicBezTo>
                  <a:cubicBezTo>
                    <a:pt x="239" y="72"/>
                    <a:pt x="239" y="72"/>
                    <a:pt x="239" y="72"/>
                  </a:cubicBezTo>
                  <a:cubicBezTo>
                    <a:pt x="238" y="73"/>
                    <a:pt x="238" y="73"/>
                    <a:pt x="238" y="73"/>
                  </a:cubicBezTo>
                  <a:cubicBezTo>
                    <a:pt x="237" y="73"/>
                    <a:pt x="237" y="73"/>
                    <a:pt x="237" y="73"/>
                  </a:cubicBezTo>
                  <a:cubicBezTo>
                    <a:pt x="237" y="74"/>
                    <a:pt x="237" y="74"/>
                    <a:pt x="237" y="74"/>
                  </a:cubicBezTo>
                  <a:cubicBezTo>
                    <a:pt x="237" y="74"/>
                    <a:pt x="237" y="74"/>
                    <a:pt x="237" y="74"/>
                  </a:cubicBezTo>
                  <a:cubicBezTo>
                    <a:pt x="236" y="75"/>
                    <a:pt x="236" y="75"/>
                    <a:pt x="236" y="75"/>
                  </a:cubicBezTo>
                  <a:cubicBezTo>
                    <a:pt x="236" y="75"/>
                    <a:pt x="236" y="75"/>
                    <a:pt x="236" y="75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5" y="76"/>
                    <a:pt x="235" y="76"/>
                    <a:pt x="235" y="76"/>
                  </a:cubicBezTo>
                  <a:cubicBezTo>
                    <a:pt x="236" y="76"/>
                    <a:pt x="236" y="76"/>
                    <a:pt x="236" y="76"/>
                  </a:cubicBezTo>
                  <a:cubicBezTo>
                    <a:pt x="236" y="77"/>
                    <a:pt x="236" y="77"/>
                    <a:pt x="236" y="77"/>
                  </a:cubicBezTo>
                  <a:cubicBezTo>
                    <a:pt x="235" y="78"/>
                    <a:pt x="235" y="78"/>
                    <a:pt x="235" y="78"/>
                  </a:cubicBezTo>
                  <a:cubicBezTo>
                    <a:pt x="234" y="78"/>
                    <a:pt x="234" y="78"/>
                    <a:pt x="234" y="78"/>
                  </a:cubicBezTo>
                  <a:cubicBezTo>
                    <a:pt x="234" y="78"/>
                    <a:pt x="234" y="78"/>
                    <a:pt x="234" y="78"/>
                  </a:cubicBezTo>
                  <a:cubicBezTo>
                    <a:pt x="234" y="77"/>
                    <a:pt x="234" y="77"/>
                    <a:pt x="234" y="77"/>
                  </a:cubicBezTo>
                  <a:cubicBezTo>
                    <a:pt x="234" y="77"/>
                    <a:pt x="234" y="77"/>
                    <a:pt x="234" y="77"/>
                  </a:cubicBezTo>
                  <a:cubicBezTo>
                    <a:pt x="233" y="77"/>
                    <a:pt x="233" y="77"/>
                    <a:pt x="233" y="77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2" y="79"/>
                    <a:pt x="232" y="79"/>
                    <a:pt x="232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1"/>
                    <a:pt x="232" y="81"/>
                    <a:pt x="232" y="81"/>
                  </a:cubicBezTo>
                  <a:cubicBezTo>
                    <a:pt x="232" y="81"/>
                    <a:pt x="232" y="81"/>
                    <a:pt x="232" y="81"/>
                  </a:cubicBezTo>
                  <a:cubicBezTo>
                    <a:pt x="232" y="82"/>
                    <a:pt x="232" y="82"/>
                    <a:pt x="232" y="82"/>
                  </a:cubicBezTo>
                  <a:cubicBezTo>
                    <a:pt x="232" y="82"/>
                    <a:pt x="232" y="82"/>
                    <a:pt x="232" y="82"/>
                  </a:cubicBezTo>
                  <a:cubicBezTo>
                    <a:pt x="231" y="81"/>
                    <a:pt x="231" y="81"/>
                    <a:pt x="231" y="81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0" y="80"/>
                    <a:pt x="230" y="80"/>
                    <a:pt x="230" y="80"/>
                  </a:cubicBezTo>
                  <a:cubicBezTo>
                    <a:pt x="230" y="81"/>
                    <a:pt x="230" y="81"/>
                    <a:pt x="230" y="81"/>
                  </a:cubicBezTo>
                  <a:cubicBezTo>
                    <a:pt x="231" y="82"/>
                    <a:pt x="231" y="82"/>
                    <a:pt x="231" y="82"/>
                  </a:cubicBezTo>
                  <a:cubicBezTo>
                    <a:pt x="230" y="82"/>
                    <a:pt x="230" y="82"/>
                    <a:pt x="230" y="82"/>
                  </a:cubicBezTo>
                  <a:cubicBezTo>
                    <a:pt x="228" y="82"/>
                    <a:pt x="228" y="82"/>
                    <a:pt x="228" y="82"/>
                  </a:cubicBezTo>
                  <a:cubicBezTo>
                    <a:pt x="227" y="82"/>
                    <a:pt x="227" y="82"/>
                    <a:pt x="227" y="82"/>
                  </a:cubicBezTo>
                  <a:cubicBezTo>
                    <a:pt x="227" y="81"/>
                    <a:pt x="227" y="81"/>
                    <a:pt x="227" y="81"/>
                  </a:cubicBezTo>
                  <a:cubicBezTo>
                    <a:pt x="227" y="82"/>
                    <a:pt x="227" y="82"/>
                    <a:pt x="227" y="82"/>
                  </a:cubicBezTo>
                  <a:cubicBezTo>
                    <a:pt x="226" y="82"/>
                    <a:pt x="226" y="82"/>
                    <a:pt x="226" y="82"/>
                  </a:cubicBezTo>
                  <a:cubicBezTo>
                    <a:pt x="226" y="81"/>
                    <a:pt x="226" y="81"/>
                    <a:pt x="226" y="81"/>
                  </a:cubicBezTo>
                  <a:cubicBezTo>
                    <a:pt x="226" y="80"/>
                    <a:pt x="226" y="80"/>
                    <a:pt x="226" y="80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25" y="82"/>
                    <a:pt x="225" y="82"/>
                    <a:pt x="225" y="82"/>
                  </a:cubicBezTo>
                  <a:close/>
                  <a:moveTo>
                    <a:pt x="167" y="60"/>
                  </a:moveTo>
                  <a:cubicBezTo>
                    <a:pt x="167" y="59"/>
                    <a:pt x="167" y="59"/>
                    <a:pt x="167" y="59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4" y="57"/>
                    <a:pt x="174" y="57"/>
                    <a:pt x="174" y="57"/>
                  </a:cubicBezTo>
                  <a:cubicBezTo>
                    <a:pt x="171" y="59"/>
                    <a:pt x="171" y="59"/>
                    <a:pt x="171" y="59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68" y="61"/>
                    <a:pt x="168" y="61"/>
                    <a:pt x="168" y="61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7" y="60"/>
                    <a:pt x="167" y="60"/>
                    <a:pt x="167" y="60"/>
                  </a:cubicBezTo>
                  <a:close/>
                  <a:moveTo>
                    <a:pt x="210" y="76"/>
                  </a:moveTo>
                  <a:cubicBezTo>
                    <a:pt x="210" y="76"/>
                    <a:pt x="210" y="76"/>
                    <a:pt x="210" y="76"/>
                  </a:cubicBezTo>
                  <a:cubicBezTo>
                    <a:pt x="210" y="75"/>
                    <a:pt x="210" y="75"/>
                    <a:pt x="210" y="75"/>
                  </a:cubicBezTo>
                  <a:cubicBezTo>
                    <a:pt x="211" y="75"/>
                    <a:pt x="211" y="75"/>
                    <a:pt x="211" y="75"/>
                  </a:cubicBezTo>
                  <a:cubicBezTo>
                    <a:pt x="211" y="75"/>
                    <a:pt x="211" y="75"/>
                    <a:pt x="211" y="75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12" y="74"/>
                    <a:pt x="212" y="74"/>
                    <a:pt x="212" y="74"/>
                  </a:cubicBezTo>
                  <a:cubicBezTo>
                    <a:pt x="213" y="73"/>
                    <a:pt x="213" y="73"/>
                    <a:pt x="213" y="73"/>
                  </a:cubicBezTo>
                  <a:cubicBezTo>
                    <a:pt x="213" y="73"/>
                    <a:pt x="213" y="73"/>
                    <a:pt x="213" y="73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4" y="74"/>
                    <a:pt x="214" y="74"/>
                    <a:pt x="214" y="74"/>
                  </a:cubicBezTo>
                  <a:cubicBezTo>
                    <a:pt x="214" y="75"/>
                    <a:pt x="214" y="75"/>
                    <a:pt x="214" y="75"/>
                  </a:cubicBezTo>
                  <a:cubicBezTo>
                    <a:pt x="213" y="76"/>
                    <a:pt x="213" y="76"/>
                    <a:pt x="213" y="76"/>
                  </a:cubicBezTo>
                  <a:cubicBezTo>
                    <a:pt x="213" y="77"/>
                    <a:pt x="213" y="77"/>
                    <a:pt x="213" y="77"/>
                  </a:cubicBezTo>
                  <a:cubicBezTo>
                    <a:pt x="212" y="77"/>
                    <a:pt x="212" y="77"/>
                    <a:pt x="212" y="77"/>
                  </a:cubicBezTo>
                  <a:cubicBezTo>
                    <a:pt x="211" y="77"/>
                    <a:pt x="211" y="77"/>
                    <a:pt x="211" y="77"/>
                  </a:cubicBezTo>
                  <a:cubicBezTo>
                    <a:pt x="211" y="77"/>
                    <a:pt x="211" y="77"/>
                    <a:pt x="211" y="77"/>
                  </a:cubicBezTo>
                  <a:cubicBezTo>
                    <a:pt x="210" y="76"/>
                    <a:pt x="210" y="76"/>
                    <a:pt x="210" y="76"/>
                  </a:cubicBezTo>
                  <a:cubicBezTo>
                    <a:pt x="210" y="76"/>
                    <a:pt x="210" y="76"/>
                    <a:pt x="210" y="76"/>
                  </a:cubicBezTo>
                  <a:close/>
                  <a:moveTo>
                    <a:pt x="176" y="75"/>
                  </a:moveTo>
                  <a:cubicBezTo>
                    <a:pt x="176" y="74"/>
                    <a:pt x="176" y="74"/>
                    <a:pt x="176" y="74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7" y="72"/>
                    <a:pt x="177" y="72"/>
                    <a:pt x="177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80" y="72"/>
                    <a:pt x="180" y="72"/>
                    <a:pt x="180" y="72"/>
                  </a:cubicBezTo>
                  <a:cubicBezTo>
                    <a:pt x="181" y="72"/>
                    <a:pt x="181" y="72"/>
                    <a:pt x="181" y="72"/>
                  </a:cubicBezTo>
                  <a:cubicBezTo>
                    <a:pt x="182" y="71"/>
                    <a:pt x="182" y="71"/>
                    <a:pt x="182" y="71"/>
                  </a:cubicBezTo>
                  <a:cubicBezTo>
                    <a:pt x="184" y="71"/>
                    <a:pt x="184" y="71"/>
                    <a:pt x="184" y="71"/>
                  </a:cubicBezTo>
                  <a:cubicBezTo>
                    <a:pt x="185" y="72"/>
                    <a:pt x="185" y="72"/>
                    <a:pt x="185" y="72"/>
                  </a:cubicBezTo>
                  <a:cubicBezTo>
                    <a:pt x="186" y="72"/>
                    <a:pt x="186" y="72"/>
                    <a:pt x="186" y="72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7" y="71"/>
                    <a:pt x="187" y="71"/>
                    <a:pt x="187" y="71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90" y="71"/>
                    <a:pt x="190" y="71"/>
                    <a:pt x="190" y="71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88" y="71"/>
                    <a:pt x="188" y="71"/>
                    <a:pt x="188" y="71"/>
                  </a:cubicBezTo>
                  <a:cubicBezTo>
                    <a:pt x="188" y="70"/>
                    <a:pt x="188" y="70"/>
                    <a:pt x="188" y="70"/>
                  </a:cubicBezTo>
                  <a:cubicBezTo>
                    <a:pt x="187" y="71"/>
                    <a:pt x="187" y="71"/>
                    <a:pt x="187" y="71"/>
                  </a:cubicBezTo>
                  <a:cubicBezTo>
                    <a:pt x="186" y="71"/>
                    <a:pt x="186" y="71"/>
                    <a:pt x="186" y="71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5" y="70"/>
                    <a:pt x="185" y="70"/>
                    <a:pt x="185" y="70"/>
                  </a:cubicBezTo>
                  <a:cubicBezTo>
                    <a:pt x="184" y="70"/>
                    <a:pt x="184" y="70"/>
                    <a:pt x="184" y="70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2" y="70"/>
                    <a:pt x="182" y="70"/>
                    <a:pt x="182" y="70"/>
                  </a:cubicBezTo>
                  <a:cubicBezTo>
                    <a:pt x="181" y="70"/>
                    <a:pt x="181" y="70"/>
                    <a:pt x="181" y="70"/>
                  </a:cubicBezTo>
                  <a:cubicBezTo>
                    <a:pt x="180" y="70"/>
                    <a:pt x="180" y="70"/>
                    <a:pt x="180" y="70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1" y="68"/>
                    <a:pt x="181" y="68"/>
                    <a:pt x="181" y="68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4" y="69"/>
                    <a:pt x="174" y="69"/>
                    <a:pt x="174" y="69"/>
                  </a:cubicBezTo>
                  <a:cubicBezTo>
                    <a:pt x="174" y="68"/>
                    <a:pt x="174" y="68"/>
                    <a:pt x="174" y="6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173" y="67"/>
                    <a:pt x="173" y="67"/>
                    <a:pt x="173" y="67"/>
                  </a:cubicBezTo>
                  <a:cubicBezTo>
                    <a:pt x="173" y="67"/>
                    <a:pt x="173" y="67"/>
                    <a:pt x="173" y="67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1" y="67"/>
                    <a:pt x="171" y="67"/>
                    <a:pt x="171" y="67"/>
                  </a:cubicBezTo>
                  <a:cubicBezTo>
                    <a:pt x="169" y="66"/>
                    <a:pt x="169" y="66"/>
                    <a:pt x="169" y="66"/>
                  </a:cubicBezTo>
                  <a:cubicBezTo>
                    <a:pt x="169" y="65"/>
                    <a:pt x="169" y="65"/>
                    <a:pt x="169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72" y="63"/>
                    <a:pt x="172" y="63"/>
                    <a:pt x="172" y="63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5" y="63"/>
                    <a:pt x="175" y="63"/>
                    <a:pt x="175" y="63"/>
                  </a:cubicBezTo>
                  <a:cubicBezTo>
                    <a:pt x="176" y="64"/>
                    <a:pt x="176" y="64"/>
                    <a:pt x="176" y="64"/>
                  </a:cubicBezTo>
                  <a:cubicBezTo>
                    <a:pt x="177" y="64"/>
                    <a:pt x="177" y="64"/>
                    <a:pt x="177" y="64"/>
                  </a:cubicBezTo>
                  <a:cubicBezTo>
                    <a:pt x="178" y="63"/>
                    <a:pt x="178" y="63"/>
                    <a:pt x="178" y="63"/>
                  </a:cubicBezTo>
                  <a:cubicBezTo>
                    <a:pt x="179" y="63"/>
                    <a:pt x="179" y="63"/>
                    <a:pt x="179" y="63"/>
                  </a:cubicBezTo>
                  <a:cubicBezTo>
                    <a:pt x="180" y="63"/>
                    <a:pt x="180" y="63"/>
                    <a:pt x="180" y="63"/>
                  </a:cubicBezTo>
                  <a:cubicBezTo>
                    <a:pt x="179" y="62"/>
                    <a:pt x="179" y="62"/>
                    <a:pt x="179" y="62"/>
                  </a:cubicBezTo>
                  <a:cubicBezTo>
                    <a:pt x="179" y="62"/>
                    <a:pt x="179" y="62"/>
                    <a:pt x="179" y="62"/>
                  </a:cubicBezTo>
                  <a:cubicBezTo>
                    <a:pt x="178" y="62"/>
                    <a:pt x="178" y="62"/>
                    <a:pt x="178" y="62"/>
                  </a:cubicBezTo>
                  <a:cubicBezTo>
                    <a:pt x="177" y="62"/>
                    <a:pt x="177" y="62"/>
                    <a:pt x="177" y="62"/>
                  </a:cubicBezTo>
                  <a:cubicBezTo>
                    <a:pt x="175" y="62"/>
                    <a:pt x="175" y="62"/>
                    <a:pt x="175" y="62"/>
                  </a:cubicBezTo>
                  <a:cubicBezTo>
                    <a:pt x="174" y="62"/>
                    <a:pt x="174" y="62"/>
                    <a:pt x="174" y="62"/>
                  </a:cubicBezTo>
                  <a:cubicBezTo>
                    <a:pt x="174" y="61"/>
                    <a:pt x="174" y="61"/>
                    <a:pt x="174" y="61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6" y="59"/>
                    <a:pt x="176" y="59"/>
                    <a:pt x="176" y="59"/>
                  </a:cubicBezTo>
                  <a:cubicBezTo>
                    <a:pt x="177" y="59"/>
                    <a:pt x="177" y="59"/>
                    <a:pt x="177" y="59"/>
                  </a:cubicBezTo>
                  <a:cubicBezTo>
                    <a:pt x="178" y="59"/>
                    <a:pt x="178" y="59"/>
                    <a:pt x="178" y="59"/>
                  </a:cubicBezTo>
                  <a:cubicBezTo>
                    <a:pt x="180" y="59"/>
                    <a:pt x="180" y="59"/>
                    <a:pt x="180" y="59"/>
                  </a:cubicBezTo>
                  <a:cubicBezTo>
                    <a:pt x="181" y="59"/>
                    <a:pt x="181" y="59"/>
                    <a:pt x="181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2" y="59"/>
                    <a:pt x="182" y="59"/>
                    <a:pt x="182" y="59"/>
                  </a:cubicBezTo>
                  <a:cubicBezTo>
                    <a:pt x="181" y="58"/>
                    <a:pt x="181" y="58"/>
                    <a:pt x="181" y="5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79" y="58"/>
                    <a:pt x="179" y="58"/>
                    <a:pt x="179" y="58"/>
                  </a:cubicBezTo>
                  <a:cubicBezTo>
                    <a:pt x="178" y="57"/>
                    <a:pt x="178" y="57"/>
                    <a:pt x="178" y="57"/>
                  </a:cubicBezTo>
                  <a:cubicBezTo>
                    <a:pt x="179" y="56"/>
                    <a:pt x="179" y="56"/>
                    <a:pt x="179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82" y="55"/>
                    <a:pt x="182" y="55"/>
                    <a:pt x="182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85" y="55"/>
                    <a:pt x="185" y="55"/>
                    <a:pt x="185" y="55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4" y="54"/>
                    <a:pt x="184" y="54"/>
                    <a:pt x="184" y="54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184" y="53"/>
                    <a:pt x="184" y="53"/>
                    <a:pt x="184" y="53"/>
                  </a:cubicBezTo>
                  <a:cubicBezTo>
                    <a:pt x="186" y="53"/>
                    <a:pt x="186" y="53"/>
                    <a:pt x="186" y="53"/>
                  </a:cubicBezTo>
                  <a:cubicBezTo>
                    <a:pt x="187" y="53"/>
                    <a:pt x="187" y="53"/>
                    <a:pt x="187" y="53"/>
                  </a:cubicBezTo>
                  <a:cubicBezTo>
                    <a:pt x="188" y="53"/>
                    <a:pt x="188" y="53"/>
                    <a:pt x="188" y="53"/>
                  </a:cubicBezTo>
                  <a:cubicBezTo>
                    <a:pt x="189" y="54"/>
                    <a:pt x="189" y="54"/>
                    <a:pt x="189" y="54"/>
                  </a:cubicBezTo>
                  <a:cubicBezTo>
                    <a:pt x="190" y="55"/>
                    <a:pt x="190" y="55"/>
                    <a:pt x="190" y="55"/>
                  </a:cubicBezTo>
                  <a:cubicBezTo>
                    <a:pt x="189" y="55"/>
                    <a:pt x="189" y="55"/>
                    <a:pt x="189" y="55"/>
                  </a:cubicBezTo>
                  <a:cubicBezTo>
                    <a:pt x="188" y="56"/>
                    <a:pt x="188" y="56"/>
                    <a:pt x="188" y="56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90" y="57"/>
                    <a:pt x="190" y="57"/>
                    <a:pt x="190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192" y="57"/>
                    <a:pt x="192" y="57"/>
                    <a:pt x="192" y="57"/>
                  </a:cubicBezTo>
                  <a:cubicBezTo>
                    <a:pt x="192" y="57"/>
                    <a:pt x="192" y="57"/>
                    <a:pt x="192" y="57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3" y="59"/>
                    <a:pt x="193" y="59"/>
                    <a:pt x="193" y="59"/>
                  </a:cubicBezTo>
                  <a:cubicBezTo>
                    <a:pt x="192" y="59"/>
                    <a:pt x="192" y="59"/>
                    <a:pt x="192" y="59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2" y="66"/>
                    <a:pt x="192" y="66"/>
                    <a:pt x="192" y="66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196" y="67"/>
                    <a:pt x="196" y="67"/>
                    <a:pt x="196" y="67"/>
                  </a:cubicBezTo>
                  <a:cubicBezTo>
                    <a:pt x="198" y="68"/>
                    <a:pt x="198" y="68"/>
                    <a:pt x="198" y="68"/>
                  </a:cubicBezTo>
                  <a:cubicBezTo>
                    <a:pt x="198" y="69"/>
                    <a:pt x="198" y="69"/>
                    <a:pt x="198" y="69"/>
                  </a:cubicBezTo>
                  <a:cubicBezTo>
                    <a:pt x="199" y="69"/>
                    <a:pt x="199" y="69"/>
                    <a:pt x="199" y="69"/>
                  </a:cubicBezTo>
                  <a:cubicBezTo>
                    <a:pt x="199" y="68"/>
                    <a:pt x="199" y="68"/>
                    <a:pt x="199" y="68"/>
                  </a:cubicBezTo>
                  <a:cubicBezTo>
                    <a:pt x="198" y="68"/>
                    <a:pt x="198" y="68"/>
                    <a:pt x="198" y="68"/>
                  </a:cubicBezTo>
                  <a:cubicBezTo>
                    <a:pt x="200" y="67"/>
                    <a:pt x="200" y="67"/>
                    <a:pt x="200" y="67"/>
                  </a:cubicBezTo>
                  <a:cubicBezTo>
                    <a:pt x="199" y="66"/>
                    <a:pt x="199" y="66"/>
                    <a:pt x="199" y="66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198" y="64"/>
                    <a:pt x="198" y="64"/>
                    <a:pt x="198" y="64"/>
                  </a:cubicBezTo>
                  <a:cubicBezTo>
                    <a:pt x="199" y="63"/>
                    <a:pt x="199" y="63"/>
                    <a:pt x="199" y="63"/>
                  </a:cubicBezTo>
                  <a:cubicBezTo>
                    <a:pt x="199" y="63"/>
                    <a:pt x="199" y="63"/>
                    <a:pt x="199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2"/>
                    <a:pt x="202" y="62"/>
                    <a:pt x="202" y="62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201" y="60"/>
                    <a:pt x="201" y="60"/>
                    <a:pt x="201" y="60"/>
                  </a:cubicBezTo>
                  <a:cubicBezTo>
                    <a:pt x="201" y="59"/>
                    <a:pt x="201" y="59"/>
                    <a:pt x="201" y="59"/>
                  </a:cubicBezTo>
                  <a:cubicBezTo>
                    <a:pt x="200" y="58"/>
                    <a:pt x="200" y="58"/>
                    <a:pt x="200" y="58"/>
                  </a:cubicBezTo>
                  <a:cubicBezTo>
                    <a:pt x="201" y="57"/>
                    <a:pt x="201" y="57"/>
                    <a:pt x="201" y="57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203" y="57"/>
                    <a:pt x="203" y="57"/>
                    <a:pt x="203" y="57"/>
                  </a:cubicBezTo>
                  <a:cubicBezTo>
                    <a:pt x="203" y="57"/>
                    <a:pt x="203" y="57"/>
                    <a:pt x="203" y="57"/>
                  </a:cubicBezTo>
                  <a:cubicBezTo>
                    <a:pt x="203" y="56"/>
                    <a:pt x="203" y="56"/>
                    <a:pt x="203" y="56"/>
                  </a:cubicBezTo>
                  <a:cubicBezTo>
                    <a:pt x="204" y="56"/>
                    <a:pt x="204" y="56"/>
                    <a:pt x="204" y="56"/>
                  </a:cubicBezTo>
                  <a:cubicBezTo>
                    <a:pt x="206" y="54"/>
                    <a:pt x="206" y="54"/>
                    <a:pt x="206" y="54"/>
                  </a:cubicBezTo>
                  <a:cubicBezTo>
                    <a:pt x="207" y="54"/>
                    <a:pt x="207" y="54"/>
                    <a:pt x="207" y="54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7" y="56"/>
                    <a:pt x="207" y="56"/>
                    <a:pt x="207" y="56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7" y="58"/>
                    <a:pt x="207" y="58"/>
                    <a:pt x="207" y="58"/>
                  </a:cubicBezTo>
                  <a:cubicBezTo>
                    <a:pt x="207" y="59"/>
                    <a:pt x="207" y="59"/>
                    <a:pt x="207" y="59"/>
                  </a:cubicBezTo>
                  <a:cubicBezTo>
                    <a:pt x="207" y="59"/>
                    <a:pt x="207" y="59"/>
                    <a:pt x="207" y="59"/>
                  </a:cubicBezTo>
                  <a:cubicBezTo>
                    <a:pt x="207" y="61"/>
                    <a:pt x="207" y="61"/>
                    <a:pt x="207" y="61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4" y="63"/>
                    <a:pt x="204" y="63"/>
                    <a:pt x="204" y="63"/>
                  </a:cubicBezTo>
                  <a:cubicBezTo>
                    <a:pt x="204" y="64"/>
                    <a:pt x="204" y="64"/>
                    <a:pt x="204" y="64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7" y="63"/>
                    <a:pt x="207" y="63"/>
                    <a:pt x="207" y="63"/>
                  </a:cubicBezTo>
                  <a:cubicBezTo>
                    <a:pt x="207" y="64"/>
                    <a:pt x="207" y="64"/>
                    <a:pt x="207" y="64"/>
                  </a:cubicBezTo>
                  <a:cubicBezTo>
                    <a:pt x="206" y="65"/>
                    <a:pt x="206" y="65"/>
                    <a:pt x="206" y="65"/>
                  </a:cubicBezTo>
                  <a:cubicBezTo>
                    <a:pt x="205" y="65"/>
                    <a:pt x="205" y="65"/>
                    <a:pt x="205" y="65"/>
                  </a:cubicBezTo>
                  <a:cubicBezTo>
                    <a:pt x="204" y="66"/>
                    <a:pt x="204" y="66"/>
                    <a:pt x="204" y="66"/>
                  </a:cubicBezTo>
                  <a:cubicBezTo>
                    <a:pt x="203" y="67"/>
                    <a:pt x="203" y="67"/>
                    <a:pt x="203" y="67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7" y="65"/>
                    <a:pt x="207" y="65"/>
                    <a:pt x="207" y="65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7" y="68"/>
                    <a:pt x="207" y="68"/>
                    <a:pt x="207" y="68"/>
                  </a:cubicBezTo>
                  <a:cubicBezTo>
                    <a:pt x="207" y="69"/>
                    <a:pt x="207" y="69"/>
                    <a:pt x="207" y="69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9" y="68"/>
                    <a:pt x="209" y="68"/>
                    <a:pt x="209" y="68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212" y="65"/>
                    <a:pt x="212" y="65"/>
                    <a:pt x="212" y="65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8"/>
                    <a:pt x="213" y="68"/>
                    <a:pt x="213" y="68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1" y="71"/>
                    <a:pt x="211" y="71"/>
                    <a:pt x="211" y="71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9" y="71"/>
                    <a:pt x="209" y="71"/>
                    <a:pt x="209" y="71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8" y="74"/>
                    <a:pt x="208" y="74"/>
                    <a:pt x="208" y="74"/>
                  </a:cubicBezTo>
                  <a:cubicBezTo>
                    <a:pt x="208" y="74"/>
                    <a:pt x="208" y="74"/>
                    <a:pt x="208" y="74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4" y="76"/>
                    <a:pt x="204" y="76"/>
                    <a:pt x="204" y="76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01" y="77"/>
                    <a:pt x="201" y="77"/>
                    <a:pt x="201" y="77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199" y="74"/>
                    <a:pt x="199" y="74"/>
                    <a:pt x="199" y="74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198" y="76"/>
                    <a:pt x="198" y="76"/>
                    <a:pt x="198" y="76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7" y="74"/>
                    <a:pt x="197" y="74"/>
                    <a:pt x="197" y="74"/>
                  </a:cubicBezTo>
                  <a:cubicBezTo>
                    <a:pt x="197" y="74"/>
                    <a:pt x="197" y="74"/>
                    <a:pt x="197" y="74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2" y="75"/>
                    <a:pt x="192" y="75"/>
                    <a:pt x="192" y="75"/>
                  </a:cubicBezTo>
                  <a:cubicBezTo>
                    <a:pt x="192" y="75"/>
                    <a:pt x="192" y="75"/>
                    <a:pt x="192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9" y="75"/>
                    <a:pt x="189" y="75"/>
                    <a:pt x="189" y="75"/>
                  </a:cubicBezTo>
                  <a:cubicBezTo>
                    <a:pt x="188" y="75"/>
                    <a:pt x="188" y="75"/>
                    <a:pt x="188" y="75"/>
                  </a:cubicBezTo>
                  <a:cubicBezTo>
                    <a:pt x="188" y="76"/>
                    <a:pt x="188" y="76"/>
                    <a:pt x="188" y="76"/>
                  </a:cubicBezTo>
                  <a:cubicBezTo>
                    <a:pt x="188" y="76"/>
                    <a:pt x="188" y="76"/>
                    <a:pt x="188" y="76"/>
                  </a:cubicBezTo>
                  <a:cubicBezTo>
                    <a:pt x="187" y="76"/>
                    <a:pt x="187" y="76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86" y="77"/>
                    <a:pt x="186" y="77"/>
                    <a:pt x="186" y="77"/>
                  </a:cubicBezTo>
                  <a:cubicBezTo>
                    <a:pt x="185" y="77"/>
                    <a:pt x="185" y="77"/>
                    <a:pt x="185" y="77"/>
                  </a:cubicBezTo>
                  <a:cubicBezTo>
                    <a:pt x="184" y="77"/>
                    <a:pt x="184" y="77"/>
                    <a:pt x="184" y="77"/>
                  </a:cubicBezTo>
                  <a:cubicBezTo>
                    <a:pt x="183" y="77"/>
                    <a:pt x="183" y="77"/>
                    <a:pt x="183" y="77"/>
                  </a:cubicBezTo>
                  <a:cubicBezTo>
                    <a:pt x="183" y="77"/>
                    <a:pt x="183" y="77"/>
                    <a:pt x="183" y="77"/>
                  </a:cubicBezTo>
                  <a:cubicBezTo>
                    <a:pt x="182" y="77"/>
                    <a:pt x="182" y="77"/>
                    <a:pt x="182" y="77"/>
                  </a:cubicBezTo>
                  <a:cubicBezTo>
                    <a:pt x="181" y="77"/>
                    <a:pt x="181" y="77"/>
                    <a:pt x="181" y="77"/>
                  </a:cubicBezTo>
                  <a:cubicBezTo>
                    <a:pt x="179" y="77"/>
                    <a:pt x="179" y="77"/>
                    <a:pt x="179" y="77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77" y="76"/>
                    <a:pt x="177" y="76"/>
                    <a:pt x="177" y="76"/>
                  </a:cubicBezTo>
                  <a:cubicBezTo>
                    <a:pt x="176" y="76"/>
                    <a:pt x="176" y="76"/>
                    <a:pt x="176" y="76"/>
                  </a:cubicBezTo>
                  <a:cubicBezTo>
                    <a:pt x="176" y="75"/>
                    <a:pt x="176" y="75"/>
                    <a:pt x="176" y="75"/>
                  </a:cubicBezTo>
                  <a:close/>
                  <a:moveTo>
                    <a:pt x="123" y="100"/>
                  </a:moveTo>
                  <a:cubicBezTo>
                    <a:pt x="123" y="98"/>
                    <a:pt x="123" y="98"/>
                    <a:pt x="123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4"/>
                    <a:pt x="124" y="94"/>
                    <a:pt x="124" y="94"/>
                  </a:cubicBezTo>
                  <a:cubicBezTo>
                    <a:pt x="123" y="94"/>
                    <a:pt x="123" y="94"/>
                    <a:pt x="123" y="94"/>
                  </a:cubicBezTo>
                  <a:cubicBezTo>
                    <a:pt x="122" y="92"/>
                    <a:pt x="122" y="92"/>
                    <a:pt x="122" y="92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1"/>
                    <a:pt x="123" y="91"/>
                    <a:pt x="123" y="91"/>
                  </a:cubicBezTo>
                  <a:cubicBezTo>
                    <a:pt x="122" y="91"/>
                    <a:pt x="122" y="91"/>
                    <a:pt x="122" y="91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0"/>
                    <a:pt x="120" y="90"/>
                    <a:pt x="120" y="90"/>
                  </a:cubicBezTo>
                  <a:cubicBezTo>
                    <a:pt x="121" y="90"/>
                    <a:pt x="121" y="90"/>
                    <a:pt x="121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3" y="89"/>
                    <a:pt x="123" y="89"/>
                    <a:pt x="123" y="89"/>
                  </a:cubicBezTo>
                  <a:cubicBezTo>
                    <a:pt x="123" y="88"/>
                    <a:pt x="123" y="88"/>
                    <a:pt x="123" y="88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25" y="88"/>
                    <a:pt x="125" y="88"/>
                    <a:pt x="125" y="88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8" y="85"/>
                    <a:pt x="128" y="85"/>
                    <a:pt x="128" y="85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32" y="84"/>
                    <a:pt x="132" y="84"/>
                    <a:pt x="132" y="84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32" y="81"/>
                    <a:pt x="132" y="81"/>
                    <a:pt x="132" y="81"/>
                  </a:cubicBezTo>
                  <a:cubicBezTo>
                    <a:pt x="134" y="79"/>
                    <a:pt x="134" y="79"/>
                    <a:pt x="134" y="79"/>
                  </a:cubicBezTo>
                  <a:cubicBezTo>
                    <a:pt x="135" y="78"/>
                    <a:pt x="135" y="78"/>
                    <a:pt x="135" y="78"/>
                  </a:cubicBezTo>
                  <a:cubicBezTo>
                    <a:pt x="137" y="78"/>
                    <a:pt x="137" y="78"/>
                    <a:pt x="137" y="78"/>
                  </a:cubicBezTo>
                  <a:cubicBezTo>
                    <a:pt x="137" y="77"/>
                    <a:pt x="137" y="77"/>
                    <a:pt x="137" y="77"/>
                  </a:cubicBezTo>
                  <a:cubicBezTo>
                    <a:pt x="138" y="76"/>
                    <a:pt x="138" y="76"/>
                    <a:pt x="138" y="76"/>
                  </a:cubicBezTo>
                  <a:cubicBezTo>
                    <a:pt x="139" y="76"/>
                    <a:pt x="139" y="76"/>
                    <a:pt x="139" y="76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139" y="75"/>
                    <a:pt x="139" y="75"/>
                    <a:pt x="139" y="75"/>
                  </a:cubicBezTo>
                  <a:cubicBezTo>
                    <a:pt x="139" y="73"/>
                    <a:pt x="139" y="73"/>
                    <a:pt x="139" y="73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1" y="70"/>
                    <a:pt x="141" y="70"/>
                    <a:pt x="141" y="70"/>
                  </a:cubicBezTo>
                  <a:cubicBezTo>
                    <a:pt x="142" y="70"/>
                    <a:pt x="142" y="70"/>
                    <a:pt x="142" y="70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50" y="69"/>
                    <a:pt x="150" y="69"/>
                    <a:pt x="150" y="69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2" y="71"/>
                    <a:pt x="152" y="71"/>
                    <a:pt x="152" y="71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5" y="74"/>
                    <a:pt x="155" y="74"/>
                    <a:pt x="155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60" y="75"/>
                    <a:pt x="160" y="75"/>
                    <a:pt x="160" y="75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2" y="75"/>
                    <a:pt x="162" y="75"/>
                    <a:pt x="162" y="75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4" y="82"/>
                    <a:pt x="164" y="82"/>
                    <a:pt x="164" y="82"/>
                  </a:cubicBezTo>
                  <a:cubicBezTo>
                    <a:pt x="164" y="82"/>
                    <a:pt x="164" y="82"/>
                    <a:pt x="164" y="82"/>
                  </a:cubicBezTo>
                  <a:cubicBezTo>
                    <a:pt x="164" y="83"/>
                    <a:pt x="164" y="83"/>
                    <a:pt x="164" y="83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1" y="86"/>
                    <a:pt x="161" y="86"/>
                    <a:pt x="161" y="86"/>
                  </a:cubicBezTo>
                  <a:cubicBezTo>
                    <a:pt x="159" y="86"/>
                    <a:pt x="159" y="86"/>
                    <a:pt x="159" y="86"/>
                  </a:cubicBezTo>
                  <a:cubicBezTo>
                    <a:pt x="158" y="86"/>
                    <a:pt x="158" y="86"/>
                    <a:pt x="158" y="86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2" y="88"/>
                    <a:pt x="152" y="88"/>
                    <a:pt x="152" y="88"/>
                  </a:cubicBezTo>
                  <a:cubicBezTo>
                    <a:pt x="151" y="88"/>
                    <a:pt x="151" y="88"/>
                    <a:pt x="151" y="88"/>
                  </a:cubicBezTo>
                  <a:cubicBezTo>
                    <a:pt x="150" y="89"/>
                    <a:pt x="150" y="89"/>
                    <a:pt x="150" y="89"/>
                  </a:cubicBezTo>
                  <a:cubicBezTo>
                    <a:pt x="149" y="89"/>
                    <a:pt x="149" y="89"/>
                    <a:pt x="149" y="89"/>
                  </a:cubicBezTo>
                  <a:cubicBezTo>
                    <a:pt x="148" y="89"/>
                    <a:pt x="148" y="89"/>
                    <a:pt x="148" y="89"/>
                  </a:cubicBezTo>
                  <a:cubicBezTo>
                    <a:pt x="148" y="89"/>
                    <a:pt x="148" y="89"/>
                    <a:pt x="148" y="89"/>
                  </a:cubicBezTo>
                  <a:cubicBezTo>
                    <a:pt x="147" y="89"/>
                    <a:pt x="147" y="89"/>
                    <a:pt x="147" y="89"/>
                  </a:cubicBezTo>
                  <a:cubicBezTo>
                    <a:pt x="146" y="89"/>
                    <a:pt x="146" y="89"/>
                    <a:pt x="146" y="89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2" y="92"/>
                    <a:pt x="142" y="92"/>
                    <a:pt x="142" y="92"/>
                  </a:cubicBezTo>
                  <a:cubicBezTo>
                    <a:pt x="141" y="93"/>
                    <a:pt x="141" y="93"/>
                    <a:pt x="141" y="93"/>
                  </a:cubicBezTo>
                  <a:cubicBezTo>
                    <a:pt x="140" y="93"/>
                    <a:pt x="140" y="93"/>
                    <a:pt x="140" y="93"/>
                  </a:cubicBezTo>
                  <a:cubicBezTo>
                    <a:pt x="139" y="92"/>
                    <a:pt x="139" y="92"/>
                    <a:pt x="139" y="92"/>
                  </a:cubicBezTo>
                  <a:cubicBezTo>
                    <a:pt x="139" y="93"/>
                    <a:pt x="139" y="93"/>
                    <a:pt x="139" y="93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35" y="97"/>
                    <a:pt x="135" y="97"/>
                    <a:pt x="135" y="97"/>
                  </a:cubicBezTo>
                  <a:cubicBezTo>
                    <a:pt x="136" y="97"/>
                    <a:pt x="136" y="97"/>
                    <a:pt x="136" y="97"/>
                  </a:cubicBezTo>
                  <a:cubicBezTo>
                    <a:pt x="134" y="99"/>
                    <a:pt x="134" y="99"/>
                    <a:pt x="134" y="99"/>
                  </a:cubicBezTo>
                  <a:cubicBezTo>
                    <a:pt x="134" y="99"/>
                    <a:pt x="134" y="99"/>
                    <a:pt x="134" y="99"/>
                  </a:cubicBezTo>
                  <a:cubicBezTo>
                    <a:pt x="132" y="99"/>
                    <a:pt x="132" y="99"/>
                    <a:pt x="132" y="99"/>
                  </a:cubicBezTo>
                  <a:cubicBezTo>
                    <a:pt x="131" y="100"/>
                    <a:pt x="131" y="100"/>
                    <a:pt x="131" y="100"/>
                  </a:cubicBezTo>
                  <a:cubicBezTo>
                    <a:pt x="130" y="100"/>
                    <a:pt x="130" y="100"/>
                    <a:pt x="130" y="100"/>
                  </a:cubicBezTo>
                  <a:cubicBezTo>
                    <a:pt x="130" y="99"/>
                    <a:pt x="130" y="99"/>
                    <a:pt x="130" y="99"/>
                  </a:cubicBezTo>
                  <a:cubicBezTo>
                    <a:pt x="130" y="99"/>
                    <a:pt x="130" y="99"/>
                    <a:pt x="130" y="99"/>
                  </a:cubicBezTo>
                  <a:cubicBezTo>
                    <a:pt x="130" y="98"/>
                    <a:pt x="130" y="98"/>
                    <a:pt x="130" y="98"/>
                  </a:cubicBezTo>
                  <a:cubicBezTo>
                    <a:pt x="130" y="97"/>
                    <a:pt x="130" y="97"/>
                    <a:pt x="130" y="97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7" y="100"/>
                    <a:pt x="127" y="100"/>
                    <a:pt x="127" y="100"/>
                  </a:cubicBezTo>
                  <a:cubicBezTo>
                    <a:pt x="126" y="100"/>
                    <a:pt x="126" y="100"/>
                    <a:pt x="126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100"/>
                    <a:pt x="123" y="100"/>
                    <a:pt x="123" y="100"/>
                  </a:cubicBezTo>
                  <a:close/>
                  <a:moveTo>
                    <a:pt x="236" y="88"/>
                  </a:moveTo>
                  <a:cubicBezTo>
                    <a:pt x="236" y="88"/>
                    <a:pt x="236" y="88"/>
                    <a:pt x="236" y="88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6" y="90"/>
                    <a:pt x="236" y="90"/>
                    <a:pt x="236" y="90"/>
                  </a:cubicBezTo>
                  <a:cubicBezTo>
                    <a:pt x="235" y="89"/>
                    <a:pt x="235" y="89"/>
                    <a:pt x="235" y="89"/>
                  </a:cubicBezTo>
                  <a:cubicBezTo>
                    <a:pt x="235" y="88"/>
                    <a:pt x="235" y="88"/>
                    <a:pt x="235" y="88"/>
                  </a:cubicBezTo>
                  <a:cubicBezTo>
                    <a:pt x="236" y="88"/>
                    <a:pt x="236" y="88"/>
                    <a:pt x="236" y="88"/>
                  </a:cubicBezTo>
                  <a:close/>
                  <a:moveTo>
                    <a:pt x="227" y="88"/>
                  </a:moveTo>
                  <a:cubicBezTo>
                    <a:pt x="227" y="87"/>
                    <a:pt x="227" y="87"/>
                    <a:pt x="227" y="87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7" y="88"/>
                    <a:pt x="227" y="88"/>
                    <a:pt x="227" y="88"/>
                  </a:cubicBezTo>
                  <a:close/>
                  <a:moveTo>
                    <a:pt x="218" y="92"/>
                  </a:moveTo>
                  <a:cubicBezTo>
                    <a:pt x="219" y="93"/>
                    <a:pt x="219" y="93"/>
                    <a:pt x="219" y="93"/>
                  </a:cubicBezTo>
                  <a:cubicBezTo>
                    <a:pt x="220" y="93"/>
                    <a:pt x="220" y="93"/>
                    <a:pt x="220" y="93"/>
                  </a:cubicBezTo>
                  <a:cubicBezTo>
                    <a:pt x="221" y="94"/>
                    <a:pt x="221" y="94"/>
                    <a:pt x="221" y="94"/>
                  </a:cubicBezTo>
                  <a:cubicBezTo>
                    <a:pt x="221" y="94"/>
                    <a:pt x="221" y="94"/>
                    <a:pt x="221" y="94"/>
                  </a:cubicBezTo>
                  <a:cubicBezTo>
                    <a:pt x="222" y="94"/>
                    <a:pt x="222" y="94"/>
                    <a:pt x="222" y="94"/>
                  </a:cubicBezTo>
                  <a:cubicBezTo>
                    <a:pt x="223" y="93"/>
                    <a:pt x="223" y="93"/>
                    <a:pt x="223" y="93"/>
                  </a:cubicBezTo>
                  <a:cubicBezTo>
                    <a:pt x="224" y="94"/>
                    <a:pt x="224" y="94"/>
                    <a:pt x="224" y="94"/>
                  </a:cubicBezTo>
                  <a:cubicBezTo>
                    <a:pt x="225" y="93"/>
                    <a:pt x="225" y="93"/>
                    <a:pt x="225" y="93"/>
                  </a:cubicBezTo>
                  <a:cubicBezTo>
                    <a:pt x="225" y="93"/>
                    <a:pt x="225" y="93"/>
                    <a:pt x="225" y="93"/>
                  </a:cubicBezTo>
                  <a:cubicBezTo>
                    <a:pt x="226" y="93"/>
                    <a:pt x="226" y="93"/>
                    <a:pt x="226" y="93"/>
                  </a:cubicBezTo>
                  <a:cubicBezTo>
                    <a:pt x="226" y="92"/>
                    <a:pt x="226" y="92"/>
                    <a:pt x="226" y="92"/>
                  </a:cubicBezTo>
                  <a:cubicBezTo>
                    <a:pt x="225" y="92"/>
                    <a:pt x="225" y="92"/>
                    <a:pt x="225" y="92"/>
                  </a:cubicBezTo>
                  <a:cubicBezTo>
                    <a:pt x="224" y="92"/>
                    <a:pt x="224" y="92"/>
                    <a:pt x="224" y="92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22" y="92"/>
                    <a:pt x="222" y="92"/>
                    <a:pt x="222" y="92"/>
                  </a:cubicBezTo>
                  <a:cubicBezTo>
                    <a:pt x="221" y="92"/>
                    <a:pt x="221" y="92"/>
                    <a:pt x="221" y="92"/>
                  </a:cubicBezTo>
                  <a:cubicBezTo>
                    <a:pt x="220" y="92"/>
                    <a:pt x="220" y="92"/>
                    <a:pt x="220" y="92"/>
                  </a:cubicBezTo>
                  <a:cubicBezTo>
                    <a:pt x="219" y="92"/>
                    <a:pt x="219" y="92"/>
                    <a:pt x="219" y="92"/>
                  </a:cubicBezTo>
                  <a:cubicBezTo>
                    <a:pt x="218" y="92"/>
                    <a:pt x="218" y="92"/>
                    <a:pt x="218" y="92"/>
                  </a:cubicBezTo>
                  <a:close/>
                  <a:moveTo>
                    <a:pt x="214" y="120"/>
                  </a:moveTo>
                  <a:cubicBezTo>
                    <a:pt x="213" y="120"/>
                    <a:pt x="213" y="120"/>
                    <a:pt x="213" y="120"/>
                  </a:cubicBezTo>
                  <a:cubicBezTo>
                    <a:pt x="213" y="120"/>
                    <a:pt x="213" y="120"/>
                    <a:pt x="213" y="120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4" y="120"/>
                    <a:pt x="214" y="120"/>
                    <a:pt x="214" y="120"/>
                  </a:cubicBezTo>
                  <a:close/>
                  <a:moveTo>
                    <a:pt x="208" y="120"/>
                  </a:moveTo>
                  <a:cubicBezTo>
                    <a:pt x="208" y="119"/>
                    <a:pt x="208" y="119"/>
                    <a:pt x="208" y="119"/>
                  </a:cubicBezTo>
                  <a:cubicBezTo>
                    <a:pt x="208" y="118"/>
                    <a:pt x="208" y="118"/>
                    <a:pt x="208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7" y="116"/>
                    <a:pt x="207" y="116"/>
                    <a:pt x="207" y="116"/>
                  </a:cubicBezTo>
                  <a:cubicBezTo>
                    <a:pt x="206" y="116"/>
                    <a:pt x="206" y="116"/>
                    <a:pt x="206" y="116"/>
                  </a:cubicBezTo>
                  <a:cubicBezTo>
                    <a:pt x="207" y="115"/>
                    <a:pt x="207" y="115"/>
                    <a:pt x="207" y="115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207" y="113"/>
                    <a:pt x="207" y="113"/>
                    <a:pt x="207" y="113"/>
                  </a:cubicBezTo>
                  <a:cubicBezTo>
                    <a:pt x="206" y="113"/>
                    <a:pt x="206" y="113"/>
                    <a:pt x="206" y="113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10"/>
                    <a:pt x="205" y="110"/>
                    <a:pt x="205" y="110"/>
                  </a:cubicBezTo>
                  <a:cubicBezTo>
                    <a:pt x="204" y="109"/>
                    <a:pt x="204" y="109"/>
                    <a:pt x="204" y="109"/>
                  </a:cubicBezTo>
                  <a:cubicBezTo>
                    <a:pt x="204" y="109"/>
                    <a:pt x="204" y="109"/>
                    <a:pt x="204" y="109"/>
                  </a:cubicBezTo>
                  <a:cubicBezTo>
                    <a:pt x="204" y="108"/>
                    <a:pt x="204" y="108"/>
                    <a:pt x="204" y="108"/>
                  </a:cubicBezTo>
                  <a:cubicBezTo>
                    <a:pt x="204" y="107"/>
                    <a:pt x="204" y="107"/>
                    <a:pt x="204" y="107"/>
                  </a:cubicBezTo>
                  <a:cubicBezTo>
                    <a:pt x="203" y="107"/>
                    <a:pt x="203" y="107"/>
                    <a:pt x="203" y="107"/>
                  </a:cubicBezTo>
                  <a:cubicBezTo>
                    <a:pt x="203" y="107"/>
                    <a:pt x="203" y="107"/>
                    <a:pt x="203" y="107"/>
                  </a:cubicBezTo>
                  <a:cubicBezTo>
                    <a:pt x="202" y="107"/>
                    <a:pt x="202" y="107"/>
                    <a:pt x="202" y="107"/>
                  </a:cubicBezTo>
                  <a:cubicBezTo>
                    <a:pt x="202" y="107"/>
                    <a:pt x="202" y="107"/>
                    <a:pt x="202" y="107"/>
                  </a:cubicBezTo>
                  <a:cubicBezTo>
                    <a:pt x="201" y="107"/>
                    <a:pt x="201" y="107"/>
                    <a:pt x="201" y="107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202" y="106"/>
                    <a:pt x="202" y="106"/>
                    <a:pt x="202" y="106"/>
                  </a:cubicBezTo>
                  <a:cubicBezTo>
                    <a:pt x="202" y="104"/>
                    <a:pt x="202" y="104"/>
                    <a:pt x="202" y="104"/>
                  </a:cubicBezTo>
                  <a:cubicBezTo>
                    <a:pt x="202" y="104"/>
                    <a:pt x="202" y="104"/>
                    <a:pt x="202" y="104"/>
                  </a:cubicBezTo>
                  <a:cubicBezTo>
                    <a:pt x="202" y="103"/>
                    <a:pt x="202" y="103"/>
                    <a:pt x="202" y="103"/>
                  </a:cubicBezTo>
                  <a:cubicBezTo>
                    <a:pt x="202" y="102"/>
                    <a:pt x="202" y="102"/>
                    <a:pt x="202" y="102"/>
                  </a:cubicBezTo>
                  <a:cubicBezTo>
                    <a:pt x="202" y="102"/>
                    <a:pt x="202" y="102"/>
                    <a:pt x="202" y="102"/>
                  </a:cubicBezTo>
                  <a:cubicBezTo>
                    <a:pt x="203" y="100"/>
                    <a:pt x="203" y="100"/>
                    <a:pt x="203" y="100"/>
                  </a:cubicBezTo>
                  <a:cubicBezTo>
                    <a:pt x="204" y="100"/>
                    <a:pt x="204" y="100"/>
                    <a:pt x="204" y="100"/>
                  </a:cubicBezTo>
                  <a:cubicBezTo>
                    <a:pt x="204" y="100"/>
                    <a:pt x="204" y="100"/>
                    <a:pt x="204" y="100"/>
                  </a:cubicBezTo>
                  <a:cubicBezTo>
                    <a:pt x="204" y="99"/>
                    <a:pt x="204" y="99"/>
                    <a:pt x="204" y="99"/>
                  </a:cubicBezTo>
                  <a:cubicBezTo>
                    <a:pt x="205" y="100"/>
                    <a:pt x="205" y="100"/>
                    <a:pt x="205" y="100"/>
                  </a:cubicBezTo>
                  <a:cubicBezTo>
                    <a:pt x="206" y="99"/>
                    <a:pt x="206" y="99"/>
                    <a:pt x="206" y="99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7" y="101"/>
                    <a:pt x="207" y="101"/>
                    <a:pt x="207" y="101"/>
                  </a:cubicBezTo>
                  <a:cubicBezTo>
                    <a:pt x="207" y="102"/>
                    <a:pt x="207" y="102"/>
                    <a:pt x="207" y="102"/>
                  </a:cubicBezTo>
                  <a:cubicBezTo>
                    <a:pt x="207" y="102"/>
                    <a:pt x="207" y="102"/>
                    <a:pt x="207" y="102"/>
                  </a:cubicBezTo>
                  <a:cubicBezTo>
                    <a:pt x="208" y="103"/>
                    <a:pt x="208" y="103"/>
                    <a:pt x="208" y="103"/>
                  </a:cubicBezTo>
                  <a:cubicBezTo>
                    <a:pt x="208" y="104"/>
                    <a:pt x="208" y="104"/>
                    <a:pt x="208" y="104"/>
                  </a:cubicBezTo>
                  <a:cubicBezTo>
                    <a:pt x="209" y="105"/>
                    <a:pt x="209" y="105"/>
                    <a:pt x="209" y="105"/>
                  </a:cubicBezTo>
                  <a:cubicBezTo>
                    <a:pt x="210" y="105"/>
                    <a:pt x="210" y="105"/>
                    <a:pt x="210" y="105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1" y="103"/>
                    <a:pt x="211" y="103"/>
                    <a:pt x="211" y="103"/>
                  </a:cubicBezTo>
                  <a:cubicBezTo>
                    <a:pt x="211" y="102"/>
                    <a:pt x="211" y="102"/>
                    <a:pt x="211" y="102"/>
                  </a:cubicBezTo>
                  <a:cubicBezTo>
                    <a:pt x="211" y="102"/>
                    <a:pt x="211" y="102"/>
                    <a:pt x="211" y="102"/>
                  </a:cubicBezTo>
                  <a:cubicBezTo>
                    <a:pt x="211" y="101"/>
                    <a:pt x="211" y="101"/>
                    <a:pt x="211" y="101"/>
                  </a:cubicBezTo>
                  <a:cubicBezTo>
                    <a:pt x="211" y="100"/>
                    <a:pt x="211" y="100"/>
                    <a:pt x="211" y="100"/>
                  </a:cubicBezTo>
                  <a:cubicBezTo>
                    <a:pt x="211" y="100"/>
                    <a:pt x="211" y="100"/>
                    <a:pt x="211" y="100"/>
                  </a:cubicBezTo>
                  <a:cubicBezTo>
                    <a:pt x="212" y="100"/>
                    <a:pt x="212" y="100"/>
                    <a:pt x="212" y="100"/>
                  </a:cubicBezTo>
                  <a:cubicBezTo>
                    <a:pt x="213" y="100"/>
                    <a:pt x="213" y="100"/>
                    <a:pt x="213" y="100"/>
                  </a:cubicBezTo>
                  <a:cubicBezTo>
                    <a:pt x="213" y="101"/>
                    <a:pt x="213" y="101"/>
                    <a:pt x="213" y="101"/>
                  </a:cubicBezTo>
                  <a:cubicBezTo>
                    <a:pt x="214" y="101"/>
                    <a:pt x="214" y="101"/>
                    <a:pt x="214" y="101"/>
                  </a:cubicBezTo>
                  <a:cubicBezTo>
                    <a:pt x="214" y="100"/>
                    <a:pt x="214" y="100"/>
                    <a:pt x="214" y="100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2" y="99"/>
                    <a:pt x="212" y="99"/>
                    <a:pt x="212" y="99"/>
                  </a:cubicBezTo>
                  <a:cubicBezTo>
                    <a:pt x="211" y="99"/>
                    <a:pt x="211" y="99"/>
                    <a:pt x="211" y="99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10" y="97"/>
                    <a:pt x="210" y="97"/>
                    <a:pt x="210" y="97"/>
                  </a:cubicBezTo>
                  <a:cubicBezTo>
                    <a:pt x="210" y="96"/>
                    <a:pt x="210" y="96"/>
                    <a:pt x="210" y="96"/>
                  </a:cubicBezTo>
                  <a:cubicBezTo>
                    <a:pt x="210" y="96"/>
                    <a:pt x="210" y="96"/>
                    <a:pt x="210" y="96"/>
                  </a:cubicBezTo>
                  <a:cubicBezTo>
                    <a:pt x="211" y="96"/>
                    <a:pt x="211" y="96"/>
                    <a:pt x="211" y="96"/>
                  </a:cubicBezTo>
                  <a:cubicBezTo>
                    <a:pt x="211" y="95"/>
                    <a:pt x="211" y="95"/>
                    <a:pt x="211" y="95"/>
                  </a:cubicBezTo>
                  <a:cubicBezTo>
                    <a:pt x="212" y="96"/>
                    <a:pt x="212" y="96"/>
                    <a:pt x="212" y="96"/>
                  </a:cubicBezTo>
                  <a:cubicBezTo>
                    <a:pt x="212" y="96"/>
                    <a:pt x="212" y="96"/>
                    <a:pt x="212" y="96"/>
                  </a:cubicBezTo>
                  <a:cubicBezTo>
                    <a:pt x="213" y="98"/>
                    <a:pt x="213" y="98"/>
                    <a:pt x="213" y="98"/>
                  </a:cubicBezTo>
                  <a:cubicBezTo>
                    <a:pt x="213" y="98"/>
                    <a:pt x="213" y="98"/>
                    <a:pt x="213" y="98"/>
                  </a:cubicBezTo>
                  <a:cubicBezTo>
                    <a:pt x="213" y="97"/>
                    <a:pt x="213" y="97"/>
                    <a:pt x="213" y="97"/>
                  </a:cubicBezTo>
                  <a:cubicBezTo>
                    <a:pt x="213" y="97"/>
                    <a:pt x="213" y="97"/>
                    <a:pt x="213" y="97"/>
                  </a:cubicBezTo>
                  <a:cubicBezTo>
                    <a:pt x="213" y="96"/>
                    <a:pt x="213" y="96"/>
                    <a:pt x="213" y="96"/>
                  </a:cubicBezTo>
                  <a:cubicBezTo>
                    <a:pt x="213" y="95"/>
                    <a:pt x="213" y="95"/>
                    <a:pt x="213" y="95"/>
                  </a:cubicBezTo>
                  <a:cubicBezTo>
                    <a:pt x="212" y="95"/>
                    <a:pt x="212" y="95"/>
                    <a:pt x="212" y="95"/>
                  </a:cubicBezTo>
                  <a:cubicBezTo>
                    <a:pt x="212" y="94"/>
                    <a:pt x="212" y="94"/>
                    <a:pt x="212" y="94"/>
                  </a:cubicBezTo>
                  <a:cubicBezTo>
                    <a:pt x="213" y="94"/>
                    <a:pt x="213" y="94"/>
                    <a:pt x="213" y="94"/>
                  </a:cubicBezTo>
                  <a:cubicBezTo>
                    <a:pt x="213" y="93"/>
                    <a:pt x="213" y="93"/>
                    <a:pt x="213" y="93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215" y="93"/>
                    <a:pt x="215" y="93"/>
                    <a:pt x="215" y="93"/>
                  </a:cubicBezTo>
                  <a:cubicBezTo>
                    <a:pt x="215" y="94"/>
                    <a:pt x="215" y="94"/>
                    <a:pt x="215" y="94"/>
                  </a:cubicBezTo>
                  <a:cubicBezTo>
                    <a:pt x="216" y="94"/>
                    <a:pt x="216" y="94"/>
                    <a:pt x="216" y="94"/>
                  </a:cubicBezTo>
                  <a:cubicBezTo>
                    <a:pt x="217" y="93"/>
                    <a:pt x="217" y="93"/>
                    <a:pt x="217" y="93"/>
                  </a:cubicBezTo>
                  <a:cubicBezTo>
                    <a:pt x="216" y="93"/>
                    <a:pt x="216" y="93"/>
                    <a:pt x="216" y="93"/>
                  </a:cubicBezTo>
                  <a:cubicBezTo>
                    <a:pt x="215" y="93"/>
                    <a:pt x="215" y="93"/>
                    <a:pt x="215" y="93"/>
                  </a:cubicBezTo>
                  <a:cubicBezTo>
                    <a:pt x="216" y="92"/>
                    <a:pt x="216" y="92"/>
                    <a:pt x="216" y="92"/>
                  </a:cubicBezTo>
                  <a:cubicBezTo>
                    <a:pt x="217" y="92"/>
                    <a:pt x="217" y="92"/>
                    <a:pt x="217" y="92"/>
                  </a:cubicBezTo>
                  <a:cubicBezTo>
                    <a:pt x="218" y="92"/>
                    <a:pt x="218" y="92"/>
                    <a:pt x="218" y="92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4"/>
                    <a:pt x="218" y="94"/>
                    <a:pt x="218" y="94"/>
                  </a:cubicBezTo>
                  <a:cubicBezTo>
                    <a:pt x="219" y="95"/>
                    <a:pt x="219" y="95"/>
                    <a:pt x="219" y="95"/>
                  </a:cubicBezTo>
                  <a:cubicBezTo>
                    <a:pt x="219" y="94"/>
                    <a:pt x="219" y="94"/>
                    <a:pt x="219" y="94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21" y="95"/>
                    <a:pt x="221" y="95"/>
                    <a:pt x="221" y="95"/>
                  </a:cubicBezTo>
                  <a:cubicBezTo>
                    <a:pt x="222" y="94"/>
                    <a:pt x="222" y="94"/>
                    <a:pt x="222" y="94"/>
                  </a:cubicBezTo>
                  <a:cubicBezTo>
                    <a:pt x="223" y="94"/>
                    <a:pt x="223" y="94"/>
                    <a:pt x="223" y="94"/>
                  </a:cubicBezTo>
                  <a:cubicBezTo>
                    <a:pt x="225" y="94"/>
                    <a:pt x="225" y="94"/>
                    <a:pt x="225" y="94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6" y="95"/>
                    <a:pt x="226" y="95"/>
                    <a:pt x="226" y="95"/>
                  </a:cubicBezTo>
                  <a:cubicBezTo>
                    <a:pt x="226" y="95"/>
                    <a:pt x="226" y="95"/>
                    <a:pt x="226" y="95"/>
                  </a:cubicBezTo>
                  <a:cubicBezTo>
                    <a:pt x="226" y="96"/>
                    <a:pt x="226" y="96"/>
                    <a:pt x="226" y="96"/>
                  </a:cubicBezTo>
                  <a:cubicBezTo>
                    <a:pt x="226" y="96"/>
                    <a:pt x="226" y="96"/>
                    <a:pt x="226" y="96"/>
                  </a:cubicBezTo>
                  <a:cubicBezTo>
                    <a:pt x="226" y="97"/>
                    <a:pt x="226" y="97"/>
                    <a:pt x="226" y="97"/>
                  </a:cubicBezTo>
                  <a:cubicBezTo>
                    <a:pt x="225" y="98"/>
                    <a:pt x="225" y="98"/>
                    <a:pt x="225" y="98"/>
                  </a:cubicBezTo>
                  <a:cubicBezTo>
                    <a:pt x="224" y="97"/>
                    <a:pt x="224" y="97"/>
                    <a:pt x="224" y="97"/>
                  </a:cubicBezTo>
                  <a:cubicBezTo>
                    <a:pt x="224" y="97"/>
                    <a:pt x="224" y="97"/>
                    <a:pt x="224" y="97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4" y="99"/>
                    <a:pt x="224" y="99"/>
                    <a:pt x="224" y="99"/>
                  </a:cubicBezTo>
                  <a:cubicBezTo>
                    <a:pt x="224" y="99"/>
                    <a:pt x="224" y="99"/>
                    <a:pt x="224" y="99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2" y="100"/>
                    <a:pt x="222" y="100"/>
                    <a:pt x="222" y="100"/>
                  </a:cubicBezTo>
                  <a:cubicBezTo>
                    <a:pt x="221" y="100"/>
                    <a:pt x="221" y="100"/>
                    <a:pt x="221" y="100"/>
                  </a:cubicBezTo>
                  <a:cubicBezTo>
                    <a:pt x="221" y="101"/>
                    <a:pt x="221" y="101"/>
                    <a:pt x="221" y="101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8" y="102"/>
                    <a:pt x="218" y="102"/>
                    <a:pt x="218" y="102"/>
                  </a:cubicBezTo>
                  <a:cubicBezTo>
                    <a:pt x="218" y="102"/>
                    <a:pt x="218" y="102"/>
                    <a:pt x="218" y="102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8" y="103"/>
                    <a:pt x="218" y="103"/>
                    <a:pt x="218" y="103"/>
                  </a:cubicBezTo>
                  <a:cubicBezTo>
                    <a:pt x="219" y="103"/>
                    <a:pt x="219" y="103"/>
                    <a:pt x="219" y="103"/>
                  </a:cubicBezTo>
                  <a:cubicBezTo>
                    <a:pt x="219" y="103"/>
                    <a:pt x="219" y="103"/>
                    <a:pt x="219" y="103"/>
                  </a:cubicBezTo>
                  <a:cubicBezTo>
                    <a:pt x="221" y="103"/>
                    <a:pt x="221" y="103"/>
                    <a:pt x="221" y="103"/>
                  </a:cubicBezTo>
                  <a:cubicBezTo>
                    <a:pt x="221" y="104"/>
                    <a:pt x="221" y="104"/>
                    <a:pt x="221" y="104"/>
                  </a:cubicBezTo>
                  <a:cubicBezTo>
                    <a:pt x="221" y="104"/>
                    <a:pt x="221" y="104"/>
                    <a:pt x="221" y="104"/>
                  </a:cubicBezTo>
                  <a:cubicBezTo>
                    <a:pt x="220" y="104"/>
                    <a:pt x="220" y="104"/>
                    <a:pt x="220" y="104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6"/>
                    <a:pt x="221" y="106"/>
                    <a:pt x="221" y="106"/>
                  </a:cubicBezTo>
                  <a:cubicBezTo>
                    <a:pt x="220" y="106"/>
                    <a:pt x="220" y="106"/>
                    <a:pt x="220" y="106"/>
                  </a:cubicBezTo>
                  <a:cubicBezTo>
                    <a:pt x="220" y="107"/>
                    <a:pt x="220" y="107"/>
                    <a:pt x="220" y="107"/>
                  </a:cubicBezTo>
                  <a:cubicBezTo>
                    <a:pt x="220" y="108"/>
                    <a:pt x="220" y="108"/>
                    <a:pt x="220" y="108"/>
                  </a:cubicBezTo>
                  <a:cubicBezTo>
                    <a:pt x="221" y="107"/>
                    <a:pt x="221" y="107"/>
                    <a:pt x="221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2" y="107"/>
                    <a:pt x="222" y="107"/>
                    <a:pt x="222" y="107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222" y="109"/>
                    <a:pt x="222" y="109"/>
                    <a:pt x="222" y="109"/>
                  </a:cubicBezTo>
                  <a:cubicBezTo>
                    <a:pt x="222" y="110"/>
                    <a:pt x="222" y="110"/>
                    <a:pt x="222" y="110"/>
                  </a:cubicBezTo>
                  <a:cubicBezTo>
                    <a:pt x="220" y="110"/>
                    <a:pt x="220" y="110"/>
                    <a:pt x="220" y="110"/>
                  </a:cubicBezTo>
                  <a:cubicBezTo>
                    <a:pt x="220" y="111"/>
                    <a:pt x="220" y="111"/>
                    <a:pt x="220" y="111"/>
                  </a:cubicBezTo>
                  <a:cubicBezTo>
                    <a:pt x="219" y="111"/>
                    <a:pt x="219" y="111"/>
                    <a:pt x="219" y="111"/>
                  </a:cubicBezTo>
                  <a:cubicBezTo>
                    <a:pt x="220" y="111"/>
                    <a:pt x="220" y="111"/>
                    <a:pt x="220" y="111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18" y="113"/>
                    <a:pt x="218" y="113"/>
                    <a:pt x="218" y="113"/>
                  </a:cubicBezTo>
                  <a:cubicBezTo>
                    <a:pt x="219" y="113"/>
                    <a:pt x="219" y="113"/>
                    <a:pt x="219" y="113"/>
                  </a:cubicBezTo>
                  <a:cubicBezTo>
                    <a:pt x="219" y="114"/>
                    <a:pt x="219" y="114"/>
                    <a:pt x="219" y="114"/>
                  </a:cubicBezTo>
                  <a:cubicBezTo>
                    <a:pt x="218" y="114"/>
                    <a:pt x="218" y="114"/>
                    <a:pt x="218" y="114"/>
                  </a:cubicBezTo>
                  <a:cubicBezTo>
                    <a:pt x="219" y="115"/>
                    <a:pt x="219" y="115"/>
                    <a:pt x="219" y="115"/>
                  </a:cubicBezTo>
                  <a:cubicBezTo>
                    <a:pt x="218" y="115"/>
                    <a:pt x="218" y="115"/>
                    <a:pt x="218" y="115"/>
                  </a:cubicBezTo>
                  <a:cubicBezTo>
                    <a:pt x="217" y="115"/>
                    <a:pt x="217" y="115"/>
                    <a:pt x="217" y="115"/>
                  </a:cubicBezTo>
                  <a:cubicBezTo>
                    <a:pt x="217" y="115"/>
                    <a:pt x="217" y="115"/>
                    <a:pt x="217" y="115"/>
                  </a:cubicBezTo>
                  <a:cubicBezTo>
                    <a:pt x="216" y="115"/>
                    <a:pt x="216" y="115"/>
                    <a:pt x="216" y="115"/>
                  </a:cubicBezTo>
                  <a:cubicBezTo>
                    <a:pt x="215" y="116"/>
                    <a:pt x="215" y="116"/>
                    <a:pt x="215" y="116"/>
                  </a:cubicBezTo>
                  <a:cubicBezTo>
                    <a:pt x="215" y="116"/>
                    <a:pt x="215" y="116"/>
                    <a:pt x="215" y="116"/>
                  </a:cubicBezTo>
                  <a:cubicBezTo>
                    <a:pt x="214" y="117"/>
                    <a:pt x="214" y="117"/>
                    <a:pt x="214" y="117"/>
                  </a:cubicBezTo>
                  <a:cubicBezTo>
                    <a:pt x="213" y="116"/>
                    <a:pt x="213" y="116"/>
                    <a:pt x="213" y="116"/>
                  </a:cubicBezTo>
                  <a:cubicBezTo>
                    <a:pt x="212" y="117"/>
                    <a:pt x="212" y="117"/>
                    <a:pt x="212" y="117"/>
                  </a:cubicBezTo>
                  <a:cubicBezTo>
                    <a:pt x="211" y="116"/>
                    <a:pt x="211" y="116"/>
                    <a:pt x="211" y="116"/>
                  </a:cubicBezTo>
                  <a:cubicBezTo>
                    <a:pt x="211" y="115"/>
                    <a:pt x="211" y="115"/>
                    <a:pt x="211" y="115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2" y="113"/>
                    <a:pt x="212" y="113"/>
                    <a:pt x="212" y="113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5"/>
                    <a:pt x="210" y="115"/>
                    <a:pt x="210" y="115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8"/>
                    <a:pt x="211" y="118"/>
                    <a:pt x="211" y="118"/>
                  </a:cubicBezTo>
                  <a:cubicBezTo>
                    <a:pt x="210" y="118"/>
                    <a:pt x="210" y="118"/>
                    <a:pt x="210" y="118"/>
                  </a:cubicBezTo>
                  <a:cubicBezTo>
                    <a:pt x="209" y="119"/>
                    <a:pt x="209" y="119"/>
                    <a:pt x="209" y="119"/>
                  </a:cubicBezTo>
                  <a:cubicBezTo>
                    <a:pt x="209" y="119"/>
                    <a:pt x="208" y="120"/>
                    <a:pt x="208" y="120"/>
                  </a:cubicBezTo>
                  <a:close/>
                  <a:moveTo>
                    <a:pt x="223" y="101"/>
                  </a:moveTo>
                  <a:cubicBezTo>
                    <a:pt x="223" y="101"/>
                    <a:pt x="223" y="101"/>
                    <a:pt x="223" y="101"/>
                  </a:cubicBezTo>
                  <a:cubicBezTo>
                    <a:pt x="223" y="101"/>
                    <a:pt x="223" y="101"/>
                    <a:pt x="223" y="101"/>
                  </a:cubicBezTo>
                  <a:cubicBezTo>
                    <a:pt x="224" y="101"/>
                    <a:pt x="224" y="101"/>
                    <a:pt x="224" y="101"/>
                  </a:cubicBezTo>
                  <a:cubicBezTo>
                    <a:pt x="223" y="101"/>
                    <a:pt x="223" y="101"/>
                    <a:pt x="223" y="101"/>
                  </a:cubicBezTo>
                  <a:close/>
                  <a:moveTo>
                    <a:pt x="222" y="104"/>
                  </a:moveTo>
                  <a:cubicBezTo>
                    <a:pt x="223" y="104"/>
                    <a:pt x="223" y="104"/>
                    <a:pt x="223" y="10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2" y="103"/>
                    <a:pt x="222" y="103"/>
                    <a:pt x="222" y="103"/>
                  </a:cubicBezTo>
                  <a:cubicBezTo>
                    <a:pt x="222" y="103"/>
                    <a:pt x="222" y="103"/>
                    <a:pt x="222" y="103"/>
                  </a:cubicBezTo>
                  <a:cubicBezTo>
                    <a:pt x="222" y="104"/>
                    <a:pt x="222" y="104"/>
                    <a:pt x="222" y="104"/>
                  </a:cubicBezTo>
                  <a:cubicBezTo>
                    <a:pt x="222" y="104"/>
                    <a:pt x="222" y="104"/>
                    <a:pt x="222" y="104"/>
                  </a:cubicBezTo>
                  <a:close/>
                  <a:moveTo>
                    <a:pt x="222" y="106"/>
                  </a:move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5"/>
                  </a:cubicBezTo>
                  <a:cubicBezTo>
                    <a:pt x="222" y="105"/>
                    <a:pt x="222" y="105"/>
                    <a:pt x="222" y="105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6"/>
                    <a:pt x="221" y="106"/>
                    <a:pt x="221" y="106"/>
                  </a:cubicBezTo>
                  <a:cubicBezTo>
                    <a:pt x="222" y="106"/>
                    <a:pt x="222" y="106"/>
                    <a:pt x="222" y="106"/>
                  </a:cubicBezTo>
                  <a:close/>
                  <a:moveTo>
                    <a:pt x="188" y="89"/>
                  </a:moveTo>
                  <a:cubicBezTo>
                    <a:pt x="188" y="89"/>
                    <a:pt x="188" y="89"/>
                    <a:pt x="188" y="89"/>
                  </a:cubicBezTo>
                  <a:cubicBezTo>
                    <a:pt x="188" y="90"/>
                    <a:pt x="188" y="90"/>
                    <a:pt x="188" y="90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89"/>
                    <a:pt x="190" y="89"/>
                    <a:pt x="190" y="89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88" y="89"/>
                    <a:pt x="188" y="89"/>
                    <a:pt x="188" y="89"/>
                  </a:cubicBezTo>
                  <a:cubicBezTo>
                    <a:pt x="188" y="89"/>
                    <a:pt x="188" y="89"/>
                    <a:pt x="188" y="89"/>
                  </a:cubicBezTo>
                  <a:close/>
                  <a:moveTo>
                    <a:pt x="194" y="99"/>
                  </a:moveTo>
                  <a:cubicBezTo>
                    <a:pt x="193" y="98"/>
                    <a:pt x="193" y="98"/>
                    <a:pt x="193" y="98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3" y="95"/>
                    <a:pt x="193" y="95"/>
                    <a:pt x="193" y="95"/>
                  </a:cubicBezTo>
                  <a:cubicBezTo>
                    <a:pt x="193" y="95"/>
                    <a:pt x="193" y="95"/>
                    <a:pt x="193" y="95"/>
                  </a:cubicBezTo>
                  <a:cubicBezTo>
                    <a:pt x="192" y="94"/>
                    <a:pt x="192" y="94"/>
                    <a:pt x="192" y="94"/>
                  </a:cubicBezTo>
                  <a:cubicBezTo>
                    <a:pt x="192" y="93"/>
                    <a:pt x="192" y="93"/>
                    <a:pt x="192" y="93"/>
                  </a:cubicBezTo>
                  <a:cubicBezTo>
                    <a:pt x="192" y="92"/>
                    <a:pt x="192" y="92"/>
                    <a:pt x="192" y="92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3" y="90"/>
                    <a:pt x="193" y="90"/>
                    <a:pt x="193" y="90"/>
                  </a:cubicBezTo>
                  <a:cubicBezTo>
                    <a:pt x="194" y="89"/>
                    <a:pt x="194" y="89"/>
                    <a:pt x="194" y="89"/>
                  </a:cubicBezTo>
                  <a:cubicBezTo>
                    <a:pt x="195" y="89"/>
                    <a:pt x="195" y="89"/>
                    <a:pt x="195" y="8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7" y="90"/>
                    <a:pt x="197" y="90"/>
                    <a:pt x="197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9" y="90"/>
                    <a:pt x="199" y="90"/>
                    <a:pt x="199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1" y="92"/>
                    <a:pt x="201" y="92"/>
                    <a:pt x="201" y="92"/>
                  </a:cubicBezTo>
                  <a:cubicBezTo>
                    <a:pt x="201" y="93"/>
                    <a:pt x="201" y="93"/>
                    <a:pt x="201" y="93"/>
                  </a:cubicBezTo>
                  <a:cubicBezTo>
                    <a:pt x="200" y="93"/>
                    <a:pt x="200" y="93"/>
                    <a:pt x="200" y="93"/>
                  </a:cubicBezTo>
                  <a:cubicBezTo>
                    <a:pt x="200" y="94"/>
                    <a:pt x="200" y="94"/>
                    <a:pt x="200" y="94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198" y="96"/>
                    <a:pt x="198" y="96"/>
                    <a:pt x="198" y="96"/>
                  </a:cubicBezTo>
                  <a:cubicBezTo>
                    <a:pt x="196" y="97"/>
                    <a:pt x="196" y="97"/>
                    <a:pt x="196" y="97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194" y="98"/>
                    <a:pt x="194" y="98"/>
                    <a:pt x="194" y="98"/>
                  </a:cubicBezTo>
                  <a:cubicBezTo>
                    <a:pt x="194" y="99"/>
                    <a:pt x="194" y="99"/>
                    <a:pt x="194" y="99"/>
                  </a:cubicBezTo>
                  <a:cubicBezTo>
                    <a:pt x="194" y="99"/>
                    <a:pt x="194" y="99"/>
                    <a:pt x="194" y="99"/>
                  </a:cubicBezTo>
                  <a:close/>
                  <a:moveTo>
                    <a:pt x="226" y="115"/>
                  </a:moveTo>
                  <a:cubicBezTo>
                    <a:pt x="224" y="114"/>
                    <a:pt x="224" y="114"/>
                    <a:pt x="224" y="114"/>
                  </a:cubicBezTo>
                  <a:cubicBezTo>
                    <a:pt x="224" y="114"/>
                    <a:pt x="224" y="114"/>
                    <a:pt x="224" y="114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3" y="112"/>
                    <a:pt x="223" y="112"/>
                    <a:pt x="223" y="112"/>
                  </a:cubicBezTo>
                  <a:cubicBezTo>
                    <a:pt x="224" y="111"/>
                    <a:pt x="224" y="111"/>
                    <a:pt x="224" y="111"/>
                  </a:cubicBezTo>
                  <a:cubicBezTo>
                    <a:pt x="225" y="110"/>
                    <a:pt x="225" y="110"/>
                    <a:pt x="225" y="110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8"/>
                    <a:pt x="225" y="108"/>
                    <a:pt x="225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7"/>
                    <a:pt x="225" y="107"/>
                    <a:pt x="225" y="107"/>
                  </a:cubicBezTo>
                  <a:cubicBezTo>
                    <a:pt x="225" y="106"/>
                    <a:pt x="225" y="106"/>
                    <a:pt x="225" y="106"/>
                  </a:cubicBezTo>
                  <a:cubicBezTo>
                    <a:pt x="226" y="105"/>
                    <a:pt x="226" y="105"/>
                    <a:pt x="226" y="105"/>
                  </a:cubicBezTo>
                  <a:cubicBezTo>
                    <a:pt x="226" y="104"/>
                    <a:pt x="226" y="104"/>
                    <a:pt x="226" y="104"/>
                  </a:cubicBezTo>
                  <a:cubicBezTo>
                    <a:pt x="226" y="104"/>
                    <a:pt x="226" y="104"/>
                    <a:pt x="226" y="104"/>
                  </a:cubicBezTo>
                  <a:cubicBezTo>
                    <a:pt x="227" y="103"/>
                    <a:pt x="227" y="103"/>
                    <a:pt x="227" y="103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8" y="102"/>
                    <a:pt x="228" y="102"/>
                    <a:pt x="228" y="102"/>
                  </a:cubicBezTo>
                  <a:cubicBezTo>
                    <a:pt x="228" y="101"/>
                    <a:pt x="228" y="101"/>
                    <a:pt x="228" y="101"/>
                  </a:cubicBezTo>
                  <a:cubicBezTo>
                    <a:pt x="229" y="100"/>
                    <a:pt x="229" y="100"/>
                    <a:pt x="229" y="100"/>
                  </a:cubicBezTo>
                  <a:cubicBezTo>
                    <a:pt x="229" y="99"/>
                    <a:pt x="229" y="99"/>
                    <a:pt x="229" y="99"/>
                  </a:cubicBezTo>
                  <a:cubicBezTo>
                    <a:pt x="230" y="99"/>
                    <a:pt x="230" y="99"/>
                    <a:pt x="230" y="99"/>
                  </a:cubicBezTo>
                  <a:cubicBezTo>
                    <a:pt x="230" y="98"/>
                    <a:pt x="230" y="98"/>
                    <a:pt x="230" y="98"/>
                  </a:cubicBezTo>
                  <a:cubicBezTo>
                    <a:pt x="230" y="98"/>
                    <a:pt x="230" y="98"/>
                    <a:pt x="230" y="98"/>
                  </a:cubicBezTo>
                  <a:cubicBezTo>
                    <a:pt x="230" y="97"/>
                    <a:pt x="230" y="97"/>
                    <a:pt x="230" y="97"/>
                  </a:cubicBezTo>
                  <a:cubicBezTo>
                    <a:pt x="231" y="97"/>
                    <a:pt x="231" y="97"/>
                    <a:pt x="231" y="97"/>
                  </a:cubicBezTo>
                  <a:cubicBezTo>
                    <a:pt x="232" y="98"/>
                    <a:pt x="232" y="98"/>
                    <a:pt x="232" y="98"/>
                  </a:cubicBezTo>
                  <a:cubicBezTo>
                    <a:pt x="232" y="99"/>
                    <a:pt x="232" y="99"/>
                    <a:pt x="232" y="99"/>
                  </a:cubicBezTo>
                  <a:cubicBezTo>
                    <a:pt x="233" y="99"/>
                    <a:pt x="233" y="99"/>
                    <a:pt x="233" y="99"/>
                  </a:cubicBezTo>
                  <a:cubicBezTo>
                    <a:pt x="233" y="98"/>
                    <a:pt x="233" y="98"/>
                    <a:pt x="233" y="98"/>
                  </a:cubicBezTo>
                  <a:cubicBezTo>
                    <a:pt x="232" y="97"/>
                    <a:pt x="232" y="97"/>
                    <a:pt x="232" y="97"/>
                  </a:cubicBezTo>
                  <a:cubicBezTo>
                    <a:pt x="232" y="97"/>
                    <a:pt x="232" y="97"/>
                    <a:pt x="232" y="97"/>
                  </a:cubicBezTo>
                  <a:cubicBezTo>
                    <a:pt x="233" y="97"/>
                    <a:pt x="233" y="97"/>
                    <a:pt x="233" y="97"/>
                  </a:cubicBezTo>
                  <a:cubicBezTo>
                    <a:pt x="232" y="96"/>
                    <a:pt x="232" y="96"/>
                    <a:pt x="232" y="96"/>
                  </a:cubicBezTo>
                  <a:cubicBezTo>
                    <a:pt x="233" y="95"/>
                    <a:pt x="233" y="95"/>
                    <a:pt x="233" y="95"/>
                  </a:cubicBezTo>
                  <a:cubicBezTo>
                    <a:pt x="235" y="94"/>
                    <a:pt x="235" y="94"/>
                    <a:pt x="235" y="94"/>
                  </a:cubicBezTo>
                  <a:cubicBezTo>
                    <a:pt x="236" y="94"/>
                    <a:pt x="236" y="94"/>
                    <a:pt x="236" y="94"/>
                  </a:cubicBezTo>
                  <a:cubicBezTo>
                    <a:pt x="237" y="94"/>
                    <a:pt x="237" y="94"/>
                    <a:pt x="237" y="94"/>
                  </a:cubicBezTo>
                  <a:cubicBezTo>
                    <a:pt x="237" y="95"/>
                    <a:pt x="237" y="95"/>
                    <a:pt x="237" y="95"/>
                  </a:cubicBezTo>
                  <a:cubicBezTo>
                    <a:pt x="238" y="94"/>
                    <a:pt x="238" y="94"/>
                    <a:pt x="238" y="94"/>
                  </a:cubicBezTo>
                  <a:cubicBezTo>
                    <a:pt x="238" y="95"/>
                    <a:pt x="238" y="95"/>
                    <a:pt x="238" y="95"/>
                  </a:cubicBezTo>
                  <a:cubicBezTo>
                    <a:pt x="239" y="95"/>
                    <a:pt x="239" y="95"/>
                    <a:pt x="239" y="95"/>
                  </a:cubicBezTo>
                  <a:cubicBezTo>
                    <a:pt x="240" y="95"/>
                    <a:pt x="240" y="95"/>
                    <a:pt x="240" y="95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41" y="96"/>
                    <a:pt x="241" y="96"/>
                    <a:pt x="241" y="96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2" y="97"/>
                    <a:pt x="242" y="97"/>
                    <a:pt x="242" y="97"/>
                  </a:cubicBezTo>
                  <a:cubicBezTo>
                    <a:pt x="243" y="98"/>
                    <a:pt x="243" y="98"/>
                    <a:pt x="243" y="98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5" y="97"/>
                    <a:pt x="245" y="97"/>
                    <a:pt x="245" y="97"/>
                  </a:cubicBezTo>
                  <a:cubicBezTo>
                    <a:pt x="247" y="98"/>
                    <a:pt x="247" y="98"/>
                    <a:pt x="247" y="98"/>
                  </a:cubicBezTo>
                  <a:cubicBezTo>
                    <a:pt x="248" y="98"/>
                    <a:pt x="248" y="98"/>
                    <a:pt x="248" y="98"/>
                  </a:cubicBezTo>
                  <a:cubicBezTo>
                    <a:pt x="248" y="99"/>
                    <a:pt x="248" y="99"/>
                    <a:pt x="248" y="99"/>
                  </a:cubicBezTo>
                  <a:cubicBezTo>
                    <a:pt x="248" y="99"/>
                    <a:pt x="248" y="99"/>
                    <a:pt x="248" y="99"/>
                  </a:cubicBezTo>
                  <a:cubicBezTo>
                    <a:pt x="249" y="100"/>
                    <a:pt x="249" y="100"/>
                    <a:pt x="249" y="100"/>
                  </a:cubicBezTo>
                  <a:cubicBezTo>
                    <a:pt x="248" y="100"/>
                    <a:pt x="248" y="100"/>
                    <a:pt x="248" y="100"/>
                  </a:cubicBezTo>
                  <a:cubicBezTo>
                    <a:pt x="248" y="100"/>
                    <a:pt x="248" y="100"/>
                    <a:pt x="248" y="100"/>
                  </a:cubicBezTo>
                  <a:cubicBezTo>
                    <a:pt x="247" y="101"/>
                    <a:pt x="247" y="101"/>
                    <a:pt x="247" y="101"/>
                  </a:cubicBezTo>
                  <a:cubicBezTo>
                    <a:pt x="246" y="102"/>
                    <a:pt x="246" y="102"/>
                    <a:pt x="246" y="102"/>
                  </a:cubicBezTo>
                  <a:cubicBezTo>
                    <a:pt x="246" y="103"/>
                    <a:pt x="246" y="103"/>
                    <a:pt x="246" y="103"/>
                  </a:cubicBezTo>
                  <a:cubicBezTo>
                    <a:pt x="245" y="103"/>
                    <a:pt x="245" y="103"/>
                    <a:pt x="245" y="103"/>
                  </a:cubicBezTo>
                  <a:cubicBezTo>
                    <a:pt x="245" y="103"/>
                    <a:pt x="245" y="103"/>
                    <a:pt x="245" y="103"/>
                  </a:cubicBezTo>
                  <a:cubicBezTo>
                    <a:pt x="243" y="104"/>
                    <a:pt x="243" y="104"/>
                    <a:pt x="243" y="104"/>
                  </a:cubicBezTo>
                  <a:cubicBezTo>
                    <a:pt x="242" y="106"/>
                    <a:pt x="242" y="106"/>
                    <a:pt x="242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7"/>
                    <a:pt x="241" y="107"/>
                    <a:pt x="241" y="107"/>
                  </a:cubicBezTo>
                  <a:cubicBezTo>
                    <a:pt x="239" y="108"/>
                    <a:pt x="239" y="108"/>
                    <a:pt x="239" y="108"/>
                  </a:cubicBezTo>
                  <a:cubicBezTo>
                    <a:pt x="238" y="109"/>
                    <a:pt x="238" y="109"/>
                    <a:pt x="238" y="109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36" y="110"/>
                    <a:pt x="236" y="110"/>
                    <a:pt x="236" y="110"/>
                  </a:cubicBezTo>
                  <a:cubicBezTo>
                    <a:pt x="235" y="110"/>
                    <a:pt x="235" y="110"/>
                    <a:pt x="235" y="110"/>
                  </a:cubicBezTo>
                  <a:cubicBezTo>
                    <a:pt x="235" y="109"/>
                    <a:pt x="235" y="109"/>
                    <a:pt x="235" y="109"/>
                  </a:cubicBezTo>
                  <a:cubicBezTo>
                    <a:pt x="234" y="110"/>
                    <a:pt x="234" y="110"/>
                    <a:pt x="234" y="110"/>
                  </a:cubicBezTo>
                  <a:cubicBezTo>
                    <a:pt x="233" y="109"/>
                    <a:pt x="233" y="109"/>
                    <a:pt x="233" y="109"/>
                  </a:cubicBezTo>
                  <a:cubicBezTo>
                    <a:pt x="233" y="108"/>
                    <a:pt x="233" y="108"/>
                    <a:pt x="233" y="108"/>
                  </a:cubicBezTo>
                  <a:cubicBezTo>
                    <a:pt x="233" y="108"/>
                    <a:pt x="233" y="108"/>
                    <a:pt x="233" y="108"/>
                  </a:cubicBezTo>
                  <a:cubicBezTo>
                    <a:pt x="232" y="108"/>
                    <a:pt x="232" y="108"/>
                    <a:pt x="232" y="108"/>
                  </a:cubicBezTo>
                  <a:cubicBezTo>
                    <a:pt x="231" y="108"/>
                    <a:pt x="231" y="108"/>
                    <a:pt x="231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31" y="108"/>
                    <a:pt x="231" y="108"/>
                    <a:pt x="231" y="108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30" y="110"/>
                    <a:pt x="230" y="110"/>
                    <a:pt x="230" y="110"/>
                  </a:cubicBezTo>
                  <a:cubicBezTo>
                    <a:pt x="231" y="110"/>
                    <a:pt x="231" y="110"/>
                    <a:pt x="231" y="110"/>
                  </a:cubicBezTo>
                  <a:cubicBezTo>
                    <a:pt x="231" y="111"/>
                    <a:pt x="231" y="111"/>
                    <a:pt x="231" y="111"/>
                  </a:cubicBezTo>
                  <a:cubicBezTo>
                    <a:pt x="230" y="112"/>
                    <a:pt x="230" y="112"/>
                    <a:pt x="230" y="112"/>
                  </a:cubicBezTo>
                  <a:cubicBezTo>
                    <a:pt x="230" y="112"/>
                    <a:pt x="230" y="112"/>
                    <a:pt x="230" y="112"/>
                  </a:cubicBezTo>
                  <a:cubicBezTo>
                    <a:pt x="229" y="113"/>
                    <a:pt x="229" y="113"/>
                    <a:pt x="229" y="113"/>
                  </a:cubicBezTo>
                  <a:cubicBezTo>
                    <a:pt x="228" y="113"/>
                    <a:pt x="228" y="113"/>
                    <a:pt x="228" y="113"/>
                  </a:cubicBezTo>
                  <a:cubicBezTo>
                    <a:pt x="228" y="113"/>
                    <a:pt x="228" y="113"/>
                    <a:pt x="228" y="113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6" y="115"/>
                    <a:pt x="226" y="115"/>
                    <a:pt x="226" y="115"/>
                  </a:cubicBezTo>
                  <a:cubicBezTo>
                    <a:pt x="226" y="115"/>
                    <a:pt x="226" y="115"/>
                    <a:pt x="226" y="115"/>
                  </a:cubicBezTo>
                  <a:close/>
                  <a:moveTo>
                    <a:pt x="280" y="119"/>
                  </a:moveTo>
                  <a:cubicBezTo>
                    <a:pt x="279" y="118"/>
                    <a:pt x="279" y="118"/>
                    <a:pt x="279" y="118"/>
                  </a:cubicBezTo>
                  <a:cubicBezTo>
                    <a:pt x="278" y="118"/>
                    <a:pt x="278" y="118"/>
                    <a:pt x="278" y="118"/>
                  </a:cubicBezTo>
                  <a:cubicBezTo>
                    <a:pt x="278" y="117"/>
                    <a:pt x="278" y="117"/>
                    <a:pt x="278" y="117"/>
                  </a:cubicBezTo>
                  <a:cubicBezTo>
                    <a:pt x="277" y="117"/>
                    <a:pt x="277" y="117"/>
                    <a:pt x="277" y="117"/>
                  </a:cubicBezTo>
                  <a:cubicBezTo>
                    <a:pt x="277" y="116"/>
                    <a:pt x="277" y="116"/>
                    <a:pt x="277" y="116"/>
                  </a:cubicBezTo>
                  <a:cubicBezTo>
                    <a:pt x="277" y="115"/>
                    <a:pt x="277" y="115"/>
                    <a:pt x="277" y="115"/>
                  </a:cubicBezTo>
                  <a:cubicBezTo>
                    <a:pt x="278" y="114"/>
                    <a:pt x="278" y="114"/>
                    <a:pt x="278" y="114"/>
                  </a:cubicBezTo>
                  <a:cubicBezTo>
                    <a:pt x="278" y="114"/>
                    <a:pt x="278" y="114"/>
                    <a:pt x="278" y="114"/>
                  </a:cubicBezTo>
                  <a:cubicBezTo>
                    <a:pt x="278" y="113"/>
                    <a:pt x="278" y="113"/>
                    <a:pt x="278" y="113"/>
                  </a:cubicBezTo>
                  <a:cubicBezTo>
                    <a:pt x="278" y="113"/>
                    <a:pt x="278" y="113"/>
                    <a:pt x="278" y="113"/>
                  </a:cubicBezTo>
                  <a:cubicBezTo>
                    <a:pt x="277" y="112"/>
                    <a:pt x="277" y="112"/>
                    <a:pt x="277" y="112"/>
                  </a:cubicBezTo>
                  <a:cubicBezTo>
                    <a:pt x="277" y="112"/>
                    <a:pt x="277" y="112"/>
                    <a:pt x="277" y="112"/>
                  </a:cubicBezTo>
                  <a:cubicBezTo>
                    <a:pt x="277" y="110"/>
                    <a:pt x="277" y="110"/>
                    <a:pt x="277" y="110"/>
                  </a:cubicBezTo>
                  <a:cubicBezTo>
                    <a:pt x="278" y="110"/>
                    <a:pt x="278" y="110"/>
                    <a:pt x="278" y="110"/>
                  </a:cubicBezTo>
                  <a:cubicBezTo>
                    <a:pt x="278" y="110"/>
                    <a:pt x="278" y="110"/>
                    <a:pt x="278" y="110"/>
                  </a:cubicBezTo>
                  <a:cubicBezTo>
                    <a:pt x="278" y="109"/>
                    <a:pt x="278" y="109"/>
                    <a:pt x="278" y="109"/>
                  </a:cubicBezTo>
                  <a:cubicBezTo>
                    <a:pt x="279" y="108"/>
                    <a:pt x="279" y="108"/>
                    <a:pt x="279" y="108"/>
                  </a:cubicBezTo>
                  <a:cubicBezTo>
                    <a:pt x="279" y="107"/>
                    <a:pt x="279" y="107"/>
                    <a:pt x="279" y="107"/>
                  </a:cubicBezTo>
                  <a:cubicBezTo>
                    <a:pt x="280" y="107"/>
                    <a:pt x="280" y="107"/>
                    <a:pt x="280" y="107"/>
                  </a:cubicBezTo>
                  <a:cubicBezTo>
                    <a:pt x="280" y="108"/>
                    <a:pt x="280" y="108"/>
                    <a:pt x="280" y="108"/>
                  </a:cubicBezTo>
                  <a:cubicBezTo>
                    <a:pt x="280" y="108"/>
                    <a:pt x="280" y="108"/>
                    <a:pt x="280" y="108"/>
                  </a:cubicBezTo>
                  <a:cubicBezTo>
                    <a:pt x="282" y="109"/>
                    <a:pt x="282" y="109"/>
                    <a:pt x="282" y="109"/>
                  </a:cubicBezTo>
                  <a:cubicBezTo>
                    <a:pt x="283" y="109"/>
                    <a:pt x="283" y="109"/>
                    <a:pt x="283" y="109"/>
                  </a:cubicBezTo>
                  <a:cubicBezTo>
                    <a:pt x="284" y="110"/>
                    <a:pt x="284" y="110"/>
                    <a:pt x="284" y="110"/>
                  </a:cubicBezTo>
                  <a:cubicBezTo>
                    <a:pt x="284" y="109"/>
                    <a:pt x="284" y="109"/>
                    <a:pt x="284" y="109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7" y="110"/>
                    <a:pt x="287" y="110"/>
                    <a:pt x="287" y="110"/>
                  </a:cubicBezTo>
                  <a:cubicBezTo>
                    <a:pt x="287" y="110"/>
                    <a:pt x="287" y="110"/>
                    <a:pt x="287" y="110"/>
                  </a:cubicBezTo>
                  <a:cubicBezTo>
                    <a:pt x="288" y="111"/>
                    <a:pt x="288" y="111"/>
                    <a:pt x="288" y="111"/>
                  </a:cubicBezTo>
                  <a:cubicBezTo>
                    <a:pt x="289" y="112"/>
                    <a:pt x="289" y="112"/>
                    <a:pt x="289" y="112"/>
                  </a:cubicBezTo>
                  <a:cubicBezTo>
                    <a:pt x="289" y="112"/>
                    <a:pt x="289" y="112"/>
                    <a:pt x="289" y="112"/>
                  </a:cubicBezTo>
                  <a:cubicBezTo>
                    <a:pt x="289" y="113"/>
                    <a:pt x="289" y="113"/>
                    <a:pt x="289" y="113"/>
                  </a:cubicBezTo>
                  <a:cubicBezTo>
                    <a:pt x="289" y="114"/>
                    <a:pt x="289" y="114"/>
                    <a:pt x="289" y="114"/>
                  </a:cubicBezTo>
                  <a:cubicBezTo>
                    <a:pt x="290" y="114"/>
                    <a:pt x="290" y="114"/>
                    <a:pt x="290" y="114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90" y="116"/>
                    <a:pt x="290" y="116"/>
                    <a:pt x="290" y="116"/>
                  </a:cubicBezTo>
                  <a:cubicBezTo>
                    <a:pt x="290" y="117"/>
                    <a:pt x="290" y="117"/>
                    <a:pt x="290" y="117"/>
                  </a:cubicBezTo>
                  <a:cubicBezTo>
                    <a:pt x="290" y="117"/>
                    <a:pt x="290" y="117"/>
                    <a:pt x="290" y="117"/>
                  </a:cubicBezTo>
                  <a:cubicBezTo>
                    <a:pt x="290" y="118"/>
                    <a:pt x="290" y="118"/>
                    <a:pt x="290" y="118"/>
                  </a:cubicBezTo>
                  <a:cubicBezTo>
                    <a:pt x="291" y="118"/>
                    <a:pt x="291" y="118"/>
                    <a:pt x="291" y="118"/>
                  </a:cubicBezTo>
                  <a:cubicBezTo>
                    <a:pt x="291" y="119"/>
                    <a:pt x="291" y="119"/>
                    <a:pt x="291" y="119"/>
                  </a:cubicBezTo>
                  <a:cubicBezTo>
                    <a:pt x="290" y="119"/>
                    <a:pt x="290" y="119"/>
                    <a:pt x="290" y="119"/>
                  </a:cubicBezTo>
                  <a:cubicBezTo>
                    <a:pt x="290" y="119"/>
                    <a:pt x="290" y="119"/>
                    <a:pt x="290" y="119"/>
                  </a:cubicBezTo>
                  <a:cubicBezTo>
                    <a:pt x="288" y="119"/>
                    <a:pt x="288" y="119"/>
                    <a:pt x="288" y="119"/>
                  </a:cubicBezTo>
                  <a:cubicBezTo>
                    <a:pt x="288" y="119"/>
                    <a:pt x="288" y="119"/>
                    <a:pt x="288" y="119"/>
                  </a:cubicBezTo>
                  <a:cubicBezTo>
                    <a:pt x="286" y="118"/>
                    <a:pt x="286" y="118"/>
                    <a:pt x="286" y="118"/>
                  </a:cubicBezTo>
                  <a:cubicBezTo>
                    <a:pt x="286" y="118"/>
                    <a:pt x="286" y="118"/>
                    <a:pt x="286" y="118"/>
                  </a:cubicBezTo>
                  <a:cubicBezTo>
                    <a:pt x="285" y="118"/>
                    <a:pt x="285" y="118"/>
                    <a:pt x="285" y="118"/>
                  </a:cubicBezTo>
                  <a:cubicBezTo>
                    <a:pt x="284" y="118"/>
                    <a:pt x="284" y="118"/>
                    <a:pt x="284" y="118"/>
                  </a:cubicBezTo>
                  <a:cubicBezTo>
                    <a:pt x="284" y="117"/>
                    <a:pt x="284" y="117"/>
                    <a:pt x="284" y="117"/>
                  </a:cubicBezTo>
                  <a:cubicBezTo>
                    <a:pt x="282" y="118"/>
                    <a:pt x="282" y="118"/>
                    <a:pt x="282" y="118"/>
                  </a:cubicBezTo>
                  <a:cubicBezTo>
                    <a:pt x="282" y="118"/>
                    <a:pt x="282" y="118"/>
                    <a:pt x="282" y="118"/>
                  </a:cubicBezTo>
                  <a:cubicBezTo>
                    <a:pt x="281" y="119"/>
                    <a:pt x="281" y="119"/>
                    <a:pt x="281" y="119"/>
                  </a:cubicBezTo>
                  <a:cubicBezTo>
                    <a:pt x="280" y="119"/>
                    <a:pt x="280" y="119"/>
                    <a:pt x="280" y="119"/>
                  </a:cubicBezTo>
                  <a:close/>
                  <a:moveTo>
                    <a:pt x="275" y="120"/>
                  </a:moveTo>
                  <a:cubicBezTo>
                    <a:pt x="275" y="119"/>
                    <a:pt x="275" y="119"/>
                    <a:pt x="275" y="119"/>
                  </a:cubicBezTo>
                  <a:cubicBezTo>
                    <a:pt x="275" y="119"/>
                    <a:pt x="275" y="119"/>
                    <a:pt x="275" y="119"/>
                  </a:cubicBezTo>
                  <a:cubicBezTo>
                    <a:pt x="276" y="119"/>
                    <a:pt x="276" y="119"/>
                    <a:pt x="276" y="119"/>
                  </a:cubicBezTo>
                  <a:cubicBezTo>
                    <a:pt x="276" y="119"/>
                    <a:pt x="276" y="119"/>
                    <a:pt x="276" y="119"/>
                  </a:cubicBezTo>
                  <a:cubicBezTo>
                    <a:pt x="275" y="120"/>
                    <a:pt x="275" y="120"/>
                    <a:pt x="275" y="120"/>
                  </a:cubicBezTo>
                  <a:close/>
                  <a:moveTo>
                    <a:pt x="276" y="121"/>
                  </a:moveTo>
                  <a:cubicBezTo>
                    <a:pt x="276" y="120"/>
                    <a:pt x="276" y="120"/>
                    <a:pt x="276" y="120"/>
                  </a:cubicBezTo>
                  <a:cubicBezTo>
                    <a:pt x="276" y="120"/>
                    <a:pt x="276" y="120"/>
                    <a:pt x="276" y="120"/>
                  </a:cubicBezTo>
                  <a:cubicBezTo>
                    <a:pt x="277" y="120"/>
                    <a:pt x="277" y="120"/>
                    <a:pt x="277" y="120"/>
                  </a:cubicBezTo>
                  <a:cubicBezTo>
                    <a:pt x="277" y="120"/>
                    <a:pt x="277" y="120"/>
                    <a:pt x="277" y="120"/>
                  </a:cubicBezTo>
                  <a:cubicBezTo>
                    <a:pt x="276" y="121"/>
                    <a:pt x="276" y="121"/>
                    <a:pt x="276" y="121"/>
                  </a:cubicBezTo>
                  <a:close/>
                  <a:moveTo>
                    <a:pt x="279" y="121"/>
                  </a:moveTo>
                  <a:cubicBezTo>
                    <a:pt x="278" y="120"/>
                    <a:pt x="278" y="120"/>
                    <a:pt x="278" y="120"/>
                  </a:cubicBezTo>
                  <a:cubicBezTo>
                    <a:pt x="278" y="120"/>
                    <a:pt x="278" y="120"/>
                    <a:pt x="278" y="120"/>
                  </a:cubicBezTo>
                  <a:cubicBezTo>
                    <a:pt x="278" y="120"/>
                    <a:pt x="278" y="120"/>
                    <a:pt x="278" y="120"/>
                  </a:cubicBezTo>
                  <a:cubicBezTo>
                    <a:pt x="279" y="120"/>
                    <a:pt x="279" y="120"/>
                    <a:pt x="279" y="120"/>
                  </a:cubicBezTo>
                  <a:cubicBezTo>
                    <a:pt x="279" y="121"/>
                    <a:pt x="279" y="121"/>
                    <a:pt x="279" y="121"/>
                  </a:cubicBezTo>
                  <a:close/>
                  <a:moveTo>
                    <a:pt x="224" y="138"/>
                  </a:moveTo>
                  <a:cubicBezTo>
                    <a:pt x="224" y="137"/>
                    <a:pt x="224" y="137"/>
                    <a:pt x="224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5" y="137"/>
                    <a:pt x="225" y="137"/>
                    <a:pt x="225" y="137"/>
                  </a:cubicBezTo>
                  <a:cubicBezTo>
                    <a:pt x="225" y="137"/>
                    <a:pt x="225" y="137"/>
                    <a:pt x="225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4" y="138"/>
                    <a:pt x="224" y="138"/>
                    <a:pt x="224" y="138"/>
                  </a:cubicBezTo>
                  <a:close/>
                  <a:moveTo>
                    <a:pt x="226" y="142"/>
                  </a:moveTo>
                  <a:cubicBezTo>
                    <a:pt x="226" y="143"/>
                    <a:pt x="226" y="143"/>
                    <a:pt x="226" y="143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7" y="141"/>
                    <a:pt x="227" y="141"/>
                    <a:pt x="227" y="141"/>
                  </a:cubicBezTo>
                  <a:cubicBezTo>
                    <a:pt x="227" y="141"/>
                    <a:pt x="227" y="141"/>
                    <a:pt x="227" y="141"/>
                  </a:cubicBezTo>
                  <a:cubicBezTo>
                    <a:pt x="226" y="142"/>
                    <a:pt x="226" y="142"/>
                    <a:pt x="226" y="142"/>
                  </a:cubicBezTo>
                  <a:close/>
                  <a:moveTo>
                    <a:pt x="226" y="142"/>
                  </a:moveTo>
                  <a:cubicBezTo>
                    <a:pt x="225" y="142"/>
                    <a:pt x="225" y="142"/>
                    <a:pt x="225" y="142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2"/>
                    <a:pt x="226" y="142"/>
                    <a:pt x="226" y="142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2"/>
                    <a:pt x="226" y="142"/>
                    <a:pt x="226" y="142"/>
                  </a:cubicBezTo>
                  <a:close/>
                  <a:moveTo>
                    <a:pt x="243" y="139"/>
                  </a:moveTo>
                  <a:cubicBezTo>
                    <a:pt x="242" y="139"/>
                    <a:pt x="242" y="139"/>
                    <a:pt x="242" y="139"/>
                  </a:cubicBezTo>
                  <a:cubicBezTo>
                    <a:pt x="242" y="138"/>
                    <a:pt x="242" y="138"/>
                    <a:pt x="242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0" y="138"/>
                    <a:pt x="240" y="138"/>
                    <a:pt x="240" y="138"/>
                  </a:cubicBezTo>
                  <a:cubicBezTo>
                    <a:pt x="240" y="137"/>
                    <a:pt x="240" y="137"/>
                    <a:pt x="240" y="137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43" y="138"/>
                    <a:pt x="243" y="138"/>
                    <a:pt x="243" y="138"/>
                  </a:cubicBezTo>
                  <a:cubicBezTo>
                    <a:pt x="243" y="138"/>
                    <a:pt x="243" y="138"/>
                    <a:pt x="243" y="138"/>
                  </a:cubicBezTo>
                  <a:cubicBezTo>
                    <a:pt x="243" y="139"/>
                    <a:pt x="243" y="139"/>
                    <a:pt x="243" y="139"/>
                  </a:cubicBezTo>
                  <a:cubicBezTo>
                    <a:pt x="243" y="139"/>
                    <a:pt x="243" y="139"/>
                    <a:pt x="243" y="139"/>
                  </a:cubicBezTo>
                  <a:close/>
                  <a:moveTo>
                    <a:pt x="252" y="142"/>
                  </a:moveTo>
                  <a:cubicBezTo>
                    <a:pt x="252" y="142"/>
                    <a:pt x="252" y="142"/>
                    <a:pt x="252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2" y="142"/>
                    <a:pt x="252" y="142"/>
                    <a:pt x="252" y="142"/>
                  </a:cubicBezTo>
                  <a:cubicBezTo>
                    <a:pt x="252" y="142"/>
                    <a:pt x="252" y="142"/>
                    <a:pt x="252" y="142"/>
                  </a:cubicBezTo>
                  <a:cubicBezTo>
                    <a:pt x="253" y="142"/>
                    <a:pt x="253" y="142"/>
                    <a:pt x="253" y="142"/>
                  </a:cubicBezTo>
                  <a:cubicBezTo>
                    <a:pt x="252" y="142"/>
                    <a:pt x="252" y="142"/>
                    <a:pt x="252" y="142"/>
                  </a:cubicBezTo>
                  <a:close/>
                  <a:moveTo>
                    <a:pt x="253" y="142"/>
                  </a:moveTo>
                  <a:cubicBezTo>
                    <a:pt x="254" y="143"/>
                    <a:pt x="254" y="143"/>
                    <a:pt x="254" y="143"/>
                  </a:cubicBezTo>
                  <a:cubicBezTo>
                    <a:pt x="254" y="142"/>
                    <a:pt x="254" y="142"/>
                    <a:pt x="254" y="142"/>
                  </a:cubicBezTo>
                  <a:cubicBezTo>
                    <a:pt x="253" y="142"/>
                    <a:pt x="253" y="142"/>
                    <a:pt x="253" y="142"/>
                  </a:cubicBezTo>
                  <a:close/>
                  <a:moveTo>
                    <a:pt x="255" y="143"/>
                  </a:moveTo>
                  <a:cubicBezTo>
                    <a:pt x="255" y="143"/>
                    <a:pt x="255" y="143"/>
                    <a:pt x="255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5" y="143"/>
                    <a:pt x="255" y="143"/>
                    <a:pt x="255" y="143"/>
                  </a:cubicBezTo>
                  <a:cubicBezTo>
                    <a:pt x="255" y="142"/>
                    <a:pt x="255" y="142"/>
                    <a:pt x="255" y="142"/>
                  </a:cubicBezTo>
                  <a:cubicBezTo>
                    <a:pt x="255" y="142"/>
                    <a:pt x="255" y="142"/>
                    <a:pt x="255" y="142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5" y="143"/>
                    <a:pt x="255" y="143"/>
                    <a:pt x="255" y="143"/>
                  </a:cubicBezTo>
                  <a:close/>
                  <a:moveTo>
                    <a:pt x="265" y="155"/>
                  </a:moveTo>
                  <a:cubicBezTo>
                    <a:pt x="265" y="155"/>
                    <a:pt x="265" y="155"/>
                    <a:pt x="265" y="155"/>
                  </a:cubicBezTo>
                  <a:cubicBezTo>
                    <a:pt x="265" y="155"/>
                    <a:pt x="265" y="155"/>
                    <a:pt x="265" y="155"/>
                  </a:cubicBezTo>
                  <a:cubicBezTo>
                    <a:pt x="265" y="154"/>
                    <a:pt x="265" y="154"/>
                    <a:pt x="265" y="154"/>
                  </a:cubicBezTo>
                  <a:cubicBezTo>
                    <a:pt x="265" y="154"/>
                    <a:pt x="265" y="154"/>
                    <a:pt x="265" y="154"/>
                  </a:cubicBezTo>
                  <a:cubicBezTo>
                    <a:pt x="266" y="154"/>
                    <a:pt x="266" y="154"/>
                    <a:pt x="266" y="154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5" y="155"/>
                    <a:pt x="265" y="155"/>
                    <a:pt x="265" y="155"/>
                  </a:cubicBezTo>
                  <a:close/>
                  <a:moveTo>
                    <a:pt x="264" y="158"/>
                  </a:moveTo>
                  <a:cubicBezTo>
                    <a:pt x="264" y="157"/>
                    <a:pt x="264" y="157"/>
                    <a:pt x="264" y="157"/>
                  </a:cubicBezTo>
                  <a:cubicBezTo>
                    <a:pt x="264" y="156"/>
                    <a:pt x="264" y="156"/>
                    <a:pt x="264" y="156"/>
                  </a:cubicBezTo>
                  <a:cubicBezTo>
                    <a:pt x="264" y="156"/>
                    <a:pt x="264" y="156"/>
                    <a:pt x="264" y="156"/>
                  </a:cubicBezTo>
                  <a:cubicBezTo>
                    <a:pt x="265" y="156"/>
                    <a:pt x="265" y="156"/>
                    <a:pt x="265" y="156"/>
                  </a:cubicBezTo>
                  <a:cubicBezTo>
                    <a:pt x="265" y="157"/>
                    <a:pt x="265" y="157"/>
                    <a:pt x="265" y="157"/>
                  </a:cubicBezTo>
                  <a:cubicBezTo>
                    <a:pt x="265" y="157"/>
                    <a:pt x="265" y="157"/>
                    <a:pt x="265" y="157"/>
                  </a:cubicBezTo>
                  <a:cubicBezTo>
                    <a:pt x="264" y="158"/>
                    <a:pt x="264" y="158"/>
                    <a:pt x="264" y="158"/>
                  </a:cubicBezTo>
                  <a:cubicBezTo>
                    <a:pt x="264" y="158"/>
                    <a:pt x="264" y="158"/>
                    <a:pt x="264" y="158"/>
                  </a:cubicBezTo>
                  <a:close/>
                  <a:moveTo>
                    <a:pt x="258" y="146"/>
                  </a:moveTo>
                  <a:cubicBezTo>
                    <a:pt x="258" y="145"/>
                    <a:pt x="258" y="145"/>
                    <a:pt x="258" y="145"/>
                  </a:cubicBezTo>
                  <a:cubicBezTo>
                    <a:pt x="258" y="145"/>
                    <a:pt x="258" y="145"/>
                    <a:pt x="258" y="145"/>
                  </a:cubicBezTo>
                  <a:cubicBezTo>
                    <a:pt x="258" y="146"/>
                    <a:pt x="258" y="146"/>
                    <a:pt x="258" y="146"/>
                  </a:cubicBezTo>
                  <a:close/>
                  <a:moveTo>
                    <a:pt x="257" y="146"/>
                  </a:moveTo>
                  <a:cubicBezTo>
                    <a:pt x="256" y="145"/>
                    <a:pt x="256" y="145"/>
                    <a:pt x="256" y="145"/>
                  </a:cubicBezTo>
                  <a:cubicBezTo>
                    <a:pt x="257" y="145"/>
                    <a:pt x="257" y="145"/>
                    <a:pt x="257" y="145"/>
                  </a:cubicBezTo>
                  <a:cubicBezTo>
                    <a:pt x="257" y="146"/>
                    <a:pt x="257" y="146"/>
                    <a:pt x="257" y="146"/>
                  </a:cubicBezTo>
                  <a:cubicBezTo>
                    <a:pt x="257" y="146"/>
                    <a:pt x="257" y="146"/>
                    <a:pt x="257" y="146"/>
                  </a:cubicBezTo>
                  <a:close/>
                  <a:moveTo>
                    <a:pt x="257" y="146"/>
                  </a:moveTo>
                  <a:cubicBezTo>
                    <a:pt x="257" y="147"/>
                    <a:pt x="257" y="147"/>
                    <a:pt x="257" y="147"/>
                  </a:cubicBezTo>
                  <a:cubicBezTo>
                    <a:pt x="258" y="147"/>
                    <a:pt x="258" y="147"/>
                    <a:pt x="258" y="147"/>
                  </a:cubicBezTo>
                  <a:cubicBezTo>
                    <a:pt x="258" y="147"/>
                    <a:pt x="258" y="147"/>
                    <a:pt x="258" y="147"/>
                  </a:cubicBezTo>
                  <a:cubicBezTo>
                    <a:pt x="258" y="146"/>
                    <a:pt x="258" y="146"/>
                    <a:pt x="258" y="146"/>
                  </a:cubicBezTo>
                  <a:cubicBezTo>
                    <a:pt x="258" y="146"/>
                    <a:pt x="258" y="146"/>
                    <a:pt x="258" y="146"/>
                  </a:cubicBezTo>
                  <a:cubicBezTo>
                    <a:pt x="257" y="146"/>
                    <a:pt x="257" y="146"/>
                    <a:pt x="257" y="146"/>
                  </a:cubicBezTo>
                  <a:cubicBezTo>
                    <a:pt x="257" y="146"/>
                    <a:pt x="257" y="146"/>
                    <a:pt x="257" y="146"/>
                  </a:cubicBezTo>
                  <a:close/>
                  <a:moveTo>
                    <a:pt x="263" y="144"/>
                  </a:moveTo>
                  <a:cubicBezTo>
                    <a:pt x="263" y="144"/>
                    <a:pt x="263" y="144"/>
                    <a:pt x="263" y="144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5" y="145"/>
                    <a:pt x="265" y="145"/>
                    <a:pt x="265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4"/>
                    <a:pt x="266" y="144"/>
                    <a:pt x="266" y="144"/>
                  </a:cubicBezTo>
                  <a:cubicBezTo>
                    <a:pt x="265" y="144"/>
                    <a:pt x="265" y="144"/>
                    <a:pt x="265" y="144"/>
                  </a:cubicBezTo>
                  <a:cubicBezTo>
                    <a:pt x="264" y="144"/>
                    <a:pt x="264" y="144"/>
                    <a:pt x="264" y="144"/>
                  </a:cubicBezTo>
                  <a:cubicBezTo>
                    <a:pt x="264" y="143"/>
                    <a:pt x="264" y="143"/>
                    <a:pt x="264" y="143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3" y="144"/>
                    <a:pt x="263" y="144"/>
                    <a:pt x="263" y="144"/>
                  </a:cubicBezTo>
                  <a:close/>
                  <a:moveTo>
                    <a:pt x="273" y="144"/>
                  </a:moveTo>
                  <a:cubicBezTo>
                    <a:pt x="273" y="143"/>
                    <a:pt x="273" y="143"/>
                    <a:pt x="273" y="143"/>
                  </a:cubicBezTo>
                  <a:cubicBezTo>
                    <a:pt x="273" y="143"/>
                    <a:pt x="273" y="143"/>
                    <a:pt x="273" y="143"/>
                  </a:cubicBezTo>
                  <a:cubicBezTo>
                    <a:pt x="273" y="144"/>
                    <a:pt x="273" y="144"/>
                    <a:pt x="273" y="144"/>
                  </a:cubicBezTo>
                  <a:cubicBezTo>
                    <a:pt x="273" y="144"/>
                    <a:pt x="273" y="144"/>
                    <a:pt x="273" y="144"/>
                  </a:cubicBezTo>
                  <a:close/>
                  <a:moveTo>
                    <a:pt x="269" y="147"/>
                  </a:moveTo>
                  <a:cubicBezTo>
                    <a:pt x="270" y="147"/>
                    <a:pt x="270" y="147"/>
                    <a:pt x="270" y="147"/>
                  </a:cubicBezTo>
                  <a:cubicBezTo>
                    <a:pt x="270" y="146"/>
                    <a:pt x="270" y="146"/>
                    <a:pt x="270" y="146"/>
                  </a:cubicBezTo>
                  <a:cubicBezTo>
                    <a:pt x="271" y="146"/>
                    <a:pt x="271" y="146"/>
                    <a:pt x="271" y="146"/>
                  </a:cubicBezTo>
                  <a:cubicBezTo>
                    <a:pt x="271" y="146"/>
                    <a:pt x="271" y="146"/>
                    <a:pt x="271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1" y="147"/>
                    <a:pt x="271" y="147"/>
                    <a:pt x="271" y="147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69" y="147"/>
                    <a:pt x="269" y="147"/>
                    <a:pt x="269" y="147"/>
                  </a:cubicBezTo>
                  <a:close/>
                  <a:moveTo>
                    <a:pt x="266" y="152"/>
                  </a:moveTo>
                  <a:cubicBezTo>
                    <a:pt x="268" y="151"/>
                    <a:pt x="268" y="151"/>
                    <a:pt x="268" y="151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9" y="150"/>
                    <a:pt x="269" y="150"/>
                    <a:pt x="269" y="150"/>
                  </a:cubicBezTo>
                  <a:cubicBezTo>
                    <a:pt x="270" y="149"/>
                    <a:pt x="270" y="149"/>
                    <a:pt x="270" y="149"/>
                  </a:cubicBezTo>
                  <a:cubicBezTo>
                    <a:pt x="270" y="148"/>
                    <a:pt x="270" y="148"/>
                    <a:pt x="270" y="148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69" y="149"/>
                    <a:pt x="269" y="149"/>
                    <a:pt x="269" y="149"/>
                  </a:cubicBezTo>
                  <a:cubicBezTo>
                    <a:pt x="268" y="149"/>
                    <a:pt x="268" y="149"/>
                    <a:pt x="268" y="149"/>
                  </a:cubicBezTo>
                  <a:cubicBezTo>
                    <a:pt x="267" y="150"/>
                    <a:pt x="267" y="150"/>
                    <a:pt x="267" y="150"/>
                  </a:cubicBezTo>
                  <a:cubicBezTo>
                    <a:pt x="267" y="150"/>
                    <a:pt x="267" y="150"/>
                    <a:pt x="267" y="150"/>
                  </a:cubicBezTo>
                  <a:cubicBezTo>
                    <a:pt x="266" y="150"/>
                    <a:pt x="266" y="150"/>
                    <a:pt x="266" y="150"/>
                  </a:cubicBezTo>
                  <a:cubicBezTo>
                    <a:pt x="265" y="150"/>
                    <a:pt x="265" y="150"/>
                    <a:pt x="265" y="150"/>
                  </a:cubicBezTo>
                  <a:cubicBezTo>
                    <a:pt x="265" y="151"/>
                    <a:pt x="265" y="151"/>
                    <a:pt x="265" y="151"/>
                  </a:cubicBezTo>
                  <a:cubicBezTo>
                    <a:pt x="264" y="151"/>
                    <a:pt x="264" y="151"/>
                    <a:pt x="264" y="151"/>
                  </a:cubicBezTo>
                  <a:cubicBezTo>
                    <a:pt x="264" y="152"/>
                    <a:pt x="264" y="152"/>
                    <a:pt x="264" y="152"/>
                  </a:cubicBezTo>
                  <a:cubicBezTo>
                    <a:pt x="265" y="152"/>
                    <a:pt x="265" y="152"/>
                    <a:pt x="265" y="152"/>
                  </a:cubicBezTo>
                  <a:cubicBezTo>
                    <a:pt x="265" y="152"/>
                    <a:pt x="265" y="152"/>
                    <a:pt x="265" y="152"/>
                  </a:cubicBezTo>
                  <a:cubicBezTo>
                    <a:pt x="266" y="152"/>
                    <a:pt x="266" y="152"/>
                    <a:pt x="266" y="152"/>
                  </a:cubicBezTo>
                  <a:close/>
                  <a:moveTo>
                    <a:pt x="273" y="152"/>
                  </a:moveTo>
                  <a:cubicBezTo>
                    <a:pt x="273" y="150"/>
                    <a:pt x="273" y="150"/>
                    <a:pt x="273" y="150"/>
                  </a:cubicBezTo>
                  <a:cubicBezTo>
                    <a:pt x="273" y="150"/>
                    <a:pt x="273" y="150"/>
                    <a:pt x="273" y="150"/>
                  </a:cubicBezTo>
                  <a:cubicBezTo>
                    <a:pt x="274" y="149"/>
                    <a:pt x="274" y="149"/>
                    <a:pt x="274" y="149"/>
                  </a:cubicBezTo>
                  <a:cubicBezTo>
                    <a:pt x="274" y="149"/>
                    <a:pt x="274" y="149"/>
                    <a:pt x="274" y="149"/>
                  </a:cubicBezTo>
                  <a:cubicBezTo>
                    <a:pt x="275" y="149"/>
                    <a:pt x="275" y="149"/>
                    <a:pt x="275" y="149"/>
                  </a:cubicBezTo>
                  <a:cubicBezTo>
                    <a:pt x="275" y="150"/>
                    <a:pt x="275" y="150"/>
                    <a:pt x="275" y="150"/>
                  </a:cubicBezTo>
                  <a:cubicBezTo>
                    <a:pt x="275" y="151"/>
                    <a:pt x="275" y="151"/>
                    <a:pt x="275" y="151"/>
                  </a:cubicBezTo>
                  <a:cubicBezTo>
                    <a:pt x="274" y="151"/>
                    <a:pt x="274" y="151"/>
                    <a:pt x="274" y="151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3" y="152"/>
                    <a:pt x="273" y="152"/>
                    <a:pt x="273" y="152"/>
                  </a:cubicBezTo>
                  <a:close/>
                  <a:moveTo>
                    <a:pt x="279" y="158"/>
                  </a:moveTo>
                  <a:cubicBezTo>
                    <a:pt x="279" y="157"/>
                    <a:pt x="279" y="157"/>
                    <a:pt x="279" y="157"/>
                  </a:cubicBezTo>
                  <a:cubicBezTo>
                    <a:pt x="279" y="156"/>
                    <a:pt x="279" y="156"/>
                    <a:pt x="279" y="156"/>
                  </a:cubicBezTo>
                  <a:cubicBezTo>
                    <a:pt x="278" y="155"/>
                    <a:pt x="278" y="155"/>
                    <a:pt x="278" y="155"/>
                  </a:cubicBezTo>
                  <a:cubicBezTo>
                    <a:pt x="278" y="155"/>
                    <a:pt x="278" y="155"/>
                    <a:pt x="278" y="155"/>
                  </a:cubicBezTo>
                  <a:cubicBezTo>
                    <a:pt x="278" y="156"/>
                    <a:pt x="278" y="156"/>
                    <a:pt x="278" y="156"/>
                  </a:cubicBezTo>
                  <a:cubicBezTo>
                    <a:pt x="278" y="157"/>
                    <a:pt x="278" y="157"/>
                    <a:pt x="278" y="157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9" y="158"/>
                    <a:pt x="279" y="158"/>
                    <a:pt x="279" y="158"/>
                  </a:cubicBezTo>
                  <a:cubicBezTo>
                    <a:pt x="279" y="158"/>
                    <a:pt x="279" y="158"/>
                    <a:pt x="279" y="158"/>
                  </a:cubicBezTo>
                  <a:close/>
                  <a:moveTo>
                    <a:pt x="280" y="157"/>
                  </a:moveTo>
                  <a:cubicBezTo>
                    <a:pt x="279" y="157"/>
                    <a:pt x="279" y="157"/>
                    <a:pt x="279" y="157"/>
                  </a:cubicBezTo>
                  <a:cubicBezTo>
                    <a:pt x="280" y="156"/>
                    <a:pt x="280" y="156"/>
                    <a:pt x="280" y="156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8"/>
                    <a:pt x="280" y="158"/>
                    <a:pt x="280" y="158"/>
                  </a:cubicBezTo>
                  <a:cubicBezTo>
                    <a:pt x="280" y="157"/>
                    <a:pt x="280" y="157"/>
                    <a:pt x="280" y="157"/>
                  </a:cubicBezTo>
                  <a:close/>
                  <a:moveTo>
                    <a:pt x="281" y="159"/>
                  </a:moveTo>
                  <a:cubicBezTo>
                    <a:pt x="280" y="159"/>
                    <a:pt x="280" y="159"/>
                    <a:pt x="280" y="159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281" y="159"/>
                    <a:pt x="281" y="159"/>
                    <a:pt x="281" y="159"/>
                  </a:cubicBezTo>
                  <a:cubicBezTo>
                    <a:pt x="281" y="159"/>
                    <a:pt x="281" y="159"/>
                    <a:pt x="281" y="159"/>
                  </a:cubicBezTo>
                  <a:close/>
                  <a:moveTo>
                    <a:pt x="278" y="161"/>
                  </a:moveTo>
                  <a:cubicBezTo>
                    <a:pt x="278" y="161"/>
                    <a:pt x="278" y="161"/>
                    <a:pt x="278" y="161"/>
                  </a:cubicBezTo>
                  <a:cubicBezTo>
                    <a:pt x="278" y="162"/>
                    <a:pt x="278" y="162"/>
                    <a:pt x="278" y="162"/>
                  </a:cubicBezTo>
                  <a:cubicBezTo>
                    <a:pt x="278" y="163"/>
                    <a:pt x="278" y="163"/>
                    <a:pt x="278" y="163"/>
                  </a:cubicBezTo>
                  <a:cubicBezTo>
                    <a:pt x="278" y="163"/>
                    <a:pt x="278" y="163"/>
                    <a:pt x="278" y="163"/>
                  </a:cubicBezTo>
                  <a:cubicBezTo>
                    <a:pt x="279" y="163"/>
                    <a:pt x="279" y="163"/>
                    <a:pt x="279" y="163"/>
                  </a:cubicBezTo>
                  <a:cubicBezTo>
                    <a:pt x="280" y="163"/>
                    <a:pt x="280" y="163"/>
                    <a:pt x="280" y="163"/>
                  </a:cubicBezTo>
                  <a:cubicBezTo>
                    <a:pt x="280" y="163"/>
                    <a:pt x="280" y="163"/>
                    <a:pt x="280" y="163"/>
                  </a:cubicBezTo>
                  <a:cubicBezTo>
                    <a:pt x="281" y="163"/>
                    <a:pt x="281" y="163"/>
                    <a:pt x="281" y="163"/>
                  </a:cubicBezTo>
                  <a:cubicBezTo>
                    <a:pt x="282" y="163"/>
                    <a:pt x="282" y="163"/>
                    <a:pt x="282" y="163"/>
                  </a:cubicBezTo>
                  <a:cubicBezTo>
                    <a:pt x="282" y="163"/>
                    <a:pt x="282" y="163"/>
                    <a:pt x="282" y="163"/>
                  </a:cubicBezTo>
                  <a:cubicBezTo>
                    <a:pt x="282" y="162"/>
                    <a:pt x="282" y="162"/>
                    <a:pt x="282" y="162"/>
                  </a:cubicBezTo>
                  <a:cubicBezTo>
                    <a:pt x="282" y="162"/>
                    <a:pt x="282" y="162"/>
                    <a:pt x="282" y="162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0"/>
                    <a:pt x="280" y="160"/>
                    <a:pt x="280" y="160"/>
                  </a:cubicBezTo>
                  <a:cubicBezTo>
                    <a:pt x="279" y="160"/>
                    <a:pt x="279" y="160"/>
                    <a:pt x="279" y="160"/>
                  </a:cubicBezTo>
                  <a:cubicBezTo>
                    <a:pt x="279" y="161"/>
                    <a:pt x="279" y="161"/>
                    <a:pt x="279" y="161"/>
                  </a:cubicBezTo>
                  <a:cubicBezTo>
                    <a:pt x="278" y="161"/>
                    <a:pt x="278" y="161"/>
                    <a:pt x="278" y="161"/>
                  </a:cubicBezTo>
                  <a:cubicBezTo>
                    <a:pt x="278" y="161"/>
                    <a:pt x="278" y="161"/>
                    <a:pt x="278" y="161"/>
                  </a:cubicBezTo>
                  <a:close/>
                  <a:moveTo>
                    <a:pt x="255" y="190"/>
                  </a:moveTo>
                  <a:cubicBezTo>
                    <a:pt x="256" y="190"/>
                    <a:pt x="256" y="190"/>
                    <a:pt x="256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5" y="190"/>
                    <a:pt x="255" y="190"/>
                    <a:pt x="255" y="190"/>
                  </a:cubicBezTo>
                  <a:cubicBezTo>
                    <a:pt x="255" y="190"/>
                    <a:pt x="255" y="190"/>
                    <a:pt x="255" y="190"/>
                  </a:cubicBezTo>
                  <a:close/>
                  <a:moveTo>
                    <a:pt x="242" y="171"/>
                  </a:moveTo>
                  <a:cubicBezTo>
                    <a:pt x="242" y="171"/>
                    <a:pt x="242" y="171"/>
                    <a:pt x="242" y="171"/>
                  </a:cubicBezTo>
                  <a:cubicBezTo>
                    <a:pt x="243" y="171"/>
                    <a:pt x="243" y="171"/>
                    <a:pt x="243" y="171"/>
                  </a:cubicBezTo>
                  <a:cubicBezTo>
                    <a:pt x="243" y="171"/>
                    <a:pt x="243" y="171"/>
                    <a:pt x="243" y="171"/>
                  </a:cubicBezTo>
                  <a:cubicBezTo>
                    <a:pt x="242" y="171"/>
                    <a:pt x="242" y="171"/>
                    <a:pt x="242" y="171"/>
                  </a:cubicBezTo>
                  <a:cubicBezTo>
                    <a:pt x="242" y="171"/>
                    <a:pt x="242" y="171"/>
                    <a:pt x="242" y="171"/>
                  </a:cubicBezTo>
                  <a:cubicBezTo>
                    <a:pt x="242" y="171"/>
                    <a:pt x="242" y="171"/>
                    <a:pt x="242" y="171"/>
                  </a:cubicBezTo>
                  <a:close/>
                  <a:moveTo>
                    <a:pt x="239" y="175"/>
                  </a:moveTo>
                  <a:cubicBezTo>
                    <a:pt x="239" y="175"/>
                    <a:pt x="239" y="175"/>
                    <a:pt x="239" y="175"/>
                  </a:cubicBezTo>
                  <a:cubicBezTo>
                    <a:pt x="238" y="174"/>
                    <a:pt x="238" y="174"/>
                    <a:pt x="238" y="174"/>
                  </a:cubicBezTo>
                  <a:cubicBezTo>
                    <a:pt x="237" y="174"/>
                    <a:pt x="237" y="174"/>
                    <a:pt x="237" y="174"/>
                  </a:cubicBezTo>
                  <a:cubicBezTo>
                    <a:pt x="238" y="173"/>
                    <a:pt x="238" y="173"/>
                    <a:pt x="238" y="173"/>
                  </a:cubicBezTo>
                  <a:cubicBezTo>
                    <a:pt x="237" y="173"/>
                    <a:pt x="237" y="173"/>
                    <a:pt x="237" y="173"/>
                  </a:cubicBezTo>
                  <a:cubicBezTo>
                    <a:pt x="237" y="172"/>
                    <a:pt x="237" y="172"/>
                    <a:pt x="237" y="172"/>
                  </a:cubicBezTo>
                  <a:cubicBezTo>
                    <a:pt x="237" y="171"/>
                    <a:pt x="237" y="171"/>
                    <a:pt x="237" y="171"/>
                  </a:cubicBezTo>
                  <a:cubicBezTo>
                    <a:pt x="237" y="171"/>
                    <a:pt x="237" y="171"/>
                    <a:pt x="237" y="171"/>
                  </a:cubicBezTo>
                  <a:cubicBezTo>
                    <a:pt x="237" y="172"/>
                    <a:pt x="237" y="172"/>
                    <a:pt x="237" y="172"/>
                  </a:cubicBezTo>
                  <a:cubicBezTo>
                    <a:pt x="238" y="172"/>
                    <a:pt x="238" y="172"/>
                    <a:pt x="238" y="172"/>
                  </a:cubicBezTo>
                  <a:cubicBezTo>
                    <a:pt x="238" y="172"/>
                    <a:pt x="238" y="172"/>
                    <a:pt x="238" y="172"/>
                  </a:cubicBezTo>
                  <a:cubicBezTo>
                    <a:pt x="239" y="173"/>
                    <a:pt x="239" y="173"/>
                    <a:pt x="239" y="173"/>
                  </a:cubicBezTo>
                  <a:cubicBezTo>
                    <a:pt x="239" y="174"/>
                    <a:pt x="239" y="174"/>
                    <a:pt x="239" y="174"/>
                  </a:cubicBezTo>
                  <a:cubicBezTo>
                    <a:pt x="240" y="174"/>
                    <a:pt x="240" y="174"/>
                    <a:pt x="240" y="174"/>
                  </a:cubicBezTo>
                  <a:cubicBezTo>
                    <a:pt x="240" y="174"/>
                    <a:pt x="240" y="174"/>
                    <a:pt x="240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39" y="175"/>
                    <a:pt x="239" y="175"/>
                    <a:pt x="239" y="175"/>
                  </a:cubicBezTo>
                  <a:cubicBezTo>
                    <a:pt x="239" y="175"/>
                    <a:pt x="239" y="175"/>
                    <a:pt x="239" y="175"/>
                  </a:cubicBezTo>
                  <a:close/>
                  <a:moveTo>
                    <a:pt x="234" y="175"/>
                  </a:moveTo>
                  <a:cubicBezTo>
                    <a:pt x="234" y="174"/>
                    <a:pt x="234" y="174"/>
                    <a:pt x="234" y="174"/>
                  </a:cubicBezTo>
                  <a:cubicBezTo>
                    <a:pt x="234" y="174"/>
                    <a:pt x="234" y="174"/>
                    <a:pt x="234" y="174"/>
                  </a:cubicBezTo>
                  <a:cubicBezTo>
                    <a:pt x="234" y="173"/>
                    <a:pt x="234" y="173"/>
                    <a:pt x="234" y="173"/>
                  </a:cubicBezTo>
                  <a:cubicBezTo>
                    <a:pt x="234" y="172"/>
                    <a:pt x="234" y="172"/>
                    <a:pt x="234" y="172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5" y="172"/>
                    <a:pt x="235" y="172"/>
                    <a:pt x="235" y="172"/>
                  </a:cubicBezTo>
                  <a:cubicBezTo>
                    <a:pt x="234" y="172"/>
                    <a:pt x="234" y="172"/>
                    <a:pt x="234" y="172"/>
                  </a:cubicBezTo>
                  <a:cubicBezTo>
                    <a:pt x="234" y="173"/>
                    <a:pt x="234" y="173"/>
                    <a:pt x="234" y="173"/>
                  </a:cubicBezTo>
                  <a:cubicBezTo>
                    <a:pt x="235" y="173"/>
                    <a:pt x="235" y="173"/>
                    <a:pt x="235" y="173"/>
                  </a:cubicBezTo>
                  <a:cubicBezTo>
                    <a:pt x="234" y="175"/>
                    <a:pt x="234" y="175"/>
                    <a:pt x="234" y="175"/>
                  </a:cubicBezTo>
                  <a:cubicBezTo>
                    <a:pt x="234" y="175"/>
                    <a:pt x="234" y="175"/>
                    <a:pt x="234" y="175"/>
                  </a:cubicBezTo>
                  <a:close/>
                  <a:moveTo>
                    <a:pt x="233" y="156"/>
                  </a:moveTo>
                  <a:cubicBezTo>
                    <a:pt x="233" y="157"/>
                    <a:pt x="233" y="157"/>
                    <a:pt x="233" y="157"/>
                  </a:cubicBezTo>
                  <a:cubicBezTo>
                    <a:pt x="233" y="157"/>
                    <a:pt x="233" y="157"/>
                    <a:pt x="233" y="157"/>
                  </a:cubicBezTo>
                  <a:cubicBezTo>
                    <a:pt x="234" y="157"/>
                    <a:pt x="234" y="157"/>
                    <a:pt x="234" y="157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4" y="156"/>
                    <a:pt x="234" y="156"/>
                    <a:pt x="234" y="156"/>
                  </a:cubicBezTo>
                  <a:cubicBezTo>
                    <a:pt x="233" y="156"/>
                    <a:pt x="233" y="156"/>
                    <a:pt x="233" y="156"/>
                  </a:cubicBezTo>
                  <a:close/>
                  <a:moveTo>
                    <a:pt x="233" y="156"/>
                  </a:move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6" y="153"/>
                    <a:pt x="236" y="153"/>
                    <a:pt x="236" y="153"/>
                  </a:cubicBezTo>
                  <a:cubicBezTo>
                    <a:pt x="236" y="154"/>
                    <a:pt x="236" y="154"/>
                    <a:pt x="236" y="154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3" y="156"/>
                    <a:pt x="233" y="156"/>
                    <a:pt x="233" y="156"/>
                  </a:cubicBezTo>
                  <a:close/>
                  <a:moveTo>
                    <a:pt x="191" y="148"/>
                  </a:move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8"/>
                    <a:pt x="191" y="148"/>
                    <a:pt x="191" y="148"/>
                  </a:cubicBezTo>
                  <a:close/>
                  <a:moveTo>
                    <a:pt x="155" y="138"/>
                  </a:moveTo>
                  <a:cubicBezTo>
                    <a:pt x="155" y="138"/>
                    <a:pt x="155" y="138"/>
                    <a:pt x="155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5" y="138"/>
                    <a:pt x="155" y="138"/>
                    <a:pt x="155" y="138"/>
                  </a:cubicBezTo>
                  <a:cubicBezTo>
                    <a:pt x="155" y="138"/>
                    <a:pt x="155" y="138"/>
                    <a:pt x="155" y="138"/>
                  </a:cubicBezTo>
                  <a:close/>
                  <a:moveTo>
                    <a:pt x="152" y="140"/>
                  </a:moveTo>
                  <a:cubicBezTo>
                    <a:pt x="153" y="140"/>
                    <a:pt x="153" y="140"/>
                    <a:pt x="153" y="140"/>
                  </a:cubicBezTo>
                  <a:cubicBezTo>
                    <a:pt x="152" y="139"/>
                    <a:pt x="152" y="139"/>
                    <a:pt x="152" y="139"/>
                  </a:cubicBezTo>
                  <a:cubicBezTo>
                    <a:pt x="152" y="139"/>
                    <a:pt x="152" y="139"/>
                    <a:pt x="152" y="139"/>
                  </a:cubicBezTo>
                  <a:cubicBezTo>
                    <a:pt x="152" y="140"/>
                    <a:pt x="152" y="140"/>
                    <a:pt x="152" y="140"/>
                  </a:cubicBezTo>
                  <a:close/>
                  <a:moveTo>
                    <a:pt x="153" y="142"/>
                  </a:move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lose/>
                  <a:moveTo>
                    <a:pt x="153" y="143"/>
                  </a:moveTo>
                  <a:cubicBezTo>
                    <a:pt x="152" y="142"/>
                    <a:pt x="152" y="142"/>
                    <a:pt x="152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3" y="143"/>
                    <a:pt x="153" y="143"/>
                    <a:pt x="153" y="143"/>
                  </a:cubicBezTo>
                  <a:close/>
                  <a:moveTo>
                    <a:pt x="154" y="145"/>
                  </a:moveTo>
                  <a:cubicBezTo>
                    <a:pt x="155" y="146"/>
                    <a:pt x="155" y="146"/>
                    <a:pt x="155" y="146"/>
                  </a:cubicBezTo>
                  <a:cubicBezTo>
                    <a:pt x="155" y="146"/>
                    <a:pt x="155" y="146"/>
                    <a:pt x="155" y="146"/>
                  </a:cubicBezTo>
                  <a:cubicBezTo>
                    <a:pt x="156" y="145"/>
                    <a:pt x="156" y="145"/>
                    <a:pt x="156" y="145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6" y="144"/>
                    <a:pt x="156" y="144"/>
                    <a:pt x="156" y="144"/>
                  </a:cubicBezTo>
                  <a:cubicBezTo>
                    <a:pt x="155" y="144"/>
                    <a:pt x="155" y="144"/>
                    <a:pt x="155" y="144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4" y="145"/>
                    <a:pt x="154" y="145"/>
                    <a:pt x="154" y="145"/>
                  </a:cubicBezTo>
                  <a:close/>
                  <a:moveTo>
                    <a:pt x="153" y="149"/>
                  </a:move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4" y="146"/>
                    <a:pt x="154" y="146"/>
                    <a:pt x="154" y="146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3" y="149"/>
                    <a:pt x="153" y="149"/>
                    <a:pt x="153" y="149"/>
                  </a:cubicBezTo>
                  <a:close/>
                  <a:moveTo>
                    <a:pt x="186" y="131"/>
                  </a:moveTo>
                  <a:cubicBezTo>
                    <a:pt x="186" y="131"/>
                    <a:pt x="186" y="131"/>
                    <a:pt x="186" y="131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7" y="131"/>
                    <a:pt x="187" y="131"/>
                    <a:pt x="187" y="131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6" y="131"/>
                    <a:pt x="186" y="131"/>
                    <a:pt x="186" y="131"/>
                  </a:cubicBezTo>
                  <a:close/>
                  <a:moveTo>
                    <a:pt x="197" y="125"/>
                  </a:moveTo>
                  <a:cubicBezTo>
                    <a:pt x="197" y="124"/>
                    <a:pt x="197" y="124"/>
                    <a:pt x="197" y="124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7" y="125"/>
                    <a:pt x="197" y="125"/>
                    <a:pt x="197" y="125"/>
                  </a:cubicBezTo>
                  <a:cubicBezTo>
                    <a:pt x="197" y="125"/>
                    <a:pt x="197" y="125"/>
                    <a:pt x="197" y="125"/>
                  </a:cubicBezTo>
                  <a:close/>
                  <a:moveTo>
                    <a:pt x="185" y="137"/>
                  </a:moveTo>
                  <a:cubicBezTo>
                    <a:pt x="185" y="137"/>
                    <a:pt x="185" y="137"/>
                    <a:pt x="185" y="137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5" y="135"/>
                    <a:pt x="185" y="135"/>
                    <a:pt x="185" y="135"/>
                  </a:cubicBezTo>
                  <a:cubicBezTo>
                    <a:pt x="185" y="134"/>
                    <a:pt x="185" y="134"/>
                    <a:pt x="185" y="134"/>
                  </a:cubicBezTo>
                  <a:cubicBezTo>
                    <a:pt x="185" y="133"/>
                    <a:pt x="185" y="133"/>
                    <a:pt x="185" y="13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185" y="132"/>
                    <a:pt x="185" y="132"/>
                    <a:pt x="185" y="132"/>
                  </a:cubicBezTo>
                  <a:cubicBezTo>
                    <a:pt x="184" y="132"/>
                    <a:pt x="184" y="132"/>
                    <a:pt x="184" y="132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3" y="133"/>
                    <a:pt x="183" y="133"/>
                    <a:pt x="183" y="133"/>
                  </a:cubicBezTo>
                  <a:cubicBezTo>
                    <a:pt x="182" y="133"/>
                    <a:pt x="182" y="133"/>
                    <a:pt x="182" y="133"/>
                  </a:cubicBezTo>
                  <a:cubicBezTo>
                    <a:pt x="181" y="134"/>
                    <a:pt x="181" y="134"/>
                    <a:pt x="181" y="134"/>
                  </a:cubicBezTo>
                  <a:cubicBezTo>
                    <a:pt x="180" y="134"/>
                    <a:pt x="180" y="134"/>
                    <a:pt x="180" y="134"/>
                  </a:cubicBezTo>
                  <a:cubicBezTo>
                    <a:pt x="180" y="134"/>
                    <a:pt x="180" y="134"/>
                    <a:pt x="180" y="134"/>
                  </a:cubicBezTo>
                  <a:cubicBezTo>
                    <a:pt x="181" y="133"/>
                    <a:pt x="181" y="133"/>
                    <a:pt x="181" y="133"/>
                  </a:cubicBezTo>
                  <a:cubicBezTo>
                    <a:pt x="182" y="133"/>
                    <a:pt x="182" y="133"/>
                    <a:pt x="182" y="133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181" y="132"/>
                    <a:pt x="181" y="132"/>
                    <a:pt x="181" y="132"/>
                  </a:cubicBezTo>
                  <a:cubicBezTo>
                    <a:pt x="181" y="132"/>
                    <a:pt x="181" y="132"/>
                    <a:pt x="181" y="132"/>
                  </a:cubicBezTo>
                  <a:cubicBezTo>
                    <a:pt x="182" y="131"/>
                    <a:pt x="182" y="131"/>
                    <a:pt x="182" y="131"/>
                  </a:cubicBezTo>
                  <a:cubicBezTo>
                    <a:pt x="181" y="130"/>
                    <a:pt x="181" y="130"/>
                    <a:pt x="181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3" y="131"/>
                    <a:pt x="183" y="131"/>
                    <a:pt x="183" y="131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84" y="131"/>
                    <a:pt x="184" y="131"/>
                    <a:pt x="184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84" y="130"/>
                    <a:pt x="184" y="130"/>
                    <a:pt x="184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6" y="130"/>
                    <a:pt x="186" y="130"/>
                    <a:pt x="186" y="130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8" y="129"/>
                    <a:pt x="188" y="129"/>
                    <a:pt x="188" y="129"/>
                  </a:cubicBezTo>
                  <a:cubicBezTo>
                    <a:pt x="187" y="130"/>
                    <a:pt x="187" y="130"/>
                    <a:pt x="187" y="130"/>
                  </a:cubicBezTo>
                  <a:cubicBezTo>
                    <a:pt x="187" y="131"/>
                    <a:pt x="187" y="131"/>
                    <a:pt x="187" y="131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0"/>
                    <a:pt x="189" y="130"/>
                    <a:pt x="189" y="130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2" y="131"/>
                    <a:pt x="192" y="131"/>
                    <a:pt x="192" y="131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1" y="127"/>
                    <a:pt x="191" y="127"/>
                    <a:pt x="191" y="127"/>
                  </a:cubicBezTo>
                  <a:cubicBezTo>
                    <a:pt x="191" y="127"/>
                    <a:pt x="191" y="127"/>
                    <a:pt x="191" y="127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2"/>
                    <a:pt x="189" y="122"/>
                    <a:pt x="189" y="122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89" y="120"/>
                    <a:pt x="189" y="120"/>
                    <a:pt x="189" y="120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89" y="122"/>
                    <a:pt x="189" y="122"/>
                    <a:pt x="189" y="122"/>
                  </a:cubicBezTo>
                  <a:cubicBezTo>
                    <a:pt x="188" y="121"/>
                    <a:pt x="188" y="121"/>
                    <a:pt x="188" y="121"/>
                  </a:cubicBezTo>
                  <a:cubicBezTo>
                    <a:pt x="187" y="121"/>
                    <a:pt x="187" y="121"/>
                    <a:pt x="187" y="121"/>
                  </a:cubicBezTo>
                  <a:cubicBezTo>
                    <a:pt x="187" y="119"/>
                    <a:pt x="187" y="119"/>
                    <a:pt x="187" y="119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6" y="117"/>
                    <a:pt x="186" y="117"/>
                    <a:pt x="186" y="117"/>
                  </a:cubicBezTo>
                  <a:cubicBezTo>
                    <a:pt x="185" y="117"/>
                    <a:pt x="185" y="117"/>
                    <a:pt x="185" y="117"/>
                  </a:cubicBezTo>
                  <a:cubicBezTo>
                    <a:pt x="185" y="116"/>
                    <a:pt x="185" y="116"/>
                    <a:pt x="185" y="116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86" y="115"/>
                    <a:pt x="186" y="115"/>
                    <a:pt x="186" y="115"/>
                  </a:cubicBezTo>
                  <a:cubicBezTo>
                    <a:pt x="186" y="114"/>
                    <a:pt x="186" y="114"/>
                    <a:pt x="186" y="114"/>
                  </a:cubicBezTo>
                  <a:cubicBezTo>
                    <a:pt x="187" y="114"/>
                    <a:pt x="187" y="114"/>
                    <a:pt x="187" y="114"/>
                  </a:cubicBezTo>
                  <a:cubicBezTo>
                    <a:pt x="187" y="114"/>
                    <a:pt x="187" y="114"/>
                    <a:pt x="187" y="114"/>
                  </a:cubicBezTo>
                  <a:cubicBezTo>
                    <a:pt x="188" y="114"/>
                    <a:pt x="188" y="114"/>
                    <a:pt x="188" y="114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8" y="112"/>
                    <a:pt x="188" y="112"/>
                    <a:pt x="188" y="112"/>
                  </a:cubicBezTo>
                  <a:cubicBezTo>
                    <a:pt x="188" y="111"/>
                    <a:pt x="188" y="111"/>
                    <a:pt x="188" y="111"/>
                  </a:cubicBezTo>
                  <a:cubicBezTo>
                    <a:pt x="189" y="110"/>
                    <a:pt x="189" y="110"/>
                    <a:pt x="189" y="11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8" y="108"/>
                    <a:pt x="188" y="108"/>
                  </a:cubicBezTo>
                  <a:cubicBezTo>
                    <a:pt x="189" y="108"/>
                    <a:pt x="189" y="108"/>
                    <a:pt x="189" y="108"/>
                  </a:cubicBezTo>
                  <a:cubicBezTo>
                    <a:pt x="189" y="107"/>
                    <a:pt x="189" y="107"/>
                    <a:pt x="189" y="107"/>
                  </a:cubicBezTo>
                  <a:cubicBezTo>
                    <a:pt x="190" y="106"/>
                    <a:pt x="190" y="106"/>
                    <a:pt x="190" y="106"/>
                  </a:cubicBezTo>
                  <a:cubicBezTo>
                    <a:pt x="190" y="105"/>
                    <a:pt x="190" y="105"/>
                    <a:pt x="190" y="105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90" y="103"/>
                    <a:pt x="190" y="103"/>
                    <a:pt x="190" y="103"/>
                  </a:cubicBezTo>
                  <a:cubicBezTo>
                    <a:pt x="191" y="103"/>
                    <a:pt x="191" y="103"/>
                    <a:pt x="191" y="103"/>
                  </a:cubicBezTo>
                  <a:cubicBezTo>
                    <a:pt x="191" y="102"/>
                    <a:pt x="191" y="102"/>
                    <a:pt x="191" y="102"/>
                  </a:cubicBezTo>
                  <a:cubicBezTo>
                    <a:pt x="192" y="101"/>
                    <a:pt x="192" y="101"/>
                    <a:pt x="192" y="101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2" y="98"/>
                    <a:pt x="192" y="98"/>
                    <a:pt x="192" y="98"/>
                  </a:cubicBezTo>
                  <a:cubicBezTo>
                    <a:pt x="192" y="97"/>
                    <a:pt x="192" y="97"/>
                    <a:pt x="192" y="97"/>
                  </a:cubicBezTo>
                  <a:cubicBezTo>
                    <a:pt x="192" y="97"/>
                    <a:pt x="192" y="97"/>
                    <a:pt x="192" y="97"/>
                  </a:cubicBezTo>
                  <a:cubicBezTo>
                    <a:pt x="191" y="96"/>
                    <a:pt x="191" y="96"/>
                    <a:pt x="191" y="96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3"/>
                    <a:pt x="191" y="93"/>
                    <a:pt x="191" y="93"/>
                  </a:cubicBezTo>
                  <a:cubicBezTo>
                    <a:pt x="190" y="93"/>
                    <a:pt x="190" y="93"/>
                    <a:pt x="190" y="93"/>
                  </a:cubicBezTo>
                  <a:cubicBezTo>
                    <a:pt x="190" y="93"/>
                    <a:pt x="190" y="93"/>
                    <a:pt x="190" y="93"/>
                  </a:cubicBezTo>
                  <a:cubicBezTo>
                    <a:pt x="189" y="93"/>
                    <a:pt x="189" y="93"/>
                    <a:pt x="189" y="93"/>
                  </a:cubicBezTo>
                  <a:cubicBezTo>
                    <a:pt x="189" y="94"/>
                    <a:pt x="189" y="94"/>
                    <a:pt x="189" y="94"/>
                  </a:cubicBezTo>
                  <a:cubicBezTo>
                    <a:pt x="189" y="94"/>
                    <a:pt x="189" y="94"/>
                    <a:pt x="189" y="94"/>
                  </a:cubicBezTo>
                  <a:cubicBezTo>
                    <a:pt x="188" y="92"/>
                    <a:pt x="188" y="92"/>
                    <a:pt x="188" y="92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6" y="92"/>
                    <a:pt x="186" y="92"/>
                    <a:pt x="186" y="92"/>
                  </a:cubicBezTo>
                  <a:cubicBezTo>
                    <a:pt x="186" y="93"/>
                    <a:pt x="186" y="93"/>
                    <a:pt x="186" y="93"/>
                  </a:cubicBezTo>
                  <a:cubicBezTo>
                    <a:pt x="186" y="93"/>
                    <a:pt x="186" y="93"/>
                    <a:pt x="186" y="93"/>
                  </a:cubicBezTo>
                  <a:cubicBezTo>
                    <a:pt x="185" y="93"/>
                    <a:pt x="185" y="93"/>
                    <a:pt x="185" y="93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5" y="95"/>
                    <a:pt x="185" y="95"/>
                    <a:pt x="185" y="95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4" y="98"/>
                    <a:pt x="184" y="98"/>
                    <a:pt x="184" y="98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3" y="100"/>
                    <a:pt x="183" y="100"/>
                    <a:pt x="183" y="100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81" y="102"/>
                    <a:pt x="181" y="102"/>
                    <a:pt x="181" y="102"/>
                  </a:cubicBezTo>
                  <a:cubicBezTo>
                    <a:pt x="181" y="102"/>
                    <a:pt x="181" y="102"/>
                    <a:pt x="181" y="102"/>
                  </a:cubicBezTo>
                  <a:cubicBezTo>
                    <a:pt x="180" y="104"/>
                    <a:pt x="180" y="104"/>
                    <a:pt x="180" y="104"/>
                  </a:cubicBezTo>
                  <a:cubicBezTo>
                    <a:pt x="181" y="104"/>
                    <a:pt x="181" y="104"/>
                    <a:pt x="181" y="104"/>
                  </a:cubicBezTo>
                  <a:cubicBezTo>
                    <a:pt x="180" y="105"/>
                    <a:pt x="180" y="105"/>
                    <a:pt x="180" y="105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0" y="107"/>
                    <a:pt x="180" y="107"/>
                    <a:pt x="180" y="107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80" y="109"/>
                    <a:pt x="180" y="109"/>
                    <a:pt x="180" y="109"/>
                  </a:cubicBezTo>
                  <a:cubicBezTo>
                    <a:pt x="180" y="109"/>
                    <a:pt x="180" y="109"/>
                    <a:pt x="180" y="109"/>
                  </a:cubicBezTo>
                  <a:cubicBezTo>
                    <a:pt x="179" y="109"/>
                    <a:pt x="179" y="109"/>
                    <a:pt x="179" y="109"/>
                  </a:cubicBezTo>
                  <a:cubicBezTo>
                    <a:pt x="178" y="109"/>
                    <a:pt x="178" y="109"/>
                    <a:pt x="178" y="109"/>
                  </a:cubicBezTo>
                  <a:cubicBezTo>
                    <a:pt x="178" y="109"/>
                    <a:pt x="178" y="109"/>
                    <a:pt x="178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7" y="111"/>
                    <a:pt x="177" y="111"/>
                    <a:pt x="177" y="111"/>
                  </a:cubicBezTo>
                  <a:cubicBezTo>
                    <a:pt x="176" y="110"/>
                    <a:pt x="176" y="110"/>
                    <a:pt x="176" y="110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6" y="107"/>
                    <a:pt x="176" y="107"/>
                    <a:pt x="176" y="107"/>
                  </a:cubicBezTo>
                  <a:cubicBezTo>
                    <a:pt x="177" y="106"/>
                    <a:pt x="177" y="106"/>
                    <a:pt x="177" y="106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78" y="102"/>
                    <a:pt x="178" y="102"/>
                    <a:pt x="178" y="102"/>
                  </a:cubicBezTo>
                  <a:cubicBezTo>
                    <a:pt x="179" y="101"/>
                    <a:pt x="179" y="101"/>
                    <a:pt x="179" y="101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9" y="99"/>
                    <a:pt x="179" y="99"/>
                    <a:pt x="179" y="99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178" y="96"/>
                    <a:pt x="178" y="96"/>
                    <a:pt x="178" y="96"/>
                  </a:cubicBezTo>
                  <a:cubicBezTo>
                    <a:pt x="179" y="96"/>
                    <a:pt x="179" y="96"/>
                    <a:pt x="179" y="96"/>
                  </a:cubicBezTo>
                  <a:cubicBezTo>
                    <a:pt x="179" y="95"/>
                    <a:pt x="179" y="95"/>
                    <a:pt x="179" y="95"/>
                  </a:cubicBezTo>
                  <a:cubicBezTo>
                    <a:pt x="178" y="95"/>
                    <a:pt x="178" y="95"/>
                    <a:pt x="178" y="95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6" y="94"/>
                    <a:pt x="176" y="94"/>
                    <a:pt x="176" y="94"/>
                  </a:cubicBezTo>
                  <a:cubicBezTo>
                    <a:pt x="176" y="95"/>
                    <a:pt x="176" y="95"/>
                    <a:pt x="176" y="95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6" y="97"/>
                    <a:pt x="176" y="97"/>
                    <a:pt x="176" y="97"/>
                  </a:cubicBezTo>
                  <a:cubicBezTo>
                    <a:pt x="176" y="97"/>
                    <a:pt x="176" y="97"/>
                    <a:pt x="176" y="97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75" y="98"/>
                    <a:pt x="175" y="98"/>
                    <a:pt x="175" y="98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6" y="100"/>
                    <a:pt x="176" y="100"/>
                    <a:pt x="176" y="100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5" y="99"/>
                    <a:pt x="175" y="99"/>
                    <a:pt x="175" y="99"/>
                  </a:cubicBezTo>
                  <a:cubicBezTo>
                    <a:pt x="175" y="100"/>
                    <a:pt x="175" y="100"/>
                    <a:pt x="175" y="100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3" y="98"/>
                    <a:pt x="173" y="98"/>
                    <a:pt x="173" y="98"/>
                  </a:cubicBezTo>
                  <a:cubicBezTo>
                    <a:pt x="173" y="98"/>
                    <a:pt x="173" y="98"/>
                    <a:pt x="173" y="98"/>
                  </a:cubicBezTo>
                  <a:cubicBezTo>
                    <a:pt x="172" y="98"/>
                    <a:pt x="172" y="98"/>
                    <a:pt x="172" y="98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69" y="99"/>
                    <a:pt x="169" y="99"/>
                    <a:pt x="169" y="99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7" y="99"/>
                    <a:pt x="167" y="99"/>
                    <a:pt x="167" y="99"/>
                  </a:cubicBezTo>
                  <a:cubicBezTo>
                    <a:pt x="167" y="98"/>
                    <a:pt x="167" y="98"/>
                    <a:pt x="167" y="98"/>
                  </a:cubicBezTo>
                  <a:cubicBezTo>
                    <a:pt x="167" y="98"/>
                    <a:pt x="167" y="98"/>
                    <a:pt x="167" y="98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9" y="98"/>
                    <a:pt x="169" y="98"/>
                    <a:pt x="169" y="98"/>
                  </a:cubicBezTo>
                  <a:cubicBezTo>
                    <a:pt x="170" y="97"/>
                    <a:pt x="170" y="97"/>
                    <a:pt x="170" y="97"/>
                  </a:cubicBezTo>
                  <a:cubicBezTo>
                    <a:pt x="170" y="97"/>
                    <a:pt x="170" y="97"/>
                    <a:pt x="170" y="97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95"/>
                    <a:pt x="172" y="95"/>
                    <a:pt x="172" y="95"/>
                  </a:cubicBezTo>
                  <a:cubicBezTo>
                    <a:pt x="172" y="95"/>
                    <a:pt x="172" y="95"/>
                    <a:pt x="172" y="95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70" y="93"/>
                    <a:pt x="170" y="93"/>
                    <a:pt x="170" y="93"/>
                  </a:cubicBezTo>
                  <a:cubicBezTo>
                    <a:pt x="170" y="93"/>
                    <a:pt x="170" y="93"/>
                    <a:pt x="170" y="93"/>
                  </a:cubicBezTo>
                  <a:cubicBezTo>
                    <a:pt x="169" y="91"/>
                    <a:pt x="169" y="91"/>
                    <a:pt x="169" y="91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67" y="92"/>
                    <a:pt x="167" y="92"/>
                    <a:pt x="167" y="92"/>
                  </a:cubicBezTo>
                  <a:cubicBezTo>
                    <a:pt x="166" y="92"/>
                    <a:pt x="166" y="92"/>
                    <a:pt x="166" y="92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4"/>
                    <a:pt x="165" y="94"/>
                    <a:pt x="165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3" y="94"/>
                    <a:pt x="163" y="94"/>
                    <a:pt x="163" y="94"/>
                  </a:cubicBezTo>
                  <a:cubicBezTo>
                    <a:pt x="162" y="94"/>
                    <a:pt x="162" y="94"/>
                    <a:pt x="162" y="94"/>
                  </a:cubicBezTo>
                  <a:cubicBezTo>
                    <a:pt x="162" y="94"/>
                    <a:pt x="162" y="94"/>
                    <a:pt x="162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0" y="93"/>
                    <a:pt x="160" y="93"/>
                    <a:pt x="160" y="93"/>
                  </a:cubicBezTo>
                  <a:cubicBezTo>
                    <a:pt x="162" y="93"/>
                    <a:pt x="162" y="93"/>
                    <a:pt x="162" y="93"/>
                  </a:cubicBezTo>
                  <a:cubicBezTo>
                    <a:pt x="162" y="92"/>
                    <a:pt x="162" y="92"/>
                    <a:pt x="162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64" y="90"/>
                    <a:pt x="164" y="90"/>
                    <a:pt x="164" y="90"/>
                  </a:cubicBezTo>
                  <a:cubicBezTo>
                    <a:pt x="165" y="90"/>
                    <a:pt x="165" y="90"/>
                    <a:pt x="165" y="90"/>
                  </a:cubicBezTo>
                  <a:cubicBezTo>
                    <a:pt x="166" y="89"/>
                    <a:pt x="166" y="89"/>
                    <a:pt x="166" y="89"/>
                  </a:cubicBezTo>
                  <a:cubicBezTo>
                    <a:pt x="166" y="88"/>
                    <a:pt x="166" y="88"/>
                    <a:pt x="166" y="88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49" y="91"/>
                    <a:pt x="149" y="91"/>
                    <a:pt x="149" y="91"/>
                  </a:cubicBezTo>
                  <a:cubicBezTo>
                    <a:pt x="146" y="92"/>
                    <a:pt x="146" y="92"/>
                    <a:pt x="146" y="92"/>
                  </a:cubicBezTo>
                  <a:cubicBezTo>
                    <a:pt x="145" y="93"/>
                    <a:pt x="145" y="93"/>
                    <a:pt x="145" y="93"/>
                  </a:cubicBezTo>
                  <a:cubicBezTo>
                    <a:pt x="145" y="94"/>
                    <a:pt x="145" y="94"/>
                    <a:pt x="145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5" y="95"/>
                    <a:pt x="145" y="95"/>
                    <a:pt x="145" y="95"/>
                  </a:cubicBezTo>
                  <a:cubicBezTo>
                    <a:pt x="144" y="95"/>
                    <a:pt x="144" y="95"/>
                    <a:pt x="144" y="95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2" y="96"/>
                    <a:pt x="142" y="96"/>
                    <a:pt x="142" y="96"/>
                  </a:cubicBezTo>
                  <a:cubicBezTo>
                    <a:pt x="141" y="96"/>
                    <a:pt x="141" y="96"/>
                    <a:pt x="141" y="96"/>
                  </a:cubicBezTo>
                  <a:cubicBezTo>
                    <a:pt x="141" y="97"/>
                    <a:pt x="141" y="97"/>
                    <a:pt x="141" y="97"/>
                  </a:cubicBezTo>
                  <a:cubicBezTo>
                    <a:pt x="140" y="98"/>
                    <a:pt x="140" y="98"/>
                    <a:pt x="140" y="98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40" y="99"/>
                    <a:pt x="140" y="99"/>
                    <a:pt x="140" y="99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3" y="101"/>
                    <a:pt x="143" y="101"/>
                    <a:pt x="143" y="101"/>
                  </a:cubicBezTo>
                  <a:cubicBezTo>
                    <a:pt x="142" y="101"/>
                    <a:pt x="142" y="101"/>
                    <a:pt x="142" y="101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40" y="101"/>
                    <a:pt x="140" y="101"/>
                    <a:pt x="140" y="101"/>
                  </a:cubicBezTo>
                  <a:cubicBezTo>
                    <a:pt x="140" y="102"/>
                    <a:pt x="140" y="102"/>
                    <a:pt x="140" y="102"/>
                  </a:cubicBezTo>
                  <a:cubicBezTo>
                    <a:pt x="142" y="103"/>
                    <a:pt x="142" y="103"/>
                    <a:pt x="142" y="103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3"/>
                    <a:pt x="143" y="103"/>
                    <a:pt x="143" y="103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5" y="103"/>
                    <a:pt x="145" y="103"/>
                    <a:pt x="145" y="103"/>
                  </a:cubicBezTo>
                  <a:cubicBezTo>
                    <a:pt x="147" y="102"/>
                    <a:pt x="147" y="102"/>
                    <a:pt x="147" y="102"/>
                  </a:cubicBezTo>
                  <a:cubicBezTo>
                    <a:pt x="148" y="102"/>
                    <a:pt x="148" y="102"/>
                    <a:pt x="148" y="102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5" y="104"/>
                    <a:pt x="145" y="104"/>
                    <a:pt x="145" y="104"/>
                  </a:cubicBezTo>
                  <a:cubicBezTo>
                    <a:pt x="144" y="105"/>
                    <a:pt x="144" y="105"/>
                    <a:pt x="144" y="105"/>
                  </a:cubicBezTo>
                  <a:cubicBezTo>
                    <a:pt x="144" y="104"/>
                    <a:pt x="144" y="104"/>
                    <a:pt x="144" y="104"/>
                  </a:cubicBezTo>
                  <a:cubicBezTo>
                    <a:pt x="143" y="104"/>
                    <a:pt x="143" y="104"/>
                    <a:pt x="143" y="104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40" y="105"/>
                    <a:pt x="140" y="105"/>
                    <a:pt x="140" y="105"/>
                  </a:cubicBezTo>
                  <a:cubicBezTo>
                    <a:pt x="140" y="105"/>
                    <a:pt x="140" y="105"/>
                    <a:pt x="140" y="105"/>
                  </a:cubicBezTo>
                  <a:cubicBezTo>
                    <a:pt x="138" y="105"/>
                    <a:pt x="138" y="105"/>
                    <a:pt x="138" y="105"/>
                  </a:cubicBezTo>
                  <a:cubicBezTo>
                    <a:pt x="138" y="106"/>
                    <a:pt x="138" y="106"/>
                    <a:pt x="138" y="106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4" y="112"/>
                    <a:pt x="144" y="112"/>
                    <a:pt x="144" y="112"/>
                  </a:cubicBezTo>
                  <a:cubicBezTo>
                    <a:pt x="144" y="112"/>
                    <a:pt x="144" y="112"/>
                    <a:pt x="144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46" y="112"/>
                    <a:pt x="146" y="112"/>
                    <a:pt x="146" y="112"/>
                  </a:cubicBezTo>
                  <a:cubicBezTo>
                    <a:pt x="147" y="112"/>
                    <a:pt x="147" y="112"/>
                    <a:pt x="147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4" y="114"/>
                    <a:pt x="154" y="114"/>
                    <a:pt x="154" y="114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6" y="117"/>
                    <a:pt x="156" y="117"/>
                    <a:pt x="156" y="117"/>
                  </a:cubicBezTo>
                  <a:cubicBezTo>
                    <a:pt x="157" y="117"/>
                    <a:pt x="157" y="117"/>
                    <a:pt x="157" y="117"/>
                  </a:cubicBezTo>
                  <a:cubicBezTo>
                    <a:pt x="158" y="118"/>
                    <a:pt x="158" y="118"/>
                    <a:pt x="158" y="118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7" y="119"/>
                    <a:pt x="157" y="119"/>
                    <a:pt x="157" y="119"/>
                  </a:cubicBezTo>
                  <a:cubicBezTo>
                    <a:pt x="156" y="119"/>
                    <a:pt x="156" y="119"/>
                    <a:pt x="156" y="119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4" y="119"/>
                    <a:pt x="154" y="119"/>
                    <a:pt x="154" y="119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2" y="119"/>
                    <a:pt x="152" y="119"/>
                    <a:pt x="152" y="119"/>
                  </a:cubicBezTo>
                  <a:cubicBezTo>
                    <a:pt x="152" y="118"/>
                    <a:pt x="152" y="118"/>
                    <a:pt x="152" y="118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0" y="117"/>
                    <a:pt x="150" y="117"/>
                    <a:pt x="150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7" y="115"/>
                    <a:pt x="137" y="115"/>
                    <a:pt x="137" y="115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35" y="118"/>
                    <a:pt x="135" y="118"/>
                    <a:pt x="135" y="118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40" y="125"/>
                    <a:pt x="140" y="125"/>
                    <a:pt x="140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3" y="128"/>
                    <a:pt x="143" y="128"/>
                    <a:pt x="143" y="128"/>
                  </a:cubicBezTo>
                  <a:cubicBezTo>
                    <a:pt x="143" y="128"/>
                    <a:pt x="143" y="128"/>
                    <a:pt x="143" y="128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1" y="131"/>
                    <a:pt x="141" y="131"/>
                    <a:pt x="141" y="131"/>
                  </a:cubicBezTo>
                  <a:cubicBezTo>
                    <a:pt x="142" y="131"/>
                    <a:pt x="142" y="131"/>
                    <a:pt x="142" y="131"/>
                  </a:cubicBezTo>
                  <a:cubicBezTo>
                    <a:pt x="142" y="132"/>
                    <a:pt x="142" y="132"/>
                    <a:pt x="142" y="132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1" y="134"/>
                    <a:pt x="141" y="134"/>
                    <a:pt x="141" y="134"/>
                  </a:cubicBezTo>
                  <a:cubicBezTo>
                    <a:pt x="142" y="134"/>
                    <a:pt x="142" y="134"/>
                    <a:pt x="142" y="134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6" y="134"/>
                    <a:pt x="146" y="134"/>
                    <a:pt x="146" y="134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48" y="135"/>
                    <a:pt x="148" y="135"/>
                    <a:pt x="148" y="135"/>
                  </a:cubicBezTo>
                  <a:cubicBezTo>
                    <a:pt x="149" y="134"/>
                    <a:pt x="149" y="134"/>
                    <a:pt x="149" y="134"/>
                  </a:cubicBezTo>
                  <a:cubicBezTo>
                    <a:pt x="150" y="134"/>
                    <a:pt x="150" y="134"/>
                    <a:pt x="150" y="134"/>
                  </a:cubicBezTo>
                  <a:cubicBezTo>
                    <a:pt x="150" y="135"/>
                    <a:pt x="150" y="135"/>
                    <a:pt x="150" y="135"/>
                  </a:cubicBezTo>
                  <a:cubicBezTo>
                    <a:pt x="150" y="135"/>
                    <a:pt x="150" y="135"/>
                    <a:pt x="150" y="135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5" y="135"/>
                    <a:pt x="155" y="135"/>
                    <a:pt x="155" y="135"/>
                  </a:cubicBezTo>
                  <a:cubicBezTo>
                    <a:pt x="155" y="134"/>
                    <a:pt x="155" y="134"/>
                    <a:pt x="155" y="134"/>
                  </a:cubicBezTo>
                  <a:cubicBezTo>
                    <a:pt x="156" y="134"/>
                    <a:pt x="156" y="134"/>
                    <a:pt x="156" y="134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58" y="133"/>
                    <a:pt x="158" y="133"/>
                    <a:pt x="158" y="133"/>
                  </a:cubicBezTo>
                  <a:cubicBezTo>
                    <a:pt x="159" y="133"/>
                    <a:pt x="159" y="133"/>
                    <a:pt x="159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1" y="133"/>
                    <a:pt x="161" y="133"/>
                    <a:pt x="161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6" y="132"/>
                    <a:pt x="166" y="132"/>
                    <a:pt x="166" y="132"/>
                  </a:cubicBezTo>
                  <a:cubicBezTo>
                    <a:pt x="166" y="131"/>
                    <a:pt x="166" y="131"/>
                    <a:pt x="166" y="131"/>
                  </a:cubicBezTo>
                  <a:cubicBezTo>
                    <a:pt x="166" y="131"/>
                    <a:pt x="166" y="131"/>
                    <a:pt x="166" y="131"/>
                  </a:cubicBezTo>
                  <a:cubicBezTo>
                    <a:pt x="167" y="132"/>
                    <a:pt x="167" y="132"/>
                    <a:pt x="167" y="132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9" y="130"/>
                    <a:pt x="169" y="130"/>
                    <a:pt x="169" y="130"/>
                  </a:cubicBezTo>
                  <a:cubicBezTo>
                    <a:pt x="169" y="130"/>
                    <a:pt x="169" y="130"/>
                    <a:pt x="169" y="130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70" y="129"/>
                    <a:pt x="170" y="129"/>
                    <a:pt x="170" y="129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70" y="133"/>
                    <a:pt x="170" y="133"/>
                    <a:pt x="170" y="133"/>
                  </a:cubicBezTo>
                  <a:cubicBezTo>
                    <a:pt x="170" y="133"/>
                    <a:pt x="170" y="133"/>
                    <a:pt x="170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5"/>
                    <a:pt x="173" y="135"/>
                    <a:pt x="173" y="135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172" y="136"/>
                    <a:pt x="172" y="136"/>
                    <a:pt x="172" y="136"/>
                  </a:cubicBezTo>
                  <a:cubicBezTo>
                    <a:pt x="172" y="136"/>
                    <a:pt x="172" y="136"/>
                    <a:pt x="172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4" y="136"/>
                    <a:pt x="174" y="136"/>
                    <a:pt x="174" y="136"/>
                  </a:cubicBezTo>
                  <a:cubicBezTo>
                    <a:pt x="175" y="135"/>
                    <a:pt x="175" y="135"/>
                    <a:pt x="175" y="135"/>
                  </a:cubicBezTo>
                  <a:cubicBezTo>
                    <a:pt x="175" y="135"/>
                    <a:pt x="175" y="135"/>
                    <a:pt x="175" y="135"/>
                  </a:cubicBezTo>
                  <a:cubicBezTo>
                    <a:pt x="175" y="136"/>
                    <a:pt x="175" y="136"/>
                    <a:pt x="175" y="136"/>
                  </a:cubicBezTo>
                  <a:cubicBezTo>
                    <a:pt x="175" y="137"/>
                    <a:pt x="175" y="137"/>
                    <a:pt x="175" y="137"/>
                  </a:cubicBezTo>
                  <a:cubicBezTo>
                    <a:pt x="176" y="137"/>
                    <a:pt x="176" y="137"/>
                    <a:pt x="176" y="137"/>
                  </a:cubicBezTo>
                  <a:cubicBezTo>
                    <a:pt x="176" y="137"/>
                    <a:pt x="176" y="137"/>
                    <a:pt x="176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8" y="137"/>
                    <a:pt x="178" y="137"/>
                    <a:pt x="178" y="137"/>
                  </a:cubicBezTo>
                  <a:cubicBezTo>
                    <a:pt x="178" y="138"/>
                    <a:pt x="178" y="138"/>
                    <a:pt x="178" y="138"/>
                  </a:cubicBezTo>
                  <a:cubicBezTo>
                    <a:pt x="179" y="138"/>
                    <a:pt x="179" y="138"/>
                    <a:pt x="179" y="138"/>
                  </a:cubicBezTo>
                  <a:cubicBezTo>
                    <a:pt x="179" y="137"/>
                    <a:pt x="179" y="137"/>
                    <a:pt x="179" y="137"/>
                  </a:cubicBezTo>
                  <a:cubicBezTo>
                    <a:pt x="179" y="137"/>
                    <a:pt x="179" y="137"/>
                    <a:pt x="179" y="137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80" y="138"/>
                    <a:pt x="180" y="138"/>
                    <a:pt x="180" y="138"/>
                  </a:cubicBezTo>
                  <a:cubicBezTo>
                    <a:pt x="180" y="138"/>
                    <a:pt x="180" y="138"/>
                    <a:pt x="180" y="138"/>
                  </a:cubicBezTo>
                  <a:cubicBezTo>
                    <a:pt x="181" y="138"/>
                    <a:pt x="181" y="138"/>
                    <a:pt x="181" y="138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2" y="137"/>
                    <a:pt x="182" y="137"/>
                    <a:pt x="182" y="137"/>
                  </a:cubicBezTo>
                  <a:cubicBezTo>
                    <a:pt x="182" y="138"/>
                    <a:pt x="182" y="138"/>
                    <a:pt x="182" y="138"/>
                  </a:cubicBezTo>
                  <a:cubicBezTo>
                    <a:pt x="182" y="138"/>
                    <a:pt x="182" y="138"/>
                    <a:pt x="182" y="138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5" y="137"/>
                    <a:pt x="185" y="137"/>
                    <a:pt x="185" y="137"/>
                  </a:cubicBezTo>
                  <a:close/>
                  <a:moveTo>
                    <a:pt x="267" y="165"/>
                  </a:moveTo>
                  <a:cubicBezTo>
                    <a:pt x="268" y="165"/>
                    <a:pt x="268" y="165"/>
                    <a:pt x="268" y="165"/>
                  </a:cubicBezTo>
                  <a:cubicBezTo>
                    <a:pt x="268" y="164"/>
                    <a:pt x="268" y="164"/>
                    <a:pt x="268" y="164"/>
                  </a:cubicBezTo>
                  <a:cubicBezTo>
                    <a:pt x="268" y="163"/>
                    <a:pt x="268" y="163"/>
                    <a:pt x="268" y="163"/>
                  </a:cubicBezTo>
                  <a:cubicBezTo>
                    <a:pt x="268" y="162"/>
                    <a:pt x="268" y="162"/>
                    <a:pt x="268" y="162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0" y="160"/>
                    <a:pt x="270" y="160"/>
                    <a:pt x="270" y="160"/>
                  </a:cubicBezTo>
                  <a:cubicBezTo>
                    <a:pt x="271" y="158"/>
                    <a:pt x="271" y="158"/>
                    <a:pt x="271" y="158"/>
                  </a:cubicBezTo>
                  <a:cubicBezTo>
                    <a:pt x="272" y="158"/>
                    <a:pt x="272" y="158"/>
                    <a:pt x="272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4" y="157"/>
                    <a:pt x="274" y="157"/>
                    <a:pt x="274" y="157"/>
                  </a:cubicBezTo>
                  <a:cubicBezTo>
                    <a:pt x="275" y="158"/>
                    <a:pt x="275" y="158"/>
                    <a:pt x="275" y="158"/>
                  </a:cubicBezTo>
                  <a:cubicBezTo>
                    <a:pt x="276" y="158"/>
                    <a:pt x="276" y="158"/>
                    <a:pt x="276" y="158"/>
                  </a:cubicBezTo>
                  <a:cubicBezTo>
                    <a:pt x="276" y="158"/>
                    <a:pt x="276" y="158"/>
                    <a:pt x="276" y="158"/>
                  </a:cubicBezTo>
                  <a:cubicBezTo>
                    <a:pt x="277" y="159"/>
                    <a:pt x="277" y="159"/>
                    <a:pt x="277" y="159"/>
                  </a:cubicBezTo>
                  <a:cubicBezTo>
                    <a:pt x="277" y="160"/>
                    <a:pt x="277" y="160"/>
                    <a:pt x="277" y="160"/>
                  </a:cubicBezTo>
                  <a:cubicBezTo>
                    <a:pt x="277" y="160"/>
                    <a:pt x="277" y="160"/>
                    <a:pt x="277" y="160"/>
                  </a:cubicBezTo>
                  <a:cubicBezTo>
                    <a:pt x="276" y="161"/>
                    <a:pt x="276" y="161"/>
                    <a:pt x="276" y="161"/>
                  </a:cubicBezTo>
                  <a:cubicBezTo>
                    <a:pt x="276" y="162"/>
                    <a:pt x="276" y="162"/>
                    <a:pt x="276" y="162"/>
                  </a:cubicBezTo>
                  <a:cubicBezTo>
                    <a:pt x="276" y="162"/>
                    <a:pt x="276" y="162"/>
                    <a:pt x="276" y="162"/>
                  </a:cubicBezTo>
                  <a:cubicBezTo>
                    <a:pt x="275" y="164"/>
                    <a:pt x="275" y="164"/>
                    <a:pt x="275" y="164"/>
                  </a:cubicBezTo>
                  <a:cubicBezTo>
                    <a:pt x="274" y="165"/>
                    <a:pt x="274" y="165"/>
                    <a:pt x="274" y="165"/>
                  </a:cubicBezTo>
                  <a:cubicBezTo>
                    <a:pt x="274" y="165"/>
                    <a:pt x="274" y="165"/>
                    <a:pt x="274" y="165"/>
                  </a:cubicBezTo>
                  <a:cubicBezTo>
                    <a:pt x="272" y="165"/>
                    <a:pt x="272" y="165"/>
                    <a:pt x="272" y="165"/>
                  </a:cubicBezTo>
                  <a:cubicBezTo>
                    <a:pt x="272" y="166"/>
                    <a:pt x="272" y="166"/>
                    <a:pt x="272" y="166"/>
                  </a:cubicBezTo>
                  <a:cubicBezTo>
                    <a:pt x="272" y="166"/>
                    <a:pt x="272" y="166"/>
                    <a:pt x="272" y="166"/>
                  </a:cubicBezTo>
                  <a:cubicBezTo>
                    <a:pt x="271" y="166"/>
                    <a:pt x="271" y="166"/>
                    <a:pt x="271" y="166"/>
                  </a:cubicBezTo>
                  <a:cubicBezTo>
                    <a:pt x="270" y="166"/>
                    <a:pt x="270" y="166"/>
                    <a:pt x="270" y="166"/>
                  </a:cubicBezTo>
                  <a:cubicBezTo>
                    <a:pt x="269" y="166"/>
                    <a:pt x="269" y="166"/>
                    <a:pt x="269" y="166"/>
                  </a:cubicBezTo>
                  <a:cubicBezTo>
                    <a:pt x="268" y="166"/>
                    <a:pt x="268" y="166"/>
                    <a:pt x="268" y="166"/>
                  </a:cubicBezTo>
                  <a:cubicBezTo>
                    <a:pt x="268" y="166"/>
                    <a:pt x="268" y="166"/>
                    <a:pt x="268" y="166"/>
                  </a:cubicBezTo>
                  <a:cubicBezTo>
                    <a:pt x="267" y="165"/>
                    <a:pt x="267" y="165"/>
                    <a:pt x="267" y="165"/>
                  </a:cubicBezTo>
                  <a:close/>
                  <a:moveTo>
                    <a:pt x="189" y="135"/>
                  </a:moveTo>
                  <a:cubicBezTo>
                    <a:pt x="189" y="134"/>
                    <a:pt x="189" y="134"/>
                    <a:pt x="189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5"/>
                    <a:pt x="189" y="135"/>
                    <a:pt x="189" y="135"/>
                  </a:cubicBezTo>
                  <a:cubicBezTo>
                    <a:pt x="189" y="135"/>
                    <a:pt x="189" y="135"/>
                    <a:pt x="189" y="135"/>
                  </a:cubicBezTo>
                  <a:close/>
                  <a:moveTo>
                    <a:pt x="181" y="141"/>
                  </a:moveTo>
                  <a:cubicBezTo>
                    <a:pt x="182" y="141"/>
                    <a:pt x="182" y="141"/>
                    <a:pt x="182" y="141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0" y="140"/>
                    <a:pt x="180" y="140"/>
                    <a:pt x="180" y="140"/>
                  </a:cubicBezTo>
                  <a:cubicBezTo>
                    <a:pt x="181" y="141"/>
                    <a:pt x="181" y="141"/>
                    <a:pt x="181" y="141"/>
                  </a:cubicBezTo>
                  <a:cubicBezTo>
                    <a:pt x="181" y="141"/>
                    <a:pt x="181" y="141"/>
                    <a:pt x="181" y="141"/>
                  </a:cubicBezTo>
                  <a:close/>
                  <a:moveTo>
                    <a:pt x="190" y="140"/>
                  </a:moveTo>
                  <a:cubicBezTo>
                    <a:pt x="189" y="140"/>
                    <a:pt x="189" y="140"/>
                    <a:pt x="189" y="140"/>
                  </a:cubicBezTo>
                  <a:cubicBezTo>
                    <a:pt x="189" y="140"/>
                    <a:pt x="189" y="140"/>
                    <a:pt x="189" y="140"/>
                  </a:cubicBezTo>
                  <a:cubicBezTo>
                    <a:pt x="189" y="141"/>
                    <a:pt x="189" y="141"/>
                    <a:pt x="189" y="141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9" y="139"/>
                    <a:pt x="189" y="139"/>
                    <a:pt x="189" y="139"/>
                  </a:cubicBezTo>
                  <a:cubicBezTo>
                    <a:pt x="189" y="138"/>
                    <a:pt x="189" y="138"/>
                    <a:pt x="189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1" y="139"/>
                    <a:pt x="191" y="139"/>
                    <a:pt x="191" y="139"/>
                  </a:cubicBezTo>
                  <a:cubicBezTo>
                    <a:pt x="190" y="140"/>
                    <a:pt x="190" y="140"/>
                    <a:pt x="190" y="140"/>
                  </a:cubicBezTo>
                  <a:close/>
                  <a:moveTo>
                    <a:pt x="191" y="139"/>
                  </a:moveTo>
                  <a:cubicBezTo>
                    <a:pt x="191" y="138"/>
                    <a:pt x="191" y="138"/>
                    <a:pt x="191" y="138"/>
                  </a:cubicBezTo>
                  <a:cubicBezTo>
                    <a:pt x="191" y="138"/>
                    <a:pt x="191" y="138"/>
                    <a:pt x="191" y="138"/>
                  </a:cubicBezTo>
                  <a:cubicBezTo>
                    <a:pt x="191" y="137"/>
                    <a:pt x="191" y="137"/>
                    <a:pt x="191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1" y="139"/>
                    <a:pt x="191" y="139"/>
                  </a:cubicBezTo>
                  <a:close/>
                  <a:moveTo>
                    <a:pt x="208" y="139"/>
                  </a:moveTo>
                  <a:cubicBezTo>
                    <a:pt x="208" y="137"/>
                    <a:pt x="208" y="137"/>
                    <a:pt x="208" y="137"/>
                  </a:cubicBezTo>
                  <a:cubicBezTo>
                    <a:pt x="209" y="137"/>
                    <a:pt x="209" y="137"/>
                    <a:pt x="209" y="137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8"/>
                    <a:pt x="210" y="138"/>
                    <a:pt x="210" y="138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8"/>
                    <a:pt x="209" y="138"/>
                    <a:pt x="209" y="138"/>
                  </a:cubicBezTo>
                  <a:cubicBezTo>
                    <a:pt x="208" y="138"/>
                    <a:pt x="208" y="138"/>
                    <a:pt x="208" y="138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39"/>
                    <a:pt x="208" y="139"/>
                    <a:pt x="208" y="139"/>
                  </a:cubicBezTo>
                  <a:close/>
                  <a:moveTo>
                    <a:pt x="207" y="138"/>
                  </a:moveTo>
                  <a:cubicBezTo>
                    <a:pt x="207" y="138"/>
                    <a:pt x="207" y="138"/>
                    <a:pt x="207" y="138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7" y="136"/>
                    <a:pt x="207" y="136"/>
                    <a:pt x="207" y="136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7" y="138"/>
                    <a:pt x="207" y="138"/>
                    <a:pt x="207" y="138"/>
                  </a:cubicBezTo>
                  <a:close/>
                  <a:moveTo>
                    <a:pt x="206" y="145"/>
                  </a:moveTo>
                  <a:cubicBezTo>
                    <a:pt x="207" y="144"/>
                    <a:pt x="207" y="144"/>
                    <a:pt x="207" y="144"/>
                  </a:cubicBezTo>
                  <a:cubicBezTo>
                    <a:pt x="208" y="144"/>
                    <a:pt x="208" y="144"/>
                    <a:pt x="208" y="144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1"/>
                    <a:pt x="207" y="141"/>
                    <a:pt x="207" y="141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7" y="141"/>
                    <a:pt x="207" y="141"/>
                    <a:pt x="207" y="141"/>
                  </a:cubicBezTo>
                  <a:cubicBezTo>
                    <a:pt x="206" y="142"/>
                    <a:pt x="206" y="142"/>
                    <a:pt x="206" y="142"/>
                  </a:cubicBezTo>
                  <a:cubicBezTo>
                    <a:pt x="206" y="141"/>
                    <a:pt x="206" y="141"/>
                    <a:pt x="206" y="141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5" y="135"/>
                    <a:pt x="205" y="135"/>
                    <a:pt x="205" y="135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3"/>
                    <a:pt x="204" y="133"/>
                    <a:pt x="204" y="133"/>
                  </a:cubicBezTo>
                  <a:cubicBezTo>
                    <a:pt x="204" y="132"/>
                    <a:pt x="204" y="132"/>
                    <a:pt x="204" y="132"/>
                  </a:cubicBezTo>
                  <a:cubicBezTo>
                    <a:pt x="203" y="132"/>
                    <a:pt x="203" y="132"/>
                    <a:pt x="203" y="132"/>
                  </a:cubicBezTo>
                  <a:cubicBezTo>
                    <a:pt x="202" y="133"/>
                    <a:pt x="202" y="133"/>
                    <a:pt x="202" y="133"/>
                  </a:cubicBezTo>
                  <a:cubicBezTo>
                    <a:pt x="201" y="135"/>
                    <a:pt x="201" y="135"/>
                    <a:pt x="201" y="135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7"/>
                    <a:pt x="199" y="137"/>
                    <a:pt x="199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8"/>
                    <a:pt x="198" y="138"/>
                    <a:pt x="198" y="138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193" y="139"/>
                    <a:pt x="193" y="139"/>
                    <a:pt x="193" y="139"/>
                  </a:cubicBezTo>
                  <a:cubicBezTo>
                    <a:pt x="193" y="140"/>
                    <a:pt x="193" y="140"/>
                    <a:pt x="193" y="140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5" y="139"/>
                    <a:pt x="195" y="139"/>
                    <a:pt x="195" y="139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6" y="141"/>
                    <a:pt x="196" y="141"/>
                    <a:pt x="196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8" y="143"/>
                    <a:pt x="198" y="143"/>
                    <a:pt x="198" y="143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200" y="145"/>
                    <a:pt x="200" y="145"/>
                    <a:pt x="200" y="145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1" y="145"/>
                    <a:pt x="201" y="145"/>
                    <a:pt x="201" y="145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3" y="146"/>
                    <a:pt x="203" y="146"/>
                    <a:pt x="203" y="146"/>
                  </a:cubicBezTo>
                  <a:cubicBezTo>
                    <a:pt x="203" y="146"/>
                    <a:pt x="203" y="146"/>
                    <a:pt x="203" y="146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5" y="145"/>
                    <a:pt x="205" y="145"/>
                    <a:pt x="205" y="145"/>
                  </a:cubicBezTo>
                  <a:cubicBezTo>
                    <a:pt x="206" y="144"/>
                    <a:pt x="206" y="144"/>
                    <a:pt x="206" y="144"/>
                  </a:cubicBezTo>
                  <a:cubicBezTo>
                    <a:pt x="206" y="145"/>
                    <a:pt x="206" y="145"/>
                    <a:pt x="206" y="145"/>
                  </a:cubicBezTo>
                  <a:close/>
                  <a:moveTo>
                    <a:pt x="297" y="139"/>
                  </a:moveTo>
                  <a:cubicBezTo>
                    <a:pt x="297" y="139"/>
                    <a:pt x="297" y="139"/>
                    <a:pt x="297" y="139"/>
                  </a:cubicBezTo>
                  <a:cubicBezTo>
                    <a:pt x="297" y="138"/>
                    <a:pt x="297" y="138"/>
                    <a:pt x="297" y="138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8" y="137"/>
                    <a:pt x="298" y="137"/>
                    <a:pt x="298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9" y="138"/>
                    <a:pt x="299" y="138"/>
                    <a:pt x="299" y="138"/>
                  </a:cubicBezTo>
                  <a:cubicBezTo>
                    <a:pt x="299" y="138"/>
                    <a:pt x="299" y="138"/>
                    <a:pt x="299" y="138"/>
                  </a:cubicBezTo>
                  <a:cubicBezTo>
                    <a:pt x="300" y="138"/>
                    <a:pt x="300" y="138"/>
                    <a:pt x="300" y="138"/>
                  </a:cubicBezTo>
                  <a:cubicBezTo>
                    <a:pt x="299" y="139"/>
                    <a:pt x="299" y="139"/>
                    <a:pt x="299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7" y="139"/>
                    <a:pt x="297" y="139"/>
                    <a:pt x="297" y="139"/>
                  </a:cubicBezTo>
                  <a:cubicBezTo>
                    <a:pt x="297" y="139"/>
                    <a:pt x="297" y="139"/>
                    <a:pt x="297" y="139"/>
                  </a:cubicBezTo>
                  <a:close/>
                  <a:moveTo>
                    <a:pt x="295" y="209"/>
                  </a:moveTo>
                  <a:cubicBezTo>
                    <a:pt x="294" y="209"/>
                    <a:pt x="294" y="209"/>
                    <a:pt x="294" y="209"/>
                  </a:cubicBezTo>
                  <a:cubicBezTo>
                    <a:pt x="293" y="209"/>
                    <a:pt x="293" y="209"/>
                    <a:pt x="293" y="209"/>
                  </a:cubicBezTo>
                  <a:cubicBezTo>
                    <a:pt x="292" y="209"/>
                    <a:pt x="292" y="209"/>
                    <a:pt x="292" y="209"/>
                  </a:cubicBezTo>
                  <a:cubicBezTo>
                    <a:pt x="291" y="208"/>
                    <a:pt x="291" y="208"/>
                    <a:pt x="291" y="208"/>
                  </a:cubicBezTo>
                  <a:cubicBezTo>
                    <a:pt x="291" y="208"/>
                    <a:pt x="291" y="208"/>
                    <a:pt x="291" y="208"/>
                  </a:cubicBezTo>
                  <a:cubicBezTo>
                    <a:pt x="290" y="207"/>
                    <a:pt x="290" y="207"/>
                    <a:pt x="290" y="207"/>
                  </a:cubicBezTo>
                  <a:cubicBezTo>
                    <a:pt x="289" y="207"/>
                    <a:pt x="289" y="207"/>
                    <a:pt x="289" y="207"/>
                  </a:cubicBezTo>
                  <a:cubicBezTo>
                    <a:pt x="289" y="206"/>
                    <a:pt x="289" y="206"/>
                    <a:pt x="289" y="206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7" y="206"/>
                    <a:pt x="287" y="206"/>
                    <a:pt x="287" y="206"/>
                  </a:cubicBezTo>
                  <a:cubicBezTo>
                    <a:pt x="286" y="206"/>
                    <a:pt x="286" y="206"/>
                    <a:pt x="286" y="206"/>
                  </a:cubicBezTo>
                  <a:cubicBezTo>
                    <a:pt x="286" y="205"/>
                    <a:pt x="286" y="205"/>
                    <a:pt x="286" y="205"/>
                  </a:cubicBezTo>
                  <a:cubicBezTo>
                    <a:pt x="285" y="205"/>
                    <a:pt x="285" y="205"/>
                    <a:pt x="285" y="205"/>
                  </a:cubicBezTo>
                  <a:cubicBezTo>
                    <a:pt x="285" y="205"/>
                    <a:pt x="285" y="205"/>
                    <a:pt x="285" y="205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3" y="203"/>
                    <a:pt x="283" y="203"/>
                    <a:pt x="283" y="203"/>
                  </a:cubicBezTo>
                  <a:cubicBezTo>
                    <a:pt x="283" y="203"/>
                    <a:pt x="283" y="203"/>
                    <a:pt x="283" y="203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1" y="202"/>
                    <a:pt x="281" y="202"/>
                    <a:pt x="281" y="202"/>
                  </a:cubicBezTo>
                  <a:cubicBezTo>
                    <a:pt x="280" y="201"/>
                    <a:pt x="280" y="201"/>
                    <a:pt x="280" y="201"/>
                  </a:cubicBezTo>
                  <a:cubicBezTo>
                    <a:pt x="279" y="201"/>
                    <a:pt x="279" y="201"/>
                    <a:pt x="279" y="201"/>
                  </a:cubicBezTo>
                  <a:cubicBezTo>
                    <a:pt x="279" y="200"/>
                    <a:pt x="279" y="200"/>
                    <a:pt x="279" y="200"/>
                  </a:cubicBezTo>
                  <a:cubicBezTo>
                    <a:pt x="278" y="200"/>
                    <a:pt x="278" y="200"/>
                    <a:pt x="278" y="200"/>
                  </a:cubicBezTo>
                  <a:cubicBezTo>
                    <a:pt x="278" y="199"/>
                    <a:pt x="278" y="199"/>
                    <a:pt x="278" y="199"/>
                  </a:cubicBezTo>
                  <a:cubicBezTo>
                    <a:pt x="277" y="199"/>
                    <a:pt x="277" y="199"/>
                    <a:pt x="277" y="199"/>
                  </a:cubicBezTo>
                  <a:cubicBezTo>
                    <a:pt x="277" y="199"/>
                    <a:pt x="277" y="199"/>
                    <a:pt x="277" y="199"/>
                  </a:cubicBezTo>
                  <a:cubicBezTo>
                    <a:pt x="276" y="198"/>
                    <a:pt x="276" y="198"/>
                    <a:pt x="276" y="198"/>
                  </a:cubicBezTo>
                  <a:cubicBezTo>
                    <a:pt x="276" y="197"/>
                    <a:pt x="276" y="197"/>
                    <a:pt x="276" y="197"/>
                  </a:cubicBezTo>
                  <a:cubicBezTo>
                    <a:pt x="275" y="197"/>
                    <a:pt x="275" y="197"/>
                    <a:pt x="275" y="197"/>
                  </a:cubicBezTo>
                  <a:cubicBezTo>
                    <a:pt x="276" y="196"/>
                    <a:pt x="276" y="196"/>
                    <a:pt x="276" y="196"/>
                  </a:cubicBezTo>
                  <a:cubicBezTo>
                    <a:pt x="277" y="197"/>
                    <a:pt x="277" y="197"/>
                    <a:pt x="277" y="197"/>
                  </a:cubicBezTo>
                  <a:cubicBezTo>
                    <a:pt x="278" y="196"/>
                    <a:pt x="278" y="196"/>
                    <a:pt x="278" y="196"/>
                  </a:cubicBezTo>
                  <a:cubicBezTo>
                    <a:pt x="279" y="195"/>
                    <a:pt x="279" y="195"/>
                    <a:pt x="279" y="195"/>
                  </a:cubicBezTo>
                  <a:cubicBezTo>
                    <a:pt x="277" y="195"/>
                    <a:pt x="277" y="195"/>
                    <a:pt x="277" y="195"/>
                  </a:cubicBezTo>
                  <a:cubicBezTo>
                    <a:pt x="277" y="194"/>
                    <a:pt x="277" y="194"/>
                    <a:pt x="277" y="194"/>
                  </a:cubicBezTo>
                  <a:cubicBezTo>
                    <a:pt x="277" y="194"/>
                    <a:pt x="277" y="194"/>
                    <a:pt x="277" y="194"/>
                  </a:cubicBezTo>
                  <a:cubicBezTo>
                    <a:pt x="277" y="193"/>
                    <a:pt x="277" y="193"/>
                    <a:pt x="277" y="193"/>
                  </a:cubicBezTo>
                  <a:cubicBezTo>
                    <a:pt x="276" y="193"/>
                    <a:pt x="276" y="193"/>
                    <a:pt x="276" y="193"/>
                  </a:cubicBezTo>
                  <a:cubicBezTo>
                    <a:pt x="276" y="194"/>
                    <a:pt x="276" y="194"/>
                    <a:pt x="276" y="194"/>
                  </a:cubicBezTo>
                  <a:cubicBezTo>
                    <a:pt x="276" y="195"/>
                    <a:pt x="276" y="195"/>
                    <a:pt x="276" y="195"/>
                  </a:cubicBezTo>
                  <a:cubicBezTo>
                    <a:pt x="275" y="194"/>
                    <a:pt x="275" y="194"/>
                    <a:pt x="275" y="194"/>
                  </a:cubicBezTo>
                  <a:cubicBezTo>
                    <a:pt x="276" y="193"/>
                    <a:pt x="276" y="193"/>
                    <a:pt x="276" y="193"/>
                  </a:cubicBezTo>
                  <a:cubicBezTo>
                    <a:pt x="276" y="192"/>
                    <a:pt x="276" y="192"/>
                    <a:pt x="276" y="192"/>
                  </a:cubicBezTo>
                  <a:cubicBezTo>
                    <a:pt x="275" y="193"/>
                    <a:pt x="275" y="193"/>
                    <a:pt x="275" y="193"/>
                  </a:cubicBezTo>
                  <a:cubicBezTo>
                    <a:pt x="275" y="193"/>
                    <a:pt x="275" y="193"/>
                    <a:pt x="275" y="193"/>
                  </a:cubicBezTo>
                  <a:cubicBezTo>
                    <a:pt x="275" y="192"/>
                    <a:pt x="275" y="192"/>
                    <a:pt x="275" y="192"/>
                  </a:cubicBezTo>
                  <a:cubicBezTo>
                    <a:pt x="274" y="192"/>
                    <a:pt x="274" y="192"/>
                    <a:pt x="274" y="192"/>
                  </a:cubicBezTo>
                  <a:cubicBezTo>
                    <a:pt x="274" y="191"/>
                    <a:pt x="274" y="191"/>
                    <a:pt x="274" y="191"/>
                  </a:cubicBezTo>
                  <a:cubicBezTo>
                    <a:pt x="274" y="191"/>
                    <a:pt x="274" y="191"/>
                    <a:pt x="274" y="191"/>
                  </a:cubicBezTo>
                  <a:cubicBezTo>
                    <a:pt x="274" y="190"/>
                    <a:pt x="274" y="190"/>
                    <a:pt x="274" y="190"/>
                  </a:cubicBezTo>
                  <a:cubicBezTo>
                    <a:pt x="273" y="189"/>
                    <a:pt x="273" y="189"/>
                    <a:pt x="273" y="189"/>
                  </a:cubicBezTo>
                  <a:cubicBezTo>
                    <a:pt x="273" y="189"/>
                    <a:pt x="273" y="189"/>
                    <a:pt x="273" y="189"/>
                  </a:cubicBezTo>
                  <a:cubicBezTo>
                    <a:pt x="274" y="188"/>
                    <a:pt x="274" y="188"/>
                    <a:pt x="274" y="188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8"/>
                    <a:pt x="272" y="188"/>
                    <a:pt x="272" y="188"/>
                  </a:cubicBezTo>
                  <a:cubicBezTo>
                    <a:pt x="272" y="188"/>
                    <a:pt x="272" y="188"/>
                    <a:pt x="272" y="188"/>
                  </a:cubicBezTo>
                  <a:cubicBezTo>
                    <a:pt x="271" y="188"/>
                    <a:pt x="271" y="188"/>
                    <a:pt x="271" y="188"/>
                  </a:cubicBezTo>
                  <a:cubicBezTo>
                    <a:pt x="271" y="188"/>
                    <a:pt x="271" y="188"/>
                    <a:pt x="271" y="188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8"/>
                    <a:pt x="270" y="188"/>
                    <a:pt x="270" y="188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69" y="187"/>
                    <a:pt x="269" y="187"/>
                    <a:pt x="269" y="187"/>
                  </a:cubicBezTo>
                  <a:cubicBezTo>
                    <a:pt x="269" y="187"/>
                    <a:pt x="269" y="187"/>
                    <a:pt x="269" y="187"/>
                  </a:cubicBezTo>
                  <a:cubicBezTo>
                    <a:pt x="268" y="188"/>
                    <a:pt x="268" y="188"/>
                    <a:pt x="268" y="188"/>
                  </a:cubicBezTo>
                  <a:cubicBezTo>
                    <a:pt x="268" y="189"/>
                    <a:pt x="268" y="189"/>
                    <a:pt x="268" y="189"/>
                  </a:cubicBezTo>
                  <a:cubicBezTo>
                    <a:pt x="267" y="188"/>
                    <a:pt x="267" y="188"/>
                    <a:pt x="267" y="188"/>
                  </a:cubicBezTo>
                  <a:cubicBezTo>
                    <a:pt x="266" y="188"/>
                    <a:pt x="266" y="188"/>
                    <a:pt x="266" y="188"/>
                  </a:cubicBezTo>
                  <a:cubicBezTo>
                    <a:pt x="266" y="188"/>
                    <a:pt x="266" y="188"/>
                    <a:pt x="266" y="188"/>
                  </a:cubicBezTo>
                  <a:cubicBezTo>
                    <a:pt x="265" y="187"/>
                    <a:pt x="265" y="187"/>
                    <a:pt x="265" y="187"/>
                  </a:cubicBezTo>
                  <a:cubicBezTo>
                    <a:pt x="264" y="186"/>
                    <a:pt x="264" y="186"/>
                    <a:pt x="264" y="186"/>
                  </a:cubicBezTo>
                  <a:cubicBezTo>
                    <a:pt x="264" y="187"/>
                    <a:pt x="264" y="187"/>
                    <a:pt x="264" y="187"/>
                  </a:cubicBezTo>
                  <a:cubicBezTo>
                    <a:pt x="264" y="188"/>
                    <a:pt x="264" y="188"/>
                    <a:pt x="264" y="188"/>
                  </a:cubicBezTo>
                  <a:cubicBezTo>
                    <a:pt x="264" y="188"/>
                    <a:pt x="264" y="188"/>
                    <a:pt x="264" y="188"/>
                  </a:cubicBezTo>
                  <a:cubicBezTo>
                    <a:pt x="263" y="188"/>
                    <a:pt x="263" y="188"/>
                    <a:pt x="263" y="188"/>
                  </a:cubicBezTo>
                  <a:cubicBezTo>
                    <a:pt x="262" y="188"/>
                    <a:pt x="262" y="188"/>
                    <a:pt x="262" y="188"/>
                  </a:cubicBezTo>
                  <a:cubicBezTo>
                    <a:pt x="261" y="188"/>
                    <a:pt x="261" y="188"/>
                    <a:pt x="261" y="188"/>
                  </a:cubicBezTo>
                  <a:cubicBezTo>
                    <a:pt x="261" y="189"/>
                    <a:pt x="261" y="189"/>
                    <a:pt x="261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59" y="189"/>
                    <a:pt x="259" y="189"/>
                    <a:pt x="259" y="189"/>
                  </a:cubicBezTo>
                  <a:cubicBezTo>
                    <a:pt x="258" y="189"/>
                    <a:pt x="258" y="189"/>
                    <a:pt x="258" y="189"/>
                  </a:cubicBezTo>
                  <a:cubicBezTo>
                    <a:pt x="258" y="188"/>
                    <a:pt x="258" y="188"/>
                    <a:pt x="258" y="188"/>
                  </a:cubicBezTo>
                  <a:cubicBezTo>
                    <a:pt x="257" y="187"/>
                    <a:pt x="257" y="187"/>
                    <a:pt x="257" y="187"/>
                  </a:cubicBezTo>
                  <a:cubicBezTo>
                    <a:pt x="257" y="187"/>
                    <a:pt x="257" y="187"/>
                    <a:pt x="257" y="187"/>
                  </a:cubicBezTo>
                  <a:cubicBezTo>
                    <a:pt x="256" y="187"/>
                    <a:pt x="256" y="187"/>
                    <a:pt x="256" y="187"/>
                  </a:cubicBezTo>
                  <a:cubicBezTo>
                    <a:pt x="255" y="185"/>
                    <a:pt x="255" y="185"/>
                    <a:pt x="255" y="185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83"/>
                    <a:pt x="256" y="183"/>
                    <a:pt x="256" y="183"/>
                  </a:cubicBezTo>
                  <a:cubicBezTo>
                    <a:pt x="257" y="183"/>
                    <a:pt x="257" y="183"/>
                    <a:pt x="257" y="183"/>
                  </a:cubicBezTo>
                  <a:cubicBezTo>
                    <a:pt x="258" y="182"/>
                    <a:pt x="258" y="182"/>
                    <a:pt x="258" y="182"/>
                  </a:cubicBezTo>
                  <a:cubicBezTo>
                    <a:pt x="258" y="182"/>
                    <a:pt x="258" y="182"/>
                    <a:pt x="258" y="182"/>
                  </a:cubicBezTo>
                  <a:cubicBezTo>
                    <a:pt x="259" y="182"/>
                    <a:pt x="259" y="182"/>
                    <a:pt x="259" y="182"/>
                  </a:cubicBezTo>
                  <a:cubicBezTo>
                    <a:pt x="260" y="182"/>
                    <a:pt x="260" y="182"/>
                    <a:pt x="260" y="182"/>
                  </a:cubicBezTo>
                  <a:cubicBezTo>
                    <a:pt x="260" y="181"/>
                    <a:pt x="260" y="181"/>
                    <a:pt x="260" y="181"/>
                  </a:cubicBezTo>
                  <a:cubicBezTo>
                    <a:pt x="259" y="181"/>
                    <a:pt x="259" y="181"/>
                    <a:pt x="259" y="181"/>
                  </a:cubicBezTo>
                  <a:cubicBezTo>
                    <a:pt x="259" y="180"/>
                    <a:pt x="259" y="180"/>
                    <a:pt x="259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80"/>
                    <a:pt x="261" y="180"/>
                    <a:pt x="261" y="180"/>
                  </a:cubicBezTo>
                  <a:cubicBezTo>
                    <a:pt x="262" y="180"/>
                    <a:pt x="262" y="180"/>
                    <a:pt x="262" y="180"/>
                  </a:cubicBezTo>
                  <a:cubicBezTo>
                    <a:pt x="263" y="181"/>
                    <a:pt x="263" y="181"/>
                    <a:pt x="263" y="181"/>
                  </a:cubicBezTo>
                  <a:cubicBezTo>
                    <a:pt x="264" y="182"/>
                    <a:pt x="264" y="182"/>
                    <a:pt x="264" y="182"/>
                  </a:cubicBezTo>
                  <a:cubicBezTo>
                    <a:pt x="264" y="182"/>
                    <a:pt x="264" y="182"/>
                    <a:pt x="264" y="182"/>
                  </a:cubicBezTo>
                  <a:cubicBezTo>
                    <a:pt x="265" y="182"/>
                    <a:pt x="265" y="182"/>
                    <a:pt x="265" y="182"/>
                  </a:cubicBezTo>
                  <a:cubicBezTo>
                    <a:pt x="266" y="182"/>
                    <a:pt x="266" y="182"/>
                    <a:pt x="266" y="182"/>
                  </a:cubicBezTo>
                  <a:cubicBezTo>
                    <a:pt x="266" y="182"/>
                    <a:pt x="266" y="182"/>
                    <a:pt x="266" y="182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8" y="182"/>
                    <a:pt x="268" y="182"/>
                    <a:pt x="268" y="182"/>
                  </a:cubicBezTo>
                  <a:cubicBezTo>
                    <a:pt x="269" y="182"/>
                    <a:pt x="269" y="182"/>
                    <a:pt x="269" y="182"/>
                  </a:cubicBezTo>
                  <a:cubicBezTo>
                    <a:pt x="269" y="181"/>
                    <a:pt x="269" y="181"/>
                    <a:pt x="269" y="181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70" y="182"/>
                    <a:pt x="270" y="182"/>
                    <a:pt x="270" y="182"/>
                  </a:cubicBezTo>
                  <a:cubicBezTo>
                    <a:pt x="271" y="182"/>
                    <a:pt x="271" y="182"/>
                    <a:pt x="271" y="182"/>
                  </a:cubicBezTo>
                  <a:cubicBezTo>
                    <a:pt x="272" y="181"/>
                    <a:pt x="272" y="181"/>
                    <a:pt x="272" y="181"/>
                  </a:cubicBezTo>
                  <a:cubicBezTo>
                    <a:pt x="272" y="181"/>
                    <a:pt x="272" y="181"/>
                    <a:pt x="272" y="181"/>
                  </a:cubicBezTo>
                  <a:cubicBezTo>
                    <a:pt x="273" y="180"/>
                    <a:pt x="273" y="180"/>
                    <a:pt x="273" y="180"/>
                  </a:cubicBezTo>
                  <a:cubicBezTo>
                    <a:pt x="273" y="181"/>
                    <a:pt x="273" y="181"/>
                    <a:pt x="273" y="181"/>
                  </a:cubicBezTo>
                  <a:cubicBezTo>
                    <a:pt x="273" y="182"/>
                    <a:pt x="273" y="182"/>
                    <a:pt x="273" y="182"/>
                  </a:cubicBezTo>
                  <a:cubicBezTo>
                    <a:pt x="273" y="182"/>
                    <a:pt x="273" y="182"/>
                    <a:pt x="273" y="182"/>
                  </a:cubicBezTo>
                  <a:cubicBezTo>
                    <a:pt x="274" y="182"/>
                    <a:pt x="274" y="182"/>
                    <a:pt x="274" y="182"/>
                  </a:cubicBezTo>
                  <a:cubicBezTo>
                    <a:pt x="274" y="181"/>
                    <a:pt x="274" y="181"/>
                    <a:pt x="274" y="181"/>
                  </a:cubicBezTo>
                  <a:cubicBezTo>
                    <a:pt x="275" y="182"/>
                    <a:pt x="275" y="182"/>
                    <a:pt x="275" y="182"/>
                  </a:cubicBezTo>
                  <a:cubicBezTo>
                    <a:pt x="275" y="181"/>
                    <a:pt x="275" y="181"/>
                    <a:pt x="275" y="181"/>
                  </a:cubicBezTo>
                  <a:cubicBezTo>
                    <a:pt x="275" y="179"/>
                    <a:pt x="275" y="179"/>
                    <a:pt x="275" y="179"/>
                  </a:cubicBezTo>
                  <a:cubicBezTo>
                    <a:pt x="274" y="178"/>
                    <a:pt x="274" y="178"/>
                    <a:pt x="274" y="178"/>
                  </a:cubicBezTo>
                  <a:cubicBezTo>
                    <a:pt x="274" y="177"/>
                    <a:pt x="274" y="177"/>
                    <a:pt x="274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74" y="176"/>
                    <a:pt x="274" y="176"/>
                    <a:pt x="274" y="176"/>
                  </a:cubicBezTo>
                  <a:cubicBezTo>
                    <a:pt x="274" y="175"/>
                    <a:pt x="274" y="175"/>
                    <a:pt x="274" y="175"/>
                  </a:cubicBezTo>
                  <a:cubicBezTo>
                    <a:pt x="274" y="175"/>
                    <a:pt x="274" y="175"/>
                    <a:pt x="274" y="175"/>
                  </a:cubicBezTo>
                  <a:cubicBezTo>
                    <a:pt x="276" y="175"/>
                    <a:pt x="276" y="175"/>
                    <a:pt x="276" y="175"/>
                  </a:cubicBezTo>
                  <a:cubicBezTo>
                    <a:pt x="277" y="174"/>
                    <a:pt x="277" y="174"/>
                    <a:pt x="277" y="174"/>
                  </a:cubicBezTo>
                  <a:cubicBezTo>
                    <a:pt x="278" y="173"/>
                    <a:pt x="278" y="173"/>
                    <a:pt x="278" y="173"/>
                  </a:cubicBezTo>
                  <a:cubicBezTo>
                    <a:pt x="279" y="172"/>
                    <a:pt x="279" y="172"/>
                    <a:pt x="279" y="172"/>
                  </a:cubicBezTo>
                  <a:cubicBezTo>
                    <a:pt x="279" y="172"/>
                    <a:pt x="279" y="172"/>
                    <a:pt x="279" y="172"/>
                  </a:cubicBezTo>
                  <a:cubicBezTo>
                    <a:pt x="280" y="173"/>
                    <a:pt x="280" y="173"/>
                    <a:pt x="280" y="173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0" y="172"/>
                    <a:pt x="280" y="172"/>
                    <a:pt x="280" y="172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81" y="170"/>
                    <a:pt x="281" y="170"/>
                    <a:pt x="281" y="170"/>
                  </a:cubicBezTo>
                  <a:cubicBezTo>
                    <a:pt x="282" y="170"/>
                    <a:pt x="282" y="170"/>
                    <a:pt x="282" y="170"/>
                  </a:cubicBezTo>
                  <a:cubicBezTo>
                    <a:pt x="282" y="169"/>
                    <a:pt x="282" y="169"/>
                    <a:pt x="282" y="169"/>
                  </a:cubicBezTo>
                  <a:cubicBezTo>
                    <a:pt x="283" y="170"/>
                    <a:pt x="283" y="170"/>
                    <a:pt x="283" y="170"/>
                  </a:cubicBezTo>
                  <a:cubicBezTo>
                    <a:pt x="285" y="169"/>
                    <a:pt x="285" y="169"/>
                    <a:pt x="285" y="169"/>
                  </a:cubicBezTo>
                  <a:cubicBezTo>
                    <a:pt x="285" y="169"/>
                    <a:pt x="285" y="169"/>
                    <a:pt x="285" y="169"/>
                  </a:cubicBezTo>
                  <a:cubicBezTo>
                    <a:pt x="284" y="168"/>
                    <a:pt x="284" y="168"/>
                    <a:pt x="284" y="168"/>
                  </a:cubicBezTo>
                  <a:cubicBezTo>
                    <a:pt x="285" y="167"/>
                    <a:pt x="285" y="167"/>
                    <a:pt x="285" y="167"/>
                  </a:cubicBezTo>
                  <a:cubicBezTo>
                    <a:pt x="285" y="166"/>
                    <a:pt x="285" y="166"/>
                    <a:pt x="285" y="166"/>
                  </a:cubicBezTo>
                  <a:cubicBezTo>
                    <a:pt x="285" y="166"/>
                    <a:pt x="285" y="166"/>
                    <a:pt x="285" y="166"/>
                  </a:cubicBezTo>
                  <a:cubicBezTo>
                    <a:pt x="285" y="165"/>
                    <a:pt x="285" y="165"/>
                    <a:pt x="285" y="165"/>
                  </a:cubicBezTo>
                  <a:cubicBezTo>
                    <a:pt x="285" y="165"/>
                    <a:pt x="285" y="165"/>
                    <a:pt x="285" y="165"/>
                  </a:cubicBezTo>
                  <a:cubicBezTo>
                    <a:pt x="285" y="164"/>
                    <a:pt x="285" y="164"/>
                    <a:pt x="285" y="164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2"/>
                    <a:pt x="285" y="162"/>
                    <a:pt x="285" y="162"/>
                  </a:cubicBezTo>
                  <a:cubicBezTo>
                    <a:pt x="286" y="162"/>
                    <a:pt x="286" y="162"/>
                    <a:pt x="286" y="162"/>
                  </a:cubicBezTo>
                  <a:cubicBezTo>
                    <a:pt x="286" y="161"/>
                    <a:pt x="286" y="161"/>
                    <a:pt x="286" y="161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5" y="160"/>
                    <a:pt x="285" y="160"/>
                    <a:pt x="285" y="160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0"/>
                    <a:pt x="285" y="160"/>
                    <a:pt x="285" y="160"/>
                  </a:cubicBezTo>
                  <a:cubicBezTo>
                    <a:pt x="284" y="160"/>
                    <a:pt x="284" y="160"/>
                    <a:pt x="284" y="160"/>
                  </a:cubicBezTo>
                  <a:cubicBezTo>
                    <a:pt x="283" y="160"/>
                    <a:pt x="283" y="160"/>
                    <a:pt x="283" y="160"/>
                  </a:cubicBezTo>
                  <a:cubicBezTo>
                    <a:pt x="282" y="159"/>
                    <a:pt x="282" y="159"/>
                    <a:pt x="282" y="159"/>
                  </a:cubicBezTo>
                  <a:cubicBezTo>
                    <a:pt x="282" y="159"/>
                    <a:pt x="282" y="159"/>
                    <a:pt x="282" y="159"/>
                  </a:cubicBezTo>
                  <a:cubicBezTo>
                    <a:pt x="284" y="158"/>
                    <a:pt x="284" y="158"/>
                    <a:pt x="284" y="158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283" y="157"/>
                    <a:pt x="283" y="157"/>
                    <a:pt x="283" y="157"/>
                  </a:cubicBezTo>
                  <a:cubicBezTo>
                    <a:pt x="283" y="156"/>
                    <a:pt x="283" y="156"/>
                    <a:pt x="283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7"/>
                    <a:pt x="282" y="157"/>
                    <a:pt x="282" y="157"/>
                  </a:cubicBezTo>
                  <a:cubicBezTo>
                    <a:pt x="282" y="157"/>
                    <a:pt x="282" y="157"/>
                    <a:pt x="282" y="157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6"/>
                    <a:pt x="280" y="156"/>
                    <a:pt x="280" y="156"/>
                  </a:cubicBezTo>
                  <a:cubicBezTo>
                    <a:pt x="281" y="155"/>
                    <a:pt x="281" y="155"/>
                    <a:pt x="281" y="155"/>
                  </a:cubicBezTo>
                  <a:cubicBezTo>
                    <a:pt x="281" y="155"/>
                    <a:pt x="281" y="155"/>
                    <a:pt x="281" y="155"/>
                  </a:cubicBezTo>
                  <a:cubicBezTo>
                    <a:pt x="279" y="155"/>
                    <a:pt x="279" y="155"/>
                    <a:pt x="279" y="155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3"/>
                    <a:pt x="280" y="153"/>
                    <a:pt x="280" y="153"/>
                  </a:cubicBezTo>
                  <a:cubicBezTo>
                    <a:pt x="281" y="153"/>
                    <a:pt x="281" y="153"/>
                    <a:pt x="281" y="153"/>
                  </a:cubicBezTo>
                  <a:cubicBezTo>
                    <a:pt x="281" y="153"/>
                    <a:pt x="281" y="153"/>
                    <a:pt x="281" y="153"/>
                  </a:cubicBezTo>
                  <a:cubicBezTo>
                    <a:pt x="281" y="152"/>
                    <a:pt x="281" y="152"/>
                    <a:pt x="281" y="152"/>
                  </a:cubicBezTo>
                  <a:cubicBezTo>
                    <a:pt x="280" y="153"/>
                    <a:pt x="280" y="153"/>
                    <a:pt x="280" y="153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78" y="154"/>
                    <a:pt x="278" y="154"/>
                    <a:pt x="278" y="154"/>
                  </a:cubicBezTo>
                  <a:cubicBezTo>
                    <a:pt x="278" y="153"/>
                    <a:pt x="278" y="153"/>
                    <a:pt x="278" y="153"/>
                  </a:cubicBezTo>
                  <a:cubicBezTo>
                    <a:pt x="278" y="153"/>
                    <a:pt x="278" y="153"/>
                    <a:pt x="278" y="153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6" y="154"/>
                    <a:pt x="276" y="154"/>
                    <a:pt x="276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5"/>
                    <a:pt x="275" y="155"/>
                    <a:pt x="275" y="155"/>
                  </a:cubicBezTo>
                  <a:cubicBezTo>
                    <a:pt x="274" y="155"/>
                    <a:pt x="274" y="155"/>
                    <a:pt x="274" y="155"/>
                  </a:cubicBezTo>
                  <a:cubicBezTo>
                    <a:pt x="274" y="154"/>
                    <a:pt x="274" y="154"/>
                    <a:pt x="274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3"/>
                    <a:pt x="275" y="153"/>
                    <a:pt x="275" y="153"/>
                  </a:cubicBezTo>
                  <a:cubicBezTo>
                    <a:pt x="274" y="153"/>
                    <a:pt x="274" y="153"/>
                    <a:pt x="274" y="153"/>
                  </a:cubicBezTo>
                  <a:cubicBezTo>
                    <a:pt x="275" y="152"/>
                    <a:pt x="275" y="152"/>
                    <a:pt x="275" y="152"/>
                  </a:cubicBezTo>
                  <a:cubicBezTo>
                    <a:pt x="275" y="152"/>
                    <a:pt x="275" y="152"/>
                    <a:pt x="275" y="152"/>
                  </a:cubicBezTo>
                  <a:cubicBezTo>
                    <a:pt x="276" y="152"/>
                    <a:pt x="276" y="152"/>
                    <a:pt x="276" y="152"/>
                  </a:cubicBezTo>
                  <a:cubicBezTo>
                    <a:pt x="276" y="153"/>
                    <a:pt x="276" y="153"/>
                    <a:pt x="276" y="153"/>
                  </a:cubicBezTo>
                  <a:cubicBezTo>
                    <a:pt x="277" y="153"/>
                    <a:pt x="277" y="153"/>
                    <a:pt x="277" y="153"/>
                  </a:cubicBezTo>
                  <a:cubicBezTo>
                    <a:pt x="277" y="152"/>
                    <a:pt x="277" y="152"/>
                    <a:pt x="277" y="152"/>
                  </a:cubicBezTo>
                  <a:cubicBezTo>
                    <a:pt x="278" y="152"/>
                    <a:pt x="278" y="152"/>
                    <a:pt x="278" y="152"/>
                  </a:cubicBezTo>
                  <a:cubicBezTo>
                    <a:pt x="278" y="151"/>
                    <a:pt x="278" y="151"/>
                    <a:pt x="278" y="151"/>
                  </a:cubicBezTo>
                  <a:cubicBezTo>
                    <a:pt x="278" y="151"/>
                    <a:pt x="278" y="151"/>
                    <a:pt x="278" y="151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8"/>
                    <a:pt x="276" y="148"/>
                    <a:pt x="276" y="148"/>
                  </a:cubicBezTo>
                  <a:cubicBezTo>
                    <a:pt x="275" y="148"/>
                    <a:pt x="275" y="148"/>
                    <a:pt x="275" y="148"/>
                  </a:cubicBezTo>
                  <a:cubicBezTo>
                    <a:pt x="275" y="148"/>
                    <a:pt x="275" y="148"/>
                    <a:pt x="275" y="148"/>
                  </a:cubicBezTo>
                  <a:cubicBezTo>
                    <a:pt x="274" y="148"/>
                    <a:pt x="274" y="148"/>
                    <a:pt x="274" y="148"/>
                  </a:cubicBezTo>
                  <a:cubicBezTo>
                    <a:pt x="274" y="147"/>
                    <a:pt x="274" y="147"/>
                    <a:pt x="274" y="147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6" y="147"/>
                    <a:pt x="276" y="147"/>
                    <a:pt x="276" y="147"/>
                  </a:cubicBezTo>
                  <a:cubicBezTo>
                    <a:pt x="276" y="147"/>
                    <a:pt x="276" y="147"/>
                    <a:pt x="276" y="147"/>
                  </a:cubicBezTo>
                  <a:cubicBezTo>
                    <a:pt x="276" y="146"/>
                    <a:pt x="276" y="146"/>
                    <a:pt x="276" y="146"/>
                  </a:cubicBezTo>
                  <a:cubicBezTo>
                    <a:pt x="275" y="146"/>
                    <a:pt x="275" y="146"/>
                    <a:pt x="275" y="146"/>
                  </a:cubicBezTo>
                  <a:cubicBezTo>
                    <a:pt x="275" y="145"/>
                    <a:pt x="275" y="145"/>
                    <a:pt x="275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3" y="146"/>
                    <a:pt x="273" y="146"/>
                    <a:pt x="273" y="146"/>
                  </a:cubicBezTo>
                  <a:cubicBezTo>
                    <a:pt x="273" y="146"/>
                    <a:pt x="273" y="146"/>
                    <a:pt x="273" y="146"/>
                  </a:cubicBezTo>
                  <a:cubicBezTo>
                    <a:pt x="273" y="145"/>
                    <a:pt x="273" y="145"/>
                    <a:pt x="273" y="145"/>
                  </a:cubicBezTo>
                  <a:cubicBezTo>
                    <a:pt x="274" y="144"/>
                    <a:pt x="274" y="144"/>
                    <a:pt x="274" y="144"/>
                  </a:cubicBezTo>
                  <a:cubicBezTo>
                    <a:pt x="274" y="143"/>
                    <a:pt x="274" y="143"/>
                    <a:pt x="274" y="143"/>
                  </a:cubicBezTo>
                  <a:cubicBezTo>
                    <a:pt x="274" y="143"/>
                    <a:pt x="274" y="143"/>
                    <a:pt x="274" y="143"/>
                  </a:cubicBezTo>
                  <a:cubicBezTo>
                    <a:pt x="275" y="142"/>
                    <a:pt x="275" y="142"/>
                    <a:pt x="275" y="142"/>
                  </a:cubicBezTo>
                  <a:cubicBezTo>
                    <a:pt x="275" y="141"/>
                    <a:pt x="275" y="141"/>
                    <a:pt x="275" y="141"/>
                  </a:cubicBezTo>
                  <a:cubicBezTo>
                    <a:pt x="275" y="140"/>
                    <a:pt x="275" y="140"/>
                    <a:pt x="275" y="140"/>
                  </a:cubicBezTo>
                  <a:cubicBezTo>
                    <a:pt x="275" y="140"/>
                    <a:pt x="275" y="140"/>
                    <a:pt x="275" y="140"/>
                  </a:cubicBezTo>
                  <a:cubicBezTo>
                    <a:pt x="274" y="140"/>
                    <a:pt x="274" y="140"/>
                    <a:pt x="274" y="140"/>
                  </a:cubicBezTo>
                  <a:cubicBezTo>
                    <a:pt x="274" y="140"/>
                    <a:pt x="274" y="140"/>
                    <a:pt x="274" y="140"/>
                  </a:cubicBezTo>
                  <a:cubicBezTo>
                    <a:pt x="273" y="140"/>
                    <a:pt x="273" y="140"/>
                    <a:pt x="273" y="140"/>
                  </a:cubicBezTo>
                  <a:cubicBezTo>
                    <a:pt x="273" y="141"/>
                    <a:pt x="273" y="141"/>
                    <a:pt x="273" y="141"/>
                  </a:cubicBezTo>
                  <a:cubicBezTo>
                    <a:pt x="273" y="141"/>
                    <a:pt x="273" y="141"/>
                    <a:pt x="273" y="141"/>
                  </a:cubicBezTo>
                  <a:cubicBezTo>
                    <a:pt x="272" y="140"/>
                    <a:pt x="272" y="140"/>
                    <a:pt x="272" y="140"/>
                  </a:cubicBezTo>
                  <a:cubicBezTo>
                    <a:pt x="272" y="139"/>
                    <a:pt x="272" y="139"/>
                    <a:pt x="272" y="139"/>
                  </a:cubicBezTo>
                  <a:cubicBezTo>
                    <a:pt x="271" y="139"/>
                    <a:pt x="271" y="139"/>
                    <a:pt x="271" y="139"/>
                  </a:cubicBezTo>
                  <a:cubicBezTo>
                    <a:pt x="271" y="138"/>
                    <a:pt x="271" y="138"/>
                    <a:pt x="271" y="138"/>
                  </a:cubicBezTo>
                  <a:cubicBezTo>
                    <a:pt x="271" y="137"/>
                    <a:pt x="271" y="137"/>
                    <a:pt x="271" y="137"/>
                  </a:cubicBezTo>
                  <a:cubicBezTo>
                    <a:pt x="272" y="137"/>
                    <a:pt x="272" y="137"/>
                    <a:pt x="272" y="137"/>
                  </a:cubicBezTo>
                  <a:cubicBezTo>
                    <a:pt x="272" y="137"/>
                    <a:pt x="272" y="137"/>
                    <a:pt x="272" y="137"/>
                  </a:cubicBezTo>
                  <a:cubicBezTo>
                    <a:pt x="272" y="136"/>
                    <a:pt x="272" y="136"/>
                    <a:pt x="272" y="136"/>
                  </a:cubicBezTo>
                  <a:cubicBezTo>
                    <a:pt x="272" y="136"/>
                    <a:pt x="272" y="136"/>
                    <a:pt x="272" y="136"/>
                  </a:cubicBezTo>
                  <a:cubicBezTo>
                    <a:pt x="271" y="136"/>
                    <a:pt x="271" y="136"/>
                    <a:pt x="271" y="136"/>
                  </a:cubicBezTo>
                  <a:cubicBezTo>
                    <a:pt x="271" y="136"/>
                    <a:pt x="271" y="136"/>
                    <a:pt x="271" y="136"/>
                  </a:cubicBezTo>
                  <a:cubicBezTo>
                    <a:pt x="271" y="137"/>
                    <a:pt x="271" y="137"/>
                    <a:pt x="271" y="137"/>
                  </a:cubicBezTo>
                  <a:cubicBezTo>
                    <a:pt x="270" y="138"/>
                    <a:pt x="270" y="138"/>
                    <a:pt x="270" y="138"/>
                  </a:cubicBezTo>
                  <a:cubicBezTo>
                    <a:pt x="270" y="137"/>
                    <a:pt x="270" y="137"/>
                    <a:pt x="270" y="137"/>
                  </a:cubicBezTo>
                  <a:cubicBezTo>
                    <a:pt x="269" y="137"/>
                    <a:pt x="269" y="137"/>
                    <a:pt x="269" y="137"/>
                  </a:cubicBezTo>
                  <a:cubicBezTo>
                    <a:pt x="269" y="137"/>
                    <a:pt x="269" y="137"/>
                    <a:pt x="269" y="137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69" y="139"/>
                    <a:pt x="269" y="139"/>
                    <a:pt x="269" y="139"/>
                  </a:cubicBezTo>
                  <a:cubicBezTo>
                    <a:pt x="269" y="139"/>
                    <a:pt x="269" y="139"/>
                    <a:pt x="269" y="139"/>
                  </a:cubicBezTo>
                  <a:cubicBezTo>
                    <a:pt x="270" y="139"/>
                    <a:pt x="270" y="139"/>
                    <a:pt x="270" y="139"/>
                  </a:cubicBezTo>
                  <a:cubicBezTo>
                    <a:pt x="270" y="141"/>
                    <a:pt x="270" y="141"/>
                    <a:pt x="270" y="141"/>
                  </a:cubicBezTo>
                  <a:cubicBezTo>
                    <a:pt x="271" y="141"/>
                    <a:pt x="271" y="141"/>
                    <a:pt x="271" y="141"/>
                  </a:cubicBezTo>
                  <a:cubicBezTo>
                    <a:pt x="271" y="142"/>
                    <a:pt x="271" y="142"/>
                    <a:pt x="271" y="142"/>
                  </a:cubicBezTo>
                  <a:cubicBezTo>
                    <a:pt x="271" y="143"/>
                    <a:pt x="271" y="143"/>
                    <a:pt x="271" y="143"/>
                  </a:cubicBezTo>
                  <a:cubicBezTo>
                    <a:pt x="270" y="143"/>
                    <a:pt x="270" y="143"/>
                    <a:pt x="270" y="143"/>
                  </a:cubicBezTo>
                  <a:cubicBezTo>
                    <a:pt x="269" y="144"/>
                    <a:pt x="269" y="144"/>
                    <a:pt x="269" y="144"/>
                  </a:cubicBezTo>
                  <a:cubicBezTo>
                    <a:pt x="267" y="144"/>
                    <a:pt x="267" y="144"/>
                    <a:pt x="267" y="144"/>
                  </a:cubicBezTo>
                  <a:cubicBezTo>
                    <a:pt x="267" y="144"/>
                    <a:pt x="267" y="144"/>
                    <a:pt x="267" y="144"/>
                  </a:cubicBezTo>
                  <a:cubicBezTo>
                    <a:pt x="266" y="144"/>
                    <a:pt x="266" y="144"/>
                    <a:pt x="266" y="144"/>
                  </a:cubicBezTo>
                  <a:cubicBezTo>
                    <a:pt x="266" y="143"/>
                    <a:pt x="266" y="143"/>
                    <a:pt x="266" y="143"/>
                  </a:cubicBezTo>
                  <a:cubicBezTo>
                    <a:pt x="266" y="143"/>
                    <a:pt x="266" y="143"/>
                    <a:pt x="266" y="143"/>
                  </a:cubicBezTo>
                  <a:cubicBezTo>
                    <a:pt x="266" y="142"/>
                    <a:pt x="266" y="142"/>
                    <a:pt x="266" y="142"/>
                  </a:cubicBezTo>
                  <a:cubicBezTo>
                    <a:pt x="264" y="142"/>
                    <a:pt x="264" y="142"/>
                    <a:pt x="264" y="142"/>
                  </a:cubicBezTo>
                  <a:cubicBezTo>
                    <a:pt x="263" y="141"/>
                    <a:pt x="263" y="141"/>
                    <a:pt x="263" y="141"/>
                  </a:cubicBezTo>
                  <a:cubicBezTo>
                    <a:pt x="262" y="141"/>
                    <a:pt x="262" y="141"/>
                    <a:pt x="262" y="141"/>
                  </a:cubicBezTo>
                  <a:cubicBezTo>
                    <a:pt x="262" y="143"/>
                    <a:pt x="262" y="143"/>
                    <a:pt x="262" y="143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2" y="144"/>
                    <a:pt x="262" y="144"/>
                    <a:pt x="262" y="144"/>
                  </a:cubicBezTo>
                  <a:cubicBezTo>
                    <a:pt x="262" y="144"/>
                    <a:pt x="262" y="144"/>
                    <a:pt x="262" y="144"/>
                  </a:cubicBezTo>
                  <a:cubicBezTo>
                    <a:pt x="261" y="143"/>
                    <a:pt x="261" y="143"/>
                    <a:pt x="261" y="143"/>
                  </a:cubicBezTo>
                  <a:cubicBezTo>
                    <a:pt x="261" y="142"/>
                    <a:pt x="261" y="142"/>
                    <a:pt x="261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7" y="139"/>
                    <a:pt x="257" y="139"/>
                    <a:pt x="257" y="139"/>
                  </a:cubicBezTo>
                  <a:cubicBezTo>
                    <a:pt x="257" y="139"/>
                    <a:pt x="257" y="139"/>
                    <a:pt x="257" y="139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8" y="143"/>
                    <a:pt x="258" y="143"/>
                    <a:pt x="258" y="143"/>
                  </a:cubicBezTo>
                  <a:cubicBezTo>
                    <a:pt x="257" y="142"/>
                    <a:pt x="257" y="142"/>
                    <a:pt x="257" y="142"/>
                  </a:cubicBezTo>
                  <a:cubicBezTo>
                    <a:pt x="256" y="142"/>
                    <a:pt x="256" y="142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cubicBezTo>
                    <a:pt x="255" y="141"/>
                    <a:pt x="255" y="141"/>
                    <a:pt x="255" y="141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54" y="141"/>
                    <a:pt x="254" y="141"/>
                    <a:pt x="254" y="141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52" y="141"/>
                    <a:pt x="252" y="141"/>
                    <a:pt x="252" y="141"/>
                  </a:cubicBezTo>
                  <a:cubicBezTo>
                    <a:pt x="251" y="140"/>
                    <a:pt x="251" y="140"/>
                    <a:pt x="251" y="140"/>
                  </a:cubicBezTo>
                  <a:cubicBezTo>
                    <a:pt x="250" y="140"/>
                    <a:pt x="250" y="140"/>
                    <a:pt x="250" y="140"/>
                  </a:cubicBezTo>
                  <a:cubicBezTo>
                    <a:pt x="250" y="140"/>
                    <a:pt x="250" y="140"/>
                    <a:pt x="250" y="140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50" y="138"/>
                    <a:pt x="250" y="138"/>
                    <a:pt x="250" y="138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0" y="137"/>
                    <a:pt x="250" y="137"/>
                    <a:pt x="250" y="137"/>
                  </a:cubicBezTo>
                  <a:cubicBezTo>
                    <a:pt x="249" y="138"/>
                    <a:pt x="249" y="138"/>
                    <a:pt x="249" y="138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48" y="139"/>
                    <a:pt x="248" y="139"/>
                    <a:pt x="248" y="139"/>
                  </a:cubicBezTo>
                  <a:cubicBezTo>
                    <a:pt x="248" y="138"/>
                    <a:pt x="248" y="138"/>
                    <a:pt x="248" y="138"/>
                  </a:cubicBezTo>
                  <a:cubicBezTo>
                    <a:pt x="247" y="138"/>
                    <a:pt x="247" y="138"/>
                    <a:pt x="247" y="138"/>
                  </a:cubicBezTo>
                  <a:cubicBezTo>
                    <a:pt x="246" y="138"/>
                    <a:pt x="246" y="138"/>
                    <a:pt x="246" y="138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46" y="139"/>
                    <a:pt x="246" y="139"/>
                    <a:pt x="246" y="139"/>
                  </a:cubicBezTo>
                  <a:cubicBezTo>
                    <a:pt x="244" y="138"/>
                    <a:pt x="244" y="138"/>
                    <a:pt x="244" y="138"/>
                  </a:cubicBezTo>
                  <a:cubicBezTo>
                    <a:pt x="244" y="137"/>
                    <a:pt x="244" y="137"/>
                    <a:pt x="244" y="137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4" y="136"/>
                    <a:pt x="244" y="136"/>
                    <a:pt x="244" y="136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5" y="134"/>
                    <a:pt x="245" y="134"/>
                    <a:pt x="245" y="134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3" y="135"/>
                    <a:pt x="243" y="135"/>
                    <a:pt x="243" y="135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3" y="135"/>
                    <a:pt x="243" y="135"/>
                    <a:pt x="243" y="135"/>
                  </a:cubicBezTo>
                  <a:cubicBezTo>
                    <a:pt x="242" y="134"/>
                    <a:pt x="242" y="134"/>
                    <a:pt x="242" y="134"/>
                  </a:cubicBezTo>
                  <a:cubicBezTo>
                    <a:pt x="242" y="134"/>
                    <a:pt x="242" y="134"/>
                    <a:pt x="242" y="134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2" y="136"/>
                    <a:pt x="242" y="136"/>
                    <a:pt x="242" y="136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39" y="135"/>
                    <a:pt x="239" y="135"/>
                    <a:pt x="239" y="135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8" y="135"/>
                    <a:pt x="238" y="135"/>
                    <a:pt x="238" y="135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9" y="135"/>
                    <a:pt x="239" y="135"/>
                    <a:pt x="239" y="135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7" y="133"/>
                    <a:pt x="237" y="133"/>
                    <a:pt x="237" y="133"/>
                  </a:cubicBezTo>
                  <a:cubicBezTo>
                    <a:pt x="236" y="132"/>
                    <a:pt x="236" y="132"/>
                    <a:pt x="236" y="132"/>
                  </a:cubicBezTo>
                  <a:cubicBezTo>
                    <a:pt x="237" y="132"/>
                    <a:pt x="237" y="132"/>
                    <a:pt x="237" y="132"/>
                  </a:cubicBezTo>
                  <a:cubicBezTo>
                    <a:pt x="237" y="131"/>
                    <a:pt x="237" y="131"/>
                    <a:pt x="237" y="131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7" y="129"/>
                    <a:pt x="237" y="129"/>
                    <a:pt x="237" y="129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37" y="127"/>
                    <a:pt x="237" y="127"/>
                    <a:pt x="237" y="127"/>
                  </a:cubicBezTo>
                  <a:cubicBezTo>
                    <a:pt x="237" y="127"/>
                    <a:pt x="237" y="127"/>
                    <a:pt x="237" y="127"/>
                  </a:cubicBezTo>
                  <a:cubicBezTo>
                    <a:pt x="238" y="127"/>
                    <a:pt x="238" y="127"/>
                    <a:pt x="238" y="127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39" y="128"/>
                    <a:pt x="239" y="128"/>
                    <a:pt x="239" y="128"/>
                  </a:cubicBezTo>
                  <a:cubicBezTo>
                    <a:pt x="240" y="128"/>
                    <a:pt x="240" y="128"/>
                    <a:pt x="240" y="128"/>
                  </a:cubicBezTo>
                  <a:cubicBezTo>
                    <a:pt x="240" y="129"/>
                    <a:pt x="240" y="129"/>
                    <a:pt x="240" y="129"/>
                  </a:cubicBezTo>
                  <a:cubicBezTo>
                    <a:pt x="242" y="130"/>
                    <a:pt x="242" y="130"/>
                    <a:pt x="242" y="130"/>
                  </a:cubicBezTo>
                  <a:cubicBezTo>
                    <a:pt x="243" y="130"/>
                    <a:pt x="243" y="130"/>
                    <a:pt x="243" y="130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5" y="129"/>
                    <a:pt x="245" y="129"/>
                    <a:pt x="245" y="129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4" y="128"/>
                    <a:pt x="244" y="128"/>
                    <a:pt x="244" y="128"/>
                  </a:cubicBezTo>
                  <a:cubicBezTo>
                    <a:pt x="243" y="128"/>
                    <a:pt x="243" y="128"/>
                    <a:pt x="243" y="128"/>
                  </a:cubicBezTo>
                  <a:cubicBezTo>
                    <a:pt x="243" y="127"/>
                    <a:pt x="243" y="127"/>
                    <a:pt x="243" y="127"/>
                  </a:cubicBezTo>
                  <a:cubicBezTo>
                    <a:pt x="242" y="127"/>
                    <a:pt x="242" y="127"/>
                    <a:pt x="242" y="127"/>
                  </a:cubicBezTo>
                  <a:cubicBezTo>
                    <a:pt x="241" y="126"/>
                    <a:pt x="241" y="126"/>
                    <a:pt x="241" y="126"/>
                  </a:cubicBezTo>
                  <a:cubicBezTo>
                    <a:pt x="240" y="126"/>
                    <a:pt x="240" y="126"/>
                    <a:pt x="240" y="126"/>
                  </a:cubicBezTo>
                  <a:cubicBezTo>
                    <a:pt x="239" y="126"/>
                    <a:pt x="239" y="126"/>
                    <a:pt x="239" y="126"/>
                  </a:cubicBezTo>
                  <a:cubicBezTo>
                    <a:pt x="238" y="126"/>
                    <a:pt x="238" y="126"/>
                    <a:pt x="238" y="126"/>
                  </a:cubicBezTo>
                  <a:cubicBezTo>
                    <a:pt x="237" y="125"/>
                    <a:pt x="237" y="125"/>
                    <a:pt x="237" y="125"/>
                  </a:cubicBezTo>
                  <a:cubicBezTo>
                    <a:pt x="236" y="124"/>
                    <a:pt x="236" y="124"/>
                    <a:pt x="236" y="124"/>
                  </a:cubicBezTo>
                  <a:cubicBezTo>
                    <a:pt x="237" y="123"/>
                    <a:pt x="237" y="123"/>
                    <a:pt x="237" y="123"/>
                  </a:cubicBezTo>
                  <a:cubicBezTo>
                    <a:pt x="237" y="122"/>
                    <a:pt x="237" y="122"/>
                    <a:pt x="237" y="122"/>
                  </a:cubicBezTo>
                  <a:cubicBezTo>
                    <a:pt x="237" y="122"/>
                    <a:pt x="237" y="122"/>
                    <a:pt x="237" y="122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9" y="120"/>
                    <a:pt x="239" y="120"/>
                    <a:pt x="239" y="120"/>
                  </a:cubicBezTo>
                  <a:cubicBezTo>
                    <a:pt x="239" y="119"/>
                    <a:pt x="239" y="119"/>
                    <a:pt x="239" y="119"/>
                  </a:cubicBezTo>
                  <a:cubicBezTo>
                    <a:pt x="239" y="118"/>
                    <a:pt x="239" y="118"/>
                    <a:pt x="239" y="118"/>
                  </a:cubicBezTo>
                  <a:cubicBezTo>
                    <a:pt x="240" y="118"/>
                    <a:pt x="240" y="118"/>
                    <a:pt x="240" y="118"/>
                  </a:cubicBezTo>
                  <a:cubicBezTo>
                    <a:pt x="240" y="117"/>
                    <a:pt x="240" y="117"/>
                    <a:pt x="240" y="117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2" y="117"/>
                    <a:pt x="242" y="117"/>
                    <a:pt x="242" y="117"/>
                  </a:cubicBezTo>
                  <a:cubicBezTo>
                    <a:pt x="242" y="116"/>
                    <a:pt x="242" y="116"/>
                    <a:pt x="242" y="116"/>
                  </a:cubicBezTo>
                  <a:cubicBezTo>
                    <a:pt x="242" y="116"/>
                    <a:pt x="242" y="116"/>
                    <a:pt x="242" y="116"/>
                  </a:cubicBezTo>
                  <a:cubicBezTo>
                    <a:pt x="241" y="116"/>
                    <a:pt x="241" y="116"/>
                    <a:pt x="241" y="116"/>
                  </a:cubicBezTo>
                  <a:cubicBezTo>
                    <a:pt x="241" y="116"/>
                    <a:pt x="241" y="116"/>
                    <a:pt x="241" y="116"/>
                  </a:cubicBezTo>
                  <a:cubicBezTo>
                    <a:pt x="242" y="114"/>
                    <a:pt x="242" y="114"/>
                    <a:pt x="242" y="114"/>
                  </a:cubicBezTo>
                  <a:cubicBezTo>
                    <a:pt x="243" y="113"/>
                    <a:pt x="243" y="113"/>
                    <a:pt x="243" y="113"/>
                  </a:cubicBezTo>
                  <a:cubicBezTo>
                    <a:pt x="243" y="113"/>
                    <a:pt x="243" y="113"/>
                    <a:pt x="243" y="113"/>
                  </a:cubicBezTo>
                  <a:cubicBezTo>
                    <a:pt x="244" y="112"/>
                    <a:pt x="244" y="112"/>
                    <a:pt x="244" y="112"/>
                  </a:cubicBezTo>
                  <a:cubicBezTo>
                    <a:pt x="244" y="112"/>
                    <a:pt x="244" y="112"/>
                    <a:pt x="244" y="112"/>
                  </a:cubicBezTo>
                  <a:cubicBezTo>
                    <a:pt x="245" y="112"/>
                    <a:pt x="245" y="112"/>
                    <a:pt x="245" y="112"/>
                  </a:cubicBezTo>
                  <a:cubicBezTo>
                    <a:pt x="245" y="111"/>
                    <a:pt x="245" y="111"/>
                    <a:pt x="245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7" y="109"/>
                    <a:pt x="247" y="109"/>
                    <a:pt x="247" y="109"/>
                  </a:cubicBezTo>
                  <a:cubicBezTo>
                    <a:pt x="248" y="109"/>
                    <a:pt x="248" y="109"/>
                    <a:pt x="248" y="109"/>
                  </a:cubicBezTo>
                  <a:cubicBezTo>
                    <a:pt x="248" y="109"/>
                    <a:pt x="248" y="109"/>
                    <a:pt x="248" y="109"/>
                  </a:cubicBezTo>
                  <a:cubicBezTo>
                    <a:pt x="248" y="108"/>
                    <a:pt x="248" y="108"/>
                    <a:pt x="248" y="108"/>
                  </a:cubicBezTo>
                  <a:cubicBezTo>
                    <a:pt x="249" y="108"/>
                    <a:pt x="249" y="108"/>
                    <a:pt x="249" y="108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06"/>
                    <a:pt x="251" y="106"/>
                    <a:pt x="251" y="106"/>
                  </a:cubicBezTo>
                  <a:cubicBezTo>
                    <a:pt x="251" y="106"/>
                    <a:pt x="251" y="106"/>
                    <a:pt x="251" y="106"/>
                  </a:cubicBezTo>
                  <a:cubicBezTo>
                    <a:pt x="253" y="105"/>
                    <a:pt x="253" y="105"/>
                    <a:pt x="253" y="105"/>
                  </a:cubicBezTo>
                  <a:cubicBezTo>
                    <a:pt x="254" y="104"/>
                    <a:pt x="254" y="104"/>
                    <a:pt x="254" y="104"/>
                  </a:cubicBezTo>
                  <a:cubicBezTo>
                    <a:pt x="256" y="103"/>
                    <a:pt x="256" y="103"/>
                    <a:pt x="256" y="103"/>
                  </a:cubicBezTo>
                  <a:cubicBezTo>
                    <a:pt x="258" y="103"/>
                    <a:pt x="258" y="103"/>
                    <a:pt x="258" y="103"/>
                  </a:cubicBezTo>
                  <a:cubicBezTo>
                    <a:pt x="259" y="103"/>
                    <a:pt x="259" y="103"/>
                    <a:pt x="259" y="103"/>
                  </a:cubicBezTo>
                  <a:cubicBezTo>
                    <a:pt x="260" y="103"/>
                    <a:pt x="260" y="103"/>
                    <a:pt x="260" y="103"/>
                  </a:cubicBezTo>
                  <a:cubicBezTo>
                    <a:pt x="261" y="103"/>
                    <a:pt x="261" y="103"/>
                    <a:pt x="261" y="103"/>
                  </a:cubicBezTo>
                  <a:cubicBezTo>
                    <a:pt x="261" y="103"/>
                    <a:pt x="261" y="103"/>
                    <a:pt x="261" y="103"/>
                  </a:cubicBezTo>
                  <a:cubicBezTo>
                    <a:pt x="262" y="103"/>
                    <a:pt x="262" y="103"/>
                    <a:pt x="262" y="103"/>
                  </a:cubicBezTo>
                  <a:cubicBezTo>
                    <a:pt x="263" y="104"/>
                    <a:pt x="263" y="104"/>
                    <a:pt x="263" y="104"/>
                  </a:cubicBezTo>
                  <a:cubicBezTo>
                    <a:pt x="265" y="104"/>
                    <a:pt x="265" y="104"/>
                    <a:pt x="265" y="104"/>
                  </a:cubicBezTo>
                  <a:cubicBezTo>
                    <a:pt x="265" y="105"/>
                    <a:pt x="265" y="105"/>
                    <a:pt x="265" y="105"/>
                  </a:cubicBezTo>
                  <a:cubicBezTo>
                    <a:pt x="265" y="106"/>
                    <a:pt x="265" y="106"/>
                    <a:pt x="265" y="106"/>
                  </a:cubicBezTo>
                  <a:cubicBezTo>
                    <a:pt x="264" y="106"/>
                    <a:pt x="264" y="106"/>
                    <a:pt x="264" y="106"/>
                  </a:cubicBezTo>
                  <a:cubicBezTo>
                    <a:pt x="263" y="106"/>
                    <a:pt x="263" y="106"/>
                    <a:pt x="263" y="106"/>
                  </a:cubicBezTo>
                  <a:cubicBezTo>
                    <a:pt x="262" y="106"/>
                    <a:pt x="262" y="106"/>
                    <a:pt x="262" y="106"/>
                  </a:cubicBezTo>
                  <a:cubicBezTo>
                    <a:pt x="261" y="107"/>
                    <a:pt x="261" y="107"/>
                    <a:pt x="261" y="107"/>
                  </a:cubicBezTo>
                  <a:cubicBezTo>
                    <a:pt x="261" y="108"/>
                    <a:pt x="261" y="108"/>
                    <a:pt x="261" y="108"/>
                  </a:cubicBezTo>
                  <a:cubicBezTo>
                    <a:pt x="260" y="108"/>
                    <a:pt x="260" y="108"/>
                    <a:pt x="260" y="108"/>
                  </a:cubicBezTo>
                  <a:cubicBezTo>
                    <a:pt x="258" y="110"/>
                    <a:pt x="258" y="110"/>
                    <a:pt x="258" y="110"/>
                  </a:cubicBezTo>
                  <a:cubicBezTo>
                    <a:pt x="256" y="111"/>
                    <a:pt x="256" y="111"/>
                    <a:pt x="256" y="111"/>
                  </a:cubicBezTo>
                  <a:cubicBezTo>
                    <a:pt x="255" y="112"/>
                    <a:pt x="255" y="112"/>
                    <a:pt x="255" y="112"/>
                  </a:cubicBezTo>
                  <a:cubicBezTo>
                    <a:pt x="255" y="112"/>
                    <a:pt x="255" y="112"/>
                    <a:pt x="255" y="112"/>
                  </a:cubicBezTo>
                  <a:cubicBezTo>
                    <a:pt x="254" y="114"/>
                    <a:pt x="254" y="114"/>
                    <a:pt x="254" y="114"/>
                  </a:cubicBezTo>
                  <a:cubicBezTo>
                    <a:pt x="254" y="115"/>
                    <a:pt x="254" y="115"/>
                    <a:pt x="254" y="115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4" y="117"/>
                    <a:pt x="254" y="117"/>
                  </a:cubicBezTo>
                  <a:cubicBezTo>
                    <a:pt x="254" y="117"/>
                    <a:pt x="254" y="117"/>
                    <a:pt x="254" y="117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2" y="119"/>
                    <a:pt x="252" y="119"/>
                    <a:pt x="252" y="119"/>
                  </a:cubicBezTo>
                  <a:cubicBezTo>
                    <a:pt x="252" y="120"/>
                    <a:pt x="252" y="120"/>
                    <a:pt x="252" y="120"/>
                  </a:cubicBezTo>
                  <a:cubicBezTo>
                    <a:pt x="252" y="121"/>
                    <a:pt x="252" y="121"/>
                    <a:pt x="252" y="121"/>
                  </a:cubicBezTo>
                  <a:cubicBezTo>
                    <a:pt x="251" y="121"/>
                    <a:pt x="251" y="121"/>
                    <a:pt x="251" y="121"/>
                  </a:cubicBezTo>
                  <a:cubicBezTo>
                    <a:pt x="251" y="121"/>
                    <a:pt x="251" y="121"/>
                    <a:pt x="251" y="121"/>
                  </a:cubicBezTo>
                  <a:cubicBezTo>
                    <a:pt x="252" y="122"/>
                    <a:pt x="252" y="122"/>
                    <a:pt x="252" y="122"/>
                  </a:cubicBezTo>
                  <a:cubicBezTo>
                    <a:pt x="252" y="123"/>
                    <a:pt x="252" y="123"/>
                    <a:pt x="252" y="123"/>
                  </a:cubicBezTo>
                  <a:cubicBezTo>
                    <a:pt x="252" y="124"/>
                    <a:pt x="252" y="124"/>
                    <a:pt x="252" y="124"/>
                  </a:cubicBezTo>
                  <a:cubicBezTo>
                    <a:pt x="252" y="125"/>
                    <a:pt x="252" y="125"/>
                    <a:pt x="252" y="125"/>
                  </a:cubicBezTo>
                  <a:cubicBezTo>
                    <a:pt x="253" y="126"/>
                    <a:pt x="253" y="126"/>
                    <a:pt x="253" y="126"/>
                  </a:cubicBezTo>
                  <a:cubicBezTo>
                    <a:pt x="253" y="126"/>
                    <a:pt x="253" y="126"/>
                    <a:pt x="253" y="126"/>
                  </a:cubicBezTo>
                  <a:cubicBezTo>
                    <a:pt x="254" y="127"/>
                    <a:pt x="254" y="127"/>
                    <a:pt x="254" y="127"/>
                  </a:cubicBezTo>
                  <a:cubicBezTo>
                    <a:pt x="254" y="127"/>
                    <a:pt x="254" y="127"/>
                    <a:pt x="254" y="127"/>
                  </a:cubicBezTo>
                  <a:cubicBezTo>
                    <a:pt x="253" y="128"/>
                    <a:pt x="253" y="128"/>
                    <a:pt x="253" y="128"/>
                  </a:cubicBezTo>
                  <a:cubicBezTo>
                    <a:pt x="253" y="127"/>
                    <a:pt x="253" y="127"/>
                    <a:pt x="253" y="127"/>
                  </a:cubicBezTo>
                  <a:cubicBezTo>
                    <a:pt x="253" y="127"/>
                    <a:pt x="253" y="127"/>
                    <a:pt x="253" y="127"/>
                  </a:cubicBezTo>
                  <a:cubicBezTo>
                    <a:pt x="253" y="128"/>
                    <a:pt x="253" y="128"/>
                    <a:pt x="253" y="128"/>
                  </a:cubicBezTo>
                  <a:cubicBezTo>
                    <a:pt x="252" y="128"/>
                    <a:pt x="252" y="128"/>
                    <a:pt x="252" y="128"/>
                  </a:cubicBezTo>
                  <a:cubicBezTo>
                    <a:pt x="252" y="128"/>
                    <a:pt x="252" y="128"/>
                    <a:pt x="252" y="128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2" y="129"/>
                    <a:pt x="252" y="129"/>
                    <a:pt x="252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2" y="130"/>
                    <a:pt x="252" y="130"/>
                    <a:pt x="252" y="130"/>
                  </a:cubicBezTo>
                  <a:cubicBezTo>
                    <a:pt x="252" y="131"/>
                    <a:pt x="252" y="131"/>
                    <a:pt x="252" y="131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53" y="131"/>
                    <a:pt x="253" y="131"/>
                    <a:pt x="253" y="131"/>
                  </a:cubicBezTo>
                  <a:cubicBezTo>
                    <a:pt x="253" y="131"/>
                    <a:pt x="253" y="131"/>
                    <a:pt x="253" y="131"/>
                  </a:cubicBezTo>
                  <a:cubicBezTo>
                    <a:pt x="254" y="129"/>
                    <a:pt x="254" y="129"/>
                    <a:pt x="254" y="129"/>
                  </a:cubicBezTo>
                  <a:cubicBezTo>
                    <a:pt x="254" y="129"/>
                    <a:pt x="254" y="129"/>
                    <a:pt x="254" y="129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6" y="126"/>
                    <a:pt x="256" y="126"/>
                    <a:pt x="256" y="126"/>
                  </a:cubicBezTo>
                  <a:cubicBezTo>
                    <a:pt x="256" y="126"/>
                    <a:pt x="256" y="126"/>
                    <a:pt x="256" y="126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255" y="124"/>
                    <a:pt x="255" y="124"/>
                    <a:pt x="255" y="124"/>
                  </a:cubicBezTo>
                  <a:cubicBezTo>
                    <a:pt x="254" y="124"/>
                    <a:pt x="254" y="124"/>
                    <a:pt x="254" y="124"/>
                  </a:cubicBezTo>
                  <a:cubicBezTo>
                    <a:pt x="254" y="123"/>
                    <a:pt x="254" y="123"/>
                    <a:pt x="254" y="123"/>
                  </a:cubicBezTo>
                  <a:cubicBezTo>
                    <a:pt x="254" y="123"/>
                    <a:pt x="254" y="123"/>
                    <a:pt x="254" y="123"/>
                  </a:cubicBezTo>
                  <a:cubicBezTo>
                    <a:pt x="254" y="122"/>
                    <a:pt x="254" y="122"/>
                    <a:pt x="254" y="122"/>
                  </a:cubicBezTo>
                  <a:cubicBezTo>
                    <a:pt x="254" y="121"/>
                    <a:pt x="254" y="121"/>
                    <a:pt x="254" y="121"/>
                  </a:cubicBezTo>
                  <a:cubicBezTo>
                    <a:pt x="254" y="120"/>
                    <a:pt x="254" y="120"/>
                    <a:pt x="254" y="120"/>
                  </a:cubicBezTo>
                  <a:cubicBezTo>
                    <a:pt x="254" y="120"/>
                    <a:pt x="254" y="120"/>
                    <a:pt x="254" y="120"/>
                  </a:cubicBezTo>
                  <a:cubicBezTo>
                    <a:pt x="254" y="121"/>
                    <a:pt x="254" y="121"/>
                    <a:pt x="254" y="121"/>
                  </a:cubicBezTo>
                  <a:cubicBezTo>
                    <a:pt x="255" y="120"/>
                    <a:pt x="255" y="120"/>
                    <a:pt x="255" y="12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56" y="118"/>
                    <a:pt x="256" y="118"/>
                    <a:pt x="256" y="118"/>
                  </a:cubicBezTo>
                  <a:cubicBezTo>
                    <a:pt x="257" y="119"/>
                    <a:pt x="257" y="119"/>
                    <a:pt x="257" y="119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7" y="120"/>
                    <a:pt x="257" y="120"/>
                    <a:pt x="257" y="120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8" y="119"/>
                    <a:pt x="258" y="119"/>
                    <a:pt x="258" y="119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60" y="118"/>
                    <a:pt x="260" y="118"/>
                    <a:pt x="260" y="118"/>
                  </a:cubicBezTo>
                  <a:cubicBezTo>
                    <a:pt x="261" y="117"/>
                    <a:pt x="261" y="117"/>
                    <a:pt x="261" y="117"/>
                  </a:cubicBezTo>
                  <a:cubicBezTo>
                    <a:pt x="260" y="117"/>
                    <a:pt x="260" y="117"/>
                    <a:pt x="260" y="117"/>
                  </a:cubicBezTo>
                  <a:cubicBezTo>
                    <a:pt x="260" y="117"/>
                    <a:pt x="260" y="117"/>
                    <a:pt x="260" y="117"/>
                  </a:cubicBezTo>
                  <a:cubicBezTo>
                    <a:pt x="258" y="118"/>
                    <a:pt x="258" y="118"/>
                    <a:pt x="258" y="118"/>
                  </a:cubicBezTo>
                  <a:cubicBezTo>
                    <a:pt x="258" y="118"/>
                    <a:pt x="258" y="118"/>
                    <a:pt x="258" y="118"/>
                  </a:cubicBezTo>
                  <a:cubicBezTo>
                    <a:pt x="257" y="117"/>
                    <a:pt x="257" y="117"/>
                    <a:pt x="257" y="117"/>
                  </a:cubicBezTo>
                  <a:cubicBezTo>
                    <a:pt x="257" y="117"/>
                    <a:pt x="257" y="117"/>
                    <a:pt x="257" y="117"/>
                  </a:cubicBezTo>
                  <a:cubicBezTo>
                    <a:pt x="257" y="116"/>
                    <a:pt x="257" y="116"/>
                    <a:pt x="257" y="116"/>
                  </a:cubicBezTo>
                  <a:cubicBezTo>
                    <a:pt x="258" y="116"/>
                    <a:pt x="258" y="116"/>
                    <a:pt x="258" y="116"/>
                  </a:cubicBezTo>
                  <a:cubicBezTo>
                    <a:pt x="257" y="115"/>
                    <a:pt x="257" y="115"/>
                    <a:pt x="257" y="115"/>
                  </a:cubicBezTo>
                  <a:cubicBezTo>
                    <a:pt x="258" y="114"/>
                    <a:pt x="258" y="114"/>
                    <a:pt x="258" y="114"/>
                  </a:cubicBezTo>
                  <a:cubicBezTo>
                    <a:pt x="258" y="113"/>
                    <a:pt x="258" y="113"/>
                    <a:pt x="258" y="113"/>
                  </a:cubicBezTo>
                  <a:cubicBezTo>
                    <a:pt x="258" y="112"/>
                    <a:pt x="258" y="112"/>
                    <a:pt x="258" y="112"/>
                  </a:cubicBezTo>
                  <a:cubicBezTo>
                    <a:pt x="259" y="112"/>
                    <a:pt x="259" y="112"/>
                    <a:pt x="259" y="112"/>
                  </a:cubicBezTo>
                  <a:cubicBezTo>
                    <a:pt x="260" y="112"/>
                    <a:pt x="260" y="112"/>
                    <a:pt x="260" y="112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2" y="114"/>
                    <a:pt x="262" y="114"/>
                    <a:pt x="262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3"/>
                    <a:pt x="263" y="113"/>
                    <a:pt x="263" y="113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1" y="112"/>
                    <a:pt x="261" y="112"/>
                    <a:pt x="261" y="112"/>
                  </a:cubicBezTo>
                  <a:cubicBezTo>
                    <a:pt x="261" y="111"/>
                    <a:pt x="261" y="111"/>
                    <a:pt x="261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1" y="111"/>
                    <a:pt x="261" y="111"/>
                    <a:pt x="261" y="111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3" y="112"/>
                    <a:pt x="263" y="112"/>
                    <a:pt x="263" y="112"/>
                  </a:cubicBezTo>
                  <a:cubicBezTo>
                    <a:pt x="265" y="112"/>
                    <a:pt x="265" y="112"/>
                    <a:pt x="265" y="112"/>
                  </a:cubicBezTo>
                  <a:cubicBezTo>
                    <a:pt x="265" y="112"/>
                    <a:pt x="265" y="112"/>
                    <a:pt x="265" y="112"/>
                  </a:cubicBezTo>
                  <a:cubicBezTo>
                    <a:pt x="264" y="112"/>
                    <a:pt x="264" y="112"/>
                    <a:pt x="264" y="112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2" y="109"/>
                    <a:pt x="262" y="109"/>
                    <a:pt x="262" y="109"/>
                  </a:cubicBezTo>
                  <a:cubicBezTo>
                    <a:pt x="263" y="109"/>
                    <a:pt x="263" y="109"/>
                    <a:pt x="263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10"/>
                    <a:pt x="264" y="110"/>
                    <a:pt x="264" y="110"/>
                  </a:cubicBezTo>
                  <a:cubicBezTo>
                    <a:pt x="265" y="110"/>
                    <a:pt x="265" y="110"/>
                    <a:pt x="265" y="110"/>
                  </a:cubicBezTo>
                  <a:cubicBezTo>
                    <a:pt x="265" y="109"/>
                    <a:pt x="265" y="109"/>
                    <a:pt x="265" y="109"/>
                  </a:cubicBezTo>
                  <a:cubicBezTo>
                    <a:pt x="265" y="108"/>
                    <a:pt x="265" y="108"/>
                    <a:pt x="265" y="108"/>
                  </a:cubicBezTo>
                  <a:cubicBezTo>
                    <a:pt x="266" y="108"/>
                    <a:pt x="266" y="108"/>
                    <a:pt x="266" y="108"/>
                  </a:cubicBezTo>
                  <a:cubicBezTo>
                    <a:pt x="267" y="109"/>
                    <a:pt x="267" y="109"/>
                    <a:pt x="267" y="109"/>
                  </a:cubicBezTo>
                  <a:cubicBezTo>
                    <a:pt x="267" y="110"/>
                    <a:pt x="267" y="110"/>
                    <a:pt x="267" y="110"/>
                  </a:cubicBezTo>
                  <a:cubicBezTo>
                    <a:pt x="267" y="111"/>
                    <a:pt x="267" y="111"/>
                    <a:pt x="267" y="111"/>
                  </a:cubicBezTo>
                  <a:cubicBezTo>
                    <a:pt x="268" y="110"/>
                    <a:pt x="268" y="110"/>
                    <a:pt x="268" y="110"/>
                  </a:cubicBezTo>
                  <a:cubicBezTo>
                    <a:pt x="268" y="110"/>
                    <a:pt x="268" y="110"/>
                    <a:pt x="268" y="110"/>
                  </a:cubicBezTo>
                  <a:cubicBezTo>
                    <a:pt x="267" y="109"/>
                    <a:pt x="267" y="109"/>
                    <a:pt x="267" y="109"/>
                  </a:cubicBezTo>
                  <a:cubicBezTo>
                    <a:pt x="267" y="108"/>
                    <a:pt x="267" y="108"/>
                    <a:pt x="267" y="108"/>
                  </a:cubicBezTo>
                  <a:cubicBezTo>
                    <a:pt x="269" y="108"/>
                    <a:pt x="269" y="108"/>
                    <a:pt x="269" y="108"/>
                  </a:cubicBezTo>
                  <a:cubicBezTo>
                    <a:pt x="271" y="107"/>
                    <a:pt x="271" y="107"/>
                    <a:pt x="271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3" y="107"/>
                    <a:pt x="273" y="107"/>
                    <a:pt x="273" y="107"/>
                  </a:cubicBezTo>
                  <a:cubicBezTo>
                    <a:pt x="274" y="107"/>
                    <a:pt x="274" y="107"/>
                    <a:pt x="274" y="107"/>
                  </a:cubicBezTo>
                  <a:cubicBezTo>
                    <a:pt x="275" y="107"/>
                    <a:pt x="275" y="107"/>
                    <a:pt x="275" y="107"/>
                  </a:cubicBezTo>
                  <a:cubicBezTo>
                    <a:pt x="277" y="107"/>
                    <a:pt x="277" y="107"/>
                    <a:pt x="277" y="107"/>
                  </a:cubicBezTo>
                  <a:cubicBezTo>
                    <a:pt x="277" y="108"/>
                    <a:pt x="277" y="108"/>
                    <a:pt x="277" y="108"/>
                  </a:cubicBezTo>
                  <a:cubicBezTo>
                    <a:pt x="277" y="108"/>
                    <a:pt x="277" y="108"/>
                    <a:pt x="277" y="108"/>
                  </a:cubicBezTo>
                  <a:cubicBezTo>
                    <a:pt x="276" y="110"/>
                    <a:pt x="276" y="110"/>
                    <a:pt x="276" y="110"/>
                  </a:cubicBezTo>
                  <a:cubicBezTo>
                    <a:pt x="276" y="110"/>
                    <a:pt x="276" y="110"/>
                    <a:pt x="276" y="110"/>
                  </a:cubicBezTo>
                  <a:cubicBezTo>
                    <a:pt x="276" y="111"/>
                    <a:pt x="276" y="111"/>
                    <a:pt x="276" y="111"/>
                  </a:cubicBezTo>
                  <a:cubicBezTo>
                    <a:pt x="275" y="112"/>
                    <a:pt x="275" y="112"/>
                    <a:pt x="275" y="112"/>
                  </a:cubicBezTo>
                  <a:cubicBezTo>
                    <a:pt x="275" y="112"/>
                    <a:pt x="275" y="112"/>
                    <a:pt x="275" y="112"/>
                  </a:cubicBezTo>
                  <a:cubicBezTo>
                    <a:pt x="276" y="113"/>
                    <a:pt x="276" y="113"/>
                    <a:pt x="276" y="113"/>
                  </a:cubicBezTo>
                  <a:cubicBezTo>
                    <a:pt x="276" y="113"/>
                    <a:pt x="276" y="113"/>
                    <a:pt x="276" y="113"/>
                  </a:cubicBezTo>
                  <a:cubicBezTo>
                    <a:pt x="276" y="114"/>
                    <a:pt x="276" y="114"/>
                    <a:pt x="276" y="114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5" y="117"/>
                    <a:pt x="275" y="117"/>
                    <a:pt x="275" y="117"/>
                  </a:cubicBezTo>
                  <a:cubicBezTo>
                    <a:pt x="275" y="117"/>
                    <a:pt x="275" y="117"/>
                    <a:pt x="275" y="117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74" y="118"/>
                    <a:pt x="274" y="118"/>
                    <a:pt x="274" y="118"/>
                  </a:cubicBezTo>
                  <a:cubicBezTo>
                    <a:pt x="273" y="119"/>
                    <a:pt x="273" y="119"/>
                    <a:pt x="273" y="119"/>
                  </a:cubicBezTo>
                  <a:cubicBezTo>
                    <a:pt x="273" y="119"/>
                    <a:pt x="273" y="119"/>
                    <a:pt x="273" y="119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1" y="121"/>
                    <a:pt x="271" y="121"/>
                    <a:pt x="271" y="121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3" y="120"/>
                    <a:pt x="273" y="120"/>
                    <a:pt x="273" y="120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20"/>
                    <a:pt x="274" y="120"/>
                    <a:pt x="274" y="120"/>
                  </a:cubicBezTo>
                  <a:cubicBezTo>
                    <a:pt x="274" y="120"/>
                    <a:pt x="274" y="120"/>
                    <a:pt x="274" y="120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2"/>
                    <a:pt x="271" y="122"/>
                    <a:pt x="271" y="122"/>
                  </a:cubicBezTo>
                  <a:cubicBezTo>
                    <a:pt x="270" y="122"/>
                    <a:pt x="270" y="122"/>
                    <a:pt x="270" y="122"/>
                  </a:cubicBezTo>
                  <a:cubicBezTo>
                    <a:pt x="270" y="123"/>
                    <a:pt x="270" y="123"/>
                    <a:pt x="270" y="123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4"/>
                    <a:pt x="271" y="124"/>
                    <a:pt x="271" y="124"/>
                  </a:cubicBezTo>
                  <a:cubicBezTo>
                    <a:pt x="270" y="124"/>
                    <a:pt x="270" y="124"/>
                    <a:pt x="270" y="124"/>
                  </a:cubicBezTo>
                  <a:cubicBezTo>
                    <a:pt x="271" y="124"/>
                    <a:pt x="271" y="124"/>
                    <a:pt x="271" y="124"/>
                  </a:cubicBezTo>
                  <a:cubicBezTo>
                    <a:pt x="272" y="124"/>
                    <a:pt x="272" y="124"/>
                    <a:pt x="272" y="124"/>
                  </a:cubicBezTo>
                  <a:cubicBezTo>
                    <a:pt x="272" y="124"/>
                    <a:pt x="272" y="124"/>
                    <a:pt x="272" y="124"/>
                  </a:cubicBezTo>
                  <a:cubicBezTo>
                    <a:pt x="273" y="123"/>
                    <a:pt x="273" y="123"/>
                    <a:pt x="273" y="123"/>
                  </a:cubicBezTo>
                  <a:cubicBezTo>
                    <a:pt x="273" y="122"/>
                    <a:pt x="273" y="122"/>
                    <a:pt x="273" y="122"/>
                  </a:cubicBezTo>
                  <a:cubicBezTo>
                    <a:pt x="274" y="122"/>
                    <a:pt x="274" y="122"/>
                    <a:pt x="274" y="122"/>
                  </a:cubicBezTo>
                  <a:cubicBezTo>
                    <a:pt x="274" y="121"/>
                    <a:pt x="274" y="121"/>
                    <a:pt x="274" y="121"/>
                  </a:cubicBezTo>
                  <a:cubicBezTo>
                    <a:pt x="274" y="122"/>
                    <a:pt x="274" y="122"/>
                    <a:pt x="274" y="122"/>
                  </a:cubicBezTo>
                  <a:cubicBezTo>
                    <a:pt x="274" y="123"/>
                    <a:pt x="274" y="123"/>
                    <a:pt x="274" y="123"/>
                  </a:cubicBezTo>
                  <a:cubicBezTo>
                    <a:pt x="275" y="123"/>
                    <a:pt x="275" y="123"/>
                    <a:pt x="275" y="123"/>
                  </a:cubicBezTo>
                  <a:cubicBezTo>
                    <a:pt x="275" y="122"/>
                    <a:pt x="275" y="122"/>
                    <a:pt x="275" y="122"/>
                  </a:cubicBezTo>
                  <a:cubicBezTo>
                    <a:pt x="274" y="121"/>
                    <a:pt x="274" y="121"/>
                    <a:pt x="274" y="121"/>
                  </a:cubicBezTo>
                  <a:cubicBezTo>
                    <a:pt x="275" y="121"/>
                    <a:pt x="275" y="121"/>
                    <a:pt x="275" y="121"/>
                  </a:cubicBezTo>
                  <a:cubicBezTo>
                    <a:pt x="275" y="120"/>
                    <a:pt x="275" y="120"/>
                    <a:pt x="275" y="120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6" y="122"/>
                    <a:pt x="276" y="122"/>
                    <a:pt x="276" y="122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7" y="121"/>
                    <a:pt x="277" y="121"/>
                    <a:pt x="277" y="121"/>
                  </a:cubicBezTo>
                  <a:cubicBezTo>
                    <a:pt x="278" y="121"/>
                    <a:pt x="278" y="121"/>
                    <a:pt x="278" y="121"/>
                  </a:cubicBezTo>
                  <a:cubicBezTo>
                    <a:pt x="278" y="122"/>
                    <a:pt x="278" y="122"/>
                    <a:pt x="278" y="122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7" y="124"/>
                    <a:pt x="277" y="124"/>
                    <a:pt x="277" y="124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7" y="126"/>
                    <a:pt x="277" y="126"/>
                    <a:pt x="277" y="126"/>
                  </a:cubicBezTo>
                  <a:cubicBezTo>
                    <a:pt x="278" y="125"/>
                    <a:pt x="278" y="125"/>
                    <a:pt x="278" y="125"/>
                  </a:cubicBezTo>
                  <a:cubicBezTo>
                    <a:pt x="277" y="125"/>
                    <a:pt x="277" y="125"/>
                    <a:pt x="277" y="125"/>
                  </a:cubicBezTo>
                  <a:cubicBezTo>
                    <a:pt x="278" y="124"/>
                    <a:pt x="278" y="124"/>
                    <a:pt x="278" y="124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9" y="124"/>
                    <a:pt x="279" y="124"/>
                    <a:pt x="279" y="124"/>
                  </a:cubicBezTo>
                  <a:cubicBezTo>
                    <a:pt x="279" y="125"/>
                    <a:pt x="279" y="125"/>
                    <a:pt x="279" y="125"/>
                  </a:cubicBezTo>
                  <a:cubicBezTo>
                    <a:pt x="279" y="124"/>
                    <a:pt x="279" y="124"/>
                    <a:pt x="279" y="124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79" y="121"/>
                    <a:pt x="279" y="121"/>
                    <a:pt x="279" y="121"/>
                  </a:cubicBezTo>
                  <a:cubicBezTo>
                    <a:pt x="279" y="121"/>
                    <a:pt x="279" y="121"/>
                    <a:pt x="279" y="121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0" y="122"/>
                    <a:pt x="280" y="122"/>
                    <a:pt x="280" y="122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80" y="123"/>
                    <a:pt x="280" y="123"/>
                    <a:pt x="280" y="123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2" y="124"/>
                    <a:pt x="282" y="124"/>
                    <a:pt x="282" y="124"/>
                  </a:cubicBezTo>
                  <a:cubicBezTo>
                    <a:pt x="282" y="124"/>
                    <a:pt x="282" y="124"/>
                    <a:pt x="282" y="124"/>
                  </a:cubicBezTo>
                  <a:cubicBezTo>
                    <a:pt x="283" y="124"/>
                    <a:pt x="283" y="124"/>
                    <a:pt x="283" y="124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4" y="124"/>
                    <a:pt x="284" y="124"/>
                    <a:pt x="284" y="124"/>
                  </a:cubicBezTo>
                  <a:cubicBezTo>
                    <a:pt x="283" y="124"/>
                    <a:pt x="283" y="124"/>
                    <a:pt x="283" y="124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1" y="120"/>
                    <a:pt x="281" y="120"/>
                    <a:pt x="281" y="120"/>
                  </a:cubicBezTo>
                  <a:cubicBezTo>
                    <a:pt x="282" y="120"/>
                    <a:pt x="282" y="120"/>
                    <a:pt x="282" y="120"/>
                  </a:cubicBezTo>
                  <a:cubicBezTo>
                    <a:pt x="283" y="119"/>
                    <a:pt x="283" y="119"/>
                    <a:pt x="283" y="119"/>
                  </a:cubicBezTo>
                  <a:cubicBezTo>
                    <a:pt x="284" y="119"/>
                    <a:pt x="284" y="119"/>
                    <a:pt x="284" y="119"/>
                  </a:cubicBezTo>
                  <a:cubicBezTo>
                    <a:pt x="285" y="119"/>
                    <a:pt x="285" y="119"/>
                    <a:pt x="285" y="119"/>
                  </a:cubicBezTo>
                  <a:cubicBezTo>
                    <a:pt x="286" y="120"/>
                    <a:pt x="286" y="120"/>
                    <a:pt x="286" y="120"/>
                  </a:cubicBezTo>
                  <a:cubicBezTo>
                    <a:pt x="286" y="120"/>
                    <a:pt x="286" y="120"/>
                    <a:pt x="286" y="120"/>
                  </a:cubicBezTo>
                  <a:cubicBezTo>
                    <a:pt x="287" y="120"/>
                    <a:pt x="287" y="120"/>
                    <a:pt x="287" y="120"/>
                  </a:cubicBezTo>
                  <a:cubicBezTo>
                    <a:pt x="287" y="121"/>
                    <a:pt x="287" y="121"/>
                    <a:pt x="287" y="121"/>
                  </a:cubicBezTo>
                  <a:cubicBezTo>
                    <a:pt x="288" y="121"/>
                    <a:pt x="288" y="121"/>
                    <a:pt x="288" y="121"/>
                  </a:cubicBezTo>
                  <a:cubicBezTo>
                    <a:pt x="289" y="121"/>
                    <a:pt x="289" y="121"/>
                    <a:pt x="289" y="121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91" y="123"/>
                    <a:pt x="291" y="123"/>
                    <a:pt x="291" y="123"/>
                  </a:cubicBezTo>
                  <a:cubicBezTo>
                    <a:pt x="291" y="123"/>
                    <a:pt x="291" y="123"/>
                    <a:pt x="291" y="123"/>
                  </a:cubicBezTo>
                  <a:cubicBezTo>
                    <a:pt x="291" y="124"/>
                    <a:pt x="291" y="124"/>
                    <a:pt x="291" y="124"/>
                  </a:cubicBezTo>
                  <a:cubicBezTo>
                    <a:pt x="292" y="124"/>
                    <a:pt x="292" y="124"/>
                    <a:pt x="292" y="124"/>
                  </a:cubicBezTo>
                  <a:cubicBezTo>
                    <a:pt x="292" y="125"/>
                    <a:pt x="292" y="125"/>
                    <a:pt x="292" y="125"/>
                  </a:cubicBezTo>
                  <a:cubicBezTo>
                    <a:pt x="291" y="126"/>
                    <a:pt x="291" y="126"/>
                    <a:pt x="291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89" y="125"/>
                    <a:pt x="289" y="125"/>
                    <a:pt x="289" y="125"/>
                  </a:cubicBezTo>
                  <a:cubicBezTo>
                    <a:pt x="288" y="126"/>
                    <a:pt x="288" y="126"/>
                    <a:pt x="288" y="126"/>
                  </a:cubicBezTo>
                  <a:cubicBezTo>
                    <a:pt x="287" y="127"/>
                    <a:pt x="287" y="127"/>
                    <a:pt x="287" y="127"/>
                  </a:cubicBezTo>
                  <a:cubicBezTo>
                    <a:pt x="288" y="126"/>
                    <a:pt x="288" y="126"/>
                    <a:pt x="288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88" y="129"/>
                    <a:pt x="288" y="129"/>
                    <a:pt x="288" y="129"/>
                  </a:cubicBezTo>
                  <a:cubicBezTo>
                    <a:pt x="287" y="129"/>
                    <a:pt x="287" y="129"/>
                    <a:pt x="287" y="129"/>
                  </a:cubicBezTo>
                  <a:cubicBezTo>
                    <a:pt x="286" y="129"/>
                    <a:pt x="286" y="129"/>
                    <a:pt x="286" y="129"/>
                  </a:cubicBezTo>
                  <a:cubicBezTo>
                    <a:pt x="286" y="130"/>
                    <a:pt x="286" y="130"/>
                    <a:pt x="286" y="130"/>
                  </a:cubicBezTo>
                  <a:cubicBezTo>
                    <a:pt x="287" y="130"/>
                    <a:pt x="287" y="130"/>
                    <a:pt x="287" y="130"/>
                  </a:cubicBezTo>
                  <a:cubicBezTo>
                    <a:pt x="288" y="128"/>
                    <a:pt x="288" y="128"/>
                    <a:pt x="288" y="128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90" y="127"/>
                    <a:pt x="290" y="127"/>
                    <a:pt x="290" y="127"/>
                  </a:cubicBezTo>
                  <a:cubicBezTo>
                    <a:pt x="291" y="126"/>
                    <a:pt x="291" y="126"/>
                    <a:pt x="291" y="126"/>
                  </a:cubicBezTo>
                  <a:cubicBezTo>
                    <a:pt x="292" y="127"/>
                    <a:pt x="292" y="127"/>
                    <a:pt x="292" y="127"/>
                  </a:cubicBezTo>
                  <a:cubicBezTo>
                    <a:pt x="292" y="127"/>
                    <a:pt x="292" y="127"/>
                    <a:pt x="292" y="127"/>
                  </a:cubicBezTo>
                  <a:cubicBezTo>
                    <a:pt x="293" y="127"/>
                    <a:pt x="293" y="127"/>
                    <a:pt x="293" y="127"/>
                  </a:cubicBezTo>
                  <a:cubicBezTo>
                    <a:pt x="293" y="128"/>
                    <a:pt x="293" y="128"/>
                    <a:pt x="293" y="128"/>
                  </a:cubicBezTo>
                  <a:cubicBezTo>
                    <a:pt x="293" y="128"/>
                    <a:pt x="293" y="128"/>
                    <a:pt x="293" y="128"/>
                  </a:cubicBezTo>
                  <a:cubicBezTo>
                    <a:pt x="293" y="129"/>
                    <a:pt x="293" y="129"/>
                    <a:pt x="293" y="129"/>
                  </a:cubicBezTo>
                  <a:cubicBezTo>
                    <a:pt x="292" y="129"/>
                    <a:pt x="292" y="129"/>
                    <a:pt x="292" y="129"/>
                  </a:cubicBezTo>
                  <a:cubicBezTo>
                    <a:pt x="291" y="130"/>
                    <a:pt x="291" y="130"/>
                    <a:pt x="291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88" y="131"/>
                    <a:pt x="288" y="131"/>
                    <a:pt x="288" y="131"/>
                  </a:cubicBezTo>
                  <a:cubicBezTo>
                    <a:pt x="289" y="131"/>
                    <a:pt x="289" y="131"/>
                    <a:pt x="289" y="131"/>
                  </a:cubicBezTo>
                  <a:cubicBezTo>
                    <a:pt x="289" y="131"/>
                    <a:pt x="289" y="131"/>
                    <a:pt x="289" y="131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91" y="130"/>
                    <a:pt x="291" y="130"/>
                    <a:pt x="291" y="130"/>
                  </a:cubicBezTo>
                  <a:cubicBezTo>
                    <a:pt x="291" y="131"/>
                    <a:pt x="291" y="131"/>
                    <a:pt x="291" y="131"/>
                  </a:cubicBezTo>
                  <a:cubicBezTo>
                    <a:pt x="291" y="131"/>
                    <a:pt x="291" y="131"/>
                    <a:pt x="291" y="131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89" y="132"/>
                    <a:pt x="289" y="132"/>
                    <a:pt x="289" y="132"/>
                  </a:cubicBezTo>
                  <a:cubicBezTo>
                    <a:pt x="289" y="132"/>
                    <a:pt x="289" y="132"/>
                    <a:pt x="289" y="132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89" y="133"/>
                    <a:pt x="289" y="133"/>
                    <a:pt x="289" y="133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9" y="133"/>
                    <a:pt x="289" y="133"/>
                    <a:pt x="289" y="133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3" y="131"/>
                    <a:pt x="293" y="131"/>
                    <a:pt x="293" y="131"/>
                  </a:cubicBezTo>
                  <a:cubicBezTo>
                    <a:pt x="293" y="131"/>
                    <a:pt x="293" y="131"/>
                    <a:pt x="293" y="131"/>
                  </a:cubicBezTo>
                  <a:cubicBezTo>
                    <a:pt x="294" y="130"/>
                    <a:pt x="294" y="130"/>
                    <a:pt x="294" y="130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2" y="132"/>
                    <a:pt x="292" y="132"/>
                    <a:pt x="292" y="132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4"/>
                    <a:pt x="291" y="134"/>
                    <a:pt x="291" y="134"/>
                  </a:cubicBezTo>
                  <a:cubicBezTo>
                    <a:pt x="291" y="134"/>
                    <a:pt x="291" y="134"/>
                    <a:pt x="291" y="134"/>
                  </a:cubicBezTo>
                  <a:cubicBezTo>
                    <a:pt x="291" y="135"/>
                    <a:pt x="291" y="135"/>
                    <a:pt x="291" y="135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292" y="133"/>
                    <a:pt x="292" y="133"/>
                    <a:pt x="292" y="133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4" y="132"/>
                    <a:pt x="294" y="132"/>
                    <a:pt x="294" y="132"/>
                  </a:cubicBezTo>
                  <a:cubicBezTo>
                    <a:pt x="294" y="132"/>
                    <a:pt x="294" y="132"/>
                    <a:pt x="294" y="132"/>
                  </a:cubicBezTo>
                  <a:cubicBezTo>
                    <a:pt x="294" y="133"/>
                    <a:pt x="294" y="133"/>
                    <a:pt x="294" y="133"/>
                  </a:cubicBezTo>
                  <a:cubicBezTo>
                    <a:pt x="294" y="133"/>
                    <a:pt x="294" y="133"/>
                    <a:pt x="294" y="133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292" y="135"/>
                    <a:pt x="292" y="135"/>
                    <a:pt x="292" y="135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1" y="136"/>
                    <a:pt x="291" y="136"/>
                    <a:pt x="291" y="136"/>
                  </a:cubicBezTo>
                  <a:cubicBezTo>
                    <a:pt x="291" y="136"/>
                    <a:pt x="291" y="136"/>
                    <a:pt x="291" y="136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3" y="134"/>
                    <a:pt x="293" y="134"/>
                    <a:pt x="293" y="134"/>
                  </a:cubicBezTo>
                  <a:cubicBezTo>
                    <a:pt x="294" y="134"/>
                    <a:pt x="294" y="134"/>
                    <a:pt x="294" y="134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4" y="135"/>
                    <a:pt x="294" y="135"/>
                    <a:pt x="294" y="135"/>
                  </a:cubicBezTo>
                  <a:cubicBezTo>
                    <a:pt x="293" y="136"/>
                    <a:pt x="293" y="136"/>
                    <a:pt x="293" y="136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4" y="137"/>
                    <a:pt x="294" y="137"/>
                    <a:pt x="294" y="137"/>
                  </a:cubicBezTo>
                  <a:cubicBezTo>
                    <a:pt x="294" y="136"/>
                    <a:pt x="294" y="136"/>
                    <a:pt x="294" y="136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6" y="134"/>
                    <a:pt x="296" y="134"/>
                    <a:pt x="296" y="134"/>
                  </a:cubicBezTo>
                  <a:cubicBezTo>
                    <a:pt x="296" y="133"/>
                    <a:pt x="296" y="133"/>
                    <a:pt x="296" y="133"/>
                  </a:cubicBezTo>
                  <a:cubicBezTo>
                    <a:pt x="297" y="133"/>
                    <a:pt x="297" y="133"/>
                    <a:pt x="297" y="133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8" y="132"/>
                    <a:pt x="298" y="132"/>
                    <a:pt x="298" y="132"/>
                  </a:cubicBezTo>
                  <a:cubicBezTo>
                    <a:pt x="298" y="131"/>
                    <a:pt x="298" y="131"/>
                    <a:pt x="298" y="131"/>
                  </a:cubicBezTo>
                  <a:cubicBezTo>
                    <a:pt x="298" y="131"/>
                    <a:pt x="298" y="131"/>
                    <a:pt x="298" y="131"/>
                  </a:cubicBezTo>
                  <a:cubicBezTo>
                    <a:pt x="299" y="132"/>
                    <a:pt x="299" y="132"/>
                    <a:pt x="299" y="132"/>
                  </a:cubicBezTo>
                  <a:cubicBezTo>
                    <a:pt x="299" y="133"/>
                    <a:pt x="299" y="133"/>
                    <a:pt x="299" y="133"/>
                  </a:cubicBezTo>
                  <a:cubicBezTo>
                    <a:pt x="300" y="133"/>
                    <a:pt x="300" y="133"/>
                    <a:pt x="300" y="133"/>
                  </a:cubicBezTo>
                  <a:cubicBezTo>
                    <a:pt x="300" y="134"/>
                    <a:pt x="300" y="134"/>
                    <a:pt x="300" y="134"/>
                  </a:cubicBezTo>
                  <a:cubicBezTo>
                    <a:pt x="300" y="135"/>
                    <a:pt x="300" y="135"/>
                    <a:pt x="300" y="135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0" y="137"/>
                    <a:pt x="300" y="137"/>
                    <a:pt x="300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8" y="136"/>
                    <a:pt x="298" y="136"/>
                    <a:pt x="298" y="136"/>
                  </a:cubicBezTo>
                  <a:cubicBezTo>
                    <a:pt x="298" y="136"/>
                    <a:pt x="298" y="136"/>
                    <a:pt x="298" y="136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5" y="138"/>
                    <a:pt x="295" y="138"/>
                    <a:pt x="295" y="138"/>
                  </a:cubicBezTo>
                  <a:cubicBezTo>
                    <a:pt x="295" y="138"/>
                    <a:pt x="295" y="138"/>
                    <a:pt x="295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9"/>
                    <a:pt x="296" y="139"/>
                    <a:pt x="296" y="139"/>
                  </a:cubicBezTo>
                  <a:cubicBezTo>
                    <a:pt x="296" y="139"/>
                    <a:pt x="296" y="139"/>
                    <a:pt x="296" y="139"/>
                  </a:cubicBezTo>
                  <a:cubicBezTo>
                    <a:pt x="295" y="140"/>
                    <a:pt x="295" y="140"/>
                    <a:pt x="295" y="140"/>
                  </a:cubicBezTo>
                  <a:cubicBezTo>
                    <a:pt x="294" y="140"/>
                    <a:pt x="294" y="140"/>
                    <a:pt x="294" y="140"/>
                  </a:cubicBezTo>
                  <a:cubicBezTo>
                    <a:pt x="295" y="140"/>
                    <a:pt x="295" y="140"/>
                    <a:pt x="295" y="140"/>
                  </a:cubicBezTo>
                  <a:cubicBezTo>
                    <a:pt x="296" y="140"/>
                    <a:pt x="296" y="140"/>
                    <a:pt x="296" y="140"/>
                  </a:cubicBezTo>
                  <a:cubicBezTo>
                    <a:pt x="297" y="140"/>
                    <a:pt x="297" y="140"/>
                    <a:pt x="297" y="140"/>
                  </a:cubicBezTo>
                  <a:cubicBezTo>
                    <a:pt x="298" y="140"/>
                    <a:pt x="298" y="140"/>
                    <a:pt x="298" y="140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9" y="139"/>
                    <a:pt x="299" y="139"/>
                    <a:pt x="299" y="139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39"/>
                    <a:pt x="300" y="139"/>
                    <a:pt x="300" y="139"/>
                  </a:cubicBezTo>
                  <a:cubicBezTo>
                    <a:pt x="300" y="138"/>
                    <a:pt x="300" y="138"/>
                    <a:pt x="300" y="138"/>
                  </a:cubicBezTo>
                  <a:cubicBezTo>
                    <a:pt x="301" y="138"/>
                    <a:pt x="301" y="138"/>
                    <a:pt x="301" y="138"/>
                  </a:cubicBezTo>
                  <a:cubicBezTo>
                    <a:pt x="302" y="137"/>
                    <a:pt x="302" y="137"/>
                    <a:pt x="302" y="137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9"/>
                    <a:pt x="302" y="139"/>
                    <a:pt x="302" y="139"/>
                  </a:cubicBezTo>
                  <a:cubicBezTo>
                    <a:pt x="302" y="139"/>
                    <a:pt x="302" y="139"/>
                    <a:pt x="302" y="139"/>
                  </a:cubicBezTo>
                  <a:cubicBezTo>
                    <a:pt x="301" y="140"/>
                    <a:pt x="301" y="140"/>
                    <a:pt x="301" y="140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299" y="141"/>
                    <a:pt x="299" y="141"/>
                    <a:pt x="299" y="141"/>
                  </a:cubicBezTo>
                  <a:cubicBezTo>
                    <a:pt x="299" y="141"/>
                    <a:pt x="299" y="141"/>
                    <a:pt x="299" y="141"/>
                  </a:cubicBezTo>
                  <a:cubicBezTo>
                    <a:pt x="298" y="141"/>
                    <a:pt x="298" y="141"/>
                    <a:pt x="298" y="141"/>
                  </a:cubicBezTo>
                  <a:cubicBezTo>
                    <a:pt x="298" y="141"/>
                    <a:pt x="298" y="141"/>
                    <a:pt x="298" y="141"/>
                  </a:cubicBezTo>
                  <a:cubicBezTo>
                    <a:pt x="297" y="142"/>
                    <a:pt x="297" y="142"/>
                    <a:pt x="297" y="142"/>
                  </a:cubicBezTo>
                  <a:cubicBezTo>
                    <a:pt x="297" y="142"/>
                    <a:pt x="297" y="142"/>
                    <a:pt x="297" y="142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7" y="143"/>
                    <a:pt x="297" y="143"/>
                    <a:pt x="297" y="143"/>
                  </a:cubicBezTo>
                  <a:cubicBezTo>
                    <a:pt x="298" y="142"/>
                    <a:pt x="298" y="142"/>
                    <a:pt x="298" y="142"/>
                  </a:cubicBezTo>
                  <a:cubicBezTo>
                    <a:pt x="298" y="142"/>
                    <a:pt x="298" y="142"/>
                    <a:pt x="298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3"/>
                    <a:pt x="299" y="143"/>
                    <a:pt x="299" y="143"/>
                  </a:cubicBezTo>
                  <a:cubicBezTo>
                    <a:pt x="298" y="144"/>
                    <a:pt x="298" y="144"/>
                    <a:pt x="298" y="144"/>
                  </a:cubicBezTo>
                  <a:cubicBezTo>
                    <a:pt x="297" y="145"/>
                    <a:pt x="297" y="145"/>
                    <a:pt x="297" y="145"/>
                  </a:cubicBezTo>
                  <a:cubicBezTo>
                    <a:pt x="296" y="145"/>
                    <a:pt x="296" y="145"/>
                    <a:pt x="296" y="145"/>
                  </a:cubicBezTo>
                  <a:cubicBezTo>
                    <a:pt x="296" y="145"/>
                    <a:pt x="296" y="145"/>
                    <a:pt x="296" y="145"/>
                  </a:cubicBezTo>
                  <a:cubicBezTo>
                    <a:pt x="298" y="145"/>
                    <a:pt x="298" y="145"/>
                    <a:pt x="298" y="145"/>
                  </a:cubicBezTo>
                  <a:cubicBezTo>
                    <a:pt x="299" y="143"/>
                    <a:pt x="299" y="143"/>
                    <a:pt x="299" y="143"/>
                  </a:cubicBezTo>
                  <a:cubicBezTo>
                    <a:pt x="300" y="142"/>
                    <a:pt x="300" y="142"/>
                    <a:pt x="300" y="142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1" y="141"/>
                    <a:pt x="301" y="141"/>
                    <a:pt x="301" y="141"/>
                  </a:cubicBezTo>
                  <a:cubicBezTo>
                    <a:pt x="302" y="140"/>
                    <a:pt x="302" y="140"/>
                    <a:pt x="302" y="140"/>
                  </a:cubicBezTo>
                  <a:cubicBezTo>
                    <a:pt x="303" y="140"/>
                    <a:pt x="303" y="140"/>
                    <a:pt x="303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3" y="141"/>
                    <a:pt x="303" y="141"/>
                    <a:pt x="303" y="141"/>
                  </a:cubicBezTo>
                  <a:cubicBezTo>
                    <a:pt x="302" y="141"/>
                    <a:pt x="302" y="141"/>
                    <a:pt x="302" y="141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2" y="142"/>
                    <a:pt x="302" y="142"/>
                    <a:pt x="302" y="142"/>
                  </a:cubicBezTo>
                  <a:cubicBezTo>
                    <a:pt x="303" y="142"/>
                    <a:pt x="303" y="142"/>
                    <a:pt x="303" y="142"/>
                  </a:cubicBezTo>
                  <a:cubicBezTo>
                    <a:pt x="304" y="141"/>
                    <a:pt x="304" y="141"/>
                    <a:pt x="304" y="141"/>
                  </a:cubicBezTo>
                  <a:cubicBezTo>
                    <a:pt x="304" y="141"/>
                    <a:pt x="304" y="141"/>
                    <a:pt x="304" y="141"/>
                  </a:cubicBezTo>
                  <a:cubicBezTo>
                    <a:pt x="305" y="141"/>
                    <a:pt x="305" y="141"/>
                    <a:pt x="305" y="141"/>
                  </a:cubicBezTo>
                  <a:cubicBezTo>
                    <a:pt x="305" y="140"/>
                    <a:pt x="305" y="140"/>
                    <a:pt x="305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6" y="141"/>
                    <a:pt x="306" y="141"/>
                    <a:pt x="306" y="141"/>
                  </a:cubicBezTo>
                  <a:cubicBezTo>
                    <a:pt x="307" y="142"/>
                    <a:pt x="307" y="142"/>
                    <a:pt x="307" y="142"/>
                  </a:cubicBezTo>
                  <a:cubicBezTo>
                    <a:pt x="308" y="143"/>
                    <a:pt x="308" y="143"/>
                    <a:pt x="308" y="143"/>
                  </a:cubicBezTo>
                  <a:cubicBezTo>
                    <a:pt x="308" y="143"/>
                    <a:pt x="308" y="143"/>
                    <a:pt x="308" y="143"/>
                  </a:cubicBezTo>
                  <a:cubicBezTo>
                    <a:pt x="309" y="144"/>
                    <a:pt x="309" y="144"/>
                    <a:pt x="309" y="144"/>
                  </a:cubicBezTo>
                  <a:cubicBezTo>
                    <a:pt x="308" y="144"/>
                    <a:pt x="308" y="144"/>
                    <a:pt x="308" y="144"/>
                  </a:cubicBezTo>
                  <a:cubicBezTo>
                    <a:pt x="308" y="145"/>
                    <a:pt x="308" y="145"/>
                    <a:pt x="308" y="145"/>
                  </a:cubicBezTo>
                  <a:cubicBezTo>
                    <a:pt x="307" y="145"/>
                    <a:pt x="307" y="145"/>
                    <a:pt x="307" y="145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6" y="145"/>
                    <a:pt x="306" y="145"/>
                    <a:pt x="306" y="145"/>
                  </a:cubicBezTo>
                  <a:cubicBezTo>
                    <a:pt x="306" y="145"/>
                    <a:pt x="306" y="145"/>
                    <a:pt x="306" y="145"/>
                  </a:cubicBezTo>
                  <a:cubicBezTo>
                    <a:pt x="304" y="145"/>
                    <a:pt x="304" y="145"/>
                    <a:pt x="304" y="145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3" y="146"/>
                    <a:pt x="303" y="146"/>
                    <a:pt x="303" y="146"/>
                  </a:cubicBezTo>
                  <a:cubicBezTo>
                    <a:pt x="302" y="146"/>
                    <a:pt x="302" y="146"/>
                    <a:pt x="302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300" y="147"/>
                    <a:pt x="300" y="147"/>
                    <a:pt x="300" y="147"/>
                  </a:cubicBezTo>
                  <a:cubicBezTo>
                    <a:pt x="300" y="147"/>
                    <a:pt x="300" y="147"/>
                    <a:pt x="300" y="147"/>
                  </a:cubicBezTo>
                  <a:cubicBezTo>
                    <a:pt x="301" y="147"/>
                    <a:pt x="301" y="147"/>
                    <a:pt x="301" y="147"/>
                  </a:cubicBezTo>
                  <a:cubicBezTo>
                    <a:pt x="301" y="148"/>
                    <a:pt x="301" y="148"/>
                    <a:pt x="301" y="148"/>
                  </a:cubicBezTo>
                  <a:cubicBezTo>
                    <a:pt x="299" y="148"/>
                    <a:pt x="299" y="148"/>
                    <a:pt x="299" y="148"/>
                  </a:cubicBezTo>
                  <a:cubicBezTo>
                    <a:pt x="299" y="148"/>
                    <a:pt x="299" y="148"/>
                    <a:pt x="299" y="148"/>
                  </a:cubicBezTo>
                  <a:cubicBezTo>
                    <a:pt x="301" y="148"/>
                    <a:pt x="301" y="148"/>
                    <a:pt x="301" y="148"/>
                  </a:cubicBezTo>
                  <a:cubicBezTo>
                    <a:pt x="301" y="147"/>
                    <a:pt x="301" y="147"/>
                    <a:pt x="301" y="147"/>
                  </a:cubicBezTo>
                  <a:cubicBezTo>
                    <a:pt x="303" y="146"/>
                    <a:pt x="303" y="146"/>
                    <a:pt x="303" y="146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5" y="146"/>
                    <a:pt x="305" y="146"/>
                    <a:pt x="305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5" y="147"/>
                    <a:pt x="305" y="147"/>
                    <a:pt x="305" y="147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3" y="148"/>
                    <a:pt x="303" y="148"/>
                    <a:pt x="303" y="148"/>
                  </a:cubicBezTo>
                  <a:cubicBezTo>
                    <a:pt x="302" y="149"/>
                    <a:pt x="302" y="149"/>
                    <a:pt x="302" y="149"/>
                  </a:cubicBezTo>
                  <a:cubicBezTo>
                    <a:pt x="302" y="149"/>
                    <a:pt x="302" y="149"/>
                    <a:pt x="302" y="149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0" y="150"/>
                    <a:pt x="300" y="150"/>
                    <a:pt x="300" y="150"/>
                  </a:cubicBezTo>
                  <a:cubicBezTo>
                    <a:pt x="300" y="150"/>
                    <a:pt x="300" y="150"/>
                    <a:pt x="300" y="150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6" y="149"/>
                    <a:pt x="306" y="149"/>
                    <a:pt x="306" y="149"/>
                  </a:cubicBezTo>
                  <a:cubicBezTo>
                    <a:pt x="306" y="148"/>
                    <a:pt x="306" y="148"/>
                    <a:pt x="306" y="148"/>
                  </a:cubicBezTo>
                  <a:cubicBezTo>
                    <a:pt x="307" y="148"/>
                    <a:pt x="307" y="148"/>
                    <a:pt x="307" y="148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8" y="145"/>
                    <a:pt x="308" y="145"/>
                    <a:pt x="308" y="145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310" y="148"/>
                    <a:pt x="310" y="148"/>
                    <a:pt x="310" y="148"/>
                  </a:cubicBezTo>
                  <a:cubicBezTo>
                    <a:pt x="310" y="149"/>
                    <a:pt x="310" y="149"/>
                    <a:pt x="310" y="149"/>
                  </a:cubicBezTo>
                  <a:cubicBezTo>
                    <a:pt x="310" y="150"/>
                    <a:pt x="310" y="150"/>
                    <a:pt x="310" y="150"/>
                  </a:cubicBezTo>
                  <a:cubicBezTo>
                    <a:pt x="310" y="150"/>
                    <a:pt x="310" y="150"/>
                    <a:pt x="310" y="150"/>
                  </a:cubicBezTo>
                  <a:cubicBezTo>
                    <a:pt x="310" y="151"/>
                    <a:pt x="310" y="151"/>
                    <a:pt x="310" y="151"/>
                  </a:cubicBezTo>
                  <a:cubicBezTo>
                    <a:pt x="309" y="151"/>
                    <a:pt x="309" y="151"/>
                    <a:pt x="309" y="151"/>
                  </a:cubicBezTo>
                  <a:cubicBezTo>
                    <a:pt x="308" y="150"/>
                    <a:pt x="308" y="150"/>
                    <a:pt x="308" y="150"/>
                  </a:cubicBezTo>
                  <a:cubicBezTo>
                    <a:pt x="307" y="150"/>
                    <a:pt x="307" y="150"/>
                    <a:pt x="307" y="150"/>
                  </a:cubicBezTo>
                  <a:cubicBezTo>
                    <a:pt x="307" y="150"/>
                    <a:pt x="307" y="150"/>
                    <a:pt x="307" y="150"/>
                  </a:cubicBezTo>
                  <a:cubicBezTo>
                    <a:pt x="306" y="151"/>
                    <a:pt x="306" y="151"/>
                    <a:pt x="306" y="151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4" y="151"/>
                    <a:pt x="304" y="151"/>
                    <a:pt x="304" y="151"/>
                  </a:cubicBezTo>
                  <a:cubicBezTo>
                    <a:pt x="304" y="151"/>
                    <a:pt x="304" y="151"/>
                    <a:pt x="304" y="151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03" y="152"/>
                    <a:pt x="303" y="152"/>
                    <a:pt x="303" y="152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5" y="152"/>
                    <a:pt x="305" y="152"/>
                    <a:pt x="305" y="152"/>
                  </a:cubicBezTo>
                  <a:cubicBezTo>
                    <a:pt x="307" y="153"/>
                    <a:pt x="307" y="153"/>
                    <a:pt x="307" y="153"/>
                  </a:cubicBezTo>
                  <a:cubicBezTo>
                    <a:pt x="307" y="153"/>
                    <a:pt x="307" y="153"/>
                    <a:pt x="307" y="153"/>
                  </a:cubicBezTo>
                  <a:cubicBezTo>
                    <a:pt x="308" y="153"/>
                    <a:pt x="308" y="153"/>
                    <a:pt x="308" y="153"/>
                  </a:cubicBezTo>
                  <a:cubicBezTo>
                    <a:pt x="308" y="153"/>
                    <a:pt x="308" y="153"/>
                    <a:pt x="308" y="153"/>
                  </a:cubicBezTo>
                  <a:cubicBezTo>
                    <a:pt x="309" y="153"/>
                    <a:pt x="309" y="153"/>
                    <a:pt x="309" y="153"/>
                  </a:cubicBezTo>
                  <a:cubicBezTo>
                    <a:pt x="309" y="153"/>
                    <a:pt x="309" y="153"/>
                    <a:pt x="309" y="153"/>
                  </a:cubicBezTo>
                  <a:cubicBezTo>
                    <a:pt x="310" y="154"/>
                    <a:pt x="310" y="154"/>
                    <a:pt x="310" y="154"/>
                  </a:cubicBezTo>
                  <a:cubicBezTo>
                    <a:pt x="310" y="154"/>
                    <a:pt x="310" y="154"/>
                    <a:pt x="310" y="154"/>
                  </a:cubicBezTo>
                  <a:cubicBezTo>
                    <a:pt x="311" y="155"/>
                    <a:pt x="311" y="155"/>
                    <a:pt x="311" y="155"/>
                  </a:cubicBezTo>
                  <a:cubicBezTo>
                    <a:pt x="311" y="156"/>
                    <a:pt x="311" y="156"/>
                    <a:pt x="311" y="156"/>
                  </a:cubicBezTo>
                  <a:cubicBezTo>
                    <a:pt x="310" y="156"/>
                    <a:pt x="310" y="156"/>
                    <a:pt x="310" y="156"/>
                  </a:cubicBezTo>
                  <a:cubicBezTo>
                    <a:pt x="310" y="156"/>
                    <a:pt x="310" y="156"/>
                    <a:pt x="310" y="156"/>
                  </a:cubicBezTo>
                  <a:cubicBezTo>
                    <a:pt x="309" y="155"/>
                    <a:pt x="309" y="155"/>
                    <a:pt x="309" y="155"/>
                  </a:cubicBezTo>
                  <a:cubicBezTo>
                    <a:pt x="309" y="155"/>
                    <a:pt x="309" y="155"/>
                    <a:pt x="309" y="155"/>
                  </a:cubicBezTo>
                  <a:cubicBezTo>
                    <a:pt x="309" y="156"/>
                    <a:pt x="309" y="156"/>
                    <a:pt x="309" y="156"/>
                  </a:cubicBezTo>
                  <a:cubicBezTo>
                    <a:pt x="308" y="156"/>
                    <a:pt x="308" y="156"/>
                    <a:pt x="308" y="156"/>
                  </a:cubicBezTo>
                  <a:cubicBezTo>
                    <a:pt x="308" y="155"/>
                    <a:pt x="308" y="155"/>
                    <a:pt x="308" y="155"/>
                  </a:cubicBezTo>
                  <a:cubicBezTo>
                    <a:pt x="308" y="155"/>
                    <a:pt x="308" y="155"/>
                    <a:pt x="308" y="155"/>
                  </a:cubicBezTo>
                  <a:cubicBezTo>
                    <a:pt x="307" y="155"/>
                    <a:pt x="307" y="155"/>
                    <a:pt x="307" y="155"/>
                  </a:cubicBezTo>
                  <a:cubicBezTo>
                    <a:pt x="306" y="154"/>
                    <a:pt x="306" y="154"/>
                    <a:pt x="306" y="154"/>
                  </a:cubicBezTo>
                  <a:cubicBezTo>
                    <a:pt x="306" y="154"/>
                    <a:pt x="306" y="154"/>
                    <a:pt x="306" y="154"/>
                  </a:cubicBezTo>
                  <a:cubicBezTo>
                    <a:pt x="305" y="154"/>
                    <a:pt x="305" y="154"/>
                    <a:pt x="305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5" y="154"/>
                    <a:pt x="305" y="154"/>
                    <a:pt x="305" y="154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3" y="155"/>
                    <a:pt x="303" y="155"/>
                    <a:pt x="303" y="155"/>
                  </a:cubicBezTo>
                  <a:cubicBezTo>
                    <a:pt x="302" y="156"/>
                    <a:pt x="302" y="156"/>
                    <a:pt x="302" y="156"/>
                  </a:cubicBezTo>
                  <a:cubicBezTo>
                    <a:pt x="302" y="156"/>
                    <a:pt x="302" y="156"/>
                    <a:pt x="302" y="156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304" y="156"/>
                    <a:pt x="304" y="156"/>
                    <a:pt x="304" y="156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6"/>
                    <a:pt x="304" y="156"/>
                    <a:pt x="304" y="156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5" y="158"/>
                    <a:pt x="305" y="158"/>
                    <a:pt x="305" y="158"/>
                  </a:cubicBezTo>
                  <a:cubicBezTo>
                    <a:pt x="305" y="158"/>
                    <a:pt x="305" y="158"/>
                    <a:pt x="305" y="158"/>
                  </a:cubicBezTo>
                  <a:cubicBezTo>
                    <a:pt x="305" y="159"/>
                    <a:pt x="305" y="159"/>
                    <a:pt x="305" y="159"/>
                  </a:cubicBezTo>
                  <a:cubicBezTo>
                    <a:pt x="305" y="159"/>
                    <a:pt x="305" y="159"/>
                    <a:pt x="305" y="159"/>
                  </a:cubicBezTo>
                  <a:cubicBezTo>
                    <a:pt x="303" y="158"/>
                    <a:pt x="303" y="158"/>
                    <a:pt x="303" y="158"/>
                  </a:cubicBezTo>
                  <a:cubicBezTo>
                    <a:pt x="302" y="158"/>
                    <a:pt x="302" y="158"/>
                    <a:pt x="302" y="158"/>
                  </a:cubicBezTo>
                  <a:cubicBezTo>
                    <a:pt x="301" y="158"/>
                    <a:pt x="301" y="158"/>
                    <a:pt x="301" y="158"/>
                  </a:cubicBezTo>
                  <a:cubicBezTo>
                    <a:pt x="300" y="158"/>
                    <a:pt x="300" y="158"/>
                    <a:pt x="300" y="158"/>
                  </a:cubicBezTo>
                  <a:cubicBezTo>
                    <a:pt x="300" y="158"/>
                    <a:pt x="300" y="158"/>
                    <a:pt x="300" y="158"/>
                  </a:cubicBezTo>
                  <a:cubicBezTo>
                    <a:pt x="301" y="158"/>
                    <a:pt x="301" y="158"/>
                    <a:pt x="301" y="158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2" y="159"/>
                    <a:pt x="302" y="159"/>
                    <a:pt x="302" y="159"/>
                  </a:cubicBezTo>
                  <a:cubicBezTo>
                    <a:pt x="301" y="159"/>
                    <a:pt x="301" y="159"/>
                    <a:pt x="301" y="159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1"/>
                    <a:pt x="303" y="161"/>
                    <a:pt x="303" y="161"/>
                  </a:cubicBezTo>
                  <a:cubicBezTo>
                    <a:pt x="303" y="161"/>
                    <a:pt x="303" y="161"/>
                    <a:pt x="303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2"/>
                    <a:pt x="304" y="162"/>
                    <a:pt x="304" y="162"/>
                  </a:cubicBezTo>
                  <a:cubicBezTo>
                    <a:pt x="305" y="162"/>
                    <a:pt x="305" y="162"/>
                    <a:pt x="305" y="162"/>
                  </a:cubicBezTo>
                  <a:cubicBezTo>
                    <a:pt x="305" y="161"/>
                    <a:pt x="305" y="161"/>
                    <a:pt x="305" y="161"/>
                  </a:cubicBezTo>
                  <a:cubicBezTo>
                    <a:pt x="305" y="161"/>
                    <a:pt x="305" y="161"/>
                    <a:pt x="305" y="161"/>
                  </a:cubicBezTo>
                  <a:cubicBezTo>
                    <a:pt x="306" y="161"/>
                    <a:pt x="306" y="161"/>
                    <a:pt x="306" y="161"/>
                  </a:cubicBezTo>
                  <a:cubicBezTo>
                    <a:pt x="307" y="161"/>
                    <a:pt x="307" y="161"/>
                    <a:pt x="307" y="161"/>
                  </a:cubicBezTo>
                  <a:cubicBezTo>
                    <a:pt x="308" y="161"/>
                    <a:pt x="308" y="161"/>
                    <a:pt x="308" y="161"/>
                  </a:cubicBezTo>
                  <a:cubicBezTo>
                    <a:pt x="307" y="162"/>
                    <a:pt x="307" y="162"/>
                    <a:pt x="307" y="162"/>
                  </a:cubicBezTo>
                  <a:cubicBezTo>
                    <a:pt x="307" y="162"/>
                    <a:pt x="307" y="162"/>
                    <a:pt x="307" y="162"/>
                  </a:cubicBezTo>
                  <a:cubicBezTo>
                    <a:pt x="306" y="162"/>
                    <a:pt x="306" y="162"/>
                    <a:pt x="306" y="162"/>
                  </a:cubicBezTo>
                  <a:cubicBezTo>
                    <a:pt x="306" y="162"/>
                    <a:pt x="306" y="162"/>
                    <a:pt x="306" y="162"/>
                  </a:cubicBezTo>
                  <a:cubicBezTo>
                    <a:pt x="305" y="162"/>
                    <a:pt x="305" y="162"/>
                    <a:pt x="305" y="162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6" y="163"/>
                    <a:pt x="306" y="163"/>
                    <a:pt x="306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7" y="163"/>
                    <a:pt x="307" y="163"/>
                    <a:pt x="307" y="163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8" y="166"/>
                    <a:pt x="308" y="166"/>
                    <a:pt x="308" y="166"/>
                  </a:cubicBezTo>
                  <a:cubicBezTo>
                    <a:pt x="308" y="166"/>
                    <a:pt x="308" y="166"/>
                    <a:pt x="308" y="166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9" y="165"/>
                    <a:pt x="309" y="165"/>
                    <a:pt x="309" y="165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7" y="168"/>
                    <a:pt x="307" y="168"/>
                    <a:pt x="307" y="168"/>
                  </a:cubicBezTo>
                  <a:cubicBezTo>
                    <a:pt x="307" y="169"/>
                    <a:pt x="307" y="169"/>
                    <a:pt x="307" y="169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10" y="165"/>
                    <a:pt x="310" y="165"/>
                    <a:pt x="310" y="165"/>
                  </a:cubicBezTo>
                  <a:cubicBezTo>
                    <a:pt x="311" y="165"/>
                    <a:pt x="311" y="165"/>
                    <a:pt x="311" y="165"/>
                  </a:cubicBezTo>
                  <a:cubicBezTo>
                    <a:pt x="311" y="165"/>
                    <a:pt x="311" y="165"/>
                    <a:pt x="311" y="165"/>
                  </a:cubicBezTo>
                  <a:cubicBezTo>
                    <a:pt x="311" y="166"/>
                    <a:pt x="311" y="166"/>
                    <a:pt x="311" y="166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09" y="167"/>
                    <a:pt x="309" y="167"/>
                    <a:pt x="309" y="167"/>
                  </a:cubicBezTo>
                  <a:cubicBezTo>
                    <a:pt x="309" y="168"/>
                    <a:pt x="309" y="168"/>
                    <a:pt x="309" y="168"/>
                  </a:cubicBezTo>
                  <a:cubicBezTo>
                    <a:pt x="309" y="169"/>
                    <a:pt x="309" y="169"/>
                    <a:pt x="309" y="169"/>
                  </a:cubicBezTo>
                  <a:cubicBezTo>
                    <a:pt x="310" y="168"/>
                    <a:pt x="310" y="168"/>
                    <a:pt x="310" y="168"/>
                  </a:cubicBezTo>
                  <a:cubicBezTo>
                    <a:pt x="310" y="168"/>
                    <a:pt x="310" y="168"/>
                    <a:pt x="310" y="168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1" y="166"/>
                    <a:pt x="311" y="166"/>
                    <a:pt x="311" y="166"/>
                  </a:cubicBezTo>
                  <a:cubicBezTo>
                    <a:pt x="312" y="166"/>
                    <a:pt x="312" y="166"/>
                    <a:pt x="312" y="166"/>
                  </a:cubicBezTo>
                  <a:cubicBezTo>
                    <a:pt x="313" y="165"/>
                    <a:pt x="313" y="165"/>
                    <a:pt x="313" y="165"/>
                  </a:cubicBezTo>
                  <a:cubicBezTo>
                    <a:pt x="313" y="165"/>
                    <a:pt x="313" y="165"/>
                    <a:pt x="313" y="165"/>
                  </a:cubicBezTo>
                  <a:cubicBezTo>
                    <a:pt x="313" y="166"/>
                    <a:pt x="313" y="166"/>
                    <a:pt x="313" y="166"/>
                  </a:cubicBezTo>
                  <a:cubicBezTo>
                    <a:pt x="312" y="167"/>
                    <a:pt x="312" y="167"/>
                    <a:pt x="312" y="167"/>
                  </a:cubicBezTo>
                  <a:cubicBezTo>
                    <a:pt x="311" y="167"/>
                    <a:pt x="311" y="167"/>
                    <a:pt x="311" y="167"/>
                  </a:cubicBezTo>
                  <a:cubicBezTo>
                    <a:pt x="311" y="167"/>
                    <a:pt x="311" y="167"/>
                    <a:pt x="311" y="167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2" y="168"/>
                    <a:pt x="312" y="168"/>
                    <a:pt x="312" y="168"/>
                  </a:cubicBezTo>
                  <a:cubicBezTo>
                    <a:pt x="312" y="168"/>
                    <a:pt x="312" y="168"/>
                    <a:pt x="312" y="168"/>
                  </a:cubicBezTo>
                  <a:cubicBezTo>
                    <a:pt x="313" y="168"/>
                    <a:pt x="313" y="168"/>
                    <a:pt x="313" y="168"/>
                  </a:cubicBezTo>
                  <a:cubicBezTo>
                    <a:pt x="314" y="168"/>
                    <a:pt x="314" y="168"/>
                    <a:pt x="314" y="168"/>
                  </a:cubicBezTo>
                  <a:cubicBezTo>
                    <a:pt x="314" y="169"/>
                    <a:pt x="314" y="169"/>
                    <a:pt x="314" y="169"/>
                  </a:cubicBezTo>
                  <a:cubicBezTo>
                    <a:pt x="314" y="169"/>
                    <a:pt x="314" y="169"/>
                    <a:pt x="314" y="169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314" y="170"/>
                    <a:pt x="314" y="170"/>
                    <a:pt x="314" y="170"/>
                  </a:cubicBezTo>
                  <a:cubicBezTo>
                    <a:pt x="314" y="171"/>
                    <a:pt x="314" y="171"/>
                    <a:pt x="314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4" y="171"/>
                    <a:pt x="314" y="171"/>
                    <a:pt x="314" y="171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3" y="172"/>
                    <a:pt x="313" y="172"/>
                    <a:pt x="313" y="172"/>
                  </a:cubicBezTo>
                  <a:cubicBezTo>
                    <a:pt x="314" y="172"/>
                    <a:pt x="314" y="172"/>
                    <a:pt x="314" y="172"/>
                  </a:cubicBezTo>
                  <a:cubicBezTo>
                    <a:pt x="314" y="172"/>
                    <a:pt x="314" y="172"/>
                    <a:pt x="314" y="172"/>
                  </a:cubicBezTo>
                  <a:cubicBezTo>
                    <a:pt x="315" y="172"/>
                    <a:pt x="315" y="172"/>
                    <a:pt x="315" y="172"/>
                  </a:cubicBezTo>
                  <a:cubicBezTo>
                    <a:pt x="315" y="172"/>
                    <a:pt x="315" y="172"/>
                    <a:pt x="315" y="172"/>
                  </a:cubicBezTo>
                  <a:cubicBezTo>
                    <a:pt x="315" y="173"/>
                    <a:pt x="315" y="173"/>
                    <a:pt x="315" y="173"/>
                  </a:cubicBezTo>
                  <a:cubicBezTo>
                    <a:pt x="314" y="173"/>
                    <a:pt x="314" y="173"/>
                    <a:pt x="314" y="173"/>
                  </a:cubicBezTo>
                  <a:cubicBezTo>
                    <a:pt x="315" y="173"/>
                    <a:pt x="315" y="173"/>
                    <a:pt x="315" y="173"/>
                  </a:cubicBezTo>
                  <a:cubicBezTo>
                    <a:pt x="316" y="172"/>
                    <a:pt x="316" y="172"/>
                    <a:pt x="316" y="172"/>
                  </a:cubicBezTo>
                  <a:cubicBezTo>
                    <a:pt x="316" y="172"/>
                    <a:pt x="316" y="172"/>
                    <a:pt x="316" y="172"/>
                  </a:cubicBezTo>
                  <a:cubicBezTo>
                    <a:pt x="317" y="171"/>
                    <a:pt x="317" y="171"/>
                    <a:pt x="317" y="171"/>
                  </a:cubicBezTo>
                  <a:cubicBezTo>
                    <a:pt x="318" y="172"/>
                    <a:pt x="318" y="172"/>
                    <a:pt x="318" y="172"/>
                  </a:cubicBezTo>
                  <a:cubicBezTo>
                    <a:pt x="318" y="172"/>
                    <a:pt x="318" y="172"/>
                    <a:pt x="318" y="172"/>
                  </a:cubicBezTo>
                  <a:cubicBezTo>
                    <a:pt x="317" y="172"/>
                    <a:pt x="317" y="172"/>
                    <a:pt x="317" y="172"/>
                  </a:cubicBezTo>
                  <a:cubicBezTo>
                    <a:pt x="317" y="172"/>
                    <a:pt x="317" y="172"/>
                    <a:pt x="317" y="172"/>
                  </a:cubicBezTo>
                  <a:cubicBezTo>
                    <a:pt x="316" y="173"/>
                    <a:pt x="316" y="173"/>
                    <a:pt x="316" y="173"/>
                  </a:cubicBezTo>
                  <a:cubicBezTo>
                    <a:pt x="316" y="174"/>
                    <a:pt x="316" y="174"/>
                    <a:pt x="316" y="174"/>
                  </a:cubicBezTo>
                  <a:cubicBezTo>
                    <a:pt x="315" y="174"/>
                    <a:pt x="315" y="174"/>
                    <a:pt x="315" y="174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6" y="175"/>
                    <a:pt x="316" y="175"/>
                    <a:pt x="316" y="175"/>
                  </a:cubicBezTo>
                  <a:cubicBezTo>
                    <a:pt x="316" y="175"/>
                    <a:pt x="316" y="175"/>
                    <a:pt x="316" y="175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7" y="173"/>
                    <a:pt x="317" y="173"/>
                    <a:pt x="317" y="173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7" y="175"/>
                    <a:pt x="317" y="175"/>
                    <a:pt x="317" y="175"/>
                  </a:cubicBezTo>
                  <a:cubicBezTo>
                    <a:pt x="317" y="176"/>
                    <a:pt x="317" y="176"/>
                    <a:pt x="317" y="176"/>
                  </a:cubicBezTo>
                  <a:cubicBezTo>
                    <a:pt x="316" y="176"/>
                    <a:pt x="316" y="176"/>
                    <a:pt x="316" y="176"/>
                  </a:cubicBezTo>
                  <a:cubicBezTo>
                    <a:pt x="317" y="176"/>
                    <a:pt x="317" y="176"/>
                    <a:pt x="317" y="176"/>
                  </a:cubicBezTo>
                  <a:cubicBezTo>
                    <a:pt x="317" y="175"/>
                    <a:pt x="317" y="175"/>
                    <a:pt x="317" y="175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8" y="175"/>
                    <a:pt x="318" y="175"/>
                    <a:pt x="318" y="175"/>
                  </a:cubicBezTo>
                  <a:cubicBezTo>
                    <a:pt x="319" y="176"/>
                    <a:pt x="319" y="176"/>
                    <a:pt x="319" y="176"/>
                  </a:cubicBezTo>
                  <a:cubicBezTo>
                    <a:pt x="319" y="176"/>
                    <a:pt x="319" y="176"/>
                    <a:pt x="319" y="176"/>
                  </a:cubicBezTo>
                  <a:cubicBezTo>
                    <a:pt x="319" y="175"/>
                    <a:pt x="319" y="175"/>
                    <a:pt x="319" y="175"/>
                  </a:cubicBezTo>
                  <a:cubicBezTo>
                    <a:pt x="319" y="174"/>
                    <a:pt x="319" y="174"/>
                    <a:pt x="319" y="174"/>
                  </a:cubicBezTo>
                  <a:cubicBezTo>
                    <a:pt x="320" y="174"/>
                    <a:pt x="320" y="174"/>
                    <a:pt x="320" y="174"/>
                  </a:cubicBezTo>
                  <a:cubicBezTo>
                    <a:pt x="320" y="174"/>
                    <a:pt x="320" y="174"/>
                    <a:pt x="320" y="174"/>
                  </a:cubicBezTo>
                  <a:cubicBezTo>
                    <a:pt x="320" y="175"/>
                    <a:pt x="320" y="175"/>
                    <a:pt x="320" y="175"/>
                  </a:cubicBezTo>
                  <a:cubicBezTo>
                    <a:pt x="320" y="175"/>
                    <a:pt x="320" y="175"/>
                    <a:pt x="320" y="175"/>
                  </a:cubicBezTo>
                  <a:cubicBezTo>
                    <a:pt x="321" y="175"/>
                    <a:pt x="321" y="175"/>
                    <a:pt x="321" y="175"/>
                  </a:cubicBezTo>
                  <a:cubicBezTo>
                    <a:pt x="321" y="175"/>
                    <a:pt x="321" y="175"/>
                    <a:pt x="321" y="175"/>
                  </a:cubicBezTo>
                  <a:cubicBezTo>
                    <a:pt x="321" y="176"/>
                    <a:pt x="321" y="176"/>
                    <a:pt x="321" y="176"/>
                  </a:cubicBezTo>
                  <a:cubicBezTo>
                    <a:pt x="322" y="176"/>
                    <a:pt x="322" y="176"/>
                    <a:pt x="322" y="176"/>
                  </a:cubicBezTo>
                  <a:cubicBezTo>
                    <a:pt x="322" y="176"/>
                    <a:pt x="322" y="176"/>
                    <a:pt x="322" y="176"/>
                  </a:cubicBezTo>
                  <a:cubicBezTo>
                    <a:pt x="322" y="177"/>
                    <a:pt x="322" y="177"/>
                    <a:pt x="322" y="177"/>
                  </a:cubicBezTo>
                  <a:cubicBezTo>
                    <a:pt x="323" y="177"/>
                    <a:pt x="323" y="177"/>
                    <a:pt x="323" y="177"/>
                  </a:cubicBezTo>
                  <a:cubicBezTo>
                    <a:pt x="323" y="178"/>
                    <a:pt x="323" y="178"/>
                    <a:pt x="323" y="178"/>
                  </a:cubicBezTo>
                  <a:cubicBezTo>
                    <a:pt x="323" y="178"/>
                    <a:pt x="323" y="178"/>
                    <a:pt x="323" y="178"/>
                  </a:cubicBezTo>
                  <a:cubicBezTo>
                    <a:pt x="322" y="178"/>
                    <a:pt x="322" y="178"/>
                    <a:pt x="322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7"/>
                    <a:pt x="321" y="177"/>
                    <a:pt x="321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19" y="178"/>
                    <a:pt x="319" y="178"/>
                    <a:pt x="319" y="178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0" y="178"/>
                    <a:pt x="320" y="178"/>
                    <a:pt x="320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0" y="179"/>
                    <a:pt x="320" y="179"/>
                    <a:pt x="320" y="179"/>
                  </a:cubicBezTo>
                  <a:cubicBezTo>
                    <a:pt x="319" y="179"/>
                    <a:pt x="319" y="179"/>
                    <a:pt x="319" y="179"/>
                  </a:cubicBezTo>
                  <a:cubicBezTo>
                    <a:pt x="320" y="179"/>
                    <a:pt x="320" y="179"/>
                    <a:pt x="320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80"/>
                    <a:pt x="321" y="180"/>
                    <a:pt x="321" y="180"/>
                  </a:cubicBezTo>
                  <a:cubicBezTo>
                    <a:pt x="320" y="180"/>
                    <a:pt x="320" y="180"/>
                    <a:pt x="320" y="180"/>
                  </a:cubicBezTo>
                  <a:cubicBezTo>
                    <a:pt x="320" y="180"/>
                    <a:pt x="320" y="180"/>
                    <a:pt x="320" y="180"/>
                  </a:cubicBezTo>
                  <a:cubicBezTo>
                    <a:pt x="319" y="180"/>
                    <a:pt x="319" y="180"/>
                    <a:pt x="319" y="180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8"/>
                    <a:pt x="318" y="178"/>
                    <a:pt x="318" y="178"/>
                  </a:cubicBezTo>
                  <a:cubicBezTo>
                    <a:pt x="317" y="178"/>
                    <a:pt x="317" y="178"/>
                    <a:pt x="317" y="178"/>
                  </a:cubicBezTo>
                  <a:cubicBezTo>
                    <a:pt x="317" y="178"/>
                    <a:pt x="317" y="178"/>
                    <a:pt x="317" y="178"/>
                  </a:cubicBezTo>
                  <a:cubicBezTo>
                    <a:pt x="317" y="179"/>
                    <a:pt x="317" y="179"/>
                    <a:pt x="317" y="179"/>
                  </a:cubicBezTo>
                  <a:cubicBezTo>
                    <a:pt x="317" y="179"/>
                    <a:pt x="317" y="179"/>
                    <a:pt x="317" y="179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7" y="180"/>
                    <a:pt x="317" y="180"/>
                    <a:pt x="317" y="180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6" y="179"/>
                    <a:pt x="316" y="179"/>
                    <a:pt x="316" y="179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7" y="180"/>
                    <a:pt x="317" y="180"/>
                    <a:pt x="317" y="180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2"/>
                    <a:pt x="318" y="182"/>
                    <a:pt x="318" y="182"/>
                  </a:cubicBezTo>
                  <a:cubicBezTo>
                    <a:pt x="317" y="182"/>
                    <a:pt x="317" y="182"/>
                    <a:pt x="317" y="182"/>
                  </a:cubicBezTo>
                  <a:cubicBezTo>
                    <a:pt x="317" y="181"/>
                    <a:pt x="317" y="181"/>
                    <a:pt x="317" y="181"/>
                  </a:cubicBezTo>
                  <a:cubicBezTo>
                    <a:pt x="316" y="181"/>
                    <a:pt x="316" y="181"/>
                    <a:pt x="316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6" y="181"/>
                    <a:pt x="316" y="181"/>
                    <a:pt x="316" y="181"/>
                  </a:cubicBezTo>
                  <a:cubicBezTo>
                    <a:pt x="317" y="182"/>
                    <a:pt x="317" y="182"/>
                    <a:pt x="317" y="182"/>
                  </a:cubicBezTo>
                  <a:cubicBezTo>
                    <a:pt x="317" y="183"/>
                    <a:pt x="317" y="183"/>
                    <a:pt x="317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3"/>
                    <a:pt x="315" y="183"/>
                    <a:pt x="315" y="183"/>
                  </a:cubicBezTo>
                  <a:cubicBezTo>
                    <a:pt x="315" y="183"/>
                    <a:pt x="315" y="183"/>
                    <a:pt x="315" y="183"/>
                  </a:cubicBezTo>
                  <a:cubicBezTo>
                    <a:pt x="315" y="184"/>
                    <a:pt x="315" y="184"/>
                    <a:pt x="315" y="184"/>
                  </a:cubicBezTo>
                  <a:cubicBezTo>
                    <a:pt x="315" y="184"/>
                    <a:pt x="315" y="184"/>
                    <a:pt x="315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3"/>
                    <a:pt x="313" y="183"/>
                    <a:pt x="313" y="183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5"/>
                    <a:pt x="312" y="185"/>
                    <a:pt x="312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2" y="185"/>
                    <a:pt x="312" y="185"/>
                    <a:pt x="312" y="185"/>
                  </a:cubicBezTo>
                  <a:cubicBezTo>
                    <a:pt x="312" y="186"/>
                    <a:pt x="312" y="186"/>
                    <a:pt x="312" y="186"/>
                  </a:cubicBezTo>
                  <a:cubicBezTo>
                    <a:pt x="312" y="186"/>
                    <a:pt x="312" y="186"/>
                    <a:pt x="312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8"/>
                    <a:pt x="311" y="188"/>
                    <a:pt x="311" y="188"/>
                  </a:cubicBezTo>
                  <a:cubicBezTo>
                    <a:pt x="311" y="188"/>
                    <a:pt x="311" y="188"/>
                    <a:pt x="311" y="188"/>
                  </a:cubicBezTo>
                  <a:cubicBezTo>
                    <a:pt x="311" y="189"/>
                    <a:pt x="311" y="189"/>
                    <a:pt x="311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7"/>
                    <a:pt x="309" y="187"/>
                    <a:pt x="309" y="187"/>
                  </a:cubicBezTo>
                  <a:cubicBezTo>
                    <a:pt x="309" y="187"/>
                    <a:pt x="309" y="187"/>
                    <a:pt x="309" y="187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7" y="186"/>
                    <a:pt x="307" y="186"/>
                    <a:pt x="307" y="186"/>
                  </a:cubicBezTo>
                  <a:cubicBezTo>
                    <a:pt x="307" y="187"/>
                    <a:pt x="307" y="187"/>
                    <a:pt x="307" y="187"/>
                  </a:cubicBezTo>
                  <a:cubicBezTo>
                    <a:pt x="307" y="187"/>
                    <a:pt x="307" y="187"/>
                    <a:pt x="307" y="187"/>
                  </a:cubicBezTo>
                  <a:cubicBezTo>
                    <a:pt x="306" y="187"/>
                    <a:pt x="306" y="187"/>
                    <a:pt x="306" y="187"/>
                  </a:cubicBezTo>
                  <a:cubicBezTo>
                    <a:pt x="306" y="187"/>
                    <a:pt x="306" y="187"/>
                    <a:pt x="306" y="187"/>
                  </a:cubicBezTo>
                  <a:cubicBezTo>
                    <a:pt x="306" y="186"/>
                    <a:pt x="306" y="186"/>
                    <a:pt x="306" y="186"/>
                  </a:cubicBezTo>
                  <a:cubicBezTo>
                    <a:pt x="306" y="186"/>
                    <a:pt x="306" y="186"/>
                    <a:pt x="306" y="186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5" y="184"/>
                    <a:pt x="305" y="184"/>
                    <a:pt x="305" y="184"/>
                  </a:cubicBezTo>
                  <a:cubicBezTo>
                    <a:pt x="306" y="184"/>
                    <a:pt x="306" y="184"/>
                    <a:pt x="306" y="184"/>
                  </a:cubicBezTo>
                  <a:cubicBezTo>
                    <a:pt x="306" y="184"/>
                    <a:pt x="306" y="184"/>
                    <a:pt x="306" y="184"/>
                  </a:cubicBezTo>
                  <a:cubicBezTo>
                    <a:pt x="307" y="183"/>
                    <a:pt x="307" y="183"/>
                    <a:pt x="307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5" y="183"/>
                    <a:pt x="305" y="183"/>
                    <a:pt x="305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2"/>
                    <a:pt x="306" y="182"/>
                    <a:pt x="306" y="182"/>
                  </a:cubicBezTo>
                  <a:cubicBezTo>
                    <a:pt x="307" y="182"/>
                    <a:pt x="307" y="182"/>
                    <a:pt x="307" y="182"/>
                  </a:cubicBezTo>
                  <a:cubicBezTo>
                    <a:pt x="307" y="182"/>
                    <a:pt x="307" y="182"/>
                    <a:pt x="307" y="182"/>
                  </a:cubicBezTo>
                  <a:cubicBezTo>
                    <a:pt x="306" y="182"/>
                    <a:pt x="306" y="182"/>
                    <a:pt x="306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6" y="181"/>
                    <a:pt x="306" y="181"/>
                    <a:pt x="306" y="181"/>
                  </a:cubicBezTo>
                  <a:cubicBezTo>
                    <a:pt x="306" y="181"/>
                    <a:pt x="306" y="181"/>
                    <a:pt x="306" y="181"/>
                  </a:cubicBezTo>
                  <a:cubicBezTo>
                    <a:pt x="307" y="181"/>
                    <a:pt x="307" y="181"/>
                    <a:pt x="307" y="181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10" y="178"/>
                    <a:pt x="310" y="178"/>
                    <a:pt x="310" y="178"/>
                  </a:cubicBezTo>
                  <a:cubicBezTo>
                    <a:pt x="310" y="178"/>
                    <a:pt x="310" y="178"/>
                    <a:pt x="310" y="178"/>
                  </a:cubicBezTo>
                  <a:cubicBezTo>
                    <a:pt x="309" y="178"/>
                    <a:pt x="309" y="178"/>
                    <a:pt x="309" y="178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08" y="179"/>
                    <a:pt x="308" y="179"/>
                    <a:pt x="308" y="179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7" y="180"/>
                    <a:pt x="307" y="180"/>
                    <a:pt x="307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5" y="181"/>
                    <a:pt x="305" y="181"/>
                    <a:pt x="305" y="181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4" y="180"/>
                    <a:pt x="304" y="180"/>
                    <a:pt x="304" y="180"/>
                  </a:cubicBezTo>
                  <a:cubicBezTo>
                    <a:pt x="305" y="179"/>
                    <a:pt x="305" y="179"/>
                    <a:pt x="305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4" y="179"/>
                    <a:pt x="304" y="179"/>
                    <a:pt x="304" y="179"/>
                  </a:cubicBezTo>
                  <a:cubicBezTo>
                    <a:pt x="303" y="180"/>
                    <a:pt x="303" y="180"/>
                    <a:pt x="303" y="180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8"/>
                    <a:pt x="303" y="178"/>
                    <a:pt x="303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5"/>
                    <a:pt x="302" y="175"/>
                    <a:pt x="302" y="175"/>
                  </a:cubicBezTo>
                  <a:cubicBezTo>
                    <a:pt x="301" y="175"/>
                    <a:pt x="301" y="175"/>
                    <a:pt x="301" y="175"/>
                  </a:cubicBezTo>
                  <a:cubicBezTo>
                    <a:pt x="301" y="175"/>
                    <a:pt x="301" y="175"/>
                    <a:pt x="301" y="175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0" y="176"/>
                    <a:pt x="300" y="176"/>
                    <a:pt x="300" y="176"/>
                  </a:cubicBezTo>
                  <a:cubicBezTo>
                    <a:pt x="300" y="175"/>
                    <a:pt x="300" y="175"/>
                    <a:pt x="300" y="175"/>
                  </a:cubicBezTo>
                  <a:cubicBezTo>
                    <a:pt x="299" y="175"/>
                    <a:pt x="299" y="175"/>
                    <a:pt x="299" y="175"/>
                  </a:cubicBezTo>
                  <a:cubicBezTo>
                    <a:pt x="300" y="176"/>
                    <a:pt x="300" y="176"/>
                    <a:pt x="300" y="176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8"/>
                    <a:pt x="300" y="178"/>
                    <a:pt x="300" y="178"/>
                  </a:cubicBezTo>
                  <a:cubicBezTo>
                    <a:pt x="299" y="178"/>
                    <a:pt x="299" y="178"/>
                    <a:pt x="299" y="178"/>
                  </a:cubicBezTo>
                  <a:cubicBezTo>
                    <a:pt x="299" y="177"/>
                    <a:pt x="299" y="177"/>
                    <a:pt x="299" y="177"/>
                  </a:cubicBezTo>
                  <a:cubicBezTo>
                    <a:pt x="299" y="177"/>
                    <a:pt x="299" y="177"/>
                    <a:pt x="299" y="177"/>
                  </a:cubicBezTo>
                  <a:cubicBezTo>
                    <a:pt x="298" y="176"/>
                    <a:pt x="298" y="176"/>
                    <a:pt x="298" y="176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8"/>
                    <a:pt x="298" y="178"/>
                    <a:pt x="298" y="178"/>
                  </a:cubicBezTo>
                  <a:cubicBezTo>
                    <a:pt x="299" y="178"/>
                    <a:pt x="299" y="178"/>
                    <a:pt x="299" y="178"/>
                  </a:cubicBezTo>
                  <a:cubicBezTo>
                    <a:pt x="299" y="179"/>
                    <a:pt x="299" y="179"/>
                    <a:pt x="299" y="179"/>
                  </a:cubicBezTo>
                  <a:cubicBezTo>
                    <a:pt x="300" y="179"/>
                    <a:pt x="300" y="179"/>
                    <a:pt x="300" y="179"/>
                  </a:cubicBezTo>
                  <a:cubicBezTo>
                    <a:pt x="299" y="180"/>
                    <a:pt x="299" y="180"/>
                    <a:pt x="299" y="180"/>
                  </a:cubicBezTo>
                  <a:cubicBezTo>
                    <a:pt x="300" y="180"/>
                    <a:pt x="300" y="180"/>
                    <a:pt x="300" y="180"/>
                  </a:cubicBezTo>
                  <a:cubicBezTo>
                    <a:pt x="300" y="180"/>
                    <a:pt x="300" y="180"/>
                    <a:pt x="300" y="180"/>
                  </a:cubicBezTo>
                  <a:cubicBezTo>
                    <a:pt x="299" y="181"/>
                    <a:pt x="299" y="181"/>
                    <a:pt x="299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0"/>
                    <a:pt x="297" y="180"/>
                    <a:pt x="297" y="180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7" y="178"/>
                    <a:pt x="297" y="178"/>
                    <a:pt x="297" y="178"/>
                  </a:cubicBezTo>
                  <a:cubicBezTo>
                    <a:pt x="296" y="178"/>
                    <a:pt x="296" y="178"/>
                    <a:pt x="296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5" y="177"/>
                    <a:pt x="295" y="177"/>
                    <a:pt x="295" y="177"/>
                  </a:cubicBezTo>
                  <a:cubicBezTo>
                    <a:pt x="294" y="177"/>
                    <a:pt x="294" y="177"/>
                    <a:pt x="294" y="177"/>
                  </a:cubicBezTo>
                  <a:cubicBezTo>
                    <a:pt x="294" y="177"/>
                    <a:pt x="294" y="177"/>
                    <a:pt x="294" y="177"/>
                  </a:cubicBezTo>
                  <a:cubicBezTo>
                    <a:pt x="293" y="177"/>
                    <a:pt x="293" y="177"/>
                    <a:pt x="293" y="177"/>
                  </a:cubicBezTo>
                  <a:cubicBezTo>
                    <a:pt x="293" y="178"/>
                    <a:pt x="293" y="178"/>
                    <a:pt x="293" y="178"/>
                  </a:cubicBezTo>
                  <a:cubicBezTo>
                    <a:pt x="294" y="178"/>
                    <a:pt x="294" y="178"/>
                    <a:pt x="294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6" y="178"/>
                    <a:pt x="296" y="178"/>
                    <a:pt x="296" y="178"/>
                  </a:cubicBezTo>
                  <a:cubicBezTo>
                    <a:pt x="296" y="179"/>
                    <a:pt x="296" y="179"/>
                    <a:pt x="296" y="179"/>
                  </a:cubicBezTo>
                  <a:cubicBezTo>
                    <a:pt x="295" y="180"/>
                    <a:pt x="295" y="180"/>
                    <a:pt x="295" y="180"/>
                  </a:cubicBezTo>
                  <a:cubicBezTo>
                    <a:pt x="295" y="180"/>
                    <a:pt x="295" y="180"/>
                    <a:pt x="295" y="180"/>
                  </a:cubicBezTo>
                  <a:cubicBezTo>
                    <a:pt x="296" y="180"/>
                    <a:pt x="296" y="180"/>
                    <a:pt x="296" y="180"/>
                  </a:cubicBezTo>
                  <a:cubicBezTo>
                    <a:pt x="296" y="180"/>
                    <a:pt x="296" y="180"/>
                    <a:pt x="296" y="180"/>
                  </a:cubicBezTo>
                  <a:cubicBezTo>
                    <a:pt x="296" y="181"/>
                    <a:pt x="296" y="181"/>
                    <a:pt x="296" y="181"/>
                  </a:cubicBezTo>
                  <a:cubicBezTo>
                    <a:pt x="296" y="181"/>
                    <a:pt x="296" y="181"/>
                    <a:pt x="296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6" y="182"/>
                    <a:pt x="296" y="182"/>
                    <a:pt x="296" y="182"/>
                  </a:cubicBezTo>
                  <a:cubicBezTo>
                    <a:pt x="295" y="183"/>
                    <a:pt x="295" y="183"/>
                    <a:pt x="295" y="183"/>
                  </a:cubicBezTo>
                  <a:cubicBezTo>
                    <a:pt x="294" y="184"/>
                    <a:pt x="294" y="184"/>
                    <a:pt x="294" y="184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97" y="182"/>
                    <a:pt x="297" y="182"/>
                    <a:pt x="297" y="182"/>
                  </a:cubicBezTo>
                  <a:cubicBezTo>
                    <a:pt x="298" y="182"/>
                    <a:pt x="298" y="182"/>
                    <a:pt x="298" y="182"/>
                  </a:cubicBezTo>
                  <a:cubicBezTo>
                    <a:pt x="298" y="183"/>
                    <a:pt x="298" y="183"/>
                    <a:pt x="298" y="183"/>
                  </a:cubicBezTo>
                  <a:cubicBezTo>
                    <a:pt x="298" y="183"/>
                    <a:pt x="298" y="183"/>
                    <a:pt x="298" y="183"/>
                  </a:cubicBezTo>
                  <a:cubicBezTo>
                    <a:pt x="297" y="183"/>
                    <a:pt x="297" y="183"/>
                    <a:pt x="297" y="183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8" y="184"/>
                    <a:pt x="298" y="184"/>
                    <a:pt x="298" y="184"/>
                  </a:cubicBezTo>
                  <a:cubicBezTo>
                    <a:pt x="299" y="185"/>
                    <a:pt x="299" y="185"/>
                    <a:pt x="299" y="185"/>
                  </a:cubicBezTo>
                  <a:cubicBezTo>
                    <a:pt x="298" y="185"/>
                    <a:pt x="298" y="185"/>
                    <a:pt x="298" y="185"/>
                  </a:cubicBezTo>
                  <a:cubicBezTo>
                    <a:pt x="297" y="185"/>
                    <a:pt x="297" y="185"/>
                    <a:pt x="297" y="185"/>
                  </a:cubicBezTo>
                  <a:cubicBezTo>
                    <a:pt x="297" y="185"/>
                    <a:pt x="297" y="185"/>
                    <a:pt x="297" y="185"/>
                  </a:cubicBezTo>
                  <a:cubicBezTo>
                    <a:pt x="298" y="185"/>
                    <a:pt x="298" y="185"/>
                    <a:pt x="298" y="185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8"/>
                    <a:pt x="298" y="188"/>
                    <a:pt x="298" y="188"/>
                  </a:cubicBezTo>
                  <a:cubicBezTo>
                    <a:pt x="299" y="189"/>
                    <a:pt x="299" y="189"/>
                    <a:pt x="299" y="189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7"/>
                    <a:pt x="299" y="187"/>
                    <a:pt x="299" y="187"/>
                  </a:cubicBezTo>
                  <a:cubicBezTo>
                    <a:pt x="299" y="187"/>
                    <a:pt x="299" y="187"/>
                    <a:pt x="299" y="187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90"/>
                    <a:pt x="300" y="190"/>
                    <a:pt x="300" y="190"/>
                  </a:cubicBezTo>
                  <a:cubicBezTo>
                    <a:pt x="301" y="190"/>
                    <a:pt x="301" y="190"/>
                    <a:pt x="301" y="190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1" y="190"/>
                    <a:pt x="301" y="190"/>
                    <a:pt x="301" y="190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2" y="189"/>
                    <a:pt x="302" y="189"/>
                    <a:pt x="302" y="189"/>
                  </a:cubicBezTo>
                  <a:cubicBezTo>
                    <a:pt x="302" y="190"/>
                    <a:pt x="302" y="190"/>
                    <a:pt x="302" y="190"/>
                  </a:cubicBezTo>
                  <a:cubicBezTo>
                    <a:pt x="302" y="190"/>
                    <a:pt x="302" y="190"/>
                    <a:pt x="302" y="190"/>
                  </a:cubicBezTo>
                  <a:cubicBezTo>
                    <a:pt x="302" y="191"/>
                    <a:pt x="302" y="191"/>
                    <a:pt x="302" y="191"/>
                  </a:cubicBezTo>
                  <a:cubicBezTo>
                    <a:pt x="301" y="191"/>
                    <a:pt x="301" y="191"/>
                    <a:pt x="301" y="191"/>
                  </a:cubicBezTo>
                  <a:cubicBezTo>
                    <a:pt x="301" y="191"/>
                    <a:pt x="301" y="191"/>
                    <a:pt x="301" y="191"/>
                  </a:cubicBezTo>
                  <a:cubicBezTo>
                    <a:pt x="302" y="192"/>
                    <a:pt x="302" y="192"/>
                    <a:pt x="302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4" y="192"/>
                    <a:pt x="304" y="192"/>
                    <a:pt x="304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3" y="194"/>
                    <a:pt x="303" y="194"/>
                    <a:pt x="303" y="194"/>
                  </a:cubicBezTo>
                  <a:cubicBezTo>
                    <a:pt x="303" y="195"/>
                    <a:pt x="303" y="195"/>
                    <a:pt x="303" y="195"/>
                  </a:cubicBezTo>
                  <a:cubicBezTo>
                    <a:pt x="303" y="195"/>
                    <a:pt x="303" y="195"/>
                    <a:pt x="303" y="195"/>
                  </a:cubicBezTo>
                  <a:cubicBezTo>
                    <a:pt x="303" y="196"/>
                    <a:pt x="303" y="196"/>
                    <a:pt x="303" y="196"/>
                  </a:cubicBezTo>
                  <a:cubicBezTo>
                    <a:pt x="304" y="197"/>
                    <a:pt x="304" y="197"/>
                    <a:pt x="304" y="197"/>
                  </a:cubicBezTo>
                  <a:cubicBezTo>
                    <a:pt x="304" y="197"/>
                    <a:pt x="304" y="197"/>
                    <a:pt x="304" y="197"/>
                  </a:cubicBezTo>
                  <a:cubicBezTo>
                    <a:pt x="304" y="198"/>
                    <a:pt x="304" y="198"/>
                    <a:pt x="304" y="198"/>
                  </a:cubicBezTo>
                  <a:cubicBezTo>
                    <a:pt x="304" y="199"/>
                    <a:pt x="304" y="199"/>
                    <a:pt x="304" y="199"/>
                  </a:cubicBezTo>
                  <a:cubicBezTo>
                    <a:pt x="303" y="199"/>
                    <a:pt x="303" y="199"/>
                    <a:pt x="303" y="199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3" y="201"/>
                    <a:pt x="303" y="201"/>
                    <a:pt x="303" y="201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198"/>
                    <a:pt x="302" y="198"/>
                    <a:pt x="302" y="198"/>
                  </a:cubicBezTo>
                  <a:cubicBezTo>
                    <a:pt x="302" y="197"/>
                    <a:pt x="302" y="197"/>
                    <a:pt x="302" y="197"/>
                  </a:cubicBezTo>
                  <a:cubicBezTo>
                    <a:pt x="302" y="198"/>
                    <a:pt x="302" y="198"/>
                    <a:pt x="302" y="198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200"/>
                    <a:pt x="302" y="200"/>
                    <a:pt x="302" y="200"/>
                  </a:cubicBezTo>
                  <a:cubicBezTo>
                    <a:pt x="302" y="201"/>
                    <a:pt x="302" y="201"/>
                    <a:pt x="302" y="201"/>
                  </a:cubicBezTo>
                  <a:cubicBezTo>
                    <a:pt x="302" y="202"/>
                    <a:pt x="302" y="202"/>
                    <a:pt x="302" y="202"/>
                  </a:cubicBezTo>
                  <a:cubicBezTo>
                    <a:pt x="302" y="203"/>
                    <a:pt x="302" y="203"/>
                    <a:pt x="302" y="203"/>
                  </a:cubicBezTo>
                  <a:cubicBezTo>
                    <a:pt x="302" y="203"/>
                    <a:pt x="302" y="203"/>
                    <a:pt x="302" y="203"/>
                  </a:cubicBezTo>
                  <a:cubicBezTo>
                    <a:pt x="301" y="203"/>
                    <a:pt x="301" y="203"/>
                    <a:pt x="301" y="203"/>
                  </a:cubicBezTo>
                  <a:cubicBezTo>
                    <a:pt x="301" y="202"/>
                    <a:pt x="301" y="202"/>
                    <a:pt x="301" y="202"/>
                  </a:cubicBezTo>
                  <a:cubicBezTo>
                    <a:pt x="300" y="202"/>
                    <a:pt x="300" y="202"/>
                    <a:pt x="300" y="202"/>
                  </a:cubicBezTo>
                  <a:cubicBezTo>
                    <a:pt x="301" y="204"/>
                    <a:pt x="301" y="204"/>
                    <a:pt x="301" y="204"/>
                  </a:cubicBezTo>
                  <a:cubicBezTo>
                    <a:pt x="300" y="205"/>
                    <a:pt x="300" y="205"/>
                    <a:pt x="300" y="205"/>
                  </a:cubicBezTo>
                  <a:cubicBezTo>
                    <a:pt x="301" y="205"/>
                    <a:pt x="301" y="205"/>
                    <a:pt x="301" y="205"/>
                  </a:cubicBezTo>
                  <a:cubicBezTo>
                    <a:pt x="301" y="205"/>
                    <a:pt x="301" y="205"/>
                    <a:pt x="301" y="205"/>
                  </a:cubicBezTo>
                  <a:cubicBezTo>
                    <a:pt x="300" y="205"/>
                    <a:pt x="300" y="205"/>
                    <a:pt x="300" y="205"/>
                  </a:cubicBezTo>
                  <a:cubicBezTo>
                    <a:pt x="299" y="205"/>
                    <a:pt x="299" y="205"/>
                    <a:pt x="299" y="205"/>
                  </a:cubicBezTo>
                  <a:cubicBezTo>
                    <a:pt x="299" y="204"/>
                    <a:pt x="299" y="204"/>
                    <a:pt x="299" y="204"/>
                  </a:cubicBezTo>
                  <a:cubicBezTo>
                    <a:pt x="299" y="203"/>
                    <a:pt x="299" y="203"/>
                    <a:pt x="299" y="203"/>
                  </a:cubicBezTo>
                  <a:cubicBezTo>
                    <a:pt x="299" y="202"/>
                    <a:pt x="299" y="202"/>
                    <a:pt x="299" y="202"/>
                  </a:cubicBezTo>
                  <a:cubicBezTo>
                    <a:pt x="299" y="203"/>
                    <a:pt x="299" y="203"/>
                    <a:pt x="299" y="203"/>
                  </a:cubicBezTo>
                  <a:cubicBezTo>
                    <a:pt x="298" y="203"/>
                    <a:pt x="298" y="203"/>
                    <a:pt x="298" y="203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8" y="201"/>
                    <a:pt x="298" y="201"/>
                    <a:pt x="298" y="201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7" y="202"/>
                    <a:pt x="297" y="202"/>
                    <a:pt x="297" y="202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2"/>
                    <a:pt x="297" y="202"/>
                    <a:pt x="297" y="202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0"/>
                    <a:pt x="296" y="200"/>
                    <a:pt x="296" y="200"/>
                  </a:cubicBezTo>
                  <a:cubicBezTo>
                    <a:pt x="295" y="199"/>
                    <a:pt x="295" y="199"/>
                    <a:pt x="295" y="199"/>
                  </a:cubicBezTo>
                  <a:cubicBezTo>
                    <a:pt x="295" y="198"/>
                    <a:pt x="295" y="198"/>
                    <a:pt x="295" y="198"/>
                  </a:cubicBezTo>
                  <a:cubicBezTo>
                    <a:pt x="295" y="199"/>
                    <a:pt x="295" y="199"/>
                    <a:pt x="295" y="199"/>
                  </a:cubicBezTo>
                  <a:cubicBezTo>
                    <a:pt x="295" y="200"/>
                    <a:pt x="295" y="200"/>
                    <a:pt x="295" y="200"/>
                  </a:cubicBezTo>
                  <a:cubicBezTo>
                    <a:pt x="295" y="201"/>
                    <a:pt x="295" y="201"/>
                    <a:pt x="295" y="201"/>
                  </a:cubicBezTo>
                  <a:cubicBezTo>
                    <a:pt x="295" y="201"/>
                    <a:pt x="295" y="201"/>
                    <a:pt x="295" y="201"/>
                  </a:cubicBezTo>
                  <a:cubicBezTo>
                    <a:pt x="294" y="200"/>
                    <a:pt x="294" y="200"/>
                    <a:pt x="294" y="200"/>
                  </a:cubicBezTo>
                  <a:cubicBezTo>
                    <a:pt x="294" y="199"/>
                    <a:pt x="294" y="199"/>
                    <a:pt x="294" y="199"/>
                  </a:cubicBezTo>
                  <a:cubicBezTo>
                    <a:pt x="294" y="199"/>
                    <a:pt x="294" y="199"/>
                    <a:pt x="294" y="199"/>
                  </a:cubicBezTo>
                  <a:cubicBezTo>
                    <a:pt x="293" y="199"/>
                    <a:pt x="293" y="199"/>
                    <a:pt x="293" y="199"/>
                  </a:cubicBezTo>
                  <a:cubicBezTo>
                    <a:pt x="293" y="198"/>
                    <a:pt x="293" y="198"/>
                    <a:pt x="293" y="198"/>
                  </a:cubicBezTo>
                  <a:cubicBezTo>
                    <a:pt x="292" y="197"/>
                    <a:pt x="292" y="197"/>
                    <a:pt x="292" y="197"/>
                  </a:cubicBezTo>
                  <a:cubicBezTo>
                    <a:pt x="292" y="197"/>
                    <a:pt x="292" y="197"/>
                    <a:pt x="292" y="197"/>
                  </a:cubicBezTo>
                  <a:cubicBezTo>
                    <a:pt x="292" y="196"/>
                    <a:pt x="292" y="196"/>
                    <a:pt x="292" y="196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2" y="198"/>
                    <a:pt x="292" y="198"/>
                    <a:pt x="292" y="198"/>
                  </a:cubicBezTo>
                  <a:cubicBezTo>
                    <a:pt x="292" y="199"/>
                    <a:pt x="292" y="199"/>
                    <a:pt x="292" y="199"/>
                  </a:cubicBezTo>
                  <a:cubicBezTo>
                    <a:pt x="291" y="198"/>
                    <a:pt x="291" y="198"/>
                    <a:pt x="291" y="198"/>
                  </a:cubicBezTo>
                  <a:cubicBezTo>
                    <a:pt x="291" y="198"/>
                    <a:pt x="291" y="198"/>
                    <a:pt x="291" y="198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0" y="197"/>
                    <a:pt x="290" y="197"/>
                    <a:pt x="290" y="197"/>
                  </a:cubicBezTo>
                  <a:cubicBezTo>
                    <a:pt x="289" y="196"/>
                    <a:pt x="289" y="196"/>
                    <a:pt x="289" y="196"/>
                  </a:cubicBezTo>
                  <a:cubicBezTo>
                    <a:pt x="289" y="195"/>
                    <a:pt x="289" y="195"/>
                    <a:pt x="289" y="195"/>
                  </a:cubicBezTo>
                  <a:cubicBezTo>
                    <a:pt x="288" y="195"/>
                    <a:pt x="288" y="195"/>
                    <a:pt x="288" y="195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7" y="195"/>
                    <a:pt x="287" y="195"/>
                    <a:pt x="287" y="195"/>
                  </a:cubicBezTo>
                  <a:cubicBezTo>
                    <a:pt x="287" y="196"/>
                    <a:pt x="287" y="196"/>
                    <a:pt x="287" y="196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9" y="198"/>
                    <a:pt x="289" y="198"/>
                    <a:pt x="289" y="198"/>
                  </a:cubicBezTo>
                  <a:cubicBezTo>
                    <a:pt x="289" y="198"/>
                    <a:pt x="289" y="198"/>
                    <a:pt x="289" y="198"/>
                  </a:cubicBezTo>
                  <a:cubicBezTo>
                    <a:pt x="289" y="199"/>
                    <a:pt x="289" y="199"/>
                    <a:pt x="289" y="199"/>
                  </a:cubicBezTo>
                  <a:cubicBezTo>
                    <a:pt x="289" y="200"/>
                    <a:pt x="289" y="200"/>
                    <a:pt x="289" y="200"/>
                  </a:cubicBezTo>
                  <a:cubicBezTo>
                    <a:pt x="289" y="200"/>
                    <a:pt x="289" y="200"/>
                    <a:pt x="289" y="200"/>
                  </a:cubicBezTo>
                  <a:cubicBezTo>
                    <a:pt x="290" y="200"/>
                    <a:pt x="290" y="200"/>
                    <a:pt x="290" y="200"/>
                  </a:cubicBezTo>
                  <a:cubicBezTo>
                    <a:pt x="291" y="200"/>
                    <a:pt x="291" y="200"/>
                    <a:pt x="291" y="200"/>
                  </a:cubicBezTo>
                  <a:cubicBezTo>
                    <a:pt x="291" y="201"/>
                    <a:pt x="291" y="201"/>
                    <a:pt x="291" y="201"/>
                  </a:cubicBezTo>
                  <a:cubicBezTo>
                    <a:pt x="291" y="201"/>
                    <a:pt x="291" y="201"/>
                    <a:pt x="291" y="201"/>
                  </a:cubicBezTo>
                  <a:cubicBezTo>
                    <a:pt x="292" y="201"/>
                    <a:pt x="292" y="201"/>
                    <a:pt x="292" y="201"/>
                  </a:cubicBezTo>
                  <a:cubicBezTo>
                    <a:pt x="291" y="202"/>
                    <a:pt x="291" y="202"/>
                    <a:pt x="291" y="202"/>
                  </a:cubicBezTo>
                  <a:cubicBezTo>
                    <a:pt x="292" y="202"/>
                    <a:pt x="292" y="202"/>
                    <a:pt x="292" y="202"/>
                  </a:cubicBezTo>
                  <a:cubicBezTo>
                    <a:pt x="292" y="202"/>
                    <a:pt x="292" y="202"/>
                    <a:pt x="292" y="202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4" y="204"/>
                    <a:pt x="294" y="204"/>
                    <a:pt x="294" y="204"/>
                  </a:cubicBezTo>
                  <a:cubicBezTo>
                    <a:pt x="294" y="204"/>
                    <a:pt x="294" y="204"/>
                    <a:pt x="294" y="204"/>
                  </a:cubicBezTo>
                  <a:cubicBezTo>
                    <a:pt x="293" y="205"/>
                    <a:pt x="293" y="205"/>
                    <a:pt x="293" y="205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6"/>
                    <a:pt x="294" y="206"/>
                    <a:pt x="294" y="206"/>
                  </a:cubicBezTo>
                  <a:cubicBezTo>
                    <a:pt x="294" y="206"/>
                    <a:pt x="294" y="206"/>
                    <a:pt x="294" y="206"/>
                  </a:cubicBezTo>
                  <a:cubicBezTo>
                    <a:pt x="295" y="205"/>
                    <a:pt x="295" y="205"/>
                    <a:pt x="295" y="205"/>
                  </a:cubicBezTo>
                  <a:cubicBezTo>
                    <a:pt x="295" y="206"/>
                    <a:pt x="295" y="206"/>
                    <a:pt x="295" y="206"/>
                  </a:cubicBezTo>
                  <a:cubicBezTo>
                    <a:pt x="295" y="206"/>
                    <a:pt x="295" y="206"/>
                    <a:pt x="295" y="206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6" y="207"/>
                    <a:pt x="296" y="207"/>
                    <a:pt x="296" y="207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4" y="208"/>
                    <a:pt x="294" y="208"/>
                    <a:pt x="294" y="208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5" y="209"/>
                    <a:pt x="295" y="209"/>
                    <a:pt x="295" y="209"/>
                  </a:cubicBezTo>
                  <a:cubicBezTo>
                    <a:pt x="295" y="209"/>
                    <a:pt x="295" y="209"/>
                    <a:pt x="295" y="209"/>
                  </a:cubicBezTo>
                  <a:cubicBezTo>
                    <a:pt x="295" y="209"/>
                    <a:pt x="295" y="209"/>
                    <a:pt x="295" y="209"/>
                  </a:cubicBezTo>
                  <a:close/>
                  <a:moveTo>
                    <a:pt x="221" y="190"/>
                  </a:moveTo>
                  <a:cubicBezTo>
                    <a:pt x="221" y="190"/>
                    <a:pt x="221" y="190"/>
                    <a:pt x="221" y="190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3" y="189"/>
                    <a:pt x="223" y="189"/>
                    <a:pt x="223" y="189"/>
                  </a:cubicBezTo>
                  <a:cubicBezTo>
                    <a:pt x="223" y="189"/>
                    <a:pt x="223" y="189"/>
                    <a:pt x="223" y="189"/>
                  </a:cubicBezTo>
                  <a:cubicBezTo>
                    <a:pt x="224" y="189"/>
                    <a:pt x="224" y="189"/>
                    <a:pt x="224" y="189"/>
                  </a:cubicBezTo>
                  <a:cubicBezTo>
                    <a:pt x="224" y="189"/>
                    <a:pt x="224" y="189"/>
                    <a:pt x="224" y="189"/>
                  </a:cubicBezTo>
                  <a:cubicBezTo>
                    <a:pt x="225" y="189"/>
                    <a:pt x="225" y="189"/>
                    <a:pt x="225" y="189"/>
                  </a:cubicBezTo>
                  <a:cubicBezTo>
                    <a:pt x="225" y="190"/>
                    <a:pt x="225" y="190"/>
                    <a:pt x="225" y="190"/>
                  </a:cubicBezTo>
                  <a:cubicBezTo>
                    <a:pt x="224" y="191"/>
                    <a:pt x="224" y="191"/>
                    <a:pt x="224" y="191"/>
                  </a:cubicBezTo>
                  <a:cubicBezTo>
                    <a:pt x="224" y="191"/>
                    <a:pt x="224" y="191"/>
                    <a:pt x="224" y="191"/>
                  </a:cubicBezTo>
                  <a:cubicBezTo>
                    <a:pt x="224" y="192"/>
                    <a:pt x="224" y="192"/>
                    <a:pt x="224" y="192"/>
                  </a:cubicBezTo>
                  <a:cubicBezTo>
                    <a:pt x="224" y="193"/>
                    <a:pt x="224" y="193"/>
                    <a:pt x="224" y="193"/>
                  </a:cubicBezTo>
                  <a:cubicBezTo>
                    <a:pt x="224" y="193"/>
                    <a:pt x="224" y="193"/>
                    <a:pt x="224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28" y="192"/>
                    <a:pt x="228" y="192"/>
                    <a:pt x="228" y="192"/>
                  </a:cubicBezTo>
                  <a:cubicBezTo>
                    <a:pt x="228" y="192"/>
                    <a:pt x="228" y="192"/>
                    <a:pt x="228" y="192"/>
                  </a:cubicBezTo>
                  <a:cubicBezTo>
                    <a:pt x="229" y="192"/>
                    <a:pt x="229" y="192"/>
                    <a:pt x="229" y="192"/>
                  </a:cubicBezTo>
                  <a:cubicBezTo>
                    <a:pt x="229" y="191"/>
                    <a:pt x="229" y="191"/>
                    <a:pt x="229" y="191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1" y="190"/>
                    <a:pt x="231" y="190"/>
                    <a:pt x="231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3" y="189"/>
                    <a:pt x="233" y="189"/>
                    <a:pt x="233" y="189"/>
                  </a:cubicBezTo>
                  <a:cubicBezTo>
                    <a:pt x="233" y="188"/>
                    <a:pt x="233" y="188"/>
                    <a:pt x="233" y="188"/>
                  </a:cubicBezTo>
                  <a:cubicBezTo>
                    <a:pt x="233" y="187"/>
                    <a:pt x="233" y="187"/>
                    <a:pt x="233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6" y="186"/>
                    <a:pt x="236" y="186"/>
                    <a:pt x="236" y="186"/>
                  </a:cubicBezTo>
                  <a:cubicBezTo>
                    <a:pt x="236" y="187"/>
                    <a:pt x="236" y="187"/>
                    <a:pt x="236" y="187"/>
                  </a:cubicBezTo>
                  <a:cubicBezTo>
                    <a:pt x="236" y="187"/>
                    <a:pt x="236" y="187"/>
                    <a:pt x="236" y="187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5" y="188"/>
                    <a:pt x="235" y="188"/>
                    <a:pt x="235" y="188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7" y="188"/>
                    <a:pt x="237" y="188"/>
                    <a:pt x="237" y="188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7" y="190"/>
                    <a:pt x="237" y="190"/>
                    <a:pt x="237" y="190"/>
                  </a:cubicBezTo>
                  <a:cubicBezTo>
                    <a:pt x="237" y="190"/>
                    <a:pt x="237" y="190"/>
                    <a:pt x="237" y="190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8" y="191"/>
                    <a:pt x="238" y="191"/>
                    <a:pt x="238" y="191"/>
                  </a:cubicBezTo>
                  <a:cubicBezTo>
                    <a:pt x="238" y="191"/>
                    <a:pt x="238" y="191"/>
                    <a:pt x="238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2"/>
                    <a:pt x="239" y="192"/>
                    <a:pt x="239" y="192"/>
                  </a:cubicBezTo>
                  <a:cubicBezTo>
                    <a:pt x="240" y="192"/>
                    <a:pt x="240" y="192"/>
                    <a:pt x="240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2" y="193"/>
                    <a:pt x="242" y="193"/>
                    <a:pt x="242" y="193"/>
                  </a:cubicBezTo>
                  <a:cubicBezTo>
                    <a:pt x="243" y="193"/>
                    <a:pt x="243" y="193"/>
                    <a:pt x="243" y="193"/>
                  </a:cubicBezTo>
                  <a:cubicBezTo>
                    <a:pt x="243" y="192"/>
                    <a:pt x="243" y="192"/>
                    <a:pt x="243" y="192"/>
                  </a:cubicBezTo>
                  <a:cubicBezTo>
                    <a:pt x="244" y="191"/>
                    <a:pt x="244" y="191"/>
                    <a:pt x="244" y="191"/>
                  </a:cubicBezTo>
                  <a:cubicBezTo>
                    <a:pt x="244" y="191"/>
                    <a:pt x="244" y="191"/>
                    <a:pt x="244" y="191"/>
                  </a:cubicBezTo>
                  <a:cubicBezTo>
                    <a:pt x="245" y="191"/>
                    <a:pt x="245" y="191"/>
                    <a:pt x="245" y="191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4" y="190"/>
                    <a:pt x="244" y="190"/>
                    <a:pt x="244" y="190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5" y="189"/>
                    <a:pt x="245" y="189"/>
                    <a:pt x="245" y="189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3" y="189"/>
                    <a:pt x="243" y="189"/>
                    <a:pt x="243" y="189"/>
                  </a:cubicBezTo>
                  <a:cubicBezTo>
                    <a:pt x="242" y="189"/>
                    <a:pt x="242" y="189"/>
                    <a:pt x="242" y="189"/>
                  </a:cubicBezTo>
                  <a:cubicBezTo>
                    <a:pt x="242" y="188"/>
                    <a:pt x="242" y="188"/>
                    <a:pt x="242" y="188"/>
                  </a:cubicBezTo>
                  <a:cubicBezTo>
                    <a:pt x="242" y="188"/>
                    <a:pt x="242" y="188"/>
                    <a:pt x="242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8"/>
                    <a:pt x="240" y="188"/>
                    <a:pt x="240" y="188"/>
                  </a:cubicBezTo>
                  <a:cubicBezTo>
                    <a:pt x="240" y="188"/>
                    <a:pt x="240" y="188"/>
                    <a:pt x="240" y="188"/>
                  </a:cubicBezTo>
                  <a:cubicBezTo>
                    <a:pt x="241" y="188"/>
                    <a:pt x="241" y="188"/>
                    <a:pt x="241" y="188"/>
                  </a:cubicBezTo>
                  <a:cubicBezTo>
                    <a:pt x="242" y="187"/>
                    <a:pt x="242" y="187"/>
                    <a:pt x="242" y="187"/>
                  </a:cubicBezTo>
                  <a:cubicBezTo>
                    <a:pt x="242" y="187"/>
                    <a:pt x="242" y="187"/>
                    <a:pt x="242" y="187"/>
                  </a:cubicBezTo>
                  <a:cubicBezTo>
                    <a:pt x="241" y="187"/>
                    <a:pt x="241" y="187"/>
                    <a:pt x="241" y="187"/>
                  </a:cubicBezTo>
                  <a:cubicBezTo>
                    <a:pt x="241" y="186"/>
                    <a:pt x="241" y="186"/>
                    <a:pt x="241" y="186"/>
                  </a:cubicBezTo>
                  <a:cubicBezTo>
                    <a:pt x="241" y="185"/>
                    <a:pt x="241" y="185"/>
                    <a:pt x="241" y="185"/>
                  </a:cubicBezTo>
                  <a:cubicBezTo>
                    <a:pt x="241" y="185"/>
                    <a:pt x="241" y="185"/>
                    <a:pt x="241" y="185"/>
                  </a:cubicBezTo>
                  <a:cubicBezTo>
                    <a:pt x="241" y="184"/>
                    <a:pt x="241" y="184"/>
                    <a:pt x="241" y="184"/>
                  </a:cubicBezTo>
                  <a:cubicBezTo>
                    <a:pt x="241" y="184"/>
                    <a:pt x="241" y="184"/>
                    <a:pt x="241" y="184"/>
                  </a:cubicBezTo>
                  <a:cubicBezTo>
                    <a:pt x="240" y="183"/>
                    <a:pt x="240" y="183"/>
                    <a:pt x="240" y="183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0"/>
                    <a:pt x="238" y="180"/>
                    <a:pt x="238" y="180"/>
                  </a:cubicBezTo>
                  <a:cubicBezTo>
                    <a:pt x="237" y="179"/>
                    <a:pt x="237" y="179"/>
                    <a:pt x="237" y="179"/>
                  </a:cubicBezTo>
                  <a:cubicBezTo>
                    <a:pt x="236" y="179"/>
                    <a:pt x="236" y="179"/>
                    <a:pt x="236" y="179"/>
                  </a:cubicBezTo>
                  <a:cubicBezTo>
                    <a:pt x="235" y="179"/>
                    <a:pt x="235" y="179"/>
                    <a:pt x="235" y="179"/>
                  </a:cubicBezTo>
                  <a:cubicBezTo>
                    <a:pt x="234" y="178"/>
                    <a:pt x="234" y="178"/>
                    <a:pt x="234" y="178"/>
                  </a:cubicBezTo>
                  <a:cubicBezTo>
                    <a:pt x="235" y="177"/>
                    <a:pt x="235" y="177"/>
                    <a:pt x="235" y="177"/>
                  </a:cubicBezTo>
                  <a:cubicBezTo>
                    <a:pt x="235" y="177"/>
                    <a:pt x="235" y="177"/>
                    <a:pt x="235" y="177"/>
                  </a:cubicBezTo>
                  <a:cubicBezTo>
                    <a:pt x="234" y="177"/>
                    <a:pt x="234" y="177"/>
                    <a:pt x="234" y="177"/>
                  </a:cubicBezTo>
                  <a:cubicBezTo>
                    <a:pt x="234" y="176"/>
                    <a:pt x="234" y="176"/>
                    <a:pt x="234" y="176"/>
                  </a:cubicBezTo>
                  <a:cubicBezTo>
                    <a:pt x="234" y="176"/>
                    <a:pt x="234" y="176"/>
                    <a:pt x="234" y="176"/>
                  </a:cubicBezTo>
                  <a:cubicBezTo>
                    <a:pt x="233" y="177"/>
                    <a:pt x="233" y="177"/>
                    <a:pt x="233" y="177"/>
                  </a:cubicBezTo>
                  <a:cubicBezTo>
                    <a:pt x="233" y="178"/>
                    <a:pt x="233" y="178"/>
                    <a:pt x="233" y="178"/>
                  </a:cubicBezTo>
                  <a:cubicBezTo>
                    <a:pt x="232" y="178"/>
                    <a:pt x="232" y="178"/>
                    <a:pt x="232" y="178"/>
                  </a:cubicBezTo>
                  <a:cubicBezTo>
                    <a:pt x="232" y="178"/>
                    <a:pt x="232" y="178"/>
                    <a:pt x="232" y="178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232" y="176"/>
                    <a:pt x="232" y="176"/>
                    <a:pt x="232" y="176"/>
                  </a:cubicBezTo>
                  <a:cubicBezTo>
                    <a:pt x="232" y="175"/>
                    <a:pt x="232" y="175"/>
                    <a:pt x="232" y="175"/>
                  </a:cubicBezTo>
                  <a:cubicBezTo>
                    <a:pt x="232" y="175"/>
                    <a:pt x="232" y="175"/>
                    <a:pt x="232" y="175"/>
                  </a:cubicBezTo>
                  <a:cubicBezTo>
                    <a:pt x="233" y="175"/>
                    <a:pt x="233" y="175"/>
                    <a:pt x="233" y="175"/>
                  </a:cubicBezTo>
                  <a:cubicBezTo>
                    <a:pt x="233" y="175"/>
                    <a:pt x="233" y="175"/>
                    <a:pt x="233" y="175"/>
                  </a:cubicBezTo>
                  <a:cubicBezTo>
                    <a:pt x="233" y="174"/>
                    <a:pt x="233" y="174"/>
                    <a:pt x="233" y="174"/>
                  </a:cubicBezTo>
                  <a:cubicBezTo>
                    <a:pt x="232" y="174"/>
                    <a:pt x="232" y="174"/>
                    <a:pt x="232" y="174"/>
                  </a:cubicBezTo>
                  <a:cubicBezTo>
                    <a:pt x="232" y="174"/>
                    <a:pt x="232" y="174"/>
                    <a:pt x="232" y="174"/>
                  </a:cubicBezTo>
                  <a:cubicBezTo>
                    <a:pt x="232" y="173"/>
                    <a:pt x="232" y="173"/>
                    <a:pt x="232" y="173"/>
                  </a:cubicBezTo>
                  <a:cubicBezTo>
                    <a:pt x="232" y="172"/>
                    <a:pt x="232" y="172"/>
                    <a:pt x="232" y="172"/>
                  </a:cubicBezTo>
                  <a:cubicBezTo>
                    <a:pt x="232" y="172"/>
                    <a:pt x="232" y="172"/>
                    <a:pt x="232" y="172"/>
                  </a:cubicBezTo>
                  <a:cubicBezTo>
                    <a:pt x="230" y="173"/>
                    <a:pt x="230" y="173"/>
                    <a:pt x="230" y="173"/>
                  </a:cubicBezTo>
                  <a:cubicBezTo>
                    <a:pt x="229" y="174"/>
                    <a:pt x="229" y="174"/>
                    <a:pt x="229" y="174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28" y="176"/>
                    <a:pt x="228" y="176"/>
                    <a:pt x="228" y="176"/>
                  </a:cubicBezTo>
                  <a:cubicBezTo>
                    <a:pt x="228" y="177"/>
                    <a:pt x="228" y="177"/>
                    <a:pt x="228" y="177"/>
                  </a:cubicBezTo>
                  <a:cubicBezTo>
                    <a:pt x="227" y="177"/>
                    <a:pt x="227" y="177"/>
                    <a:pt x="227" y="177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6" y="179"/>
                    <a:pt x="226" y="179"/>
                    <a:pt x="226" y="179"/>
                  </a:cubicBezTo>
                  <a:cubicBezTo>
                    <a:pt x="227" y="180"/>
                    <a:pt x="227" y="180"/>
                    <a:pt x="227" y="180"/>
                  </a:cubicBezTo>
                  <a:cubicBezTo>
                    <a:pt x="226" y="180"/>
                    <a:pt x="226" y="180"/>
                    <a:pt x="226" y="180"/>
                  </a:cubicBezTo>
                  <a:cubicBezTo>
                    <a:pt x="226" y="181"/>
                    <a:pt x="226" y="181"/>
                    <a:pt x="226" y="181"/>
                  </a:cubicBezTo>
                  <a:cubicBezTo>
                    <a:pt x="226" y="181"/>
                    <a:pt x="226" y="181"/>
                    <a:pt x="226" y="181"/>
                  </a:cubicBezTo>
                  <a:cubicBezTo>
                    <a:pt x="225" y="182"/>
                    <a:pt x="225" y="182"/>
                    <a:pt x="225" y="182"/>
                  </a:cubicBezTo>
                  <a:cubicBezTo>
                    <a:pt x="224" y="183"/>
                    <a:pt x="224" y="183"/>
                    <a:pt x="224" y="183"/>
                  </a:cubicBezTo>
                  <a:cubicBezTo>
                    <a:pt x="224" y="184"/>
                    <a:pt x="224" y="184"/>
                    <a:pt x="224" y="184"/>
                  </a:cubicBezTo>
                  <a:cubicBezTo>
                    <a:pt x="224" y="184"/>
                    <a:pt x="224" y="184"/>
                    <a:pt x="224" y="184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3" y="186"/>
                    <a:pt x="223" y="186"/>
                    <a:pt x="223" y="186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1" y="189"/>
                    <a:pt x="221" y="189"/>
                    <a:pt x="221" y="189"/>
                  </a:cubicBezTo>
                  <a:cubicBezTo>
                    <a:pt x="221" y="190"/>
                    <a:pt x="221" y="190"/>
                    <a:pt x="221" y="190"/>
                  </a:cubicBezTo>
                  <a:close/>
                  <a:moveTo>
                    <a:pt x="228" y="201"/>
                  </a:moveTo>
                  <a:cubicBezTo>
                    <a:pt x="228" y="201"/>
                    <a:pt x="228" y="201"/>
                    <a:pt x="228" y="201"/>
                  </a:cubicBezTo>
                  <a:cubicBezTo>
                    <a:pt x="229" y="201"/>
                    <a:pt x="229" y="201"/>
                    <a:pt x="229" y="201"/>
                  </a:cubicBezTo>
                  <a:cubicBezTo>
                    <a:pt x="229" y="200"/>
                    <a:pt x="229" y="200"/>
                    <a:pt x="229" y="200"/>
                  </a:cubicBezTo>
                  <a:cubicBezTo>
                    <a:pt x="230" y="200"/>
                    <a:pt x="230" y="200"/>
                    <a:pt x="230" y="200"/>
                  </a:cubicBezTo>
                  <a:cubicBezTo>
                    <a:pt x="230" y="201"/>
                    <a:pt x="230" y="201"/>
                    <a:pt x="230" y="201"/>
                  </a:cubicBezTo>
                  <a:cubicBezTo>
                    <a:pt x="231" y="201"/>
                    <a:pt x="231" y="201"/>
                    <a:pt x="231" y="201"/>
                  </a:cubicBezTo>
                  <a:cubicBezTo>
                    <a:pt x="231" y="201"/>
                    <a:pt x="231" y="201"/>
                    <a:pt x="231" y="201"/>
                  </a:cubicBezTo>
                  <a:cubicBezTo>
                    <a:pt x="232" y="200"/>
                    <a:pt x="232" y="200"/>
                    <a:pt x="232" y="200"/>
                  </a:cubicBezTo>
                  <a:cubicBezTo>
                    <a:pt x="233" y="200"/>
                    <a:pt x="233" y="200"/>
                    <a:pt x="233" y="200"/>
                  </a:cubicBezTo>
                  <a:cubicBezTo>
                    <a:pt x="234" y="199"/>
                    <a:pt x="234" y="199"/>
                    <a:pt x="234" y="199"/>
                  </a:cubicBezTo>
                  <a:cubicBezTo>
                    <a:pt x="235" y="198"/>
                    <a:pt x="235" y="198"/>
                    <a:pt x="235" y="198"/>
                  </a:cubicBezTo>
                  <a:cubicBezTo>
                    <a:pt x="235" y="198"/>
                    <a:pt x="235" y="198"/>
                    <a:pt x="235" y="198"/>
                  </a:cubicBezTo>
                  <a:cubicBezTo>
                    <a:pt x="236" y="198"/>
                    <a:pt x="236" y="198"/>
                    <a:pt x="236" y="198"/>
                  </a:cubicBezTo>
                  <a:cubicBezTo>
                    <a:pt x="236" y="197"/>
                    <a:pt x="236" y="197"/>
                    <a:pt x="236" y="197"/>
                  </a:cubicBezTo>
                  <a:cubicBezTo>
                    <a:pt x="237" y="197"/>
                    <a:pt x="237" y="197"/>
                    <a:pt x="237" y="197"/>
                  </a:cubicBezTo>
                  <a:cubicBezTo>
                    <a:pt x="237" y="196"/>
                    <a:pt x="237" y="196"/>
                    <a:pt x="237" y="196"/>
                  </a:cubicBezTo>
                  <a:cubicBezTo>
                    <a:pt x="236" y="196"/>
                    <a:pt x="236" y="196"/>
                    <a:pt x="236" y="196"/>
                  </a:cubicBezTo>
                  <a:cubicBezTo>
                    <a:pt x="236" y="196"/>
                    <a:pt x="236" y="196"/>
                    <a:pt x="236" y="196"/>
                  </a:cubicBezTo>
                  <a:cubicBezTo>
                    <a:pt x="235" y="196"/>
                    <a:pt x="235" y="196"/>
                    <a:pt x="235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3" y="196"/>
                    <a:pt x="233" y="196"/>
                    <a:pt x="233" y="196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1" y="196"/>
                    <a:pt x="231" y="196"/>
                    <a:pt x="231" y="196"/>
                  </a:cubicBezTo>
                  <a:cubicBezTo>
                    <a:pt x="230" y="197"/>
                    <a:pt x="230" y="197"/>
                    <a:pt x="230" y="197"/>
                  </a:cubicBezTo>
                  <a:cubicBezTo>
                    <a:pt x="230" y="198"/>
                    <a:pt x="230" y="198"/>
                    <a:pt x="230" y="198"/>
                  </a:cubicBezTo>
                  <a:cubicBezTo>
                    <a:pt x="229" y="198"/>
                    <a:pt x="229" y="198"/>
                    <a:pt x="229" y="198"/>
                  </a:cubicBezTo>
                  <a:cubicBezTo>
                    <a:pt x="228" y="198"/>
                    <a:pt x="228" y="198"/>
                    <a:pt x="228" y="198"/>
                  </a:cubicBezTo>
                  <a:cubicBezTo>
                    <a:pt x="228" y="199"/>
                    <a:pt x="228" y="199"/>
                    <a:pt x="228" y="199"/>
                  </a:cubicBezTo>
                  <a:cubicBezTo>
                    <a:pt x="228" y="199"/>
                    <a:pt x="228" y="199"/>
                    <a:pt x="228" y="199"/>
                  </a:cubicBezTo>
                  <a:cubicBezTo>
                    <a:pt x="228" y="200"/>
                    <a:pt x="228" y="200"/>
                    <a:pt x="228" y="200"/>
                  </a:cubicBezTo>
                  <a:cubicBezTo>
                    <a:pt x="228" y="201"/>
                    <a:pt x="228" y="201"/>
                    <a:pt x="228" y="201"/>
                  </a:cubicBezTo>
                  <a:cubicBezTo>
                    <a:pt x="228" y="201"/>
                    <a:pt x="228" y="201"/>
                    <a:pt x="228" y="201"/>
                  </a:cubicBezTo>
                  <a:close/>
                  <a:moveTo>
                    <a:pt x="300" y="206"/>
                  </a:moveTo>
                  <a:cubicBezTo>
                    <a:pt x="300" y="207"/>
                    <a:pt x="300" y="207"/>
                    <a:pt x="300" y="207"/>
                  </a:cubicBezTo>
                  <a:cubicBezTo>
                    <a:pt x="301" y="207"/>
                    <a:pt x="301" y="207"/>
                    <a:pt x="301" y="207"/>
                  </a:cubicBezTo>
                  <a:cubicBezTo>
                    <a:pt x="301" y="207"/>
                    <a:pt x="301" y="207"/>
                    <a:pt x="301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1" y="206"/>
                    <a:pt x="301" y="206"/>
                    <a:pt x="301" y="206"/>
                  </a:cubicBezTo>
                  <a:cubicBezTo>
                    <a:pt x="300" y="206"/>
                    <a:pt x="300" y="206"/>
                    <a:pt x="300" y="206"/>
                  </a:cubicBezTo>
                  <a:cubicBezTo>
                    <a:pt x="300" y="206"/>
                    <a:pt x="300" y="206"/>
                    <a:pt x="300" y="206"/>
                  </a:cubicBezTo>
                  <a:close/>
                  <a:moveTo>
                    <a:pt x="277" y="201"/>
                  </a:moveTo>
                  <a:cubicBezTo>
                    <a:pt x="278" y="201"/>
                    <a:pt x="278" y="201"/>
                    <a:pt x="278" y="201"/>
                  </a:cubicBezTo>
                  <a:cubicBezTo>
                    <a:pt x="278" y="202"/>
                    <a:pt x="278" y="202"/>
                    <a:pt x="278" y="202"/>
                  </a:cubicBezTo>
                  <a:cubicBezTo>
                    <a:pt x="279" y="202"/>
                    <a:pt x="279" y="202"/>
                    <a:pt x="279" y="202"/>
                  </a:cubicBezTo>
                  <a:cubicBezTo>
                    <a:pt x="278" y="202"/>
                    <a:pt x="278" y="202"/>
                    <a:pt x="278" y="202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2"/>
                    <a:pt x="280" y="202"/>
                    <a:pt x="280" y="202"/>
                  </a:cubicBezTo>
                  <a:cubicBezTo>
                    <a:pt x="280" y="202"/>
                    <a:pt x="280" y="202"/>
                    <a:pt x="280" y="202"/>
                  </a:cubicBezTo>
                  <a:cubicBezTo>
                    <a:pt x="279" y="202"/>
                    <a:pt x="279" y="202"/>
                    <a:pt x="279" y="202"/>
                  </a:cubicBezTo>
                  <a:cubicBezTo>
                    <a:pt x="279" y="201"/>
                    <a:pt x="279" y="201"/>
                    <a:pt x="279" y="201"/>
                  </a:cubicBezTo>
                  <a:cubicBezTo>
                    <a:pt x="278" y="201"/>
                    <a:pt x="278" y="201"/>
                    <a:pt x="278" y="201"/>
                  </a:cubicBezTo>
                  <a:cubicBezTo>
                    <a:pt x="278" y="201"/>
                    <a:pt x="278" y="201"/>
                    <a:pt x="278" y="201"/>
                  </a:cubicBezTo>
                  <a:cubicBezTo>
                    <a:pt x="277" y="201"/>
                    <a:pt x="277" y="201"/>
                    <a:pt x="277" y="201"/>
                  </a:cubicBezTo>
                  <a:close/>
                  <a:moveTo>
                    <a:pt x="299" y="212"/>
                  </a:moveTo>
                  <a:cubicBezTo>
                    <a:pt x="298" y="211"/>
                    <a:pt x="298" y="211"/>
                    <a:pt x="298" y="211"/>
                  </a:cubicBezTo>
                  <a:cubicBezTo>
                    <a:pt x="298" y="211"/>
                    <a:pt x="298" y="211"/>
                    <a:pt x="298" y="211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9" y="211"/>
                    <a:pt x="299" y="211"/>
                    <a:pt x="299" y="211"/>
                  </a:cubicBezTo>
                  <a:cubicBezTo>
                    <a:pt x="299" y="211"/>
                    <a:pt x="299" y="211"/>
                    <a:pt x="299" y="211"/>
                  </a:cubicBezTo>
                  <a:cubicBezTo>
                    <a:pt x="299" y="212"/>
                    <a:pt x="299" y="212"/>
                    <a:pt x="299" y="212"/>
                  </a:cubicBezTo>
                  <a:close/>
                  <a:moveTo>
                    <a:pt x="298" y="214"/>
                  </a:moveTo>
                  <a:cubicBezTo>
                    <a:pt x="298" y="214"/>
                    <a:pt x="298" y="214"/>
                    <a:pt x="298" y="21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6" y="212"/>
                    <a:pt x="296" y="212"/>
                    <a:pt x="296" y="212"/>
                  </a:cubicBezTo>
                  <a:cubicBezTo>
                    <a:pt x="296" y="212"/>
                    <a:pt x="296" y="212"/>
                    <a:pt x="296" y="212"/>
                  </a:cubicBezTo>
                  <a:cubicBezTo>
                    <a:pt x="297" y="212"/>
                    <a:pt x="297" y="212"/>
                    <a:pt x="297" y="212"/>
                  </a:cubicBezTo>
                  <a:cubicBezTo>
                    <a:pt x="297" y="212"/>
                    <a:pt x="297" y="212"/>
                    <a:pt x="297" y="212"/>
                  </a:cubicBezTo>
                  <a:cubicBezTo>
                    <a:pt x="298" y="212"/>
                    <a:pt x="298" y="212"/>
                    <a:pt x="298" y="212"/>
                  </a:cubicBezTo>
                  <a:cubicBezTo>
                    <a:pt x="299" y="212"/>
                    <a:pt x="299" y="212"/>
                    <a:pt x="299" y="212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8" y="214"/>
                    <a:pt x="298" y="214"/>
                    <a:pt x="298" y="214"/>
                  </a:cubicBezTo>
                  <a:cubicBezTo>
                    <a:pt x="298" y="214"/>
                    <a:pt x="298" y="214"/>
                    <a:pt x="298" y="214"/>
                  </a:cubicBezTo>
                  <a:cubicBezTo>
                    <a:pt x="298" y="214"/>
                    <a:pt x="298" y="214"/>
                    <a:pt x="298" y="214"/>
                  </a:cubicBezTo>
                  <a:close/>
                  <a:moveTo>
                    <a:pt x="276" y="226"/>
                  </a:moveTo>
                  <a:cubicBezTo>
                    <a:pt x="276" y="227"/>
                    <a:pt x="276" y="227"/>
                    <a:pt x="276" y="227"/>
                  </a:cubicBezTo>
                  <a:cubicBezTo>
                    <a:pt x="276" y="226"/>
                    <a:pt x="276" y="226"/>
                    <a:pt x="276" y="226"/>
                  </a:cubicBezTo>
                  <a:cubicBezTo>
                    <a:pt x="276" y="226"/>
                    <a:pt x="276" y="226"/>
                    <a:pt x="276" y="226"/>
                  </a:cubicBezTo>
                  <a:close/>
                  <a:moveTo>
                    <a:pt x="276" y="226"/>
                  </a:moveTo>
                  <a:cubicBezTo>
                    <a:pt x="276" y="227"/>
                    <a:pt x="276" y="227"/>
                    <a:pt x="276" y="227"/>
                  </a:cubicBezTo>
                  <a:cubicBezTo>
                    <a:pt x="276" y="227"/>
                    <a:pt x="276" y="227"/>
                    <a:pt x="276" y="227"/>
                  </a:cubicBezTo>
                  <a:cubicBezTo>
                    <a:pt x="276" y="226"/>
                    <a:pt x="276" y="226"/>
                    <a:pt x="276" y="226"/>
                  </a:cubicBezTo>
                  <a:close/>
                  <a:moveTo>
                    <a:pt x="277" y="226"/>
                  </a:move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6"/>
                    <a:pt x="277" y="226"/>
                    <a:pt x="277" y="226"/>
                  </a:cubicBezTo>
                  <a:close/>
                  <a:moveTo>
                    <a:pt x="283" y="220"/>
                  </a:moveTo>
                  <a:cubicBezTo>
                    <a:pt x="283" y="220"/>
                    <a:pt x="283" y="220"/>
                    <a:pt x="283" y="220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283" y="218"/>
                    <a:pt x="283" y="218"/>
                    <a:pt x="283" y="218"/>
                  </a:cubicBezTo>
                  <a:cubicBezTo>
                    <a:pt x="284" y="218"/>
                    <a:pt x="284" y="218"/>
                    <a:pt x="284" y="218"/>
                  </a:cubicBezTo>
                  <a:cubicBezTo>
                    <a:pt x="285" y="217"/>
                    <a:pt x="285" y="217"/>
                    <a:pt x="285" y="217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9"/>
                    <a:pt x="285" y="219"/>
                    <a:pt x="285" y="219"/>
                  </a:cubicBezTo>
                  <a:cubicBezTo>
                    <a:pt x="285" y="219"/>
                    <a:pt x="285" y="219"/>
                    <a:pt x="285" y="219"/>
                  </a:cubicBezTo>
                  <a:cubicBezTo>
                    <a:pt x="284" y="220"/>
                    <a:pt x="284" y="220"/>
                    <a:pt x="284" y="220"/>
                  </a:cubicBezTo>
                  <a:cubicBezTo>
                    <a:pt x="284" y="220"/>
                    <a:pt x="284" y="220"/>
                    <a:pt x="284" y="220"/>
                  </a:cubicBezTo>
                  <a:cubicBezTo>
                    <a:pt x="283" y="220"/>
                    <a:pt x="283" y="220"/>
                    <a:pt x="283" y="220"/>
                  </a:cubicBezTo>
                  <a:cubicBezTo>
                    <a:pt x="283" y="220"/>
                    <a:pt x="283" y="220"/>
                    <a:pt x="283" y="220"/>
                  </a:cubicBezTo>
                  <a:close/>
                  <a:moveTo>
                    <a:pt x="263" y="200"/>
                  </a:moveTo>
                  <a:cubicBezTo>
                    <a:pt x="264" y="201"/>
                    <a:pt x="264" y="201"/>
                    <a:pt x="264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6" y="202"/>
                    <a:pt x="266" y="202"/>
                    <a:pt x="266" y="202"/>
                  </a:cubicBezTo>
                  <a:cubicBezTo>
                    <a:pt x="266" y="201"/>
                    <a:pt x="266" y="201"/>
                    <a:pt x="266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4" y="200"/>
                    <a:pt x="264" y="200"/>
                    <a:pt x="264" y="200"/>
                  </a:cubicBezTo>
                  <a:cubicBezTo>
                    <a:pt x="264" y="200"/>
                    <a:pt x="264" y="200"/>
                    <a:pt x="264" y="200"/>
                  </a:cubicBezTo>
                  <a:cubicBezTo>
                    <a:pt x="263" y="200"/>
                    <a:pt x="263" y="200"/>
                    <a:pt x="263" y="200"/>
                  </a:cubicBezTo>
                  <a:close/>
                  <a:moveTo>
                    <a:pt x="257" y="195"/>
                  </a:moveTo>
                  <a:cubicBezTo>
                    <a:pt x="257" y="195"/>
                    <a:pt x="257" y="195"/>
                    <a:pt x="257" y="195"/>
                  </a:cubicBezTo>
                  <a:cubicBezTo>
                    <a:pt x="257" y="195"/>
                    <a:pt x="257" y="195"/>
                    <a:pt x="257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9" y="195"/>
                    <a:pt x="259" y="195"/>
                    <a:pt x="259" y="195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8" y="194"/>
                    <a:pt x="258" y="194"/>
                    <a:pt x="258" y="194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8" y="193"/>
                    <a:pt x="258" y="193"/>
                    <a:pt x="258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6" y="193"/>
                    <a:pt x="256" y="193"/>
                    <a:pt x="256" y="193"/>
                  </a:cubicBezTo>
                  <a:cubicBezTo>
                    <a:pt x="256" y="192"/>
                    <a:pt x="256" y="192"/>
                    <a:pt x="256" y="192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6" y="193"/>
                    <a:pt x="256" y="193"/>
                    <a:pt x="256" y="193"/>
                  </a:cubicBezTo>
                  <a:cubicBezTo>
                    <a:pt x="256" y="194"/>
                    <a:pt x="256" y="194"/>
                    <a:pt x="256" y="194"/>
                  </a:cubicBezTo>
                  <a:cubicBezTo>
                    <a:pt x="256" y="194"/>
                    <a:pt x="256" y="194"/>
                    <a:pt x="256" y="194"/>
                  </a:cubicBezTo>
                  <a:cubicBezTo>
                    <a:pt x="257" y="194"/>
                    <a:pt x="257" y="194"/>
                    <a:pt x="257" y="194"/>
                  </a:cubicBezTo>
                  <a:cubicBezTo>
                    <a:pt x="257" y="195"/>
                    <a:pt x="257" y="195"/>
                    <a:pt x="257" y="195"/>
                  </a:cubicBezTo>
                  <a:close/>
                  <a:moveTo>
                    <a:pt x="252" y="197"/>
                  </a:moveTo>
                  <a:cubicBezTo>
                    <a:pt x="253" y="197"/>
                    <a:pt x="253" y="197"/>
                    <a:pt x="253" y="197"/>
                  </a:cubicBezTo>
                  <a:cubicBezTo>
                    <a:pt x="253" y="197"/>
                    <a:pt x="253" y="197"/>
                    <a:pt x="253" y="197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4"/>
                    <a:pt x="254" y="194"/>
                    <a:pt x="254" y="194"/>
                  </a:cubicBezTo>
                  <a:cubicBezTo>
                    <a:pt x="254" y="194"/>
                    <a:pt x="254" y="194"/>
                    <a:pt x="254" y="194"/>
                  </a:cubicBezTo>
                  <a:cubicBezTo>
                    <a:pt x="253" y="194"/>
                    <a:pt x="253" y="194"/>
                    <a:pt x="253" y="194"/>
                  </a:cubicBezTo>
                  <a:cubicBezTo>
                    <a:pt x="252" y="194"/>
                    <a:pt x="252" y="194"/>
                    <a:pt x="252" y="194"/>
                  </a:cubicBezTo>
                  <a:cubicBezTo>
                    <a:pt x="252" y="193"/>
                    <a:pt x="252" y="193"/>
                    <a:pt x="252" y="193"/>
                  </a:cubicBezTo>
                  <a:cubicBezTo>
                    <a:pt x="252" y="194"/>
                    <a:pt x="252" y="194"/>
                    <a:pt x="252" y="194"/>
                  </a:cubicBezTo>
                  <a:cubicBezTo>
                    <a:pt x="251" y="194"/>
                    <a:pt x="251" y="194"/>
                    <a:pt x="251" y="194"/>
                  </a:cubicBezTo>
                  <a:cubicBezTo>
                    <a:pt x="250" y="193"/>
                    <a:pt x="250" y="193"/>
                    <a:pt x="250" y="193"/>
                  </a:cubicBezTo>
                  <a:cubicBezTo>
                    <a:pt x="250" y="194"/>
                    <a:pt x="250" y="194"/>
                    <a:pt x="250" y="194"/>
                  </a:cubicBezTo>
                  <a:cubicBezTo>
                    <a:pt x="250" y="194"/>
                    <a:pt x="250" y="194"/>
                    <a:pt x="250" y="194"/>
                  </a:cubicBezTo>
                  <a:cubicBezTo>
                    <a:pt x="251" y="195"/>
                    <a:pt x="251" y="195"/>
                    <a:pt x="251" y="195"/>
                  </a:cubicBezTo>
                  <a:cubicBezTo>
                    <a:pt x="251" y="196"/>
                    <a:pt x="251" y="196"/>
                    <a:pt x="251" y="196"/>
                  </a:cubicBezTo>
                  <a:cubicBezTo>
                    <a:pt x="252" y="196"/>
                    <a:pt x="252" y="196"/>
                    <a:pt x="252" y="196"/>
                  </a:cubicBezTo>
                  <a:cubicBezTo>
                    <a:pt x="252" y="197"/>
                    <a:pt x="252" y="197"/>
                    <a:pt x="252" y="197"/>
                  </a:cubicBezTo>
                  <a:cubicBezTo>
                    <a:pt x="252" y="197"/>
                    <a:pt x="252" y="197"/>
                    <a:pt x="252" y="197"/>
                  </a:cubicBezTo>
                  <a:close/>
                  <a:moveTo>
                    <a:pt x="251" y="200"/>
                  </a:moveTo>
                  <a:cubicBezTo>
                    <a:pt x="251" y="200"/>
                    <a:pt x="252" y="200"/>
                    <a:pt x="252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0" y="200"/>
                    <a:pt x="250" y="200"/>
                    <a:pt x="250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1" y="200"/>
                    <a:pt x="251" y="200"/>
                    <a:pt x="251" y="200"/>
                  </a:cubicBezTo>
                  <a:close/>
                  <a:moveTo>
                    <a:pt x="242" y="207"/>
                  </a:moveTo>
                  <a:cubicBezTo>
                    <a:pt x="242" y="207"/>
                    <a:pt x="242" y="207"/>
                    <a:pt x="242" y="207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2" y="205"/>
                    <a:pt x="242" y="205"/>
                    <a:pt x="242" y="205"/>
                  </a:cubicBezTo>
                  <a:cubicBezTo>
                    <a:pt x="242" y="205"/>
                    <a:pt x="242" y="205"/>
                    <a:pt x="242" y="205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2"/>
                    <a:pt x="244" y="202"/>
                    <a:pt x="244" y="202"/>
                  </a:cubicBezTo>
                  <a:cubicBezTo>
                    <a:pt x="245" y="202"/>
                    <a:pt x="245" y="202"/>
                    <a:pt x="245" y="202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4" y="201"/>
                    <a:pt x="244" y="201"/>
                    <a:pt x="244" y="201"/>
                  </a:cubicBezTo>
                  <a:cubicBezTo>
                    <a:pt x="244" y="201"/>
                    <a:pt x="244" y="201"/>
                    <a:pt x="244" y="201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2" y="201"/>
                    <a:pt x="242" y="201"/>
                    <a:pt x="242" y="201"/>
                  </a:cubicBezTo>
                  <a:cubicBezTo>
                    <a:pt x="241" y="201"/>
                    <a:pt x="241" y="201"/>
                    <a:pt x="241" y="201"/>
                  </a:cubicBezTo>
                  <a:cubicBezTo>
                    <a:pt x="241" y="202"/>
                    <a:pt x="241" y="202"/>
                    <a:pt x="241" y="202"/>
                  </a:cubicBezTo>
                  <a:cubicBezTo>
                    <a:pt x="241" y="202"/>
                    <a:pt x="241" y="202"/>
                    <a:pt x="241" y="202"/>
                  </a:cubicBezTo>
                  <a:cubicBezTo>
                    <a:pt x="241" y="203"/>
                    <a:pt x="241" y="203"/>
                    <a:pt x="241" y="203"/>
                  </a:cubicBezTo>
                  <a:cubicBezTo>
                    <a:pt x="240" y="203"/>
                    <a:pt x="240" y="203"/>
                    <a:pt x="240" y="203"/>
                  </a:cubicBezTo>
                  <a:cubicBezTo>
                    <a:pt x="240" y="204"/>
                    <a:pt x="240" y="204"/>
                    <a:pt x="240" y="204"/>
                  </a:cubicBezTo>
                  <a:cubicBezTo>
                    <a:pt x="240" y="204"/>
                    <a:pt x="240" y="204"/>
                    <a:pt x="240" y="204"/>
                  </a:cubicBezTo>
                  <a:cubicBezTo>
                    <a:pt x="240" y="205"/>
                    <a:pt x="240" y="205"/>
                    <a:pt x="240" y="205"/>
                  </a:cubicBezTo>
                  <a:cubicBezTo>
                    <a:pt x="240" y="205"/>
                    <a:pt x="240" y="205"/>
                    <a:pt x="240" y="205"/>
                  </a:cubicBezTo>
                  <a:cubicBezTo>
                    <a:pt x="241" y="205"/>
                    <a:pt x="241" y="205"/>
                    <a:pt x="241" y="205"/>
                  </a:cubicBezTo>
                  <a:cubicBezTo>
                    <a:pt x="241" y="206"/>
                    <a:pt x="241" y="206"/>
                    <a:pt x="241" y="206"/>
                  </a:cubicBezTo>
                  <a:cubicBezTo>
                    <a:pt x="241" y="206"/>
                    <a:pt x="241" y="206"/>
                    <a:pt x="241" y="206"/>
                  </a:cubicBezTo>
                  <a:cubicBezTo>
                    <a:pt x="242" y="207"/>
                    <a:pt x="242" y="207"/>
                    <a:pt x="242" y="207"/>
                  </a:cubicBezTo>
                  <a:close/>
                  <a:moveTo>
                    <a:pt x="233" y="240"/>
                  </a:move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lose/>
                  <a:moveTo>
                    <a:pt x="233" y="243"/>
                  </a:moveTo>
                  <a:cubicBezTo>
                    <a:pt x="234" y="243"/>
                    <a:pt x="234" y="243"/>
                    <a:pt x="234" y="243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3"/>
                    <a:pt x="233" y="243"/>
                    <a:pt x="233" y="243"/>
                  </a:cubicBezTo>
                  <a:close/>
                  <a:moveTo>
                    <a:pt x="228" y="242"/>
                  </a:moveTo>
                  <a:cubicBezTo>
                    <a:pt x="228" y="242"/>
                    <a:pt x="228" y="242"/>
                    <a:pt x="228" y="242"/>
                  </a:cubicBezTo>
                  <a:cubicBezTo>
                    <a:pt x="229" y="242"/>
                    <a:pt x="229" y="242"/>
                    <a:pt x="229" y="242"/>
                  </a:cubicBezTo>
                  <a:cubicBezTo>
                    <a:pt x="229" y="241"/>
                    <a:pt x="229" y="241"/>
                    <a:pt x="229" y="241"/>
                  </a:cubicBezTo>
                  <a:cubicBezTo>
                    <a:pt x="230" y="241"/>
                    <a:pt x="230" y="241"/>
                    <a:pt x="230" y="241"/>
                  </a:cubicBezTo>
                  <a:cubicBezTo>
                    <a:pt x="230" y="241"/>
                    <a:pt x="230" y="241"/>
                    <a:pt x="230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0" y="242"/>
                    <a:pt x="230" y="242"/>
                    <a:pt x="230" y="242"/>
                  </a:cubicBezTo>
                  <a:cubicBezTo>
                    <a:pt x="229" y="242"/>
                    <a:pt x="229" y="242"/>
                    <a:pt x="229" y="242"/>
                  </a:cubicBezTo>
                  <a:cubicBezTo>
                    <a:pt x="228" y="243"/>
                    <a:pt x="228" y="243"/>
                    <a:pt x="228" y="243"/>
                  </a:cubicBezTo>
                  <a:cubicBezTo>
                    <a:pt x="228" y="242"/>
                    <a:pt x="228" y="242"/>
                    <a:pt x="228" y="242"/>
                  </a:cubicBezTo>
                  <a:close/>
                  <a:moveTo>
                    <a:pt x="232" y="244"/>
                  </a:moveTo>
                  <a:cubicBezTo>
                    <a:pt x="233" y="243"/>
                    <a:pt x="233" y="243"/>
                    <a:pt x="233" y="243"/>
                  </a:cubicBezTo>
                  <a:cubicBezTo>
                    <a:pt x="233" y="242"/>
                    <a:pt x="233" y="242"/>
                    <a:pt x="233" y="242"/>
                  </a:cubicBezTo>
                  <a:cubicBezTo>
                    <a:pt x="233" y="242"/>
                    <a:pt x="233" y="242"/>
                    <a:pt x="233" y="242"/>
                  </a:cubicBezTo>
                  <a:cubicBezTo>
                    <a:pt x="233" y="243"/>
                    <a:pt x="233" y="243"/>
                    <a:pt x="233" y="243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3" y="243"/>
                    <a:pt x="233" y="243"/>
                    <a:pt x="233" y="243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1" y="243"/>
                    <a:pt x="231" y="243"/>
                    <a:pt x="231" y="243"/>
                  </a:cubicBezTo>
                  <a:cubicBezTo>
                    <a:pt x="230" y="243"/>
                    <a:pt x="230" y="243"/>
                    <a:pt x="230" y="243"/>
                  </a:cubicBezTo>
                  <a:cubicBezTo>
                    <a:pt x="231" y="242"/>
                    <a:pt x="231" y="242"/>
                    <a:pt x="231" y="242"/>
                  </a:cubicBezTo>
                  <a:cubicBezTo>
                    <a:pt x="231" y="242"/>
                    <a:pt x="231" y="242"/>
                    <a:pt x="231" y="242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0" y="242"/>
                    <a:pt x="230" y="242"/>
                    <a:pt x="230" y="242"/>
                  </a:cubicBezTo>
                  <a:cubicBezTo>
                    <a:pt x="229" y="243"/>
                    <a:pt x="229" y="243"/>
                    <a:pt x="229" y="243"/>
                  </a:cubicBezTo>
                  <a:cubicBezTo>
                    <a:pt x="229" y="244"/>
                    <a:pt x="229" y="244"/>
                    <a:pt x="229" y="244"/>
                  </a:cubicBezTo>
                  <a:cubicBezTo>
                    <a:pt x="229" y="244"/>
                    <a:pt x="229" y="244"/>
                    <a:pt x="229" y="244"/>
                  </a:cubicBezTo>
                  <a:cubicBezTo>
                    <a:pt x="229" y="245"/>
                    <a:pt x="229" y="245"/>
                    <a:pt x="229" y="245"/>
                  </a:cubicBezTo>
                  <a:cubicBezTo>
                    <a:pt x="229" y="245"/>
                    <a:pt x="229" y="245"/>
                    <a:pt x="229" y="245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1" y="245"/>
                    <a:pt x="231" y="245"/>
                    <a:pt x="231" y="245"/>
                  </a:cubicBezTo>
                  <a:cubicBezTo>
                    <a:pt x="231" y="245"/>
                    <a:pt x="232" y="244"/>
                    <a:pt x="232" y="244"/>
                  </a:cubicBezTo>
                  <a:close/>
                  <a:moveTo>
                    <a:pt x="231" y="244"/>
                  </a:moveTo>
                  <a:cubicBezTo>
                    <a:pt x="231" y="243"/>
                    <a:pt x="231" y="243"/>
                    <a:pt x="231" y="243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2" y="243"/>
                    <a:pt x="232" y="243"/>
                    <a:pt x="232" y="243"/>
                  </a:cubicBezTo>
                  <a:cubicBezTo>
                    <a:pt x="231" y="244"/>
                    <a:pt x="231" y="244"/>
                    <a:pt x="231" y="244"/>
                  </a:cubicBezTo>
                  <a:cubicBezTo>
                    <a:pt x="231" y="244"/>
                    <a:pt x="231" y="244"/>
                    <a:pt x="231" y="244"/>
                  </a:cubicBezTo>
                  <a:close/>
                  <a:moveTo>
                    <a:pt x="291" y="299"/>
                  </a:moveTo>
                  <a:cubicBezTo>
                    <a:pt x="290" y="299"/>
                    <a:pt x="290" y="299"/>
                    <a:pt x="290" y="299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1" y="298"/>
                    <a:pt x="291" y="298"/>
                    <a:pt x="291" y="298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9"/>
                    <a:pt x="290" y="299"/>
                    <a:pt x="290" y="299"/>
                  </a:cubicBezTo>
                  <a:cubicBezTo>
                    <a:pt x="290" y="299"/>
                    <a:pt x="290" y="299"/>
                    <a:pt x="290" y="299"/>
                  </a:cubicBezTo>
                  <a:cubicBezTo>
                    <a:pt x="291" y="299"/>
                    <a:pt x="291" y="299"/>
                    <a:pt x="291" y="299"/>
                  </a:cubicBezTo>
                  <a:close/>
                  <a:moveTo>
                    <a:pt x="312" y="302"/>
                  </a:moveTo>
                  <a:cubicBezTo>
                    <a:pt x="312" y="302"/>
                    <a:pt x="312" y="302"/>
                    <a:pt x="312" y="302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0"/>
                    <a:pt x="312" y="300"/>
                    <a:pt x="312" y="300"/>
                  </a:cubicBezTo>
                  <a:cubicBezTo>
                    <a:pt x="312" y="300"/>
                    <a:pt x="312" y="300"/>
                    <a:pt x="312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1"/>
                    <a:pt x="313" y="301"/>
                    <a:pt x="313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2" y="302"/>
                    <a:pt x="312" y="302"/>
                    <a:pt x="312" y="302"/>
                  </a:cubicBezTo>
                  <a:close/>
                  <a:moveTo>
                    <a:pt x="313" y="303"/>
                  </a:moveTo>
                  <a:cubicBezTo>
                    <a:pt x="313" y="302"/>
                    <a:pt x="313" y="302"/>
                    <a:pt x="313" y="302"/>
                  </a:cubicBezTo>
                  <a:cubicBezTo>
                    <a:pt x="314" y="302"/>
                    <a:pt x="314" y="302"/>
                    <a:pt x="314" y="302"/>
                  </a:cubicBezTo>
                  <a:cubicBezTo>
                    <a:pt x="314" y="303"/>
                    <a:pt x="314" y="303"/>
                    <a:pt x="314" y="303"/>
                  </a:cubicBezTo>
                  <a:cubicBezTo>
                    <a:pt x="313" y="303"/>
                    <a:pt x="313" y="303"/>
                    <a:pt x="313" y="303"/>
                  </a:cubicBezTo>
                  <a:cubicBezTo>
                    <a:pt x="313" y="303"/>
                    <a:pt x="313" y="303"/>
                    <a:pt x="313" y="303"/>
                  </a:cubicBezTo>
                  <a:close/>
                  <a:moveTo>
                    <a:pt x="322" y="275"/>
                  </a:moveTo>
                  <a:cubicBezTo>
                    <a:pt x="322" y="274"/>
                    <a:pt x="322" y="274"/>
                    <a:pt x="322" y="274"/>
                  </a:cubicBezTo>
                  <a:cubicBezTo>
                    <a:pt x="323" y="273"/>
                    <a:pt x="323" y="273"/>
                    <a:pt x="323" y="273"/>
                  </a:cubicBezTo>
                  <a:cubicBezTo>
                    <a:pt x="323" y="274"/>
                    <a:pt x="323" y="274"/>
                    <a:pt x="323" y="274"/>
                  </a:cubicBezTo>
                  <a:cubicBezTo>
                    <a:pt x="322" y="275"/>
                    <a:pt x="322" y="275"/>
                    <a:pt x="322" y="275"/>
                  </a:cubicBezTo>
                  <a:cubicBezTo>
                    <a:pt x="322" y="275"/>
                    <a:pt x="322" y="275"/>
                    <a:pt x="322" y="275"/>
                  </a:cubicBezTo>
                  <a:cubicBezTo>
                    <a:pt x="322" y="275"/>
                    <a:pt x="322" y="275"/>
                    <a:pt x="322" y="275"/>
                  </a:cubicBezTo>
                  <a:close/>
                  <a:moveTo>
                    <a:pt x="319" y="280"/>
                  </a:moveTo>
                  <a:cubicBezTo>
                    <a:pt x="319" y="281"/>
                    <a:pt x="319" y="281"/>
                    <a:pt x="319" y="281"/>
                  </a:cubicBezTo>
                  <a:cubicBezTo>
                    <a:pt x="319" y="281"/>
                    <a:pt x="319" y="281"/>
                    <a:pt x="319" y="281"/>
                  </a:cubicBezTo>
                  <a:cubicBezTo>
                    <a:pt x="320" y="281"/>
                    <a:pt x="320" y="281"/>
                    <a:pt x="320" y="281"/>
                  </a:cubicBezTo>
                  <a:cubicBezTo>
                    <a:pt x="320" y="281"/>
                    <a:pt x="320" y="281"/>
                    <a:pt x="320" y="281"/>
                  </a:cubicBezTo>
                  <a:cubicBezTo>
                    <a:pt x="320" y="280"/>
                    <a:pt x="320" y="280"/>
                    <a:pt x="320" y="280"/>
                  </a:cubicBezTo>
                  <a:cubicBezTo>
                    <a:pt x="320" y="280"/>
                    <a:pt x="320" y="280"/>
                    <a:pt x="320" y="280"/>
                  </a:cubicBezTo>
                  <a:cubicBezTo>
                    <a:pt x="319" y="280"/>
                    <a:pt x="319" y="280"/>
                    <a:pt x="319" y="280"/>
                  </a:cubicBezTo>
                  <a:close/>
                  <a:moveTo>
                    <a:pt x="324" y="287"/>
                  </a:move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5" y="287"/>
                    <a:pt x="325" y="287"/>
                    <a:pt x="325" y="287"/>
                  </a:cubicBezTo>
                  <a:cubicBezTo>
                    <a:pt x="325" y="287"/>
                    <a:pt x="325" y="287"/>
                    <a:pt x="325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4" y="287"/>
                    <a:pt x="324" y="287"/>
                    <a:pt x="324" y="287"/>
                  </a:cubicBezTo>
                  <a:close/>
                  <a:moveTo>
                    <a:pt x="322" y="287"/>
                  </a:move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2" y="286"/>
                    <a:pt x="322" y="286"/>
                    <a:pt x="322" y="286"/>
                  </a:cubicBezTo>
                  <a:cubicBezTo>
                    <a:pt x="323" y="286"/>
                    <a:pt x="323" y="286"/>
                    <a:pt x="323" y="286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1" y="288"/>
                    <a:pt x="321" y="288"/>
                    <a:pt x="321" y="288"/>
                  </a:cubicBezTo>
                  <a:cubicBezTo>
                    <a:pt x="321" y="287"/>
                    <a:pt x="321" y="287"/>
                    <a:pt x="321" y="287"/>
                  </a:cubicBezTo>
                  <a:cubicBezTo>
                    <a:pt x="322" y="287"/>
                    <a:pt x="322" y="287"/>
                    <a:pt x="322" y="287"/>
                  </a:cubicBezTo>
                  <a:close/>
                  <a:moveTo>
                    <a:pt x="315" y="297"/>
                  </a:move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lose/>
                  <a:moveTo>
                    <a:pt x="324" y="295"/>
                  </a:move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lose/>
                  <a:moveTo>
                    <a:pt x="314" y="280"/>
                  </a:moveTo>
                  <a:cubicBezTo>
                    <a:pt x="313" y="280"/>
                    <a:pt x="313" y="280"/>
                    <a:pt x="313" y="280"/>
                  </a:cubicBezTo>
                  <a:cubicBezTo>
                    <a:pt x="313" y="281"/>
                    <a:pt x="313" y="281"/>
                    <a:pt x="313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1" y="282"/>
                    <a:pt x="311" y="282"/>
                    <a:pt x="311" y="282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4"/>
                    <a:pt x="311" y="284"/>
                    <a:pt x="311" y="284"/>
                  </a:cubicBezTo>
                  <a:cubicBezTo>
                    <a:pt x="310" y="284"/>
                    <a:pt x="310" y="284"/>
                    <a:pt x="310" y="284"/>
                  </a:cubicBezTo>
                  <a:cubicBezTo>
                    <a:pt x="310" y="284"/>
                    <a:pt x="310" y="284"/>
                    <a:pt x="310" y="284"/>
                  </a:cubicBezTo>
                  <a:cubicBezTo>
                    <a:pt x="310" y="285"/>
                    <a:pt x="310" y="285"/>
                    <a:pt x="310" y="285"/>
                  </a:cubicBezTo>
                  <a:cubicBezTo>
                    <a:pt x="309" y="286"/>
                    <a:pt x="309" y="286"/>
                    <a:pt x="309" y="286"/>
                  </a:cubicBezTo>
                  <a:cubicBezTo>
                    <a:pt x="309" y="286"/>
                    <a:pt x="309" y="286"/>
                    <a:pt x="309" y="286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8" y="287"/>
                    <a:pt x="308" y="287"/>
                    <a:pt x="308" y="287"/>
                  </a:cubicBezTo>
                  <a:cubicBezTo>
                    <a:pt x="308" y="287"/>
                    <a:pt x="308" y="287"/>
                    <a:pt x="308" y="287"/>
                  </a:cubicBezTo>
                  <a:cubicBezTo>
                    <a:pt x="307" y="288"/>
                    <a:pt x="307" y="288"/>
                    <a:pt x="307" y="288"/>
                  </a:cubicBezTo>
                  <a:cubicBezTo>
                    <a:pt x="307" y="288"/>
                    <a:pt x="307" y="288"/>
                    <a:pt x="307" y="288"/>
                  </a:cubicBezTo>
                  <a:cubicBezTo>
                    <a:pt x="308" y="288"/>
                    <a:pt x="308" y="288"/>
                    <a:pt x="308" y="288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7" y="290"/>
                    <a:pt x="307" y="290"/>
                    <a:pt x="307" y="290"/>
                  </a:cubicBezTo>
                  <a:cubicBezTo>
                    <a:pt x="306" y="289"/>
                    <a:pt x="306" y="289"/>
                    <a:pt x="306" y="289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5" y="291"/>
                    <a:pt x="305" y="291"/>
                    <a:pt x="305" y="291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0"/>
                    <a:pt x="304" y="290"/>
                    <a:pt x="304" y="290"/>
                  </a:cubicBezTo>
                  <a:cubicBezTo>
                    <a:pt x="305" y="290"/>
                    <a:pt x="305" y="290"/>
                    <a:pt x="305" y="290"/>
                  </a:cubicBezTo>
                  <a:cubicBezTo>
                    <a:pt x="304" y="290"/>
                    <a:pt x="304" y="290"/>
                    <a:pt x="304" y="290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3" y="291"/>
                    <a:pt x="303" y="291"/>
                    <a:pt x="303" y="291"/>
                  </a:cubicBezTo>
                  <a:cubicBezTo>
                    <a:pt x="302" y="292"/>
                    <a:pt x="302" y="292"/>
                    <a:pt x="302" y="292"/>
                  </a:cubicBezTo>
                  <a:cubicBezTo>
                    <a:pt x="303" y="292"/>
                    <a:pt x="303" y="292"/>
                    <a:pt x="303" y="292"/>
                  </a:cubicBezTo>
                  <a:cubicBezTo>
                    <a:pt x="303" y="292"/>
                    <a:pt x="303" y="292"/>
                    <a:pt x="303" y="292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4" y="293"/>
                    <a:pt x="304" y="293"/>
                    <a:pt x="304" y="29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2" y="295"/>
                    <a:pt x="302" y="295"/>
                    <a:pt x="302" y="295"/>
                  </a:cubicBezTo>
                  <a:cubicBezTo>
                    <a:pt x="302" y="295"/>
                    <a:pt x="302" y="295"/>
                    <a:pt x="302" y="295"/>
                  </a:cubicBezTo>
                  <a:cubicBezTo>
                    <a:pt x="301" y="295"/>
                    <a:pt x="301" y="295"/>
                    <a:pt x="301" y="295"/>
                  </a:cubicBezTo>
                  <a:cubicBezTo>
                    <a:pt x="301" y="296"/>
                    <a:pt x="301" y="296"/>
                    <a:pt x="301" y="296"/>
                  </a:cubicBezTo>
                  <a:cubicBezTo>
                    <a:pt x="301" y="296"/>
                    <a:pt x="301" y="296"/>
                    <a:pt x="301" y="296"/>
                  </a:cubicBezTo>
                  <a:cubicBezTo>
                    <a:pt x="301" y="297"/>
                    <a:pt x="301" y="297"/>
                    <a:pt x="301" y="297"/>
                  </a:cubicBezTo>
                  <a:cubicBezTo>
                    <a:pt x="301" y="297"/>
                    <a:pt x="301" y="297"/>
                    <a:pt x="301" y="297"/>
                  </a:cubicBezTo>
                  <a:cubicBezTo>
                    <a:pt x="302" y="297"/>
                    <a:pt x="302" y="297"/>
                    <a:pt x="302" y="297"/>
                  </a:cubicBezTo>
                  <a:cubicBezTo>
                    <a:pt x="302" y="297"/>
                    <a:pt x="302" y="297"/>
                    <a:pt x="302" y="297"/>
                  </a:cubicBezTo>
                  <a:cubicBezTo>
                    <a:pt x="303" y="297"/>
                    <a:pt x="303" y="297"/>
                    <a:pt x="303" y="297"/>
                  </a:cubicBezTo>
                  <a:cubicBezTo>
                    <a:pt x="304" y="297"/>
                    <a:pt x="304" y="297"/>
                    <a:pt x="304" y="297"/>
                  </a:cubicBezTo>
                  <a:cubicBezTo>
                    <a:pt x="305" y="297"/>
                    <a:pt x="305" y="297"/>
                    <a:pt x="305" y="297"/>
                  </a:cubicBezTo>
                  <a:cubicBezTo>
                    <a:pt x="305" y="296"/>
                    <a:pt x="305" y="296"/>
                    <a:pt x="305" y="296"/>
                  </a:cubicBezTo>
                  <a:cubicBezTo>
                    <a:pt x="305" y="296"/>
                    <a:pt x="305" y="296"/>
                    <a:pt x="305" y="296"/>
                  </a:cubicBezTo>
                  <a:cubicBezTo>
                    <a:pt x="306" y="296"/>
                    <a:pt x="306" y="296"/>
                    <a:pt x="306" y="296"/>
                  </a:cubicBezTo>
                  <a:cubicBezTo>
                    <a:pt x="305" y="297"/>
                    <a:pt x="305" y="297"/>
                    <a:pt x="305" y="297"/>
                  </a:cubicBezTo>
                  <a:cubicBezTo>
                    <a:pt x="306" y="297"/>
                    <a:pt x="306" y="297"/>
                    <a:pt x="306" y="297"/>
                  </a:cubicBezTo>
                  <a:cubicBezTo>
                    <a:pt x="307" y="297"/>
                    <a:pt x="307" y="297"/>
                    <a:pt x="307" y="297"/>
                  </a:cubicBezTo>
                  <a:cubicBezTo>
                    <a:pt x="307" y="297"/>
                    <a:pt x="307" y="297"/>
                    <a:pt x="307" y="297"/>
                  </a:cubicBezTo>
                  <a:cubicBezTo>
                    <a:pt x="308" y="297"/>
                    <a:pt x="308" y="297"/>
                    <a:pt x="308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10" y="298"/>
                    <a:pt x="310" y="298"/>
                    <a:pt x="310" y="298"/>
                  </a:cubicBezTo>
                  <a:cubicBezTo>
                    <a:pt x="310" y="297"/>
                    <a:pt x="310" y="297"/>
                    <a:pt x="310" y="297"/>
                  </a:cubicBezTo>
                  <a:cubicBezTo>
                    <a:pt x="311" y="298"/>
                    <a:pt x="311" y="298"/>
                    <a:pt x="311" y="298"/>
                  </a:cubicBezTo>
                  <a:cubicBezTo>
                    <a:pt x="311" y="298"/>
                    <a:pt x="311" y="298"/>
                    <a:pt x="311" y="298"/>
                  </a:cubicBezTo>
                  <a:cubicBezTo>
                    <a:pt x="311" y="297"/>
                    <a:pt x="311" y="297"/>
                    <a:pt x="311" y="297"/>
                  </a:cubicBezTo>
                  <a:cubicBezTo>
                    <a:pt x="311" y="297"/>
                    <a:pt x="311" y="297"/>
                    <a:pt x="311" y="297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6"/>
                    <a:pt x="314" y="296"/>
                    <a:pt x="314" y="296"/>
                  </a:cubicBezTo>
                  <a:cubicBezTo>
                    <a:pt x="314" y="296"/>
                    <a:pt x="314" y="296"/>
                    <a:pt x="314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4" y="298"/>
                    <a:pt x="314" y="298"/>
                    <a:pt x="314" y="298"/>
                  </a:cubicBezTo>
                  <a:cubicBezTo>
                    <a:pt x="314" y="298"/>
                    <a:pt x="314" y="298"/>
                    <a:pt x="314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7" y="298"/>
                    <a:pt x="317" y="298"/>
                    <a:pt x="317" y="298"/>
                  </a:cubicBezTo>
                  <a:cubicBezTo>
                    <a:pt x="317" y="298"/>
                    <a:pt x="317" y="298"/>
                    <a:pt x="317" y="298"/>
                  </a:cubicBezTo>
                  <a:cubicBezTo>
                    <a:pt x="317" y="297"/>
                    <a:pt x="317" y="297"/>
                    <a:pt x="317" y="297"/>
                  </a:cubicBezTo>
                  <a:cubicBezTo>
                    <a:pt x="317" y="297"/>
                    <a:pt x="317" y="297"/>
                    <a:pt x="317" y="297"/>
                  </a:cubicBezTo>
                  <a:cubicBezTo>
                    <a:pt x="318" y="297"/>
                    <a:pt x="318" y="297"/>
                    <a:pt x="318" y="297"/>
                  </a:cubicBezTo>
                  <a:cubicBezTo>
                    <a:pt x="318" y="298"/>
                    <a:pt x="318" y="298"/>
                    <a:pt x="318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7"/>
                    <a:pt x="319" y="297"/>
                    <a:pt x="319" y="297"/>
                  </a:cubicBezTo>
                  <a:cubicBezTo>
                    <a:pt x="320" y="297"/>
                    <a:pt x="320" y="297"/>
                    <a:pt x="320" y="297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8" y="298"/>
                    <a:pt x="318" y="298"/>
                    <a:pt x="318" y="298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300"/>
                    <a:pt x="317" y="300"/>
                    <a:pt x="317" y="300"/>
                  </a:cubicBezTo>
                  <a:cubicBezTo>
                    <a:pt x="317" y="300"/>
                    <a:pt x="317" y="300"/>
                    <a:pt x="317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5" y="300"/>
                    <a:pt x="315" y="300"/>
                    <a:pt x="315" y="300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5" y="302"/>
                    <a:pt x="315" y="302"/>
                    <a:pt x="315" y="302"/>
                  </a:cubicBezTo>
                  <a:cubicBezTo>
                    <a:pt x="315" y="302"/>
                    <a:pt x="315" y="302"/>
                    <a:pt x="315" y="302"/>
                  </a:cubicBezTo>
                  <a:cubicBezTo>
                    <a:pt x="315" y="301"/>
                    <a:pt x="315" y="301"/>
                    <a:pt x="315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2"/>
                    <a:pt x="316" y="302"/>
                    <a:pt x="316" y="302"/>
                  </a:cubicBezTo>
                  <a:cubicBezTo>
                    <a:pt x="317" y="301"/>
                    <a:pt x="317" y="301"/>
                    <a:pt x="317" y="301"/>
                  </a:cubicBezTo>
                  <a:cubicBezTo>
                    <a:pt x="317" y="301"/>
                    <a:pt x="317" y="301"/>
                    <a:pt x="317" y="301"/>
                  </a:cubicBezTo>
                  <a:cubicBezTo>
                    <a:pt x="318" y="301"/>
                    <a:pt x="318" y="301"/>
                    <a:pt x="318" y="301"/>
                  </a:cubicBezTo>
                  <a:cubicBezTo>
                    <a:pt x="318" y="301"/>
                    <a:pt x="318" y="301"/>
                    <a:pt x="318" y="301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9" y="299"/>
                    <a:pt x="319" y="299"/>
                    <a:pt x="319" y="299"/>
                  </a:cubicBezTo>
                  <a:cubicBezTo>
                    <a:pt x="319" y="299"/>
                    <a:pt x="319" y="299"/>
                    <a:pt x="319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1" y="299"/>
                    <a:pt x="321" y="299"/>
                    <a:pt x="321" y="299"/>
                  </a:cubicBezTo>
                  <a:cubicBezTo>
                    <a:pt x="321" y="298"/>
                    <a:pt x="321" y="298"/>
                    <a:pt x="321" y="298"/>
                  </a:cubicBezTo>
                  <a:cubicBezTo>
                    <a:pt x="322" y="297"/>
                    <a:pt x="322" y="297"/>
                    <a:pt x="322" y="297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3" y="296"/>
                    <a:pt x="323" y="296"/>
                    <a:pt x="323" y="296"/>
                  </a:cubicBezTo>
                  <a:cubicBezTo>
                    <a:pt x="323" y="297"/>
                    <a:pt x="323" y="297"/>
                    <a:pt x="323" y="297"/>
                  </a:cubicBezTo>
                  <a:cubicBezTo>
                    <a:pt x="323" y="298"/>
                    <a:pt x="323" y="298"/>
                    <a:pt x="323" y="298"/>
                  </a:cubicBezTo>
                  <a:cubicBezTo>
                    <a:pt x="323" y="298"/>
                    <a:pt x="323" y="298"/>
                    <a:pt x="323" y="298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2" y="300"/>
                    <a:pt x="322" y="300"/>
                    <a:pt x="322" y="300"/>
                  </a:cubicBezTo>
                  <a:cubicBezTo>
                    <a:pt x="322" y="301"/>
                    <a:pt x="322" y="301"/>
                    <a:pt x="322" y="301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1" y="302"/>
                    <a:pt x="321" y="302"/>
                    <a:pt x="321" y="302"/>
                  </a:cubicBezTo>
                  <a:cubicBezTo>
                    <a:pt x="321" y="302"/>
                    <a:pt x="321" y="302"/>
                    <a:pt x="321" y="302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3" y="301"/>
                    <a:pt x="323" y="301"/>
                    <a:pt x="323" y="301"/>
                  </a:cubicBezTo>
                  <a:cubicBezTo>
                    <a:pt x="323" y="301"/>
                    <a:pt x="323" y="301"/>
                    <a:pt x="323" y="301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4" y="301"/>
                    <a:pt x="324" y="301"/>
                    <a:pt x="324" y="301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3"/>
                    <a:pt x="324" y="303"/>
                    <a:pt x="324" y="303"/>
                  </a:cubicBezTo>
                  <a:cubicBezTo>
                    <a:pt x="324" y="304"/>
                    <a:pt x="324" y="304"/>
                    <a:pt x="324" y="304"/>
                  </a:cubicBezTo>
                  <a:cubicBezTo>
                    <a:pt x="324" y="303"/>
                    <a:pt x="324" y="303"/>
                    <a:pt x="324" y="303"/>
                  </a:cubicBezTo>
                  <a:cubicBezTo>
                    <a:pt x="325" y="303"/>
                    <a:pt x="325" y="303"/>
                    <a:pt x="325" y="303"/>
                  </a:cubicBezTo>
                  <a:cubicBezTo>
                    <a:pt x="325" y="303"/>
                    <a:pt x="325" y="303"/>
                    <a:pt x="325" y="303"/>
                  </a:cubicBezTo>
                  <a:cubicBezTo>
                    <a:pt x="325" y="303"/>
                    <a:pt x="326" y="303"/>
                    <a:pt x="326" y="303"/>
                  </a:cubicBezTo>
                  <a:cubicBezTo>
                    <a:pt x="326" y="303"/>
                    <a:pt x="326" y="303"/>
                    <a:pt x="326" y="303"/>
                  </a:cubicBezTo>
                  <a:cubicBezTo>
                    <a:pt x="327" y="303"/>
                    <a:pt x="327" y="303"/>
                    <a:pt x="327" y="303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0"/>
                    <a:pt x="327" y="300"/>
                    <a:pt x="327" y="300"/>
                  </a:cubicBezTo>
                  <a:cubicBezTo>
                    <a:pt x="328" y="299"/>
                    <a:pt x="328" y="299"/>
                    <a:pt x="328" y="299"/>
                  </a:cubicBezTo>
                  <a:cubicBezTo>
                    <a:pt x="329" y="299"/>
                    <a:pt x="329" y="299"/>
                    <a:pt x="329" y="299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8"/>
                    <a:pt x="328" y="298"/>
                    <a:pt x="328" y="298"/>
                  </a:cubicBezTo>
                  <a:cubicBezTo>
                    <a:pt x="327" y="298"/>
                    <a:pt x="327" y="298"/>
                    <a:pt x="327" y="298"/>
                  </a:cubicBezTo>
                  <a:cubicBezTo>
                    <a:pt x="327" y="299"/>
                    <a:pt x="327" y="299"/>
                    <a:pt x="327" y="299"/>
                  </a:cubicBezTo>
                  <a:cubicBezTo>
                    <a:pt x="326" y="299"/>
                    <a:pt x="326" y="299"/>
                    <a:pt x="326" y="299"/>
                  </a:cubicBezTo>
                  <a:cubicBezTo>
                    <a:pt x="326" y="298"/>
                    <a:pt x="326" y="298"/>
                    <a:pt x="326" y="298"/>
                  </a:cubicBezTo>
                  <a:cubicBezTo>
                    <a:pt x="326" y="298"/>
                    <a:pt x="326" y="298"/>
                    <a:pt x="326" y="298"/>
                  </a:cubicBezTo>
                  <a:cubicBezTo>
                    <a:pt x="326" y="297"/>
                    <a:pt x="326" y="297"/>
                    <a:pt x="326" y="297"/>
                  </a:cubicBezTo>
                  <a:cubicBezTo>
                    <a:pt x="327" y="297"/>
                    <a:pt x="327" y="297"/>
                    <a:pt x="327" y="297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5"/>
                    <a:pt x="328" y="295"/>
                    <a:pt x="328" y="295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6" y="296"/>
                    <a:pt x="326" y="296"/>
                    <a:pt x="326" y="296"/>
                  </a:cubicBezTo>
                  <a:cubicBezTo>
                    <a:pt x="326" y="296"/>
                    <a:pt x="326" y="296"/>
                    <a:pt x="326" y="296"/>
                  </a:cubicBezTo>
                  <a:cubicBezTo>
                    <a:pt x="326" y="297"/>
                    <a:pt x="326" y="297"/>
                    <a:pt x="326" y="297"/>
                  </a:cubicBezTo>
                  <a:cubicBezTo>
                    <a:pt x="325" y="297"/>
                    <a:pt x="325" y="297"/>
                    <a:pt x="325" y="297"/>
                  </a:cubicBezTo>
                  <a:cubicBezTo>
                    <a:pt x="325" y="298"/>
                    <a:pt x="325" y="298"/>
                    <a:pt x="325" y="298"/>
                  </a:cubicBezTo>
                  <a:cubicBezTo>
                    <a:pt x="324" y="298"/>
                    <a:pt x="324" y="298"/>
                    <a:pt x="324" y="298"/>
                  </a:cubicBezTo>
                  <a:cubicBezTo>
                    <a:pt x="324" y="298"/>
                    <a:pt x="324" y="298"/>
                    <a:pt x="324" y="298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3" y="297"/>
                    <a:pt x="323" y="297"/>
                    <a:pt x="323" y="297"/>
                  </a:cubicBezTo>
                  <a:cubicBezTo>
                    <a:pt x="323" y="296"/>
                    <a:pt x="323" y="296"/>
                    <a:pt x="323" y="296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5" y="296"/>
                    <a:pt x="325" y="296"/>
                    <a:pt x="325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4"/>
                    <a:pt x="325" y="294"/>
                    <a:pt x="325" y="294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7" y="294"/>
                    <a:pt x="327" y="294"/>
                    <a:pt x="327" y="294"/>
                  </a:cubicBezTo>
                  <a:cubicBezTo>
                    <a:pt x="327" y="293"/>
                    <a:pt x="327" y="293"/>
                    <a:pt x="327" y="293"/>
                  </a:cubicBezTo>
                  <a:cubicBezTo>
                    <a:pt x="328" y="293"/>
                    <a:pt x="328" y="293"/>
                    <a:pt x="328" y="293"/>
                  </a:cubicBezTo>
                  <a:cubicBezTo>
                    <a:pt x="328" y="292"/>
                    <a:pt x="328" y="292"/>
                    <a:pt x="328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2"/>
                    <a:pt x="326" y="292"/>
                    <a:pt x="326" y="292"/>
                  </a:cubicBezTo>
                  <a:cubicBezTo>
                    <a:pt x="326" y="292"/>
                    <a:pt x="326" y="292"/>
                    <a:pt x="326" y="292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5" y="293"/>
                    <a:pt x="325" y="293"/>
                    <a:pt x="325" y="293"/>
                  </a:cubicBezTo>
                  <a:cubicBezTo>
                    <a:pt x="325" y="293"/>
                    <a:pt x="325" y="293"/>
                    <a:pt x="325" y="293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3" y="294"/>
                    <a:pt x="323" y="294"/>
                    <a:pt x="323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5" y="292"/>
                    <a:pt x="325" y="292"/>
                    <a:pt x="325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5" y="291"/>
                    <a:pt x="325" y="291"/>
                    <a:pt x="325" y="291"/>
                  </a:cubicBezTo>
                  <a:cubicBezTo>
                    <a:pt x="325" y="290"/>
                    <a:pt x="325" y="290"/>
                    <a:pt x="325" y="290"/>
                  </a:cubicBezTo>
                  <a:cubicBezTo>
                    <a:pt x="326" y="290"/>
                    <a:pt x="326" y="290"/>
                    <a:pt x="326" y="290"/>
                  </a:cubicBezTo>
                  <a:cubicBezTo>
                    <a:pt x="326" y="290"/>
                    <a:pt x="326" y="290"/>
                    <a:pt x="326" y="290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5" y="288"/>
                    <a:pt x="325" y="288"/>
                    <a:pt x="325" y="288"/>
                  </a:cubicBezTo>
                  <a:cubicBezTo>
                    <a:pt x="324" y="288"/>
                    <a:pt x="324" y="288"/>
                    <a:pt x="324" y="288"/>
                  </a:cubicBezTo>
                  <a:cubicBezTo>
                    <a:pt x="324" y="288"/>
                    <a:pt x="324" y="288"/>
                    <a:pt x="324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90"/>
                    <a:pt x="323" y="290"/>
                    <a:pt x="323" y="290"/>
                  </a:cubicBezTo>
                  <a:cubicBezTo>
                    <a:pt x="322" y="290"/>
                    <a:pt x="322" y="290"/>
                    <a:pt x="322" y="290"/>
                  </a:cubicBezTo>
                  <a:cubicBezTo>
                    <a:pt x="323" y="290"/>
                    <a:pt x="323" y="290"/>
                    <a:pt x="323" y="290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90"/>
                    <a:pt x="320" y="290"/>
                    <a:pt x="320" y="290"/>
                  </a:cubicBezTo>
                  <a:cubicBezTo>
                    <a:pt x="319" y="290"/>
                    <a:pt x="319" y="290"/>
                    <a:pt x="319" y="290"/>
                  </a:cubicBezTo>
                  <a:cubicBezTo>
                    <a:pt x="319" y="290"/>
                    <a:pt x="319" y="290"/>
                    <a:pt x="319" y="290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8" y="289"/>
                    <a:pt x="318" y="289"/>
                    <a:pt x="318" y="289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7" y="287"/>
                    <a:pt x="317" y="287"/>
                    <a:pt x="317" y="287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6" y="287"/>
                    <a:pt x="316" y="287"/>
                    <a:pt x="316" y="287"/>
                  </a:cubicBezTo>
                  <a:cubicBezTo>
                    <a:pt x="316" y="286"/>
                    <a:pt x="316" y="286"/>
                    <a:pt x="316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8" y="286"/>
                    <a:pt x="318" y="286"/>
                    <a:pt x="318" y="286"/>
                  </a:cubicBezTo>
                  <a:cubicBezTo>
                    <a:pt x="318" y="286"/>
                    <a:pt x="318" y="286"/>
                    <a:pt x="318" y="286"/>
                  </a:cubicBezTo>
                  <a:cubicBezTo>
                    <a:pt x="319" y="286"/>
                    <a:pt x="319" y="286"/>
                    <a:pt x="319" y="286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8" y="285"/>
                    <a:pt x="318" y="285"/>
                    <a:pt x="318" y="285"/>
                  </a:cubicBezTo>
                  <a:cubicBezTo>
                    <a:pt x="318" y="285"/>
                    <a:pt x="318" y="285"/>
                    <a:pt x="318" y="285"/>
                  </a:cubicBezTo>
                  <a:cubicBezTo>
                    <a:pt x="317" y="285"/>
                    <a:pt x="317" y="285"/>
                    <a:pt x="317" y="285"/>
                  </a:cubicBezTo>
                  <a:cubicBezTo>
                    <a:pt x="317" y="285"/>
                    <a:pt x="317" y="285"/>
                    <a:pt x="317" y="285"/>
                  </a:cubicBezTo>
                  <a:cubicBezTo>
                    <a:pt x="316" y="285"/>
                    <a:pt x="316" y="285"/>
                    <a:pt x="316" y="285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6" y="284"/>
                    <a:pt x="316" y="284"/>
                    <a:pt x="316" y="284"/>
                  </a:cubicBezTo>
                  <a:cubicBezTo>
                    <a:pt x="316" y="284"/>
                    <a:pt x="316" y="284"/>
                    <a:pt x="316" y="284"/>
                  </a:cubicBezTo>
                  <a:cubicBezTo>
                    <a:pt x="315" y="285"/>
                    <a:pt x="315" y="285"/>
                    <a:pt x="315" y="285"/>
                  </a:cubicBezTo>
                  <a:cubicBezTo>
                    <a:pt x="315" y="285"/>
                    <a:pt x="315" y="285"/>
                    <a:pt x="315" y="285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3" y="287"/>
                    <a:pt x="313" y="287"/>
                    <a:pt x="313" y="287"/>
                  </a:cubicBezTo>
                  <a:cubicBezTo>
                    <a:pt x="313" y="286"/>
                    <a:pt x="313" y="286"/>
                    <a:pt x="313" y="286"/>
                  </a:cubicBezTo>
                  <a:cubicBezTo>
                    <a:pt x="313" y="286"/>
                    <a:pt x="313" y="286"/>
                    <a:pt x="313" y="286"/>
                  </a:cubicBezTo>
                  <a:cubicBezTo>
                    <a:pt x="314" y="285"/>
                    <a:pt x="314" y="285"/>
                    <a:pt x="314" y="285"/>
                  </a:cubicBezTo>
                  <a:cubicBezTo>
                    <a:pt x="314" y="285"/>
                    <a:pt x="314" y="285"/>
                    <a:pt x="314" y="285"/>
                  </a:cubicBezTo>
                  <a:cubicBezTo>
                    <a:pt x="314" y="284"/>
                    <a:pt x="314" y="284"/>
                    <a:pt x="314" y="284"/>
                  </a:cubicBezTo>
                  <a:cubicBezTo>
                    <a:pt x="315" y="284"/>
                    <a:pt x="315" y="284"/>
                    <a:pt x="315" y="284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6" y="282"/>
                    <a:pt x="316" y="282"/>
                    <a:pt x="316" y="282"/>
                  </a:cubicBezTo>
                  <a:cubicBezTo>
                    <a:pt x="316" y="282"/>
                    <a:pt x="316" y="282"/>
                    <a:pt x="316" y="282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8" y="281"/>
                    <a:pt x="318" y="281"/>
                    <a:pt x="318" y="281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9" y="279"/>
                    <a:pt x="319" y="279"/>
                    <a:pt x="319" y="279"/>
                  </a:cubicBezTo>
                  <a:cubicBezTo>
                    <a:pt x="319" y="279"/>
                    <a:pt x="319" y="279"/>
                    <a:pt x="319" y="279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18" y="279"/>
                    <a:pt x="318" y="279"/>
                    <a:pt x="318" y="279"/>
                  </a:cubicBezTo>
                  <a:cubicBezTo>
                    <a:pt x="318" y="278"/>
                    <a:pt x="318" y="278"/>
                    <a:pt x="318" y="278"/>
                  </a:cubicBezTo>
                  <a:cubicBezTo>
                    <a:pt x="318" y="278"/>
                    <a:pt x="318" y="278"/>
                    <a:pt x="318" y="278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20" y="278"/>
                    <a:pt x="320" y="278"/>
                    <a:pt x="320" y="278"/>
                  </a:cubicBezTo>
                  <a:cubicBezTo>
                    <a:pt x="320" y="278"/>
                    <a:pt x="320" y="278"/>
                    <a:pt x="320" y="278"/>
                  </a:cubicBezTo>
                  <a:cubicBezTo>
                    <a:pt x="320" y="277"/>
                    <a:pt x="320" y="277"/>
                    <a:pt x="320" y="277"/>
                  </a:cubicBezTo>
                  <a:cubicBezTo>
                    <a:pt x="320" y="276"/>
                    <a:pt x="320" y="276"/>
                    <a:pt x="320" y="276"/>
                  </a:cubicBezTo>
                  <a:cubicBezTo>
                    <a:pt x="320" y="276"/>
                    <a:pt x="320" y="276"/>
                    <a:pt x="320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7" y="277"/>
                    <a:pt x="317" y="277"/>
                    <a:pt x="317" y="277"/>
                  </a:cubicBezTo>
                  <a:cubicBezTo>
                    <a:pt x="317" y="277"/>
                    <a:pt x="317" y="277"/>
                    <a:pt x="317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5" y="278"/>
                    <a:pt x="315" y="278"/>
                    <a:pt x="315" y="278"/>
                  </a:cubicBezTo>
                  <a:cubicBezTo>
                    <a:pt x="315" y="278"/>
                    <a:pt x="315" y="278"/>
                    <a:pt x="315" y="278"/>
                  </a:cubicBezTo>
                  <a:cubicBezTo>
                    <a:pt x="315" y="279"/>
                    <a:pt x="315" y="279"/>
                    <a:pt x="315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80"/>
                    <a:pt x="314" y="280"/>
                    <a:pt x="314" y="280"/>
                  </a:cubicBezTo>
                  <a:close/>
                  <a:moveTo>
                    <a:pt x="285" y="287"/>
                  </a:moveTo>
                  <a:cubicBezTo>
                    <a:pt x="286" y="287"/>
                    <a:pt x="286" y="287"/>
                    <a:pt x="286" y="287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9" y="288"/>
                    <a:pt x="289" y="288"/>
                    <a:pt x="289" y="288"/>
                  </a:cubicBezTo>
                  <a:cubicBezTo>
                    <a:pt x="290" y="288"/>
                    <a:pt x="290" y="288"/>
                    <a:pt x="290" y="288"/>
                  </a:cubicBezTo>
                  <a:cubicBezTo>
                    <a:pt x="290" y="289"/>
                    <a:pt x="290" y="289"/>
                    <a:pt x="290" y="289"/>
                  </a:cubicBezTo>
                  <a:cubicBezTo>
                    <a:pt x="291" y="289"/>
                    <a:pt x="291" y="289"/>
                    <a:pt x="291" y="289"/>
                  </a:cubicBezTo>
                  <a:cubicBezTo>
                    <a:pt x="292" y="289"/>
                    <a:pt x="292" y="289"/>
                    <a:pt x="292" y="289"/>
                  </a:cubicBezTo>
                  <a:cubicBezTo>
                    <a:pt x="293" y="289"/>
                    <a:pt x="293" y="289"/>
                    <a:pt x="293" y="289"/>
                  </a:cubicBezTo>
                  <a:cubicBezTo>
                    <a:pt x="293" y="289"/>
                    <a:pt x="293" y="289"/>
                    <a:pt x="293" y="289"/>
                  </a:cubicBezTo>
                  <a:cubicBezTo>
                    <a:pt x="292" y="288"/>
                    <a:pt x="292" y="288"/>
                    <a:pt x="292" y="288"/>
                  </a:cubicBezTo>
                  <a:cubicBezTo>
                    <a:pt x="292" y="288"/>
                    <a:pt x="292" y="288"/>
                    <a:pt x="292" y="288"/>
                  </a:cubicBezTo>
                  <a:cubicBezTo>
                    <a:pt x="292" y="287"/>
                    <a:pt x="292" y="287"/>
                    <a:pt x="292" y="287"/>
                  </a:cubicBezTo>
                  <a:cubicBezTo>
                    <a:pt x="291" y="287"/>
                    <a:pt x="291" y="287"/>
                    <a:pt x="291" y="287"/>
                  </a:cubicBezTo>
                  <a:cubicBezTo>
                    <a:pt x="290" y="286"/>
                    <a:pt x="290" y="286"/>
                    <a:pt x="290" y="286"/>
                  </a:cubicBezTo>
                  <a:cubicBezTo>
                    <a:pt x="289" y="286"/>
                    <a:pt x="289" y="286"/>
                    <a:pt x="289" y="286"/>
                  </a:cubicBezTo>
                  <a:cubicBezTo>
                    <a:pt x="289" y="286"/>
                    <a:pt x="289" y="286"/>
                    <a:pt x="289" y="286"/>
                  </a:cubicBezTo>
                  <a:cubicBezTo>
                    <a:pt x="288" y="285"/>
                    <a:pt x="288" y="285"/>
                    <a:pt x="288" y="285"/>
                  </a:cubicBezTo>
                  <a:cubicBezTo>
                    <a:pt x="287" y="285"/>
                    <a:pt x="287" y="285"/>
                    <a:pt x="287" y="285"/>
                  </a:cubicBezTo>
                  <a:cubicBezTo>
                    <a:pt x="286" y="284"/>
                    <a:pt x="286" y="284"/>
                    <a:pt x="286" y="284"/>
                  </a:cubicBezTo>
                  <a:cubicBezTo>
                    <a:pt x="284" y="284"/>
                    <a:pt x="284" y="284"/>
                    <a:pt x="284" y="284"/>
                  </a:cubicBezTo>
                  <a:cubicBezTo>
                    <a:pt x="283" y="284"/>
                    <a:pt x="283" y="284"/>
                    <a:pt x="283" y="284"/>
                  </a:cubicBezTo>
                  <a:cubicBezTo>
                    <a:pt x="282" y="284"/>
                    <a:pt x="282" y="284"/>
                    <a:pt x="282" y="284"/>
                  </a:cubicBezTo>
                  <a:cubicBezTo>
                    <a:pt x="283" y="285"/>
                    <a:pt x="283" y="285"/>
                    <a:pt x="283" y="285"/>
                  </a:cubicBezTo>
                  <a:cubicBezTo>
                    <a:pt x="284" y="285"/>
                    <a:pt x="284" y="285"/>
                    <a:pt x="284" y="285"/>
                  </a:cubicBezTo>
                  <a:cubicBezTo>
                    <a:pt x="285" y="286"/>
                    <a:pt x="285" y="286"/>
                    <a:pt x="285" y="286"/>
                  </a:cubicBezTo>
                  <a:cubicBezTo>
                    <a:pt x="285" y="287"/>
                    <a:pt x="285" y="287"/>
                    <a:pt x="285" y="287"/>
                  </a:cubicBezTo>
                  <a:cubicBezTo>
                    <a:pt x="285" y="287"/>
                    <a:pt x="285" y="287"/>
                    <a:pt x="285" y="287"/>
                  </a:cubicBezTo>
                  <a:close/>
                  <a:moveTo>
                    <a:pt x="286" y="305"/>
                  </a:moveTo>
                  <a:cubicBezTo>
                    <a:pt x="285" y="305"/>
                    <a:pt x="285" y="305"/>
                    <a:pt x="285" y="305"/>
                  </a:cubicBezTo>
                  <a:cubicBezTo>
                    <a:pt x="284" y="304"/>
                    <a:pt x="284" y="304"/>
                    <a:pt x="284" y="304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2" y="303"/>
                    <a:pt x="282" y="303"/>
                  </a:cubicBezTo>
                  <a:cubicBezTo>
                    <a:pt x="281" y="303"/>
                    <a:pt x="281" y="303"/>
                    <a:pt x="281" y="303"/>
                  </a:cubicBezTo>
                  <a:cubicBezTo>
                    <a:pt x="281" y="303"/>
                    <a:pt x="281" y="303"/>
                    <a:pt x="281" y="303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80" y="302"/>
                    <a:pt x="280" y="302"/>
                    <a:pt x="280" y="302"/>
                  </a:cubicBezTo>
                  <a:cubicBezTo>
                    <a:pt x="280" y="302"/>
                    <a:pt x="280" y="302"/>
                    <a:pt x="280" y="302"/>
                  </a:cubicBezTo>
                  <a:cubicBezTo>
                    <a:pt x="280" y="301"/>
                    <a:pt x="280" y="301"/>
                    <a:pt x="280" y="301"/>
                  </a:cubicBezTo>
                  <a:cubicBezTo>
                    <a:pt x="279" y="301"/>
                    <a:pt x="279" y="301"/>
                    <a:pt x="279" y="301"/>
                  </a:cubicBezTo>
                  <a:cubicBezTo>
                    <a:pt x="279" y="301"/>
                    <a:pt x="279" y="301"/>
                    <a:pt x="279" y="301"/>
                  </a:cubicBezTo>
                  <a:cubicBezTo>
                    <a:pt x="279" y="300"/>
                    <a:pt x="279" y="300"/>
                    <a:pt x="279" y="300"/>
                  </a:cubicBezTo>
                  <a:cubicBezTo>
                    <a:pt x="281" y="299"/>
                    <a:pt x="281" y="299"/>
                    <a:pt x="281" y="299"/>
                  </a:cubicBezTo>
                  <a:cubicBezTo>
                    <a:pt x="281" y="300"/>
                    <a:pt x="281" y="300"/>
                    <a:pt x="281" y="300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82" y="302"/>
                    <a:pt x="282" y="302"/>
                    <a:pt x="282" y="302"/>
                  </a:cubicBezTo>
                  <a:cubicBezTo>
                    <a:pt x="282" y="302"/>
                    <a:pt x="282" y="302"/>
                    <a:pt x="282" y="302"/>
                  </a:cubicBezTo>
                  <a:cubicBezTo>
                    <a:pt x="283" y="302"/>
                    <a:pt x="283" y="302"/>
                    <a:pt x="283" y="302"/>
                  </a:cubicBezTo>
                  <a:cubicBezTo>
                    <a:pt x="284" y="303"/>
                    <a:pt x="284" y="303"/>
                    <a:pt x="284" y="303"/>
                  </a:cubicBezTo>
                  <a:cubicBezTo>
                    <a:pt x="284" y="303"/>
                    <a:pt x="284" y="303"/>
                    <a:pt x="284" y="303"/>
                  </a:cubicBezTo>
                  <a:cubicBezTo>
                    <a:pt x="285" y="303"/>
                    <a:pt x="285" y="303"/>
                    <a:pt x="285" y="303"/>
                  </a:cubicBezTo>
                  <a:cubicBezTo>
                    <a:pt x="286" y="303"/>
                    <a:pt x="286" y="303"/>
                    <a:pt x="286" y="303"/>
                  </a:cubicBezTo>
                  <a:cubicBezTo>
                    <a:pt x="286" y="302"/>
                    <a:pt x="286" y="302"/>
                    <a:pt x="286" y="302"/>
                  </a:cubicBezTo>
                  <a:cubicBezTo>
                    <a:pt x="287" y="303"/>
                    <a:pt x="287" y="303"/>
                    <a:pt x="287" y="303"/>
                  </a:cubicBezTo>
                  <a:cubicBezTo>
                    <a:pt x="288" y="303"/>
                    <a:pt x="288" y="303"/>
                    <a:pt x="288" y="303"/>
                  </a:cubicBezTo>
                  <a:cubicBezTo>
                    <a:pt x="288" y="303"/>
                    <a:pt x="288" y="303"/>
                    <a:pt x="288" y="303"/>
                  </a:cubicBezTo>
                  <a:cubicBezTo>
                    <a:pt x="287" y="303"/>
                    <a:pt x="287" y="303"/>
                    <a:pt x="287" y="303"/>
                  </a:cubicBezTo>
                  <a:cubicBezTo>
                    <a:pt x="287" y="304"/>
                    <a:pt x="287" y="304"/>
                    <a:pt x="287" y="304"/>
                  </a:cubicBezTo>
                  <a:cubicBezTo>
                    <a:pt x="287" y="304"/>
                    <a:pt x="287" y="304"/>
                    <a:pt x="287" y="304"/>
                  </a:cubicBezTo>
                  <a:cubicBezTo>
                    <a:pt x="286" y="305"/>
                    <a:pt x="286" y="305"/>
                    <a:pt x="286" y="305"/>
                  </a:cubicBezTo>
                  <a:cubicBezTo>
                    <a:pt x="286" y="305"/>
                    <a:pt x="286" y="305"/>
                    <a:pt x="286" y="305"/>
                  </a:cubicBezTo>
                  <a:close/>
                  <a:moveTo>
                    <a:pt x="292" y="308"/>
                  </a:moveTo>
                  <a:cubicBezTo>
                    <a:pt x="292" y="308"/>
                    <a:pt x="292" y="308"/>
                    <a:pt x="292" y="308"/>
                  </a:cubicBezTo>
                  <a:cubicBezTo>
                    <a:pt x="290" y="307"/>
                    <a:pt x="290" y="307"/>
                    <a:pt x="290" y="307"/>
                  </a:cubicBezTo>
                  <a:cubicBezTo>
                    <a:pt x="290" y="306"/>
                    <a:pt x="290" y="306"/>
                    <a:pt x="290" y="306"/>
                  </a:cubicBezTo>
                  <a:cubicBezTo>
                    <a:pt x="290" y="305"/>
                    <a:pt x="290" y="305"/>
                    <a:pt x="290" y="305"/>
                  </a:cubicBezTo>
                  <a:cubicBezTo>
                    <a:pt x="290" y="305"/>
                    <a:pt x="290" y="305"/>
                    <a:pt x="290" y="305"/>
                  </a:cubicBezTo>
                  <a:cubicBezTo>
                    <a:pt x="292" y="304"/>
                    <a:pt x="292" y="304"/>
                    <a:pt x="292" y="304"/>
                  </a:cubicBezTo>
                  <a:cubicBezTo>
                    <a:pt x="293" y="303"/>
                    <a:pt x="293" y="303"/>
                    <a:pt x="293" y="303"/>
                  </a:cubicBezTo>
                  <a:cubicBezTo>
                    <a:pt x="293" y="302"/>
                    <a:pt x="293" y="302"/>
                    <a:pt x="293" y="302"/>
                  </a:cubicBezTo>
                  <a:cubicBezTo>
                    <a:pt x="293" y="302"/>
                    <a:pt x="293" y="302"/>
                    <a:pt x="293" y="302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295" y="300"/>
                    <a:pt x="295" y="300"/>
                    <a:pt x="295" y="300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5" y="301"/>
                    <a:pt x="295" y="301"/>
                    <a:pt x="295" y="301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5" y="303"/>
                    <a:pt x="295" y="303"/>
                    <a:pt x="295" y="303"/>
                  </a:cubicBezTo>
                  <a:cubicBezTo>
                    <a:pt x="294" y="304"/>
                    <a:pt x="294" y="304"/>
                    <a:pt x="294" y="304"/>
                  </a:cubicBezTo>
                  <a:cubicBezTo>
                    <a:pt x="295" y="304"/>
                    <a:pt x="295" y="304"/>
                    <a:pt x="295" y="304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5" y="305"/>
                    <a:pt x="295" y="305"/>
                    <a:pt x="295" y="305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6" y="304"/>
                    <a:pt x="296" y="304"/>
                    <a:pt x="296" y="304"/>
                  </a:cubicBezTo>
                  <a:cubicBezTo>
                    <a:pt x="297" y="304"/>
                    <a:pt x="297" y="304"/>
                    <a:pt x="297" y="304"/>
                  </a:cubicBezTo>
                  <a:cubicBezTo>
                    <a:pt x="298" y="305"/>
                    <a:pt x="298" y="305"/>
                    <a:pt x="298" y="305"/>
                  </a:cubicBezTo>
                  <a:cubicBezTo>
                    <a:pt x="298" y="306"/>
                    <a:pt x="298" y="306"/>
                    <a:pt x="298" y="306"/>
                  </a:cubicBezTo>
                  <a:cubicBezTo>
                    <a:pt x="298" y="306"/>
                    <a:pt x="298" y="306"/>
                    <a:pt x="298" y="306"/>
                  </a:cubicBezTo>
                  <a:cubicBezTo>
                    <a:pt x="297" y="306"/>
                    <a:pt x="297" y="306"/>
                    <a:pt x="297" y="306"/>
                  </a:cubicBezTo>
                  <a:cubicBezTo>
                    <a:pt x="297" y="306"/>
                    <a:pt x="297" y="306"/>
                    <a:pt x="297" y="306"/>
                  </a:cubicBezTo>
                  <a:cubicBezTo>
                    <a:pt x="295" y="307"/>
                    <a:pt x="295" y="307"/>
                    <a:pt x="295" y="307"/>
                  </a:cubicBezTo>
                  <a:cubicBezTo>
                    <a:pt x="294" y="307"/>
                    <a:pt x="294" y="307"/>
                    <a:pt x="294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2" y="308"/>
                    <a:pt x="292" y="308"/>
                    <a:pt x="292" y="308"/>
                  </a:cubicBezTo>
                  <a:cubicBezTo>
                    <a:pt x="292" y="308"/>
                    <a:pt x="292" y="308"/>
                    <a:pt x="292" y="308"/>
                  </a:cubicBezTo>
                  <a:close/>
                  <a:moveTo>
                    <a:pt x="224" y="260"/>
                  </a:moveTo>
                  <a:cubicBezTo>
                    <a:pt x="224" y="261"/>
                    <a:pt x="224" y="261"/>
                    <a:pt x="224" y="261"/>
                  </a:cubicBezTo>
                  <a:cubicBezTo>
                    <a:pt x="224" y="261"/>
                    <a:pt x="224" y="261"/>
                    <a:pt x="224" y="261"/>
                  </a:cubicBezTo>
                  <a:cubicBezTo>
                    <a:pt x="224" y="260"/>
                    <a:pt x="224" y="260"/>
                    <a:pt x="224" y="260"/>
                  </a:cubicBezTo>
                  <a:cubicBezTo>
                    <a:pt x="224" y="259"/>
                    <a:pt x="224" y="259"/>
                    <a:pt x="224" y="259"/>
                  </a:cubicBezTo>
                  <a:cubicBezTo>
                    <a:pt x="224" y="260"/>
                    <a:pt x="224" y="260"/>
                    <a:pt x="224" y="260"/>
                  </a:cubicBezTo>
                  <a:cubicBezTo>
                    <a:pt x="224" y="260"/>
                    <a:pt x="224" y="260"/>
                    <a:pt x="224" y="260"/>
                  </a:cubicBezTo>
                  <a:close/>
                  <a:moveTo>
                    <a:pt x="223" y="269"/>
                  </a:moveTo>
                  <a:cubicBezTo>
                    <a:pt x="224" y="268"/>
                    <a:pt x="224" y="268"/>
                    <a:pt x="224" y="268"/>
                  </a:cubicBezTo>
                  <a:cubicBezTo>
                    <a:pt x="224" y="268"/>
                    <a:pt x="224" y="268"/>
                    <a:pt x="224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4" y="269"/>
                    <a:pt x="224" y="269"/>
                    <a:pt x="224" y="269"/>
                  </a:cubicBezTo>
                  <a:cubicBezTo>
                    <a:pt x="223" y="269"/>
                    <a:pt x="223" y="269"/>
                    <a:pt x="223" y="269"/>
                  </a:cubicBezTo>
                  <a:close/>
                  <a:moveTo>
                    <a:pt x="215" y="262"/>
                  </a:moveTo>
                  <a:cubicBezTo>
                    <a:pt x="216" y="261"/>
                    <a:pt x="216" y="261"/>
                    <a:pt x="216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8" y="261"/>
                    <a:pt x="218" y="261"/>
                    <a:pt x="218" y="261"/>
                  </a:cubicBezTo>
                  <a:cubicBezTo>
                    <a:pt x="218" y="261"/>
                    <a:pt x="218" y="261"/>
                    <a:pt x="218" y="261"/>
                  </a:cubicBezTo>
                  <a:cubicBezTo>
                    <a:pt x="219" y="261"/>
                    <a:pt x="219" y="261"/>
                    <a:pt x="219" y="261"/>
                  </a:cubicBezTo>
                  <a:cubicBezTo>
                    <a:pt x="220" y="262"/>
                    <a:pt x="220" y="262"/>
                    <a:pt x="220" y="262"/>
                  </a:cubicBezTo>
                  <a:cubicBezTo>
                    <a:pt x="220" y="262"/>
                    <a:pt x="220" y="262"/>
                    <a:pt x="220" y="262"/>
                  </a:cubicBezTo>
                  <a:cubicBezTo>
                    <a:pt x="220" y="263"/>
                    <a:pt x="220" y="263"/>
                    <a:pt x="220" y="263"/>
                  </a:cubicBezTo>
                  <a:cubicBezTo>
                    <a:pt x="220" y="263"/>
                    <a:pt x="220" y="263"/>
                    <a:pt x="220" y="263"/>
                  </a:cubicBezTo>
                  <a:cubicBezTo>
                    <a:pt x="218" y="263"/>
                    <a:pt x="218" y="263"/>
                    <a:pt x="218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6" y="263"/>
                    <a:pt x="216" y="263"/>
                    <a:pt x="216" y="263"/>
                  </a:cubicBezTo>
                  <a:cubicBezTo>
                    <a:pt x="216" y="263"/>
                    <a:pt x="216" y="263"/>
                    <a:pt x="216" y="263"/>
                  </a:cubicBezTo>
                  <a:cubicBezTo>
                    <a:pt x="215" y="263"/>
                    <a:pt x="215" y="263"/>
                    <a:pt x="215" y="263"/>
                  </a:cubicBezTo>
                  <a:cubicBezTo>
                    <a:pt x="215" y="262"/>
                    <a:pt x="215" y="262"/>
                    <a:pt x="215" y="262"/>
                  </a:cubicBezTo>
                  <a:close/>
                  <a:moveTo>
                    <a:pt x="34" y="266"/>
                  </a:moveTo>
                  <a:cubicBezTo>
                    <a:pt x="35" y="266"/>
                    <a:pt x="35" y="266"/>
                    <a:pt x="35" y="266"/>
                  </a:cubicBezTo>
                  <a:cubicBezTo>
                    <a:pt x="35" y="267"/>
                    <a:pt x="35" y="267"/>
                    <a:pt x="35" y="267"/>
                  </a:cubicBezTo>
                  <a:cubicBezTo>
                    <a:pt x="35" y="268"/>
                    <a:pt x="35" y="268"/>
                    <a:pt x="35" y="268"/>
                  </a:cubicBezTo>
                  <a:cubicBezTo>
                    <a:pt x="34" y="267"/>
                    <a:pt x="34" y="267"/>
                    <a:pt x="34" y="267"/>
                  </a:cubicBezTo>
                  <a:cubicBezTo>
                    <a:pt x="34" y="266"/>
                    <a:pt x="34" y="266"/>
                    <a:pt x="34" y="266"/>
                  </a:cubicBezTo>
                  <a:close/>
                  <a:moveTo>
                    <a:pt x="32" y="264"/>
                  </a:moveTo>
                  <a:cubicBezTo>
                    <a:pt x="32" y="263"/>
                    <a:pt x="32" y="263"/>
                    <a:pt x="32" y="263"/>
                  </a:cubicBezTo>
                  <a:cubicBezTo>
                    <a:pt x="33" y="262"/>
                    <a:pt x="33" y="262"/>
                    <a:pt x="33" y="262"/>
                  </a:cubicBezTo>
                  <a:cubicBezTo>
                    <a:pt x="32" y="264"/>
                    <a:pt x="32" y="264"/>
                    <a:pt x="32" y="264"/>
                  </a:cubicBezTo>
                  <a:close/>
                  <a:moveTo>
                    <a:pt x="27" y="260"/>
                  </a:moveTo>
                  <a:cubicBezTo>
                    <a:pt x="28" y="260"/>
                    <a:pt x="28" y="260"/>
                    <a:pt x="28" y="260"/>
                  </a:cubicBezTo>
                  <a:cubicBezTo>
                    <a:pt x="28" y="260"/>
                    <a:pt x="28" y="260"/>
                    <a:pt x="28" y="260"/>
                  </a:cubicBezTo>
                  <a:cubicBezTo>
                    <a:pt x="27" y="260"/>
                    <a:pt x="27" y="260"/>
                    <a:pt x="27" y="260"/>
                  </a:cubicBezTo>
                  <a:close/>
                  <a:moveTo>
                    <a:pt x="20" y="257"/>
                  </a:moveTo>
                  <a:cubicBezTo>
                    <a:pt x="20" y="258"/>
                    <a:pt x="20" y="258"/>
                    <a:pt x="20" y="258"/>
                  </a:cubicBezTo>
                  <a:cubicBezTo>
                    <a:pt x="21" y="258"/>
                    <a:pt x="21" y="258"/>
                    <a:pt x="21" y="258"/>
                  </a:cubicBezTo>
                  <a:cubicBezTo>
                    <a:pt x="21" y="259"/>
                    <a:pt x="21" y="259"/>
                    <a:pt x="21" y="259"/>
                  </a:cubicBezTo>
                  <a:cubicBezTo>
                    <a:pt x="23" y="259"/>
                    <a:pt x="23" y="259"/>
                    <a:pt x="23" y="259"/>
                  </a:cubicBezTo>
                  <a:cubicBezTo>
                    <a:pt x="22" y="260"/>
                    <a:pt x="22" y="260"/>
                    <a:pt x="22" y="260"/>
                  </a:cubicBezTo>
                  <a:cubicBezTo>
                    <a:pt x="21" y="260"/>
                    <a:pt x="21" y="260"/>
                    <a:pt x="21" y="260"/>
                  </a:cubicBezTo>
                  <a:cubicBezTo>
                    <a:pt x="21" y="261"/>
                    <a:pt x="21" y="261"/>
                    <a:pt x="21" y="261"/>
                  </a:cubicBezTo>
                  <a:cubicBezTo>
                    <a:pt x="21" y="261"/>
                    <a:pt x="21" y="261"/>
                    <a:pt x="21" y="261"/>
                  </a:cubicBezTo>
                  <a:cubicBezTo>
                    <a:pt x="21" y="262"/>
                    <a:pt x="21" y="262"/>
                    <a:pt x="21" y="262"/>
                  </a:cubicBezTo>
                  <a:cubicBezTo>
                    <a:pt x="21" y="262"/>
                    <a:pt x="21" y="262"/>
                    <a:pt x="21" y="262"/>
                  </a:cubicBezTo>
                  <a:cubicBezTo>
                    <a:pt x="22" y="262"/>
                    <a:pt x="22" y="262"/>
                    <a:pt x="22" y="262"/>
                  </a:cubicBezTo>
                  <a:cubicBezTo>
                    <a:pt x="22" y="263"/>
                    <a:pt x="22" y="263"/>
                    <a:pt x="22" y="263"/>
                  </a:cubicBezTo>
                  <a:cubicBezTo>
                    <a:pt x="23" y="263"/>
                    <a:pt x="23" y="263"/>
                    <a:pt x="23" y="263"/>
                  </a:cubicBezTo>
                  <a:cubicBezTo>
                    <a:pt x="23" y="263"/>
                    <a:pt x="23" y="263"/>
                    <a:pt x="23" y="263"/>
                  </a:cubicBezTo>
                  <a:cubicBezTo>
                    <a:pt x="24" y="264"/>
                    <a:pt x="24" y="264"/>
                    <a:pt x="24" y="264"/>
                  </a:cubicBezTo>
                  <a:cubicBezTo>
                    <a:pt x="25" y="263"/>
                    <a:pt x="25" y="263"/>
                    <a:pt x="25" y="263"/>
                  </a:cubicBezTo>
                  <a:cubicBezTo>
                    <a:pt x="24" y="265"/>
                    <a:pt x="24" y="265"/>
                    <a:pt x="24" y="265"/>
                  </a:cubicBezTo>
                  <a:cubicBezTo>
                    <a:pt x="24" y="266"/>
                    <a:pt x="24" y="266"/>
                    <a:pt x="24" y="266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6" y="264"/>
                    <a:pt x="26" y="264"/>
                    <a:pt x="26" y="264"/>
                  </a:cubicBezTo>
                  <a:cubicBezTo>
                    <a:pt x="26" y="265"/>
                    <a:pt x="26" y="265"/>
                    <a:pt x="26" y="265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25" y="267"/>
                    <a:pt x="25" y="267"/>
                    <a:pt x="25" y="267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26" y="267"/>
                    <a:pt x="26" y="267"/>
                    <a:pt x="26" y="267"/>
                  </a:cubicBezTo>
                  <a:cubicBezTo>
                    <a:pt x="27" y="267"/>
                    <a:pt x="27" y="267"/>
                    <a:pt x="27" y="267"/>
                  </a:cubicBezTo>
                  <a:cubicBezTo>
                    <a:pt x="27" y="268"/>
                    <a:pt x="27" y="268"/>
                    <a:pt x="27" y="268"/>
                  </a:cubicBezTo>
                  <a:cubicBezTo>
                    <a:pt x="28" y="268"/>
                    <a:pt x="28" y="268"/>
                    <a:pt x="28" y="268"/>
                  </a:cubicBezTo>
                  <a:cubicBezTo>
                    <a:pt x="28" y="269"/>
                    <a:pt x="28" y="269"/>
                    <a:pt x="28" y="269"/>
                  </a:cubicBezTo>
                  <a:cubicBezTo>
                    <a:pt x="28" y="270"/>
                    <a:pt x="28" y="270"/>
                    <a:pt x="28" y="270"/>
                  </a:cubicBezTo>
                  <a:cubicBezTo>
                    <a:pt x="29" y="270"/>
                    <a:pt x="29" y="270"/>
                    <a:pt x="29" y="270"/>
                  </a:cubicBezTo>
                  <a:cubicBezTo>
                    <a:pt x="29" y="270"/>
                    <a:pt x="29" y="270"/>
                    <a:pt x="29" y="270"/>
                  </a:cubicBezTo>
                  <a:cubicBezTo>
                    <a:pt x="30" y="270"/>
                    <a:pt x="30" y="270"/>
                    <a:pt x="30" y="270"/>
                  </a:cubicBezTo>
                  <a:cubicBezTo>
                    <a:pt x="31" y="270"/>
                    <a:pt x="31" y="270"/>
                    <a:pt x="31" y="270"/>
                  </a:cubicBezTo>
                  <a:cubicBezTo>
                    <a:pt x="29" y="271"/>
                    <a:pt x="29" y="271"/>
                    <a:pt x="29" y="271"/>
                  </a:cubicBezTo>
                  <a:cubicBezTo>
                    <a:pt x="31" y="273"/>
                    <a:pt x="31" y="273"/>
                    <a:pt x="31" y="273"/>
                  </a:cubicBezTo>
                  <a:cubicBezTo>
                    <a:pt x="32" y="273"/>
                    <a:pt x="32" y="273"/>
                    <a:pt x="32" y="273"/>
                  </a:cubicBezTo>
                  <a:cubicBezTo>
                    <a:pt x="32" y="274"/>
                    <a:pt x="32" y="274"/>
                    <a:pt x="32" y="274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6" y="275"/>
                    <a:pt x="36" y="275"/>
                    <a:pt x="36" y="275"/>
                  </a:cubicBezTo>
                  <a:cubicBezTo>
                    <a:pt x="35" y="273"/>
                    <a:pt x="35" y="273"/>
                    <a:pt x="35" y="273"/>
                  </a:cubicBezTo>
                  <a:cubicBezTo>
                    <a:pt x="36" y="272"/>
                    <a:pt x="36" y="272"/>
                    <a:pt x="36" y="272"/>
                  </a:cubicBezTo>
                  <a:cubicBezTo>
                    <a:pt x="35" y="271"/>
                    <a:pt x="35" y="271"/>
                    <a:pt x="35" y="271"/>
                  </a:cubicBezTo>
                  <a:cubicBezTo>
                    <a:pt x="35" y="270"/>
                    <a:pt x="35" y="270"/>
                    <a:pt x="35" y="270"/>
                  </a:cubicBezTo>
                  <a:cubicBezTo>
                    <a:pt x="35" y="269"/>
                    <a:pt x="35" y="269"/>
                    <a:pt x="35" y="269"/>
                  </a:cubicBezTo>
                  <a:cubicBezTo>
                    <a:pt x="33" y="267"/>
                    <a:pt x="33" y="267"/>
                    <a:pt x="33" y="267"/>
                  </a:cubicBezTo>
                  <a:cubicBezTo>
                    <a:pt x="32" y="265"/>
                    <a:pt x="32" y="265"/>
                    <a:pt x="32" y="265"/>
                  </a:cubicBezTo>
                  <a:cubicBezTo>
                    <a:pt x="31" y="264"/>
                    <a:pt x="31" y="264"/>
                    <a:pt x="31" y="264"/>
                  </a:cubicBezTo>
                  <a:cubicBezTo>
                    <a:pt x="31" y="262"/>
                    <a:pt x="31" y="262"/>
                    <a:pt x="31" y="262"/>
                  </a:cubicBezTo>
                  <a:cubicBezTo>
                    <a:pt x="31" y="262"/>
                    <a:pt x="31" y="262"/>
                    <a:pt x="31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28" y="261"/>
                    <a:pt x="28" y="261"/>
                    <a:pt x="28" y="261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6" y="260"/>
                    <a:pt x="26" y="260"/>
                    <a:pt x="26" y="260"/>
                  </a:cubicBezTo>
                  <a:cubicBezTo>
                    <a:pt x="25" y="259"/>
                    <a:pt x="25" y="259"/>
                    <a:pt x="25" y="259"/>
                  </a:cubicBezTo>
                  <a:cubicBezTo>
                    <a:pt x="24" y="259"/>
                    <a:pt x="24" y="259"/>
                    <a:pt x="24" y="259"/>
                  </a:cubicBezTo>
                  <a:cubicBezTo>
                    <a:pt x="24" y="258"/>
                    <a:pt x="24" y="258"/>
                    <a:pt x="24" y="258"/>
                  </a:cubicBezTo>
                  <a:cubicBezTo>
                    <a:pt x="23" y="258"/>
                    <a:pt x="23" y="258"/>
                    <a:pt x="23" y="258"/>
                  </a:cubicBezTo>
                  <a:cubicBezTo>
                    <a:pt x="22" y="257"/>
                    <a:pt x="22" y="257"/>
                    <a:pt x="22" y="257"/>
                  </a:cubicBezTo>
                  <a:cubicBezTo>
                    <a:pt x="21" y="257"/>
                    <a:pt x="21" y="257"/>
                    <a:pt x="21" y="257"/>
                  </a:cubicBezTo>
                  <a:cubicBezTo>
                    <a:pt x="21" y="257"/>
                    <a:pt x="21" y="257"/>
                    <a:pt x="21" y="257"/>
                  </a:cubicBezTo>
                  <a:cubicBezTo>
                    <a:pt x="20" y="257"/>
                    <a:pt x="20" y="257"/>
                    <a:pt x="20" y="257"/>
                  </a:cubicBezTo>
                  <a:close/>
                  <a:moveTo>
                    <a:pt x="28" y="259"/>
                  </a:moveTo>
                  <a:cubicBezTo>
                    <a:pt x="28" y="259"/>
                    <a:pt x="28" y="259"/>
                    <a:pt x="28" y="259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28" y="259"/>
                    <a:pt x="28" y="259"/>
                    <a:pt x="28" y="259"/>
                  </a:cubicBezTo>
                  <a:cubicBezTo>
                    <a:pt x="28" y="259"/>
                    <a:pt x="28" y="259"/>
                    <a:pt x="28" y="259"/>
                  </a:cubicBezTo>
                  <a:close/>
                  <a:moveTo>
                    <a:pt x="27" y="258"/>
                  </a:moveTo>
                  <a:cubicBezTo>
                    <a:pt x="28" y="258"/>
                    <a:pt x="28" y="258"/>
                    <a:pt x="28" y="258"/>
                  </a:cubicBezTo>
                  <a:cubicBezTo>
                    <a:pt x="28" y="258"/>
                    <a:pt x="28" y="258"/>
                    <a:pt x="28" y="258"/>
                  </a:cubicBezTo>
                  <a:cubicBezTo>
                    <a:pt x="27" y="258"/>
                    <a:pt x="27" y="258"/>
                    <a:pt x="27" y="258"/>
                  </a:cubicBezTo>
                  <a:close/>
                  <a:moveTo>
                    <a:pt x="22" y="240"/>
                  </a:moveTo>
                  <a:cubicBezTo>
                    <a:pt x="22" y="241"/>
                    <a:pt x="22" y="241"/>
                    <a:pt x="22" y="241"/>
                  </a:cubicBezTo>
                  <a:cubicBezTo>
                    <a:pt x="22" y="241"/>
                    <a:pt x="22" y="241"/>
                    <a:pt x="22" y="241"/>
                  </a:cubicBezTo>
                  <a:cubicBezTo>
                    <a:pt x="22" y="240"/>
                    <a:pt x="22" y="240"/>
                    <a:pt x="22" y="240"/>
                  </a:cubicBezTo>
                  <a:close/>
                  <a:moveTo>
                    <a:pt x="24" y="249"/>
                  </a:moveTo>
                  <a:cubicBezTo>
                    <a:pt x="24" y="248"/>
                    <a:pt x="24" y="248"/>
                    <a:pt x="24" y="248"/>
                  </a:cubicBezTo>
                  <a:cubicBezTo>
                    <a:pt x="25" y="248"/>
                    <a:pt x="25" y="248"/>
                    <a:pt x="25" y="248"/>
                  </a:cubicBezTo>
                  <a:cubicBezTo>
                    <a:pt x="25" y="248"/>
                    <a:pt x="25" y="248"/>
                    <a:pt x="25" y="248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4" y="249"/>
                    <a:pt x="24" y="249"/>
                    <a:pt x="24" y="249"/>
                  </a:cubicBezTo>
                  <a:close/>
                  <a:moveTo>
                    <a:pt x="24" y="251"/>
                  </a:moveTo>
                  <a:cubicBezTo>
                    <a:pt x="23" y="252"/>
                    <a:pt x="23" y="252"/>
                    <a:pt x="23" y="252"/>
                  </a:cubicBezTo>
                  <a:cubicBezTo>
                    <a:pt x="24" y="253"/>
                    <a:pt x="24" y="253"/>
                    <a:pt x="24" y="253"/>
                  </a:cubicBezTo>
                  <a:cubicBezTo>
                    <a:pt x="24" y="253"/>
                    <a:pt x="24" y="253"/>
                    <a:pt x="24" y="253"/>
                  </a:cubicBezTo>
                  <a:cubicBezTo>
                    <a:pt x="24" y="252"/>
                    <a:pt x="24" y="252"/>
                    <a:pt x="24" y="252"/>
                  </a:cubicBezTo>
                  <a:cubicBezTo>
                    <a:pt x="24" y="251"/>
                    <a:pt x="24" y="251"/>
                    <a:pt x="24" y="251"/>
                  </a:cubicBezTo>
                  <a:close/>
                  <a:moveTo>
                    <a:pt x="25" y="250"/>
                  </a:moveTo>
                  <a:cubicBezTo>
                    <a:pt x="25" y="249"/>
                    <a:pt x="25" y="249"/>
                    <a:pt x="25" y="249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5" y="250"/>
                    <a:pt x="25" y="250"/>
                  </a:cubicBezTo>
                  <a:close/>
                  <a:moveTo>
                    <a:pt x="26" y="249"/>
                  </a:moveTo>
                  <a:cubicBezTo>
                    <a:pt x="27" y="248"/>
                    <a:pt x="27" y="248"/>
                    <a:pt x="27" y="248"/>
                  </a:cubicBezTo>
                  <a:cubicBezTo>
                    <a:pt x="27" y="248"/>
                    <a:pt x="27" y="248"/>
                    <a:pt x="27" y="248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9" y="247"/>
                    <a:pt x="29" y="247"/>
                    <a:pt x="29" y="247"/>
                  </a:cubicBezTo>
                  <a:cubicBezTo>
                    <a:pt x="29" y="247"/>
                    <a:pt x="29" y="247"/>
                    <a:pt x="29" y="247"/>
                  </a:cubicBezTo>
                  <a:cubicBezTo>
                    <a:pt x="28" y="249"/>
                    <a:pt x="28" y="249"/>
                    <a:pt x="28" y="249"/>
                  </a:cubicBezTo>
                  <a:cubicBezTo>
                    <a:pt x="27" y="249"/>
                    <a:pt x="27" y="249"/>
                    <a:pt x="27" y="249"/>
                  </a:cubicBezTo>
                  <a:cubicBezTo>
                    <a:pt x="26" y="249"/>
                    <a:pt x="26" y="249"/>
                    <a:pt x="26" y="249"/>
                  </a:cubicBezTo>
                  <a:cubicBezTo>
                    <a:pt x="26" y="249"/>
                    <a:pt x="26" y="249"/>
                    <a:pt x="26" y="249"/>
                  </a:cubicBezTo>
                  <a:close/>
                  <a:moveTo>
                    <a:pt x="25" y="245"/>
                  </a:moveTo>
                  <a:cubicBezTo>
                    <a:pt x="25" y="244"/>
                    <a:pt x="25" y="244"/>
                    <a:pt x="25" y="244"/>
                  </a:cubicBezTo>
                  <a:cubicBezTo>
                    <a:pt x="26" y="244"/>
                    <a:pt x="26" y="244"/>
                    <a:pt x="26" y="244"/>
                  </a:cubicBezTo>
                  <a:cubicBezTo>
                    <a:pt x="26" y="244"/>
                    <a:pt x="26" y="244"/>
                    <a:pt x="26" y="244"/>
                  </a:cubicBezTo>
                  <a:cubicBezTo>
                    <a:pt x="25" y="245"/>
                    <a:pt x="25" y="245"/>
                    <a:pt x="25" y="245"/>
                  </a:cubicBezTo>
                  <a:cubicBezTo>
                    <a:pt x="25" y="245"/>
                    <a:pt x="25" y="245"/>
                    <a:pt x="25" y="245"/>
                  </a:cubicBezTo>
                  <a:cubicBezTo>
                    <a:pt x="25" y="245"/>
                    <a:pt x="25" y="245"/>
                    <a:pt x="25" y="245"/>
                  </a:cubicBezTo>
                  <a:close/>
                  <a:moveTo>
                    <a:pt x="23" y="245"/>
                  </a:moveTo>
                  <a:cubicBezTo>
                    <a:pt x="24" y="245"/>
                    <a:pt x="24" y="245"/>
                    <a:pt x="24" y="245"/>
                  </a:cubicBezTo>
                  <a:cubicBezTo>
                    <a:pt x="24" y="245"/>
                    <a:pt x="24" y="245"/>
                    <a:pt x="24" y="245"/>
                  </a:cubicBezTo>
                  <a:cubicBezTo>
                    <a:pt x="24" y="244"/>
                    <a:pt x="24" y="244"/>
                    <a:pt x="24" y="244"/>
                  </a:cubicBezTo>
                  <a:cubicBezTo>
                    <a:pt x="23" y="245"/>
                    <a:pt x="23" y="245"/>
                    <a:pt x="23" y="245"/>
                  </a:cubicBezTo>
                  <a:close/>
                  <a:moveTo>
                    <a:pt x="22" y="243"/>
                  </a:moveTo>
                  <a:cubicBezTo>
                    <a:pt x="22" y="244"/>
                    <a:pt x="22" y="244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245"/>
                    <a:pt x="22" y="245"/>
                    <a:pt x="22" y="245"/>
                  </a:cubicBezTo>
                  <a:cubicBezTo>
                    <a:pt x="23" y="244"/>
                    <a:pt x="23" y="244"/>
                    <a:pt x="23" y="244"/>
                  </a:cubicBezTo>
                  <a:cubicBezTo>
                    <a:pt x="22" y="243"/>
                    <a:pt x="22" y="243"/>
                    <a:pt x="22" y="243"/>
                  </a:cubicBezTo>
                  <a:cubicBezTo>
                    <a:pt x="22" y="243"/>
                    <a:pt x="22" y="243"/>
                    <a:pt x="22" y="243"/>
                  </a:cubicBezTo>
                  <a:close/>
                  <a:moveTo>
                    <a:pt x="23" y="242"/>
                  </a:moveTo>
                  <a:cubicBezTo>
                    <a:pt x="23" y="242"/>
                    <a:pt x="23" y="242"/>
                    <a:pt x="23" y="242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24" y="243"/>
                    <a:pt x="24" y="243"/>
                    <a:pt x="24" y="243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4" y="243"/>
                    <a:pt x="24" y="243"/>
                    <a:pt x="24" y="243"/>
                  </a:cubicBezTo>
                  <a:cubicBezTo>
                    <a:pt x="24" y="244"/>
                    <a:pt x="24" y="244"/>
                    <a:pt x="24" y="244"/>
                  </a:cubicBezTo>
                  <a:cubicBezTo>
                    <a:pt x="25" y="243"/>
                    <a:pt x="25" y="243"/>
                    <a:pt x="25" y="243"/>
                  </a:cubicBezTo>
                  <a:cubicBezTo>
                    <a:pt x="25" y="241"/>
                    <a:pt x="25" y="241"/>
                    <a:pt x="25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23" y="241"/>
                    <a:pt x="23" y="241"/>
                    <a:pt x="23" y="241"/>
                  </a:cubicBezTo>
                  <a:cubicBezTo>
                    <a:pt x="23" y="242"/>
                    <a:pt x="23" y="242"/>
                    <a:pt x="23" y="242"/>
                  </a:cubicBezTo>
                  <a:close/>
                  <a:moveTo>
                    <a:pt x="23" y="240"/>
                  </a:moveTo>
                  <a:cubicBezTo>
                    <a:pt x="23" y="241"/>
                    <a:pt x="23" y="241"/>
                    <a:pt x="23" y="241"/>
                  </a:cubicBezTo>
                  <a:cubicBezTo>
                    <a:pt x="23" y="240"/>
                    <a:pt x="23" y="240"/>
                    <a:pt x="23" y="240"/>
                  </a:cubicBezTo>
                  <a:cubicBezTo>
                    <a:pt x="23" y="240"/>
                    <a:pt x="23" y="240"/>
                    <a:pt x="23" y="240"/>
                  </a:cubicBezTo>
                  <a:cubicBezTo>
                    <a:pt x="23" y="240"/>
                    <a:pt x="23" y="240"/>
                    <a:pt x="23" y="240"/>
                  </a:cubicBezTo>
                  <a:close/>
                  <a:moveTo>
                    <a:pt x="24" y="239"/>
                  </a:moveTo>
                  <a:cubicBezTo>
                    <a:pt x="25" y="238"/>
                    <a:pt x="25" y="238"/>
                    <a:pt x="25" y="238"/>
                  </a:cubicBezTo>
                  <a:cubicBezTo>
                    <a:pt x="25" y="237"/>
                    <a:pt x="25" y="237"/>
                    <a:pt x="25" y="237"/>
                  </a:cubicBezTo>
                  <a:cubicBezTo>
                    <a:pt x="26" y="237"/>
                    <a:pt x="26" y="237"/>
                    <a:pt x="26" y="237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5" y="238"/>
                    <a:pt x="25" y="238"/>
                    <a:pt x="25" y="238"/>
                  </a:cubicBezTo>
                  <a:cubicBezTo>
                    <a:pt x="24" y="239"/>
                    <a:pt x="24" y="239"/>
                    <a:pt x="24" y="239"/>
                  </a:cubicBezTo>
                  <a:close/>
                  <a:moveTo>
                    <a:pt x="19" y="236"/>
                  </a:moveTo>
                  <a:cubicBezTo>
                    <a:pt x="21" y="238"/>
                    <a:pt x="21" y="238"/>
                    <a:pt x="21" y="238"/>
                  </a:cubicBezTo>
                  <a:cubicBezTo>
                    <a:pt x="21" y="240"/>
                    <a:pt x="21" y="240"/>
                    <a:pt x="21" y="240"/>
                  </a:cubicBezTo>
                  <a:cubicBezTo>
                    <a:pt x="21" y="240"/>
                    <a:pt x="21" y="240"/>
                    <a:pt x="21" y="240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20" y="239"/>
                    <a:pt x="20" y="239"/>
                    <a:pt x="20" y="239"/>
                  </a:cubicBezTo>
                  <a:cubicBezTo>
                    <a:pt x="19" y="238"/>
                    <a:pt x="19" y="238"/>
                    <a:pt x="19" y="238"/>
                  </a:cubicBezTo>
                  <a:cubicBezTo>
                    <a:pt x="19" y="237"/>
                    <a:pt x="19" y="237"/>
                    <a:pt x="19" y="237"/>
                  </a:cubicBezTo>
                  <a:cubicBezTo>
                    <a:pt x="19" y="237"/>
                    <a:pt x="19" y="236"/>
                    <a:pt x="19" y="236"/>
                  </a:cubicBezTo>
                  <a:close/>
                  <a:moveTo>
                    <a:pt x="21" y="236"/>
                  </a:moveTo>
                  <a:cubicBezTo>
                    <a:pt x="21" y="237"/>
                    <a:pt x="21" y="237"/>
                    <a:pt x="21" y="237"/>
                  </a:cubicBezTo>
                  <a:cubicBezTo>
                    <a:pt x="21" y="238"/>
                    <a:pt x="21" y="238"/>
                    <a:pt x="21" y="238"/>
                  </a:cubicBezTo>
                  <a:cubicBezTo>
                    <a:pt x="21" y="239"/>
                    <a:pt x="21" y="239"/>
                    <a:pt x="21" y="239"/>
                  </a:cubicBezTo>
                  <a:cubicBezTo>
                    <a:pt x="22" y="239"/>
                    <a:pt x="22" y="239"/>
                    <a:pt x="22" y="239"/>
                  </a:cubicBezTo>
                  <a:cubicBezTo>
                    <a:pt x="22" y="238"/>
                    <a:pt x="22" y="238"/>
                    <a:pt x="22" y="238"/>
                  </a:cubicBezTo>
                  <a:cubicBezTo>
                    <a:pt x="22" y="237"/>
                    <a:pt x="22" y="237"/>
                    <a:pt x="22" y="237"/>
                  </a:cubicBezTo>
                  <a:cubicBezTo>
                    <a:pt x="21" y="236"/>
                    <a:pt x="21" y="236"/>
                    <a:pt x="21" y="236"/>
                  </a:cubicBezTo>
                  <a:cubicBezTo>
                    <a:pt x="21" y="235"/>
                    <a:pt x="21" y="235"/>
                    <a:pt x="21" y="235"/>
                  </a:cubicBezTo>
                  <a:cubicBezTo>
                    <a:pt x="21" y="236"/>
                    <a:pt x="21" y="236"/>
                    <a:pt x="21" y="236"/>
                  </a:cubicBezTo>
                  <a:close/>
                  <a:moveTo>
                    <a:pt x="19" y="235"/>
                  </a:moveTo>
                  <a:cubicBezTo>
                    <a:pt x="20" y="235"/>
                    <a:pt x="20" y="235"/>
                    <a:pt x="20" y="235"/>
                  </a:cubicBezTo>
                  <a:cubicBezTo>
                    <a:pt x="20" y="235"/>
                    <a:pt x="20" y="235"/>
                    <a:pt x="20" y="235"/>
                  </a:cubicBezTo>
                  <a:cubicBezTo>
                    <a:pt x="21" y="235"/>
                    <a:pt x="21" y="235"/>
                    <a:pt x="21" y="235"/>
                  </a:cubicBezTo>
                  <a:cubicBezTo>
                    <a:pt x="21" y="234"/>
                    <a:pt x="21" y="234"/>
                    <a:pt x="21" y="234"/>
                  </a:cubicBezTo>
                  <a:cubicBezTo>
                    <a:pt x="21" y="234"/>
                    <a:pt x="21" y="234"/>
                    <a:pt x="21" y="234"/>
                  </a:cubicBezTo>
                  <a:cubicBezTo>
                    <a:pt x="19" y="234"/>
                    <a:pt x="19" y="234"/>
                    <a:pt x="19" y="234"/>
                  </a:cubicBezTo>
                  <a:cubicBezTo>
                    <a:pt x="19" y="235"/>
                    <a:pt x="19" y="235"/>
                    <a:pt x="19" y="235"/>
                  </a:cubicBezTo>
                  <a:close/>
                  <a:moveTo>
                    <a:pt x="10" y="235"/>
                  </a:moveTo>
                  <a:cubicBezTo>
                    <a:pt x="9" y="234"/>
                    <a:pt x="9" y="234"/>
                    <a:pt x="9" y="234"/>
                  </a:cubicBezTo>
                  <a:cubicBezTo>
                    <a:pt x="11" y="232"/>
                    <a:pt x="11" y="232"/>
                    <a:pt x="11" y="232"/>
                  </a:cubicBezTo>
                  <a:cubicBezTo>
                    <a:pt x="12" y="232"/>
                    <a:pt x="12" y="232"/>
                    <a:pt x="12" y="232"/>
                  </a:cubicBezTo>
                  <a:cubicBezTo>
                    <a:pt x="12" y="233"/>
                    <a:pt x="12" y="233"/>
                    <a:pt x="12" y="233"/>
                  </a:cubicBezTo>
                  <a:cubicBezTo>
                    <a:pt x="12" y="233"/>
                    <a:pt x="12" y="233"/>
                    <a:pt x="12" y="233"/>
                  </a:cubicBezTo>
                  <a:cubicBezTo>
                    <a:pt x="13" y="232"/>
                    <a:pt x="13" y="232"/>
                    <a:pt x="13" y="232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4" y="234"/>
                    <a:pt x="14" y="234"/>
                    <a:pt x="14" y="234"/>
                  </a:cubicBezTo>
                  <a:cubicBezTo>
                    <a:pt x="13" y="235"/>
                    <a:pt x="13" y="235"/>
                    <a:pt x="13" y="235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5"/>
                    <a:pt x="13" y="235"/>
                    <a:pt x="13" y="235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5" y="234"/>
                    <a:pt x="15" y="234"/>
                    <a:pt x="15" y="234"/>
                  </a:cubicBezTo>
                  <a:cubicBezTo>
                    <a:pt x="14" y="236"/>
                    <a:pt x="14" y="236"/>
                    <a:pt x="14" y="236"/>
                  </a:cubicBezTo>
                  <a:cubicBezTo>
                    <a:pt x="14" y="237"/>
                    <a:pt x="14" y="237"/>
                    <a:pt x="14" y="237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1" y="239"/>
                    <a:pt x="11" y="239"/>
                    <a:pt x="11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3" y="239"/>
                    <a:pt x="13" y="239"/>
                    <a:pt x="13" y="239"/>
                  </a:cubicBezTo>
                  <a:cubicBezTo>
                    <a:pt x="13" y="240"/>
                    <a:pt x="13" y="240"/>
                    <a:pt x="13" y="240"/>
                  </a:cubicBezTo>
                  <a:cubicBezTo>
                    <a:pt x="12" y="240"/>
                    <a:pt x="12" y="240"/>
                    <a:pt x="12" y="240"/>
                  </a:cubicBezTo>
                  <a:cubicBezTo>
                    <a:pt x="12" y="241"/>
                    <a:pt x="12" y="241"/>
                    <a:pt x="12" y="241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2" y="243"/>
                    <a:pt x="12" y="243"/>
                    <a:pt x="12" y="243"/>
                  </a:cubicBezTo>
                  <a:cubicBezTo>
                    <a:pt x="12" y="244"/>
                    <a:pt x="12" y="244"/>
                    <a:pt x="12" y="244"/>
                  </a:cubicBezTo>
                  <a:cubicBezTo>
                    <a:pt x="12" y="245"/>
                    <a:pt x="12" y="245"/>
                    <a:pt x="12" y="245"/>
                  </a:cubicBezTo>
                  <a:cubicBezTo>
                    <a:pt x="13" y="245"/>
                    <a:pt x="13" y="245"/>
                    <a:pt x="13" y="245"/>
                  </a:cubicBezTo>
                  <a:cubicBezTo>
                    <a:pt x="14" y="246"/>
                    <a:pt x="14" y="246"/>
                    <a:pt x="14" y="246"/>
                  </a:cubicBezTo>
                  <a:cubicBezTo>
                    <a:pt x="13" y="247"/>
                    <a:pt x="13" y="247"/>
                    <a:pt x="13" y="247"/>
                  </a:cubicBezTo>
                  <a:cubicBezTo>
                    <a:pt x="12" y="246"/>
                    <a:pt x="12" y="246"/>
                    <a:pt x="12" y="246"/>
                  </a:cubicBezTo>
                  <a:cubicBezTo>
                    <a:pt x="11" y="244"/>
                    <a:pt x="11" y="244"/>
                    <a:pt x="11" y="244"/>
                  </a:cubicBezTo>
                  <a:cubicBezTo>
                    <a:pt x="10" y="243"/>
                    <a:pt x="10" y="243"/>
                    <a:pt x="10" y="243"/>
                  </a:cubicBezTo>
                  <a:cubicBezTo>
                    <a:pt x="11" y="242"/>
                    <a:pt x="11" y="242"/>
                    <a:pt x="11" y="242"/>
                  </a:cubicBezTo>
                  <a:cubicBezTo>
                    <a:pt x="10" y="242"/>
                    <a:pt x="10" y="242"/>
                    <a:pt x="10" y="242"/>
                  </a:cubicBezTo>
                  <a:cubicBezTo>
                    <a:pt x="9" y="241"/>
                    <a:pt x="9" y="241"/>
                    <a:pt x="9" y="241"/>
                  </a:cubicBezTo>
                  <a:cubicBezTo>
                    <a:pt x="10" y="241"/>
                    <a:pt x="10" y="241"/>
                    <a:pt x="10" y="241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9" y="240"/>
                    <a:pt x="9" y="240"/>
                    <a:pt x="9" y="240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7"/>
                    <a:pt x="11" y="237"/>
                    <a:pt x="11" y="237"/>
                  </a:cubicBezTo>
                  <a:cubicBezTo>
                    <a:pt x="10" y="237"/>
                    <a:pt x="10" y="237"/>
                    <a:pt x="10" y="23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9" y="236"/>
                    <a:pt x="9" y="236"/>
                    <a:pt x="9" y="236"/>
                  </a:cubicBezTo>
                  <a:cubicBezTo>
                    <a:pt x="10" y="235"/>
                    <a:pt x="10" y="235"/>
                    <a:pt x="10" y="235"/>
                  </a:cubicBezTo>
                  <a:close/>
                  <a:moveTo>
                    <a:pt x="20" y="231"/>
                  </a:moveTo>
                  <a:cubicBezTo>
                    <a:pt x="20" y="230"/>
                    <a:pt x="20" y="230"/>
                    <a:pt x="20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0" y="231"/>
                    <a:pt x="20" y="231"/>
                    <a:pt x="20" y="231"/>
                  </a:cubicBezTo>
                  <a:close/>
                  <a:moveTo>
                    <a:pt x="111" y="109"/>
                  </a:moveTo>
                  <a:cubicBezTo>
                    <a:pt x="111" y="109"/>
                    <a:pt x="111" y="109"/>
                    <a:pt x="111" y="109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2" y="108"/>
                    <a:pt x="112" y="108"/>
                    <a:pt x="112" y="108"/>
                  </a:cubicBezTo>
                  <a:cubicBezTo>
                    <a:pt x="111" y="108"/>
                    <a:pt x="111" y="108"/>
                    <a:pt x="111" y="108"/>
                  </a:cubicBezTo>
                  <a:cubicBezTo>
                    <a:pt x="111" y="109"/>
                    <a:pt x="111" y="109"/>
                    <a:pt x="111" y="109"/>
                  </a:cubicBezTo>
                  <a:close/>
                  <a:moveTo>
                    <a:pt x="102" y="101"/>
                  </a:moveTo>
                  <a:cubicBezTo>
                    <a:pt x="103" y="101"/>
                    <a:pt x="103" y="101"/>
                    <a:pt x="103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102" y="101"/>
                    <a:pt x="102" y="101"/>
                    <a:pt x="102" y="101"/>
                  </a:cubicBezTo>
                  <a:close/>
                  <a:moveTo>
                    <a:pt x="71" y="103"/>
                  </a:moveTo>
                  <a:cubicBezTo>
                    <a:pt x="71" y="104"/>
                    <a:pt x="71" y="104"/>
                    <a:pt x="71" y="104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1" y="103"/>
                    <a:pt x="71" y="103"/>
                    <a:pt x="71" y="103"/>
                  </a:cubicBezTo>
                  <a:close/>
                  <a:moveTo>
                    <a:pt x="71" y="105"/>
                  </a:moveTo>
                  <a:cubicBezTo>
                    <a:pt x="71" y="104"/>
                    <a:pt x="71" y="104"/>
                    <a:pt x="71" y="104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5"/>
                    <a:pt x="71" y="105"/>
                    <a:pt x="71" y="105"/>
                  </a:cubicBezTo>
                  <a:close/>
                  <a:moveTo>
                    <a:pt x="69" y="107"/>
                  </a:moveTo>
                  <a:cubicBezTo>
                    <a:pt x="69" y="108"/>
                    <a:pt x="69" y="108"/>
                    <a:pt x="69" y="108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69" y="110"/>
                    <a:pt x="69" y="110"/>
                    <a:pt x="69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5"/>
                    <a:pt x="75" y="105"/>
                    <a:pt x="75" y="105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6"/>
                    <a:pt x="73" y="106"/>
                    <a:pt x="73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69" y="107"/>
                    <a:pt x="69" y="107"/>
                    <a:pt x="69" y="107"/>
                  </a:cubicBezTo>
                  <a:close/>
                  <a:moveTo>
                    <a:pt x="66" y="110"/>
                  </a:moveTo>
                  <a:cubicBezTo>
                    <a:pt x="66" y="109"/>
                    <a:pt x="66" y="109"/>
                    <a:pt x="66" y="109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5" y="108"/>
                    <a:pt x="65" y="108"/>
                    <a:pt x="65" y="108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6" y="110"/>
                    <a:pt x="66" y="110"/>
                  </a:cubicBezTo>
                  <a:close/>
                  <a:moveTo>
                    <a:pt x="66" y="110"/>
                  </a:moveTo>
                  <a:cubicBezTo>
                    <a:pt x="67" y="110"/>
                    <a:pt x="67" y="110"/>
                    <a:pt x="67" y="110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6" y="110"/>
                    <a:pt x="66" y="110"/>
                    <a:pt x="66" y="110"/>
                  </a:cubicBezTo>
                  <a:close/>
                  <a:moveTo>
                    <a:pt x="68" y="114"/>
                  </a:moveTo>
                  <a:cubicBezTo>
                    <a:pt x="68" y="114"/>
                    <a:pt x="68" y="114"/>
                    <a:pt x="68" y="114"/>
                  </a:cubicBezTo>
                  <a:cubicBezTo>
                    <a:pt x="67" y="112"/>
                    <a:pt x="67" y="112"/>
                    <a:pt x="67" y="112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8" y="114"/>
                    <a:pt x="68" y="114"/>
                    <a:pt x="68" y="114"/>
                  </a:cubicBezTo>
                  <a:close/>
                  <a:moveTo>
                    <a:pt x="58" y="100"/>
                  </a:moveTo>
                  <a:cubicBezTo>
                    <a:pt x="58" y="101"/>
                    <a:pt x="58" y="101"/>
                    <a:pt x="58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100"/>
                    <a:pt x="58" y="100"/>
                    <a:pt x="58" y="100"/>
                  </a:cubicBezTo>
                  <a:close/>
                  <a:moveTo>
                    <a:pt x="39" y="271"/>
                  </a:moveTo>
                  <a:cubicBezTo>
                    <a:pt x="39" y="271"/>
                    <a:pt x="39" y="271"/>
                    <a:pt x="39" y="271"/>
                  </a:cubicBezTo>
                  <a:cubicBezTo>
                    <a:pt x="38" y="271"/>
                    <a:pt x="38" y="271"/>
                    <a:pt x="38" y="271"/>
                  </a:cubicBezTo>
                  <a:cubicBezTo>
                    <a:pt x="38" y="269"/>
                    <a:pt x="38" y="269"/>
                    <a:pt x="38" y="269"/>
                  </a:cubicBezTo>
                  <a:cubicBezTo>
                    <a:pt x="39" y="268"/>
                    <a:pt x="39" y="268"/>
                    <a:pt x="39" y="268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8" y="268"/>
                    <a:pt x="38" y="268"/>
                    <a:pt x="38" y="268"/>
                  </a:cubicBezTo>
                  <a:cubicBezTo>
                    <a:pt x="37" y="268"/>
                    <a:pt x="37" y="268"/>
                    <a:pt x="37" y="268"/>
                  </a:cubicBezTo>
                  <a:cubicBezTo>
                    <a:pt x="36" y="267"/>
                    <a:pt x="36" y="267"/>
                    <a:pt x="36" y="267"/>
                  </a:cubicBezTo>
                  <a:cubicBezTo>
                    <a:pt x="36" y="266"/>
                    <a:pt x="36" y="266"/>
                    <a:pt x="36" y="266"/>
                  </a:cubicBezTo>
                  <a:cubicBezTo>
                    <a:pt x="36" y="266"/>
                    <a:pt x="36" y="266"/>
                    <a:pt x="36" y="266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6"/>
                    <a:pt x="37" y="266"/>
                    <a:pt x="37" y="266"/>
                  </a:cubicBezTo>
                  <a:cubicBezTo>
                    <a:pt x="36" y="265"/>
                    <a:pt x="36" y="265"/>
                    <a:pt x="36" y="265"/>
                  </a:cubicBezTo>
                  <a:cubicBezTo>
                    <a:pt x="36" y="265"/>
                    <a:pt x="36" y="265"/>
                    <a:pt x="36" y="265"/>
                  </a:cubicBezTo>
                  <a:cubicBezTo>
                    <a:pt x="35" y="266"/>
                    <a:pt x="35" y="266"/>
                    <a:pt x="35" y="266"/>
                  </a:cubicBezTo>
                  <a:cubicBezTo>
                    <a:pt x="34" y="265"/>
                    <a:pt x="34" y="265"/>
                    <a:pt x="34" y="265"/>
                  </a:cubicBezTo>
                  <a:cubicBezTo>
                    <a:pt x="34" y="264"/>
                    <a:pt x="34" y="264"/>
                    <a:pt x="34" y="264"/>
                  </a:cubicBezTo>
                  <a:cubicBezTo>
                    <a:pt x="34" y="264"/>
                    <a:pt x="34" y="264"/>
                    <a:pt x="34" y="264"/>
                  </a:cubicBezTo>
                  <a:cubicBezTo>
                    <a:pt x="35" y="263"/>
                    <a:pt x="35" y="263"/>
                    <a:pt x="35" y="263"/>
                  </a:cubicBezTo>
                  <a:cubicBezTo>
                    <a:pt x="35" y="262"/>
                    <a:pt x="35" y="262"/>
                    <a:pt x="35" y="262"/>
                  </a:cubicBezTo>
                  <a:cubicBezTo>
                    <a:pt x="36" y="262"/>
                    <a:pt x="36" y="262"/>
                    <a:pt x="36" y="262"/>
                  </a:cubicBezTo>
                  <a:cubicBezTo>
                    <a:pt x="36" y="261"/>
                    <a:pt x="36" y="261"/>
                    <a:pt x="36" y="261"/>
                  </a:cubicBezTo>
                  <a:cubicBezTo>
                    <a:pt x="35" y="262"/>
                    <a:pt x="35" y="262"/>
                    <a:pt x="35" y="262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4" y="261"/>
                    <a:pt x="34" y="261"/>
                    <a:pt x="34" y="261"/>
                  </a:cubicBezTo>
                  <a:cubicBezTo>
                    <a:pt x="34" y="261"/>
                    <a:pt x="34" y="261"/>
                    <a:pt x="34" y="261"/>
                  </a:cubicBezTo>
                  <a:cubicBezTo>
                    <a:pt x="35" y="260"/>
                    <a:pt x="35" y="260"/>
                    <a:pt x="35" y="260"/>
                  </a:cubicBezTo>
                  <a:cubicBezTo>
                    <a:pt x="35" y="259"/>
                    <a:pt x="35" y="259"/>
                    <a:pt x="35" y="259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9"/>
                    <a:pt x="35" y="259"/>
                    <a:pt x="35" y="259"/>
                  </a:cubicBezTo>
                  <a:cubicBezTo>
                    <a:pt x="34" y="260"/>
                    <a:pt x="34" y="260"/>
                    <a:pt x="34" y="260"/>
                  </a:cubicBezTo>
                  <a:cubicBezTo>
                    <a:pt x="33" y="261"/>
                    <a:pt x="33" y="261"/>
                    <a:pt x="33" y="261"/>
                  </a:cubicBezTo>
                  <a:cubicBezTo>
                    <a:pt x="33" y="261"/>
                    <a:pt x="33" y="261"/>
                    <a:pt x="33" y="261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1" y="260"/>
                    <a:pt x="31" y="260"/>
                    <a:pt x="31" y="260"/>
                  </a:cubicBezTo>
                  <a:cubicBezTo>
                    <a:pt x="31" y="261"/>
                    <a:pt x="31" y="261"/>
                    <a:pt x="31" y="261"/>
                  </a:cubicBezTo>
                  <a:cubicBezTo>
                    <a:pt x="31" y="261"/>
                    <a:pt x="31" y="261"/>
                    <a:pt x="31" y="261"/>
                  </a:cubicBezTo>
                  <a:cubicBezTo>
                    <a:pt x="31" y="260"/>
                    <a:pt x="31" y="260"/>
                    <a:pt x="31" y="260"/>
                  </a:cubicBezTo>
                  <a:cubicBezTo>
                    <a:pt x="30" y="260"/>
                    <a:pt x="30" y="260"/>
                    <a:pt x="30" y="260"/>
                  </a:cubicBezTo>
                  <a:cubicBezTo>
                    <a:pt x="30" y="261"/>
                    <a:pt x="30" y="261"/>
                    <a:pt x="30" y="261"/>
                  </a:cubicBezTo>
                  <a:cubicBezTo>
                    <a:pt x="29" y="260"/>
                    <a:pt x="29" y="260"/>
                    <a:pt x="29" y="260"/>
                  </a:cubicBezTo>
                  <a:cubicBezTo>
                    <a:pt x="29" y="260"/>
                    <a:pt x="29" y="260"/>
                    <a:pt x="29" y="260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3" y="258"/>
                    <a:pt x="33" y="258"/>
                    <a:pt x="33" y="258"/>
                  </a:cubicBezTo>
                  <a:cubicBezTo>
                    <a:pt x="33" y="258"/>
                    <a:pt x="33" y="258"/>
                    <a:pt x="33" y="258"/>
                  </a:cubicBezTo>
                  <a:cubicBezTo>
                    <a:pt x="33" y="257"/>
                    <a:pt x="33" y="257"/>
                    <a:pt x="33" y="257"/>
                  </a:cubicBezTo>
                  <a:cubicBezTo>
                    <a:pt x="33" y="257"/>
                    <a:pt x="33" y="257"/>
                    <a:pt x="33" y="257"/>
                  </a:cubicBezTo>
                  <a:cubicBezTo>
                    <a:pt x="32" y="258"/>
                    <a:pt x="32" y="258"/>
                    <a:pt x="32" y="258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0" y="258"/>
                    <a:pt x="30" y="258"/>
                    <a:pt x="30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8" y="257"/>
                    <a:pt x="28" y="257"/>
                    <a:pt x="28" y="257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6" y="258"/>
                    <a:pt x="26" y="258"/>
                    <a:pt x="26" y="258"/>
                  </a:cubicBezTo>
                  <a:cubicBezTo>
                    <a:pt x="25" y="257"/>
                    <a:pt x="25" y="257"/>
                    <a:pt x="25" y="257"/>
                  </a:cubicBezTo>
                  <a:cubicBezTo>
                    <a:pt x="25" y="256"/>
                    <a:pt x="25" y="256"/>
                    <a:pt x="25" y="256"/>
                  </a:cubicBezTo>
                  <a:cubicBezTo>
                    <a:pt x="25" y="256"/>
                    <a:pt x="25" y="256"/>
                    <a:pt x="25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5"/>
                    <a:pt x="28" y="255"/>
                    <a:pt x="28" y="255"/>
                  </a:cubicBezTo>
                  <a:cubicBezTo>
                    <a:pt x="27" y="255"/>
                    <a:pt x="27" y="255"/>
                    <a:pt x="27" y="255"/>
                  </a:cubicBezTo>
                  <a:cubicBezTo>
                    <a:pt x="26" y="255"/>
                    <a:pt x="26" y="255"/>
                    <a:pt x="26" y="255"/>
                  </a:cubicBezTo>
                  <a:cubicBezTo>
                    <a:pt x="25" y="255"/>
                    <a:pt x="25" y="255"/>
                    <a:pt x="25" y="255"/>
                  </a:cubicBezTo>
                  <a:cubicBezTo>
                    <a:pt x="25" y="255"/>
                    <a:pt x="25" y="255"/>
                    <a:pt x="25" y="255"/>
                  </a:cubicBezTo>
                  <a:cubicBezTo>
                    <a:pt x="24" y="255"/>
                    <a:pt x="24" y="255"/>
                    <a:pt x="24" y="255"/>
                  </a:cubicBezTo>
                  <a:cubicBezTo>
                    <a:pt x="24" y="254"/>
                    <a:pt x="24" y="254"/>
                    <a:pt x="24" y="254"/>
                  </a:cubicBezTo>
                  <a:cubicBezTo>
                    <a:pt x="25" y="254"/>
                    <a:pt x="25" y="254"/>
                    <a:pt x="25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7" y="254"/>
                    <a:pt x="27" y="254"/>
                    <a:pt x="27" y="254"/>
                  </a:cubicBezTo>
                  <a:cubicBezTo>
                    <a:pt x="27" y="254"/>
                    <a:pt x="27" y="254"/>
                    <a:pt x="27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5" y="254"/>
                    <a:pt x="25" y="254"/>
                    <a:pt x="25" y="254"/>
                  </a:cubicBezTo>
                  <a:cubicBezTo>
                    <a:pt x="25" y="253"/>
                    <a:pt x="25" y="253"/>
                    <a:pt x="25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7" y="253"/>
                    <a:pt x="27" y="253"/>
                    <a:pt x="27" y="253"/>
                  </a:cubicBezTo>
                  <a:cubicBezTo>
                    <a:pt x="27" y="253"/>
                    <a:pt x="27" y="253"/>
                    <a:pt x="27" y="253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8" y="252"/>
                    <a:pt x="28" y="252"/>
                    <a:pt x="28" y="252"/>
                  </a:cubicBezTo>
                  <a:cubicBezTo>
                    <a:pt x="29" y="252"/>
                    <a:pt x="29" y="252"/>
                    <a:pt x="29" y="252"/>
                  </a:cubicBezTo>
                  <a:cubicBezTo>
                    <a:pt x="30" y="252"/>
                    <a:pt x="30" y="252"/>
                    <a:pt x="30" y="252"/>
                  </a:cubicBezTo>
                  <a:cubicBezTo>
                    <a:pt x="28" y="252"/>
                    <a:pt x="28" y="252"/>
                    <a:pt x="28" y="252"/>
                  </a:cubicBezTo>
                  <a:cubicBezTo>
                    <a:pt x="28" y="251"/>
                    <a:pt x="28" y="251"/>
                    <a:pt x="28" y="251"/>
                  </a:cubicBezTo>
                  <a:cubicBezTo>
                    <a:pt x="27" y="251"/>
                    <a:pt x="27" y="251"/>
                    <a:pt x="27" y="251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6" y="252"/>
                    <a:pt x="26" y="252"/>
                    <a:pt x="26" y="252"/>
                  </a:cubicBezTo>
                  <a:cubicBezTo>
                    <a:pt x="25" y="253"/>
                    <a:pt x="25" y="253"/>
                    <a:pt x="25" y="253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1"/>
                    <a:pt x="25" y="251"/>
                    <a:pt x="25" y="251"/>
                  </a:cubicBezTo>
                  <a:cubicBezTo>
                    <a:pt x="25" y="250"/>
                    <a:pt x="25" y="250"/>
                    <a:pt x="25" y="250"/>
                  </a:cubicBezTo>
                  <a:cubicBezTo>
                    <a:pt x="27" y="250"/>
                    <a:pt x="27" y="250"/>
                    <a:pt x="27" y="250"/>
                  </a:cubicBezTo>
                  <a:cubicBezTo>
                    <a:pt x="27" y="249"/>
                    <a:pt x="27" y="249"/>
                    <a:pt x="27" y="249"/>
                  </a:cubicBezTo>
                  <a:cubicBezTo>
                    <a:pt x="29" y="248"/>
                    <a:pt x="29" y="248"/>
                    <a:pt x="29" y="248"/>
                  </a:cubicBezTo>
                  <a:cubicBezTo>
                    <a:pt x="30" y="248"/>
                    <a:pt x="30" y="248"/>
                    <a:pt x="30" y="248"/>
                  </a:cubicBezTo>
                  <a:cubicBezTo>
                    <a:pt x="30" y="248"/>
                    <a:pt x="30" y="248"/>
                    <a:pt x="30" y="248"/>
                  </a:cubicBezTo>
                  <a:cubicBezTo>
                    <a:pt x="30" y="249"/>
                    <a:pt x="30" y="249"/>
                    <a:pt x="30" y="249"/>
                  </a:cubicBezTo>
                  <a:cubicBezTo>
                    <a:pt x="31" y="250"/>
                    <a:pt x="31" y="250"/>
                    <a:pt x="31" y="250"/>
                  </a:cubicBezTo>
                  <a:cubicBezTo>
                    <a:pt x="31" y="250"/>
                    <a:pt x="31" y="250"/>
                    <a:pt x="31" y="250"/>
                  </a:cubicBezTo>
                  <a:cubicBezTo>
                    <a:pt x="31" y="249"/>
                    <a:pt x="31" y="249"/>
                    <a:pt x="31" y="249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32" y="247"/>
                    <a:pt x="32" y="247"/>
                    <a:pt x="32" y="247"/>
                  </a:cubicBezTo>
                  <a:cubicBezTo>
                    <a:pt x="32" y="247"/>
                    <a:pt x="32" y="247"/>
                    <a:pt x="32" y="247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2" y="245"/>
                    <a:pt x="32" y="245"/>
                    <a:pt x="32" y="245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5"/>
                    <a:pt x="32" y="245"/>
                    <a:pt x="32" y="245"/>
                  </a:cubicBezTo>
                  <a:cubicBezTo>
                    <a:pt x="31" y="245"/>
                    <a:pt x="31" y="245"/>
                    <a:pt x="31" y="245"/>
                  </a:cubicBezTo>
                  <a:cubicBezTo>
                    <a:pt x="30" y="245"/>
                    <a:pt x="30" y="245"/>
                    <a:pt x="30" y="245"/>
                  </a:cubicBezTo>
                  <a:cubicBezTo>
                    <a:pt x="29" y="246"/>
                    <a:pt x="29" y="246"/>
                    <a:pt x="29" y="246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7" y="248"/>
                    <a:pt x="27" y="248"/>
                    <a:pt x="27" y="248"/>
                  </a:cubicBezTo>
                  <a:cubicBezTo>
                    <a:pt x="26" y="247"/>
                    <a:pt x="26" y="247"/>
                    <a:pt x="26" y="247"/>
                  </a:cubicBezTo>
                  <a:cubicBezTo>
                    <a:pt x="26" y="247"/>
                    <a:pt x="26" y="247"/>
                    <a:pt x="26" y="247"/>
                  </a:cubicBezTo>
                  <a:cubicBezTo>
                    <a:pt x="27" y="246"/>
                    <a:pt x="27" y="246"/>
                    <a:pt x="27" y="246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25" y="247"/>
                    <a:pt x="25" y="247"/>
                    <a:pt x="25" y="247"/>
                  </a:cubicBezTo>
                  <a:cubicBezTo>
                    <a:pt x="24" y="246"/>
                    <a:pt x="24" y="246"/>
                    <a:pt x="24" y="246"/>
                  </a:cubicBezTo>
                  <a:cubicBezTo>
                    <a:pt x="25" y="246"/>
                    <a:pt x="25" y="246"/>
                    <a:pt x="25" y="246"/>
                  </a:cubicBezTo>
                  <a:cubicBezTo>
                    <a:pt x="26" y="245"/>
                    <a:pt x="26" y="245"/>
                    <a:pt x="26" y="245"/>
                  </a:cubicBezTo>
                  <a:cubicBezTo>
                    <a:pt x="27" y="245"/>
                    <a:pt x="27" y="245"/>
                    <a:pt x="27" y="245"/>
                  </a:cubicBezTo>
                  <a:cubicBezTo>
                    <a:pt x="27" y="245"/>
                    <a:pt x="27" y="245"/>
                    <a:pt x="27" y="245"/>
                  </a:cubicBezTo>
                  <a:cubicBezTo>
                    <a:pt x="28" y="245"/>
                    <a:pt x="28" y="245"/>
                    <a:pt x="28" y="245"/>
                  </a:cubicBezTo>
                  <a:cubicBezTo>
                    <a:pt x="28" y="244"/>
                    <a:pt x="28" y="244"/>
                    <a:pt x="28" y="244"/>
                  </a:cubicBezTo>
                  <a:cubicBezTo>
                    <a:pt x="27" y="244"/>
                    <a:pt x="27" y="244"/>
                    <a:pt x="27" y="244"/>
                  </a:cubicBezTo>
                  <a:cubicBezTo>
                    <a:pt x="27" y="244"/>
                    <a:pt x="27" y="244"/>
                    <a:pt x="27" y="244"/>
                  </a:cubicBezTo>
                  <a:cubicBezTo>
                    <a:pt x="28" y="243"/>
                    <a:pt x="28" y="243"/>
                    <a:pt x="28" y="243"/>
                  </a:cubicBezTo>
                  <a:cubicBezTo>
                    <a:pt x="27" y="243"/>
                    <a:pt x="27" y="243"/>
                    <a:pt x="27" y="243"/>
                  </a:cubicBezTo>
                  <a:cubicBezTo>
                    <a:pt x="27" y="243"/>
                    <a:pt x="27" y="243"/>
                    <a:pt x="27" y="243"/>
                  </a:cubicBezTo>
                  <a:cubicBezTo>
                    <a:pt x="26" y="243"/>
                    <a:pt x="26" y="243"/>
                    <a:pt x="26" y="243"/>
                  </a:cubicBezTo>
                  <a:cubicBezTo>
                    <a:pt x="26" y="243"/>
                    <a:pt x="26" y="243"/>
                    <a:pt x="26" y="243"/>
                  </a:cubicBezTo>
                  <a:cubicBezTo>
                    <a:pt x="26" y="241"/>
                    <a:pt x="26" y="241"/>
                    <a:pt x="26" y="241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6" y="239"/>
                    <a:pt x="26" y="239"/>
                    <a:pt x="26" y="239"/>
                  </a:cubicBezTo>
                  <a:cubicBezTo>
                    <a:pt x="27" y="239"/>
                    <a:pt x="27" y="239"/>
                    <a:pt x="27" y="239"/>
                  </a:cubicBezTo>
                  <a:cubicBezTo>
                    <a:pt x="27" y="240"/>
                    <a:pt x="27" y="240"/>
                    <a:pt x="27" y="240"/>
                  </a:cubicBezTo>
                  <a:cubicBezTo>
                    <a:pt x="29" y="240"/>
                    <a:pt x="29" y="240"/>
                    <a:pt x="29" y="240"/>
                  </a:cubicBezTo>
                  <a:cubicBezTo>
                    <a:pt x="30" y="240"/>
                    <a:pt x="30" y="240"/>
                    <a:pt x="30" y="240"/>
                  </a:cubicBezTo>
                  <a:cubicBezTo>
                    <a:pt x="29" y="240"/>
                    <a:pt x="29" y="240"/>
                    <a:pt x="29" y="240"/>
                  </a:cubicBezTo>
                  <a:cubicBezTo>
                    <a:pt x="29" y="239"/>
                    <a:pt x="29" y="239"/>
                    <a:pt x="29" y="239"/>
                  </a:cubicBezTo>
                  <a:cubicBezTo>
                    <a:pt x="28" y="239"/>
                    <a:pt x="28" y="239"/>
                    <a:pt x="28" y="239"/>
                  </a:cubicBezTo>
                  <a:cubicBezTo>
                    <a:pt x="27" y="239"/>
                    <a:pt x="27" y="239"/>
                    <a:pt x="27" y="239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8" y="236"/>
                    <a:pt x="28" y="236"/>
                    <a:pt x="28" y="236"/>
                  </a:cubicBezTo>
                  <a:cubicBezTo>
                    <a:pt x="28" y="235"/>
                    <a:pt x="28" y="235"/>
                    <a:pt x="28" y="235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6" y="237"/>
                    <a:pt x="26" y="237"/>
                    <a:pt x="26" y="237"/>
                  </a:cubicBezTo>
                  <a:cubicBezTo>
                    <a:pt x="24" y="237"/>
                    <a:pt x="24" y="237"/>
                    <a:pt x="24" y="237"/>
                  </a:cubicBezTo>
                  <a:cubicBezTo>
                    <a:pt x="24" y="238"/>
                    <a:pt x="24" y="238"/>
                    <a:pt x="24" y="238"/>
                  </a:cubicBezTo>
                  <a:cubicBezTo>
                    <a:pt x="24" y="238"/>
                    <a:pt x="24" y="238"/>
                    <a:pt x="24" y="238"/>
                  </a:cubicBezTo>
                  <a:cubicBezTo>
                    <a:pt x="23" y="238"/>
                    <a:pt x="23" y="238"/>
                    <a:pt x="23" y="238"/>
                  </a:cubicBezTo>
                  <a:cubicBezTo>
                    <a:pt x="22" y="237"/>
                    <a:pt x="22" y="237"/>
                    <a:pt x="22" y="237"/>
                  </a:cubicBezTo>
                  <a:cubicBezTo>
                    <a:pt x="22" y="236"/>
                    <a:pt x="22" y="236"/>
                    <a:pt x="22" y="236"/>
                  </a:cubicBezTo>
                  <a:cubicBezTo>
                    <a:pt x="22" y="234"/>
                    <a:pt x="22" y="234"/>
                    <a:pt x="22" y="234"/>
                  </a:cubicBezTo>
                  <a:cubicBezTo>
                    <a:pt x="23" y="233"/>
                    <a:pt x="23" y="233"/>
                    <a:pt x="23" y="233"/>
                  </a:cubicBezTo>
                  <a:cubicBezTo>
                    <a:pt x="22" y="232"/>
                    <a:pt x="22" y="232"/>
                    <a:pt x="22" y="232"/>
                  </a:cubicBezTo>
                  <a:cubicBezTo>
                    <a:pt x="22" y="232"/>
                    <a:pt x="22" y="232"/>
                    <a:pt x="22" y="232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3" y="231"/>
                    <a:pt x="23" y="231"/>
                    <a:pt x="23" y="231"/>
                  </a:cubicBezTo>
                  <a:cubicBezTo>
                    <a:pt x="23" y="231"/>
                    <a:pt x="23" y="231"/>
                    <a:pt x="23" y="231"/>
                  </a:cubicBezTo>
                  <a:cubicBezTo>
                    <a:pt x="23" y="230"/>
                    <a:pt x="23" y="230"/>
                    <a:pt x="23" y="230"/>
                  </a:cubicBezTo>
                  <a:cubicBezTo>
                    <a:pt x="24" y="230"/>
                    <a:pt x="24" y="230"/>
                    <a:pt x="24" y="230"/>
                  </a:cubicBezTo>
                  <a:cubicBezTo>
                    <a:pt x="24" y="229"/>
                    <a:pt x="24" y="229"/>
                    <a:pt x="24" y="229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6" y="229"/>
                    <a:pt x="26" y="229"/>
                    <a:pt x="26" y="229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7" y="227"/>
                    <a:pt x="27" y="227"/>
                    <a:pt x="27" y="227"/>
                  </a:cubicBezTo>
                  <a:cubicBezTo>
                    <a:pt x="27" y="226"/>
                    <a:pt x="27" y="226"/>
                    <a:pt x="27" y="226"/>
                  </a:cubicBezTo>
                  <a:cubicBezTo>
                    <a:pt x="29" y="225"/>
                    <a:pt x="29" y="225"/>
                    <a:pt x="29" y="225"/>
                  </a:cubicBezTo>
                  <a:cubicBezTo>
                    <a:pt x="29" y="225"/>
                    <a:pt x="29" y="225"/>
                    <a:pt x="29" y="225"/>
                  </a:cubicBezTo>
                  <a:cubicBezTo>
                    <a:pt x="28" y="225"/>
                    <a:pt x="28" y="225"/>
                    <a:pt x="28" y="225"/>
                  </a:cubicBezTo>
                  <a:cubicBezTo>
                    <a:pt x="28" y="224"/>
                    <a:pt x="28" y="224"/>
                    <a:pt x="28" y="224"/>
                  </a:cubicBezTo>
                  <a:cubicBezTo>
                    <a:pt x="27" y="225"/>
                    <a:pt x="27" y="225"/>
                    <a:pt x="27" y="225"/>
                  </a:cubicBezTo>
                  <a:cubicBezTo>
                    <a:pt x="27" y="226"/>
                    <a:pt x="27" y="226"/>
                    <a:pt x="27" y="226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27"/>
                    <a:pt x="25" y="227"/>
                    <a:pt x="25" y="227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6" y="225"/>
                    <a:pt x="26" y="225"/>
                    <a:pt x="26" y="225"/>
                  </a:cubicBezTo>
                  <a:cubicBezTo>
                    <a:pt x="27" y="223"/>
                    <a:pt x="27" y="223"/>
                    <a:pt x="27" y="223"/>
                  </a:cubicBezTo>
                  <a:cubicBezTo>
                    <a:pt x="28" y="222"/>
                    <a:pt x="28" y="222"/>
                    <a:pt x="28" y="222"/>
                  </a:cubicBezTo>
                  <a:cubicBezTo>
                    <a:pt x="28" y="222"/>
                    <a:pt x="28" y="222"/>
                    <a:pt x="28" y="222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8"/>
                    <a:pt x="27" y="218"/>
                    <a:pt x="27" y="218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5" y="217"/>
                    <a:pt x="25" y="217"/>
                    <a:pt x="25" y="217"/>
                  </a:cubicBezTo>
                  <a:cubicBezTo>
                    <a:pt x="25" y="216"/>
                    <a:pt x="25" y="216"/>
                    <a:pt x="25" y="216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23" y="211"/>
                    <a:pt x="23" y="211"/>
                    <a:pt x="23" y="211"/>
                  </a:cubicBezTo>
                  <a:cubicBezTo>
                    <a:pt x="23" y="208"/>
                    <a:pt x="23" y="208"/>
                    <a:pt x="23" y="208"/>
                  </a:cubicBezTo>
                  <a:cubicBezTo>
                    <a:pt x="23" y="205"/>
                    <a:pt x="23" y="205"/>
                    <a:pt x="23" y="205"/>
                  </a:cubicBezTo>
                  <a:cubicBezTo>
                    <a:pt x="23" y="203"/>
                    <a:pt x="23" y="203"/>
                    <a:pt x="23" y="203"/>
                  </a:cubicBezTo>
                  <a:cubicBezTo>
                    <a:pt x="23" y="202"/>
                    <a:pt x="23" y="202"/>
                    <a:pt x="23" y="202"/>
                  </a:cubicBezTo>
                  <a:cubicBezTo>
                    <a:pt x="23" y="201"/>
                    <a:pt x="23" y="201"/>
                    <a:pt x="23" y="201"/>
                  </a:cubicBezTo>
                  <a:cubicBezTo>
                    <a:pt x="23" y="201"/>
                    <a:pt x="23" y="201"/>
                    <a:pt x="23" y="201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23" y="199"/>
                    <a:pt x="23" y="199"/>
                    <a:pt x="23" y="199"/>
                  </a:cubicBezTo>
                  <a:cubicBezTo>
                    <a:pt x="23" y="198"/>
                    <a:pt x="23" y="198"/>
                    <a:pt x="23" y="198"/>
                  </a:cubicBezTo>
                  <a:cubicBezTo>
                    <a:pt x="22" y="197"/>
                    <a:pt x="22" y="197"/>
                    <a:pt x="22" y="197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21" y="191"/>
                    <a:pt x="21" y="191"/>
                    <a:pt x="21" y="191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89"/>
                    <a:pt x="21" y="189"/>
                    <a:pt x="21" y="189"/>
                  </a:cubicBezTo>
                  <a:cubicBezTo>
                    <a:pt x="20" y="189"/>
                    <a:pt x="20" y="189"/>
                    <a:pt x="20" y="189"/>
                  </a:cubicBezTo>
                  <a:cubicBezTo>
                    <a:pt x="19" y="189"/>
                    <a:pt x="19" y="189"/>
                    <a:pt x="19" y="189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5" y="190"/>
                    <a:pt x="15" y="190"/>
                    <a:pt x="15" y="190"/>
                  </a:cubicBezTo>
                  <a:cubicBezTo>
                    <a:pt x="14" y="191"/>
                    <a:pt x="14" y="191"/>
                    <a:pt x="14" y="191"/>
                  </a:cubicBezTo>
                  <a:cubicBezTo>
                    <a:pt x="13" y="192"/>
                    <a:pt x="13" y="192"/>
                    <a:pt x="13" y="192"/>
                  </a:cubicBezTo>
                  <a:cubicBezTo>
                    <a:pt x="12" y="193"/>
                    <a:pt x="12" y="193"/>
                    <a:pt x="12" y="193"/>
                  </a:cubicBezTo>
                  <a:cubicBezTo>
                    <a:pt x="11" y="193"/>
                    <a:pt x="11" y="193"/>
                    <a:pt x="11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2"/>
                    <a:pt x="9" y="192"/>
                    <a:pt x="9" y="192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7" y="184"/>
                    <a:pt x="7" y="184"/>
                    <a:pt x="7" y="184"/>
                  </a:cubicBezTo>
                  <a:cubicBezTo>
                    <a:pt x="7" y="183"/>
                    <a:pt x="7" y="183"/>
                    <a:pt x="7" y="183"/>
                  </a:cubicBezTo>
                  <a:cubicBezTo>
                    <a:pt x="8" y="181"/>
                    <a:pt x="8" y="181"/>
                    <a:pt x="8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4" y="182"/>
                    <a:pt x="4" y="182"/>
                    <a:pt x="4" y="182"/>
                  </a:cubicBezTo>
                  <a:cubicBezTo>
                    <a:pt x="3" y="181"/>
                    <a:pt x="3" y="181"/>
                    <a:pt x="3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55" y="99"/>
                    <a:pt x="55" y="99"/>
                    <a:pt x="55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0"/>
                    <a:pt x="56" y="100"/>
                    <a:pt x="56" y="100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3" y="109"/>
                    <a:pt x="63" y="109"/>
                    <a:pt x="63" y="109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7" y="117"/>
                    <a:pt x="67" y="117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2" y="106"/>
                    <a:pt x="82" y="106"/>
                    <a:pt x="82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4"/>
                    <a:pt x="89" y="104"/>
                    <a:pt x="89" y="104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3"/>
                    <a:pt x="94" y="103"/>
                    <a:pt x="94" y="103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2" y="106"/>
                    <a:pt x="92" y="106"/>
                    <a:pt x="92" y="106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5" y="108"/>
                    <a:pt x="85" y="108"/>
                    <a:pt x="85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2" y="108"/>
                    <a:pt x="82" y="108"/>
                    <a:pt x="82" y="108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3" y="113"/>
                    <a:pt x="73" y="113"/>
                    <a:pt x="73" y="113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90" y="108"/>
                    <a:pt x="90" y="108"/>
                    <a:pt x="90" y="108"/>
                  </a:cubicBezTo>
                  <a:cubicBezTo>
                    <a:pt x="91" y="108"/>
                    <a:pt x="91" y="108"/>
                    <a:pt x="91" y="108"/>
                  </a:cubicBezTo>
                  <a:cubicBezTo>
                    <a:pt x="93" y="107"/>
                    <a:pt x="93" y="107"/>
                    <a:pt x="93" y="107"/>
                  </a:cubicBezTo>
                  <a:cubicBezTo>
                    <a:pt x="94" y="107"/>
                    <a:pt x="94" y="107"/>
                    <a:pt x="94" y="107"/>
                  </a:cubicBezTo>
                  <a:cubicBezTo>
                    <a:pt x="95" y="107"/>
                    <a:pt x="95" y="107"/>
                    <a:pt x="95" y="107"/>
                  </a:cubicBezTo>
                  <a:cubicBezTo>
                    <a:pt x="96" y="107"/>
                    <a:pt x="96" y="107"/>
                    <a:pt x="96" y="107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94" y="109"/>
                    <a:pt x="94" y="109"/>
                    <a:pt x="94" y="109"/>
                  </a:cubicBezTo>
                  <a:cubicBezTo>
                    <a:pt x="95" y="109"/>
                    <a:pt x="95" y="109"/>
                    <a:pt x="95" y="109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9" y="106"/>
                    <a:pt x="99" y="106"/>
                    <a:pt x="99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5"/>
                    <a:pt x="100" y="105"/>
                    <a:pt x="100" y="105"/>
                  </a:cubicBezTo>
                  <a:cubicBezTo>
                    <a:pt x="101" y="106"/>
                    <a:pt x="101" y="106"/>
                    <a:pt x="101" y="106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102" y="105"/>
                    <a:pt x="102" y="105"/>
                    <a:pt x="102" y="105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1" y="103"/>
                    <a:pt x="101" y="103"/>
                    <a:pt x="101" y="103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4"/>
                    <a:pt x="102" y="114"/>
                    <a:pt x="102" y="114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6"/>
                    <a:pt x="104" y="116"/>
                    <a:pt x="104" y="116"/>
                  </a:cubicBezTo>
                  <a:cubicBezTo>
                    <a:pt x="106" y="116"/>
                    <a:pt x="106" y="116"/>
                    <a:pt x="106" y="116"/>
                  </a:cubicBezTo>
                  <a:cubicBezTo>
                    <a:pt x="105" y="115"/>
                    <a:pt x="105" y="115"/>
                    <a:pt x="105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4"/>
                    <a:pt x="104" y="114"/>
                    <a:pt x="104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106" y="114"/>
                    <a:pt x="106" y="114"/>
                    <a:pt x="106" y="114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1"/>
                    <a:pt x="108" y="111"/>
                    <a:pt x="108" y="111"/>
                  </a:cubicBezTo>
                  <a:cubicBezTo>
                    <a:pt x="108" y="111"/>
                    <a:pt x="108" y="111"/>
                    <a:pt x="108" y="111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0" y="112"/>
                    <a:pt x="110" y="112"/>
                    <a:pt x="110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1" y="113"/>
                    <a:pt x="111" y="113"/>
                    <a:pt x="111" y="113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7"/>
                    <a:pt x="108" y="117"/>
                    <a:pt x="108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15" y="114"/>
                    <a:pt x="115" y="114"/>
                    <a:pt x="115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20" y="117"/>
                    <a:pt x="120" y="117"/>
                    <a:pt x="120" y="117"/>
                  </a:cubicBezTo>
                  <a:cubicBezTo>
                    <a:pt x="121" y="118"/>
                    <a:pt x="121" y="118"/>
                    <a:pt x="121" y="118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4"/>
                    <a:pt x="126" y="124"/>
                    <a:pt x="126" y="124"/>
                  </a:cubicBezTo>
                  <a:cubicBezTo>
                    <a:pt x="127" y="124"/>
                    <a:pt x="127" y="124"/>
                    <a:pt x="127" y="124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5" y="127"/>
                    <a:pt x="135" y="127"/>
                    <a:pt x="135" y="127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8" y="129"/>
                    <a:pt x="138" y="129"/>
                    <a:pt x="138" y="129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9" y="131"/>
                    <a:pt x="139" y="131"/>
                    <a:pt x="139" y="131"/>
                  </a:cubicBezTo>
                  <a:cubicBezTo>
                    <a:pt x="139" y="132"/>
                    <a:pt x="139" y="132"/>
                    <a:pt x="139" y="132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34"/>
                    <a:pt x="139" y="134"/>
                    <a:pt x="139" y="134"/>
                  </a:cubicBezTo>
                  <a:cubicBezTo>
                    <a:pt x="138" y="135"/>
                    <a:pt x="138" y="135"/>
                    <a:pt x="138" y="135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5" y="135"/>
                    <a:pt x="135" y="135"/>
                    <a:pt x="135" y="135"/>
                  </a:cubicBezTo>
                  <a:cubicBezTo>
                    <a:pt x="135" y="135"/>
                    <a:pt x="135" y="135"/>
                    <a:pt x="135" y="135"/>
                  </a:cubicBezTo>
                  <a:cubicBezTo>
                    <a:pt x="134" y="135"/>
                    <a:pt x="134" y="135"/>
                    <a:pt x="134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0" y="137"/>
                    <a:pt x="130" y="137"/>
                    <a:pt x="130" y="137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8" y="141"/>
                    <a:pt x="138" y="141"/>
                    <a:pt x="138" y="141"/>
                  </a:cubicBezTo>
                  <a:cubicBezTo>
                    <a:pt x="140" y="142"/>
                    <a:pt x="140" y="142"/>
                    <a:pt x="140" y="142"/>
                  </a:cubicBezTo>
                  <a:cubicBezTo>
                    <a:pt x="141" y="142"/>
                    <a:pt x="141" y="142"/>
                    <a:pt x="141" y="142"/>
                  </a:cubicBezTo>
                  <a:cubicBezTo>
                    <a:pt x="141" y="141"/>
                    <a:pt x="141" y="141"/>
                    <a:pt x="141" y="141"/>
                  </a:cubicBezTo>
                  <a:cubicBezTo>
                    <a:pt x="142" y="141"/>
                    <a:pt x="142" y="141"/>
                    <a:pt x="142" y="141"/>
                  </a:cubicBezTo>
                  <a:cubicBezTo>
                    <a:pt x="143" y="141"/>
                    <a:pt x="143" y="141"/>
                    <a:pt x="143" y="141"/>
                  </a:cubicBezTo>
                  <a:cubicBezTo>
                    <a:pt x="142" y="142"/>
                    <a:pt x="142" y="142"/>
                    <a:pt x="142" y="142"/>
                  </a:cubicBezTo>
                  <a:cubicBezTo>
                    <a:pt x="144" y="141"/>
                    <a:pt x="144" y="141"/>
                    <a:pt x="144" y="141"/>
                  </a:cubicBezTo>
                  <a:cubicBezTo>
                    <a:pt x="144" y="142"/>
                    <a:pt x="144" y="142"/>
                    <a:pt x="144" y="142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8" y="141"/>
                    <a:pt x="148" y="141"/>
                    <a:pt x="148" y="141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1" y="140"/>
                    <a:pt x="151" y="140"/>
                    <a:pt x="151" y="140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2" y="145"/>
                    <a:pt x="152" y="145"/>
                    <a:pt x="152" y="145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3" y="146"/>
                    <a:pt x="153" y="146"/>
                    <a:pt x="153" y="146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4"/>
                    <a:pt x="153" y="144"/>
                    <a:pt x="153" y="144"/>
                  </a:cubicBezTo>
                  <a:cubicBezTo>
                    <a:pt x="154" y="144"/>
                    <a:pt x="154" y="144"/>
                    <a:pt x="154" y="144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50"/>
                    <a:pt x="153" y="150"/>
                    <a:pt x="153" y="150"/>
                  </a:cubicBezTo>
                  <a:cubicBezTo>
                    <a:pt x="153" y="151"/>
                    <a:pt x="153" y="151"/>
                    <a:pt x="153" y="151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3" y="153"/>
                    <a:pt x="153" y="153"/>
                    <a:pt x="153" y="153"/>
                  </a:cubicBezTo>
                  <a:cubicBezTo>
                    <a:pt x="153" y="153"/>
                    <a:pt x="153" y="153"/>
                    <a:pt x="153" y="153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4" y="158"/>
                    <a:pt x="154" y="158"/>
                    <a:pt x="154" y="158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4" y="154"/>
                    <a:pt x="154" y="154"/>
                    <a:pt x="154" y="154"/>
                  </a:cubicBezTo>
                  <a:cubicBezTo>
                    <a:pt x="154" y="152"/>
                    <a:pt x="154" y="152"/>
                    <a:pt x="154" y="152"/>
                  </a:cubicBezTo>
                  <a:cubicBezTo>
                    <a:pt x="155" y="150"/>
                    <a:pt x="155" y="150"/>
                    <a:pt x="155" y="150"/>
                  </a:cubicBezTo>
                  <a:cubicBezTo>
                    <a:pt x="155" y="150"/>
                    <a:pt x="155" y="150"/>
                    <a:pt x="155" y="150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2"/>
                    <a:pt x="155" y="152"/>
                    <a:pt x="155" y="152"/>
                  </a:cubicBezTo>
                  <a:cubicBezTo>
                    <a:pt x="155" y="152"/>
                    <a:pt x="155" y="152"/>
                    <a:pt x="155" y="152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9"/>
                    <a:pt x="156" y="149"/>
                    <a:pt x="156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8"/>
                    <a:pt x="156" y="148"/>
                    <a:pt x="156" y="148"/>
                  </a:cubicBezTo>
                  <a:cubicBezTo>
                    <a:pt x="156" y="148"/>
                    <a:pt x="156" y="148"/>
                    <a:pt x="156" y="148"/>
                  </a:cubicBezTo>
                  <a:cubicBezTo>
                    <a:pt x="157" y="146"/>
                    <a:pt x="157" y="146"/>
                    <a:pt x="157" y="146"/>
                  </a:cubicBezTo>
                  <a:cubicBezTo>
                    <a:pt x="157" y="144"/>
                    <a:pt x="157" y="144"/>
                    <a:pt x="157" y="144"/>
                  </a:cubicBezTo>
                  <a:cubicBezTo>
                    <a:pt x="157" y="144"/>
                    <a:pt x="157" y="144"/>
                    <a:pt x="157" y="144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59" y="142"/>
                    <a:pt x="159" y="142"/>
                    <a:pt x="159" y="142"/>
                  </a:cubicBezTo>
                  <a:cubicBezTo>
                    <a:pt x="159" y="142"/>
                    <a:pt x="159" y="142"/>
                    <a:pt x="159" y="142"/>
                  </a:cubicBezTo>
                  <a:cubicBezTo>
                    <a:pt x="160" y="142"/>
                    <a:pt x="160" y="142"/>
                    <a:pt x="160" y="142"/>
                  </a:cubicBezTo>
                  <a:cubicBezTo>
                    <a:pt x="160" y="142"/>
                    <a:pt x="160" y="142"/>
                    <a:pt x="160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2" y="141"/>
                    <a:pt x="162" y="141"/>
                    <a:pt x="162" y="141"/>
                  </a:cubicBezTo>
                  <a:cubicBezTo>
                    <a:pt x="162" y="141"/>
                    <a:pt x="162" y="141"/>
                    <a:pt x="162" y="141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64" y="140"/>
                    <a:pt x="164" y="140"/>
                    <a:pt x="164" y="140"/>
                  </a:cubicBezTo>
                  <a:cubicBezTo>
                    <a:pt x="164" y="140"/>
                    <a:pt x="164" y="140"/>
                    <a:pt x="164" y="140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2"/>
                    <a:pt x="165" y="142"/>
                    <a:pt x="165" y="142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0"/>
                    <a:pt x="165" y="140"/>
                    <a:pt x="165" y="140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70" y="137"/>
                    <a:pt x="170" y="137"/>
                    <a:pt x="170" y="137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68" y="137"/>
                    <a:pt x="168" y="137"/>
                    <a:pt x="168" y="137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40"/>
                    <a:pt x="161" y="140"/>
                    <a:pt x="161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9" y="137"/>
                    <a:pt x="159" y="137"/>
                    <a:pt x="159" y="137"/>
                  </a:cubicBezTo>
                  <a:cubicBezTo>
                    <a:pt x="160" y="135"/>
                    <a:pt x="160" y="135"/>
                    <a:pt x="160" y="135"/>
                  </a:cubicBezTo>
                  <a:cubicBezTo>
                    <a:pt x="161" y="135"/>
                    <a:pt x="161" y="135"/>
                    <a:pt x="161" y="135"/>
                  </a:cubicBezTo>
                  <a:cubicBezTo>
                    <a:pt x="162" y="136"/>
                    <a:pt x="162" y="136"/>
                    <a:pt x="162" y="136"/>
                  </a:cubicBezTo>
                  <a:cubicBezTo>
                    <a:pt x="165" y="135"/>
                    <a:pt x="165" y="135"/>
                    <a:pt x="165" y="135"/>
                  </a:cubicBezTo>
                  <a:cubicBezTo>
                    <a:pt x="167" y="135"/>
                    <a:pt x="167" y="135"/>
                    <a:pt x="167" y="135"/>
                  </a:cubicBezTo>
                  <a:cubicBezTo>
                    <a:pt x="168" y="135"/>
                    <a:pt x="168" y="135"/>
                    <a:pt x="168" y="135"/>
                  </a:cubicBezTo>
                  <a:cubicBezTo>
                    <a:pt x="169" y="135"/>
                    <a:pt x="169" y="135"/>
                    <a:pt x="169" y="135"/>
                  </a:cubicBezTo>
                  <a:cubicBezTo>
                    <a:pt x="170" y="135"/>
                    <a:pt x="170" y="135"/>
                    <a:pt x="170" y="135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1" y="136"/>
                    <a:pt x="171" y="136"/>
                    <a:pt x="171" y="136"/>
                  </a:cubicBezTo>
                  <a:cubicBezTo>
                    <a:pt x="171" y="138"/>
                    <a:pt x="171" y="138"/>
                    <a:pt x="171" y="138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70" y="139"/>
                    <a:pt x="170" y="139"/>
                    <a:pt x="170" y="139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1" y="141"/>
                    <a:pt x="171" y="141"/>
                    <a:pt x="171" y="141"/>
                  </a:cubicBezTo>
                  <a:cubicBezTo>
                    <a:pt x="171" y="141"/>
                    <a:pt x="171" y="141"/>
                    <a:pt x="171" y="141"/>
                  </a:cubicBezTo>
                  <a:cubicBezTo>
                    <a:pt x="172" y="142"/>
                    <a:pt x="172" y="142"/>
                    <a:pt x="172" y="142"/>
                  </a:cubicBezTo>
                  <a:cubicBezTo>
                    <a:pt x="172" y="142"/>
                    <a:pt x="172" y="142"/>
                    <a:pt x="172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4"/>
                    <a:pt x="171" y="144"/>
                    <a:pt x="171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75" y="144"/>
                    <a:pt x="175" y="144"/>
                    <a:pt x="175" y="144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6" y="146"/>
                    <a:pt x="176" y="146"/>
                    <a:pt x="176" y="146"/>
                  </a:cubicBezTo>
                  <a:cubicBezTo>
                    <a:pt x="176" y="146"/>
                    <a:pt x="176" y="146"/>
                    <a:pt x="176" y="146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9"/>
                    <a:pt x="179" y="149"/>
                    <a:pt x="179" y="149"/>
                  </a:cubicBezTo>
                  <a:cubicBezTo>
                    <a:pt x="180" y="149"/>
                    <a:pt x="180" y="149"/>
                    <a:pt x="180" y="149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3" y="150"/>
                    <a:pt x="183" y="150"/>
                    <a:pt x="183" y="150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5" y="148"/>
                    <a:pt x="185" y="148"/>
                    <a:pt x="185" y="148"/>
                  </a:cubicBezTo>
                  <a:cubicBezTo>
                    <a:pt x="185" y="148"/>
                    <a:pt x="185" y="148"/>
                    <a:pt x="185" y="148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88" y="150"/>
                    <a:pt x="188" y="150"/>
                    <a:pt x="188" y="150"/>
                  </a:cubicBezTo>
                  <a:cubicBezTo>
                    <a:pt x="189" y="150"/>
                    <a:pt x="189" y="150"/>
                    <a:pt x="189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2" y="150"/>
                    <a:pt x="192" y="150"/>
                    <a:pt x="192" y="150"/>
                  </a:cubicBezTo>
                  <a:cubicBezTo>
                    <a:pt x="192" y="151"/>
                    <a:pt x="192" y="151"/>
                    <a:pt x="192" y="151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2" y="149"/>
                    <a:pt x="192" y="149"/>
                    <a:pt x="192" y="149"/>
                  </a:cubicBezTo>
                  <a:cubicBezTo>
                    <a:pt x="192" y="148"/>
                    <a:pt x="192" y="148"/>
                    <a:pt x="192" y="148"/>
                  </a:cubicBezTo>
                  <a:cubicBezTo>
                    <a:pt x="192" y="147"/>
                    <a:pt x="192" y="147"/>
                    <a:pt x="192" y="147"/>
                  </a:cubicBezTo>
                  <a:cubicBezTo>
                    <a:pt x="192" y="147"/>
                    <a:pt x="192" y="147"/>
                    <a:pt x="192" y="147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4" y="151"/>
                    <a:pt x="194" y="151"/>
                    <a:pt x="194" y="151"/>
                  </a:cubicBezTo>
                  <a:cubicBezTo>
                    <a:pt x="195" y="151"/>
                    <a:pt x="195" y="151"/>
                    <a:pt x="195" y="151"/>
                  </a:cubicBezTo>
                  <a:cubicBezTo>
                    <a:pt x="195" y="152"/>
                    <a:pt x="195" y="152"/>
                    <a:pt x="195" y="152"/>
                  </a:cubicBezTo>
                  <a:cubicBezTo>
                    <a:pt x="195" y="151"/>
                    <a:pt x="195" y="151"/>
                    <a:pt x="195" y="151"/>
                  </a:cubicBezTo>
                  <a:cubicBezTo>
                    <a:pt x="195" y="150"/>
                    <a:pt x="195" y="150"/>
                    <a:pt x="195" y="150"/>
                  </a:cubicBezTo>
                  <a:cubicBezTo>
                    <a:pt x="194" y="150"/>
                    <a:pt x="194" y="150"/>
                    <a:pt x="194" y="150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93" y="146"/>
                    <a:pt x="193" y="146"/>
                    <a:pt x="193" y="146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4" y="144"/>
                    <a:pt x="194" y="144"/>
                    <a:pt x="194" y="144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5" y="145"/>
                    <a:pt x="195" y="145"/>
                    <a:pt x="195" y="145"/>
                  </a:cubicBezTo>
                  <a:cubicBezTo>
                    <a:pt x="195" y="146"/>
                    <a:pt x="195" y="146"/>
                    <a:pt x="195" y="146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7" y="145"/>
                    <a:pt x="197" y="145"/>
                    <a:pt x="197" y="145"/>
                  </a:cubicBezTo>
                  <a:cubicBezTo>
                    <a:pt x="197" y="144"/>
                    <a:pt x="197" y="144"/>
                    <a:pt x="197" y="144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8" y="146"/>
                    <a:pt x="198" y="146"/>
                    <a:pt x="198" y="146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199" y="146"/>
                    <a:pt x="199" y="146"/>
                    <a:pt x="199" y="146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8"/>
                    <a:pt x="199" y="148"/>
                    <a:pt x="199" y="148"/>
                  </a:cubicBezTo>
                  <a:cubicBezTo>
                    <a:pt x="200" y="147"/>
                    <a:pt x="200" y="147"/>
                    <a:pt x="200" y="147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200" y="149"/>
                    <a:pt x="200" y="149"/>
                    <a:pt x="200" y="149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2" y="150"/>
                    <a:pt x="202" y="150"/>
                    <a:pt x="202" y="150"/>
                  </a:cubicBezTo>
                  <a:cubicBezTo>
                    <a:pt x="201" y="150"/>
                    <a:pt x="201" y="150"/>
                    <a:pt x="201" y="150"/>
                  </a:cubicBezTo>
                  <a:cubicBezTo>
                    <a:pt x="201" y="151"/>
                    <a:pt x="201" y="151"/>
                    <a:pt x="201" y="151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8" y="153"/>
                    <a:pt x="198" y="153"/>
                    <a:pt x="198" y="153"/>
                  </a:cubicBezTo>
                  <a:cubicBezTo>
                    <a:pt x="198" y="154"/>
                    <a:pt x="198" y="154"/>
                    <a:pt x="198" y="154"/>
                  </a:cubicBezTo>
                  <a:cubicBezTo>
                    <a:pt x="198" y="155"/>
                    <a:pt x="198" y="155"/>
                    <a:pt x="198" y="155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5"/>
                    <a:pt x="199" y="155"/>
                    <a:pt x="199" y="155"/>
                  </a:cubicBezTo>
                  <a:cubicBezTo>
                    <a:pt x="198" y="156"/>
                    <a:pt x="198" y="156"/>
                    <a:pt x="198" y="156"/>
                  </a:cubicBezTo>
                  <a:cubicBezTo>
                    <a:pt x="198" y="156"/>
                    <a:pt x="198" y="156"/>
                    <a:pt x="198" y="156"/>
                  </a:cubicBezTo>
                  <a:cubicBezTo>
                    <a:pt x="199" y="156"/>
                    <a:pt x="199" y="156"/>
                    <a:pt x="199" y="156"/>
                  </a:cubicBezTo>
                  <a:cubicBezTo>
                    <a:pt x="200" y="155"/>
                    <a:pt x="200" y="155"/>
                    <a:pt x="200" y="155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0" y="156"/>
                    <a:pt x="200" y="156"/>
                    <a:pt x="200" y="156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8"/>
                    <a:pt x="200" y="158"/>
                    <a:pt x="200" y="158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198" y="157"/>
                    <a:pt x="198" y="157"/>
                    <a:pt x="198" y="157"/>
                  </a:cubicBezTo>
                  <a:cubicBezTo>
                    <a:pt x="197" y="158"/>
                    <a:pt x="197" y="158"/>
                    <a:pt x="197" y="158"/>
                  </a:cubicBezTo>
                  <a:cubicBezTo>
                    <a:pt x="197" y="157"/>
                    <a:pt x="197" y="157"/>
                    <a:pt x="197" y="157"/>
                  </a:cubicBezTo>
                  <a:cubicBezTo>
                    <a:pt x="197" y="157"/>
                    <a:pt x="197" y="157"/>
                    <a:pt x="197" y="157"/>
                  </a:cubicBezTo>
                  <a:cubicBezTo>
                    <a:pt x="196" y="158"/>
                    <a:pt x="196" y="158"/>
                    <a:pt x="196" y="158"/>
                  </a:cubicBezTo>
                  <a:cubicBezTo>
                    <a:pt x="197" y="159"/>
                    <a:pt x="197" y="159"/>
                    <a:pt x="197" y="159"/>
                  </a:cubicBezTo>
                  <a:cubicBezTo>
                    <a:pt x="197" y="160"/>
                    <a:pt x="197" y="160"/>
                    <a:pt x="197" y="160"/>
                  </a:cubicBezTo>
                  <a:cubicBezTo>
                    <a:pt x="197" y="162"/>
                    <a:pt x="197" y="162"/>
                    <a:pt x="197" y="162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197" y="159"/>
                    <a:pt x="197" y="159"/>
                    <a:pt x="197" y="159"/>
                  </a:cubicBezTo>
                  <a:cubicBezTo>
                    <a:pt x="198" y="158"/>
                    <a:pt x="198" y="158"/>
                    <a:pt x="198" y="158"/>
                  </a:cubicBezTo>
                  <a:cubicBezTo>
                    <a:pt x="198" y="159"/>
                    <a:pt x="198" y="159"/>
                    <a:pt x="198" y="159"/>
                  </a:cubicBezTo>
                  <a:cubicBezTo>
                    <a:pt x="199" y="159"/>
                    <a:pt x="199" y="159"/>
                    <a:pt x="199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1" y="158"/>
                    <a:pt x="201" y="158"/>
                    <a:pt x="201" y="158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4" y="157"/>
                    <a:pt x="204" y="157"/>
                    <a:pt x="204" y="157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3" y="156"/>
                    <a:pt x="203" y="156"/>
                    <a:pt x="203" y="156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1" y="157"/>
                    <a:pt x="201" y="157"/>
                    <a:pt x="201" y="157"/>
                  </a:cubicBezTo>
                  <a:cubicBezTo>
                    <a:pt x="202" y="156"/>
                    <a:pt x="202" y="156"/>
                    <a:pt x="202" y="156"/>
                  </a:cubicBezTo>
                  <a:cubicBezTo>
                    <a:pt x="202" y="156"/>
                    <a:pt x="202" y="156"/>
                    <a:pt x="202" y="156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2" y="152"/>
                    <a:pt x="202" y="152"/>
                    <a:pt x="202" y="152"/>
                  </a:cubicBezTo>
                  <a:cubicBezTo>
                    <a:pt x="203" y="151"/>
                    <a:pt x="203" y="151"/>
                    <a:pt x="203" y="151"/>
                  </a:cubicBezTo>
                  <a:cubicBezTo>
                    <a:pt x="203" y="150"/>
                    <a:pt x="203" y="150"/>
                    <a:pt x="203" y="150"/>
                  </a:cubicBezTo>
                  <a:cubicBezTo>
                    <a:pt x="204" y="150"/>
                    <a:pt x="204" y="150"/>
                    <a:pt x="204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4" y="150"/>
                    <a:pt x="204" y="150"/>
                    <a:pt x="204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7" y="150"/>
                    <a:pt x="207" y="150"/>
                    <a:pt x="207" y="150"/>
                  </a:cubicBezTo>
                  <a:cubicBezTo>
                    <a:pt x="207" y="150"/>
                    <a:pt x="207" y="150"/>
                    <a:pt x="207" y="150"/>
                  </a:cubicBezTo>
                  <a:cubicBezTo>
                    <a:pt x="209" y="149"/>
                    <a:pt x="209" y="149"/>
                    <a:pt x="209" y="149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1" y="147"/>
                    <a:pt x="211" y="147"/>
                    <a:pt x="211" y="147"/>
                  </a:cubicBezTo>
                  <a:cubicBezTo>
                    <a:pt x="212" y="147"/>
                    <a:pt x="212" y="147"/>
                    <a:pt x="212" y="147"/>
                  </a:cubicBezTo>
                  <a:cubicBezTo>
                    <a:pt x="213" y="146"/>
                    <a:pt x="213" y="146"/>
                    <a:pt x="213" y="146"/>
                  </a:cubicBezTo>
                  <a:cubicBezTo>
                    <a:pt x="213" y="146"/>
                    <a:pt x="213" y="146"/>
                    <a:pt x="213" y="146"/>
                  </a:cubicBezTo>
                  <a:cubicBezTo>
                    <a:pt x="213" y="144"/>
                    <a:pt x="213" y="144"/>
                    <a:pt x="213" y="144"/>
                  </a:cubicBezTo>
                  <a:cubicBezTo>
                    <a:pt x="214" y="144"/>
                    <a:pt x="214" y="144"/>
                    <a:pt x="214" y="144"/>
                  </a:cubicBezTo>
                  <a:cubicBezTo>
                    <a:pt x="214" y="143"/>
                    <a:pt x="214" y="143"/>
                    <a:pt x="214" y="143"/>
                  </a:cubicBezTo>
                  <a:cubicBezTo>
                    <a:pt x="214" y="142"/>
                    <a:pt x="214" y="142"/>
                    <a:pt x="214" y="142"/>
                  </a:cubicBezTo>
                  <a:cubicBezTo>
                    <a:pt x="213" y="143"/>
                    <a:pt x="213" y="143"/>
                    <a:pt x="213" y="143"/>
                  </a:cubicBezTo>
                  <a:cubicBezTo>
                    <a:pt x="212" y="143"/>
                    <a:pt x="212" y="143"/>
                    <a:pt x="212" y="143"/>
                  </a:cubicBezTo>
                  <a:cubicBezTo>
                    <a:pt x="213" y="143"/>
                    <a:pt x="213" y="143"/>
                    <a:pt x="213" y="143"/>
                  </a:cubicBezTo>
                  <a:cubicBezTo>
                    <a:pt x="212" y="144"/>
                    <a:pt x="212" y="144"/>
                    <a:pt x="212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0" y="144"/>
                    <a:pt x="210" y="144"/>
                    <a:pt x="210" y="144"/>
                  </a:cubicBezTo>
                  <a:cubicBezTo>
                    <a:pt x="210" y="143"/>
                    <a:pt x="210" y="143"/>
                    <a:pt x="210" y="143"/>
                  </a:cubicBezTo>
                  <a:cubicBezTo>
                    <a:pt x="211" y="142"/>
                    <a:pt x="211" y="142"/>
                    <a:pt x="211" y="142"/>
                  </a:cubicBezTo>
                  <a:cubicBezTo>
                    <a:pt x="211" y="142"/>
                    <a:pt x="211" y="142"/>
                    <a:pt x="211" y="142"/>
                  </a:cubicBezTo>
                  <a:cubicBezTo>
                    <a:pt x="212" y="142"/>
                    <a:pt x="212" y="142"/>
                    <a:pt x="212" y="142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3" y="140"/>
                    <a:pt x="213" y="140"/>
                    <a:pt x="213" y="140"/>
                  </a:cubicBezTo>
                  <a:cubicBezTo>
                    <a:pt x="213" y="140"/>
                    <a:pt x="213" y="140"/>
                    <a:pt x="213" y="140"/>
                  </a:cubicBezTo>
                  <a:cubicBezTo>
                    <a:pt x="214" y="139"/>
                    <a:pt x="214" y="139"/>
                    <a:pt x="214" y="139"/>
                  </a:cubicBezTo>
                  <a:cubicBezTo>
                    <a:pt x="215" y="140"/>
                    <a:pt x="215" y="140"/>
                    <a:pt x="215" y="140"/>
                  </a:cubicBezTo>
                  <a:cubicBezTo>
                    <a:pt x="215" y="140"/>
                    <a:pt x="215" y="140"/>
                    <a:pt x="215" y="140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16" y="141"/>
                    <a:pt x="216" y="141"/>
                    <a:pt x="216" y="141"/>
                  </a:cubicBezTo>
                  <a:cubicBezTo>
                    <a:pt x="216" y="139"/>
                    <a:pt x="216" y="139"/>
                    <a:pt x="216" y="139"/>
                  </a:cubicBezTo>
                  <a:cubicBezTo>
                    <a:pt x="216" y="139"/>
                    <a:pt x="216" y="139"/>
                    <a:pt x="216" y="139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14" y="138"/>
                    <a:pt x="214" y="138"/>
                    <a:pt x="214" y="138"/>
                  </a:cubicBezTo>
                  <a:cubicBezTo>
                    <a:pt x="213" y="138"/>
                    <a:pt x="213" y="138"/>
                    <a:pt x="213" y="138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3" y="136"/>
                    <a:pt x="213" y="136"/>
                    <a:pt x="213" y="136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1" y="136"/>
                    <a:pt x="211" y="136"/>
                    <a:pt x="211" y="136"/>
                  </a:cubicBezTo>
                  <a:cubicBezTo>
                    <a:pt x="210" y="135"/>
                    <a:pt x="210" y="135"/>
                    <a:pt x="210" y="135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09" y="134"/>
                    <a:pt x="209" y="134"/>
                    <a:pt x="209" y="134"/>
                  </a:cubicBezTo>
                  <a:cubicBezTo>
                    <a:pt x="209" y="134"/>
                    <a:pt x="209" y="134"/>
                    <a:pt x="209" y="134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9" y="132"/>
                    <a:pt x="209" y="132"/>
                    <a:pt x="209" y="132"/>
                  </a:cubicBezTo>
                  <a:cubicBezTo>
                    <a:pt x="209" y="131"/>
                    <a:pt x="209" y="131"/>
                    <a:pt x="209" y="131"/>
                  </a:cubicBezTo>
                  <a:cubicBezTo>
                    <a:pt x="209" y="129"/>
                    <a:pt x="209" y="129"/>
                    <a:pt x="209" y="129"/>
                  </a:cubicBezTo>
                  <a:cubicBezTo>
                    <a:pt x="209" y="129"/>
                    <a:pt x="209" y="129"/>
                    <a:pt x="209" y="129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3" y="127"/>
                    <a:pt x="213" y="127"/>
                    <a:pt x="213" y="127"/>
                  </a:cubicBezTo>
                  <a:cubicBezTo>
                    <a:pt x="213" y="126"/>
                    <a:pt x="213" y="126"/>
                    <a:pt x="213" y="126"/>
                  </a:cubicBezTo>
                  <a:cubicBezTo>
                    <a:pt x="213" y="126"/>
                    <a:pt x="213" y="126"/>
                    <a:pt x="213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1" y="125"/>
                    <a:pt x="211" y="125"/>
                    <a:pt x="211" y="125"/>
                  </a:cubicBezTo>
                  <a:cubicBezTo>
                    <a:pt x="211" y="124"/>
                    <a:pt x="211" y="124"/>
                    <a:pt x="211" y="124"/>
                  </a:cubicBezTo>
                  <a:cubicBezTo>
                    <a:pt x="213" y="123"/>
                    <a:pt x="213" y="123"/>
                    <a:pt x="213" y="123"/>
                  </a:cubicBezTo>
                  <a:cubicBezTo>
                    <a:pt x="213" y="122"/>
                    <a:pt x="213" y="122"/>
                    <a:pt x="213" y="122"/>
                  </a:cubicBezTo>
                  <a:cubicBezTo>
                    <a:pt x="214" y="121"/>
                    <a:pt x="214" y="121"/>
                    <a:pt x="214" y="121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5" y="120"/>
                    <a:pt x="215" y="120"/>
                    <a:pt x="215" y="120"/>
                  </a:cubicBezTo>
                  <a:cubicBezTo>
                    <a:pt x="216" y="119"/>
                    <a:pt x="216" y="119"/>
                    <a:pt x="216" y="119"/>
                  </a:cubicBezTo>
                  <a:cubicBezTo>
                    <a:pt x="217" y="119"/>
                    <a:pt x="217" y="119"/>
                    <a:pt x="217" y="119"/>
                  </a:cubicBezTo>
                  <a:cubicBezTo>
                    <a:pt x="217" y="119"/>
                    <a:pt x="217" y="119"/>
                    <a:pt x="217" y="119"/>
                  </a:cubicBezTo>
                  <a:cubicBezTo>
                    <a:pt x="217" y="120"/>
                    <a:pt x="217" y="120"/>
                    <a:pt x="217" y="120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8" y="121"/>
                    <a:pt x="218" y="121"/>
                    <a:pt x="218" y="121"/>
                  </a:cubicBezTo>
                  <a:cubicBezTo>
                    <a:pt x="218" y="120"/>
                    <a:pt x="218" y="120"/>
                    <a:pt x="218" y="120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8" y="118"/>
                    <a:pt x="218" y="118"/>
                    <a:pt x="218" y="118"/>
                  </a:cubicBezTo>
                  <a:cubicBezTo>
                    <a:pt x="217" y="118"/>
                    <a:pt x="217" y="118"/>
                    <a:pt x="217" y="118"/>
                  </a:cubicBezTo>
                  <a:cubicBezTo>
                    <a:pt x="218" y="117"/>
                    <a:pt x="218" y="117"/>
                    <a:pt x="218" y="117"/>
                  </a:cubicBezTo>
                  <a:cubicBezTo>
                    <a:pt x="219" y="117"/>
                    <a:pt x="219" y="117"/>
                    <a:pt x="219" y="117"/>
                  </a:cubicBezTo>
                  <a:cubicBezTo>
                    <a:pt x="220" y="116"/>
                    <a:pt x="220" y="116"/>
                    <a:pt x="220" y="116"/>
                  </a:cubicBezTo>
                  <a:cubicBezTo>
                    <a:pt x="221" y="116"/>
                    <a:pt x="221" y="116"/>
                    <a:pt x="221" y="116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22" y="115"/>
                    <a:pt x="222" y="115"/>
                    <a:pt x="222" y="115"/>
                  </a:cubicBezTo>
                  <a:cubicBezTo>
                    <a:pt x="224" y="115"/>
                    <a:pt x="224" y="115"/>
                    <a:pt x="224" y="115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4" y="117"/>
                    <a:pt x="224" y="117"/>
                    <a:pt x="224" y="117"/>
                  </a:cubicBezTo>
                  <a:cubicBezTo>
                    <a:pt x="225" y="117"/>
                    <a:pt x="225" y="117"/>
                    <a:pt x="225" y="117"/>
                  </a:cubicBezTo>
                  <a:cubicBezTo>
                    <a:pt x="226" y="118"/>
                    <a:pt x="226" y="118"/>
                    <a:pt x="226" y="11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5" y="120"/>
                    <a:pt x="225" y="120"/>
                    <a:pt x="225" y="120"/>
                  </a:cubicBezTo>
                  <a:cubicBezTo>
                    <a:pt x="226" y="121"/>
                    <a:pt x="226" y="121"/>
                    <a:pt x="226" y="121"/>
                  </a:cubicBezTo>
                  <a:cubicBezTo>
                    <a:pt x="226" y="121"/>
                    <a:pt x="226" y="121"/>
                    <a:pt x="226" y="121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225" y="126"/>
                    <a:pt x="225" y="126"/>
                    <a:pt x="225" y="126"/>
                  </a:cubicBezTo>
                  <a:cubicBezTo>
                    <a:pt x="225" y="127"/>
                    <a:pt x="225" y="127"/>
                    <a:pt x="225" y="127"/>
                  </a:cubicBezTo>
                  <a:cubicBezTo>
                    <a:pt x="224" y="127"/>
                    <a:pt x="224" y="127"/>
                    <a:pt x="224" y="127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25" y="130"/>
                    <a:pt x="225" y="130"/>
                    <a:pt x="225" y="130"/>
                  </a:cubicBezTo>
                  <a:cubicBezTo>
                    <a:pt x="225" y="130"/>
                    <a:pt x="225" y="130"/>
                    <a:pt x="225" y="130"/>
                  </a:cubicBezTo>
                  <a:cubicBezTo>
                    <a:pt x="225" y="131"/>
                    <a:pt x="225" y="131"/>
                    <a:pt x="225" y="131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6" y="132"/>
                    <a:pt x="226" y="132"/>
                    <a:pt x="226" y="132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25" y="134"/>
                    <a:pt x="225" y="134"/>
                    <a:pt x="225" y="134"/>
                  </a:cubicBezTo>
                  <a:cubicBezTo>
                    <a:pt x="224" y="134"/>
                    <a:pt x="224" y="134"/>
                    <a:pt x="224" y="134"/>
                  </a:cubicBezTo>
                  <a:cubicBezTo>
                    <a:pt x="224" y="133"/>
                    <a:pt x="224" y="133"/>
                    <a:pt x="224" y="133"/>
                  </a:cubicBezTo>
                  <a:cubicBezTo>
                    <a:pt x="224" y="133"/>
                    <a:pt x="224" y="133"/>
                    <a:pt x="224" y="133"/>
                  </a:cubicBezTo>
                  <a:cubicBezTo>
                    <a:pt x="223" y="133"/>
                    <a:pt x="223" y="133"/>
                    <a:pt x="223" y="133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2" y="134"/>
                    <a:pt x="222" y="134"/>
                    <a:pt x="222" y="134"/>
                  </a:cubicBezTo>
                  <a:cubicBezTo>
                    <a:pt x="222" y="134"/>
                    <a:pt x="222" y="134"/>
                    <a:pt x="222" y="134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4" y="135"/>
                    <a:pt x="224" y="135"/>
                    <a:pt x="224" y="135"/>
                  </a:cubicBezTo>
                  <a:cubicBezTo>
                    <a:pt x="224" y="135"/>
                    <a:pt x="224" y="135"/>
                    <a:pt x="224" y="135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0" y="137"/>
                    <a:pt x="220" y="137"/>
                    <a:pt x="220" y="137"/>
                  </a:cubicBezTo>
                  <a:cubicBezTo>
                    <a:pt x="220" y="137"/>
                    <a:pt x="220" y="137"/>
                    <a:pt x="220" y="137"/>
                  </a:cubicBezTo>
                  <a:cubicBezTo>
                    <a:pt x="220" y="138"/>
                    <a:pt x="220" y="138"/>
                    <a:pt x="220" y="138"/>
                  </a:cubicBezTo>
                  <a:cubicBezTo>
                    <a:pt x="220" y="139"/>
                    <a:pt x="220" y="139"/>
                    <a:pt x="220" y="139"/>
                  </a:cubicBezTo>
                  <a:cubicBezTo>
                    <a:pt x="221" y="138"/>
                    <a:pt x="221" y="138"/>
                    <a:pt x="221" y="138"/>
                  </a:cubicBezTo>
                  <a:cubicBezTo>
                    <a:pt x="222" y="139"/>
                    <a:pt x="222" y="139"/>
                    <a:pt x="222" y="139"/>
                  </a:cubicBezTo>
                  <a:cubicBezTo>
                    <a:pt x="222" y="139"/>
                    <a:pt x="222" y="139"/>
                    <a:pt x="222" y="139"/>
                  </a:cubicBezTo>
                  <a:cubicBezTo>
                    <a:pt x="222" y="140"/>
                    <a:pt x="222" y="140"/>
                    <a:pt x="222" y="140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4" y="139"/>
                    <a:pt x="224" y="139"/>
                    <a:pt x="224" y="139"/>
                  </a:cubicBezTo>
                  <a:cubicBezTo>
                    <a:pt x="224" y="139"/>
                    <a:pt x="224" y="139"/>
                    <a:pt x="224" y="139"/>
                  </a:cubicBezTo>
                  <a:cubicBezTo>
                    <a:pt x="225" y="139"/>
                    <a:pt x="225" y="139"/>
                    <a:pt x="225" y="139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5" y="140"/>
                    <a:pt x="225" y="140"/>
                    <a:pt x="225" y="140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0"/>
                    <a:pt x="226" y="140"/>
                    <a:pt x="226" y="140"/>
                  </a:cubicBezTo>
                  <a:cubicBezTo>
                    <a:pt x="227" y="140"/>
                    <a:pt x="227" y="140"/>
                    <a:pt x="227" y="140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5" y="142"/>
                    <a:pt x="225" y="142"/>
                    <a:pt x="225" y="142"/>
                  </a:cubicBezTo>
                  <a:cubicBezTo>
                    <a:pt x="224" y="142"/>
                    <a:pt x="224" y="142"/>
                    <a:pt x="224" y="142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3" y="141"/>
                    <a:pt x="223" y="141"/>
                    <a:pt x="223" y="141"/>
                  </a:cubicBezTo>
                  <a:cubicBezTo>
                    <a:pt x="223" y="141"/>
                    <a:pt x="223" y="141"/>
                    <a:pt x="223" y="141"/>
                  </a:cubicBezTo>
                  <a:cubicBezTo>
                    <a:pt x="224" y="142"/>
                    <a:pt x="224" y="142"/>
                    <a:pt x="224" y="142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25" y="145"/>
                    <a:pt x="225" y="145"/>
                    <a:pt x="225" y="145"/>
                  </a:cubicBezTo>
                  <a:cubicBezTo>
                    <a:pt x="225" y="145"/>
                    <a:pt x="225" y="145"/>
                    <a:pt x="225" y="145"/>
                  </a:cubicBezTo>
                  <a:cubicBezTo>
                    <a:pt x="225" y="146"/>
                    <a:pt x="225" y="146"/>
                    <a:pt x="225" y="146"/>
                  </a:cubicBezTo>
                  <a:cubicBezTo>
                    <a:pt x="224" y="146"/>
                    <a:pt x="224" y="146"/>
                    <a:pt x="224" y="146"/>
                  </a:cubicBezTo>
                  <a:cubicBezTo>
                    <a:pt x="224" y="147"/>
                    <a:pt x="224" y="147"/>
                    <a:pt x="224" y="147"/>
                  </a:cubicBezTo>
                  <a:cubicBezTo>
                    <a:pt x="224" y="148"/>
                    <a:pt x="224" y="148"/>
                    <a:pt x="224" y="148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50"/>
                    <a:pt x="223" y="150"/>
                    <a:pt x="223" y="150"/>
                  </a:cubicBezTo>
                  <a:cubicBezTo>
                    <a:pt x="223" y="150"/>
                    <a:pt x="223" y="150"/>
                    <a:pt x="223" y="150"/>
                  </a:cubicBezTo>
                  <a:cubicBezTo>
                    <a:pt x="223" y="151"/>
                    <a:pt x="223" y="151"/>
                    <a:pt x="223" y="151"/>
                  </a:cubicBezTo>
                  <a:cubicBezTo>
                    <a:pt x="223" y="151"/>
                    <a:pt x="223" y="151"/>
                    <a:pt x="223" y="151"/>
                  </a:cubicBezTo>
                  <a:cubicBezTo>
                    <a:pt x="224" y="150"/>
                    <a:pt x="224" y="150"/>
                    <a:pt x="224" y="150"/>
                  </a:cubicBezTo>
                  <a:cubicBezTo>
                    <a:pt x="224" y="150"/>
                    <a:pt x="224" y="150"/>
                    <a:pt x="224" y="150"/>
                  </a:cubicBezTo>
                  <a:cubicBezTo>
                    <a:pt x="225" y="149"/>
                    <a:pt x="225" y="149"/>
                    <a:pt x="225" y="149"/>
                  </a:cubicBezTo>
                  <a:cubicBezTo>
                    <a:pt x="226" y="149"/>
                    <a:pt x="226" y="149"/>
                    <a:pt x="226" y="149"/>
                  </a:cubicBezTo>
                  <a:cubicBezTo>
                    <a:pt x="225" y="148"/>
                    <a:pt x="225" y="148"/>
                    <a:pt x="225" y="148"/>
                  </a:cubicBezTo>
                  <a:cubicBezTo>
                    <a:pt x="226" y="148"/>
                    <a:pt x="226" y="148"/>
                    <a:pt x="226" y="148"/>
                  </a:cubicBezTo>
                  <a:cubicBezTo>
                    <a:pt x="226" y="148"/>
                    <a:pt x="226" y="148"/>
                    <a:pt x="226" y="148"/>
                  </a:cubicBezTo>
                  <a:cubicBezTo>
                    <a:pt x="227" y="148"/>
                    <a:pt x="227" y="148"/>
                    <a:pt x="227" y="148"/>
                  </a:cubicBezTo>
                  <a:cubicBezTo>
                    <a:pt x="227" y="147"/>
                    <a:pt x="227" y="147"/>
                    <a:pt x="227" y="147"/>
                  </a:cubicBezTo>
                  <a:cubicBezTo>
                    <a:pt x="227" y="146"/>
                    <a:pt x="227" y="146"/>
                    <a:pt x="227" y="146"/>
                  </a:cubicBezTo>
                  <a:cubicBezTo>
                    <a:pt x="228" y="145"/>
                    <a:pt x="228" y="145"/>
                    <a:pt x="228" y="145"/>
                  </a:cubicBezTo>
                  <a:cubicBezTo>
                    <a:pt x="229" y="143"/>
                    <a:pt x="229" y="143"/>
                    <a:pt x="229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4"/>
                    <a:pt x="230" y="144"/>
                    <a:pt x="230" y="144"/>
                  </a:cubicBezTo>
                  <a:cubicBezTo>
                    <a:pt x="231" y="145"/>
                    <a:pt x="231" y="145"/>
                    <a:pt x="231" y="145"/>
                  </a:cubicBezTo>
                  <a:cubicBezTo>
                    <a:pt x="231" y="146"/>
                    <a:pt x="231" y="146"/>
                    <a:pt x="231" y="146"/>
                  </a:cubicBezTo>
                  <a:cubicBezTo>
                    <a:pt x="232" y="147"/>
                    <a:pt x="232" y="147"/>
                    <a:pt x="232" y="147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32" y="149"/>
                    <a:pt x="232" y="149"/>
                    <a:pt x="232" y="149"/>
                  </a:cubicBezTo>
                  <a:cubicBezTo>
                    <a:pt x="232" y="150"/>
                    <a:pt x="232" y="150"/>
                    <a:pt x="232" y="150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31" y="151"/>
                    <a:pt x="231" y="151"/>
                    <a:pt x="231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2"/>
                    <a:pt x="230" y="152"/>
                    <a:pt x="230" y="152"/>
                  </a:cubicBezTo>
                  <a:cubicBezTo>
                    <a:pt x="230" y="153"/>
                    <a:pt x="230" y="153"/>
                    <a:pt x="230" y="153"/>
                  </a:cubicBezTo>
                  <a:cubicBezTo>
                    <a:pt x="229" y="154"/>
                    <a:pt x="229" y="154"/>
                    <a:pt x="229" y="154"/>
                  </a:cubicBezTo>
                  <a:cubicBezTo>
                    <a:pt x="229" y="155"/>
                    <a:pt x="229" y="155"/>
                    <a:pt x="229" y="155"/>
                  </a:cubicBezTo>
                  <a:cubicBezTo>
                    <a:pt x="229" y="155"/>
                    <a:pt x="229" y="155"/>
                    <a:pt x="229" y="155"/>
                  </a:cubicBezTo>
                  <a:cubicBezTo>
                    <a:pt x="229" y="156"/>
                    <a:pt x="229" y="156"/>
                    <a:pt x="229" y="156"/>
                  </a:cubicBezTo>
                  <a:cubicBezTo>
                    <a:pt x="230" y="159"/>
                    <a:pt x="230" y="159"/>
                    <a:pt x="230" y="159"/>
                  </a:cubicBezTo>
                  <a:cubicBezTo>
                    <a:pt x="230" y="160"/>
                    <a:pt x="230" y="160"/>
                    <a:pt x="230" y="160"/>
                  </a:cubicBezTo>
                  <a:cubicBezTo>
                    <a:pt x="230" y="161"/>
                    <a:pt x="230" y="161"/>
                    <a:pt x="230" y="161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31" y="161"/>
                    <a:pt x="231" y="161"/>
                    <a:pt x="231" y="161"/>
                  </a:cubicBezTo>
                  <a:cubicBezTo>
                    <a:pt x="231" y="160"/>
                    <a:pt x="231" y="160"/>
                    <a:pt x="231" y="160"/>
                  </a:cubicBezTo>
                  <a:cubicBezTo>
                    <a:pt x="232" y="160"/>
                    <a:pt x="232" y="160"/>
                    <a:pt x="232" y="160"/>
                  </a:cubicBezTo>
                  <a:cubicBezTo>
                    <a:pt x="232" y="160"/>
                    <a:pt x="232" y="160"/>
                    <a:pt x="232" y="160"/>
                  </a:cubicBezTo>
                  <a:cubicBezTo>
                    <a:pt x="233" y="161"/>
                    <a:pt x="233" y="161"/>
                    <a:pt x="233" y="161"/>
                  </a:cubicBezTo>
                  <a:cubicBezTo>
                    <a:pt x="233" y="161"/>
                    <a:pt x="233" y="161"/>
                    <a:pt x="233" y="161"/>
                  </a:cubicBezTo>
                  <a:cubicBezTo>
                    <a:pt x="233" y="160"/>
                    <a:pt x="233" y="160"/>
                    <a:pt x="233" y="160"/>
                  </a:cubicBezTo>
                  <a:cubicBezTo>
                    <a:pt x="234" y="159"/>
                    <a:pt x="234" y="159"/>
                    <a:pt x="234" y="159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5" y="158"/>
                    <a:pt x="235" y="158"/>
                    <a:pt x="235" y="158"/>
                  </a:cubicBezTo>
                  <a:cubicBezTo>
                    <a:pt x="236" y="157"/>
                    <a:pt x="236" y="157"/>
                    <a:pt x="236" y="157"/>
                  </a:cubicBezTo>
                  <a:cubicBezTo>
                    <a:pt x="236" y="156"/>
                    <a:pt x="236" y="156"/>
                    <a:pt x="236" y="156"/>
                  </a:cubicBezTo>
                  <a:cubicBezTo>
                    <a:pt x="236" y="156"/>
                    <a:pt x="236" y="156"/>
                    <a:pt x="236" y="156"/>
                  </a:cubicBezTo>
                  <a:cubicBezTo>
                    <a:pt x="238" y="155"/>
                    <a:pt x="238" y="155"/>
                    <a:pt x="238" y="155"/>
                  </a:cubicBezTo>
                  <a:cubicBezTo>
                    <a:pt x="239" y="153"/>
                    <a:pt x="239" y="153"/>
                    <a:pt x="239" y="153"/>
                  </a:cubicBezTo>
                  <a:cubicBezTo>
                    <a:pt x="240" y="151"/>
                    <a:pt x="240" y="151"/>
                    <a:pt x="240" y="151"/>
                  </a:cubicBezTo>
                  <a:cubicBezTo>
                    <a:pt x="240" y="150"/>
                    <a:pt x="240" y="150"/>
                    <a:pt x="240" y="150"/>
                  </a:cubicBezTo>
                  <a:cubicBezTo>
                    <a:pt x="241" y="149"/>
                    <a:pt x="241" y="149"/>
                    <a:pt x="241" y="149"/>
                  </a:cubicBezTo>
                  <a:cubicBezTo>
                    <a:pt x="242" y="150"/>
                    <a:pt x="242" y="150"/>
                    <a:pt x="242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3" y="149"/>
                    <a:pt x="243" y="149"/>
                    <a:pt x="243" y="149"/>
                  </a:cubicBezTo>
                  <a:cubicBezTo>
                    <a:pt x="243" y="148"/>
                    <a:pt x="243" y="148"/>
                    <a:pt x="243" y="148"/>
                  </a:cubicBezTo>
                  <a:cubicBezTo>
                    <a:pt x="244" y="148"/>
                    <a:pt x="244" y="148"/>
                    <a:pt x="244" y="148"/>
                  </a:cubicBezTo>
                  <a:cubicBezTo>
                    <a:pt x="244" y="149"/>
                    <a:pt x="244" y="149"/>
                    <a:pt x="244" y="149"/>
                  </a:cubicBezTo>
                  <a:cubicBezTo>
                    <a:pt x="245" y="148"/>
                    <a:pt x="245" y="148"/>
                    <a:pt x="245" y="148"/>
                  </a:cubicBezTo>
                  <a:cubicBezTo>
                    <a:pt x="245" y="148"/>
                    <a:pt x="245" y="148"/>
                    <a:pt x="245" y="148"/>
                  </a:cubicBezTo>
                  <a:cubicBezTo>
                    <a:pt x="246" y="148"/>
                    <a:pt x="246" y="148"/>
                    <a:pt x="246" y="148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4" y="147"/>
                    <a:pt x="244" y="147"/>
                    <a:pt x="244" y="147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3"/>
                    <a:pt x="245" y="143"/>
                    <a:pt x="245" y="143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6" y="140"/>
                    <a:pt x="246" y="140"/>
                    <a:pt x="246" y="140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7" y="141"/>
                    <a:pt x="247" y="141"/>
                    <a:pt x="247" y="141"/>
                  </a:cubicBezTo>
                  <a:cubicBezTo>
                    <a:pt x="247" y="141"/>
                    <a:pt x="247" y="141"/>
                    <a:pt x="247" y="141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9" y="141"/>
                    <a:pt x="249" y="141"/>
                    <a:pt x="249" y="141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43"/>
                    <a:pt x="251" y="143"/>
                    <a:pt x="251" y="143"/>
                  </a:cubicBezTo>
                  <a:cubicBezTo>
                    <a:pt x="253" y="143"/>
                    <a:pt x="253" y="143"/>
                    <a:pt x="253" y="143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5" y="144"/>
                    <a:pt x="255" y="144"/>
                    <a:pt x="255" y="144"/>
                  </a:cubicBezTo>
                  <a:cubicBezTo>
                    <a:pt x="255" y="144"/>
                    <a:pt x="255" y="144"/>
                    <a:pt x="255" y="144"/>
                  </a:cubicBezTo>
                  <a:cubicBezTo>
                    <a:pt x="255" y="145"/>
                    <a:pt x="255" y="145"/>
                    <a:pt x="255" y="145"/>
                  </a:cubicBezTo>
                  <a:cubicBezTo>
                    <a:pt x="256" y="145"/>
                    <a:pt x="256" y="145"/>
                    <a:pt x="256" y="145"/>
                  </a:cubicBezTo>
                  <a:cubicBezTo>
                    <a:pt x="255" y="145"/>
                    <a:pt x="255" y="145"/>
                    <a:pt x="255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256" y="147"/>
                    <a:pt x="256" y="147"/>
                    <a:pt x="256" y="147"/>
                  </a:cubicBezTo>
                  <a:cubicBezTo>
                    <a:pt x="255" y="147"/>
                    <a:pt x="255" y="147"/>
                    <a:pt x="255" y="147"/>
                  </a:cubicBezTo>
                  <a:cubicBezTo>
                    <a:pt x="256" y="148"/>
                    <a:pt x="256" y="148"/>
                    <a:pt x="256" y="148"/>
                  </a:cubicBezTo>
                  <a:cubicBezTo>
                    <a:pt x="256" y="147"/>
                    <a:pt x="256" y="147"/>
                    <a:pt x="256" y="147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9" y="149"/>
                    <a:pt x="259" y="149"/>
                    <a:pt x="259" y="149"/>
                  </a:cubicBezTo>
                  <a:cubicBezTo>
                    <a:pt x="258" y="149"/>
                    <a:pt x="258" y="149"/>
                    <a:pt x="258" y="149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6" y="151"/>
                    <a:pt x="256" y="151"/>
                    <a:pt x="256" y="151"/>
                  </a:cubicBezTo>
                  <a:cubicBezTo>
                    <a:pt x="255" y="151"/>
                    <a:pt x="255" y="151"/>
                    <a:pt x="255" y="151"/>
                  </a:cubicBezTo>
                  <a:cubicBezTo>
                    <a:pt x="256" y="151"/>
                    <a:pt x="256" y="151"/>
                    <a:pt x="256" y="151"/>
                  </a:cubicBezTo>
                  <a:cubicBezTo>
                    <a:pt x="257" y="151"/>
                    <a:pt x="257" y="151"/>
                    <a:pt x="257" y="151"/>
                  </a:cubicBezTo>
                  <a:cubicBezTo>
                    <a:pt x="257" y="152"/>
                    <a:pt x="257" y="152"/>
                    <a:pt x="257" y="152"/>
                  </a:cubicBezTo>
                  <a:cubicBezTo>
                    <a:pt x="257" y="152"/>
                    <a:pt x="257" y="152"/>
                    <a:pt x="257" y="152"/>
                  </a:cubicBezTo>
                  <a:cubicBezTo>
                    <a:pt x="258" y="152"/>
                    <a:pt x="258" y="152"/>
                    <a:pt x="258" y="152"/>
                  </a:cubicBezTo>
                  <a:cubicBezTo>
                    <a:pt x="257" y="153"/>
                    <a:pt x="257" y="153"/>
                    <a:pt x="257" y="153"/>
                  </a:cubicBezTo>
                  <a:cubicBezTo>
                    <a:pt x="257" y="153"/>
                    <a:pt x="257" y="153"/>
                    <a:pt x="257" y="153"/>
                  </a:cubicBezTo>
                  <a:cubicBezTo>
                    <a:pt x="256" y="154"/>
                    <a:pt x="256" y="154"/>
                    <a:pt x="256" y="15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54" y="154"/>
                    <a:pt x="254" y="154"/>
                    <a:pt x="254" y="154"/>
                  </a:cubicBezTo>
                  <a:cubicBezTo>
                    <a:pt x="254" y="154"/>
                    <a:pt x="254" y="154"/>
                    <a:pt x="254" y="154"/>
                  </a:cubicBezTo>
                  <a:cubicBezTo>
                    <a:pt x="253" y="154"/>
                    <a:pt x="253" y="154"/>
                    <a:pt x="253" y="154"/>
                  </a:cubicBezTo>
                  <a:cubicBezTo>
                    <a:pt x="253" y="153"/>
                    <a:pt x="253" y="153"/>
                    <a:pt x="253" y="153"/>
                  </a:cubicBezTo>
                  <a:cubicBezTo>
                    <a:pt x="252" y="153"/>
                    <a:pt x="252" y="153"/>
                    <a:pt x="252" y="153"/>
                  </a:cubicBezTo>
                  <a:cubicBezTo>
                    <a:pt x="252" y="153"/>
                    <a:pt x="252" y="153"/>
                    <a:pt x="252" y="153"/>
                  </a:cubicBezTo>
                  <a:cubicBezTo>
                    <a:pt x="251" y="153"/>
                    <a:pt x="251" y="153"/>
                    <a:pt x="251" y="153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2" y="154"/>
                    <a:pt x="252" y="154"/>
                    <a:pt x="252" y="154"/>
                  </a:cubicBezTo>
                  <a:cubicBezTo>
                    <a:pt x="252" y="155"/>
                    <a:pt x="252" y="155"/>
                    <a:pt x="252" y="155"/>
                  </a:cubicBezTo>
                  <a:cubicBezTo>
                    <a:pt x="251" y="155"/>
                    <a:pt x="251" y="155"/>
                    <a:pt x="251" y="155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1" y="156"/>
                    <a:pt x="251" y="156"/>
                    <a:pt x="251" y="156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2" y="157"/>
                    <a:pt x="252" y="157"/>
                    <a:pt x="252" y="157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2" y="157"/>
                    <a:pt x="252" y="157"/>
                    <a:pt x="252" y="157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1" y="158"/>
                    <a:pt x="251" y="158"/>
                    <a:pt x="251" y="158"/>
                  </a:cubicBezTo>
                  <a:cubicBezTo>
                    <a:pt x="251" y="159"/>
                    <a:pt x="251" y="159"/>
                    <a:pt x="251" y="159"/>
                  </a:cubicBezTo>
                  <a:cubicBezTo>
                    <a:pt x="252" y="160"/>
                    <a:pt x="252" y="160"/>
                    <a:pt x="252" y="160"/>
                  </a:cubicBezTo>
                  <a:cubicBezTo>
                    <a:pt x="252" y="160"/>
                    <a:pt x="252" y="160"/>
                    <a:pt x="252" y="160"/>
                  </a:cubicBezTo>
                  <a:cubicBezTo>
                    <a:pt x="253" y="162"/>
                    <a:pt x="253" y="162"/>
                    <a:pt x="253" y="162"/>
                  </a:cubicBezTo>
                  <a:cubicBezTo>
                    <a:pt x="253" y="163"/>
                    <a:pt x="253" y="163"/>
                    <a:pt x="253" y="163"/>
                  </a:cubicBezTo>
                  <a:cubicBezTo>
                    <a:pt x="252" y="163"/>
                    <a:pt x="252" y="163"/>
                    <a:pt x="252" y="163"/>
                  </a:cubicBezTo>
                  <a:cubicBezTo>
                    <a:pt x="252" y="164"/>
                    <a:pt x="252" y="164"/>
                    <a:pt x="252" y="164"/>
                  </a:cubicBezTo>
                  <a:cubicBezTo>
                    <a:pt x="251" y="164"/>
                    <a:pt x="251" y="164"/>
                    <a:pt x="251" y="164"/>
                  </a:cubicBezTo>
                  <a:cubicBezTo>
                    <a:pt x="251" y="165"/>
                    <a:pt x="251" y="165"/>
                    <a:pt x="251" y="165"/>
                  </a:cubicBezTo>
                  <a:cubicBezTo>
                    <a:pt x="251" y="166"/>
                    <a:pt x="251" y="166"/>
                    <a:pt x="251" y="166"/>
                  </a:cubicBezTo>
                  <a:cubicBezTo>
                    <a:pt x="250" y="165"/>
                    <a:pt x="250" y="165"/>
                    <a:pt x="250" y="165"/>
                  </a:cubicBezTo>
                  <a:cubicBezTo>
                    <a:pt x="249" y="165"/>
                    <a:pt x="249" y="165"/>
                    <a:pt x="249" y="165"/>
                  </a:cubicBezTo>
                  <a:cubicBezTo>
                    <a:pt x="248" y="166"/>
                    <a:pt x="248" y="166"/>
                    <a:pt x="248" y="166"/>
                  </a:cubicBezTo>
                  <a:cubicBezTo>
                    <a:pt x="248" y="167"/>
                    <a:pt x="248" y="167"/>
                    <a:pt x="248" y="167"/>
                  </a:cubicBezTo>
                  <a:cubicBezTo>
                    <a:pt x="247" y="167"/>
                    <a:pt x="247" y="167"/>
                    <a:pt x="247" y="167"/>
                  </a:cubicBezTo>
                  <a:cubicBezTo>
                    <a:pt x="247" y="168"/>
                    <a:pt x="247" y="168"/>
                    <a:pt x="247" y="168"/>
                  </a:cubicBezTo>
                  <a:cubicBezTo>
                    <a:pt x="246" y="168"/>
                    <a:pt x="246" y="168"/>
                    <a:pt x="246" y="168"/>
                  </a:cubicBezTo>
                  <a:cubicBezTo>
                    <a:pt x="245" y="169"/>
                    <a:pt x="245" y="169"/>
                    <a:pt x="245" y="169"/>
                  </a:cubicBezTo>
                  <a:cubicBezTo>
                    <a:pt x="244" y="169"/>
                    <a:pt x="244" y="169"/>
                    <a:pt x="244" y="169"/>
                  </a:cubicBezTo>
                  <a:cubicBezTo>
                    <a:pt x="243" y="169"/>
                    <a:pt x="243" y="169"/>
                    <a:pt x="243" y="169"/>
                  </a:cubicBezTo>
                  <a:cubicBezTo>
                    <a:pt x="243" y="170"/>
                    <a:pt x="243" y="170"/>
                    <a:pt x="243" y="170"/>
                  </a:cubicBezTo>
                  <a:cubicBezTo>
                    <a:pt x="241" y="170"/>
                    <a:pt x="241" y="170"/>
                    <a:pt x="241" y="170"/>
                  </a:cubicBezTo>
                  <a:cubicBezTo>
                    <a:pt x="240" y="170"/>
                    <a:pt x="240" y="170"/>
                    <a:pt x="240" y="170"/>
                  </a:cubicBezTo>
                  <a:cubicBezTo>
                    <a:pt x="241" y="169"/>
                    <a:pt x="241" y="169"/>
                    <a:pt x="241" y="169"/>
                  </a:cubicBezTo>
                  <a:cubicBezTo>
                    <a:pt x="241" y="168"/>
                    <a:pt x="241" y="168"/>
                    <a:pt x="241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1" y="165"/>
                    <a:pt x="241" y="165"/>
                    <a:pt x="241" y="165"/>
                  </a:cubicBezTo>
                  <a:cubicBezTo>
                    <a:pt x="240" y="166"/>
                    <a:pt x="240" y="166"/>
                    <a:pt x="240" y="166"/>
                  </a:cubicBezTo>
                  <a:cubicBezTo>
                    <a:pt x="240" y="166"/>
                    <a:pt x="240" y="166"/>
                    <a:pt x="240" y="166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39" y="165"/>
                    <a:pt x="239" y="165"/>
                    <a:pt x="239" y="165"/>
                  </a:cubicBezTo>
                  <a:cubicBezTo>
                    <a:pt x="239" y="164"/>
                    <a:pt x="239" y="164"/>
                    <a:pt x="239" y="164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7" y="165"/>
                    <a:pt x="237" y="165"/>
                    <a:pt x="237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9" y="167"/>
                    <a:pt x="239" y="167"/>
                    <a:pt x="239" y="167"/>
                  </a:cubicBezTo>
                  <a:cubicBezTo>
                    <a:pt x="239" y="168"/>
                    <a:pt x="239" y="168"/>
                    <a:pt x="239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0" y="169"/>
                    <a:pt x="240" y="169"/>
                    <a:pt x="240" y="169"/>
                  </a:cubicBezTo>
                  <a:cubicBezTo>
                    <a:pt x="239" y="170"/>
                    <a:pt x="239" y="170"/>
                    <a:pt x="239" y="170"/>
                  </a:cubicBezTo>
                  <a:cubicBezTo>
                    <a:pt x="240" y="170"/>
                    <a:pt x="240" y="170"/>
                    <a:pt x="240" y="170"/>
                  </a:cubicBezTo>
                  <a:cubicBezTo>
                    <a:pt x="240" y="171"/>
                    <a:pt x="240" y="171"/>
                    <a:pt x="240" y="171"/>
                  </a:cubicBezTo>
                  <a:cubicBezTo>
                    <a:pt x="239" y="171"/>
                    <a:pt x="239" y="171"/>
                    <a:pt x="239" y="171"/>
                  </a:cubicBezTo>
                  <a:cubicBezTo>
                    <a:pt x="238" y="170"/>
                    <a:pt x="238" y="170"/>
                    <a:pt x="238" y="170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37" y="169"/>
                    <a:pt x="237" y="169"/>
                    <a:pt x="237" y="169"/>
                  </a:cubicBezTo>
                  <a:cubicBezTo>
                    <a:pt x="237" y="168"/>
                    <a:pt x="237" y="168"/>
                    <a:pt x="237" y="168"/>
                  </a:cubicBezTo>
                  <a:cubicBezTo>
                    <a:pt x="236" y="169"/>
                    <a:pt x="236" y="169"/>
                    <a:pt x="236" y="169"/>
                  </a:cubicBezTo>
                  <a:cubicBezTo>
                    <a:pt x="237" y="170"/>
                    <a:pt x="237" y="170"/>
                    <a:pt x="237" y="170"/>
                  </a:cubicBezTo>
                  <a:cubicBezTo>
                    <a:pt x="237" y="170"/>
                    <a:pt x="237" y="170"/>
                    <a:pt x="237" y="170"/>
                  </a:cubicBezTo>
                  <a:cubicBezTo>
                    <a:pt x="236" y="170"/>
                    <a:pt x="236" y="170"/>
                    <a:pt x="236" y="170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5" y="168"/>
                    <a:pt x="235" y="168"/>
                    <a:pt x="235" y="168"/>
                  </a:cubicBezTo>
                  <a:cubicBezTo>
                    <a:pt x="235" y="168"/>
                    <a:pt x="235" y="168"/>
                    <a:pt x="235" y="168"/>
                  </a:cubicBezTo>
                  <a:cubicBezTo>
                    <a:pt x="235" y="167"/>
                    <a:pt x="235" y="167"/>
                    <a:pt x="235" y="167"/>
                  </a:cubicBezTo>
                  <a:cubicBezTo>
                    <a:pt x="235" y="167"/>
                    <a:pt x="235" y="167"/>
                    <a:pt x="235" y="167"/>
                  </a:cubicBezTo>
                  <a:cubicBezTo>
                    <a:pt x="233" y="167"/>
                    <a:pt x="233" y="167"/>
                    <a:pt x="233" y="167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0" y="167"/>
                    <a:pt x="230" y="167"/>
                    <a:pt x="230" y="167"/>
                  </a:cubicBezTo>
                  <a:cubicBezTo>
                    <a:pt x="230" y="167"/>
                    <a:pt x="230" y="167"/>
                    <a:pt x="230" y="167"/>
                  </a:cubicBezTo>
                  <a:cubicBezTo>
                    <a:pt x="230" y="168"/>
                    <a:pt x="230" y="168"/>
                    <a:pt x="230" y="168"/>
                  </a:cubicBezTo>
                  <a:cubicBezTo>
                    <a:pt x="230" y="168"/>
                    <a:pt x="230" y="168"/>
                    <a:pt x="230" y="168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9"/>
                    <a:pt x="231" y="169"/>
                    <a:pt x="231" y="169"/>
                  </a:cubicBezTo>
                  <a:cubicBezTo>
                    <a:pt x="232" y="170"/>
                    <a:pt x="232" y="170"/>
                    <a:pt x="232" y="170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0" y="171"/>
                    <a:pt x="230" y="171"/>
                    <a:pt x="230" y="171"/>
                  </a:cubicBezTo>
                  <a:cubicBezTo>
                    <a:pt x="228" y="173"/>
                    <a:pt x="228" y="173"/>
                    <a:pt x="228" y="173"/>
                  </a:cubicBezTo>
                  <a:cubicBezTo>
                    <a:pt x="227" y="174"/>
                    <a:pt x="227" y="174"/>
                    <a:pt x="227" y="174"/>
                  </a:cubicBezTo>
                  <a:cubicBezTo>
                    <a:pt x="226" y="175"/>
                    <a:pt x="226" y="175"/>
                    <a:pt x="226" y="175"/>
                  </a:cubicBezTo>
                  <a:cubicBezTo>
                    <a:pt x="226" y="175"/>
                    <a:pt x="226" y="175"/>
                    <a:pt x="226" y="175"/>
                  </a:cubicBezTo>
                  <a:cubicBezTo>
                    <a:pt x="225" y="175"/>
                    <a:pt x="225" y="175"/>
                    <a:pt x="225" y="175"/>
                  </a:cubicBezTo>
                  <a:cubicBezTo>
                    <a:pt x="225" y="176"/>
                    <a:pt x="225" y="176"/>
                    <a:pt x="225" y="176"/>
                  </a:cubicBezTo>
                  <a:cubicBezTo>
                    <a:pt x="224" y="176"/>
                    <a:pt x="224" y="176"/>
                    <a:pt x="224" y="176"/>
                  </a:cubicBezTo>
                  <a:cubicBezTo>
                    <a:pt x="221" y="176"/>
                    <a:pt x="221" y="176"/>
                    <a:pt x="221" y="176"/>
                  </a:cubicBezTo>
                  <a:cubicBezTo>
                    <a:pt x="221" y="175"/>
                    <a:pt x="221" y="175"/>
                    <a:pt x="221" y="175"/>
                  </a:cubicBezTo>
                  <a:cubicBezTo>
                    <a:pt x="220" y="174"/>
                    <a:pt x="220" y="174"/>
                    <a:pt x="220" y="174"/>
                  </a:cubicBezTo>
                  <a:cubicBezTo>
                    <a:pt x="219" y="174"/>
                    <a:pt x="219" y="174"/>
                    <a:pt x="219" y="174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8" y="172"/>
                    <a:pt x="218" y="172"/>
                    <a:pt x="218" y="172"/>
                  </a:cubicBezTo>
                  <a:cubicBezTo>
                    <a:pt x="217" y="171"/>
                    <a:pt x="217" y="171"/>
                    <a:pt x="217" y="171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5" y="170"/>
                    <a:pt x="215" y="170"/>
                    <a:pt x="215" y="170"/>
                  </a:cubicBezTo>
                  <a:cubicBezTo>
                    <a:pt x="213" y="169"/>
                    <a:pt x="213" y="169"/>
                    <a:pt x="213" y="169"/>
                  </a:cubicBezTo>
                  <a:cubicBezTo>
                    <a:pt x="211" y="169"/>
                    <a:pt x="211" y="169"/>
                    <a:pt x="211" y="169"/>
                  </a:cubicBezTo>
                  <a:cubicBezTo>
                    <a:pt x="210" y="169"/>
                    <a:pt x="210" y="169"/>
                    <a:pt x="210" y="169"/>
                  </a:cubicBezTo>
                  <a:cubicBezTo>
                    <a:pt x="210" y="169"/>
                    <a:pt x="210" y="169"/>
                    <a:pt x="210" y="169"/>
                  </a:cubicBezTo>
                  <a:cubicBezTo>
                    <a:pt x="211" y="170"/>
                    <a:pt x="211" y="170"/>
                    <a:pt x="211" y="170"/>
                  </a:cubicBezTo>
                  <a:cubicBezTo>
                    <a:pt x="211" y="170"/>
                    <a:pt x="211" y="170"/>
                    <a:pt x="211" y="170"/>
                  </a:cubicBezTo>
                  <a:cubicBezTo>
                    <a:pt x="212" y="170"/>
                    <a:pt x="212" y="170"/>
                    <a:pt x="212" y="170"/>
                  </a:cubicBezTo>
                  <a:cubicBezTo>
                    <a:pt x="214" y="170"/>
                    <a:pt x="214" y="170"/>
                    <a:pt x="214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5" y="171"/>
                    <a:pt x="215" y="171"/>
                    <a:pt x="215" y="171"/>
                  </a:cubicBezTo>
                  <a:cubicBezTo>
                    <a:pt x="216" y="172"/>
                    <a:pt x="216" y="172"/>
                    <a:pt x="216" y="172"/>
                  </a:cubicBezTo>
                  <a:cubicBezTo>
                    <a:pt x="216" y="173"/>
                    <a:pt x="216" y="173"/>
                    <a:pt x="216" y="173"/>
                  </a:cubicBezTo>
                  <a:cubicBezTo>
                    <a:pt x="216" y="173"/>
                    <a:pt x="216" y="173"/>
                    <a:pt x="216" y="173"/>
                  </a:cubicBezTo>
                  <a:cubicBezTo>
                    <a:pt x="217" y="175"/>
                    <a:pt x="217" y="175"/>
                    <a:pt x="217" y="175"/>
                  </a:cubicBezTo>
                  <a:cubicBezTo>
                    <a:pt x="218" y="176"/>
                    <a:pt x="218" y="176"/>
                    <a:pt x="218" y="176"/>
                  </a:cubicBezTo>
                  <a:cubicBezTo>
                    <a:pt x="219" y="176"/>
                    <a:pt x="219" y="176"/>
                    <a:pt x="219" y="176"/>
                  </a:cubicBezTo>
                  <a:cubicBezTo>
                    <a:pt x="221" y="177"/>
                    <a:pt x="221" y="177"/>
                    <a:pt x="221" y="177"/>
                  </a:cubicBezTo>
                  <a:cubicBezTo>
                    <a:pt x="224" y="177"/>
                    <a:pt x="224" y="177"/>
                    <a:pt x="224" y="177"/>
                  </a:cubicBezTo>
                  <a:cubicBezTo>
                    <a:pt x="224" y="178"/>
                    <a:pt x="224" y="178"/>
                    <a:pt x="224" y="178"/>
                  </a:cubicBezTo>
                  <a:cubicBezTo>
                    <a:pt x="224" y="179"/>
                    <a:pt x="224" y="179"/>
                    <a:pt x="224" y="179"/>
                  </a:cubicBezTo>
                  <a:cubicBezTo>
                    <a:pt x="223" y="179"/>
                    <a:pt x="223" y="179"/>
                    <a:pt x="223" y="179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0" y="181"/>
                    <a:pt x="220" y="181"/>
                    <a:pt x="220" y="181"/>
                  </a:cubicBezTo>
                  <a:cubicBezTo>
                    <a:pt x="220" y="182"/>
                    <a:pt x="220" y="182"/>
                    <a:pt x="220" y="182"/>
                  </a:cubicBezTo>
                  <a:cubicBezTo>
                    <a:pt x="217" y="184"/>
                    <a:pt x="217" y="184"/>
                    <a:pt x="217" y="184"/>
                  </a:cubicBezTo>
                  <a:cubicBezTo>
                    <a:pt x="216" y="185"/>
                    <a:pt x="216" y="185"/>
                    <a:pt x="216" y="185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2" y="185"/>
                    <a:pt x="212" y="185"/>
                    <a:pt x="212" y="185"/>
                  </a:cubicBezTo>
                  <a:cubicBezTo>
                    <a:pt x="212" y="185"/>
                    <a:pt x="212" y="185"/>
                    <a:pt x="212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4"/>
                    <a:pt x="211" y="184"/>
                    <a:pt x="211" y="184"/>
                  </a:cubicBezTo>
                  <a:cubicBezTo>
                    <a:pt x="211" y="184"/>
                    <a:pt x="211" y="184"/>
                    <a:pt x="211" y="184"/>
                  </a:cubicBezTo>
                  <a:cubicBezTo>
                    <a:pt x="211" y="183"/>
                    <a:pt x="211" y="183"/>
                    <a:pt x="211" y="183"/>
                  </a:cubicBezTo>
                  <a:cubicBezTo>
                    <a:pt x="210" y="184"/>
                    <a:pt x="210" y="184"/>
                    <a:pt x="210" y="184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3"/>
                    <a:pt x="209" y="183"/>
                    <a:pt x="209" y="183"/>
                  </a:cubicBezTo>
                  <a:cubicBezTo>
                    <a:pt x="208" y="184"/>
                    <a:pt x="208" y="184"/>
                    <a:pt x="208" y="184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6"/>
                    <a:pt x="209" y="186"/>
                    <a:pt x="209" y="186"/>
                  </a:cubicBezTo>
                  <a:cubicBezTo>
                    <a:pt x="208" y="188"/>
                    <a:pt x="208" y="188"/>
                    <a:pt x="208" y="188"/>
                  </a:cubicBezTo>
                  <a:cubicBezTo>
                    <a:pt x="207" y="188"/>
                    <a:pt x="207" y="188"/>
                    <a:pt x="207" y="188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6" y="186"/>
                    <a:pt x="206" y="186"/>
                    <a:pt x="206" y="186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6" y="188"/>
                    <a:pt x="206" y="188"/>
                    <a:pt x="206" y="188"/>
                  </a:cubicBezTo>
                  <a:cubicBezTo>
                    <a:pt x="206" y="189"/>
                    <a:pt x="206" y="189"/>
                    <a:pt x="206" y="189"/>
                  </a:cubicBezTo>
                  <a:cubicBezTo>
                    <a:pt x="205" y="188"/>
                    <a:pt x="205" y="188"/>
                    <a:pt x="205" y="188"/>
                  </a:cubicBezTo>
                  <a:cubicBezTo>
                    <a:pt x="204" y="188"/>
                    <a:pt x="204" y="188"/>
                    <a:pt x="204" y="188"/>
                  </a:cubicBezTo>
                  <a:cubicBezTo>
                    <a:pt x="204" y="187"/>
                    <a:pt x="204" y="187"/>
                    <a:pt x="204" y="187"/>
                  </a:cubicBezTo>
                  <a:cubicBezTo>
                    <a:pt x="204" y="187"/>
                    <a:pt x="204" y="187"/>
                    <a:pt x="204" y="187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199" y="183"/>
                    <a:pt x="199" y="183"/>
                    <a:pt x="199" y="183"/>
                  </a:cubicBezTo>
                  <a:cubicBezTo>
                    <a:pt x="198" y="183"/>
                    <a:pt x="198" y="183"/>
                    <a:pt x="198" y="183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6" y="182"/>
                    <a:pt x="196" y="182"/>
                    <a:pt x="196" y="182"/>
                  </a:cubicBezTo>
                  <a:cubicBezTo>
                    <a:pt x="196" y="183"/>
                    <a:pt x="196" y="183"/>
                    <a:pt x="196" y="183"/>
                  </a:cubicBezTo>
                  <a:cubicBezTo>
                    <a:pt x="196" y="183"/>
                    <a:pt x="196" y="183"/>
                    <a:pt x="196" y="183"/>
                  </a:cubicBezTo>
                  <a:cubicBezTo>
                    <a:pt x="196" y="184"/>
                    <a:pt x="196" y="184"/>
                    <a:pt x="196" y="184"/>
                  </a:cubicBezTo>
                  <a:cubicBezTo>
                    <a:pt x="197" y="184"/>
                    <a:pt x="197" y="184"/>
                    <a:pt x="197" y="184"/>
                  </a:cubicBezTo>
                  <a:cubicBezTo>
                    <a:pt x="197" y="184"/>
                    <a:pt x="197" y="184"/>
                    <a:pt x="197" y="184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9" y="185"/>
                    <a:pt x="199" y="185"/>
                    <a:pt x="199" y="185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2" y="187"/>
                    <a:pt x="202" y="187"/>
                    <a:pt x="202" y="187"/>
                  </a:cubicBezTo>
                  <a:cubicBezTo>
                    <a:pt x="203" y="188"/>
                    <a:pt x="203" y="188"/>
                    <a:pt x="203" y="188"/>
                  </a:cubicBezTo>
                  <a:cubicBezTo>
                    <a:pt x="204" y="190"/>
                    <a:pt x="204" y="190"/>
                    <a:pt x="204" y="190"/>
                  </a:cubicBezTo>
                  <a:cubicBezTo>
                    <a:pt x="204" y="191"/>
                    <a:pt x="204" y="191"/>
                    <a:pt x="204" y="191"/>
                  </a:cubicBezTo>
                  <a:cubicBezTo>
                    <a:pt x="203" y="192"/>
                    <a:pt x="203" y="192"/>
                    <a:pt x="203" y="192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1" y="193"/>
                    <a:pt x="201" y="193"/>
                    <a:pt x="201" y="193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198" y="192"/>
                    <a:pt x="198" y="192"/>
                    <a:pt x="198" y="192"/>
                  </a:cubicBezTo>
                  <a:cubicBezTo>
                    <a:pt x="197" y="191"/>
                    <a:pt x="197" y="191"/>
                    <a:pt x="197" y="191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5" y="189"/>
                    <a:pt x="195" y="189"/>
                    <a:pt x="195" y="189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1"/>
                    <a:pt x="196" y="191"/>
                    <a:pt x="196" y="191"/>
                  </a:cubicBezTo>
                  <a:cubicBezTo>
                    <a:pt x="197" y="193"/>
                    <a:pt x="197" y="193"/>
                    <a:pt x="197" y="193"/>
                  </a:cubicBezTo>
                  <a:cubicBezTo>
                    <a:pt x="198" y="194"/>
                    <a:pt x="198" y="194"/>
                    <a:pt x="198" y="194"/>
                  </a:cubicBezTo>
                  <a:cubicBezTo>
                    <a:pt x="197" y="195"/>
                    <a:pt x="197" y="195"/>
                    <a:pt x="197" y="195"/>
                  </a:cubicBezTo>
                  <a:cubicBezTo>
                    <a:pt x="197" y="195"/>
                    <a:pt x="197" y="195"/>
                    <a:pt x="197" y="195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4"/>
                    <a:pt x="196" y="194"/>
                    <a:pt x="196" y="194"/>
                  </a:cubicBezTo>
                  <a:cubicBezTo>
                    <a:pt x="196" y="194"/>
                    <a:pt x="196" y="194"/>
                    <a:pt x="196" y="194"/>
                  </a:cubicBezTo>
                  <a:cubicBezTo>
                    <a:pt x="195" y="194"/>
                    <a:pt x="195" y="194"/>
                    <a:pt x="195" y="194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6"/>
                    <a:pt x="196" y="196"/>
                    <a:pt x="196" y="196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5" y="196"/>
                    <a:pt x="195" y="196"/>
                    <a:pt x="195" y="196"/>
                  </a:cubicBezTo>
                  <a:cubicBezTo>
                    <a:pt x="195" y="197"/>
                    <a:pt x="195" y="197"/>
                    <a:pt x="195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3" y="197"/>
                    <a:pt x="193" y="197"/>
                    <a:pt x="193" y="197"/>
                  </a:cubicBezTo>
                  <a:cubicBezTo>
                    <a:pt x="192" y="197"/>
                    <a:pt x="192" y="197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91" y="198"/>
                    <a:pt x="191" y="198"/>
                    <a:pt x="191" y="198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2" y="199"/>
                    <a:pt x="192" y="199"/>
                    <a:pt x="192" y="199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0" y="198"/>
                    <a:pt x="190" y="198"/>
                    <a:pt x="190" y="198"/>
                  </a:cubicBezTo>
                  <a:cubicBezTo>
                    <a:pt x="189" y="198"/>
                    <a:pt x="189" y="198"/>
                    <a:pt x="189" y="198"/>
                  </a:cubicBezTo>
                  <a:cubicBezTo>
                    <a:pt x="189" y="199"/>
                    <a:pt x="189" y="199"/>
                    <a:pt x="189" y="199"/>
                  </a:cubicBezTo>
                  <a:cubicBezTo>
                    <a:pt x="189" y="199"/>
                    <a:pt x="189" y="199"/>
                    <a:pt x="189" y="199"/>
                  </a:cubicBezTo>
                  <a:cubicBezTo>
                    <a:pt x="190" y="200"/>
                    <a:pt x="190" y="200"/>
                    <a:pt x="190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8" y="201"/>
                    <a:pt x="188" y="201"/>
                    <a:pt x="188" y="201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187" y="203"/>
                    <a:pt x="187" y="203"/>
                    <a:pt x="187" y="203"/>
                  </a:cubicBezTo>
                  <a:cubicBezTo>
                    <a:pt x="186" y="203"/>
                    <a:pt x="186" y="203"/>
                    <a:pt x="186" y="203"/>
                  </a:cubicBezTo>
                  <a:cubicBezTo>
                    <a:pt x="186" y="204"/>
                    <a:pt x="186" y="204"/>
                    <a:pt x="186" y="204"/>
                  </a:cubicBezTo>
                  <a:cubicBezTo>
                    <a:pt x="186" y="204"/>
                    <a:pt x="186" y="204"/>
                    <a:pt x="186" y="204"/>
                  </a:cubicBezTo>
                  <a:cubicBezTo>
                    <a:pt x="185" y="204"/>
                    <a:pt x="185" y="204"/>
                    <a:pt x="185" y="204"/>
                  </a:cubicBezTo>
                  <a:cubicBezTo>
                    <a:pt x="184" y="206"/>
                    <a:pt x="184" y="206"/>
                    <a:pt x="184" y="206"/>
                  </a:cubicBezTo>
                  <a:cubicBezTo>
                    <a:pt x="183" y="206"/>
                    <a:pt x="183" y="206"/>
                    <a:pt x="183" y="206"/>
                  </a:cubicBezTo>
                  <a:cubicBezTo>
                    <a:pt x="183" y="207"/>
                    <a:pt x="183" y="207"/>
                    <a:pt x="183" y="207"/>
                  </a:cubicBezTo>
                  <a:cubicBezTo>
                    <a:pt x="182" y="207"/>
                    <a:pt x="182" y="207"/>
                    <a:pt x="182" y="207"/>
                  </a:cubicBezTo>
                  <a:cubicBezTo>
                    <a:pt x="181" y="207"/>
                    <a:pt x="181" y="207"/>
                    <a:pt x="181" y="207"/>
                  </a:cubicBezTo>
                  <a:cubicBezTo>
                    <a:pt x="181" y="207"/>
                    <a:pt x="181" y="207"/>
                    <a:pt x="181" y="207"/>
                  </a:cubicBezTo>
                  <a:cubicBezTo>
                    <a:pt x="182" y="208"/>
                    <a:pt x="182" y="208"/>
                    <a:pt x="182" y="208"/>
                  </a:cubicBezTo>
                  <a:cubicBezTo>
                    <a:pt x="181" y="209"/>
                    <a:pt x="181" y="209"/>
                    <a:pt x="181" y="209"/>
                  </a:cubicBezTo>
                  <a:cubicBezTo>
                    <a:pt x="180" y="210"/>
                    <a:pt x="180" y="210"/>
                    <a:pt x="180" y="210"/>
                  </a:cubicBezTo>
                  <a:cubicBezTo>
                    <a:pt x="180" y="211"/>
                    <a:pt x="180" y="211"/>
                    <a:pt x="180" y="211"/>
                  </a:cubicBezTo>
                  <a:cubicBezTo>
                    <a:pt x="180" y="212"/>
                    <a:pt x="180" y="212"/>
                    <a:pt x="180" y="212"/>
                  </a:cubicBezTo>
                  <a:cubicBezTo>
                    <a:pt x="179" y="213"/>
                    <a:pt x="179" y="213"/>
                    <a:pt x="179" y="213"/>
                  </a:cubicBezTo>
                  <a:cubicBezTo>
                    <a:pt x="178" y="214"/>
                    <a:pt x="178" y="214"/>
                    <a:pt x="178" y="214"/>
                  </a:cubicBezTo>
                  <a:cubicBezTo>
                    <a:pt x="179" y="215"/>
                    <a:pt x="179" y="215"/>
                    <a:pt x="179" y="215"/>
                  </a:cubicBezTo>
                  <a:cubicBezTo>
                    <a:pt x="179" y="216"/>
                    <a:pt x="179" y="216"/>
                    <a:pt x="179" y="216"/>
                  </a:cubicBezTo>
                  <a:cubicBezTo>
                    <a:pt x="178" y="217"/>
                    <a:pt x="178" y="217"/>
                    <a:pt x="178" y="217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6" y="218"/>
                    <a:pt x="176" y="218"/>
                    <a:pt x="176" y="218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7" y="219"/>
                    <a:pt x="177" y="219"/>
                    <a:pt x="177" y="219"/>
                  </a:cubicBezTo>
                  <a:cubicBezTo>
                    <a:pt x="177" y="220"/>
                    <a:pt x="177" y="220"/>
                    <a:pt x="177" y="220"/>
                  </a:cubicBezTo>
                  <a:cubicBezTo>
                    <a:pt x="178" y="220"/>
                    <a:pt x="178" y="220"/>
                    <a:pt x="178" y="220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78" y="222"/>
                    <a:pt x="178" y="222"/>
                    <a:pt x="178" y="222"/>
                  </a:cubicBezTo>
                  <a:cubicBezTo>
                    <a:pt x="177" y="223"/>
                    <a:pt x="177" y="223"/>
                    <a:pt x="177" y="223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74" y="225"/>
                    <a:pt x="174" y="225"/>
                    <a:pt x="174" y="225"/>
                  </a:cubicBezTo>
                  <a:cubicBezTo>
                    <a:pt x="173" y="226"/>
                    <a:pt x="173" y="226"/>
                    <a:pt x="173" y="226"/>
                  </a:cubicBezTo>
                  <a:cubicBezTo>
                    <a:pt x="174" y="225"/>
                    <a:pt x="174" y="225"/>
                    <a:pt x="174" y="225"/>
                  </a:cubicBezTo>
                  <a:cubicBezTo>
                    <a:pt x="176" y="225"/>
                    <a:pt x="176" y="225"/>
                    <a:pt x="176" y="225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179" y="221"/>
                    <a:pt x="179" y="221"/>
                    <a:pt x="179" y="221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182" y="222"/>
                    <a:pt x="182" y="222"/>
                    <a:pt x="182" y="222"/>
                  </a:cubicBezTo>
                  <a:cubicBezTo>
                    <a:pt x="182" y="223"/>
                    <a:pt x="182" y="223"/>
                    <a:pt x="182" y="223"/>
                  </a:cubicBezTo>
                  <a:cubicBezTo>
                    <a:pt x="182" y="224"/>
                    <a:pt x="182" y="224"/>
                    <a:pt x="182" y="224"/>
                  </a:cubicBezTo>
                  <a:cubicBezTo>
                    <a:pt x="183" y="225"/>
                    <a:pt x="183" y="225"/>
                    <a:pt x="183" y="225"/>
                  </a:cubicBezTo>
                  <a:cubicBezTo>
                    <a:pt x="183" y="226"/>
                    <a:pt x="183" y="226"/>
                    <a:pt x="183" y="226"/>
                  </a:cubicBezTo>
                  <a:cubicBezTo>
                    <a:pt x="182" y="228"/>
                    <a:pt x="182" y="228"/>
                    <a:pt x="182" y="228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3" y="230"/>
                    <a:pt x="183" y="230"/>
                    <a:pt x="183" y="230"/>
                  </a:cubicBezTo>
                  <a:cubicBezTo>
                    <a:pt x="182" y="231"/>
                    <a:pt x="182" y="231"/>
                    <a:pt x="182" y="231"/>
                  </a:cubicBezTo>
                  <a:cubicBezTo>
                    <a:pt x="180" y="233"/>
                    <a:pt x="180" y="233"/>
                    <a:pt x="180" y="233"/>
                  </a:cubicBezTo>
                  <a:cubicBezTo>
                    <a:pt x="178" y="234"/>
                    <a:pt x="178" y="234"/>
                    <a:pt x="178" y="234"/>
                  </a:cubicBezTo>
                  <a:cubicBezTo>
                    <a:pt x="177" y="234"/>
                    <a:pt x="177" y="234"/>
                    <a:pt x="177" y="234"/>
                  </a:cubicBezTo>
                  <a:cubicBezTo>
                    <a:pt x="178" y="234"/>
                    <a:pt x="178" y="234"/>
                    <a:pt x="178" y="234"/>
                  </a:cubicBezTo>
                  <a:cubicBezTo>
                    <a:pt x="180" y="234"/>
                    <a:pt x="180" y="234"/>
                    <a:pt x="180" y="234"/>
                  </a:cubicBezTo>
                  <a:cubicBezTo>
                    <a:pt x="183" y="233"/>
                    <a:pt x="183" y="233"/>
                    <a:pt x="183" y="233"/>
                  </a:cubicBezTo>
                  <a:cubicBezTo>
                    <a:pt x="186" y="232"/>
                    <a:pt x="186" y="232"/>
                    <a:pt x="186" y="232"/>
                  </a:cubicBezTo>
                  <a:cubicBezTo>
                    <a:pt x="188" y="232"/>
                    <a:pt x="188" y="232"/>
                    <a:pt x="188" y="232"/>
                  </a:cubicBezTo>
                  <a:cubicBezTo>
                    <a:pt x="190" y="233"/>
                    <a:pt x="190" y="233"/>
                    <a:pt x="190" y="233"/>
                  </a:cubicBezTo>
                  <a:cubicBezTo>
                    <a:pt x="191" y="234"/>
                    <a:pt x="191" y="234"/>
                    <a:pt x="191" y="234"/>
                  </a:cubicBezTo>
                  <a:cubicBezTo>
                    <a:pt x="193" y="235"/>
                    <a:pt x="193" y="235"/>
                    <a:pt x="193" y="235"/>
                  </a:cubicBezTo>
                  <a:cubicBezTo>
                    <a:pt x="193" y="235"/>
                    <a:pt x="193" y="235"/>
                    <a:pt x="193" y="235"/>
                  </a:cubicBezTo>
                  <a:cubicBezTo>
                    <a:pt x="194" y="235"/>
                    <a:pt x="194" y="235"/>
                    <a:pt x="194" y="235"/>
                  </a:cubicBezTo>
                  <a:cubicBezTo>
                    <a:pt x="196" y="237"/>
                    <a:pt x="196" y="237"/>
                    <a:pt x="196" y="237"/>
                  </a:cubicBezTo>
                  <a:cubicBezTo>
                    <a:pt x="196" y="237"/>
                    <a:pt x="196" y="237"/>
                    <a:pt x="196" y="237"/>
                  </a:cubicBezTo>
                  <a:cubicBezTo>
                    <a:pt x="197" y="238"/>
                    <a:pt x="197" y="238"/>
                    <a:pt x="197" y="238"/>
                  </a:cubicBezTo>
                  <a:cubicBezTo>
                    <a:pt x="198" y="239"/>
                    <a:pt x="198" y="239"/>
                    <a:pt x="198" y="239"/>
                  </a:cubicBezTo>
                  <a:cubicBezTo>
                    <a:pt x="198" y="239"/>
                    <a:pt x="198" y="239"/>
                    <a:pt x="198" y="239"/>
                  </a:cubicBezTo>
                  <a:cubicBezTo>
                    <a:pt x="198" y="240"/>
                    <a:pt x="198" y="240"/>
                    <a:pt x="198" y="240"/>
                  </a:cubicBezTo>
                  <a:cubicBezTo>
                    <a:pt x="199" y="241"/>
                    <a:pt x="199" y="241"/>
                    <a:pt x="199" y="241"/>
                  </a:cubicBezTo>
                  <a:cubicBezTo>
                    <a:pt x="199" y="242"/>
                    <a:pt x="199" y="242"/>
                    <a:pt x="199" y="242"/>
                  </a:cubicBezTo>
                  <a:cubicBezTo>
                    <a:pt x="200" y="241"/>
                    <a:pt x="200" y="241"/>
                    <a:pt x="200" y="241"/>
                  </a:cubicBezTo>
                  <a:cubicBezTo>
                    <a:pt x="200" y="242"/>
                    <a:pt x="200" y="242"/>
                    <a:pt x="200" y="242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4" y="244"/>
                    <a:pt x="204" y="244"/>
                    <a:pt x="204" y="244"/>
                  </a:cubicBezTo>
                  <a:cubicBezTo>
                    <a:pt x="204" y="244"/>
                    <a:pt x="204" y="244"/>
                    <a:pt x="204" y="244"/>
                  </a:cubicBezTo>
                  <a:cubicBezTo>
                    <a:pt x="206" y="245"/>
                    <a:pt x="206" y="245"/>
                    <a:pt x="206" y="245"/>
                  </a:cubicBezTo>
                  <a:cubicBezTo>
                    <a:pt x="206" y="246"/>
                    <a:pt x="206" y="246"/>
                    <a:pt x="206" y="246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9" y="247"/>
                    <a:pt x="209" y="247"/>
                    <a:pt x="209" y="247"/>
                  </a:cubicBezTo>
                  <a:cubicBezTo>
                    <a:pt x="209" y="248"/>
                    <a:pt x="209" y="248"/>
                    <a:pt x="209" y="248"/>
                  </a:cubicBezTo>
                  <a:cubicBezTo>
                    <a:pt x="210" y="247"/>
                    <a:pt x="210" y="247"/>
                    <a:pt x="210" y="247"/>
                  </a:cubicBezTo>
                  <a:cubicBezTo>
                    <a:pt x="212" y="247"/>
                    <a:pt x="212" y="247"/>
                    <a:pt x="212" y="247"/>
                  </a:cubicBezTo>
                  <a:cubicBezTo>
                    <a:pt x="212" y="248"/>
                    <a:pt x="212" y="248"/>
                    <a:pt x="212" y="248"/>
                  </a:cubicBezTo>
                  <a:cubicBezTo>
                    <a:pt x="213" y="248"/>
                    <a:pt x="213" y="248"/>
                    <a:pt x="213" y="248"/>
                  </a:cubicBezTo>
                  <a:cubicBezTo>
                    <a:pt x="214" y="248"/>
                    <a:pt x="214" y="248"/>
                    <a:pt x="214" y="248"/>
                  </a:cubicBezTo>
                  <a:cubicBezTo>
                    <a:pt x="216" y="248"/>
                    <a:pt x="216" y="248"/>
                    <a:pt x="216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8" y="248"/>
                    <a:pt x="218" y="248"/>
                    <a:pt x="218" y="248"/>
                  </a:cubicBezTo>
                  <a:cubicBezTo>
                    <a:pt x="218" y="248"/>
                    <a:pt x="218" y="248"/>
                    <a:pt x="218" y="248"/>
                  </a:cubicBezTo>
                  <a:cubicBezTo>
                    <a:pt x="218" y="249"/>
                    <a:pt x="218" y="249"/>
                    <a:pt x="218" y="249"/>
                  </a:cubicBezTo>
                  <a:cubicBezTo>
                    <a:pt x="217" y="251"/>
                    <a:pt x="217" y="251"/>
                    <a:pt x="217" y="251"/>
                  </a:cubicBezTo>
                  <a:cubicBezTo>
                    <a:pt x="217" y="252"/>
                    <a:pt x="217" y="252"/>
                    <a:pt x="217" y="252"/>
                  </a:cubicBezTo>
                  <a:cubicBezTo>
                    <a:pt x="216" y="253"/>
                    <a:pt x="216" y="253"/>
                    <a:pt x="216" y="253"/>
                  </a:cubicBezTo>
                  <a:cubicBezTo>
                    <a:pt x="216" y="254"/>
                    <a:pt x="216" y="254"/>
                    <a:pt x="216" y="254"/>
                  </a:cubicBezTo>
                  <a:cubicBezTo>
                    <a:pt x="216" y="255"/>
                    <a:pt x="216" y="255"/>
                    <a:pt x="216" y="255"/>
                  </a:cubicBezTo>
                  <a:cubicBezTo>
                    <a:pt x="216" y="255"/>
                    <a:pt x="216" y="255"/>
                    <a:pt x="216" y="255"/>
                  </a:cubicBezTo>
                  <a:cubicBezTo>
                    <a:pt x="216" y="257"/>
                    <a:pt x="216" y="257"/>
                    <a:pt x="216" y="257"/>
                  </a:cubicBezTo>
                  <a:cubicBezTo>
                    <a:pt x="215" y="258"/>
                    <a:pt x="215" y="258"/>
                    <a:pt x="215" y="258"/>
                  </a:cubicBezTo>
                  <a:cubicBezTo>
                    <a:pt x="215" y="259"/>
                    <a:pt x="215" y="259"/>
                    <a:pt x="215" y="259"/>
                  </a:cubicBezTo>
                  <a:cubicBezTo>
                    <a:pt x="215" y="260"/>
                    <a:pt x="215" y="260"/>
                    <a:pt x="215" y="260"/>
                  </a:cubicBezTo>
                  <a:cubicBezTo>
                    <a:pt x="214" y="261"/>
                    <a:pt x="214" y="261"/>
                    <a:pt x="214" y="261"/>
                  </a:cubicBezTo>
                  <a:cubicBezTo>
                    <a:pt x="213" y="262"/>
                    <a:pt x="213" y="262"/>
                    <a:pt x="213" y="262"/>
                  </a:cubicBezTo>
                  <a:cubicBezTo>
                    <a:pt x="214" y="263"/>
                    <a:pt x="214" y="263"/>
                    <a:pt x="214" y="263"/>
                  </a:cubicBezTo>
                  <a:cubicBezTo>
                    <a:pt x="215" y="264"/>
                    <a:pt x="215" y="264"/>
                    <a:pt x="215" y="264"/>
                  </a:cubicBezTo>
                  <a:cubicBezTo>
                    <a:pt x="215" y="265"/>
                    <a:pt x="215" y="265"/>
                    <a:pt x="215" y="265"/>
                  </a:cubicBezTo>
                  <a:cubicBezTo>
                    <a:pt x="215" y="265"/>
                    <a:pt x="215" y="265"/>
                    <a:pt x="215" y="265"/>
                  </a:cubicBezTo>
                  <a:cubicBezTo>
                    <a:pt x="216" y="266"/>
                    <a:pt x="216" y="266"/>
                    <a:pt x="216" y="266"/>
                  </a:cubicBezTo>
                  <a:cubicBezTo>
                    <a:pt x="216" y="266"/>
                    <a:pt x="216" y="266"/>
                    <a:pt x="216" y="266"/>
                  </a:cubicBezTo>
                  <a:cubicBezTo>
                    <a:pt x="216" y="267"/>
                    <a:pt x="216" y="267"/>
                    <a:pt x="216" y="267"/>
                  </a:cubicBezTo>
                  <a:cubicBezTo>
                    <a:pt x="216" y="267"/>
                    <a:pt x="216" y="267"/>
                    <a:pt x="216" y="267"/>
                  </a:cubicBezTo>
                  <a:cubicBezTo>
                    <a:pt x="217" y="268"/>
                    <a:pt x="217" y="268"/>
                    <a:pt x="217" y="268"/>
                  </a:cubicBezTo>
                  <a:cubicBezTo>
                    <a:pt x="218" y="268"/>
                    <a:pt x="218" y="268"/>
                    <a:pt x="218" y="268"/>
                  </a:cubicBezTo>
                  <a:cubicBezTo>
                    <a:pt x="218" y="268"/>
                    <a:pt x="218" y="268"/>
                    <a:pt x="218" y="268"/>
                  </a:cubicBezTo>
                  <a:cubicBezTo>
                    <a:pt x="218" y="269"/>
                    <a:pt x="218" y="269"/>
                    <a:pt x="218" y="269"/>
                  </a:cubicBezTo>
                  <a:cubicBezTo>
                    <a:pt x="219" y="269"/>
                    <a:pt x="219" y="269"/>
                    <a:pt x="219" y="269"/>
                  </a:cubicBezTo>
                  <a:cubicBezTo>
                    <a:pt x="219" y="271"/>
                    <a:pt x="219" y="271"/>
                    <a:pt x="219" y="271"/>
                  </a:cubicBezTo>
                  <a:cubicBezTo>
                    <a:pt x="219" y="271"/>
                    <a:pt x="219" y="271"/>
                    <a:pt x="219" y="271"/>
                  </a:cubicBezTo>
                  <a:cubicBezTo>
                    <a:pt x="219" y="272"/>
                    <a:pt x="219" y="272"/>
                    <a:pt x="219" y="272"/>
                  </a:cubicBezTo>
                  <a:cubicBezTo>
                    <a:pt x="217" y="274"/>
                    <a:pt x="217" y="274"/>
                    <a:pt x="217" y="274"/>
                  </a:cubicBezTo>
                  <a:cubicBezTo>
                    <a:pt x="218" y="273"/>
                    <a:pt x="218" y="273"/>
                    <a:pt x="218" y="273"/>
                  </a:cubicBezTo>
                  <a:cubicBezTo>
                    <a:pt x="219" y="272"/>
                    <a:pt x="219" y="272"/>
                    <a:pt x="219" y="272"/>
                  </a:cubicBezTo>
                  <a:cubicBezTo>
                    <a:pt x="220" y="273"/>
                    <a:pt x="220" y="273"/>
                    <a:pt x="220" y="273"/>
                  </a:cubicBezTo>
                  <a:cubicBezTo>
                    <a:pt x="221" y="273"/>
                    <a:pt x="221" y="273"/>
                    <a:pt x="221" y="273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2" y="272"/>
                    <a:pt x="222" y="272"/>
                    <a:pt x="222" y="272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5" y="271"/>
                    <a:pt x="225" y="271"/>
                    <a:pt x="225" y="271"/>
                  </a:cubicBezTo>
                  <a:cubicBezTo>
                    <a:pt x="225" y="273"/>
                    <a:pt x="225" y="273"/>
                    <a:pt x="225" y="273"/>
                  </a:cubicBezTo>
                  <a:cubicBezTo>
                    <a:pt x="225" y="274"/>
                    <a:pt x="225" y="274"/>
                    <a:pt x="225" y="274"/>
                  </a:cubicBezTo>
                  <a:cubicBezTo>
                    <a:pt x="226" y="275"/>
                    <a:pt x="226" y="275"/>
                    <a:pt x="226" y="275"/>
                  </a:cubicBezTo>
                  <a:cubicBezTo>
                    <a:pt x="227" y="275"/>
                    <a:pt x="227" y="275"/>
                    <a:pt x="227" y="275"/>
                  </a:cubicBezTo>
                  <a:cubicBezTo>
                    <a:pt x="226" y="274"/>
                    <a:pt x="226" y="274"/>
                    <a:pt x="226" y="274"/>
                  </a:cubicBezTo>
                  <a:cubicBezTo>
                    <a:pt x="226" y="274"/>
                    <a:pt x="226" y="274"/>
                    <a:pt x="226" y="274"/>
                  </a:cubicBezTo>
                  <a:cubicBezTo>
                    <a:pt x="225" y="273"/>
                    <a:pt x="225" y="273"/>
                    <a:pt x="225" y="273"/>
                  </a:cubicBezTo>
                  <a:cubicBezTo>
                    <a:pt x="226" y="271"/>
                    <a:pt x="226" y="271"/>
                    <a:pt x="226" y="271"/>
                  </a:cubicBezTo>
                  <a:cubicBezTo>
                    <a:pt x="226" y="271"/>
                    <a:pt x="226" y="271"/>
                    <a:pt x="226" y="271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5" y="270"/>
                    <a:pt x="225" y="270"/>
                    <a:pt x="225" y="270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7" y="268"/>
                    <a:pt x="227" y="268"/>
                    <a:pt x="227" y="268"/>
                  </a:cubicBezTo>
                  <a:cubicBezTo>
                    <a:pt x="228" y="268"/>
                    <a:pt x="228" y="268"/>
                    <a:pt x="228" y="268"/>
                  </a:cubicBezTo>
                  <a:cubicBezTo>
                    <a:pt x="227" y="267"/>
                    <a:pt x="227" y="267"/>
                    <a:pt x="227" y="267"/>
                  </a:cubicBezTo>
                  <a:cubicBezTo>
                    <a:pt x="227" y="266"/>
                    <a:pt x="227" y="266"/>
                    <a:pt x="227" y="266"/>
                  </a:cubicBezTo>
                  <a:cubicBezTo>
                    <a:pt x="227" y="266"/>
                    <a:pt x="227" y="266"/>
                    <a:pt x="227" y="266"/>
                  </a:cubicBezTo>
                  <a:cubicBezTo>
                    <a:pt x="227" y="265"/>
                    <a:pt x="227" y="265"/>
                    <a:pt x="227" y="265"/>
                  </a:cubicBezTo>
                  <a:cubicBezTo>
                    <a:pt x="228" y="264"/>
                    <a:pt x="228" y="264"/>
                    <a:pt x="228" y="264"/>
                  </a:cubicBezTo>
                  <a:cubicBezTo>
                    <a:pt x="227" y="264"/>
                    <a:pt x="227" y="264"/>
                    <a:pt x="227" y="264"/>
                  </a:cubicBezTo>
                  <a:cubicBezTo>
                    <a:pt x="227" y="263"/>
                    <a:pt x="227" y="263"/>
                    <a:pt x="227" y="263"/>
                  </a:cubicBezTo>
                  <a:cubicBezTo>
                    <a:pt x="227" y="263"/>
                    <a:pt x="227" y="263"/>
                    <a:pt x="227" y="263"/>
                  </a:cubicBezTo>
                  <a:cubicBezTo>
                    <a:pt x="227" y="262"/>
                    <a:pt x="227" y="262"/>
                    <a:pt x="227" y="262"/>
                  </a:cubicBezTo>
                  <a:cubicBezTo>
                    <a:pt x="227" y="261"/>
                    <a:pt x="227" y="261"/>
                    <a:pt x="227" y="261"/>
                  </a:cubicBezTo>
                  <a:cubicBezTo>
                    <a:pt x="227" y="260"/>
                    <a:pt x="227" y="260"/>
                    <a:pt x="227" y="260"/>
                  </a:cubicBezTo>
                  <a:cubicBezTo>
                    <a:pt x="227" y="258"/>
                    <a:pt x="227" y="258"/>
                    <a:pt x="227" y="258"/>
                  </a:cubicBezTo>
                  <a:cubicBezTo>
                    <a:pt x="228" y="258"/>
                    <a:pt x="228" y="258"/>
                    <a:pt x="228" y="258"/>
                  </a:cubicBezTo>
                  <a:cubicBezTo>
                    <a:pt x="228" y="257"/>
                    <a:pt x="228" y="257"/>
                    <a:pt x="228" y="257"/>
                  </a:cubicBezTo>
                  <a:cubicBezTo>
                    <a:pt x="228" y="257"/>
                    <a:pt x="228" y="257"/>
                    <a:pt x="228" y="257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5"/>
                    <a:pt x="228" y="255"/>
                    <a:pt x="228" y="255"/>
                  </a:cubicBezTo>
                  <a:cubicBezTo>
                    <a:pt x="228" y="255"/>
                    <a:pt x="228" y="255"/>
                    <a:pt x="228" y="255"/>
                  </a:cubicBezTo>
                  <a:cubicBezTo>
                    <a:pt x="228" y="254"/>
                    <a:pt x="228" y="254"/>
                    <a:pt x="228" y="254"/>
                  </a:cubicBezTo>
                  <a:cubicBezTo>
                    <a:pt x="228" y="254"/>
                    <a:pt x="228" y="254"/>
                    <a:pt x="228" y="254"/>
                  </a:cubicBezTo>
                  <a:cubicBezTo>
                    <a:pt x="227" y="253"/>
                    <a:pt x="227" y="253"/>
                    <a:pt x="227" y="253"/>
                  </a:cubicBezTo>
                  <a:cubicBezTo>
                    <a:pt x="227" y="252"/>
                    <a:pt x="227" y="252"/>
                    <a:pt x="227" y="252"/>
                  </a:cubicBezTo>
                  <a:cubicBezTo>
                    <a:pt x="227" y="252"/>
                    <a:pt x="227" y="252"/>
                    <a:pt x="227" y="252"/>
                  </a:cubicBezTo>
                  <a:cubicBezTo>
                    <a:pt x="228" y="251"/>
                    <a:pt x="228" y="251"/>
                    <a:pt x="228" y="251"/>
                  </a:cubicBezTo>
                  <a:cubicBezTo>
                    <a:pt x="230" y="251"/>
                    <a:pt x="230" y="251"/>
                    <a:pt x="230" y="251"/>
                  </a:cubicBezTo>
                  <a:cubicBezTo>
                    <a:pt x="231" y="251"/>
                    <a:pt x="231" y="251"/>
                    <a:pt x="231" y="251"/>
                  </a:cubicBezTo>
                  <a:cubicBezTo>
                    <a:pt x="232" y="251"/>
                    <a:pt x="232" y="251"/>
                    <a:pt x="232" y="251"/>
                  </a:cubicBezTo>
                  <a:cubicBezTo>
                    <a:pt x="232" y="250"/>
                    <a:pt x="232" y="250"/>
                    <a:pt x="232" y="250"/>
                  </a:cubicBezTo>
                  <a:cubicBezTo>
                    <a:pt x="234" y="249"/>
                    <a:pt x="234" y="249"/>
                    <a:pt x="234" y="249"/>
                  </a:cubicBezTo>
                  <a:cubicBezTo>
                    <a:pt x="237" y="249"/>
                    <a:pt x="237" y="249"/>
                    <a:pt x="237" y="249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39" y="247"/>
                    <a:pt x="239" y="247"/>
                    <a:pt x="239" y="247"/>
                  </a:cubicBezTo>
                  <a:cubicBezTo>
                    <a:pt x="240" y="246"/>
                    <a:pt x="240" y="246"/>
                    <a:pt x="240" y="246"/>
                  </a:cubicBezTo>
                  <a:cubicBezTo>
                    <a:pt x="241" y="246"/>
                    <a:pt x="241" y="246"/>
                    <a:pt x="241" y="246"/>
                  </a:cubicBezTo>
                  <a:cubicBezTo>
                    <a:pt x="242" y="244"/>
                    <a:pt x="242" y="244"/>
                    <a:pt x="242" y="244"/>
                  </a:cubicBezTo>
                  <a:cubicBezTo>
                    <a:pt x="242" y="244"/>
                    <a:pt x="242" y="244"/>
                    <a:pt x="242" y="244"/>
                  </a:cubicBezTo>
                  <a:cubicBezTo>
                    <a:pt x="243" y="244"/>
                    <a:pt x="243" y="244"/>
                    <a:pt x="243" y="244"/>
                  </a:cubicBezTo>
                  <a:cubicBezTo>
                    <a:pt x="244" y="244"/>
                    <a:pt x="244" y="244"/>
                    <a:pt x="244" y="244"/>
                  </a:cubicBezTo>
                  <a:cubicBezTo>
                    <a:pt x="244" y="244"/>
                    <a:pt x="244" y="244"/>
                    <a:pt x="244" y="244"/>
                  </a:cubicBezTo>
                  <a:cubicBezTo>
                    <a:pt x="244" y="243"/>
                    <a:pt x="244" y="243"/>
                    <a:pt x="244" y="243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3"/>
                    <a:pt x="243" y="243"/>
                    <a:pt x="243" y="24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0"/>
                    <a:pt x="243" y="240"/>
                    <a:pt x="243" y="240"/>
                  </a:cubicBezTo>
                  <a:cubicBezTo>
                    <a:pt x="244" y="240"/>
                    <a:pt x="244" y="240"/>
                    <a:pt x="244" y="240"/>
                  </a:cubicBezTo>
                  <a:cubicBezTo>
                    <a:pt x="244" y="238"/>
                    <a:pt x="244" y="238"/>
                    <a:pt x="244" y="238"/>
                  </a:cubicBezTo>
                  <a:cubicBezTo>
                    <a:pt x="244" y="237"/>
                    <a:pt x="244" y="237"/>
                    <a:pt x="244" y="237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43" y="234"/>
                    <a:pt x="243" y="234"/>
                    <a:pt x="243" y="234"/>
                  </a:cubicBezTo>
                  <a:cubicBezTo>
                    <a:pt x="243" y="232"/>
                    <a:pt x="243" y="232"/>
                    <a:pt x="243" y="232"/>
                  </a:cubicBezTo>
                  <a:cubicBezTo>
                    <a:pt x="242" y="230"/>
                    <a:pt x="242" y="230"/>
                    <a:pt x="242" y="230"/>
                  </a:cubicBezTo>
                  <a:cubicBezTo>
                    <a:pt x="241" y="229"/>
                    <a:pt x="241" y="229"/>
                    <a:pt x="241" y="229"/>
                  </a:cubicBezTo>
                  <a:cubicBezTo>
                    <a:pt x="240" y="228"/>
                    <a:pt x="240" y="228"/>
                    <a:pt x="240" y="228"/>
                  </a:cubicBezTo>
                  <a:cubicBezTo>
                    <a:pt x="240" y="228"/>
                    <a:pt x="240" y="228"/>
                    <a:pt x="240" y="228"/>
                  </a:cubicBezTo>
                  <a:cubicBezTo>
                    <a:pt x="239" y="228"/>
                    <a:pt x="239" y="228"/>
                    <a:pt x="239" y="228"/>
                  </a:cubicBezTo>
                  <a:cubicBezTo>
                    <a:pt x="240" y="226"/>
                    <a:pt x="240" y="226"/>
                    <a:pt x="240" y="226"/>
                  </a:cubicBezTo>
                  <a:cubicBezTo>
                    <a:pt x="241" y="226"/>
                    <a:pt x="241" y="226"/>
                    <a:pt x="241" y="226"/>
                  </a:cubicBezTo>
                  <a:cubicBezTo>
                    <a:pt x="243" y="223"/>
                    <a:pt x="243" y="223"/>
                    <a:pt x="243" y="223"/>
                  </a:cubicBezTo>
                  <a:cubicBezTo>
                    <a:pt x="244" y="223"/>
                    <a:pt x="244" y="223"/>
                    <a:pt x="244" y="223"/>
                  </a:cubicBezTo>
                  <a:cubicBezTo>
                    <a:pt x="244" y="223"/>
                    <a:pt x="244" y="223"/>
                    <a:pt x="244" y="223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6" y="221"/>
                    <a:pt x="246" y="221"/>
                    <a:pt x="246" y="221"/>
                  </a:cubicBezTo>
                  <a:cubicBezTo>
                    <a:pt x="246" y="220"/>
                    <a:pt x="246" y="220"/>
                    <a:pt x="246" y="220"/>
                  </a:cubicBezTo>
                  <a:cubicBezTo>
                    <a:pt x="247" y="220"/>
                    <a:pt x="247" y="220"/>
                    <a:pt x="247" y="220"/>
                  </a:cubicBezTo>
                  <a:cubicBezTo>
                    <a:pt x="248" y="219"/>
                    <a:pt x="248" y="219"/>
                    <a:pt x="248" y="219"/>
                  </a:cubicBezTo>
                  <a:cubicBezTo>
                    <a:pt x="248" y="218"/>
                    <a:pt x="248" y="218"/>
                    <a:pt x="248" y="218"/>
                  </a:cubicBezTo>
                  <a:cubicBezTo>
                    <a:pt x="247" y="218"/>
                    <a:pt x="247" y="218"/>
                    <a:pt x="247" y="218"/>
                  </a:cubicBezTo>
                  <a:cubicBezTo>
                    <a:pt x="247" y="218"/>
                    <a:pt x="247" y="218"/>
                    <a:pt x="247" y="218"/>
                  </a:cubicBezTo>
                  <a:cubicBezTo>
                    <a:pt x="247" y="217"/>
                    <a:pt x="247" y="217"/>
                    <a:pt x="247" y="217"/>
                  </a:cubicBezTo>
                  <a:cubicBezTo>
                    <a:pt x="247" y="216"/>
                    <a:pt x="247" y="216"/>
                    <a:pt x="247" y="216"/>
                  </a:cubicBezTo>
                  <a:cubicBezTo>
                    <a:pt x="247" y="216"/>
                    <a:pt x="247" y="216"/>
                    <a:pt x="247" y="216"/>
                  </a:cubicBezTo>
                  <a:cubicBezTo>
                    <a:pt x="247" y="215"/>
                    <a:pt x="247" y="215"/>
                    <a:pt x="247" y="215"/>
                  </a:cubicBezTo>
                  <a:cubicBezTo>
                    <a:pt x="248" y="215"/>
                    <a:pt x="248" y="215"/>
                    <a:pt x="248" y="215"/>
                  </a:cubicBezTo>
                  <a:cubicBezTo>
                    <a:pt x="247" y="215"/>
                    <a:pt x="247" y="215"/>
                    <a:pt x="247" y="215"/>
                  </a:cubicBezTo>
                  <a:cubicBezTo>
                    <a:pt x="247" y="214"/>
                    <a:pt x="247" y="214"/>
                    <a:pt x="247" y="214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6" y="213"/>
                    <a:pt x="246" y="213"/>
                    <a:pt x="246" y="213"/>
                  </a:cubicBezTo>
                  <a:cubicBezTo>
                    <a:pt x="246" y="213"/>
                    <a:pt x="246" y="213"/>
                    <a:pt x="246" y="213"/>
                  </a:cubicBezTo>
                  <a:cubicBezTo>
                    <a:pt x="246" y="212"/>
                    <a:pt x="246" y="212"/>
                    <a:pt x="246" y="212"/>
                  </a:cubicBezTo>
                  <a:cubicBezTo>
                    <a:pt x="248" y="211"/>
                    <a:pt x="248" y="211"/>
                    <a:pt x="248" y="211"/>
                  </a:cubicBezTo>
                  <a:cubicBezTo>
                    <a:pt x="249" y="209"/>
                    <a:pt x="249" y="209"/>
                    <a:pt x="249" y="209"/>
                  </a:cubicBezTo>
                  <a:cubicBezTo>
                    <a:pt x="249" y="208"/>
                    <a:pt x="249" y="208"/>
                    <a:pt x="249" y="208"/>
                  </a:cubicBezTo>
                  <a:cubicBezTo>
                    <a:pt x="250" y="208"/>
                    <a:pt x="250" y="208"/>
                    <a:pt x="250" y="208"/>
                  </a:cubicBezTo>
                  <a:cubicBezTo>
                    <a:pt x="250" y="208"/>
                    <a:pt x="250" y="208"/>
                    <a:pt x="250" y="208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49" y="206"/>
                    <a:pt x="249" y="206"/>
                    <a:pt x="249" y="206"/>
                  </a:cubicBezTo>
                  <a:cubicBezTo>
                    <a:pt x="249" y="206"/>
                    <a:pt x="249" y="206"/>
                    <a:pt x="249" y="206"/>
                  </a:cubicBezTo>
                  <a:cubicBezTo>
                    <a:pt x="249" y="204"/>
                    <a:pt x="249" y="204"/>
                    <a:pt x="249" y="204"/>
                  </a:cubicBezTo>
                  <a:cubicBezTo>
                    <a:pt x="249" y="203"/>
                    <a:pt x="249" y="203"/>
                    <a:pt x="249" y="203"/>
                  </a:cubicBezTo>
                  <a:cubicBezTo>
                    <a:pt x="249" y="202"/>
                    <a:pt x="249" y="202"/>
                    <a:pt x="249" y="202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51" y="202"/>
                    <a:pt x="251" y="202"/>
                    <a:pt x="251" y="202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52" y="201"/>
                    <a:pt x="252" y="201"/>
                    <a:pt x="252" y="201"/>
                  </a:cubicBezTo>
                  <a:cubicBezTo>
                    <a:pt x="252" y="201"/>
                    <a:pt x="252" y="201"/>
                    <a:pt x="252" y="201"/>
                  </a:cubicBezTo>
                  <a:cubicBezTo>
                    <a:pt x="253" y="201"/>
                    <a:pt x="253" y="201"/>
                    <a:pt x="253" y="201"/>
                  </a:cubicBezTo>
                  <a:cubicBezTo>
                    <a:pt x="254" y="201"/>
                    <a:pt x="254" y="201"/>
                    <a:pt x="254" y="201"/>
                  </a:cubicBezTo>
                  <a:cubicBezTo>
                    <a:pt x="256" y="202"/>
                    <a:pt x="256" y="202"/>
                    <a:pt x="256" y="202"/>
                  </a:cubicBezTo>
                  <a:cubicBezTo>
                    <a:pt x="258" y="203"/>
                    <a:pt x="258" y="203"/>
                    <a:pt x="258" y="203"/>
                  </a:cubicBezTo>
                  <a:cubicBezTo>
                    <a:pt x="259" y="203"/>
                    <a:pt x="259" y="203"/>
                    <a:pt x="259" y="203"/>
                  </a:cubicBezTo>
                  <a:cubicBezTo>
                    <a:pt x="259" y="203"/>
                    <a:pt x="259" y="203"/>
                    <a:pt x="259" y="203"/>
                  </a:cubicBezTo>
                  <a:cubicBezTo>
                    <a:pt x="258" y="204"/>
                    <a:pt x="258" y="204"/>
                    <a:pt x="258" y="204"/>
                  </a:cubicBezTo>
                  <a:cubicBezTo>
                    <a:pt x="259" y="204"/>
                    <a:pt x="259" y="204"/>
                    <a:pt x="259" y="204"/>
                  </a:cubicBezTo>
                  <a:cubicBezTo>
                    <a:pt x="260" y="203"/>
                    <a:pt x="260" y="203"/>
                    <a:pt x="260" y="203"/>
                  </a:cubicBezTo>
                  <a:cubicBezTo>
                    <a:pt x="261" y="203"/>
                    <a:pt x="261" y="203"/>
                    <a:pt x="261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3" y="204"/>
                    <a:pt x="263" y="204"/>
                    <a:pt x="263" y="204"/>
                  </a:cubicBezTo>
                  <a:cubicBezTo>
                    <a:pt x="263" y="203"/>
                    <a:pt x="263" y="203"/>
                    <a:pt x="263" y="203"/>
                  </a:cubicBezTo>
                  <a:cubicBezTo>
                    <a:pt x="264" y="204"/>
                    <a:pt x="264" y="204"/>
                    <a:pt x="264" y="204"/>
                  </a:cubicBezTo>
                  <a:cubicBezTo>
                    <a:pt x="264" y="203"/>
                    <a:pt x="264" y="203"/>
                    <a:pt x="264" y="203"/>
                  </a:cubicBezTo>
                  <a:cubicBezTo>
                    <a:pt x="265" y="203"/>
                    <a:pt x="265" y="203"/>
                    <a:pt x="265" y="203"/>
                  </a:cubicBezTo>
                  <a:cubicBezTo>
                    <a:pt x="266" y="203"/>
                    <a:pt x="266" y="203"/>
                    <a:pt x="266" y="203"/>
                  </a:cubicBezTo>
                  <a:cubicBezTo>
                    <a:pt x="268" y="204"/>
                    <a:pt x="268" y="204"/>
                    <a:pt x="268" y="204"/>
                  </a:cubicBezTo>
                  <a:cubicBezTo>
                    <a:pt x="268" y="205"/>
                    <a:pt x="268" y="205"/>
                    <a:pt x="268" y="205"/>
                  </a:cubicBezTo>
                  <a:cubicBezTo>
                    <a:pt x="269" y="205"/>
                    <a:pt x="269" y="205"/>
                    <a:pt x="269" y="205"/>
                  </a:cubicBezTo>
                  <a:cubicBezTo>
                    <a:pt x="270" y="205"/>
                    <a:pt x="270" y="205"/>
                    <a:pt x="270" y="205"/>
                  </a:cubicBezTo>
                  <a:cubicBezTo>
                    <a:pt x="270" y="207"/>
                    <a:pt x="270" y="207"/>
                    <a:pt x="270" y="207"/>
                  </a:cubicBezTo>
                  <a:cubicBezTo>
                    <a:pt x="269" y="207"/>
                    <a:pt x="269" y="207"/>
                    <a:pt x="269" y="207"/>
                  </a:cubicBezTo>
                  <a:cubicBezTo>
                    <a:pt x="269" y="208"/>
                    <a:pt x="269" y="208"/>
                    <a:pt x="269" y="208"/>
                  </a:cubicBezTo>
                  <a:cubicBezTo>
                    <a:pt x="270" y="207"/>
                    <a:pt x="270" y="207"/>
                    <a:pt x="270" y="207"/>
                  </a:cubicBezTo>
                  <a:cubicBezTo>
                    <a:pt x="271" y="208"/>
                    <a:pt x="271" y="208"/>
                    <a:pt x="271" y="208"/>
                  </a:cubicBezTo>
                  <a:cubicBezTo>
                    <a:pt x="271" y="209"/>
                    <a:pt x="271" y="209"/>
                    <a:pt x="271" y="209"/>
                  </a:cubicBezTo>
                  <a:cubicBezTo>
                    <a:pt x="270" y="209"/>
                    <a:pt x="270" y="209"/>
                    <a:pt x="270" y="209"/>
                  </a:cubicBezTo>
                  <a:cubicBezTo>
                    <a:pt x="271" y="210"/>
                    <a:pt x="271" y="210"/>
                    <a:pt x="271" y="210"/>
                  </a:cubicBezTo>
                  <a:cubicBezTo>
                    <a:pt x="272" y="209"/>
                    <a:pt x="272" y="209"/>
                    <a:pt x="272" y="209"/>
                  </a:cubicBezTo>
                  <a:cubicBezTo>
                    <a:pt x="272" y="210"/>
                    <a:pt x="272" y="210"/>
                    <a:pt x="272" y="210"/>
                  </a:cubicBezTo>
                  <a:cubicBezTo>
                    <a:pt x="272" y="211"/>
                    <a:pt x="272" y="211"/>
                    <a:pt x="272" y="211"/>
                  </a:cubicBezTo>
                  <a:cubicBezTo>
                    <a:pt x="272" y="210"/>
                    <a:pt x="272" y="210"/>
                    <a:pt x="272" y="210"/>
                  </a:cubicBezTo>
                  <a:cubicBezTo>
                    <a:pt x="271" y="211"/>
                    <a:pt x="271" y="211"/>
                    <a:pt x="271" y="211"/>
                  </a:cubicBezTo>
                  <a:cubicBezTo>
                    <a:pt x="270" y="211"/>
                    <a:pt x="270" y="211"/>
                    <a:pt x="270" y="211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3" y="212"/>
                    <a:pt x="273" y="212"/>
                    <a:pt x="273" y="212"/>
                  </a:cubicBezTo>
                  <a:cubicBezTo>
                    <a:pt x="274" y="213"/>
                    <a:pt x="274" y="213"/>
                    <a:pt x="274" y="213"/>
                  </a:cubicBezTo>
                  <a:cubicBezTo>
                    <a:pt x="275" y="213"/>
                    <a:pt x="275" y="213"/>
                    <a:pt x="275" y="213"/>
                  </a:cubicBezTo>
                  <a:cubicBezTo>
                    <a:pt x="275" y="214"/>
                    <a:pt x="275" y="214"/>
                    <a:pt x="275" y="214"/>
                  </a:cubicBezTo>
                  <a:cubicBezTo>
                    <a:pt x="276" y="213"/>
                    <a:pt x="276" y="213"/>
                    <a:pt x="276" y="213"/>
                  </a:cubicBezTo>
                  <a:cubicBezTo>
                    <a:pt x="277" y="214"/>
                    <a:pt x="277" y="214"/>
                    <a:pt x="277" y="214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8" y="216"/>
                    <a:pt x="278" y="216"/>
                    <a:pt x="278" y="216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279" y="214"/>
                    <a:pt x="279" y="214"/>
                    <a:pt x="279" y="214"/>
                  </a:cubicBezTo>
                  <a:cubicBezTo>
                    <a:pt x="280" y="214"/>
                    <a:pt x="280" y="214"/>
                    <a:pt x="280" y="214"/>
                  </a:cubicBezTo>
                  <a:cubicBezTo>
                    <a:pt x="280" y="215"/>
                    <a:pt x="280" y="215"/>
                    <a:pt x="280" y="215"/>
                  </a:cubicBezTo>
                  <a:cubicBezTo>
                    <a:pt x="279" y="216"/>
                    <a:pt x="279" y="216"/>
                    <a:pt x="279" y="216"/>
                  </a:cubicBezTo>
                  <a:cubicBezTo>
                    <a:pt x="278" y="217"/>
                    <a:pt x="278" y="217"/>
                    <a:pt x="278" y="217"/>
                  </a:cubicBezTo>
                  <a:cubicBezTo>
                    <a:pt x="277" y="218"/>
                    <a:pt x="277" y="218"/>
                    <a:pt x="277" y="218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77" y="220"/>
                    <a:pt x="277" y="220"/>
                    <a:pt x="277" y="220"/>
                  </a:cubicBezTo>
                  <a:cubicBezTo>
                    <a:pt x="277" y="219"/>
                    <a:pt x="277" y="219"/>
                    <a:pt x="277" y="219"/>
                  </a:cubicBezTo>
                  <a:cubicBezTo>
                    <a:pt x="277" y="220"/>
                    <a:pt x="277" y="220"/>
                    <a:pt x="277" y="220"/>
                  </a:cubicBezTo>
                  <a:cubicBezTo>
                    <a:pt x="276" y="221"/>
                    <a:pt x="276" y="221"/>
                    <a:pt x="276" y="221"/>
                  </a:cubicBezTo>
                  <a:cubicBezTo>
                    <a:pt x="274" y="221"/>
                    <a:pt x="274" y="221"/>
                    <a:pt x="274" y="221"/>
                  </a:cubicBezTo>
                  <a:cubicBezTo>
                    <a:pt x="272" y="220"/>
                    <a:pt x="272" y="220"/>
                    <a:pt x="272" y="220"/>
                  </a:cubicBezTo>
                  <a:cubicBezTo>
                    <a:pt x="274" y="221"/>
                    <a:pt x="274" y="221"/>
                    <a:pt x="274" y="221"/>
                  </a:cubicBezTo>
                  <a:cubicBezTo>
                    <a:pt x="276" y="221"/>
                    <a:pt x="276" y="221"/>
                    <a:pt x="276" y="221"/>
                  </a:cubicBezTo>
                  <a:cubicBezTo>
                    <a:pt x="277" y="222"/>
                    <a:pt x="277" y="222"/>
                    <a:pt x="277" y="222"/>
                  </a:cubicBezTo>
                  <a:cubicBezTo>
                    <a:pt x="277" y="224"/>
                    <a:pt x="277" y="224"/>
                    <a:pt x="277" y="224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5" y="226"/>
                    <a:pt x="275" y="226"/>
                    <a:pt x="275" y="226"/>
                  </a:cubicBezTo>
                  <a:cubicBezTo>
                    <a:pt x="275" y="226"/>
                    <a:pt x="275" y="226"/>
                    <a:pt x="275" y="226"/>
                  </a:cubicBezTo>
                  <a:cubicBezTo>
                    <a:pt x="276" y="228"/>
                    <a:pt x="276" y="228"/>
                    <a:pt x="276" y="228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5" y="228"/>
                    <a:pt x="275" y="228"/>
                    <a:pt x="275" y="228"/>
                  </a:cubicBezTo>
                  <a:cubicBezTo>
                    <a:pt x="276" y="229"/>
                    <a:pt x="276" y="229"/>
                    <a:pt x="276" y="229"/>
                  </a:cubicBezTo>
                  <a:cubicBezTo>
                    <a:pt x="277" y="230"/>
                    <a:pt x="277" y="230"/>
                    <a:pt x="277" y="230"/>
                  </a:cubicBezTo>
                  <a:cubicBezTo>
                    <a:pt x="277" y="230"/>
                    <a:pt x="277" y="230"/>
                    <a:pt x="277" y="230"/>
                  </a:cubicBezTo>
                  <a:cubicBezTo>
                    <a:pt x="277" y="229"/>
                    <a:pt x="277" y="229"/>
                    <a:pt x="277" y="229"/>
                  </a:cubicBezTo>
                  <a:cubicBezTo>
                    <a:pt x="278" y="229"/>
                    <a:pt x="278" y="229"/>
                    <a:pt x="278" y="229"/>
                  </a:cubicBezTo>
                  <a:cubicBezTo>
                    <a:pt x="279" y="229"/>
                    <a:pt x="279" y="229"/>
                    <a:pt x="279" y="229"/>
                  </a:cubicBezTo>
                  <a:cubicBezTo>
                    <a:pt x="279" y="230"/>
                    <a:pt x="279" y="230"/>
                    <a:pt x="279" y="230"/>
                  </a:cubicBezTo>
                  <a:cubicBezTo>
                    <a:pt x="279" y="231"/>
                    <a:pt x="279" y="231"/>
                    <a:pt x="279" y="231"/>
                  </a:cubicBezTo>
                  <a:cubicBezTo>
                    <a:pt x="279" y="232"/>
                    <a:pt x="279" y="232"/>
                    <a:pt x="279" y="232"/>
                  </a:cubicBezTo>
                  <a:cubicBezTo>
                    <a:pt x="278" y="233"/>
                    <a:pt x="278" y="233"/>
                    <a:pt x="278" y="233"/>
                  </a:cubicBezTo>
                  <a:cubicBezTo>
                    <a:pt x="278" y="234"/>
                    <a:pt x="278" y="234"/>
                    <a:pt x="278" y="234"/>
                  </a:cubicBezTo>
                  <a:cubicBezTo>
                    <a:pt x="277" y="235"/>
                    <a:pt x="277" y="235"/>
                    <a:pt x="277" y="235"/>
                  </a:cubicBezTo>
                  <a:cubicBezTo>
                    <a:pt x="278" y="235"/>
                    <a:pt x="278" y="235"/>
                    <a:pt x="278" y="235"/>
                  </a:cubicBezTo>
                  <a:cubicBezTo>
                    <a:pt x="279" y="232"/>
                    <a:pt x="279" y="232"/>
                    <a:pt x="279" y="232"/>
                  </a:cubicBezTo>
                  <a:cubicBezTo>
                    <a:pt x="280" y="231"/>
                    <a:pt x="280" y="231"/>
                    <a:pt x="280" y="231"/>
                  </a:cubicBezTo>
                  <a:cubicBezTo>
                    <a:pt x="281" y="231"/>
                    <a:pt x="281" y="231"/>
                    <a:pt x="281" y="231"/>
                  </a:cubicBezTo>
                  <a:cubicBezTo>
                    <a:pt x="281" y="232"/>
                    <a:pt x="281" y="232"/>
                    <a:pt x="281" y="232"/>
                  </a:cubicBezTo>
                  <a:cubicBezTo>
                    <a:pt x="281" y="234"/>
                    <a:pt x="281" y="234"/>
                    <a:pt x="281" y="234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0" y="236"/>
                    <a:pt x="280" y="236"/>
                    <a:pt x="280" y="236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1" y="234"/>
                    <a:pt x="281" y="234"/>
                    <a:pt x="281" y="234"/>
                  </a:cubicBezTo>
                  <a:cubicBezTo>
                    <a:pt x="282" y="233"/>
                    <a:pt x="282" y="233"/>
                    <a:pt x="282" y="233"/>
                  </a:cubicBezTo>
                  <a:cubicBezTo>
                    <a:pt x="283" y="233"/>
                    <a:pt x="283" y="233"/>
                    <a:pt x="283" y="233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5" y="233"/>
                    <a:pt x="285" y="233"/>
                    <a:pt x="285" y="233"/>
                  </a:cubicBezTo>
                  <a:cubicBezTo>
                    <a:pt x="285" y="232"/>
                    <a:pt x="285" y="232"/>
                    <a:pt x="285" y="232"/>
                  </a:cubicBezTo>
                  <a:cubicBezTo>
                    <a:pt x="286" y="232"/>
                    <a:pt x="286" y="232"/>
                    <a:pt x="286" y="232"/>
                  </a:cubicBezTo>
                  <a:cubicBezTo>
                    <a:pt x="286" y="231"/>
                    <a:pt x="286" y="231"/>
                    <a:pt x="286" y="231"/>
                  </a:cubicBezTo>
                  <a:cubicBezTo>
                    <a:pt x="286" y="231"/>
                    <a:pt x="286" y="231"/>
                    <a:pt x="286" y="231"/>
                  </a:cubicBezTo>
                  <a:cubicBezTo>
                    <a:pt x="288" y="230"/>
                    <a:pt x="288" y="230"/>
                    <a:pt x="288" y="230"/>
                  </a:cubicBezTo>
                  <a:cubicBezTo>
                    <a:pt x="288" y="230"/>
                    <a:pt x="288" y="230"/>
                    <a:pt x="288" y="230"/>
                  </a:cubicBezTo>
                  <a:cubicBezTo>
                    <a:pt x="288" y="232"/>
                    <a:pt x="288" y="232"/>
                    <a:pt x="288" y="232"/>
                  </a:cubicBezTo>
                  <a:cubicBezTo>
                    <a:pt x="288" y="233"/>
                    <a:pt x="288" y="233"/>
                    <a:pt x="288" y="233"/>
                  </a:cubicBezTo>
                  <a:cubicBezTo>
                    <a:pt x="289" y="231"/>
                    <a:pt x="289" y="231"/>
                    <a:pt x="289" y="231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90" y="229"/>
                    <a:pt x="290" y="229"/>
                    <a:pt x="290" y="229"/>
                  </a:cubicBezTo>
                  <a:cubicBezTo>
                    <a:pt x="290" y="229"/>
                    <a:pt x="290" y="229"/>
                    <a:pt x="290" y="229"/>
                  </a:cubicBezTo>
                  <a:cubicBezTo>
                    <a:pt x="291" y="228"/>
                    <a:pt x="291" y="228"/>
                    <a:pt x="291" y="228"/>
                  </a:cubicBezTo>
                  <a:cubicBezTo>
                    <a:pt x="291" y="227"/>
                    <a:pt x="291" y="227"/>
                    <a:pt x="291" y="227"/>
                  </a:cubicBezTo>
                  <a:cubicBezTo>
                    <a:pt x="292" y="227"/>
                    <a:pt x="292" y="227"/>
                    <a:pt x="292" y="227"/>
                  </a:cubicBezTo>
                  <a:cubicBezTo>
                    <a:pt x="292" y="226"/>
                    <a:pt x="292" y="226"/>
                    <a:pt x="292" y="226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3" y="227"/>
                    <a:pt x="293" y="227"/>
                    <a:pt x="293" y="227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2" y="226"/>
                    <a:pt x="292" y="226"/>
                    <a:pt x="292" y="226"/>
                  </a:cubicBezTo>
                  <a:cubicBezTo>
                    <a:pt x="292" y="225"/>
                    <a:pt x="292" y="225"/>
                    <a:pt x="292" y="225"/>
                  </a:cubicBezTo>
                  <a:cubicBezTo>
                    <a:pt x="293" y="224"/>
                    <a:pt x="293" y="224"/>
                    <a:pt x="293" y="224"/>
                  </a:cubicBezTo>
                  <a:cubicBezTo>
                    <a:pt x="293" y="224"/>
                    <a:pt x="293" y="224"/>
                    <a:pt x="293" y="224"/>
                  </a:cubicBezTo>
                  <a:cubicBezTo>
                    <a:pt x="294" y="224"/>
                    <a:pt x="294" y="224"/>
                    <a:pt x="294" y="224"/>
                  </a:cubicBezTo>
                  <a:cubicBezTo>
                    <a:pt x="294" y="223"/>
                    <a:pt x="294" y="223"/>
                    <a:pt x="294" y="223"/>
                  </a:cubicBezTo>
                  <a:cubicBezTo>
                    <a:pt x="294" y="223"/>
                    <a:pt x="294" y="223"/>
                    <a:pt x="294" y="223"/>
                  </a:cubicBezTo>
                  <a:cubicBezTo>
                    <a:pt x="294" y="222"/>
                    <a:pt x="294" y="222"/>
                    <a:pt x="294" y="222"/>
                  </a:cubicBezTo>
                  <a:cubicBezTo>
                    <a:pt x="295" y="222"/>
                    <a:pt x="295" y="222"/>
                    <a:pt x="295" y="222"/>
                  </a:cubicBezTo>
                  <a:cubicBezTo>
                    <a:pt x="296" y="221"/>
                    <a:pt x="296" y="221"/>
                    <a:pt x="296" y="221"/>
                  </a:cubicBezTo>
                  <a:cubicBezTo>
                    <a:pt x="295" y="220"/>
                    <a:pt x="295" y="220"/>
                    <a:pt x="295" y="220"/>
                  </a:cubicBezTo>
                  <a:cubicBezTo>
                    <a:pt x="296" y="219"/>
                    <a:pt x="296" y="219"/>
                    <a:pt x="296" y="219"/>
                  </a:cubicBezTo>
                  <a:cubicBezTo>
                    <a:pt x="297" y="219"/>
                    <a:pt x="297" y="219"/>
                    <a:pt x="297" y="219"/>
                  </a:cubicBezTo>
                  <a:cubicBezTo>
                    <a:pt x="298" y="219"/>
                    <a:pt x="298" y="219"/>
                    <a:pt x="298" y="219"/>
                  </a:cubicBezTo>
                  <a:cubicBezTo>
                    <a:pt x="297" y="220"/>
                    <a:pt x="297" y="220"/>
                    <a:pt x="297" y="220"/>
                  </a:cubicBezTo>
                  <a:cubicBezTo>
                    <a:pt x="298" y="220"/>
                    <a:pt x="298" y="220"/>
                    <a:pt x="298" y="220"/>
                  </a:cubicBezTo>
                  <a:cubicBezTo>
                    <a:pt x="298" y="220"/>
                    <a:pt x="298" y="220"/>
                    <a:pt x="298" y="220"/>
                  </a:cubicBezTo>
                  <a:cubicBezTo>
                    <a:pt x="297" y="220"/>
                    <a:pt x="297" y="220"/>
                    <a:pt x="297" y="220"/>
                  </a:cubicBezTo>
                  <a:cubicBezTo>
                    <a:pt x="297" y="221"/>
                    <a:pt x="297" y="221"/>
                    <a:pt x="297" y="221"/>
                  </a:cubicBezTo>
                  <a:cubicBezTo>
                    <a:pt x="298" y="221"/>
                    <a:pt x="298" y="221"/>
                    <a:pt x="298" y="221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8" y="222"/>
                    <a:pt x="298" y="222"/>
                    <a:pt x="298" y="222"/>
                  </a:cubicBezTo>
                  <a:cubicBezTo>
                    <a:pt x="298" y="223"/>
                    <a:pt x="298" y="223"/>
                    <a:pt x="298" y="223"/>
                  </a:cubicBezTo>
                  <a:cubicBezTo>
                    <a:pt x="297" y="223"/>
                    <a:pt x="297" y="223"/>
                    <a:pt x="297" y="223"/>
                  </a:cubicBezTo>
                  <a:cubicBezTo>
                    <a:pt x="298" y="223"/>
                    <a:pt x="298" y="223"/>
                    <a:pt x="298" y="223"/>
                  </a:cubicBezTo>
                  <a:cubicBezTo>
                    <a:pt x="298" y="224"/>
                    <a:pt x="298" y="224"/>
                    <a:pt x="298" y="224"/>
                  </a:cubicBezTo>
                  <a:cubicBezTo>
                    <a:pt x="297" y="224"/>
                    <a:pt x="297" y="224"/>
                    <a:pt x="297" y="224"/>
                  </a:cubicBezTo>
                  <a:cubicBezTo>
                    <a:pt x="298" y="225"/>
                    <a:pt x="298" y="225"/>
                    <a:pt x="298" y="225"/>
                  </a:cubicBezTo>
                  <a:cubicBezTo>
                    <a:pt x="298" y="226"/>
                    <a:pt x="298" y="226"/>
                    <a:pt x="298" y="226"/>
                  </a:cubicBezTo>
                  <a:cubicBezTo>
                    <a:pt x="299" y="227"/>
                    <a:pt x="299" y="227"/>
                    <a:pt x="299" y="227"/>
                  </a:cubicBezTo>
                  <a:cubicBezTo>
                    <a:pt x="298" y="227"/>
                    <a:pt x="298" y="227"/>
                    <a:pt x="298" y="227"/>
                  </a:cubicBezTo>
                  <a:cubicBezTo>
                    <a:pt x="298" y="227"/>
                    <a:pt x="298" y="227"/>
                    <a:pt x="298" y="227"/>
                  </a:cubicBezTo>
                  <a:cubicBezTo>
                    <a:pt x="297" y="227"/>
                    <a:pt x="297" y="227"/>
                    <a:pt x="297" y="227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9" y="227"/>
                    <a:pt x="299" y="227"/>
                    <a:pt x="299" y="227"/>
                  </a:cubicBezTo>
                  <a:cubicBezTo>
                    <a:pt x="299" y="228"/>
                    <a:pt x="299" y="228"/>
                    <a:pt x="299" y="228"/>
                  </a:cubicBezTo>
                  <a:cubicBezTo>
                    <a:pt x="300" y="228"/>
                    <a:pt x="300" y="228"/>
                    <a:pt x="300" y="228"/>
                  </a:cubicBezTo>
                  <a:cubicBezTo>
                    <a:pt x="299" y="229"/>
                    <a:pt x="299" y="229"/>
                    <a:pt x="299" y="229"/>
                  </a:cubicBezTo>
                  <a:cubicBezTo>
                    <a:pt x="298" y="230"/>
                    <a:pt x="298" y="230"/>
                    <a:pt x="298" y="230"/>
                  </a:cubicBezTo>
                  <a:cubicBezTo>
                    <a:pt x="297" y="229"/>
                    <a:pt x="297" y="229"/>
                    <a:pt x="297" y="229"/>
                  </a:cubicBezTo>
                  <a:cubicBezTo>
                    <a:pt x="297" y="230"/>
                    <a:pt x="297" y="230"/>
                    <a:pt x="297" y="230"/>
                  </a:cubicBezTo>
                  <a:cubicBezTo>
                    <a:pt x="297" y="230"/>
                    <a:pt x="297" y="230"/>
                    <a:pt x="297" y="230"/>
                  </a:cubicBezTo>
                  <a:cubicBezTo>
                    <a:pt x="299" y="230"/>
                    <a:pt x="299" y="230"/>
                    <a:pt x="299" y="230"/>
                  </a:cubicBezTo>
                  <a:cubicBezTo>
                    <a:pt x="300" y="230"/>
                    <a:pt x="300" y="230"/>
                    <a:pt x="300" y="230"/>
                  </a:cubicBezTo>
                  <a:cubicBezTo>
                    <a:pt x="300" y="231"/>
                    <a:pt x="300" y="231"/>
                    <a:pt x="300" y="231"/>
                  </a:cubicBezTo>
                  <a:cubicBezTo>
                    <a:pt x="299" y="231"/>
                    <a:pt x="299" y="231"/>
                    <a:pt x="299" y="231"/>
                  </a:cubicBezTo>
                  <a:cubicBezTo>
                    <a:pt x="300" y="232"/>
                    <a:pt x="300" y="232"/>
                    <a:pt x="300" y="232"/>
                  </a:cubicBezTo>
                  <a:cubicBezTo>
                    <a:pt x="301" y="231"/>
                    <a:pt x="301" y="231"/>
                    <a:pt x="301" y="231"/>
                  </a:cubicBezTo>
                  <a:cubicBezTo>
                    <a:pt x="301" y="232"/>
                    <a:pt x="301" y="232"/>
                    <a:pt x="301" y="232"/>
                  </a:cubicBezTo>
                  <a:cubicBezTo>
                    <a:pt x="300" y="233"/>
                    <a:pt x="300" y="233"/>
                    <a:pt x="300" y="233"/>
                  </a:cubicBezTo>
                  <a:cubicBezTo>
                    <a:pt x="298" y="233"/>
                    <a:pt x="298" y="233"/>
                    <a:pt x="298" y="233"/>
                  </a:cubicBezTo>
                  <a:cubicBezTo>
                    <a:pt x="298" y="233"/>
                    <a:pt x="298" y="233"/>
                    <a:pt x="298" y="233"/>
                  </a:cubicBezTo>
                  <a:cubicBezTo>
                    <a:pt x="297" y="233"/>
                    <a:pt x="297" y="233"/>
                    <a:pt x="297" y="233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297" y="234"/>
                    <a:pt x="297" y="234"/>
                    <a:pt x="297" y="234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300" y="234"/>
                    <a:pt x="300" y="234"/>
                    <a:pt x="300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0" y="235"/>
                    <a:pt x="300" y="235"/>
                    <a:pt x="300" y="235"/>
                  </a:cubicBezTo>
                  <a:cubicBezTo>
                    <a:pt x="299" y="235"/>
                    <a:pt x="299" y="235"/>
                    <a:pt x="299" y="235"/>
                  </a:cubicBezTo>
                  <a:cubicBezTo>
                    <a:pt x="298" y="237"/>
                    <a:pt x="298" y="237"/>
                    <a:pt x="298" y="237"/>
                  </a:cubicBezTo>
                  <a:cubicBezTo>
                    <a:pt x="299" y="236"/>
                    <a:pt x="299" y="236"/>
                    <a:pt x="299" y="236"/>
                  </a:cubicBezTo>
                  <a:cubicBezTo>
                    <a:pt x="300" y="236"/>
                    <a:pt x="300" y="236"/>
                    <a:pt x="300" y="236"/>
                  </a:cubicBezTo>
                  <a:cubicBezTo>
                    <a:pt x="301" y="236"/>
                    <a:pt x="301" y="236"/>
                    <a:pt x="301" y="236"/>
                  </a:cubicBezTo>
                  <a:cubicBezTo>
                    <a:pt x="301" y="236"/>
                    <a:pt x="301" y="236"/>
                    <a:pt x="301" y="236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0" y="237"/>
                    <a:pt x="300" y="237"/>
                    <a:pt x="300" y="237"/>
                  </a:cubicBezTo>
                  <a:cubicBezTo>
                    <a:pt x="300" y="238"/>
                    <a:pt x="300" y="238"/>
                    <a:pt x="300" y="238"/>
                  </a:cubicBezTo>
                  <a:cubicBezTo>
                    <a:pt x="300" y="238"/>
                    <a:pt x="300" y="238"/>
                    <a:pt x="300" y="238"/>
                  </a:cubicBezTo>
                  <a:cubicBezTo>
                    <a:pt x="301" y="238"/>
                    <a:pt x="301" y="238"/>
                    <a:pt x="301" y="238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2" y="238"/>
                    <a:pt x="302" y="238"/>
                    <a:pt x="302" y="238"/>
                  </a:cubicBezTo>
                  <a:cubicBezTo>
                    <a:pt x="303" y="239"/>
                    <a:pt x="303" y="239"/>
                    <a:pt x="303" y="239"/>
                  </a:cubicBezTo>
                  <a:cubicBezTo>
                    <a:pt x="302" y="240"/>
                    <a:pt x="302" y="240"/>
                    <a:pt x="302" y="240"/>
                  </a:cubicBezTo>
                  <a:cubicBezTo>
                    <a:pt x="301" y="240"/>
                    <a:pt x="301" y="240"/>
                    <a:pt x="301" y="240"/>
                  </a:cubicBezTo>
                  <a:cubicBezTo>
                    <a:pt x="301" y="240"/>
                    <a:pt x="301" y="240"/>
                    <a:pt x="301" y="240"/>
                  </a:cubicBezTo>
                  <a:cubicBezTo>
                    <a:pt x="300" y="240"/>
                    <a:pt x="300" y="240"/>
                    <a:pt x="300" y="240"/>
                  </a:cubicBezTo>
                  <a:cubicBezTo>
                    <a:pt x="301" y="241"/>
                    <a:pt x="301" y="241"/>
                    <a:pt x="301" y="241"/>
                  </a:cubicBezTo>
                  <a:cubicBezTo>
                    <a:pt x="301" y="241"/>
                    <a:pt x="301" y="241"/>
                    <a:pt x="301" y="241"/>
                  </a:cubicBezTo>
                  <a:cubicBezTo>
                    <a:pt x="302" y="241"/>
                    <a:pt x="302" y="241"/>
                    <a:pt x="302" y="241"/>
                  </a:cubicBezTo>
                  <a:cubicBezTo>
                    <a:pt x="302" y="241"/>
                    <a:pt x="302" y="241"/>
                    <a:pt x="302" y="241"/>
                  </a:cubicBezTo>
                  <a:cubicBezTo>
                    <a:pt x="303" y="241"/>
                    <a:pt x="303" y="241"/>
                    <a:pt x="303" y="241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2" y="242"/>
                    <a:pt x="302" y="242"/>
                    <a:pt x="302" y="242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4" y="243"/>
                    <a:pt x="304" y="243"/>
                    <a:pt x="304" y="243"/>
                  </a:cubicBezTo>
                  <a:cubicBezTo>
                    <a:pt x="304" y="244"/>
                    <a:pt x="304" y="244"/>
                    <a:pt x="304" y="244"/>
                  </a:cubicBezTo>
                  <a:cubicBezTo>
                    <a:pt x="303" y="244"/>
                    <a:pt x="303" y="244"/>
                    <a:pt x="303" y="244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1" y="245"/>
                    <a:pt x="301" y="245"/>
                    <a:pt x="301" y="245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2" y="246"/>
                    <a:pt x="302" y="246"/>
                    <a:pt x="302" y="246"/>
                  </a:cubicBezTo>
                  <a:cubicBezTo>
                    <a:pt x="301" y="246"/>
                    <a:pt x="301" y="246"/>
                    <a:pt x="301" y="246"/>
                  </a:cubicBezTo>
                  <a:cubicBezTo>
                    <a:pt x="300" y="245"/>
                    <a:pt x="300" y="245"/>
                    <a:pt x="300" y="245"/>
                  </a:cubicBezTo>
                  <a:cubicBezTo>
                    <a:pt x="299" y="245"/>
                    <a:pt x="299" y="245"/>
                    <a:pt x="299" y="245"/>
                  </a:cubicBezTo>
                  <a:cubicBezTo>
                    <a:pt x="300" y="246"/>
                    <a:pt x="300" y="246"/>
                    <a:pt x="300" y="246"/>
                  </a:cubicBezTo>
                  <a:cubicBezTo>
                    <a:pt x="300" y="247"/>
                    <a:pt x="300" y="247"/>
                    <a:pt x="300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0" y="248"/>
                    <a:pt x="300" y="248"/>
                    <a:pt x="300" y="248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2" y="248"/>
                    <a:pt x="302" y="248"/>
                    <a:pt x="302" y="248"/>
                  </a:cubicBezTo>
                  <a:cubicBezTo>
                    <a:pt x="303" y="248"/>
                    <a:pt x="303" y="248"/>
                    <a:pt x="303" y="248"/>
                  </a:cubicBezTo>
                  <a:cubicBezTo>
                    <a:pt x="303" y="249"/>
                    <a:pt x="303" y="249"/>
                    <a:pt x="303" y="249"/>
                  </a:cubicBezTo>
                  <a:cubicBezTo>
                    <a:pt x="303" y="249"/>
                    <a:pt x="303" y="249"/>
                    <a:pt x="303" y="249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1"/>
                    <a:pt x="303" y="251"/>
                    <a:pt x="303" y="251"/>
                  </a:cubicBezTo>
                  <a:cubicBezTo>
                    <a:pt x="303" y="251"/>
                    <a:pt x="303" y="251"/>
                    <a:pt x="303" y="251"/>
                  </a:cubicBezTo>
                  <a:cubicBezTo>
                    <a:pt x="304" y="250"/>
                    <a:pt x="304" y="250"/>
                    <a:pt x="304" y="250"/>
                  </a:cubicBezTo>
                  <a:cubicBezTo>
                    <a:pt x="304" y="251"/>
                    <a:pt x="304" y="251"/>
                    <a:pt x="304" y="251"/>
                  </a:cubicBezTo>
                  <a:cubicBezTo>
                    <a:pt x="305" y="251"/>
                    <a:pt x="305" y="251"/>
                    <a:pt x="305" y="251"/>
                  </a:cubicBezTo>
                  <a:cubicBezTo>
                    <a:pt x="305" y="252"/>
                    <a:pt x="305" y="252"/>
                    <a:pt x="305" y="252"/>
                  </a:cubicBezTo>
                  <a:cubicBezTo>
                    <a:pt x="305" y="252"/>
                    <a:pt x="305" y="252"/>
                    <a:pt x="305" y="252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6" y="251"/>
                    <a:pt x="306" y="251"/>
                    <a:pt x="306" y="251"/>
                  </a:cubicBezTo>
                  <a:cubicBezTo>
                    <a:pt x="306" y="252"/>
                    <a:pt x="306" y="252"/>
                    <a:pt x="306" y="252"/>
                  </a:cubicBezTo>
                  <a:cubicBezTo>
                    <a:pt x="306" y="252"/>
                    <a:pt x="306" y="252"/>
                    <a:pt x="306" y="252"/>
                  </a:cubicBezTo>
                  <a:cubicBezTo>
                    <a:pt x="307" y="253"/>
                    <a:pt x="307" y="253"/>
                    <a:pt x="307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4" y="255"/>
                    <a:pt x="304" y="255"/>
                    <a:pt x="304" y="255"/>
                  </a:cubicBezTo>
                  <a:cubicBezTo>
                    <a:pt x="303" y="255"/>
                    <a:pt x="303" y="255"/>
                    <a:pt x="303" y="255"/>
                  </a:cubicBezTo>
                  <a:cubicBezTo>
                    <a:pt x="302" y="255"/>
                    <a:pt x="302" y="255"/>
                    <a:pt x="302" y="255"/>
                  </a:cubicBezTo>
                  <a:cubicBezTo>
                    <a:pt x="303" y="256"/>
                    <a:pt x="303" y="256"/>
                    <a:pt x="303" y="256"/>
                  </a:cubicBezTo>
                  <a:cubicBezTo>
                    <a:pt x="304" y="256"/>
                    <a:pt x="304" y="256"/>
                    <a:pt x="304" y="256"/>
                  </a:cubicBezTo>
                  <a:cubicBezTo>
                    <a:pt x="306" y="254"/>
                    <a:pt x="306" y="254"/>
                    <a:pt x="306" y="254"/>
                  </a:cubicBezTo>
                  <a:cubicBezTo>
                    <a:pt x="306" y="254"/>
                    <a:pt x="306" y="254"/>
                    <a:pt x="306" y="254"/>
                  </a:cubicBezTo>
                  <a:cubicBezTo>
                    <a:pt x="306" y="255"/>
                    <a:pt x="306" y="255"/>
                    <a:pt x="306" y="255"/>
                  </a:cubicBezTo>
                  <a:cubicBezTo>
                    <a:pt x="306" y="255"/>
                    <a:pt x="306" y="255"/>
                    <a:pt x="306" y="255"/>
                  </a:cubicBezTo>
                  <a:cubicBezTo>
                    <a:pt x="305" y="256"/>
                    <a:pt x="305" y="256"/>
                    <a:pt x="305" y="256"/>
                  </a:cubicBezTo>
                  <a:cubicBezTo>
                    <a:pt x="306" y="256"/>
                    <a:pt x="306" y="256"/>
                    <a:pt x="306" y="256"/>
                  </a:cubicBezTo>
                  <a:cubicBezTo>
                    <a:pt x="307" y="255"/>
                    <a:pt x="307" y="255"/>
                    <a:pt x="307" y="255"/>
                  </a:cubicBezTo>
                  <a:cubicBezTo>
                    <a:pt x="307" y="254"/>
                    <a:pt x="307" y="254"/>
                    <a:pt x="307" y="254"/>
                  </a:cubicBezTo>
                  <a:cubicBezTo>
                    <a:pt x="308" y="254"/>
                    <a:pt x="308" y="254"/>
                    <a:pt x="308" y="254"/>
                  </a:cubicBezTo>
                  <a:cubicBezTo>
                    <a:pt x="308" y="254"/>
                    <a:pt x="308" y="254"/>
                    <a:pt x="308" y="254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7" y="255"/>
                    <a:pt x="307" y="255"/>
                    <a:pt x="307" y="255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5"/>
                    <a:pt x="309" y="255"/>
                    <a:pt x="309" y="255"/>
                  </a:cubicBezTo>
                  <a:cubicBezTo>
                    <a:pt x="309" y="255"/>
                    <a:pt x="309" y="255"/>
                    <a:pt x="309" y="255"/>
                  </a:cubicBezTo>
                  <a:cubicBezTo>
                    <a:pt x="308" y="256"/>
                    <a:pt x="308" y="256"/>
                    <a:pt x="308" y="256"/>
                  </a:cubicBezTo>
                  <a:cubicBezTo>
                    <a:pt x="307" y="257"/>
                    <a:pt x="307" y="257"/>
                    <a:pt x="307" y="257"/>
                  </a:cubicBezTo>
                  <a:cubicBezTo>
                    <a:pt x="308" y="257"/>
                    <a:pt x="308" y="257"/>
                    <a:pt x="308" y="257"/>
                  </a:cubicBezTo>
                  <a:cubicBezTo>
                    <a:pt x="308" y="256"/>
                    <a:pt x="308" y="256"/>
                    <a:pt x="308" y="256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6"/>
                    <a:pt x="310" y="256"/>
                    <a:pt x="310" y="256"/>
                  </a:cubicBezTo>
                  <a:cubicBezTo>
                    <a:pt x="311" y="255"/>
                    <a:pt x="311" y="255"/>
                    <a:pt x="311" y="255"/>
                  </a:cubicBezTo>
                  <a:cubicBezTo>
                    <a:pt x="311" y="255"/>
                    <a:pt x="311" y="255"/>
                    <a:pt x="311" y="255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0" y="257"/>
                    <a:pt x="310" y="257"/>
                    <a:pt x="310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2" y="258"/>
                    <a:pt x="312" y="258"/>
                    <a:pt x="312" y="258"/>
                  </a:cubicBezTo>
                  <a:cubicBezTo>
                    <a:pt x="313" y="257"/>
                    <a:pt x="313" y="257"/>
                    <a:pt x="313" y="257"/>
                  </a:cubicBezTo>
                  <a:cubicBezTo>
                    <a:pt x="314" y="257"/>
                    <a:pt x="314" y="257"/>
                    <a:pt x="314" y="257"/>
                  </a:cubicBezTo>
                  <a:cubicBezTo>
                    <a:pt x="315" y="257"/>
                    <a:pt x="315" y="257"/>
                    <a:pt x="315" y="257"/>
                  </a:cubicBezTo>
                  <a:cubicBezTo>
                    <a:pt x="315" y="258"/>
                    <a:pt x="315" y="258"/>
                    <a:pt x="315" y="258"/>
                  </a:cubicBezTo>
                  <a:cubicBezTo>
                    <a:pt x="314" y="258"/>
                    <a:pt x="314" y="258"/>
                    <a:pt x="314" y="258"/>
                  </a:cubicBezTo>
                  <a:cubicBezTo>
                    <a:pt x="314" y="258"/>
                    <a:pt x="314" y="258"/>
                    <a:pt x="314" y="258"/>
                  </a:cubicBezTo>
                  <a:cubicBezTo>
                    <a:pt x="316" y="258"/>
                    <a:pt x="316" y="258"/>
                    <a:pt x="316" y="258"/>
                  </a:cubicBezTo>
                  <a:cubicBezTo>
                    <a:pt x="317" y="259"/>
                    <a:pt x="317" y="259"/>
                    <a:pt x="317" y="259"/>
                  </a:cubicBezTo>
                  <a:cubicBezTo>
                    <a:pt x="315" y="259"/>
                    <a:pt x="315" y="259"/>
                    <a:pt x="315" y="259"/>
                  </a:cubicBezTo>
                  <a:cubicBezTo>
                    <a:pt x="315" y="260"/>
                    <a:pt x="315" y="260"/>
                    <a:pt x="315" y="260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2" y="260"/>
                    <a:pt x="312" y="260"/>
                    <a:pt x="312" y="260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09" y="261"/>
                    <a:pt x="309" y="261"/>
                    <a:pt x="309" y="261"/>
                  </a:cubicBezTo>
                  <a:cubicBezTo>
                    <a:pt x="307" y="261"/>
                    <a:pt x="307" y="261"/>
                    <a:pt x="307" y="261"/>
                  </a:cubicBezTo>
                  <a:cubicBezTo>
                    <a:pt x="307" y="262"/>
                    <a:pt x="307" y="262"/>
                    <a:pt x="307" y="262"/>
                  </a:cubicBezTo>
                  <a:cubicBezTo>
                    <a:pt x="309" y="261"/>
                    <a:pt x="309" y="261"/>
                    <a:pt x="309" y="261"/>
                  </a:cubicBezTo>
                  <a:cubicBezTo>
                    <a:pt x="310" y="261"/>
                    <a:pt x="310" y="261"/>
                    <a:pt x="310" y="261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09" y="262"/>
                    <a:pt x="309" y="262"/>
                    <a:pt x="309" y="262"/>
                  </a:cubicBezTo>
                  <a:cubicBezTo>
                    <a:pt x="308" y="262"/>
                    <a:pt x="308" y="262"/>
                    <a:pt x="308" y="262"/>
                  </a:cubicBezTo>
                  <a:cubicBezTo>
                    <a:pt x="306" y="263"/>
                    <a:pt x="306" y="263"/>
                    <a:pt x="306" y="263"/>
                  </a:cubicBezTo>
                  <a:cubicBezTo>
                    <a:pt x="306" y="263"/>
                    <a:pt x="306" y="263"/>
                    <a:pt x="306" y="263"/>
                  </a:cubicBezTo>
                  <a:cubicBezTo>
                    <a:pt x="305" y="263"/>
                    <a:pt x="305" y="263"/>
                    <a:pt x="305" y="263"/>
                  </a:cubicBezTo>
                  <a:cubicBezTo>
                    <a:pt x="304" y="264"/>
                    <a:pt x="304" y="264"/>
                    <a:pt x="304" y="264"/>
                  </a:cubicBezTo>
                  <a:cubicBezTo>
                    <a:pt x="304" y="264"/>
                    <a:pt x="304" y="264"/>
                    <a:pt x="304" y="264"/>
                  </a:cubicBezTo>
                  <a:cubicBezTo>
                    <a:pt x="303" y="263"/>
                    <a:pt x="303" y="263"/>
                    <a:pt x="303" y="263"/>
                  </a:cubicBezTo>
                  <a:cubicBezTo>
                    <a:pt x="302" y="262"/>
                    <a:pt x="302" y="262"/>
                    <a:pt x="302" y="262"/>
                  </a:cubicBezTo>
                  <a:cubicBezTo>
                    <a:pt x="302" y="263"/>
                    <a:pt x="302" y="263"/>
                    <a:pt x="302" y="263"/>
                  </a:cubicBezTo>
                  <a:cubicBezTo>
                    <a:pt x="301" y="263"/>
                    <a:pt x="301" y="263"/>
                    <a:pt x="301" y="263"/>
                  </a:cubicBezTo>
                  <a:cubicBezTo>
                    <a:pt x="302" y="263"/>
                    <a:pt x="302" y="263"/>
                    <a:pt x="302" y="263"/>
                  </a:cubicBezTo>
                  <a:cubicBezTo>
                    <a:pt x="302" y="264"/>
                    <a:pt x="302" y="264"/>
                    <a:pt x="302" y="264"/>
                  </a:cubicBezTo>
                  <a:cubicBezTo>
                    <a:pt x="304" y="265"/>
                    <a:pt x="304" y="265"/>
                    <a:pt x="304" y="265"/>
                  </a:cubicBezTo>
                  <a:cubicBezTo>
                    <a:pt x="304" y="265"/>
                    <a:pt x="304" y="265"/>
                    <a:pt x="304" y="265"/>
                  </a:cubicBezTo>
                  <a:cubicBezTo>
                    <a:pt x="303" y="265"/>
                    <a:pt x="303" y="265"/>
                    <a:pt x="303" y="265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5" y="265"/>
                    <a:pt x="305" y="265"/>
                    <a:pt x="305" y="265"/>
                  </a:cubicBezTo>
                  <a:cubicBezTo>
                    <a:pt x="306" y="265"/>
                    <a:pt x="306" y="265"/>
                    <a:pt x="306" y="265"/>
                  </a:cubicBezTo>
                  <a:cubicBezTo>
                    <a:pt x="307" y="264"/>
                    <a:pt x="307" y="264"/>
                    <a:pt x="307" y="264"/>
                  </a:cubicBezTo>
                  <a:cubicBezTo>
                    <a:pt x="308" y="264"/>
                    <a:pt x="308" y="264"/>
                    <a:pt x="308" y="264"/>
                  </a:cubicBezTo>
                  <a:cubicBezTo>
                    <a:pt x="308" y="263"/>
                    <a:pt x="308" y="263"/>
                    <a:pt x="308" y="263"/>
                  </a:cubicBezTo>
                  <a:cubicBezTo>
                    <a:pt x="309" y="262"/>
                    <a:pt x="309" y="262"/>
                    <a:pt x="309" y="262"/>
                  </a:cubicBezTo>
                  <a:cubicBezTo>
                    <a:pt x="310" y="262"/>
                    <a:pt x="310" y="262"/>
                    <a:pt x="310" y="262"/>
                  </a:cubicBezTo>
                  <a:cubicBezTo>
                    <a:pt x="312" y="262"/>
                    <a:pt x="312" y="262"/>
                    <a:pt x="312" y="262"/>
                  </a:cubicBezTo>
                  <a:cubicBezTo>
                    <a:pt x="313" y="262"/>
                    <a:pt x="313" y="262"/>
                    <a:pt x="313" y="262"/>
                  </a:cubicBezTo>
                  <a:cubicBezTo>
                    <a:pt x="314" y="262"/>
                    <a:pt x="314" y="262"/>
                    <a:pt x="314" y="262"/>
                  </a:cubicBezTo>
                  <a:cubicBezTo>
                    <a:pt x="313" y="262"/>
                    <a:pt x="313" y="262"/>
                    <a:pt x="313" y="262"/>
                  </a:cubicBezTo>
                  <a:cubicBezTo>
                    <a:pt x="312" y="262"/>
                    <a:pt x="312" y="262"/>
                    <a:pt x="312" y="262"/>
                  </a:cubicBezTo>
                  <a:cubicBezTo>
                    <a:pt x="312" y="261"/>
                    <a:pt x="312" y="261"/>
                    <a:pt x="312" y="261"/>
                  </a:cubicBezTo>
                  <a:cubicBezTo>
                    <a:pt x="313" y="261"/>
                    <a:pt x="313" y="261"/>
                    <a:pt x="313" y="261"/>
                  </a:cubicBezTo>
                  <a:cubicBezTo>
                    <a:pt x="315" y="261"/>
                    <a:pt x="315" y="261"/>
                    <a:pt x="315" y="261"/>
                  </a:cubicBezTo>
                  <a:cubicBezTo>
                    <a:pt x="316" y="261"/>
                    <a:pt x="316" y="261"/>
                    <a:pt x="316" y="261"/>
                  </a:cubicBezTo>
                  <a:cubicBezTo>
                    <a:pt x="317" y="263"/>
                    <a:pt x="317" y="263"/>
                    <a:pt x="317" y="263"/>
                  </a:cubicBezTo>
                  <a:cubicBezTo>
                    <a:pt x="317" y="263"/>
                    <a:pt x="317" y="263"/>
                    <a:pt x="317" y="263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5" y="264"/>
                    <a:pt x="315" y="264"/>
                    <a:pt x="315" y="264"/>
                  </a:cubicBezTo>
                  <a:cubicBezTo>
                    <a:pt x="314" y="265"/>
                    <a:pt x="314" y="265"/>
                    <a:pt x="314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7" y="264"/>
                    <a:pt x="317" y="264"/>
                    <a:pt x="317" y="264"/>
                  </a:cubicBezTo>
                  <a:cubicBezTo>
                    <a:pt x="318" y="264"/>
                    <a:pt x="318" y="264"/>
                    <a:pt x="318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5"/>
                    <a:pt x="319" y="265"/>
                    <a:pt x="319" y="265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1" y="265"/>
                    <a:pt x="321" y="265"/>
                    <a:pt x="321" y="265"/>
                  </a:cubicBezTo>
                  <a:cubicBezTo>
                    <a:pt x="321" y="266"/>
                    <a:pt x="321" y="266"/>
                    <a:pt x="321" y="266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0" y="266"/>
                    <a:pt x="320" y="266"/>
                    <a:pt x="320" y="266"/>
                  </a:cubicBezTo>
                  <a:cubicBezTo>
                    <a:pt x="321" y="267"/>
                    <a:pt x="321" y="267"/>
                    <a:pt x="321" y="267"/>
                  </a:cubicBezTo>
                  <a:cubicBezTo>
                    <a:pt x="322" y="267"/>
                    <a:pt x="322" y="267"/>
                    <a:pt x="322" y="267"/>
                  </a:cubicBezTo>
                  <a:cubicBezTo>
                    <a:pt x="321" y="268"/>
                    <a:pt x="321" y="268"/>
                    <a:pt x="321" y="268"/>
                  </a:cubicBezTo>
                  <a:cubicBezTo>
                    <a:pt x="320" y="268"/>
                    <a:pt x="320" y="268"/>
                    <a:pt x="320" y="268"/>
                  </a:cubicBezTo>
                  <a:cubicBezTo>
                    <a:pt x="319" y="268"/>
                    <a:pt x="319" y="268"/>
                    <a:pt x="319" y="268"/>
                  </a:cubicBezTo>
                  <a:cubicBezTo>
                    <a:pt x="321" y="268"/>
                    <a:pt x="321" y="268"/>
                    <a:pt x="321" y="268"/>
                  </a:cubicBezTo>
                  <a:cubicBezTo>
                    <a:pt x="320" y="269"/>
                    <a:pt x="320" y="269"/>
                    <a:pt x="320" y="269"/>
                  </a:cubicBezTo>
                  <a:cubicBezTo>
                    <a:pt x="320" y="269"/>
                    <a:pt x="320" y="269"/>
                    <a:pt x="320" y="269"/>
                  </a:cubicBezTo>
                  <a:cubicBezTo>
                    <a:pt x="320" y="270"/>
                    <a:pt x="320" y="270"/>
                    <a:pt x="320" y="270"/>
                  </a:cubicBezTo>
                  <a:cubicBezTo>
                    <a:pt x="319" y="270"/>
                    <a:pt x="319" y="270"/>
                    <a:pt x="319" y="270"/>
                  </a:cubicBezTo>
                  <a:cubicBezTo>
                    <a:pt x="318" y="270"/>
                    <a:pt x="318" y="270"/>
                    <a:pt x="318" y="270"/>
                  </a:cubicBezTo>
                  <a:cubicBezTo>
                    <a:pt x="318" y="270"/>
                    <a:pt x="318" y="270"/>
                    <a:pt x="318" y="270"/>
                  </a:cubicBezTo>
                  <a:cubicBezTo>
                    <a:pt x="319" y="271"/>
                    <a:pt x="319" y="271"/>
                    <a:pt x="319" y="271"/>
                  </a:cubicBezTo>
                  <a:cubicBezTo>
                    <a:pt x="320" y="271"/>
                    <a:pt x="320" y="271"/>
                    <a:pt x="320" y="271"/>
                  </a:cubicBezTo>
                  <a:cubicBezTo>
                    <a:pt x="321" y="271"/>
                    <a:pt x="321" y="271"/>
                    <a:pt x="321" y="271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19" y="272"/>
                    <a:pt x="319" y="272"/>
                    <a:pt x="319" y="272"/>
                  </a:cubicBezTo>
                  <a:cubicBezTo>
                    <a:pt x="319" y="272"/>
                    <a:pt x="319" y="272"/>
                    <a:pt x="319" y="272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21" y="272"/>
                    <a:pt x="321" y="272"/>
                    <a:pt x="321" y="272"/>
                  </a:cubicBezTo>
                  <a:cubicBezTo>
                    <a:pt x="320" y="273"/>
                    <a:pt x="320" y="273"/>
                    <a:pt x="320" y="273"/>
                  </a:cubicBezTo>
                  <a:cubicBezTo>
                    <a:pt x="320" y="274"/>
                    <a:pt x="320" y="274"/>
                    <a:pt x="320" y="274"/>
                  </a:cubicBezTo>
                  <a:cubicBezTo>
                    <a:pt x="320" y="274"/>
                    <a:pt x="320" y="274"/>
                    <a:pt x="320" y="274"/>
                  </a:cubicBezTo>
                  <a:cubicBezTo>
                    <a:pt x="319" y="274"/>
                    <a:pt x="319" y="274"/>
                    <a:pt x="319" y="274"/>
                  </a:cubicBezTo>
                  <a:cubicBezTo>
                    <a:pt x="318" y="275"/>
                    <a:pt x="318" y="275"/>
                    <a:pt x="318" y="275"/>
                  </a:cubicBezTo>
                  <a:cubicBezTo>
                    <a:pt x="317" y="275"/>
                    <a:pt x="317" y="275"/>
                    <a:pt x="317" y="275"/>
                  </a:cubicBezTo>
                  <a:cubicBezTo>
                    <a:pt x="316" y="276"/>
                    <a:pt x="316" y="276"/>
                    <a:pt x="316" y="276"/>
                  </a:cubicBezTo>
                  <a:cubicBezTo>
                    <a:pt x="316" y="276"/>
                    <a:pt x="316" y="276"/>
                    <a:pt x="316" y="276"/>
                  </a:cubicBezTo>
                  <a:cubicBezTo>
                    <a:pt x="315" y="276"/>
                    <a:pt x="315" y="276"/>
                    <a:pt x="315" y="276"/>
                  </a:cubicBezTo>
                  <a:cubicBezTo>
                    <a:pt x="315" y="276"/>
                    <a:pt x="315" y="276"/>
                    <a:pt x="315" y="276"/>
                  </a:cubicBezTo>
                  <a:cubicBezTo>
                    <a:pt x="314" y="277"/>
                    <a:pt x="314" y="277"/>
                    <a:pt x="314" y="277"/>
                  </a:cubicBezTo>
                  <a:cubicBezTo>
                    <a:pt x="314" y="277"/>
                    <a:pt x="314" y="277"/>
                    <a:pt x="314" y="277"/>
                  </a:cubicBezTo>
                  <a:cubicBezTo>
                    <a:pt x="313" y="277"/>
                    <a:pt x="313" y="277"/>
                    <a:pt x="313" y="277"/>
                  </a:cubicBezTo>
                  <a:cubicBezTo>
                    <a:pt x="313" y="277"/>
                    <a:pt x="313" y="277"/>
                    <a:pt x="313" y="277"/>
                  </a:cubicBezTo>
                  <a:cubicBezTo>
                    <a:pt x="312" y="277"/>
                    <a:pt x="312" y="277"/>
                    <a:pt x="312" y="277"/>
                  </a:cubicBezTo>
                  <a:cubicBezTo>
                    <a:pt x="312" y="277"/>
                    <a:pt x="312" y="277"/>
                    <a:pt x="312" y="277"/>
                  </a:cubicBezTo>
                  <a:cubicBezTo>
                    <a:pt x="311" y="277"/>
                    <a:pt x="311" y="277"/>
                    <a:pt x="311" y="277"/>
                  </a:cubicBezTo>
                  <a:cubicBezTo>
                    <a:pt x="310" y="277"/>
                    <a:pt x="310" y="277"/>
                    <a:pt x="310" y="277"/>
                  </a:cubicBezTo>
                  <a:cubicBezTo>
                    <a:pt x="309" y="276"/>
                    <a:pt x="309" y="276"/>
                    <a:pt x="309" y="276"/>
                  </a:cubicBezTo>
                  <a:cubicBezTo>
                    <a:pt x="309" y="277"/>
                    <a:pt x="309" y="277"/>
                    <a:pt x="309" y="277"/>
                  </a:cubicBezTo>
                  <a:cubicBezTo>
                    <a:pt x="309" y="277"/>
                    <a:pt x="309" y="277"/>
                    <a:pt x="309" y="277"/>
                  </a:cubicBezTo>
                  <a:cubicBezTo>
                    <a:pt x="308" y="277"/>
                    <a:pt x="308" y="277"/>
                    <a:pt x="308" y="277"/>
                  </a:cubicBezTo>
                  <a:cubicBezTo>
                    <a:pt x="307" y="277"/>
                    <a:pt x="307" y="277"/>
                    <a:pt x="307" y="277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9"/>
                    <a:pt x="307" y="279"/>
                    <a:pt x="307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6" y="280"/>
                    <a:pt x="306" y="280"/>
                    <a:pt x="306" y="280"/>
                  </a:cubicBezTo>
                  <a:cubicBezTo>
                    <a:pt x="305" y="280"/>
                    <a:pt x="305" y="280"/>
                    <a:pt x="305" y="280"/>
                  </a:cubicBezTo>
                  <a:cubicBezTo>
                    <a:pt x="305" y="281"/>
                    <a:pt x="305" y="281"/>
                    <a:pt x="305" y="281"/>
                  </a:cubicBezTo>
                  <a:cubicBezTo>
                    <a:pt x="304" y="281"/>
                    <a:pt x="304" y="281"/>
                    <a:pt x="304" y="281"/>
                  </a:cubicBezTo>
                  <a:cubicBezTo>
                    <a:pt x="303" y="282"/>
                    <a:pt x="303" y="282"/>
                    <a:pt x="303" y="282"/>
                  </a:cubicBezTo>
                  <a:cubicBezTo>
                    <a:pt x="303" y="282"/>
                    <a:pt x="303" y="282"/>
                    <a:pt x="303" y="282"/>
                  </a:cubicBezTo>
                  <a:cubicBezTo>
                    <a:pt x="302" y="282"/>
                    <a:pt x="302" y="282"/>
                    <a:pt x="302" y="282"/>
                  </a:cubicBezTo>
                  <a:cubicBezTo>
                    <a:pt x="301" y="282"/>
                    <a:pt x="301" y="282"/>
                    <a:pt x="301" y="282"/>
                  </a:cubicBezTo>
                  <a:cubicBezTo>
                    <a:pt x="301" y="283"/>
                    <a:pt x="301" y="283"/>
                    <a:pt x="301" y="283"/>
                  </a:cubicBezTo>
                  <a:cubicBezTo>
                    <a:pt x="300" y="283"/>
                    <a:pt x="300" y="283"/>
                    <a:pt x="300" y="283"/>
                  </a:cubicBezTo>
                  <a:cubicBezTo>
                    <a:pt x="300" y="283"/>
                    <a:pt x="300" y="283"/>
                    <a:pt x="300" y="283"/>
                  </a:cubicBezTo>
                  <a:cubicBezTo>
                    <a:pt x="298" y="282"/>
                    <a:pt x="298" y="282"/>
                    <a:pt x="298" y="282"/>
                  </a:cubicBezTo>
                  <a:cubicBezTo>
                    <a:pt x="298" y="282"/>
                    <a:pt x="298" y="282"/>
                    <a:pt x="298" y="282"/>
                  </a:cubicBezTo>
                  <a:cubicBezTo>
                    <a:pt x="297" y="283"/>
                    <a:pt x="297" y="283"/>
                    <a:pt x="297" y="283"/>
                  </a:cubicBezTo>
                  <a:cubicBezTo>
                    <a:pt x="297" y="282"/>
                    <a:pt x="297" y="282"/>
                    <a:pt x="297" y="282"/>
                  </a:cubicBezTo>
                  <a:cubicBezTo>
                    <a:pt x="295" y="283"/>
                    <a:pt x="295" y="283"/>
                    <a:pt x="295" y="283"/>
                  </a:cubicBezTo>
                  <a:cubicBezTo>
                    <a:pt x="294" y="283"/>
                    <a:pt x="294" y="283"/>
                    <a:pt x="294" y="283"/>
                  </a:cubicBezTo>
                  <a:cubicBezTo>
                    <a:pt x="294" y="282"/>
                    <a:pt x="294" y="282"/>
                    <a:pt x="294" y="282"/>
                  </a:cubicBezTo>
                  <a:cubicBezTo>
                    <a:pt x="293" y="282"/>
                    <a:pt x="293" y="282"/>
                    <a:pt x="293" y="282"/>
                  </a:cubicBezTo>
                  <a:cubicBezTo>
                    <a:pt x="293" y="283"/>
                    <a:pt x="293" y="283"/>
                    <a:pt x="293" y="283"/>
                  </a:cubicBezTo>
                  <a:cubicBezTo>
                    <a:pt x="292" y="283"/>
                    <a:pt x="292" y="283"/>
                    <a:pt x="292" y="283"/>
                  </a:cubicBezTo>
                  <a:cubicBezTo>
                    <a:pt x="291" y="282"/>
                    <a:pt x="291" y="282"/>
                    <a:pt x="291" y="282"/>
                  </a:cubicBezTo>
                  <a:cubicBezTo>
                    <a:pt x="290" y="282"/>
                    <a:pt x="290" y="282"/>
                    <a:pt x="290" y="282"/>
                  </a:cubicBezTo>
                  <a:cubicBezTo>
                    <a:pt x="289" y="282"/>
                    <a:pt x="289" y="282"/>
                    <a:pt x="289" y="282"/>
                  </a:cubicBezTo>
                  <a:cubicBezTo>
                    <a:pt x="288" y="282"/>
                    <a:pt x="288" y="282"/>
                    <a:pt x="288" y="282"/>
                  </a:cubicBezTo>
                  <a:cubicBezTo>
                    <a:pt x="288" y="282"/>
                    <a:pt x="288" y="282"/>
                    <a:pt x="288" y="282"/>
                  </a:cubicBezTo>
                  <a:cubicBezTo>
                    <a:pt x="287" y="282"/>
                    <a:pt x="287" y="282"/>
                    <a:pt x="287" y="282"/>
                  </a:cubicBezTo>
                  <a:cubicBezTo>
                    <a:pt x="286" y="282"/>
                    <a:pt x="286" y="282"/>
                    <a:pt x="286" y="282"/>
                  </a:cubicBezTo>
                  <a:cubicBezTo>
                    <a:pt x="285" y="281"/>
                    <a:pt x="285" y="281"/>
                    <a:pt x="285" y="281"/>
                  </a:cubicBezTo>
                  <a:cubicBezTo>
                    <a:pt x="284" y="282"/>
                    <a:pt x="284" y="282"/>
                    <a:pt x="284" y="282"/>
                  </a:cubicBezTo>
                  <a:cubicBezTo>
                    <a:pt x="284" y="282"/>
                    <a:pt x="284" y="282"/>
                    <a:pt x="284" y="282"/>
                  </a:cubicBezTo>
                  <a:cubicBezTo>
                    <a:pt x="283" y="281"/>
                    <a:pt x="283" y="281"/>
                    <a:pt x="283" y="281"/>
                  </a:cubicBezTo>
                  <a:cubicBezTo>
                    <a:pt x="282" y="282"/>
                    <a:pt x="282" y="282"/>
                    <a:pt x="282" y="282"/>
                  </a:cubicBezTo>
                  <a:cubicBezTo>
                    <a:pt x="281" y="282"/>
                    <a:pt x="281" y="282"/>
                    <a:pt x="281" y="282"/>
                  </a:cubicBezTo>
                  <a:cubicBezTo>
                    <a:pt x="281" y="282"/>
                    <a:pt x="281" y="282"/>
                    <a:pt x="281" y="282"/>
                  </a:cubicBezTo>
                  <a:cubicBezTo>
                    <a:pt x="279" y="281"/>
                    <a:pt x="279" y="281"/>
                    <a:pt x="279" y="281"/>
                  </a:cubicBezTo>
                  <a:cubicBezTo>
                    <a:pt x="278" y="281"/>
                    <a:pt x="278" y="281"/>
                    <a:pt x="278" y="281"/>
                  </a:cubicBezTo>
                  <a:cubicBezTo>
                    <a:pt x="277" y="281"/>
                    <a:pt x="277" y="281"/>
                    <a:pt x="277" y="281"/>
                  </a:cubicBezTo>
                  <a:cubicBezTo>
                    <a:pt x="276" y="280"/>
                    <a:pt x="276" y="280"/>
                    <a:pt x="276" y="280"/>
                  </a:cubicBezTo>
                  <a:cubicBezTo>
                    <a:pt x="275" y="281"/>
                    <a:pt x="275" y="281"/>
                    <a:pt x="275" y="281"/>
                  </a:cubicBezTo>
                  <a:cubicBezTo>
                    <a:pt x="275" y="281"/>
                    <a:pt x="275" y="281"/>
                    <a:pt x="275" y="281"/>
                  </a:cubicBezTo>
                  <a:cubicBezTo>
                    <a:pt x="275" y="282"/>
                    <a:pt x="275" y="282"/>
                    <a:pt x="275" y="282"/>
                  </a:cubicBezTo>
                  <a:cubicBezTo>
                    <a:pt x="275" y="282"/>
                    <a:pt x="275" y="282"/>
                    <a:pt x="275" y="282"/>
                  </a:cubicBezTo>
                  <a:cubicBezTo>
                    <a:pt x="274" y="282"/>
                    <a:pt x="274" y="282"/>
                    <a:pt x="274" y="282"/>
                  </a:cubicBezTo>
                  <a:cubicBezTo>
                    <a:pt x="272" y="283"/>
                    <a:pt x="272" y="283"/>
                    <a:pt x="272" y="283"/>
                  </a:cubicBezTo>
                  <a:cubicBezTo>
                    <a:pt x="271" y="284"/>
                    <a:pt x="271" y="284"/>
                    <a:pt x="271" y="284"/>
                  </a:cubicBezTo>
                  <a:cubicBezTo>
                    <a:pt x="271" y="284"/>
                    <a:pt x="271" y="284"/>
                    <a:pt x="271" y="284"/>
                  </a:cubicBezTo>
                  <a:cubicBezTo>
                    <a:pt x="271" y="285"/>
                    <a:pt x="271" y="285"/>
                    <a:pt x="271" y="285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70" y="287"/>
                    <a:pt x="270" y="287"/>
                    <a:pt x="270" y="287"/>
                  </a:cubicBezTo>
                  <a:cubicBezTo>
                    <a:pt x="269" y="287"/>
                    <a:pt x="269" y="287"/>
                    <a:pt x="269" y="287"/>
                  </a:cubicBezTo>
                  <a:cubicBezTo>
                    <a:pt x="268" y="287"/>
                    <a:pt x="268" y="287"/>
                    <a:pt x="268" y="287"/>
                  </a:cubicBezTo>
                  <a:cubicBezTo>
                    <a:pt x="267" y="287"/>
                    <a:pt x="267" y="287"/>
                    <a:pt x="267" y="287"/>
                  </a:cubicBezTo>
                  <a:cubicBezTo>
                    <a:pt x="266" y="288"/>
                    <a:pt x="266" y="288"/>
                    <a:pt x="266" y="288"/>
                  </a:cubicBezTo>
                  <a:cubicBezTo>
                    <a:pt x="265" y="288"/>
                    <a:pt x="265" y="288"/>
                    <a:pt x="265" y="288"/>
                  </a:cubicBezTo>
                  <a:cubicBezTo>
                    <a:pt x="265" y="288"/>
                    <a:pt x="265" y="288"/>
                    <a:pt x="265" y="288"/>
                  </a:cubicBezTo>
                  <a:cubicBezTo>
                    <a:pt x="264" y="288"/>
                    <a:pt x="264" y="288"/>
                    <a:pt x="264" y="288"/>
                  </a:cubicBezTo>
                  <a:cubicBezTo>
                    <a:pt x="264" y="289"/>
                    <a:pt x="264" y="289"/>
                    <a:pt x="264" y="289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62" y="290"/>
                    <a:pt x="262" y="290"/>
                    <a:pt x="262" y="290"/>
                  </a:cubicBezTo>
                  <a:cubicBezTo>
                    <a:pt x="262" y="290"/>
                    <a:pt x="262" y="290"/>
                    <a:pt x="262" y="290"/>
                  </a:cubicBezTo>
                  <a:cubicBezTo>
                    <a:pt x="261" y="290"/>
                    <a:pt x="261" y="290"/>
                    <a:pt x="261" y="290"/>
                  </a:cubicBezTo>
                  <a:cubicBezTo>
                    <a:pt x="260" y="292"/>
                    <a:pt x="260" y="292"/>
                    <a:pt x="260" y="292"/>
                  </a:cubicBezTo>
                  <a:cubicBezTo>
                    <a:pt x="259" y="292"/>
                    <a:pt x="259" y="292"/>
                    <a:pt x="259" y="292"/>
                  </a:cubicBezTo>
                  <a:cubicBezTo>
                    <a:pt x="258" y="294"/>
                    <a:pt x="258" y="294"/>
                    <a:pt x="258" y="294"/>
                  </a:cubicBezTo>
                  <a:cubicBezTo>
                    <a:pt x="257" y="294"/>
                    <a:pt x="257" y="294"/>
                    <a:pt x="257" y="294"/>
                  </a:cubicBezTo>
                  <a:cubicBezTo>
                    <a:pt x="256" y="295"/>
                    <a:pt x="256" y="295"/>
                    <a:pt x="256" y="295"/>
                  </a:cubicBezTo>
                  <a:cubicBezTo>
                    <a:pt x="255" y="296"/>
                    <a:pt x="255" y="296"/>
                    <a:pt x="255" y="296"/>
                  </a:cubicBezTo>
                  <a:cubicBezTo>
                    <a:pt x="255" y="297"/>
                    <a:pt x="255" y="297"/>
                    <a:pt x="255" y="297"/>
                  </a:cubicBezTo>
                  <a:cubicBezTo>
                    <a:pt x="254" y="297"/>
                    <a:pt x="254" y="297"/>
                    <a:pt x="254" y="297"/>
                  </a:cubicBezTo>
                  <a:cubicBezTo>
                    <a:pt x="252" y="298"/>
                    <a:pt x="252" y="298"/>
                    <a:pt x="252" y="298"/>
                  </a:cubicBezTo>
                  <a:cubicBezTo>
                    <a:pt x="252" y="299"/>
                    <a:pt x="252" y="299"/>
                    <a:pt x="252" y="299"/>
                  </a:cubicBezTo>
                  <a:cubicBezTo>
                    <a:pt x="250" y="300"/>
                    <a:pt x="250" y="300"/>
                    <a:pt x="250" y="300"/>
                  </a:cubicBezTo>
                  <a:cubicBezTo>
                    <a:pt x="248" y="300"/>
                    <a:pt x="248" y="300"/>
                    <a:pt x="248" y="300"/>
                  </a:cubicBezTo>
                  <a:cubicBezTo>
                    <a:pt x="249" y="300"/>
                    <a:pt x="249" y="300"/>
                    <a:pt x="249" y="300"/>
                  </a:cubicBezTo>
                  <a:cubicBezTo>
                    <a:pt x="252" y="299"/>
                    <a:pt x="252" y="299"/>
                    <a:pt x="252" y="299"/>
                  </a:cubicBezTo>
                  <a:cubicBezTo>
                    <a:pt x="254" y="299"/>
                    <a:pt x="254" y="299"/>
                    <a:pt x="254" y="299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6" y="296"/>
                    <a:pt x="256" y="296"/>
                    <a:pt x="256" y="296"/>
                  </a:cubicBezTo>
                  <a:cubicBezTo>
                    <a:pt x="257" y="295"/>
                    <a:pt x="257" y="295"/>
                    <a:pt x="257" y="295"/>
                  </a:cubicBezTo>
                  <a:cubicBezTo>
                    <a:pt x="258" y="295"/>
                    <a:pt x="258" y="295"/>
                    <a:pt x="258" y="295"/>
                  </a:cubicBezTo>
                  <a:cubicBezTo>
                    <a:pt x="260" y="293"/>
                    <a:pt x="260" y="293"/>
                    <a:pt x="260" y="293"/>
                  </a:cubicBezTo>
                  <a:cubicBezTo>
                    <a:pt x="263" y="291"/>
                    <a:pt x="263" y="291"/>
                    <a:pt x="263" y="291"/>
                  </a:cubicBezTo>
                  <a:cubicBezTo>
                    <a:pt x="265" y="290"/>
                    <a:pt x="265" y="290"/>
                    <a:pt x="265" y="290"/>
                  </a:cubicBezTo>
                  <a:cubicBezTo>
                    <a:pt x="266" y="290"/>
                    <a:pt x="266" y="290"/>
                    <a:pt x="266" y="290"/>
                  </a:cubicBezTo>
                  <a:cubicBezTo>
                    <a:pt x="268" y="289"/>
                    <a:pt x="268" y="289"/>
                    <a:pt x="268" y="289"/>
                  </a:cubicBezTo>
                  <a:cubicBezTo>
                    <a:pt x="270" y="289"/>
                    <a:pt x="270" y="289"/>
                    <a:pt x="270" y="289"/>
                  </a:cubicBezTo>
                  <a:cubicBezTo>
                    <a:pt x="273" y="288"/>
                    <a:pt x="273" y="288"/>
                    <a:pt x="273" y="288"/>
                  </a:cubicBezTo>
                  <a:cubicBezTo>
                    <a:pt x="274" y="288"/>
                    <a:pt x="274" y="288"/>
                    <a:pt x="274" y="288"/>
                  </a:cubicBezTo>
                  <a:cubicBezTo>
                    <a:pt x="274" y="288"/>
                    <a:pt x="274" y="288"/>
                    <a:pt x="274" y="288"/>
                  </a:cubicBezTo>
                  <a:cubicBezTo>
                    <a:pt x="277" y="288"/>
                    <a:pt x="277" y="288"/>
                    <a:pt x="277" y="288"/>
                  </a:cubicBezTo>
                  <a:cubicBezTo>
                    <a:pt x="279" y="288"/>
                    <a:pt x="279" y="288"/>
                    <a:pt x="279" y="288"/>
                  </a:cubicBezTo>
                  <a:cubicBezTo>
                    <a:pt x="281" y="289"/>
                    <a:pt x="281" y="289"/>
                    <a:pt x="281" y="289"/>
                  </a:cubicBezTo>
                  <a:cubicBezTo>
                    <a:pt x="281" y="290"/>
                    <a:pt x="281" y="290"/>
                    <a:pt x="281" y="290"/>
                  </a:cubicBezTo>
                  <a:cubicBezTo>
                    <a:pt x="279" y="289"/>
                    <a:pt x="279" y="289"/>
                    <a:pt x="279" y="289"/>
                  </a:cubicBezTo>
                  <a:cubicBezTo>
                    <a:pt x="280" y="290"/>
                    <a:pt x="280" y="290"/>
                    <a:pt x="280" y="290"/>
                  </a:cubicBezTo>
                  <a:cubicBezTo>
                    <a:pt x="279" y="290"/>
                    <a:pt x="279" y="290"/>
                    <a:pt x="279" y="290"/>
                  </a:cubicBezTo>
                  <a:cubicBezTo>
                    <a:pt x="280" y="290"/>
                    <a:pt x="280" y="290"/>
                    <a:pt x="280" y="290"/>
                  </a:cubicBezTo>
                  <a:cubicBezTo>
                    <a:pt x="281" y="290"/>
                    <a:pt x="281" y="290"/>
                    <a:pt x="281" y="290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3"/>
                    <a:pt x="281" y="293"/>
                    <a:pt x="281" y="293"/>
                  </a:cubicBezTo>
                  <a:cubicBezTo>
                    <a:pt x="280" y="293"/>
                    <a:pt x="280" y="293"/>
                    <a:pt x="280" y="293"/>
                  </a:cubicBezTo>
                  <a:cubicBezTo>
                    <a:pt x="279" y="293"/>
                    <a:pt x="279" y="293"/>
                    <a:pt x="279" y="293"/>
                  </a:cubicBezTo>
                  <a:cubicBezTo>
                    <a:pt x="278" y="293"/>
                    <a:pt x="278" y="293"/>
                    <a:pt x="278" y="293"/>
                  </a:cubicBezTo>
                  <a:cubicBezTo>
                    <a:pt x="277" y="294"/>
                    <a:pt x="277" y="294"/>
                    <a:pt x="277" y="294"/>
                  </a:cubicBezTo>
                  <a:cubicBezTo>
                    <a:pt x="276" y="294"/>
                    <a:pt x="276" y="294"/>
                    <a:pt x="276" y="294"/>
                  </a:cubicBezTo>
                  <a:cubicBezTo>
                    <a:pt x="275" y="294"/>
                    <a:pt x="275" y="294"/>
                    <a:pt x="275" y="294"/>
                  </a:cubicBezTo>
                  <a:cubicBezTo>
                    <a:pt x="274" y="293"/>
                    <a:pt x="274" y="293"/>
                    <a:pt x="274" y="293"/>
                  </a:cubicBezTo>
                  <a:cubicBezTo>
                    <a:pt x="274" y="294"/>
                    <a:pt x="274" y="294"/>
                    <a:pt x="274" y="294"/>
                  </a:cubicBezTo>
                  <a:cubicBezTo>
                    <a:pt x="273" y="294"/>
                    <a:pt x="273" y="294"/>
                    <a:pt x="273" y="294"/>
                  </a:cubicBezTo>
                  <a:cubicBezTo>
                    <a:pt x="272" y="294"/>
                    <a:pt x="272" y="294"/>
                    <a:pt x="272" y="294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72" y="294"/>
                    <a:pt x="272" y="294"/>
                    <a:pt x="272" y="294"/>
                  </a:cubicBezTo>
                  <a:cubicBezTo>
                    <a:pt x="273" y="294"/>
                    <a:pt x="273" y="294"/>
                    <a:pt x="273" y="294"/>
                  </a:cubicBezTo>
                  <a:cubicBezTo>
                    <a:pt x="275" y="295"/>
                    <a:pt x="275" y="295"/>
                    <a:pt x="275" y="295"/>
                  </a:cubicBezTo>
                  <a:cubicBezTo>
                    <a:pt x="275" y="295"/>
                    <a:pt x="275" y="295"/>
                    <a:pt x="275" y="295"/>
                  </a:cubicBezTo>
                  <a:cubicBezTo>
                    <a:pt x="275" y="296"/>
                    <a:pt x="275" y="296"/>
                    <a:pt x="275" y="296"/>
                  </a:cubicBezTo>
                  <a:cubicBezTo>
                    <a:pt x="276" y="296"/>
                    <a:pt x="276" y="296"/>
                    <a:pt x="276" y="296"/>
                  </a:cubicBezTo>
                  <a:cubicBezTo>
                    <a:pt x="277" y="295"/>
                    <a:pt x="277" y="295"/>
                    <a:pt x="277" y="295"/>
                  </a:cubicBezTo>
                  <a:cubicBezTo>
                    <a:pt x="278" y="295"/>
                    <a:pt x="278" y="295"/>
                    <a:pt x="278" y="295"/>
                  </a:cubicBezTo>
                  <a:cubicBezTo>
                    <a:pt x="278" y="295"/>
                    <a:pt x="278" y="295"/>
                    <a:pt x="278" y="295"/>
                  </a:cubicBezTo>
                  <a:cubicBezTo>
                    <a:pt x="279" y="295"/>
                    <a:pt x="279" y="295"/>
                    <a:pt x="279" y="295"/>
                  </a:cubicBezTo>
                  <a:cubicBezTo>
                    <a:pt x="279" y="296"/>
                    <a:pt x="279" y="296"/>
                    <a:pt x="279" y="296"/>
                  </a:cubicBezTo>
                  <a:cubicBezTo>
                    <a:pt x="278" y="296"/>
                    <a:pt x="278" y="296"/>
                    <a:pt x="278" y="296"/>
                  </a:cubicBezTo>
                  <a:cubicBezTo>
                    <a:pt x="277" y="298"/>
                    <a:pt x="277" y="298"/>
                    <a:pt x="277" y="298"/>
                  </a:cubicBezTo>
                  <a:cubicBezTo>
                    <a:pt x="277" y="299"/>
                    <a:pt x="277" y="299"/>
                    <a:pt x="277" y="299"/>
                  </a:cubicBezTo>
                  <a:cubicBezTo>
                    <a:pt x="276" y="299"/>
                    <a:pt x="276" y="299"/>
                    <a:pt x="276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8" y="301"/>
                    <a:pt x="278" y="301"/>
                    <a:pt x="278" y="301"/>
                  </a:cubicBezTo>
                  <a:cubicBezTo>
                    <a:pt x="278" y="301"/>
                    <a:pt x="278" y="301"/>
                    <a:pt x="278" y="301"/>
                  </a:cubicBezTo>
                  <a:cubicBezTo>
                    <a:pt x="278" y="303"/>
                    <a:pt x="278" y="303"/>
                    <a:pt x="278" y="303"/>
                  </a:cubicBezTo>
                  <a:cubicBezTo>
                    <a:pt x="278" y="303"/>
                    <a:pt x="278" y="303"/>
                    <a:pt x="278" y="303"/>
                  </a:cubicBezTo>
                  <a:cubicBezTo>
                    <a:pt x="279" y="304"/>
                    <a:pt x="279" y="304"/>
                    <a:pt x="279" y="304"/>
                  </a:cubicBezTo>
                  <a:cubicBezTo>
                    <a:pt x="280" y="304"/>
                    <a:pt x="280" y="304"/>
                    <a:pt x="280" y="304"/>
                  </a:cubicBezTo>
                  <a:cubicBezTo>
                    <a:pt x="280" y="304"/>
                    <a:pt x="280" y="304"/>
                    <a:pt x="280" y="304"/>
                  </a:cubicBezTo>
                  <a:cubicBezTo>
                    <a:pt x="281" y="304"/>
                    <a:pt x="281" y="304"/>
                    <a:pt x="281" y="304"/>
                  </a:cubicBezTo>
                  <a:cubicBezTo>
                    <a:pt x="281" y="305"/>
                    <a:pt x="281" y="305"/>
                    <a:pt x="281" y="305"/>
                  </a:cubicBezTo>
                  <a:cubicBezTo>
                    <a:pt x="280" y="305"/>
                    <a:pt x="280" y="305"/>
                    <a:pt x="280" y="305"/>
                  </a:cubicBezTo>
                  <a:cubicBezTo>
                    <a:pt x="281" y="306"/>
                    <a:pt x="281" y="306"/>
                    <a:pt x="281" y="306"/>
                  </a:cubicBezTo>
                  <a:cubicBezTo>
                    <a:pt x="283" y="306"/>
                    <a:pt x="283" y="306"/>
                    <a:pt x="283" y="306"/>
                  </a:cubicBezTo>
                  <a:cubicBezTo>
                    <a:pt x="283" y="306"/>
                    <a:pt x="283" y="306"/>
                    <a:pt x="283" y="306"/>
                  </a:cubicBezTo>
                  <a:cubicBezTo>
                    <a:pt x="284" y="306"/>
                    <a:pt x="284" y="306"/>
                    <a:pt x="284" y="306"/>
                  </a:cubicBezTo>
                  <a:cubicBezTo>
                    <a:pt x="285" y="306"/>
                    <a:pt x="285" y="306"/>
                    <a:pt x="285" y="306"/>
                  </a:cubicBezTo>
                  <a:cubicBezTo>
                    <a:pt x="285" y="307"/>
                    <a:pt x="285" y="307"/>
                    <a:pt x="285" y="307"/>
                  </a:cubicBezTo>
                  <a:cubicBezTo>
                    <a:pt x="287" y="307"/>
                    <a:pt x="287" y="307"/>
                    <a:pt x="287" y="307"/>
                  </a:cubicBezTo>
                  <a:cubicBezTo>
                    <a:pt x="287" y="307"/>
                    <a:pt x="287" y="307"/>
                    <a:pt x="287" y="307"/>
                  </a:cubicBezTo>
                  <a:cubicBezTo>
                    <a:pt x="288" y="306"/>
                    <a:pt x="288" y="306"/>
                    <a:pt x="288" y="306"/>
                  </a:cubicBezTo>
                  <a:cubicBezTo>
                    <a:pt x="288" y="306"/>
                    <a:pt x="288" y="306"/>
                    <a:pt x="288" y="306"/>
                  </a:cubicBezTo>
                  <a:cubicBezTo>
                    <a:pt x="288" y="307"/>
                    <a:pt x="288" y="307"/>
                    <a:pt x="288" y="307"/>
                  </a:cubicBezTo>
                  <a:cubicBezTo>
                    <a:pt x="289" y="307"/>
                    <a:pt x="289" y="307"/>
                    <a:pt x="289" y="307"/>
                  </a:cubicBezTo>
                  <a:cubicBezTo>
                    <a:pt x="291" y="308"/>
                    <a:pt x="291" y="308"/>
                    <a:pt x="291" y="308"/>
                  </a:cubicBezTo>
                  <a:cubicBezTo>
                    <a:pt x="291" y="308"/>
                    <a:pt x="291" y="308"/>
                    <a:pt x="291" y="308"/>
                  </a:cubicBezTo>
                  <a:cubicBezTo>
                    <a:pt x="290" y="308"/>
                    <a:pt x="290" y="308"/>
                    <a:pt x="290" y="308"/>
                  </a:cubicBezTo>
                  <a:cubicBezTo>
                    <a:pt x="290" y="308"/>
                    <a:pt x="290" y="308"/>
                    <a:pt x="290" y="308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2" y="309"/>
                    <a:pt x="292" y="309"/>
                    <a:pt x="292" y="309"/>
                  </a:cubicBezTo>
                  <a:cubicBezTo>
                    <a:pt x="292" y="309"/>
                    <a:pt x="292" y="309"/>
                    <a:pt x="292" y="309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0" y="309"/>
                    <a:pt x="290" y="309"/>
                    <a:pt x="290" y="309"/>
                  </a:cubicBezTo>
                  <a:cubicBezTo>
                    <a:pt x="289" y="310"/>
                    <a:pt x="289" y="310"/>
                    <a:pt x="289" y="310"/>
                  </a:cubicBezTo>
                  <a:cubicBezTo>
                    <a:pt x="287" y="311"/>
                    <a:pt x="287" y="311"/>
                    <a:pt x="287" y="311"/>
                  </a:cubicBezTo>
                  <a:cubicBezTo>
                    <a:pt x="286" y="311"/>
                    <a:pt x="286" y="311"/>
                    <a:pt x="286" y="311"/>
                  </a:cubicBezTo>
                  <a:cubicBezTo>
                    <a:pt x="284" y="311"/>
                    <a:pt x="284" y="311"/>
                    <a:pt x="284" y="311"/>
                  </a:cubicBezTo>
                  <a:cubicBezTo>
                    <a:pt x="283" y="311"/>
                    <a:pt x="283" y="311"/>
                    <a:pt x="283" y="311"/>
                  </a:cubicBezTo>
                  <a:cubicBezTo>
                    <a:pt x="282" y="312"/>
                    <a:pt x="282" y="312"/>
                    <a:pt x="282" y="312"/>
                  </a:cubicBezTo>
                  <a:cubicBezTo>
                    <a:pt x="281" y="312"/>
                    <a:pt x="281" y="312"/>
                    <a:pt x="281" y="312"/>
                  </a:cubicBezTo>
                  <a:cubicBezTo>
                    <a:pt x="281" y="312"/>
                    <a:pt x="281" y="312"/>
                    <a:pt x="281" y="312"/>
                  </a:cubicBezTo>
                  <a:cubicBezTo>
                    <a:pt x="280" y="312"/>
                    <a:pt x="280" y="312"/>
                    <a:pt x="280" y="312"/>
                  </a:cubicBezTo>
                  <a:cubicBezTo>
                    <a:pt x="279" y="311"/>
                    <a:pt x="279" y="311"/>
                    <a:pt x="279" y="311"/>
                  </a:cubicBezTo>
                  <a:cubicBezTo>
                    <a:pt x="279" y="311"/>
                    <a:pt x="279" y="311"/>
                    <a:pt x="279" y="311"/>
                  </a:cubicBezTo>
                  <a:cubicBezTo>
                    <a:pt x="279" y="312"/>
                    <a:pt x="279" y="312"/>
                    <a:pt x="279" y="312"/>
                  </a:cubicBezTo>
                  <a:cubicBezTo>
                    <a:pt x="278" y="312"/>
                    <a:pt x="278" y="312"/>
                    <a:pt x="278" y="312"/>
                  </a:cubicBezTo>
                  <a:cubicBezTo>
                    <a:pt x="277" y="313"/>
                    <a:pt x="277" y="313"/>
                    <a:pt x="277" y="313"/>
                  </a:cubicBezTo>
                  <a:cubicBezTo>
                    <a:pt x="278" y="313"/>
                    <a:pt x="278" y="313"/>
                    <a:pt x="278" y="313"/>
                  </a:cubicBezTo>
                  <a:cubicBezTo>
                    <a:pt x="276" y="314"/>
                    <a:pt x="276" y="314"/>
                    <a:pt x="276" y="314"/>
                  </a:cubicBezTo>
                  <a:cubicBezTo>
                    <a:pt x="275" y="315"/>
                    <a:pt x="275" y="315"/>
                    <a:pt x="275" y="315"/>
                  </a:cubicBezTo>
                  <a:cubicBezTo>
                    <a:pt x="274" y="316"/>
                    <a:pt x="274" y="316"/>
                    <a:pt x="274" y="316"/>
                  </a:cubicBezTo>
                  <a:cubicBezTo>
                    <a:pt x="273" y="316"/>
                    <a:pt x="273" y="316"/>
                    <a:pt x="273" y="316"/>
                  </a:cubicBezTo>
                  <a:cubicBezTo>
                    <a:pt x="273" y="316"/>
                    <a:pt x="273" y="316"/>
                    <a:pt x="273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1" y="317"/>
                    <a:pt x="271" y="317"/>
                    <a:pt x="271" y="317"/>
                  </a:cubicBezTo>
                  <a:cubicBezTo>
                    <a:pt x="270" y="317"/>
                    <a:pt x="270" y="317"/>
                    <a:pt x="270" y="317"/>
                  </a:cubicBezTo>
                  <a:cubicBezTo>
                    <a:pt x="270" y="316"/>
                    <a:pt x="270" y="316"/>
                    <a:pt x="270" y="316"/>
                  </a:cubicBezTo>
                  <a:cubicBezTo>
                    <a:pt x="270" y="316"/>
                    <a:pt x="270" y="316"/>
                    <a:pt x="270" y="316"/>
                  </a:cubicBezTo>
                  <a:cubicBezTo>
                    <a:pt x="269" y="316"/>
                    <a:pt x="269" y="316"/>
                    <a:pt x="269" y="316"/>
                  </a:cubicBezTo>
                  <a:cubicBezTo>
                    <a:pt x="269" y="315"/>
                    <a:pt x="269" y="315"/>
                    <a:pt x="269" y="315"/>
                  </a:cubicBezTo>
                  <a:cubicBezTo>
                    <a:pt x="269" y="314"/>
                    <a:pt x="269" y="314"/>
                    <a:pt x="269" y="314"/>
                  </a:cubicBezTo>
                  <a:cubicBezTo>
                    <a:pt x="269" y="314"/>
                    <a:pt x="269" y="314"/>
                    <a:pt x="269" y="314"/>
                  </a:cubicBezTo>
                  <a:cubicBezTo>
                    <a:pt x="270" y="312"/>
                    <a:pt x="270" y="312"/>
                    <a:pt x="270" y="312"/>
                  </a:cubicBezTo>
                  <a:cubicBezTo>
                    <a:pt x="271" y="312"/>
                    <a:pt x="271" y="312"/>
                    <a:pt x="271" y="312"/>
                  </a:cubicBezTo>
                  <a:cubicBezTo>
                    <a:pt x="271" y="311"/>
                    <a:pt x="271" y="311"/>
                    <a:pt x="271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4" y="310"/>
                    <a:pt x="274" y="310"/>
                    <a:pt x="274" y="310"/>
                  </a:cubicBezTo>
                  <a:cubicBezTo>
                    <a:pt x="276" y="309"/>
                    <a:pt x="276" y="309"/>
                    <a:pt x="276" y="309"/>
                  </a:cubicBezTo>
                  <a:cubicBezTo>
                    <a:pt x="277" y="308"/>
                    <a:pt x="277" y="308"/>
                    <a:pt x="277" y="308"/>
                  </a:cubicBezTo>
                  <a:cubicBezTo>
                    <a:pt x="278" y="309"/>
                    <a:pt x="278" y="309"/>
                    <a:pt x="278" y="309"/>
                  </a:cubicBezTo>
                  <a:cubicBezTo>
                    <a:pt x="278" y="309"/>
                    <a:pt x="278" y="309"/>
                    <a:pt x="278" y="309"/>
                  </a:cubicBezTo>
                  <a:cubicBezTo>
                    <a:pt x="279" y="310"/>
                    <a:pt x="279" y="310"/>
                    <a:pt x="279" y="310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80" y="309"/>
                    <a:pt x="280" y="309"/>
                    <a:pt x="280" y="309"/>
                  </a:cubicBezTo>
                  <a:cubicBezTo>
                    <a:pt x="281" y="309"/>
                    <a:pt x="281" y="309"/>
                    <a:pt x="281" y="309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0" y="308"/>
                    <a:pt x="280" y="308"/>
                    <a:pt x="280" y="308"/>
                  </a:cubicBezTo>
                  <a:cubicBezTo>
                    <a:pt x="278" y="308"/>
                    <a:pt x="278" y="308"/>
                    <a:pt x="278" y="308"/>
                  </a:cubicBezTo>
                  <a:cubicBezTo>
                    <a:pt x="278" y="308"/>
                    <a:pt x="278" y="308"/>
                    <a:pt x="278" y="308"/>
                  </a:cubicBezTo>
                  <a:cubicBezTo>
                    <a:pt x="277" y="308"/>
                    <a:pt x="277" y="308"/>
                    <a:pt x="277" y="308"/>
                  </a:cubicBezTo>
                  <a:cubicBezTo>
                    <a:pt x="276" y="308"/>
                    <a:pt x="276" y="308"/>
                    <a:pt x="276" y="308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7" y="307"/>
                    <a:pt x="277" y="307"/>
                    <a:pt x="277" y="307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7" y="305"/>
                    <a:pt x="277" y="305"/>
                    <a:pt x="277" y="305"/>
                  </a:cubicBezTo>
                  <a:cubicBezTo>
                    <a:pt x="277" y="307"/>
                    <a:pt x="277" y="307"/>
                    <a:pt x="277" y="307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4" y="308"/>
                    <a:pt x="274" y="308"/>
                    <a:pt x="274" y="308"/>
                  </a:cubicBezTo>
                  <a:cubicBezTo>
                    <a:pt x="273" y="308"/>
                    <a:pt x="273" y="308"/>
                    <a:pt x="273" y="308"/>
                  </a:cubicBezTo>
                  <a:cubicBezTo>
                    <a:pt x="271" y="309"/>
                    <a:pt x="271" y="309"/>
                    <a:pt x="271" y="309"/>
                  </a:cubicBezTo>
                  <a:cubicBezTo>
                    <a:pt x="271" y="309"/>
                    <a:pt x="271" y="309"/>
                    <a:pt x="271" y="309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2" y="307"/>
                    <a:pt x="272" y="307"/>
                    <a:pt x="272" y="307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0" y="309"/>
                    <a:pt x="270" y="309"/>
                    <a:pt x="270" y="309"/>
                  </a:cubicBezTo>
                  <a:cubicBezTo>
                    <a:pt x="269" y="309"/>
                    <a:pt x="269" y="309"/>
                    <a:pt x="269" y="309"/>
                  </a:cubicBezTo>
                  <a:cubicBezTo>
                    <a:pt x="269" y="309"/>
                    <a:pt x="269" y="309"/>
                    <a:pt x="269" y="309"/>
                  </a:cubicBezTo>
                  <a:cubicBezTo>
                    <a:pt x="268" y="309"/>
                    <a:pt x="268" y="309"/>
                    <a:pt x="268" y="309"/>
                  </a:cubicBezTo>
                  <a:cubicBezTo>
                    <a:pt x="268" y="309"/>
                    <a:pt x="268" y="309"/>
                    <a:pt x="268" y="309"/>
                  </a:cubicBezTo>
                  <a:cubicBezTo>
                    <a:pt x="267" y="309"/>
                    <a:pt x="267" y="309"/>
                    <a:pt x="267" y="309"/>
                  </a:cubicBezTo>
                  <a:cubicBezTo>
                    <a:pt x="266" y="309"/>
                    <a:pt x="266" y="309"/>
                    <a:pt x="266" y="309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7"/>
                    <a:pt x="265" y="307"/>
                    <a:pt x="265" y="307"/>
                  </a:cubicBezTo>
                  <a:cubicBezTo>
                    <a:pt x="265" y="307"/>
                    <a:pt x="265" y="307"/>
                    <a:pt x="265" y="307"/>
                  </a:cubicBezTo>
                  <a:cubicBezTo>
                    <a:pt x="265" y="306"/>
                    <a:pt x="265" y="306"/>
                    <a:pt x="265" y="306"/>
                  </a:cubicBezTo>
                  <a:cubicBezTo>
                    <a:pt x="265" y="306"/>
                    <a:pt x="265" y="306"/>
                    <a:pt x="265" y="306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5" y="300"/>
                    <a:pt x="265" y="300"/>
                    <a:pt x="265" y="300"/>
                  </a:cubicBezTo>
                  <a:cubicBezTo>
                    <a:pt x="265" y="298"/>
                    <a:pt x="265" y="298"/>
                    <a:pt x="265" y="298"/>
                  </a:cubicBezTo>
                  <a:cubicBezTo>
                    <a:pt x="264" y="297"/>
                    <a:pt x="264" y="297"/>
                    <a:pt x="264" y="297"/>
                  </a:cubicBezTo>
                  <a:cubicBezTo>
                    <a:pt x="263" y="297"/>
                    <a:pt x="263" y="297"/>
                    <a:pt x="263" y="297"/>
                  </a:cubicBezTo>
                  <a:cubicBezTo>
                    <a:pt x="262" y="297"/>
                    <a:pt x="262" y="297"/>
                    <a:pt x="262" y="297"/>
                  </a:cubicBezTo>
                  <a:cubicBezTo>
                    <a:pt x="261" y="297"/>
                    <a:pt x="261" y="297"/>
                    <a:pt x="261" y="297"/>
                  </a:cubicBezTo>
                  <a:cubicBezTo>
                    <a:pt x="260" y="297"/>
                    <a:pt x="260" y="297"/>
                    <a:pt x="260" y="297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59" y="297"/>
                    <a:pt x="259" y="297"/>
                    <a:pt x="259" y="297"/>
                  </a:cubicBezTo>
                  <a:cubicBezTo>
                    <a:pt x="258" y="298"/>
                    <a:pt x="258" y="298"/>
                    <a:pt x="258" y="298"/>
                  </a:cubicBezTo>
                  <a:cubicBezTo>
                    <a:pt x="257" y="299"/>
                    <a:pt x="257" y="299"/>
                    <a:pt x="257" y="299"/>
                  </a:cubicBezTo>
                  <a:cubicBezTo>
                    <a:pt x="256" y="300"/>
                    <a:pt x="256" y="300"/>
                    <a:pt x="256" y="300"/>
                  </a:cubicBezTo>
                  <a:cubicBezTo>
                    <a:pt x="256" y="301"/>
                    <a:pt x="256" y="301"/>
                    <a:pt x="256" y="301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55" y="302"/>
                    <a:pt x="255" y="302"/>
                    <a:pt x="255" y="302"/>
                  </a:cubicBezTo>
                  <a:cubicBezTo>
                    <a:pt x="255" y="303"/>
                    <a:pt x="255" y="303"/>
                    <a:pt x="255" y="303"/>
                  </a:cubicBezTo>
                  <a:cubicBezTo>
                    <a:pt x="253" y="304"/>
                    <a:pt x="253" y="304"/>
                    <a:pt x="253" y="304"/>
                  </a:cubicBezTo>
                  <a:cubicBezTo>
                    <a:pt x="253" y="305"/>
                    <a:pt x="253" y="305"/>
                    <a:pt x="253" y="305"/>
                  </a:cubicBezTo>
                  <a:cubicBezTo>
                    <a:pt x="251" y="306"/>
                    <a:pt x="251" y="306"/>
                    <a:pt x="251" y="306"/>
                  </a:cubicBezTo>
                  <a:cubicBezTo>
                    <a:pt x="251" y="307"/>
                    <a:pt x="251" y="307"/>
                    <a:pt x="251" y="307"/>
                  </a:cubicBezTo>
                  <a:cubicBezTo>
                    <a:pt x="251" y="307"/>
                    <a:pt x="251" y="307"/>
                    <a:pt x="251" y="307"/>
                  </a:cubicBezTo>
                  <a:cubicBezTo>
                    <a:pt x="250" y="307"/>
                    <a:pt x="250" y="307"/>
                    <a:pt x="250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8" y="308"/>
                    <a:pt x="248" y="308"/>
                    <a:pt x="248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3" y="308"/>
                    <a:pt x="233" y="308"/>
                    <a:pt x="233" y="308"/>
                  </a:cubicBezTo>
                  <a:cubicBezTo>
                    <a:pt x="232" y="309"/>
                    <a:pt x="232" y="309"/>
                    <a:pt x="232" y="309"/>
                  </a:cubicBezTo>
                  <a:cubicBezTo>
                    <a:pt x="231" y="309"/>
                    <a:pt x="231" y="309"/>
                    <a:pt x="231" y="309"/>
                  </a:cubicBezTo>
                  <a:cubicBezTo>
                    <a:pt x="230" y="310"/>
                    <a:pt x="230" y="310"/>
                    <a:pt x="230" y="310"/>
                  </a:cubicBezTo>
                  <a:cubicBezTo>
                    <a:pt x="228" y="311"/>
                    <a:pt x="228" y="311"/>
                    <a:pt x="228" y="311"/>
                  </a:cubicBezTo>
                  <a:cubicBezTo>
                    <a:pt x="227" y="312"/>
                    <a:pt x="227" y="312"/>
                    <a:pt x="227" y="312"/>
                  </a:cubicBezTo>
                  <a:cubicBezTo>
                    <a:pt x="226" y="312"/>
                    <a:pt x="226" y="312"/>
                    <a:pt x="226" y="312"/>
                  </a:cubicBezTo>
                  <a:cubicBezTo>
                    <a:pt x="223" y="315"/>
                    <a:pt x="223" y="315"/>
                    <a:pt x="223" y="315"/>
                  </a:cubicBezTo>
                  <a:cubicBezTo>
                    <a:pt x="214" y="317"/>
                    <a:pt x="214" y="317"/>
                    <a:pt x="214" y="317"/>
                  </a:cubicBezTo>
                  <a:cubicBezTo>
                    <a:pt x="214" y="319"/>
                    <a:pt x="214" y="319"/>
                    <a:pt x="214" y="319"/>
                  </a:cubicBezTo>
                  <a:cubicBezTo>
                    <a:pt x="212" y="319"/>
                    <a:pt x="212" y="319"/>
                    <a:pt x="212" y="319"/>
                  </a:cubicBezTo>
                  <a:cubicBezTo>
                    <a:pt x="197" y="323"/>
                    <a:pt x="197" y="323"/>
                    <a:pt x="197" y="323"/>
                  </a:cubicBezTo>
                  <a:cubicBezTo>
                    <a:pt x="196" y="322"/>
                    <a:pt x="196" y="322"/>
                    <a:pt x="196" y="322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9" y="320"/>
                    <a:pt x="199" y="320"/>
                    <a:pt x="199" y="320"/>
                  </a:cubicBezTo>
                  <a:cubicBezTo>
                    <a:pt x="199" y="319"/>
                    <a:pt x="199" y="319"/>
                    <a:pt x="199" y="319"/>
                  </a:cubicBezTo>
                  <a:cubicBezTo>
                    <a:pt x="200" y="318"/>
                    <a:pt x="200" y="318"/>
                    <a:pt x="200" y="318"/>
                  </a:cubicBezTo>
                  <a:cubicBezTo>
                    <a:pt x="200" y="318"/>
                    <a:pt x="200" y="318"/>
                    <a:pt x="200" y="318"/>
                  </a:cubicBezTo>
                  <a:cubicBezTo>
                    <a:pt x="201" y="312"/>
                    <a:pt x="201" y="312"/>
                    <a:pt x="201" y="312"/>
                  </a:cubicBezTo>
                  <a:cubicBezTo>
                    <a:pt x="198" y="300"/>
                    <a:pt x="198" y="300"/>
                    <a:pt x="198" y="300"/>
                  </a:cubicBezTo>
                  <a:cubicBezTo>
                    <a:pt x="195" y="298"/>
                    <a:pt x="195" y="298"/>
                    <a:pt x="195" y="298"/>
                  </a:cubicBezTo>
                  <a:cubicBezTo>
                    <a:pt x="194" y="297"/>
                    <a:pt x="194" y="297"/>
                    <a:pt x="194" y="297"/>
                  </a:cubicBezTo>
                  <a:cubicBezTo>
                    <a:pt x="176" y="289"/>
                    <a:pt x="176" y="289"/>
                    <a:pt x="176" y="289"/>
                  </a:cubicBezTo>
                  <a:cubicBezTo>
                    <a:pt x="175" y="289"/>
                    <a:pt x="175" y="289"/>
                    <a:pt x="175" y="289"/>
                  </a:cubicBezTo>
                  <a:cubicBezTo>
                    <a:pt x="174" y="288"/>
                    <a:pt x="174" y="288"/>
                    <a:pt x="174" y="288"/>
                  </a:cubicBezTo>
                  <a:cubicBezTo>
                    <a:pt x="174" y="288"/>
                    <a:pt x="174" y="288"/>
                    <a:pt x="174" y="288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71" y="287"/>
                    <a:pt x="171" y="287"/>
                    <a:pt x="171" y="287"/>
                  </a:cubicBezTo>
                  <a:cubicBezTo>
                    <a:pt x="171" y="287"/>
                    <a:pt x="171" y="287"/>
                    <a:pt x="171" y="287"/>
                  </a:cubicBezTo>
                  <a:cubicBezTo>
                    <a:pt x="170" y="287"/>
                    <a:pt x="170" y="287"/>
                    <a:pt x="170" y="287"/>
                  </a:cubicBezTo>
                  <a:cubicBezTo>
                    <a:pt x="169" y="287"/>
                    <a:pt x="169" y="287"/>
                    <a:pt x="169" y="287"/>
                  </a:cubicBezTo>
                  <a:cubicBezTo>
                    <a:pt x="168" y="287"/>
                    <a:pt x="168" y="287"/>
                    <a:pt x="168" y="287"/>
                  </a:cubicBezTo>
                  <a:cubicBezTo>
                    <a:pt x="168" y="286"/>
                    <a:pt x="168" y="286"/>
                    <a:pt x="168" y="286"/>
                  </a:cubicBezTo>
                  <a:cubicBezTo>
                    <a:pt x="167" y="286"/>
                    <a:pt x="167" y="286"/>
                    <a:pt x="167" y="286"/>
                  </a:cubicBezTo>
                  <a:cubicBezTo>
                    <a:pt x="165" y="286"/>
                    <a:pt x="165" y="286"/>
                    <a:pt x="165" y="286"/>
                  </a:cubicBezTo>
                  <a:cubicBezTo>
                    <a:pt x="165" y="285"/>
                    <a:pt x="165" y="285"/>
                    <a:pt x="165" y="285"/>
                  </a:cubicBezTo>
                  <a:cubicBezTo>
                    <a:pt x="164" y="285"/>
                    <a:pt x="164" y="285"/>
                    <a:pt x="164" y="285"/>
                  </a:cubicBezTo>
                  <a:cubicBezTo>
                    <a:pt x="163" y="284"/>
                    <a:pt x="163" y="284"/>
                    <a:pt x="163" y="284"/>
                  </a:cubicBezTo>
                  <a:cubicBezTo>
                    <a:pt x="162" y="284"/>
                    <a:pt x="162" y="284"/>
                    <a:pt x="162" y="284"/>
                  </a:cubicBezTo>
                  <a:cubicBezTo>
                    <a:pt x="162" y="284"/>
                    <a:pt x="162" y="284"/>
                    <a:pt x="162" y="284"/>
                  </a:cubicBezTo>
                  <a:cubicBezTo>
                    <a:pt x="161" y="284"/>
                    <a:pt x="161" y="284"/>
                    <a:pt x="161" y="284"/>
                  </a:cubicBezTo>
                  <a:cubicBezTo>
                    <a:pt x="160" y="284"/>
                    <a:pt x="160" y="284"/>
                    <a:pt x="160" y="284"/>
                  </a:cubicBezTo>
                  <a:cubicBezTo>
                    <a:pt x="160" y="284"/>
                    <a:pt x="160" y="284"/>
                    <a:pt x="160" y="284"/>
                  </a:cubicBezTo>
                  <a:cubicBezTo>
                    <a:pt x="159" y="284"/>
                    <a:pt x="159" y="284"/>
                    <a:pt x="159" y="284"/>
                  </a:cubicBezTo>
                  <a:cubicBezTo>
                    <a:pt x="159" y="283"/>
                    <a:pt x="159" y="283"/>
                    <a:pt x="159" y="283"/>
                  </a:cubicBezTo>
                  <a:cubicBezTo>
                    <a:pt x="158" y="283"/>
                    <a:pt x="158" y="283"/>
                    <a:pt x="158" y="283"/>
                  </a:cubicBezTo>
                  <a:cubicBezTo>
                    <a:pt x="158" y="283"/>
                    <a:pt x="158" y="283"/>
                    <a:pt x="158" y="283"/>
                  </a:cubicBezTo>
                  <a:cubicBezTo>
                    <a:pt x="157" y="282"/>
                    <a:pt x="157" y="282"/>
                    <a:pt x="157" y="282"/>
                  </a:cubicBezTo>
                  <a:cubicBezTo>
                    <a:pt x="157" y="282"/>
                    <a:pt x="157" y="282"/>
                    <a:pt x="157" y="282"/>
                  </a:cubicBezTo>
                  <a:cubicBezTo>
                    <a:pt x="156" y="281"/>
                    <a:pt x="156" y="281"/>
                    <a:pt x="156" y="281"/>
                  </a:cubicBezTo>
                  <a:cubicBezTo>
                    <a:pt x="155" y="281"/>
                    <a:pt x="155" y="281"/>
                    <a:pt x="155" y="281"/>
                  </a:cubicBezTo>
                  <a:cubicBezTo>
                    <a:pt x="154" y="281"/>
                    <a:pt x="154" y="281"/>
                    <a:pt x="154" y="281"/>
                  </a:cubicBezTo>
                  <a:lnTo>
                    <a:pt x="39" y="27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0" name="Freeform 162"/>
            <p:cNvSpPr>
              <a:spLocks noEditPoints="1"/>
            </p:cNvSpPr>
            <p:nvPr/>
          </p:nvSpPr>
          <p:spPr bwMode="auto">
            <a:xfrm>
              <a:off x="815256" y="1047881"/>
              <a:ext cx="1133522" cy="787418"/>
            </a:xfrm>
            <a:custGeom>
              <a:avLst/>
              <a:gdLst>
                <a:gd name="T0" fmla="*/ 209 w 238"/>
                <a:gd name="T1" fmla="*/ 133 h 165"/>
                <a:gd name="T2" fmla="*/ 234 w 238"/>
                <a:gd name="T3" fmla="*/ 28 h 165"/>
                <a:gd name="T4" fmla="*/ 219 w 238"/>
                <a:gd name="T5" fmla="*/ 21 h 165"/>
                <a:gd name="T6" fmla="*/ 209 w 238"/>
                <a:gd name="T7" fmla="*/ 10 h 165"/>
                <a:gd name="T8" fmla="*/ 198 w 238"/>
                <a:gd name="T9" fmla="*/ 7 h 165"/>
                <a:gd name="T10" fmla="*/ 187 w 238"/>
                <a:gd name="T11" fmla="*/ 2 h 165"/>
                <a:gd name="T12" fmla="*/ 167 w 238"/>
                <a:gd name="T13" fmla="*/ 9 h 165"/>
                <a:gd name="T14" fmla="*/ 145 w 238"/>
                <a:gd name="T15" fmla="*/ 37 h 165"/>
                <a:gd name="T16" fmla="*/ 142 w 238"/>
                <a:gd name="T17" fmla="*/ 45 h 165"/>
                <a:gd name="T18" fmla="*/ 135 w 238"/>
                <a:gd name="T19" fmla="*/ 40 h 165"/>
                <a:gd name="T20" fmla="*/ 120 w 238"/>
                <a:gd name="T21" fmla="*/ 51 h 165"/>
                <a:gd name="T22" fmla="*/ 127 w 238"/>
                <a:gd name="T23" fmla="*/ 60 h 165"/>
                <a:gd name="T24" fmla="*/ 130 w 238"/>
                <a:gd name="T25" fmla="*/ 70 h 165"/>
                <a:gd name="T26" fmla="*/ 104 w 238"/>
                <a:gd name="T27" fmla="*/ 78 h 165"/>
                <a:gd name="T28" fmla="*/ 104 w 238"/>
                <a:gd name="T29" fmla="*/ 89 h 165"/>
                <a:gd name="T30" fmla="*/ 100 w 238"/>
                <a:gd name="T31" fmla="*/ 101 h 165"/>
                <a:gd name="T32" fmla="*/ 104 w 238"/>
                <a:gd name="T33" fmla="*/ 109 h 165"/>
                <a:gd name="T34" fmla="*/ 112 w 238"/>
                <a:gd name="T35" fmla="*/ 114 h 165"/>
                <a:gd name="T36" fmla="*/ 110 w 238"/>
                <a:gd name="T37" fmla="*/ 125 h 165"/>
                <a:gd name="T38" fmla="*/ 90 w 238"/>
                <a:gd name="T39" fmla="*/ 135 h 165"/>
                <a:gd name="T40" fmla="*/ 84 w 238"/>
                <a:gd name="T41" fmla="*/ 141 h 165"/>
                <a:gd name="T42" fmla="*/ 97 w 238"/>
                <a:gd name="T43" fmla="*/ 137 h 165"/>
                <a:gd name="T44" fmla="*/ 110 w 238"/>
                <a:gd name="T45" fmla="*/ 132 h 165"/>
                <a:gd name="T46" fmla="*/ 127 w 238"/>
                <a:gd name="T47" fmla="*/ 123 h 165"/>
                <a:gd name="T48" fmla="*/ 138 w 238"/>
                <a:gd name="T49" fmla="*/ 112 h 165"/>
                <a:gd name="T50" fmla="*/ 159 w 238"/>
                <a:gd name="T51" fmla="*/ 100 h 165"/>
                <a:gd name="T52" fmla="*/ 143 w 238"/>
                <a:gd name="T53" fmla="*/ 115 h 165"/>
                <a:gd name="T54" fmla="*/ 154 w 238"/>
                <a:gd name="T55" fmla="*/ 113 h 165"/>
                <a:gd name="T56" fmla="*/ 164 w 238"/>
                <a:gd name="T57" fmla="*/ 107 h 165"/>
                <a:gd name="T58" fmla="*/ 169 w 238"/>
                <a:gd name="T59" fmla="*/ 111 h 165"/>
                <a:gd name="T60" fmla="*/ 184 w 238"/>
                <a:gd name="T61" fmla="*/ 119 h 165"/>
                <a:gd name="T62" fmla="*/ 194 w 238"/>
                <a:gd name="T63" fmla="*/ 126 h 165"/>
                <a:gd name="T64" fmla="*/ 199 w 238"/>
                <a:gd name="T65" fmla="*/ 130 h 165"/>
                <a:gd name="T66" fmla="*/ 205 w 238"/>
                <a:gd name="T67" fmla="*/ 132 h 165"/>
                <a:gd name="T68" fmla="*/ 206 w 238"/>
                <a:gd name="T69" fmla="*/ 146 h 165"/>
                <a:gd name="T70" fmla="*/ 211 w 238"/>
                <a:gd name="T71" fmla="*/ 156 h 165"/>
                <a:gd name="T72" fmla="*/ 202 w 238"/>
                <a:gd name="T73" fmla="*/ 162 h 165"/>
                <a:gd name="T74" fmla="*/ 199 w 238"/>
                <a:gd name="T75" fmla="*/ 162 h 165"/>
                <a:gd name="T76" fmla="*/ 202 w 238"/>
                <a:gd name="T77" fmla="*/ 155 h 165"/>
                <a:gd name="T78" fmla="*/ 203 w 238"/>
                <a:gd name="T79" fmla="*/ 164 h 165"/>
                <a:gd name="T80" fmla="*/ 207 w 238"/>
                <a:gd name="T81" fmla="*/ 156 h 165"/>
                <a:gd name="T82" fmla="*/ 205 w 238"/>
                <a:gd name="T83" fmla="*/ 150 h 165"/>
                <a:gd name="T84" fmla="*/ 201 w 238"/>
                <a:gd name="T85" fmla="*/ 151 h 165"/>
                <a:gd name="T86" fmla="*/ 199 w 238"/>
                <a:gd name="T87" fmla="*/ 145 h 165"/>
                <a:gd name="T88" fmla="*/ 204 w 238"/>
                <a:gd name="T89" fmla="*/ 144 h 165"/>
                <a:gd name="T90" fmla="*/ 197 w 238"/>
                <a:gd name="T91" fmla="*/ 142 h 165"/>
                <a:gd name="T92" fmla="*/ 110 w 238"/>
                <a:gd name="T93" fmla="*/ 75 h 165"/>
                <a:gd name="T94" fmla="*/ 173 w 238"/>
                <a:gd name="T95" fmla="*/ 116 h 165"/>
                <a:gd name="T96" fmla="*/ 160 w 238"/>
                <a:gd name="T97" fmla="*/ 115 h 165"/>
                <a:gd name="T98" fmla="*/ 90 w 238"/>
                <a:gd name="T99" fmla="*/ 62 h 165"/>
                <a:gd name="T100" fmla="*/ 91 w 238"/>
                <a:gd name="T101" fmla="*/ 95 h 165"/>
                <a:gd name="T102" fmla="*/ 134 w 238"/>
                <a:gd name="T103" fmla="*/ 121 h 165"/>
                <a:gd name="T104" fmla="*/ 127 w 238"/>
                <a:gd name="T105" fmla="*/ 126 h 165"/>
                <a:gd name="T106" fmla="*/ 129 w 238"/>
                <a:gd name="T107" fmla="*/ 128 h 165"/>
                <a:gd name="T108" fmla="*/ 121 w 238"/>
                <a:gd name="T109" fmla="*/ 135 h 165"/>
                <a:gd name="T110" fmla="*/ 93 w 238"/>
                <a:gd name="T111" fmla="*/ 142 h 165"/>
                <a:gd name="T112" fmla="*/ 3 w 238"/>
                <a:gd name="T113" fmla="*/ 156 h 165"/>
                <a:gd name="T114" fmla="*/ 22 w 238"/>
                <a:gd name="T115" fmla="*/ 156 h 165"/>
                <a:gd name="T116" fmla="*/ 41 w 238"/>
                <a:gd name="T117" fmla="*/ 154 h 165"/>
                <a:gd name="T118" fmla="*/ 59 w 238"/>
                <a:gd name="T119" fmla="*/ 149 h 165"/>
                <a:gd name="T120" fmla="*/ 68 w 238"/>
                <a:gd name="T121" fmla="*/ 147 h 165"/>
                <a:gd name="T122" fmla="*/ 72 w 238"/>
                <a:gd name="T123" fmla="*/ 14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8" h="165">
                  <a:moveTo>
                    <a:pt x="215" y="158"/>
                  </a:moveTo>
                  <a:cubicBezTo>
                    <a:pt x="215" y="157"/>
                    <a:pt x="215" y="157"/>
                    <a:pt x="215" y="157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4" y="155"/>
                    <a:pt x="214" y="155"/>
                    <a:pt x="214" y="155"/>
                  </a:cubicBezTo>
                  <a:cubicBezTo>
                    <a:pt x="214" y="155"/>
                    <a:pt x="214" y="155"/>
                    <a:pt x="214" y="155"/>
                  </a:cubicBezTo>
                  <a:cubicBezTo>
                    <a:pt x="214" y="154"/>
                    <a:pt x="214" y="154"/>
                    <a:pt x="214" y="154"/>
                  </a:cubicBezTo>
                  <a:cubicBezTo>
                    <a:pt x="213" y="153"/>
                    <a:pt x="213" y="153"/>
                    <a:pt x="213" y="153"/>
                  </a:cubicBezTo>
                  <a:cubicBezTo>
                    <a:pt x="212" y="153"/>
                    <a:pt x="212" y="153"/>
                    <a:pt x="212" y="153"/>
                  </a:cubicBezTo>
                  <a:cubicBezTo>
                    <a:pt x="212" y="152"/>
                    <a:pt x="212" y="152"/>
                    <a:pt x="212" y="152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10" y="147"/>
                    <a:pt x="210" y="147"/>
                    <a:pt x="210" y="147"/>
                  </a:cubicBezTo>
                  <a:cubicBezTo>
                    <a:pt x="210" y="144"/>
                    <a:pt x="210" y="144"/>
                    <a:pt x="210" y="144"/>
                  </a:cubicBezTo>
                  <a:cubicBezTo>
                    <a:pt x="210" y="141"/>
                    <a:pt x="210" y="141"/>
                    <a:pt x="210" y="141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10" y="138"/>
                    <a:pt x="210" y="138"/>
                    <a:pt x="210" y="138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6"/>
                    <a:pt x="210" y="136"/>
                    <a:pt x="210" y="136"/>
                  </a:cubicBezTo>
                  <a:cubicBezTo>
                    <a:pt x="210" y="135"/>
                    <a:pt x="210" y="135"/>
                    <a:pt x="210" y="135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8" y="131"/>
                    <a:pt x="208" y="131"/>
                    <a:pt x="208" y="131"/>
                  </a:cubicBezTo>
                  <a:cubicBezTo>
                    <a:pt x="208" y="131"/>
                    <a:pt x="208" y="131"/>
                    <a:pt x="208" y="131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208" y="126"/>
                    <a:pt x="208" y="126"/>
                    <a:pt x="208" y="126"/>
                  </a:cubicBezTo>
                  <a:cubicBezTo>
                    <a:pt x="208" y="125"/>
                    <a:pt x="208" y="125"/>
                    <a:pt x="208" y="125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06" y="125"/>
                    <a:pt x="206" y="125"/>
                    <a:pt x="206" y="125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202" y="126"/>
                    <a:pt x="202" y="126"/>
                    <a:pt x="202" y="126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199" y="129"/>
                    <a:pt x="199" y="129"/>
                    <a:pt x="199" y="129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196" y="127"/>
                    <a:pt x="196" y="127"/>
                    <a:pt x="196" y="127"/>
                  </a:cubicBezTo>
                  <a:cubicBezTo>
                    <a:pt x="195" y="122"/>
                    <a:pt x="195" y="122"/>
                    <a:pt x="195" y="122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94" y="119"/>
                    <a:pt x="194" y="119"/>
                    <a:pt x="194" y="119"/>
                  </a:cubicBezTo>
                  <a:cubicBezTo>
                    <a:pt x="195" y="117"/>
                    <a:pt x="195" y="117"/>
                    <a:pt x="195" y="117"/>
                  </a:cubicBezTo>
                  <a:cubicBezTo>
                    <a:pt x="192" y="117"/>
                    <a:pt x="192" y="117"/>
                    <a:pt x="192" y="117"/>
                  </a:cubicBezTo>
                  <a:cubicBezTo>
                    <a:pt x="191" y="118"/>
                    <a:pt x="191" y="118"/>
                    <a:pt x="191" y="118"/>
                  </a:cubicBezTo>
                  <a:cubicBezTo>
                    <a:pt x="190" y="117"/>
                    <a:pt x="190" y="117"/>
                    <a:pt x="190" y="117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238" y="33"/>
                    <a:pt x="238" y="33"/>
                    <a:pt x="238" y="33"/>
                  </a:cubicBezTo>
                  <a:cubicBezTo>
                    <a:pt x="238" y="32"/>
                    <a:pt x="238" y="32"/>
                    <a:pt x="238" y="32"/>
                  </a:cubicBezTo>
                  <a:cubicBezTo>
                    <a:pt x="237" y="32"/>
                    <a:pt x="237" y="32"/>
                    <a:pt x="237" y="32"/>
                  </a:cubicBezTo>
                  <a:cubicBezTo>
                    <a:pt x="236" y="32"/>
                    <a:pt x="236" y="32"/>
                    <a:pt x="236" y="32"/>
                  </a:cubicBezTo>
                  <a:cubicBezTo>
                    <a:pt x="236" y="32"/>
                    <a:pt x="236" y="32"/>
                    <a:pt x="236" y="32"/>
                  </a:cubicBezTo>
                  <a:cubicBezTo>
                    <a:pt x="236" y="30"/>
                    <a:pt x="236" y="30"/>
                    <a:pt x="236" y="30"/>
                  </a:cubicBezTo>
                  <a:cubicBezTo>
                    <a:pt x="235" y="29"/>
                    <a:pt x="235" y="29"/>
                    <a:pt x="235" y="29"/>
                  </a:cubicBezTo>
                  <a:cubicBezTo>
                    <a:pt x="235" y="29"/>
                    <a:pt x="235" y="29"/>
                    <a:pt x="235" y="29"/>
                  </a:cubicBezTo>
                  <a:cubicBezTo>
                    <a:pt x="234" y="28"/>
                    <a:pt x="234" y="28"/>
                    <a:pt x="234" y="28"/>
                  </a:cubicBezTo>
                  <a:cubicBezTo>
                    <a:pt x="234" y="27"/>
                    <a:pt x="234" y="27"/>
                    <a:pt x="234" y="27"/>
                  </a:cubicBezTo>
                  <a:cubicBezTo>
                    <a:pt x="233" y="27"/>
                    <a:pt x="233" y="27"/>
                    <a:pt x="233" y="27"/>
                  </a:cubicBezTo>
                  <a:cubicBezTo>
                    <a:pt x="232" y="27"/>
                    <a:pt x="232" y="27"/>
                    <a:pt x="232" y="27"/>
                  </a:cubicBezTo>
                  <a:cubicBezTo>
                    <a:pt x="232" y="27"/>
                    <a:pt x="232" y="27"/>
                    <a:pt x="232" y="27"/>
                  </a:cubicBezTo>
                  <a:cubicBezTo>
                    <a:pt x="230" y="27"/>
                    <a:pt x="230" y="27"/>
                    <a:pt x="230" y="27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7" y="27"/>
                    <a:pt x="227" y="27"/>
                    <a:pt x="227" y="27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8" y="26"/>
                    <a:pt x="228" y="26"/>
                    <a:pt x="228" y="26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6" y="26"/>
                    <a:pt x="226" y="26"/>
                    <a:pt x="226" y="26"/>
                  </a:cubicBezTo>
                  <a:cubicBezTo>
                    <a:pt x="226" y="26"/>
                    <a:pt x="226" y="26"/>
                    <a:pt x="226" y="26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5" y="25"/>
                    <a:pt x="225" y="25"/>
                    <a:pt x="225" y="25"/>
                  </a:cubicBezTo>
                  <a:cubicBezTo>
                    <a:pt x="225" y="25"/>
                    <a:pt x="225" y="25"/>
                    <a:pt x="225" y="25"/>
                  </a:cubicBezTo>
                  <a:cubicBezTo>
                    <a:pt x="225" y="24"/>
                    <a:pt x="225" y="24"/>
                    <a:pt x="225" y="24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22" y="23"/>
                    <a:pt x="222" y="23"/>
                    <a:pt x="222" y="23"/>
                  </a:cubicBezTo>
                  <a:cubicBezTo>
                    <a:pt x="222" y="23"/>
                    <a:pt x="222" y="23"/>
                    <a:pt x="222" y="23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1" y="22"/>
                    <a:pt x="221" y="22"/>
                    <a:pt x="221" y="22"/>
                  </a:cubicBezTo>
                  <a:cubicBezTo>
                    <a:pt x="221" y="22"/>
                    <a:pt x="221" y="22"/>
                    <a:pt x="221" y="22"/>
                  </a:cubicBezTo>
                  <a:cubicBezTo>
                    <a:pt x="220" y="23"/>
                    <a:pt x="220" y="23"/>
                    <a:pt x="220" y="23"/>
                  </a:cubicBezTo>
                  <a:cubicBezTo>
                    <a:pt x="220" y="23"/>
                    <a:pt x="220" y="23"/>
                    <a:pt x="220" y="23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7" y="20"/>
                    <a:pt x="217" y="20"/>
                    <a:pt x="217" y="20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6" y="19"/>
                    <a:pt x="216" y="19"/>
                    <a:pt x="216" y="19"/>
                  </a:cubicBezTo>
                  <a:cubicBezTo>
                    <a:pt x="214" y="21"/>
                    <a:pt x="214" y="21"/>
                    <a:pt x="214" y="21"/>
                  </a:cubicBezTo>
                  <a:cubicBezTo>
                    <a:pt x="213" y="22"/>
                    <a:pt x="213" y="22"/>
                    <a:pt x="213" y="22"/>
                  </a:cubicBezTo>
                  <a:cubicBezTo>
                    <a:pt x="214" y="21"/>
                    <a:pt x="214" y="21"/>
                    <a:pt x="214" y="21"/>
                  </a:cubicBezTo>
                  <a:cubicBezTo>
                    <a:pt x="215" y="19"/>
                    <a:pt x="215" y="19"/>
                    <a:pt x="215" y="19"/>
                  </a:cubicBezTo>
                  <a:cubicBezTo>
                    <a:pt x="216" y="18"/>
                    <a:pt x="216" y="18"/>
                    <a:pt x="216" y="18"/>
                  </a:cubicBezTo>
                  <a:cubicBezTo>
                    <a:pt x="216" y="17"/>
                    <a:pt x="216" y="17"/>
                    <a:pt x="216" y="17"/>
                  </a:cubicBezTo>
                  <a:cubicBezTo>
                    <a:pt x="216" y="17"/>
                    <a:pt x="216" y="17"/>
                    <a:pt x="216" y="17"/>
                  </a:cubicBezTo>
                  <a:cubicBezTo>
                    <a:pt x="215" y="16"/>
                    <a:pt x="215" y="16"/>
                    <a:pt x="215" y="16"/>
                  </a:cubicBezTo>
                  <a:cubicBezTo>
                    <a:pt x="214" y="16"/>
                    <a:pt x="214" y="16"/>
                    <a:pt x="214" y="16"/>
                  </a:cubicBezTo>
                  <a:cubicBezTo>
                    <a:pt x="213" y="17"/>
                    <a:pt x="213" y="17"/>
                    <a:pt x="213" y="17"/>
                  </a:cubicBezTo>
                  <a:cubicBezTo>
                    <a:pt x="212" y="17"/>
                    <a:pt x="212" y="17"/>
                    <a:pt x="212" y="17"/>
                  </a:cubicBezTo>
                  <a:cubicBezTo>
                    <a:pt x="211" y="17"/>
                    <a:pt x="211" y="17"/>
                    <a:pt x="211" y="17"/>
                  </a:cubicBezTo>
                  <a:cubicBezTo>
                    <a:pt x="210" y="17"/>
                    <a:pt x="210" y="17"/>
                    <a:pt x="210" y="17"/>
                  </a:cubicBezTo>
                  <a:cubicBezTo>
                    <a:pt x="209" y="18"/>
                    <a:pt x="209" y="18"/>
                    <a:pt x="209" y="18"/>
                  </a:cubicBezTo>
                  <a:cubicBezTo>
                    <a:pt x="208" y="19"/>
                    <a:pt x="208" y="19"/>
                    <a:pt x="208" y="19"/>
                  </a:cubicBezTo>
                  <a:cubicBezTo>
                    <a:pt x="209" y="18"/>
                    <a:pt x="209" y="18"/>
                    <a:pt x="209" y="18"/>
                  </a:cubicBezTo>
                  <a:cubicBezTo>
                    <a:pt x="209" y="17"/>
                    <a:pt x="209" y="17"/>
                    <a:pt x="209" y="17"/>
                  </a:cubicBezTo>
                  <a:cubicBezTo>
                    <a:pt x="209" y="16"/>
                    <a:pt x="209" y="16"/>
                    <a:pt x="209" y="16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207" y="15"/>
                    <a:pt x="207" y="15"/>
                    <a:pt x="207" y="15"/>
                  </a:cubicBezTo>
                  <a:cubicBezTo>
                    <a:pt x="207" y="14"/>
                    <a:pt x="207" y="14"/>
                    <a:pt x="207" y="14"/>
                  </a:cubicBezTo>
                  <a:cubicBezTo>
                    <a:pt x="208" y="14"/>
                    <a:pt x="208" y="14"/>
                    <a:pt x="208" y="14"/>
                  </a:cubicBezTo>
                  <a:cubicBezTo>
                    <a:pt x="209" y="14"/>
                    <a:pt x="209" y="14"/>
                    <a:pt x="209" y="14"/>
                  </a:cubicBezTo>
                  <a:cubicBezTo>
                    <a:pt x="209" y="14"/>
                    <a:pt x="209" y="14"/>
                    <a:pt x="209" y="14"/>
                  </a:cubicBezTo>
                  <a:cubicBezTo>
                    <a:pt x="207" y="13"/>
                    <a:pt x="207" y="13"/>
                    <a:pt x="207" y="13"/>
                  </a:cubicBezTo>
                  <a:cubicBezTo>
                    <a:pt x="207" y="12"/>
                    <a:pt x="207" y="12"/>
                    <a:pt x="207" y="12"/>
                  </a:cubicBezTo>
                  <a:cubicBezTo>
                    <a:pt x="207" y="11"/>
                    <a:pt x="207" y="11"/>
                    <a:pt x="207" y="11"/>
                  </a:cubicBezTo>
                  <a:cubicBezTo>
                    <a:pt x="208" y="11"/>
                    <a:pt x="208" y="11"/>
                    <a:pt x="208" y="11"/>
                  </a:cubicBezTo>
                  <a:cubicBezTo>
                    <a:pt x="209" y="10"/>
                    <a:pt x="209" y="10"/>
                    <a:pt x="209" y="10"/>
                  </a:cubicBezTo>
                  <a:cubicBezTo>
                    <a:pt x="208" y="10"/>
                    <a:pt x="208" y="10"/>
                    <a:pt x="208" y="10"/>
                  </a:cubicBezTo>
                  <a:cubicBezTo>
                    <a:pt x="208" y="9"/>
                    <a:pt x="208" y="9"/>
                    <a:pt x="208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6" y="8"/>
                    <a:pt x="206" y="8"/>
                    <a:pt x="206" y="8"/>
                  </a:cubicBezTo>
                  <a:cubicBezTo>
                    <a:pt x="205" y="8"/>
                    <a:pt x="205" y="8"/>
                    <a:pt x="205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3" y="8"/>
                    <a:pt x="203" y="8"/>
                    <a:pt x="203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7"/>
                    <a:pt x="202" y="7"/>
                    <a:pt x="202" y="7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4"/>
                    <a:pt x="202" y="4"/>
                    <a:pt x="202" y="4"/>
                  </a:cubicBezTo>
                  <a:cubicBezTo>
                    <a:pt x="202" y="4"/>
                    <a:pt x="202" y="4"/>
                    <a:pt x="202" y="4"/>
                  </a:cubicBezTo>
                  <a:cubicBezTo>
                    <a:pt x="201" y="5"/>
                    <a:pt x="201" y="5"/>
                    <a:pt x="201" y="5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0" y="5"/>
                    <a:pt x="200" y="5"/>
                    <a:pt x="200" y="5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7"/>
                    <a:pt x="199" y="7"/>
                    <a:pt x="199" y="7"/>
                  </a:cubicBezTo>
                  <a:cubicBezTo>
                    <a:pt x="199" y="7"/>
                    <a:pt x="199" y="7"/>
                    <a:pt x="199" y="7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8" y="7"/>
                    <a:pt x="198" y="7"/>
                    <a:pt x="198" y="7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9"/>
                    <a:pt x="197" y="9"/>
                    <a:pt x="197" y="9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8" y="7"/>
                    <a:pt x="198" y="7"/>
                    <a:pt x="198" y="7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196" y="7"/>
                    <a:pt x="196" y="7"/>
                    <a:pt x="196" y="7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195" y="6"/>
                    <a:pt x="195" y="6"/>
                    <a:pt x="195" y="6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6" y="5"/>
                    <a:pt x="196" y="5"/>
                    <a:pt x="196" y="5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8" y="5"/>
                    <a:pt x="198" y="5"/>
                    <a:pt x="198" y="5"/>
                  </a:cubicBezTo>
                  <a:cubicBezTo>
                    <a:pt x="199" y="5"/>
                    <a:pt x="199" y="5"/>
                    <a:pt x="199" y="5"/>
                  </a:cubicBezTo>
                  <a:cubicBezTo>
                    <a:pt x="200" y="5"/>
                    <a:pt x="200" y="5"/>
                    <a:pt x="200" y="5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0" y="2"/>
                    <a:pt x="200" y="2"/>
                    <a:pt x="200" y="2"/>
                  </a:cubicBezTo>
                  <a:cubicBezTo>
                    <a:pt x="200" y="2"/>
                    <a:pt x="200" y="2"/>
                    <a:pt x="200" y="2"/>
                  </a:cubicBezTo>
                  <a:cubicBezTo>
                    <a:pt x="199" y="2"/>
                    <a:pt x="199" y="2"/>
                    <a:pt x="199" y="2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5" y="2"/>
                    <a:pt x="195" y="2"/>
                    <a:pt x="195" y="2"/>
                  </a:cubicBezTo>
                  <a:cubicBezTo>
                    <a:pt x="193" y="3"/>
                    <a:pt x="193" y="3"/>
                    <a:pt x="193" y="3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7" y="2"/>
                    <a:pt x="187" y="2"/>
                    <a:pt x="187" y="2"/>
                  </a:cubicBezTo>
                  <a:cubicBezTo>
                    <a:pt x="186" y="3"/>
                    <a:pt x="186" y="3"/>
                    <a:pt x="186" y="3"/>
                  </a:cubicBezTo>
                  <a:cubicBezTo>
                    <a:pt x="186" y="3"/>
                    <a:pt x="186" y="3"/>
                    <a:pt x="186" y="3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2" y="3"/>
                    <a:pt x="182" y="3"/>
                    <a:pt x="182" y="3"/>
                  </a:cubicBezTo>
                  <a:cubicBezTo>
                    <a:pt x="181" y="4"/>
                    <a:pt x="181" y="4"/>
                    <a:pt x="181" y="4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2" y="5"/>
                    <a:pt x="182" y="5"/>
                    <a:pt x="182" y="5"/>
                  </a:cubicBezTo>
                  <a:cubicBezTo>
                    <a:pt x="182" y="6"/>
                    <a:pt x="182" y="6"/>
                    <a:pt x="182" y="6"/>
                  </a:cubicBezTo>
                  <a:cubicBezTo>
                    <a:pt x="181" y="6"/>
                    <a:pt x="181" y="6"/>
                    <a:pt x="181" y="6"/>
                  </a:cubicBezTo>
                  <a:cubicBezTo>
                    <a:pt x="180" y="6"/>
                    <a:pt x="180" y="6"/>
                    <a:pt x="180" y="6"/>
                  </a:cubicBezTo>
                  <a:cubicBezTo>
                    <a:pt x="179" y="8"/>
                    <a:pt x="179" y="8"/>
                    <a:pt x="179" y="8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6" y="7"/>
                    <a:pt x="176" y="7"/>
                    <a:pt x="176" y="7"/>
                  </a:cubicBezTo>
                  <a:cubicBezTo>
                    <a:pt x="175" y="6"/>
                    <a:pt x="175" y="6"/>
                    <a:pt x="175" y="6"/>
                  </a:cubicBezTo>
                  <a:cubicBezTo>
                    <a:pt x="174" y="5"/>
                    <a:pt x="174" y="5"/>
                    <a:pt x="174" y="5"/>
                  </a:cubicBezTo>
                  <a:cubicBezTo>
                    <a:pt x="173" y="5"/>
                    <a:pt x="173" y="5"/>
                    <a:pt x="173" y="5"/>
                  </a:cubicBezTo>
                  <a:cubicBezTo>
                    <a:pt x="173" y="5"/>
                    <a:pt x="173" y="5"/>
                    <a:pt x="173" y="5"/>
                  </a:cubicBezTo>
                  <a:cubicBezTo>
                    <a:pt x="173" y="6"/>
                    <a:pt x="173" y="6"/>
                    <a:pt x="173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5" y="7"/>
                    <a:pt x="175" y="7"/>
                    <a:pt x="175" y="7"/>
                  </a:cubicBezTo>
                  <a:cubicBezTo>
                    <a:pt x="174" y="7"/>
                    <a:pt x="174" y="7"/>
                    <a:pt x="174" y="7"/>
                  </a:cubicBezTo>
                  <a:cubicBezTo>
                    <a:pt x="173" y="7"/>
                    <a:pt x="173" y="7"/>
                    <a:pt x="173" y="7"/>
                  </a:cubicBezTo>
                  <a:cubicBezTo>
                    <a:pt x="172" y="6"/>
                    <a:pt x="172" y="6"/>
                    <a:pt x="172" y="6"/>
                  </a:cubicBezTo>
                  <a:cubicBezTo>
                    <a:pt x="170" y="7"/>
                    <a:pt x="170" y="7"/>
                    <a:pt x="170" y="7"/>
                  </a:cubicBezTo>
                  <a:cubicBezTo>
                    <a:pt x="167" y="9"/>
                    <a:pt x="167" y="9"/>
                    <a:pt x="167" y="9"/>
                  </a:cubicBezTo>
                  <a:cubicBezTo>
                    <a:pt x="165" y="10"/>
                    <a:pt x="165" y="10"/>
                    <a:pt x="165" y="10"/>
                  </a:cubicBezTo>
                  <a:cubicBezTo>
                    <a:pt x="163" y="11"/>
                    <a:pt x="163" y="11"/>
                    <a:pt x="163" y="11"/>
                  </a:cubicBezTo>
                  <a:cubicBezTo>
                    <a:pt x="161" y="13"/>
                    <a:pt x="161" y="13"/>
                    <a:pt x="161" y="13"/>
                  </a:cubicBezTo>
                  <a:cubicBezTo>
                    <a:pt x="159" y="14"/>
                    <a:pt x="159" y="14"/>
                    <a:pt x="159" y="14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3" y="17"/>
                    <a:pt x="153" y="17"/>
                    <a:pt x="153" y="17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50" y="16"/>
                    <a:pt x="150" y="16"/>
                    <a:pt x="150" y="16"/>
                  </a:cubicBezTo>
                  <a:cubicBezTo>
                    <a:pt x="149" y="15"/>
                    <a:pt x="149" y="15"/>
                    <a:pt x="149" y="15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46" y="14"/>
                    <a:pt x="146" y="14"/>
                    <a:pt x="146" y="14"/>
                  </a:cubicBezTo>
                  <a:cubicBezTo>
                    <a:pt x="146" y="15"/>
                    <a:pt x="146" y="15"/>
                    <a:pt x="146" y="15"/>
                  </a:cubicBezTo>
                  <a:cubicBezTo>
                    <a:pt x="145" y="15"/>
                    <a:pt x="145" y="15"/>
                    <a:pt x="145" y="15"/>
                  </a:cubicBezTo>
                  <a:cubicBezTo>
                    <a:pt x="143" y="17"/>
                    <a:pt x="143" y="17"/>
                    <a:pt x="143" y="17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41" y="20"/>
                    <a:pt x="141" y="20"/>
                    <a:pt x="141" y="20"/>
                  </a:cubicBezTo>
                  <a:cubicBezTo>
                    <a:pt x="141" y="20"/>
                    <a:pt x="141" y="20"/>
                    <a:pt x="141" y="20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42" y="25"/>
                    <a:pt x="142" y="25"/>
                    <a:pt x="142" y="25"/>
                  </a:cubicBezTo>
                  <a:cubicBezTo>
                    <a:pt x="143" y="27"/>
                    <a:pt x="143" y="27"/>
                    <a:pt x="143" y="27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2" y="34"/>
                    <a:pt x="142" y="34"/>
                    <a:pt x="142" y="34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143" y="37"/>
                    <a:pt x="143" y="37"/>
                    <a:pt x="143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8"/>
                    <a:pt x="145" y="38"/>
                    <a:pt x="145" y="38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6" y="39"/>
                    <a:pt x="146" y="39"/>
                    <a:pt x="146" y="39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45" y="43"/>
                    <a:pt x="145" y="43"/>
                    <a:pt x="145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1" y="45"/>
                    <a:pt x="151" y="45"/>
                    <a:pt x="151" y="45"/>
                  </a:cubicBezTo>
                  <a:cubicBezTo>
                    <a:pt x="151" y="46"/>
                    <a:pt x="151" y="46"/>
                    <a:pt x="151" y="46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8" y="46"/>
                    <a:pt x="148" y="46"/>
                    <a:pt x="148" y="46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6" y="45"/>
                    <a:pt x="146" y="45"/>
                    <a:pt x="146" y="45"/>
                  </a:cubicBezTo>
                  <a:cubicBezTo>
                    <a:pt x="146" y="44"/>
                    <a:pt x="146" y="44"/>
                    <a:pt x="146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44" y="42"/>
                    <a:pt x="144" y="42"/>
                    <a:pt x="144" y="42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43" y="42"/>
                    <a:pt x="143" y="42"/>
                    <a:pt x="143" y="42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2" y="44"/>
                    <a:pt x="142" y="44"/>
                    <a:pt x="142" y="44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4" y="44"/>
                    <a:pt x="144" y="44"/>
                    <a:pt x="144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5" y="45"/>
                    <a:pt x="145" y="45"/>
                    <a:pt x="145" y="45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4" y="47"/>
                    <a:pt x="144" y="47"/>
                    <a:pt x="144" y="47"/>
                  </a:cubicBezTo>
                  <a:cubicBezTo>
                    <a:pt x="143" y="48"/>
                    <a:pt x="143" y="48"/>
                    <a:pt x="143" y="4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3" y="45"/>
                    <a:pt x="143" y="45"/>
                    <a:pt x="143" y="45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41" y="47"/>
                    <a:pt x="141" y="47"/>
                    <a:pt x="141" y="47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8"/>
                    <a:pt x="140" y="48"/>
                    <a:pt x="140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9" y="47"/>
                    <a:pt x="139" y="47"/>
                    <a:pt x="139" y="47"/>
                  </a:cubicBezTo>
                  <a:cubicBezTo>
                    <a:pt x="138" y="47"/>
                    <a:pt x="138" y="47"/>
                    <a:pt x="138" y="47"/>
                  </a:cubicBezTo>
                  <a:cubicBezTo>
                    <a:pt x="137" y="47"/>
                    <a:pt x="137" y="47"/>
                    <a:pt x="137" y="47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5" y="46"/>
                    <a:pt x="135" y="46"/>
                    <a:pt x="135" y="46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3" y="44"/>
                    <a:pt x="133" y="44"/>
                    <a:pt x="133" y="44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5" y="42"/>
                    <a:pt x="135" y="42"/>
                    <a:pt x="135" y="42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5" y="40"/>
                    <a:pt x="135" y="40"/>
                    <a:pt x="135" y="40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33" y="39"/>
                    <a:pt x="133" y="39"/>
                    <a:pt x="133" y="39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8" y="42"/>
                    <a:pt x="128" y="42"/>
                    <a:pt x="128" y="42"/>
                  </a:cubicBezTo>
                  <a:cubicBezTo>
                    <a:pt x="128" y="43"/>
                    <a:pt x="128" y="43"/>
                    <a:pt x="128" y="43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19" y="43"/>
                    <a:pt x="119" y="43"/>
                    <a:pt x="119" y="43"/>
                  </a:cubicBezTo>
                  <a:cubicBezTo>
                    <a:pt x="119" y="44"/>
                    <a:pt x="119" y="44"/>
                    <a:pt x="119" y="44"/>
                  </a:cubicBezTo>
                  <a:cubicBezTo>
                    <a:pt x="118" y="44"/>
                    <a:pt x="118" y="44"/>
                    <a:pt x="118" y="44"/>
                  </a:cubicBezTo>
                  <a:cubicBezTo>
                    <a:pt x="117" y="44"/>
                    <a:pt x="117" y="44"/>
                    <a:pt x="117" y="44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14" y="46"/>
                    <a:pt x="114" y="46"/>
                    <a:pt x="114" y="46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16" y="49"/>
                    <a:pt x="116" y="49"/>
                    <a:pt x="116" y="49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20" y="51"/>
                    <a:pt x="120" y="51"/>
                    <a:pt x="120" y="51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6" y="52"/>
                    <a:pt x="116" y="52"/>
                    <a:pt x="116" y="52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4" y="55"/>
                    <a:pt x="114" y="55"/>
                    <a:pt x="114" y="55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115" y="59"/>
                    <a:pt x="115" y="59"/>
                    <a:pt x="115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2" y="60"/>
                    <a:pt x="122" y="60"/>
                    <a:pt x="122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0"/>
                    <a:pt x="126" y="60"/>
                    <a:pt x="126" y="60"/>
                  </a:cubicBezTo>
                  <a:cubicBezTo>
                    <a:pt x="126" y="60"/>
                    <a:pt x="126" y="60"/>
                    <a:pt x="126" y="60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1"/>
                    <a:pt x="127" y="61"/>
                    <a:pt x="127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9" y="60"/>
                    <a:pt x="129" y="60"/>
                    <a:pt x="129" y="60"/>
                  </a:cubicBezTo>
                  <a:cubicBezTo>
                    <a:pt x="131" y="59"/>
                    <a:pt x="131" y="59"/>
                    <a:pt x="131" y="5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37" y="58"/>
                    <a:pt x="137" y="58"/>
                    <a:pt x="137" y="58"/>
                  </a:cubicBezTo>
                  <a:cubicBezTo>
                    <a:pt x="137" y="58"/>
                    <a:pt x="137" y="58"/>
                    <a:pt x="137" y="58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3" y="61"/>
                    <a:pt x="133" y="61"/>
                    <a:pt x="133" y="61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1" y="69"/>
                    <a:pt x="131" y="69"/>
                    <a:pt x="131" y="69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8" y="71"/>
                    <a:pt x="128" y="71"/>
                    <a:pt x="128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70"/>
                    <a:pt x="124" y="70"/>
                    <a:pt x="124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1" y="71"/>
                    <a:pt x="121" y="71"/>
                    <a:pt x="121" y="71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116" y="73"/>
                    <a:pt x="116" y="73"/>
                    <a:pt x="116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4" y="74"/>
                    <a:pt x="114" y="74"/>
                    <a:pt x="114" y="74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7"/>
                    <a:pt x="108" y="77"/>
                    <a:pt x="108" y="77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7" y="76"/>
                    <a:pt x="107" y="76"/>
                    <a:pt x="107" y="76"/>
                  </a:cubicBezTo>
                  <a:cubicBezTo>
                    <a:pt x="106" y="76"/>
                    <a:pt x="106" y="76"/>
                    <a:pt x="106" y="76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78"/>
                    <a:pt x="105" y="78"/>
                    <a:pt x="105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99" y="81"/>
                    <a:pt x="99" y="81"/>
                    <a:pt x="99" y="81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98" y="87"/>
                    <a:pt x="98" y="87"/>
                    <a:pt x="98" y="87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6" y="88"/>
                    <a:pt x="106" y="88"/>
                    <a:pt x="106" y="88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5" y="89"/>
                    <a:pt x="105" y="89"/>
                    <a:pt x="105" y="89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99" y="92"/>
                    <a:pt x="99" y="92"/>
                    <a:pt x="99" y="92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7" y="99"/>
                    <a:pt x="97" y="99"/>
                    <a:pt x="97" y="99"/>
                  </a:cubicBezTo>
                  <a:cubicBezTo>
                    <a:pt x="98" y="99"/>
                    <a:pt x="98" y="99"/>
                    <a:pt x="98" y="99"/>
                  </a:cubicBezTo>
                  <a:cubicBezTo>
                    <a:pt x="98" y="100"/>
                    <a:pt x="98" y="100"/>
                    <a:pt x="98" y="100"/>
                  </a:cubicBezTo>
                  <a:cubicBezTo>
                    <a:pt x="97" y="100"/>
                    <a:pt x="97" y="100"/>
                    <a:pt x="97" y="100"/>
                  </a:cubicBezTo>
                  <a:cubicBezTo>
                    <a:pt x="96" y="100"/>
                    <a:pt x="96" y="100"/>
                    <a:pt x="96" y="100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5" y="101"/>
                    <a:pt x="105" y="101"/>
                    <a:pt x="105" y="101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04" y="111"/>
                    <a:pt x="104" y="111"/>
                    <a:pt x="104" y="111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7" y="110"/>
                    <a:pt x="107" y="110"/>
                    <a:pt x="107" y="110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2"/>
                    <a:pt x="107" y="112"/>
                    <a:pt x="107" y="112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0" y="116"/>
                    <a:pt x="110" y="116"/>
                    <a:pt x="110" y="116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1" y="116"/>
                    <a:pt x="111" y="116"/>
                    <a:pt x="111" y="116"/>
                  </a:cubicBezTo>
                  <a:cubicBezTo>
                    <a:pt x="111" y="115"/>
                    <a:pt x="111" y="115"/>
                    <a:pt x="111" y="115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5" y="112"/>
                    <a:pt x="115" y="112"/>
                    <a:pt x="115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15" y="115"/>
                    <a:pt x="115" y="115"/>
                    <a:pt x="115" y="115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0" y="114"/>
                    <a:pt x="120" y="114"/>
                    <a:pt x="120" y="114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19" y="115"/>
                    <a:pt x="119" y="115"/>
                    <a:pt x="119" y="115"/>
                  </a:cubicBezTo>
                  <a:cubicBezTo>
                    <a:pt x="117" y="116"/>
                    <a:pt x="117" y="116"/>
                    <a:pt x="117" y="116"/>
                  </a:cubicBezTo>
                  <a:cubicBezTo>
                    <a:pt x="115" y="117"/>
                    <a:pt x="115" y="117"/>
                    <a:pt x="115" y="117"/>
                  </a:cubicBezTo>
                  <a:cubicBezTo>
                    <a:pt x="115" y="118"/>
                    <a:pt x="115" y="118"/>
                    <a:pt x="115" y="118"/>
                  </a:cubicBezTo>
                  <a:cubicBezTo>
                    <a:pt x="115" y="119"/>
                    <a:pt x="115" y="119"/>
                    <a:pt x="115" y="119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6" y="120"/>
                    <a:pt x="116" y="120"/>
                    <a:pt x="116" y="120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13" y="122"/>
                    <a:pt x="113" y="122"/>
                    <a:pt x="113" y="122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11" y="124"/>
                    <a:pt x="111" y="124"/>
                    <a:pt x="111" y="124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0" y="125"/>
                    <a:pt x="110" y="125"/>
                    <a:pt x="110" y="125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7" y="127"/>
                    <a:pt x="107" y="127"/>
                    <a:pt x="107" y="127"/>
                  </a:cubicBezTo>
                  <a:cubicBezTo>
                    <a:pt x="107" y="127"/>
                    <a:pt x="107" y="127"/>
                    <a:pt x="107" y="127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4" y="129"/>
                    <a:pt x="104" y="129"/>
                    <a:pt x="104" y="129"/>
                  </a:cubicBezTo>
                  <a:cubicBezTo>
                    <a:pt x="104" y="130"/>
                    <a:pt x="104" y="130"/>
                    <a:pt x="104" y="130"/>
                  </a:cubicBezTo>
                  <a:cubicBezTo>
                    <a:pt x="104" y="130"/>
                    <a:pt x="104" y="130"/>
                    <a:pt x="104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2" y="129"/>
                    <a:pt x="102" y="129"/>
                    <a:pt x="102" y="129"/>
                  </a:cubicBezTo>
                  <a:cubicBezTo>
                    <a:pt x="101" y="130"/>
                    <a:pt x="101" y="130"/>
                    <a:pt x="101" y="130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98" y="131"/>
                    <a:pt x="98" y="131"/>
                    <a:pt x="98" y="131"/>
                  </a:cubicBezTo>
                  <a:cubicBezTo>
                    <a:pt x="97" y="132"/>
                    <a:pt x="97" y="132"/>
                    <a:pt x="97" y="132"/>
                  </a:cubicBezTo>
                  <a:cubicBezTo>
                    <a:pt x="95" y="133"/>
                    <a:pt x="95" y="133"/>
                    <a:pt x="95" y="133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1" y="137"/>
                    <a:pt x="91" y="137"/>
                    <a:pt x="91" y="137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89" y="135"/>
                    <a:pt x="89" y="135"/>
                    <a:pt x="89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6"/>
                    <a:pt x="87" y="136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85" y="137"/>
                    <a:pt x="85" y="137"/>
                    <a:pt x="85" y="137"/>
                  </a:cubicBezTo>
                  <a:cubicBezTo>
                    <a:pt x="84" y="137"/>
                    <a:pt x="84" y="137"/>
                    <a:pt x="84" y="137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1" y="139"/>
                    <a:pt x="81" y="139"/>
                    <a:pt x="81" y="139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79" y="140"/>
                    <a:pt x="79" y="140"/>
                    <a:pt x="79" y="140"/>
                  </a:cubicBezTo>
                  <a:cubicBezTo>
                    <a:pt x="79" y="140"/>
                    <a:pt x="79" y="140"/>
                    <a:pt x="79" y="140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9" y="142"/>
                    <a:pt x="79" y="142"/>
                    <a:pt x="79" y="142"/>
                  </a:cubicBezTo>
                  <a:cubicBezTo>
                    <a:pt x="79" y="142"/>
                    <a:pt x="79" y="142"/>
                    <a:pt x="79" y="142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1" y="142"/>
                    <a:pt x="81" y="142"/>
                    <a:pt x="81" y="142"/>
                  </a:cubicBezTo>
                  <a:cubicBezTo>
                    <a:pt x="81" y="141"/>
                    <a:pt x="81" y="141"/>
                    <a:pt x="81" y="141"/>
                  </a:cubicBezTo>
                  <a:cubicBezTo>
                    <a:pt x="82" y="140"/>
                    <a:pt x="82" y="140"/>
                    <a:pt x="82" y="140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7" y="138"/>
                    <a:pt x="87" y="138"/>
                    <a:pt x="87" y="138"/>
                  </a:cubicBezTo>
                  <a:cubicBezTo>
                    <a:pt x="88" y="137"/>
                    <a:pt x="88" y="137"/>
                    <a:pt x="88" y="137"/>
                  </a:cubicBezTo>
                  <a:cubicBezTo>
                    <a:pt x="88" y="137"/>
                    <a:pt x="88" y="137"/>
                    <a:pt x="88" y="137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89" y="139"/>
                    <a:pt x="89" y="139"/>
                    <a:pt x="89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1" y="138"/>
                    <a:pt x="91" y="138"/>
                    <a:pt x="91" y="138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5" y="138"/>
                    <a:pt x="95" y="138"/>
                    <a:pt x="95" y="138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9" y="137"/>
                    <a:pt x="99" y="137"/>
                    <a:pt x="99" y="137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1" y="135"/>
                    <a:pt x="101" y="135"/>
                    <a:pt x="101" y="135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4" y="134"/>
                    <a:pt x="104" y="134"/>
                    <a:pt x="104" y="134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2"/>
                    <a:pt x="106" y="132"/>
                    <a:pt x="106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0"/>
                    <a:pt x="109" y="130"/>
                    <a:pt x="109" y="130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15" y="128"/>
                    <a:pt x="115" y="128"/>
                    <a:pt x="115" y="128"/>
                  </a:cubicBezTo>
                  <a:cubicBezTo>
                    <a:pt x="115" y="128"/>
                    <a:pt x="115" y="128"/>
                    <a:pt x="115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15" y="127"/>
                    <a:pt x="115" y="127"/>
                    <a:pt x="115" y="127"/>
                  </a:cubicBezTo>
                  <a:cubicBezTo>
                    <a:pt x="116" y="127"/>
                    <a:pt x="116" y="127"/>
                    <a:pt x="116" y="127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9" y="125"/>
                    <a:pt x="119" y="125"/>
                    <a:pt x="119" y="125"/>
                  </a:cubicBezTo>
                  <a:cubicBezTo>
                    <a:pt x="119" y="125"/>
                    <a:pt x="119" y="125"/>
                    <a:pt x="119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4"/>
                    <a:pt x="120" y="124"/>
                    <a:pt x="120" y="124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1" y="125"/>
                    <a:pt x="121" y="125"/>
                    <a:pt x="121" y="125"/>
                  </a:cubicBezTo>
                  <a:cubicBezTo>
                    <a:pt x="121" y="125"/>
                    <a:pt x="121" y="125"/>
                    <a:pt x="121" y="125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5" y="123"/>
                    <a:pt x="125" y="123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2" y="119"/>
                    <a:pt x="132" y="119"/>
                    <a:pt x="132" y="119"/>
                  </a:cubicBezTo>
                  <a:cubicBezTo>
                    <a:pt x="132" y="118"/>
                    <a:pt x="132" y="118"/>
                    <a:pt x="132" y="118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4" y="117"/>
                    <a:pt x="134" y="117"/>
                    <a:pt x="134" y="117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3" y="116"/>
                    <a:pt x="133" y="116"/>
                    <a:pt x="133" y="116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7" y="112"/>
                    <a:pt x="137" y="112"/>
                    <a:pt x="137" y="112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40" y="110"/>
                    <a:pt x="140" y="110"/>
                    <a:pt x="140" y="110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2" y="108"/>
                    <a:pt x="142" y="108"/>
                    <a:pt x="142" y="108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07"/>
                    <a:pt x="139" y="107"/>
                    <a:pt x="139" y="107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41" y="107"/>
                    <a:pt x="141" y="107"/>
                    <a:pt x="141" y="107"/>
                  </a:cubicBezTo>
                  <a:cubicBezTo>
                    <a:pt x="142" y="107"/>
                    <a:pt x="142" y="107"/>
                    <a:pt x="142" y="107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4" y="107"/>
                    <a:pt x="144" y="107"/>
                    <a:pt x="144" y="107"/>
                  </a:cubicBezTo>
                  <a:cubicBezTo>
                    <a:pt x="144" y="106"/>
                    <a:pt x="144" y="106"/>
                    <a:pt x="144" y="106"/>
                  </a:cubicBezTo>
                  <a:cubicBezTo>
                    <a:pt x="146" y="105"/>
                    <a:pt x="146" y="105"/>
                    <a:pt x="146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3" y="101"/>
                    <a:pt x="153" y="101"/>
                    <a:pt x="153" y="101"/>
                  </a:cubicBezTo>
                  <a:cubicBezTo>
                    <a:pt x="155" y="100"/>
                    <a:pt x="155" y="100"/>
                    <a:pt x="155" y="100"/>
                  </a:cubicBezTo>
                  <a:cubicBezTo>
                    <a:pt x="156" y="99"/>
                    <a:pt x="156" y="99"/>
                    <a:pt x="156" y="99"/>
                  </a:cubicBezTo>
                  <a:cubicBezTo>
                    <a:pt x="156" y="100"/>
                    <a:pt x="156" y="100"/>
                    <a:pt x="156" y="100"/>
                  </a:cubicBezTo>
                  <a:cubicBezTo>
                    <a:pt x="156" y="101"/>
                    <a:pt x="156" y="101"/>
                    <a:pt x="156" y="101"/>
                  </a:cubicBezTo>
                  <a:cubicBezTo>
                    <a:pt x="156" y="101"/>
                    <a:pt x="156" y="101"/>
                    <a:pt x="156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100"/>
                    <a:pt x="161" y="100"/>
                    <a:pt x="161" y="100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59" y="101"/>
                    <a:pt x="159" y="101"/>
                    <a:pt x="159" y="101"/>
                  </a:cubicBezTo>
                  <a:cubicBezTo>
                    <a:pt x="157" y="102"/>
                    <a:pt x="157" y="102"/>
                    <a:pt x="157" y="102"/>
                  </a:cubicBezTo>
                  <a:cubicBezTo>
                    <a:pt x="157" y="103"/>
                    <a:pt x="157" y="103"/>
                    <a:pt x="157" y="103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8" y="105"/>
                    <a:pt x="158" y="105"/>
                    <a:pt x="158" y="105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6" y="104"/>
                    <a:pt x="156" y="104"/>
                    <a:pt x="156" y="104"/>
                  </a:cubicBezTo>
                  <a:cubicBezTo>
                    <a:pt x="156" y="105"/>
                    <a:pt x="156" y="105"/>
                    <a:pt x="156" y="105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4" y="103"/>
                    <a:pt x="154" y="103"/>
                  </a:cubicBezTo>
                  <a:cubicBezTo>
                    <a:pt x="153" y="104"/>
                    <a:pt x="153" y="104"/>
                    <a:pt x="153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5"/>
                    <a:pt x="151" y="105"/>
                    <a:pt x="151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8" y="106"/>
                    <a:pt x="148" y="106"/>
                    <a:pt x="148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144" y="117"/>
                    <a:pt x="144" y="117"/>
                    <a:pt x="144" y="117"/>
                  </a:cubicBezTo>
                  <a:cubicBezTo>
                    <a:pt x="144" y="117"/>
                    <a:pt x="144" y="117"/>
                    <a:pt x="144" y="117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5" y="116"/>
                    <a:pt x="145" y="116"/>
                    <a:pt x="145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6" y="115"/>
                    <a:pt x="146" y="115"/>
                    <a:pt x="146" y="115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50" y="115"/>
                    <a:pt x="150" y="115"/>
                    <a:pt x="150" y="115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5" y="111"/>
                    <a:pt x="155" y="111"/>
                    <a:pt x="155" y="111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5" y="113"/>
                    <a:pt x="155" y="113"/>
                    <a:pt x="155" y="113"/>
                  </a:cubicBezTo>
                  <a:cubicBezTo>
                    <a:pt x="155" y="113"/>
                    <a:pt x="155" y="113"/>
                    <a:pt x="155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0" y="112"/>
                    <a:pt x="160" y="112"/>
                    <a:pt x="160" y="11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61" y="110"/>
                    <a:pt x="161" y="110"/>
                    <a:pt x="161" y="110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6"/>
                    <a:pt x="160" y="106"/>
                    <a:pt x="160" y="106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2" y="106"/>
                    <a:pt x="162" y="106"/>
                    <a:pt x="162" y="106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66" y="105"/>
                    <a:pt x="166" y="105"/>
                    <a:pt x="166" y="105"/>
                  </a:cubicBezTo>
                  <a:cubicBezTo>
                    <a:pt x="166" y="105"/>
                    <a:pt x="166" y="105"/>
                    <a:pt x="166" y="105"/>
                  </a:cubicBezTo>
                  <a:cubicBezTo>
                    <a:pt x="166" y="106"/>
                    <a:pt x="166" y="106"/>
                    <a:pt x="166" y="106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71" y="108"/>
                    <a:pt x="171" y="108"/>
                    <a:pt x="171" y="108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69" y="108"/>
                    <a:pt x="169" y="108"/>
                    <a:pt x="169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70" y="109"/>
                    <a:pt x="170" y="109"/>
                    <a:pt x="170" y="109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10"/>
                    <a:pt x="169" y="110"/>
                    <a:pt x="169" y="110"/>
                  </a:cubicBezTo>
                  <a:cubicBezTo>
                    <a:pt x="170" y="110"/>
                    <a:pt x="170" y="110"/>
                    <a:pt x="170" y="110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69" y="111"/>
                    <a:pt x="169" y="111"/>
                    <a:pt x="169" y="111"/>
                  </a:cubicBezTo>
                  <a:cubicBezTo>
                    <a:pt x="169" y="111"/>
                    <a:pt x="169" y="111"/>
                    <a:pt x="169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71" y="112"/>
                    <a:pt x="171" y="112"/>
                    <a:pt x="171" y="112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3" y="112"/>
                    <a:pt x="173" y="112"/>
                    <a:pt x="173" y="112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4" y="114"/>
                    <a:pt x="174" y="114"/>
                    <a:pt x="174" y="114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76" y="114"/>
                    <a:pt x="176" y="114"/>
                    <a:pt x="176" y="114"/>
                  </a:cubicBezTo>
                  <a:cubicBezTo>
                    <a:pt x="175" y="115"/>
                    <a:pt x="175" y="115"/>
                    <a:pt x="175" y="115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6" y="117"/>
                    <a:pt x="176" y="117"/>
                    <a:pt x="176" y="117"/>
                  </a:cubicBezTo>
                  <a:cubicBezTo>
                    <a:pt x="177" y="117"/>
                    <a:pt x="177" y="117"/>
                    <a:pt x="177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79" y="117"/>
                    <a:pt x="179" y="117"/>
                    <a:pt x="179" y="117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1" y="116"/>
                    <a:pt x="181" y="116"/>
                    <a:pt x="181" y="116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2" y="117"/>
                    <a:pt x="182" y="117"/>
                    <a:pt x="182" y="117"/>
                  </a:cubicBezTo>
                  <a:cubicBezTo>
                    <a:pt x="182" y="118"/>
                    <a:pt x="182" y="118"/>
                    <a:pt x="182" y="118"/>
                  </a:cubicBezTo>
                  <a:cubicBezTo>
                    <a:pt x="183" y="118"/>
                    <a:pt x="183" y="118"/>
                    <a:pt x="183" y="118"/>
                  </a:cubicBezTo>
                  <a:cubicBezTo>
                    <a:pt x="183" y="119"/>
                    <a:pt x="183" y="119"/>
                    <a:pt x="183" y="119"/>
                  </a:cubicBezTo>
                  <a:cubicBezTo>
                    <a:pt x="184" y="119"/>
                    <a:pt x="184" y="119"/>
                    <a:pt x="184" y="119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6" y="118"/>
                    <a:pt x="186" y="118"/>
                    <a:pt x="186" y="118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184" y="119"/>
                    <a:pt x="184" y="119"/>
                    <a:pt x="184" y="119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6" y="120"/>
                    <a:pt x="186" y="120"/>
                    <a:pt x="186" y="120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8" y="122"/>
                    <a:pt x="188" y="122"/>
                    <a:pt x="188" y="122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91" y="121"/>
                    <a:pt x="191" y="121"/>
                    <a:pt x="191" y="121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121"/>
                    <a:pt x="192" y="121"/>
                    <a:pt x="192" y="121"/>
                  </a:cubicBezTo>
                  <a:cubicBezTo>
                    <a:pt x="191" y="121"/>
                    <a:pt x="191" y="121"/>
                    <a:pt x="191" y="121"/>
                  </a:cubicBezTo>
                  <a:cubicBezTo>
                    <a:pt x="191" y="123"/>
                    <a:pt x="191" y="123"/>
                    <a:pt x="191" y="123"/>
                  </a:cubicBezTo>
                  <a:cubicBezTo>
                    <a:pt x="191" y="123"/>
                    <a:pt x="191" y="123"/>
                    <a:pt x="191" y="123"/>
                  </a:cubicBezTo>
                  <a:cubicBezTo>
                    <a:pt x="190" y="124"/>
                    <a:pt x="190" y="124"/>
                    <a:pt x="190" y="124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4"/>
                    <a:pt x="189" y="124"/>
                    <a:pt x="189" y="124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1" y="125"/>
                    <a:pt x="191" y="125"/>
                    <a:pt x="191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5" y="125"/>
                    <a:pt x="195" y="125"/>
                    <a:pt x="195" y="125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4" y="127"/>
                    <a:pt x="194" y="127"/>
                    <a:pt x="194" y="127"/>
                  </a:cubicBezTo>
                  <a:cubicBezTo>
                    <a:pt x="194" y="127"/>
                    <a:pt x="194" y="127"/>
                    <a:pt x="194" y="127"/>
                  </a:cubicBezTo>
                  <a:cubicBezTo>
                    <a:pt x="194" y="128"/>
                    <a:pt x="194" y="128"/>
                    <a:pt x="194" y="128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5" y="132"/>
                    <a:pt x="195" y="132"/>
                    <a:pt x="195" y="132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95" y="133"/>
                    <a:pt x="195" y="133"/>
                    <a:pt x="195" y="133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9" y="135"/>
                    <a:pt x="199" y="135"/>
                    <a:pt x="199" y="135"/>
                  </a:cubicBezTo>
                  <a:cubicBezTo>
                    <a:pt x="199" y="134"/>
                    <a:pt x="199" y="134"/>
                    <a:pt x="199" y="134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2"/>
                    <a:pt x="198" y="132"/>
                    <a:pt x="198" y="132"/>
                  </a:cubicBezTo>
                  <a:cubicBezTo>
                    <a:pt x="198" y="131"/>
                    <a:pt x="198" y="131"/>
                    <a:pt x="198" y="131"/>
                  </a:cubicBezTo>
                  <a:cubicBezTo>
                    <a:pt x="197" y="131"/>
                    <a:pt x="197" y="131"/>
                    <a:pt x="197" y="131"/>
                  </a:cubicBezTo>
                  <a:cubicBezTo>
                    <a:pt x="197" y="131"/>
                    <a:pt x="197" y="131"/>
                    <a:pt x="197" y="131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200" y="131"/>
                    <a:pt x="200" y="131"/>
                    <a:pt x="200" y="131"/>
                  </a:cubicBezTo>
                  <a:cubicBezTo>
                    <a:pt x="199" y="132"/>
                    <a:pt x="199" y="132"/>
                    <a:pt x="199" y="132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3"/>
                    <a:pt x="201" y="133"/>
                    <a:pt x="201" y="133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0" y="134"/>
                    <a:pt x="200" y="134"/>
                    <a:pt x="200" y="134"/>
                  </a:cubicBezTo>
                  <a:cubicBezTo>
                    <a:pt x="201" y="134"/>
                    <a:pt x="201" y="134"/>
                    <a:pt x="201" y="134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2" y="136"/>
                    <a:pt x="202" y="136"/>
                    <a:pt x="202" y="136"/>
                  </a:cubicBezTo>
                  <a:cubicBezTo>
                    <a:pt x="202" y="135"/>
                    <a:pt x="202" y="135"/>
                    <a:pt x="202" y="135"/>
                  </a:cubicBezTo>
                  <a:cubicBezTo>
                    <a:pt x="202" y="135"/>
                    <a:pt x="202" y="135"/>
                    <a:pt x="202" y="135"/>
                  </a:cubicBezTo>
                  <a:cubicBezTo>
                    <a:pt x="202" y="136"/>
                    <a:pt x="202" y="136"/>
                    <a:pt x="202" y="136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3" y="137"/>
                    <a:pt x="203" y="137"/>
                    <a:pt x="203" y="137"/>
                  </a:cubicBezTo>
                  <a:cubicBezTo>
                    <a:pt x="203" y="136"/>
                    <a:pt x="203" y="136"/>
                    <a:pt x="203" y="136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2"/>
                    <a:pt x="204" y="132"/>
                    <a:pt x="204" y="132"/>
                  </a:cubicBezTo>
                  <a:cubicBezTo>
                    <a:pt x="205" y="131"/>
                    <a:pt x="205" y="131"/>
                    <a:pt x="205" y="131"/>
                  </a:cubicBezTo>
                  <a:cubicBezTo>
                    <a:pt x="205" y="129"/>
                    <a:pt x="205" y="129"/>
                    <a:pt x="205" y="129"/>
                  </a:cubicBezTo>
                  <a:cubicBezTo>
                    <a:pt x="204" y="128"/>
                    <a:pt x="204" y="128"/>
                    <a:pt x="204" y="128"/>
                  </a:cubicBezTo>
                  <a:cubicBezTo>
                    <a:pt x="204" y="127"/>
                    <a:pt x="204" y="127"/>
                    <a:pt x="204" y="127"/>
                  </a:cubicBezTo>
                  <a:cubicBezTo>
                    <a:pt x="204" y="127"/>
                    <a:pt x="204" y="127"/>
                    <a:pt x="204" y="127"/>
                  </a:cubicBezTo>
                  <a:cubicBezTo>
                    <a:pt x="205" y="127"/>
                    <a:pt x="205" y="127"/>
                    <a:pt x="205" y="127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7" y="127"/>
                    <a:pt x="207" y="127"/>
                    <a:pt x="207" y="127"/>
                  </a:cubicBezTo>
                  <a:cubicBezTo>
                    <a:pt x="206" y="128"/>
                    <a:pt x="206" y="128"/>
                    <a:pt x="206" y="128"/>
                  </a:cubicBezTo>
                  <a:cubicBezTo>
                    <a:pt x="206" y="129"/>
                    <a:pt x="206" y="129"/>
                    <a:pt x="206" y="129"/>
                  </a:cubicBezTo>
                  <a:cubicBezTo>
                    <a:pt x="206" y="130"/>
                    <a:pt x="206" y="130"/>
                    <a:pt x="206" y="130"/>
                  </a:cubicBezTo>
                  <a:cubicBezTo>
                    <a:pt x="205" y="132"/>
                    <a:pt x="205" y="132"/>
                    <a:pt x="205" y="132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5" y="134"/>
                    <a:pt x="205" y="134"/>
                    <a:pt x="205" y="134"/>
                  </a:cubicBezTo>
                  <a:cubicBezTo>
                    <a:pt x="205" y="135"/>
                    <a:pt x="205" y="135"/>
                    <a:pt x="205" y="135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09" y="140"/>
                    <a:pt x="209" y="140"/>
                    <a:pt x="209" y="140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9" y="141"/>
                    <a:pt x="209" y="141"/>
                    <a:pt x="209" y="141"/>
                  </a:cubicBezTo>
                  <a:cubicBezTo>
                    <a:pt x="208" y="141"/>
                    <a:pt x="208" y="141"/>
                    <a:pt x="208" y="141"/>
                  </a:cubicBezTo>
                  <a:cubicBezTo>
                    <a:pt x="208" y="141"/>
                    <a:pt x="208" y="141"/>
                    <a:pt x="208" y="14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4"/>
                    <a:pt x="207" y="144"/>
                    <a:pt x="207" y="144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6" y="145"/>
                    <a:pt x="206" y="145"/>
                    <a:pt x="206" y="145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7" y="146"/>
                    <a:pt x="207" y="146"/>
                    <a:pt x="207" y="146"/>
                  </a:cubicBezTo>
                  <a:cubicBezTo>
                    <a:pt x="207" y="147"/>
                    <a:pt x="207" y="147"/>
                    <a:pt x="207" y="147"/>
                  </a:cubicBezTo>
                  <a:cubicBezTo>
                    <a:pt x="208" y="147"/>
                    <a:pt x="208" y="147"/>
                    <a:pt x="208" y="147"/>
                  </a:cubicBezTo>
                  <a:cubicBezTo>
                    <a:pt x="208" y="147"/>
                    <a:pt x="208" y="147"/>
                    <a:pt x="208" y="147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208" y="149"/>
                    <a:pt x="208" y="149"/>
                    <a:pt x="208" y="149"/>
                  </a:cubicBezTo>
                  <a:cubicBezTo>
                    <a:pt x="208" y="149"/>
                    <a:pt x="208" y="149"/>
                    <a:pt x="208" y="149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9" y="153"/>
                    <a:pt x="209" y="153"/>
                    <a:pt x="209" y="153"/>
                  </a:cubicBezTo>
                  <a:cubicBezTo>
                    <a:pt x="210" y="154"/>
                    <a:pt x="210" y="154"/>
                    <a:pt x="210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0" y="154"/>
                    <a:pt x="210" y="154"/>
                    <a:pt x="210" y="154"/>
                  </a:cubicBezTo>
                  <a:cubicBezTo>
                    <a:pt x="209" y="154"/>
                    <a:pt x="209" y="154"/>
                    <a:pt x="209" y="154"/>
                  </a:cubicBezTo>
                  <a:cubicBezTo>
                    <a:pt x="209" y="154"/>
                    <a:pt x="209" y="154"/>
                    <a:pt x="209" y="154"/>
                  </a:cubicBezTo>
                  <a:cubicBezTo>
                    <a:pt x="208" y="155"/>
                    <a:pt x="208" y="155"/>
                    <a:pt x="208" y="155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206" y="157"/>
                    <a:pt x="206" y="157"/>
                    <a:pt x="206" y="157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06" y="159"/>
                    <a:pt x="206" y="159"/>
                    <a:pt x="206" y="159"/>
                  </a:cubicBezTo>
                  <a:cubicBezTo>
                    <a:pt x="207" y="158"/>
                    <a:pt x="207" y="158"/>
                    <a:pt x="207" y="158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8" y="156"/>
                    <a:pt x="208" y="156"/>
                    <a:pt x="208" y="156"/>
                  </a:cubicBezTo>
                  <a:cubicBezTo>
                    <a:pt x="210" y="155"/>
                    <a:pt x="210" y="155"/>
                    <a:pt x="210" y="155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1" y="156"/>
                    <a:pt x="211" y="156"/>
                    <a:pt x="211" y="156"/>
                  </a:cubicBezTo>
                  <a:cubicBezTo>
                    <a:pt x="211" y="156"/>
                    <a:pt x="211" y="156"/>
                    <a:pt x="211" y="156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12" y="157"/>
                    <a:pt x="212" y="157"/>
                    <a:pt x="212" y="157"/>
                  </a:cubicBezTo>
                  <a:cubicBezTo>
                    <a:pt x="212" y="157"/>
                    <a:pt x="212" y="157"/>
                    <a:pt x="212" y="157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9"/>
                    <a:pt x="211" y="159"/>
                    <a:pt x="211" y="159"/>
                  </a:cubicBezTo>
                  <a:cubicBezTo>
                    <a:pt x="211" y="160"/>
                    <a:pt x="211" y="160"/>
                    <a:pt x="211" y="160"/>
                  </a:cubicBezTo>
                  <a:cubicBezTo>
                    <a:pt x="210" y="160"/>
                    <a:pt x="210" y="160"/>
                    <a:pt x="210" y="160"/>
                  </a:cubicBezTo>
                  <a:cubicBezTo>
                    <a:pt x="211" y="161"/>
                    <a:pt x="211" y="161"/>
                    <a:pt x="211" y="161"/>
                  </a:cubicBezTo>
                  <a:cubicBezTo>
                    <a:pt x="211" y="161"/>
                    <a:pt x="211" y="161"/>
                    <a:pt x="211" y="161"/>
                  </a:cubicBezTo>
                  <a:cubicBezTo>
                    <a:pt x="210" y="161"/>
                    <a:pt x="210" y="161"/>
                    <a:pt x="210" y="161"/>
                  </a:cubicBezTo>
                  <a:cubicBezTo>
                    <a:pt x="209" y="161"/>
                    <a:pt x="209" y="161"/>
                    <a:pt x="209" y="161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10" y="162"/>
                    <a:pt x="210" y="162"/>
                    <a:pt x="210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0" y="163"/>
                    <a:pt x="210" y="163"/>
                    <a:pt x="210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8" y="164"/>
                    <a:pt x="208" y="164"/>
                    <a:pt x="208" y="164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4"/>
                    <a:pt x="209" y="164"/>
                    <a:pt x="209" y="164"/>
                  </a:cubicBezTo>
                  <a:cubicBezTo>
                    <a:pt x="210" y="164"/>
                    <a:pt x="210" y="164"/>
                    <a:pt x="210" y="164"/>
                  </a:cubicBezTo>
                  <a:cubicBezTo>
                    <a:pt x="211" y="164"/>
                    <a:pt x="211" y="164"/>
                    <a:pt x="211" y="164"/>
                  </a:cubicBezTo>
                  <a:cubicBezTo>
                    <a:pt x="212" y="163"/>
                    <a:pt x="212" y="163"/>
                    <a:pt x="212" y="163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5" y="158"/>
                    <a:pt x="215" y="158"/>
                    <a:pt x="215" y="158"/>
                  </a:cubicBezTo>
                  <a:cubicBezTo>
                    <a:pt x="215" y="158"/>
                    <a:pt x="215" y="158"/>
                    <a:pt x="215" y="158"/>
                  </a:cubicBezTo>
                  <a:close/>
                  <a:moveTo>
                    <a:pt x="201" y="162"/>
                  </a:moveTo>
                  <a:cubicBezTo>
                    <a:pt x="201" y="162"/>
                    <a:pt x="201" y="162"/>
                    <a:pt x="201" y="162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1" y="162"/>
                    <a:pt x="201" y="162"/>
                    <a:pt x="201" y="162"/>
                  </a:cubicBezTo>
                  <a:close/>
                  <a:moveTo>
                    <a:pt x="206" y="163"/>
                  </a:moveTo>
                  <a:cubicBezTo>
                    <a:pt x="207" y="163"/>
                    <a:pt x="207" y="163"/>
                    <a:pt x="207" y="163"/>
                  </a:cubicBezTo>
                  <a:cubicBezTo>
                    <a:pt x="208" y="163"/>
                    <a:pt x="208" y="163"/>
                    <a:pt x="208" y="163"/>
                  </a:cubicBezTo>
                  <a:cubicBezTo>
                    <a:pt x="207" y="164"/>
                    <a:pt x="207" y="164"/>
                    <a:pt x="207" y="164"/>
                  </a:cubicBezTo>
                  <a:cubicBezTo>
                    <a:pt x="206" y="163"/>
                    <a:pt x="206" y="163"/>
                    <a:pt x="206" y="163"/>
                  </a:cubicBezTo>
                  <a:close/>
                  <a:moveTo>
                    <a:pt x="207" y="161"/>
                  </a:moveTo>
                  <a:cubicBezTo>
                    <a:pt x="207" y="161"/>
                    <a:pt x="207" y="161"/>
                    <a:pt x="207" y="161"/>
                  </a:cubicBezTo>
                  <a:cubicBezTo>
                    <a:pt x="208" y="162"/>
                    <a:pt x="208" y="162"/>
                    <a:pt x="208" y="162"/>
                  </a:cubicBezTo>
                  <a:cubicBezTo>
                    <a:pt x="207" y="163"/>
                    <a:pt x="207" y="163"/>
                    <a:pt x="207" y="163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07" y="162"/>
                    <a:pt x="207" y="162"/>
                    <a:pt x="207" y="162"/>
                  </a:cubicBezTo>
                  <a:cubicBezTo>
                    <a:pt x="207" y="161"/>
                    <a:pt x="207" y="161"/>
                    <a:pt x="207" y="161"/>
                  </a:cubicBezTo>
                  <a:close/>
                  <a:moveTo>
                    <a:pt x="206" y="160"/>
                  </a:moveTo>
                  <a:cubicBezTo>
                    <a:pt x="207" y="160"/>
                    <a:pt x="207" y="160"/>
                    <a:pt x="207" y="160"/>
                  </a:cubicBezTo>
                  <a:cubicBezTo>
                    <a:pt x="206" y="161"/>
                    <a:pt x="206" y="161"/>
                    <a:pt x="206" y="161"/>
                  </a:cubicBezTo>
                  <a:cubicBezTo>
                    <a:pt x="206" y="160"/>
                    <a:pt x="206" y="160"/>
                    <a:pt x="206" y="160"/>
                  </a:cubicBezTo>
                  <a:cubicBezTo>
                    <a:pt x="206" y="160"/>
                    <a:pt x="206" y="160"/>
                    <a:pt x="206" y="160"/>
                  </a:cubicBezTo>
                  <a:cubicBezTo>
                    <a:pt x="206" y="160"/>
                    <a:pt x="206" y="160"/>
                    <a:pt x="206" y="160"/>
                  </a:cubicBezTo>
                  <a:close/>
                  <a:moveTo>
                    <a:pt x="207" y="159"/>
                  </a:moveTo>
                  <a:cubicBezTo>
                    <a:pt x="208" y="159"/>
                    <a:pt x="208" y="159"/>
                    <a:pt x="208" y="159"/>
                  </a:cubicBezTo>
                  <a:cubicBezTo>
                    <a:pt x="208" y="158"/>
                    <a:pt x="208" y="158"/>
                    <a:pt x="208" y="158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9" y="157"/>
                    <a:pt x="209" y="157"/>
                    <a:pt x="209" y="157"/>
                  </a:cubicBezTo>
                  <a:cubicBezTo>
                    <a:pt x="209" y="157"/>
                    <a:pt x="209" y="157"/>
                    <a:pt x="209" y="157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10" y="158"/>
                    <a:pt x="210" y="158"/>
                    <a:pt x="210" y="158"/>
                  </a:cubicBezTo>
                  <a:cubicBezTo>
                    <a:pt x="211" y="159"/>
                    <a:pt x="211" y="159"/>
                    <a:pt x="211" y="159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208" y="161"/>
                    <a:pt x="208" y="161"/>
                    <a:pt x="208" y="161"/>
                  </a:cubicBezTo>
                  <a:cubicBezTo>
                    <a:pt x="208" y="161"/>
                    <a:pt x="208" y="161"/>
                    <a:pt x="208" y="161"/>
                  </a:cubicBezTo>
                  <a:cubicBezTo>
                    <a:pt x="208" y="160"/>
                    <a:pt x="208" y="160"/>
                    <a:pt x="208" y="160"/>
                  </a:cubicBezTo>
                  <a:cubicBezTo>
                    <a:pt x="209" y="159"/>
                    <a:pt x="209" y="159"/>
                    <a:pt x="209" y="159"/>
                  </a:cubicBezTo>
                  <a:cubicBezTo>
                    <a:pt x="209" y="159"/>
                    <a:pt x="209" y="159"/>
                    <a:pt x="209" y="159"/>
                  </a:cubicBezTo>
                  <a:cubicBezTo>
                    <a:pt x="208" y="160"/>
                    <a:pt x="208" y="160"/>
                    <a:pt x="208" y="160"/>
                  </a:cubicBezTo>
                  <a:cubicBezTo>
                    <a:pt x="207" y="159"/>
                    <a:pt x="207" y="159"/>
                    <a:pt x="207" y="159"/>
                  </a:cubicBezTo>
                  <a:close/>
                  <a:moveTo>
                    <a:pt x="199" y="162"/>
                  </a:moveTo>
                  <a:cubicBezTo>
                    <a:pt x="200" y="162"/>
                    <a:pt x="200" y="162"/>
                    <a:pt x="200" y="162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0" y="165"/>
                    <a:pt x="200" y="165"/>
                    <a:pt x="200" y="165"/>
                  </a:cubicBezTo>
                  <a:cubicBezTo>
                    <a:pt x="200" y="164"/>
                    <a:pt x="200" y="164"/>
                    <a:pt x="200" y="164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199" y="162"/>
                    <a:pt x="199" y="162"/>
                    <a:pt x="199" y="162"/>
                  </a:cubicBezTo>
                  <a:cubicBezTo>
                    <a:pt x="199" y="162"/>
                    <a:pt x="199" y="162"/>
                    <a:pt x="199" y="162"/>
                  </a:cubicBezTo>
                  <a:close/>
                  <a:moveTo>
                    <a:pt x="200" y="161"/>
                  </a:moveTo>
                  <a:cubicBezTo>
                    <a:pt x="200" y="161"/>
                    <a:pt x="200" y="161"/>
                    <a:pt x="200" y="161"/>
                  </a:cubicBezTo>
                  <a:cubicBezTo>
                    <a:pt x="200" y="161"/>
                    <a:pt x="200" y="161"/>
                    <a:pt x="200" y="161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0" y="161"/>
                    <a:pt x="200" y="161"/>
                    <a:pt x="200" y="161"/>
                  </a:cubicBezTo>
                  <a:close/>
                  <a:moveTo>
                    <a:pt x="199" y="160"/>
                  </a:moveTo>
                  <a:cubicBezTo>
                    <a:pt x="200" y="159"/>
                    <a:pt x="200" y="159"/>
                    <a:pt x="200" y="159"/>
                  </a:cubicBezTo>
                  <a:cubicBezTo>
                    <a:pt x="200" y="160"/>
                    <a:pt x="200" y="160"/>
                    <a:pt x="200" y="160"/>
                  </a:cubicBezTo>
                  <a:cubicBezTo>
                    <a:pt x="199" y="160"/>
                    <a:pt x="199" y="160"/>
                    <a:pt x="199" y="160"/>
                  </a:cubicBezTo>
                  <a:close/>
                  <a:moveTo>
                    <a:pt x="199" y="159"/>
                  </a:moveTo>
                  <a:cubicBezTo>
                    <a:pt x="199" y="159"/>
                    <a:pt x="199" y="159"/>
                    <a:pt x="199" y="159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199" y="159"/>
                    <a:pt x="199" y="159"/>
                    <a:pt x="199" y="159"/>
                  </a:cubicBezTo>
                  <a:close/>
                  <a:moveTo>
                    <a:pt x="198" y="155"/>
                  </a:moveTo>
                  <a:cubicBezTo>
                    <a:pt x="198" y="154"/>
                    <a:pt x="198" y="154"/>
                    <a:pt x="198" y="154"/>
                  </a:cubicBezTo>
                  <a:cubicBezTo>
                    <a:pt x="199" y="155"/>
                    <a:pt x="199" y="155"/>
                    <a:pt x="199" y="155"/>
                  </a:cubicBezTo>
                  <a:cubicBezTo>
                    <a:pt x="198" y="155"/>
                    <a:pt x="198" y="155"/>
                    <a:pt x="198" y="155"/>
                  </a:cubicBezTo>
                  <a:close/>
                  <a:moveTo>
                    <a:pt x="200" y="156"/>
                  </a:moveTo>
                  <a:cubicBezTo>
                    <a:pt x="201" y="156"/>
                    <a:pt x="201" y="156"/>
                    <a:pt x="201" y="156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0" y="156"/>
                    <a:pt x="200" y="156"/>
                    <a:pt x="200" y="156"/>
                  </a:cubicBezTo>
                  <a:close/>
                  <a:moveTo>
                    <a:pt x="201" y="155"/>
                  </a:moveTo>
                  <a:cubicBezTo>
                    <a:pt x="201" y="154"/>
                    <a:pt x="201" y="154"/>
                    <a:pt x="201" y="154"/>
                  </a:cubicBezTo>
                  <a:cubicBezTo>
                    <a:pt x="202" y="154"/>
                    <a:pt x="202" y="154"/>
                    <a:pt x="202" y="154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1" y="155"/>
                    <a:pt x="201" y="155"/>
                    <a:pt x="201" y="155"/>
                  </a:cubicBezTo>
                  <a:close/>
                  <a:moveTo>
                    <a:pt x="203" y="155"/>
                  </a:moveTo>
                  <a:cubicBezTo>
                    <a:pt x="203" y="154"/>
                    <a:pt x="203" y="154"/>
                    <a:pt x="203" y="154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3" y="152"/>
                    <a:pt x="203" y="152"/>
                    <a:pt x="203" y="152"/>
                  </a:cubicBezTo>
                  <a:cubicBezTo>
                    <a:pt x="203" y="153"/>
                    <a:pt x="203" y="153"/>
                    <a:pt x="203" y="153"/>
                  </a:cubicBezTo>
                  <a:cubicBezTo>
                    <a:pt x="204" y="153"/>
                    <a:pt x="204" y="153"/>
                    <a:pt x="204" y="153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3" y="155"/>
                    <a:pt x="203" y="155"/>
                    <a:pt x="203" y="155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205" y="156"/>
                    <a:pt x="205" y="156"/>
                    <a:pt x="205" y="156"/>
                  </a:cubicBezTo>
                  <a:cubicBezTo>
                    <a:pt x="205" y="157"/>
                    <a:pt x="205" y="157"/>
                    <a:pt x="205" y="157"/>
                  </a:cubicBezTo>
                  <a:cubicBezTo>
                    <a:pt x="204" y="157"/>
                    <a:pt x="204" y="157"/>
                    <a:pt x="204" y="157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5" y="159"/>
                    <a:pt x="205" y="159"/>
                    <a:pt x="205" y="159"/>
                  </a:cubicBezTo>
                  <a:cubicBezTo>
                    <a:pt x="205" y="160"/>
                    <a:pt x="205" y="160"/>
                    <a:pt x="205" y="160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4"/>
                    <a:pt x="204" y="164"/>
                    <a:pt x="204" y="164"/>
                  </a:cubicBezTo>
                  <a:cubicBezTo>
                    <a:pt x="204" y="164"/>
                    <a:pt x="204" y="164"/>
                    <a:pt x="204" y="164"/>
                  </a:cubicBezTo>
                  <a:cubicBezTo>
                    <a:pt x="203" y="164"/>
                    <a:pt x="203" y="164"/>
                    <a:pt x="203" y="164"/>
                  </a:cubicBezTo>
                  <a:cubicBezTo>
                    <a:pt x="203" y="164"/>
                    <a:pt x="203" y="164"/>
                    <a:pt x="203" y="164"/>
                  </a:cubicBezTo>
                  <a:cubicBezTo>
                    <a:pt x="203" y="163"/>
                    <a:pt x="203" y="163"/>
                    <a:pt x="203" y="163"/>
                  </a:cubicBezTo>
                  <a:cubicBezTo>
                    <a:pt x="202" y="163"/>
                    <a:pt x="202" y="163"/>
                    <a:pt x="202" y="163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3" y="162"/>
                    <a:pt x="203" y="162"/>
                    <a:pt x="203" y="162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3" y="161"/>
                    <a:pt x="203" y="161"/>
                    <a:pt x="203" y="161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202" y="160"/>
                    <a:pt x="202" y="160"/>
                    <a:pt x="202" y="160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2" y="160"/>
                    <a:pt x="202" y="160"/>
                    <a:pt x="202" y="160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2" y="159"/>
                    <a:pt x="202" y="159"/>
                    <a:pt x="202" y="159"/>
                  </a:cubicBezTo>
                  <a:cubicBezTo>
                    <a:pt x="202" y="159"/>
                    <a:pt x="202" y="159"/>
                    <a:pt x="202" y="159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1" y="157"/>
                    <a:pt x="201" y="157"/>
                    <a:pt x="201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3" y="156"/>
                    <a:pt x="203" y="156"/>
                    <a:pt x="203" y="156"/>
                  </a:cubicBezTo>
                  <a:cubicBezTo>
                    <a:pt x="203" y="155"/>
                    <a:pt x="203" y="155"/>
                    <a:pt x="203" y="155"/>
                  </a:cubicBezTo>
                  <a:close/>
                  <a:moveTo>
                    <a:pt x="208" y="155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8" y="154"/>
                    <a:pt x="208" y="154"/>
                    <a:pt x="208" y="154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4"/>
                    <a:pt x="208" y="154"/>
                    <a:pt x="208" y="154"/>
                  </a:cubicBezTo>
                  <a:cubicBezTo>
                    <a:pt x="208" y="155"/>
                    <a:pt x="208" y="155"/>
                    <a:pt x="208" y="155"/>
                  </a:cubicBezTo>
                  <a:close/>
                  <a:moveTo>
                    <a:pt x="206" y="156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7" y="155"/>
                    <a:pt x="207" y="155"/>
                    <a:pt x="207" y="155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206" y="156"/>
                    <a:pt x="206" y="156"/>
                    <a:pt x="206" y="156"/>
                  </a:cubicBezTo>
                  <a:close/>
                  <a:moveTo>
                    <a:pt x="206" y="155"/>
                  </a:moveTo>
                  <a:cubicBezTo>
                    <a:pt x="206" y="154"/>
                    <a:pt x="206" y="154"/>
                    <a:pt x="206" y="154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6" y="155"/>
                    <a:pt x="206" y="155"/>
                    <a:pt x="206" y="155"/>
                  </a:cubicBezTo>
                  <a:cubicBezTo>
                    <a:pt x="206" y="155"/>
                    <a:pt x="206" y="155"/>
                    <a:pt x="206" y="155"/>
                  </a:cubicBezTo>
                  <a:close/>
                  <a:moveTo>
                    <a:pt x="205" y="153"/>
                  </a:moveTo>
                  <a:cubicBezTo>
                    <a:pt x="205" y="152"/>
                    <a:pt x="205" y="152"/>
                    <a:pt x="205" y="152"/>
                  </a:cubicBezTo>
                  <a:cubicBezTo>
                    <a:pt x="207" y="152"/>
                    <a:pt x="207" y="152"/>
                    <a:pt x="207" y="152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5" y="153"/>
                    <a:pt x="205" y="153"/>
                    <a:pt x="205" y="153"/>
                  </a:cubicBezTo>
                  <a:cubicBezTo>
                    <a:pt x="205" y="153"/>
                    <a:pt x="205" y="153"/>
                    <a:pt x="205" y="153"/>
                  </a:cubicBezTo>
                  <a:close/>
                  <a:moveTo>
                    <a:pt x="206" y="151"/>
                  </a:moveTo>
                  <a:cubicBezTo>
                    <a:pt x="207" y="150"/>
                    <a:pt x="207" y="150"/>
                    <a:pt x="207" y="150"/>
                  </a:cubicBezTo>
                  <a:cubicBezTo>
                    <a:pt x="207" y="149"/>
                    <a:pt x="207" y="149"/>
                    <a:pt x="207" y="149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7" y="151"/>
                    <a:pt x="207" y="151"/>
                    <a:pt x="207" y="151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lose/>
                  <a:moveTo>
                    <a:pt x="203" y="152"/>
                  </a:moveTo>
                  <a:cubicBezTo>
                    <a:pt x="203" y="151"/>
                    <a:pt x="203" y="151"/>
                    <a:pt x="203" y="151"/>
                  </a:cubicBezTo>
                  <a:cubicBezTo>
                    <a:pt x="204" y="149"/>
                    <a:pt x="204" y="149"/>
                    <a:pt x="204" y="149"/>
                  </a:cubicBezTo>
                  <a:cubicBezTo>
                    <a:pt x="204" y="148"/>
                    <a:pt x="204" y="148"/>
                    <a:pt x="204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7"/>
                    <a:pt x="203" y="147"/>
                    <a:pt x="203" y="147"/>
                  </a:cubicBezTo>
                  <a:cubicBezTo>
                    <a:pt x="203" y="147"/>
                    <a:pt x="203" y="147"/>
                    <a:pt x="203" y="147"/>
                  </a:cubicBezTo>
                  <a:cubicBezTo>
                    <a:pt x="204" y="146"/>
                    <a:pt x="204" y="146"/>
                    <a:pt x="204" y="146"/>
                  </a:cubicBezTo>
                  <a:cubicBezTo>
                    <a:pt x="205" y="147"/>
                    <a:pt x="205" y="147"/>
                    <a:pt x="205" y="147"/>
                  </a:cubicBezTo>
                  <a:cubicBezTo>
                    <a:pt x="206" y="147"/>
                    <a:pt x="206" y="147"/>
                    <a:pt x="206" y="147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7" y="149"/>
                    <a:pt x="207" y="149"/>
                    <a:pt x="207" y="149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5" y="149"/>
                    <a:pt x="205" y="149"/>
                    <a:pt x="205" y="149"/>
                  </a:cubicBezTo>
                  <a:cubicBezTo>
                    <a:pt x="205" y="149"/>
                    <a:pt x="205" y="149"/>
                    <a:pt x="205" y="149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4" y="151"/>
                    <a:pt x="204" y="151"/>
                    <a:pt x="204" y="151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4" y="152"/>
                    <a:pt x="204" y="152"/>
                    <a:pt x="204" y="152"/>
                  </a:cubicBezTo>
                  <a:cubicBezTo>
                    <a:pt x="204" y="151"/>
                    <a:pt x="204" y="151"/>
                    <a:pt x="204" y="151"/>
                  </a:cubicBezTo>
                  <a:cubicBezTo>
                    <a:pt x="204" y="152"/>
                    <a:pt x="204" y="152"/>
                    <a:pt x="204" y="152"/>
                  </a:cubicBezTo>
                  <a:cubicBezTo>
                    <a:pt x="203" y="152"/>
                    <a:pt x="203" y="152"/>
                    <a:pt x="203" y="152"/>
                  </a:cubicBezTo>
                  <a:close/>
                  <a:moveTo>
                    <a:pt x="201" y="151"/>
                  </a:moveTo>
                  <a:cubicBezTo>
                    <a:pt x="200" y="150"/>
                    <a:pt x="200" y="150"/>
                    <a:pt x="200" y="150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0" y="149"/>
                    <a:pt x="200" y="149"/>
                    <a:pt x="200" y="14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1" y="147"/>
                    <a:pt x="201" y="147"/>
                    <a:pt x="201" y="147"/>
                  </a:cubicBezTo>
                  <a:cubicBezTo>
                    <a:pt x="202" y="147"/>
                    <a:pt x="202" y="147"/>
                    <a:pt x="202" y="147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3" y="149"/>
                    <a:pt x="203" y="149"/>
                    <a:pt x="203" y="149"/>
                  </a:cubicBezTo>
                  <a:cubicBezTo>
                    <a:pt x="203" y="149"/>
                    <a:pt x="203" y="149"/>
                    <a:pt x="203" y="149"/>
                  </a:cubicBezTo>
                  <a:cubicBezTo>
                    <a:pt x="202" y="151"/>
                    <a:pt x="202" y="151"/>
                    <a:pt x="202" y="151"/>
                  </a:cubicBezTo>
                  <a:cubicBezTo>
                    <a:pt x="201" y="152"/>
                    <a:pt x="201" y="152"/>
                    <a:pt x="201" y="152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0" y="154"/>
                    <a:pt x="200" y="154"/>
                    <a:pt x="200" y="154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201" y="151"/>
                    <a:pt x="201" y="151"/>
                    <a:pt x="201" y="151"/>
                  </a:cubicBezTo>
                  <a:cubicBezTo>
                    <a:pt x="201" y="151"/>
                    <a:pt x="201" y="151"/>
                    <a:pt x="201" y="151"/>
                  </a:cubicBezTo>
                  <a:close/>
                  <a:moveTo>
                    <a:pt x="200" y="144"/>
                  </a:moveTo>
                  <a:cubicBezTo>
                    <a:pt x="201" y="144"/>
                    <a:pt x="201" y="144"/>
                    <a:pt x="201" y="144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0" y="144"/>
                    <a:pt x="200" y="144"/>
                    <a:pt x="200" y="144"/>
                  </a:cubicBezTo>
                  <a:close/>
                  <a:moveTo>
                    <a:pt x="198" y="144"/>
                  </a:moveTo>
                  <a:cubicBezTo>
                    <a:pt x="199" y="144"/>
                    <a:pt x="199" y="144"/>
                    <a:pt x="199" y="144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200" y="143"/>
                    <a:pt x="200" y="143"/>
                    <a:pt x="200" y="143"/>
                  </a:cubicBezTo>
                  <a:cubicBezTo>
                    <a:pt x="200" y="144"/>
                    <a:pt x="200" y="144"/>
                    <a:pt x="200" y="144"/>
                  </a:cubicBezTo>
                  <a:cubicBezTo>
                    <a:pt x="200" y="146"/>
                    <a:pt x="200" y="146"/>
                    <a:pt x="200" y="146"/>
                  </a:cubicBezTo>
                  <a:cubicBezTo>
                    <a:pt x="200" y="147"/>
                    <a:pt x="200" y="147"/>
                    <a:pt x="200" y="147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8" y="150"/>
                    <a:pt x="198" y="150"/>
                    <a:pt x="198" y="150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7" y="151"/>
                    <a:pt x="197" y="151"/>
                    <a:pt x="197" y="151"/>
                  </a:cubicBezTo>
                  <a:cubicBezTo>
                    <a:pt x="197" y="150"/>
                    <a:pt x="197" y="150"/>
                    <a:pt x="197" y="150"/>
                  </a:cubicBezTo>
                  <a:cubicBezTo>
                    <a:pt x="197" y="149"/>
                    <a:pt x="197" y="149"/>
                    <a:pt x="197" y="149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7" y="149"/>
                    <a:pt x="197" y="149"/>
                    <a:pt x="197" y="149"/>
                  </a:cubicBezTo>
                  <a:cubicBezTo>
                    <a:pt x="197" y="148"/>
                    <a:pt x="197" y="148"/>
                    <a:pt x="197" y="148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7"/>
                    <a:pt x="198" y="147"/>
                    <a:pt x="198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8" y="147"/>
                    <a:pt x="198" y="147"/>
                    <a:pt x="198" y="147"/>
                  </a:cubicBezTo>
                  <a:cubicBezTo>
                    <a:pt x="198" y="146"/>
                    <a:pt x="198" y="146"/>
                    <a:pt x="198" y="146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8" y="144"/>
                    <a:pt x="198" y="144"/>
                    <a:pt x="198" y="144"/>
                  </a:cubicBezTo>
                  <a:close/>
                  <a:moveTo>
                    <a:pt x="196" y="144"/>
                  </a:moveTo>
                  <a:cubicBezTo>
                    <a:pt x="197" y="144"/>
                    <a:pt x="197" y="144"/>
                    <a:pt x="197" y="144"/>
                  </a:cubicBezTo>
                  <a:cubicBezTo>
                    <a:pt x="197" y="144"/>
                    <a:pt x="197" y="144"/>
                    <a:pt x="197" y="144"/>
                  </a:cubicBezTo>
                  <a:cubicBezTo>
                    <a:pt x="197" y="145"/>
                    <a:pt x="197" y="145"/>
                    <a:pt x="197" y="145"/>
                  </a:cubicBezTo>
                  <a:cubicBezTo>
                    <a:pt x="197" y="146"/>
                    <a:pt x="197" y="146"/>
                    <a:pt x="197" y="146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4"/>
                    <a:pt x="196" y="144"/>
                    <a:pt x="196" y="144"/>
                  </a:cubicBezTo>
                  <a:close/>
                  <a:moveTo>
                    <a:pt x="201" y="146"/>
                  </a:moveTo>
                  <a:cubicBezTo>
                    <a:pt x="201" y="145"/>
                    <a:pt x="201" y="145"/>
                    <a:pt x="201" y="145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2" y="144"/>
                    <a:pt x="202" y="144"/>
                    <a:pt x="202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3" y="143"/>
                    <a:pt x="203" y="143"/>
                    <a:pt x="203" y="143"/>
                  </a:cubicBezTo>
                  <a:cubicBezTo>
                    <a:pt x="202" y="142"/>
                    <a:pt x="202" y="142"/>
                    <a:pt x="202" y="142"/>
                  </a:cubicBezTo>
                  <a:cubicBezTo>
                    <a:pt x="202" y="141"/>
                    <a:pt x="202" y="141"/>
                    <a:pt x="202" y="141"/>
                  </a:cubicBezTo>
                  <a:cubicBezTo>
                    <a:pt x="203" y="140"/>
                    <a:pt x="203" y="140"/>
                    <a:pt x="203" y="140"/>
                  </a:cubicBezTo>
                  <a:cubicBezTo>
                    <a:pt x="203" y="138"/>
                    <a:pt x="203" y="138"/>
                    <a:pt x="203" y="138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4" y="138"/>
                    <a:pt x="204" y="138"/>
                    <a:pt x="204" y="138"/>
                  </a:cubicBezTo>
                  <a:cubicBezTo>
                    <a:pt x="205" y="138"/>
                    <a:pt x="205" y="138"/>
                    <a:pt x="205" y="138"/>
                  </a:cubicBezTo>
                  <a:cubicBezTo>
                    <a:pt x="206" y="139"/>
                    <a:pt x="206" y="139"/>
                    <a:pt x="206" y="139"/>
                  </a:cubicBezTo>
                  <a:cubicBezTo>
                    <a:pt x="206" y="142"/>
                    <a:pt x="206" y="142"/>
                    <a:pt x="206" y="142"/>
                  </a:cubicBezTo>
                  <a:cubicBezTo>
                    <a:pt x="206" y="143"/>
                    <a:pt x="206" y="143"/>
                    <a:pt x="206" y="143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5" y="141"/>
                    <a:pt x="205" y="141"/>
                    <a:pt x="205" y="141"/>
                  </a:cubicBezTo>
                  <a:cubicBezTo>
                    <a:pt x="205" y="139"/>
                    <a:pt x="205" y="139"/>
                    <a:pt x="205" y="139"/>
                  </a:cubicBezTo>
                  <a:cubicBezTo>
                    <a:pt x="205" y="140"/>
                    <a:pt x="205" y="140"/>
                    <a:pt x="205" y="140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4" y="143"/>
                    <a:pt x="204" y="143"/>
                    <a:pt x="204" y="143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5"/>
                    <a:pt x="203" y="145"/>
                    <a:pt x="203" y="145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1" y="147"/>
                    <a:pt x="201" y="147"/>
                    <a:pt x="201" y="147"/>
                  </a:cubicBezTo>
                  <a:cubicBezTo>
                    <a:pt x="201" y="146"/>
                    <a:pt x="201" y="146"/>
                    <a:pt x="201" y="146"/>
                  </a:cubicBezTo>
                  <a:close/>
                  <a:moveTo>
                    <a:pt x="198" y="137"/>
                  </a:moveTo>
                  <a:cubicBezTo>
                    <a:pt x="200" y="137"/>
                    <a:pt x="200" y="137"/>
                    <a:pt x="200" y="1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00" y="139"/>
                    <a:pt x="200" y="139"/>
                    <a:pt x="200" y="139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40"/>
                    <a:pt x="202" y="140"/>
                    <a:pt x="202" y="140"/>
                  </a:cubicBezTo>
                  <a:cubicBezTo>
                    <a:pt x="201" y="140"/>
                    <a:pt x="201" y="140"/>
                    <a:pt x="201" y="140"/>
                  </a:cubicBezTo>
                  <a:cubicBezTo>
                    <a:pt x="201" y="140"/>
                    <a:pt x="201" y="140"/>
                    <a:pt x="201" y="140"/>
                  </a:cubicBezTo>
                  <a:cubicBezTo>
                    <a:pt x="200" y="139"/>
                    <a:pt x="200" y="139"/>
                    <a:pt x="200" y="139"/>
                  </a:cubicBezTo>
                  <a:cubicBezTo>
                    <a:pt x="199" y="138"/>
                    <a:pt x="199" y="138"/>
                    <a:pt x="199" y="138"/>
                  </a:cubicBezTo>
                  <a:cubicBezTo>
                    <a:pt x="199" y="139"/>
                    <a:pt x="199" y="139"/>
                    <a:pt x="199" y="139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41"/>
                    <a:pt x="200" y="141"/>
                    <a:pt x="200" y="141"/>
                  </a:cubicBezTo>
                  <a:cubicBezTo>
                    <a:pt x="201" y="141"/>
                    <a:pt x="201" y="141"/>
                    <a:pt x="201" y="141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3"/>
                    <a:pt x="201" y="143"/>
                    <a:pt x="201" y="143"/>
                  </a:cubicBezTo>
                  <a:cubicBezTo>
                    <a:pt x="200" y="143"/>
                    <a:pt x="200" y="143"/>
                    <a:pt x="200" y="143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199" y="142"/>
                    <a:pt x="199" y="142"/>
                    <a:pt x="199" y="142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1"/>
                    <a:pt x="198" y="141"/>
                    <a:pt x="198" y="141"/>
                  </a:cubicBezTo>
                  <a:cubicBezTo>
                    <a:pt x="199" y="142"/>
                    <a:pt x="199" y="142"/>
                    <a:pt x="199" y="142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8" y="143"/>
                    <a:pt x="198" y="143"/>
                    <a:pt x="198" y="143"/>
                  </a:cubicBezTo>
                  <a:cubicBezTo>
                    <a:pt x="197" y="143"/>
                    <a:pt x="197" y="143"/>
                    <a:pt x="197" y="143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8" y="139"/>
                    <a:pt x="198" y="139"/>
                    <a:pt x="198" y="139"/>
                  </a:cubicBezTo>
                  <a:cubicBezTo>
                    <a:pt x="197" y="138"/>
                    <a:pt x="197" y="138"/>
                    <a:pt x="197" y="138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7"/>
                    <a:pt x="198" y="137"/>
                    <a:pt x="198" y="137"/>
                  </a:cubicBezTo>
                  <a:close/>
                  <a:moveTo>
                    <a:pt x="199" y="136"/>
                  </a:moveTo>
                  <a:cubicBezTo>
                    <a:pt x="199" y="135"/>
                    <a:pt x="199" y="135"/>
                    <a:pt x="199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lose/>
                  <a:moveTo>
                    <a:pt x="66" y="86"/>
                  </a:move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lose/>
                  <a:moveTo>
                    <a:pt x="66" y="87"/>
                  </a:moveTo>
                  <a:cubicBezTo>
                    <a:pt x="66" y="87"/>
                    <a:pt x="66" y="87"/>
                    <a:pt x="66" y="87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0"/>
                    <a:pt x="67" y="90"/>
                    <a:pt x="67" y="90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5" y="87"/>
                    <a:pt x="65" y="87"/>
                    <a:pt x="65" y="87"/>
                  </a:cubicBezTo>
                  <a:cubicBezTo>
                    <a:pt x="65" y="87"/>
                    <a:pt x="66" y="87"/>
                    <a:pt x="66" y="87"/>
                  </a:cubicBezTo>
                  <a:close/>
                  <a:moveTo>
                    <a:pt x="112" y="73"/>
                  </a:moveTo>
                  <a:cubicBezTo>
                    <a:pt x="111" y="74"/>
                    <a:pt x="111" y="74"/>
                    <a:pt x="111" y="74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09" y="75"/>
                    <a:pt x="109" y="75"/>
                    <a:pt x="109" y="75"/>
                  </a:cubicBezTo>
                  <a:cubicBezTo>
                    <a:pt x="108" y="75"/>
                    <a:pt x="108" y="75"/>
                    <a:pt x="108" y="75"/>
                  </a:cubicBezTo>
                  <a:cubicBezTo>
                    <a:pt x="108" y="74"/>
                    <a:pt x="108" y="74"/>
                    <a:pt x="108" y="74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3"/>
                    <a:pt x="112" y="73"/>
                    <a:pt x="112" y="73"/>
                  </a:cubicBezTo>
                  <a:close/>
                  <a:moveTo>
                    <a:pt x="113" y="73"/>
                  </a:moveTo>
                  <a:cubicBezTo>
                    <a:pt x="113" y="73"/>
                    <a:pt x="113" y="73"/>
                    <a:pt x="113" y="73"/>
                  </a:cubicBezTo>
                  <a:cubicBezTo>
                    <a:pt x="113" y="73"/>
                    <a:pt x="113" y="73"/>
                    <a:pt x="113" y="73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3" y="70"/>
                    <a:pt x="113" y="70"/>
                    <a:pt x="113" y="70"/>
                  </a:cubicBezTo>
                  <a:cubicBezTo>
                    <a:pt x="114" y="70"/>
                    <a:pt x="114" y="70"/>
                    <a:pt x="114" y="70"/>
                  </a:cubicBezTo>
                  <a:cubicBezTo>
                    <a:pt x="116" y="71"/>
                    <a:pt x="116" y="71"/>
                    <a:pt x="116" y="71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3" y="73"/>
                    <a:pt x="113" y="73"/>
                    <a:pt x="113" y="73"/>
                  </a:cubicBezTo>
                  <a:close/>
                  <a:moveTo>
                    <a:pt x="121" y="68"/>
                  </a:moveTo>
                  <a:cubicBezTo>
                    <a:pt x="122" y="68"/>
                    <a:pt x="122" y="68"/>
                    <a:pt x="122" y="68"/>
                  </a:cubicBezTo>
                  <a:cubicBezTo>
                    <a:pt x="123" y="68"/>
                    <a:pt x="123" y="68"/>
                    <a:pt x="123" y="68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22" y="69"/>
                    <a:pt x="122" y="69"/>
                    <a:pt x="122" y="69"/>
                  </a:cubicBezTo>
                  <a:cubicBezTo>
                    <a:pt x="121" y="68"/>
                    <a:pt x="121" y="68"/>
                    <a:pt x="121" y="68"/>
                  </a:cubicBezTo>
                  <a:close/>
                  <a:moveTo>
                    <a:pt x="166" y="107"/>
                  </a:move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6" y="107"/>
                    <a:pt x="166" y="107"/>
                    <a:pt x="166" y="107"/>
                  </a:cubicBezTo>
                  <a:close/>
                  <a:moveTo>
                    <a:pt x="162" y="119"/>
                  </a:moveTo>
                  <a:cubicBezTo>
                    <a:pt x="163" y="119"/>
                    <a:pt x="163" y="119"/>
                    <a:pt x="163" y="119"/>
                  </a:cubicBezTo>
                  <a:cubicBezTo>
                    <a:pt x="163" y="119"/>
                    <a:pt x="163" y="119"/>
                    <a:pt x="163" y="119"/>
                  </a:cubicBezTo>
                  <a:cubicBezTo>
                    <a:pt x="162" y="119"/>
                    <a:pt x="162" y="119"/>
                    <a:pt x="162" y="119"/>
                  </a:cubicBezTo>
                  <a:close/>
                  <a:moveTo>
                    <a:pt x="172" y="117"/>
                  </a:moveTo>
                  <a:cubicBezTo>
                    <a:pt x="173" y="116"/>
                    <a:pt x="173" y="116"/>
                    <a:pt x="173" y="116"/>
                  </a:cubicBezTo>
                  <a:cubicBezTo>
                    <a:pt x="173" y="116"/>
                    <a:pt x="173" y="116"/>
                    <a:pt x="173" y="116"/>
                  </a:cubicBezTo>
                  <a:cubicBezTo>
                    <a:pt x="173" y="117"/>
                    <a:pt x="173" y="117"/>
                    <a:pt x="173" y="117"/>
                  </a:cubicBezTo>
                  <a:cubicBezTo>
                    <a:pt x="172" y="118"/>
                    <a:pt x="172" y="118"/>
                    <a:pt x="172" y="118"/>
                  </a:cubicBezTo>
                  <a:cubicBezTo>
                    <a:pt x="172" y="117"/>
                    <a:pt x="172" y="117"/>
                    <a:pt x="172" y="117"/>
                  </a:cubicBezTo>
                  <a:close/>
                  <a:moveTo>
                    <a:pt x="165" y="109"/>
                  </a:moveTo>
                  <a:cubicBezTo>
                    <a:pt x="165" y="108"/>
                    <a:pt x="165" y="108"/>
                    <a:pt x="165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6" y="109"/>
                    <a:pt x="166" y="109"/>
                    <a:pt x="166" y="109"/>
                  </a:cubicBezTo>
                  <a:cubicBezTo>
                    <a:pt x="165" y="109"/>
                    <a:pt x="165" y="109"/>
                    <a:pt x="165" y="109"/>
                  </a:cubicBezTo>
                  <a:close/>
                  <a:moveTo>
                    <a:pt x="166" y="112"/>
                  </a:move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7" y="111"/>
                    <a:pt x="167" y="111"/>
                    <a:pt x="167" y="111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6" y="112"/>
                    <a:pt x="166" y="112"/>
                    <a:pt x="166" y="112"/>
                  </a:cubicBezTo>
                  <a:close/>
                  <a:moveTo>
                    <a:pt x="159" y="115"/>
                  </a:moveTo>
                  <a:cubicBezTo>
                    <a:pt x="159" y="115"/>
                    <a:pt x="159" y="115"/>
                    <a:pt x="159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60" y="114"/>
                    <a:pt x="160" y="114"/>
                    <a:pt x="160" y="114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62" y="113"/>
                    <a:pt x="162" y="113"/>
                    <a:pt x="162" y="113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111"/>
                    <a:pt x="164" y="111"/>
                    <a:pt x="164" y="111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5" y="112"/>
                    <a:pt x="165" y="112"/>
                    <a:pt x="165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2" y="114"/>
                    <a:pt x="162" y="114"/>
                    <a:pt x="162" y="114"/>
                  </a:cubicBezTo>
                  <a:cubicBezTo>
                    <a:pt x="161" y="114"/>
                    <a:pt x="161" y="114"/>
                    <a:pt x="161" y="114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59" y="115"/>
                    <a:pt x="159" y="115"/>
                    <a:pt x="159" y="115"/>
                  </a:cubicBezTo>
                  <a:cubicBezTo>
                    <a:pt x="159" y="115"/>
                    <a:pt x="159" y="115"/>
                    <a:pt x="159" y="115"/>
                  </a:cubicBezTo>
                  <a:close/>
                  <a:moveTo>
                    <a:pt x="159" y="114"/>
                  </a:moveTo>
                  <a:cubicBezTo>
                    <a:pt x="160" y="113"/>
                    <a:pt x="160" y="113"/>
                    <a:pt x="160" y="113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59" y="114"/>
                    <a:pt x="159" y="114"/>
                    <a:pt x="159" y="114"/>
                  </a:cubicBezTo>
                  <a:close/>
                  <a:moveTo>
                    <a:pt x="161" y="112"/>
                  </a:moveTo>
                  <a:cubicBezTo>
                    <a:pt x="162" y="111"/>
                    <a:pt x="162" y="111"/>
                    <a:pt x="162" y="111"/>
                  </a:cubicBezTo>
                  <a:cubicBezTo>
                    <a:pt x="162" y="110"/>
                    <a:pt x="162" y="110"/>
                    <a:pt x="162" y="110"/>
                  </a:cubicBezTo>
                  <a:cubicBezTo>
                    <a:pt x="163" y="109"/>
                    <a:pt x="163" y="109"/>
                    <a:pt x="163" y="109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2" y="111"/>
                    <a:pt x="162" y="111"/>
                    <a:pt x="162" y="111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61" y="112"/>
                    <a:pt x="161" y="112"/>
                    <a:pt x="161" y="112"/>
                  </a:cubicBezTo>
                  <a:close/>
                  <a:moveTo>
                    <a:pt x="162" y="107"/>
                  </a:move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2" y="107"/>
                    <a:pt x="162" y="107"/>
                    <a:pt x="162" y="107"/>
                  </a:cubicBezTo>
                  <a:close/>
                  <a:moveTo>
                    <a:pt x="109" y="51"/>
                  </a:moveTo>
                  <a:cubicBezTo>
                    <a:pt x="109" y="51"/>
                    <a:pt x="109" y="51"/>
                    <a:pt x="109" y="51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09" y="51"/>
                    <a:pt x="109" y="51"/>
                    <a:pt x="109" y="51"/>
                  </a:cubicBezTo>
                  <a:close/>
                  <a:moveTo>
                    <a:pt x="91" y="68"/>
                  </a:move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1" y="68"/>
                    <a:pt x="91" y="68"/>
                    <a:pt x="91" y="68"/>
                  </a:cubicBezTo>
                  <a:close/>
                  <a:moveTo>
                    <a:pt x="86" y="95"/>
                  </a:moveTo>
                  <a:cubicBezTo>
                    <a:pt x="87" y="95"/>
                    <a:pt x="87" y="95"/>
                    <a:pt x="87" y="95"/>
                  </a:cubicBezTo>
                  <a:cubicBezTo>
                    <a:pt x="88" y="95"/>
                    <a:pt x="88" y="95"/>
                    <a:pt x="88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90" y="94"/>
                    <a:pt x="90" y="94"/>
                    <a:pt x="90" y="94"/>
                  </a:cubicBezTo>
                  <a:cubicBezTo>
                    <a:pt x="91" y="94"/>
                    <a:pt x="91" y="94"/>
                    <a:pt x="91" y="94"/>
                  </a:cubicBezTo>
                  <a:cubicBezTo>
                    <a:pt x="91" y="95"/>
                    <a:pt x="91" y="95"/>
                    <a:pt x="91" y="95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93" y="96"/>
                    <a:pt x="93" y="96"/>
                    <a:pt x="93" y="96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7" y="98"/>
                    <a:pt x="87" y="98"/>
                    <a:pt x="87" y="98"/>
                  </a:cubicBezTo>
                  <a:cubicBezTo>
                    <a:pt x="86" y="96"/>
                    <a:pt x="86" y="96"/>
                    <a:pt x="86" y="96"/>
                  </a:cubicBezTo>
                  <a:cubicBezTo>
                    <a:pt x="86" y="95"/>
                    <a:pt x="86" y="95"/>
                    <a:pt x="86" y="95"/>
                  </a:cubicBezTo>
                  <a:close/>
                  <a:moveTo>
                    <a:pt x="144" y="107"/>
                  </a:move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5" y="107"/>
                    <a:pt x="145" y="107"/>
                    <a:pt x="145" y="107"/>
                  </a:cubicBezTo>
                  <a:cubicBezTo>
                    <a:pt x="144" y="107"/>
                    <a:pt x="144" y="107"/>
                    <a:pt x="144" y="107"/>
                  </a:cubicBezTo>
                  <a:close/>
                  <a:moveTo>
                    <a:pt x="135" y="113"/>
                  </a:moveTo>
                  <a:cubicBezTo>
                    <a:pt x="136" y="113"/>
                    <a:pt x="136" y="113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5" y="113"/>
                    <a:pt x="135" y="113"/>
                    <a:pt x="135" y="113"/>
                  </a:cubicBezTo>
                  <a:close/>
                  <a:moveTo>
                    <a:pt x="135" y="120"/>
                  </a:moveTo>
                  <a:cubicBezTo>
                    <a:pt x="136" y="119"/>
                    <a:pt x="136" y="119"/>
                    <a:pt x="136" y="119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0"/>
                    <a:pt x="135" y="120"/>
                    <a:pt x="135" y="120"/>
                  </a:cubicBezTo>
                  <a:close/>
                  <a:moveTo>
                    <a:pt x="132" y="123"/>
                  </a:moveTo>
                  <a:cubicBezTo>
                    <a:pt x="131" y="123"/>
                    <a:pt x="131" y="123"/>
                    <a:pt x="131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3" y="123"/>
                    <a:pt x="133" y="123"/>
                    <a:pt x="133" y="123"/>
                  </a:cubicBezTo>
                  <a:cubicBezTo>
                    <a:pt x="133" y="123"/>
                    <a:pt x="133" y="123"/>
                    <a:pt x="133" y="123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34" y="121"/>
                    <a:pt x="134" y="121"/>
                    <a:pt x="134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32" y="124"/>
                    <a:pt x="132" y="124"/>
                    <a:pt x="132" y="124"/>
                  </a:cubicBezTo>
                  <a:cubicBezTo>
                    <a:pt x="132" y="123"/>
                    <a:pt x="132" y="123"/>
                    <a:pt x="132" y="123"/>
                  </a:cubicBezTo>
                  <a:close/>
                  <a:moveTo>
                    <a:pt x="122" y="132"/>
                  </a:move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1" y="132"/>
                    <a:pt x="121" y="132"/>
                    <a:pt x="121" y="132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8"/>
                    <a:pt x="121" y="128"/>
                    <a:pt x="121" y="128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27" y="127"/>
                    <a:pt x="127" y="127"/>
                    <a:pt x="127" y="127"/>
                  </a:cubicBezTo>
                  <a:cubicBezTo>
                    <a:pt x="127" y="127"/>
                    <a:pt x="127" y="127"/>
                    <a:pt x="127" y="127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8" y="124"/>
                    <a:pt x="128" y="124"/>
                    <a:pt x="128" y="124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7"/>
                    <a:pt x="129" y="127"/>
                    <a:pt x="129" y="127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1" y="124"/>
                    <a:pt x="131" y="124"/>
                    <a:pt x="131" y="124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3" y="125"/>
                    <a:pt x="133" y="125"/>
                    <a:pt x="133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1" y="128"/>
                    <a:pt x="131" y="128"/>
                    <a:pt x="131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1" y="129"/>
                    <a:pt x="131" y="129"/>
                    <a:pt x="131" y="129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29" y="130"/>
                    <a:pt x="129" y="130"/>
                    <a:pt x="129" y="130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7" y="129"/>
                    <a:pt x="127" y="129"/>
                    <a:pt x="127" y="129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27" y="130"/>
                    <a:pt x="127" y="130"/>
                    <a:pt x="127" y="130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2"/>
                    <a:pt x="125" y="132"/>
                    <a:pt x="125" y="132"/>
                  </a:cubicBezTo>
                  <a:cubicBezTo>
                    <a:pt x="125" y="132"/>
                    <a:pt x="125" y="132"/>
                    <a:pt x="125" y="132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122" y="134"/>
                    <a:pt x="122" y="134"/>
                    <a:pt x="122" y="134"/>
                  </a:cubicBezTo>
                  <a:cubicBezTo>
                    <a:pt x="122" y="133"/>
                    <a:pt x="122" y="133"/>
                    <a:pt x="122" y="133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24" y="131"/>
                    <a:pt x="124" y="131"/>
                    <a:pt x="124" y="131"/>
                  </a:cubicBezTo>
                  <a:cubicBezTo>
                    <a:pt x="124" y="131"/>
                    <a:pt x="124" y="131"/>
                    <a:pt x="124" y="131"/>
                  </a:cubicBezTo>
                  <a:cubicBezTo>
                    <a:pt x="123" y="132"/>
                    <a:pt x="123" y="132"/>
                    <a:pt x="123" y="132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2"/>
                    <a:pt x="122" y="132"/>
                    <a:pt x="122" y="132"/>
                  </a:cubicBezTo>
                  <a:close/>
                  <a:moveTo>
                    <a:pt x="121" y="135"/>
                  </a:moveTo>
                  <a:cubicBezTo>
                    <a:pt x="121" y="135"/>
                    <a:pt x="121" y="135"/>
                    <a:pt x="121" y="135"/>
                  </a:cubicBezTo>
                  <a:cubicBezTo>
                    <a:pt x="121" y="135"/>
                    <a:pt x="121" y="135"/>
                    <a:pt x="121" y="135"/>
                  </a:cubicBezTo>
                  <a:cubicBezTo>
                    <a:pt x="121" y="135"/>
                    <a:pt x="121" y="135"/>
                    <a:pt x="121" y="135"/>
                  </a:cubicBezTo>
                  <a:close/>
                  <a:moveTo>
                    <a:pt x="118" y="136"/>
                  </a:moveTo>
                  <a:cubicBezTo>
                    <a:pt x="119" y="135"/>
                    <a:pt x="119" y="135"/>
                    <a:pt x="119" y="135"/>
                  </a:cubicBezTo>
                  <a:cubicBezTo>
                    <a:pt x="120" y="134"/>
                    <a:pt x="120" y="134"/>
                    <a:pt x="120" y="134"/>
                  </a:cubicBezTo>
                  <a:cubicBezTo>
                    <a:pt x="119" y="136"/>
                    <a:pt x="119" y="136"/>
                    <a:pt x="119" y="136"/>
                  </a:cubicBezTo>
                  <a:cubicBezTo>
                    <a:pt x="118" y="136"/>
                    <a:pt x="118" y="136"/>
                    <a:pt x="118" y="136"/>
                  </a:cubicBezTo>
                  <a:close/>
                  <a:moveTo>
                    <a:pt x="112" y="140"/>
                  </a:moveTo>
                  <a:cubicBezTo>
                    <a:pt x="112" y="140"/>
                    <a:pt x="112" y="140"/>
                    <a:pt x="112" y="140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12" y="140"/>
                    <a:pt x="112" y="140"/>
                    <a:pt x="112" y="140"/>
                  </a:cubicBezTo>
                  <a:close/>
                  <a:moveTo>
                    <a:pt x="109" y="133"/>
                  </a:moveTo>
                  <a:cubicBezTo>
                    <a:pt x="110" y="133"/>
                    <a:pt x="110" y="133"/>
                    <a:pt x="110" y="133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09" y="134"/>
                    <a:pt x="109" y="134"/>
                    <a:pt x="109" y="134"/>
                  </a:cubicBezTo>
                  <a:cubicBezTo>
                    <a:pt x="109" y="133"/>
                    <a:pt x="109" y="133"/>
                    <a:pt x="109" y="133"/>
                  </a:cubicBezTo>
                  <a:close/>
                  <a:moveTo>
                    <a:pt x="92" y="140"/>
                  </a:moveTo>
                  <a:cubicBezTo>
                    <a:pt x="91" y="140"/>
                    <a:pt x="92" y="140"/>
                    <a:pt x="92" y="140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40"/>
                    <a:pt x="92" y="140"/>
                    <a:pt x="92" y="140"/>
                  </a:cubicBezTo>
                  <a:close/>
                  <a:moveTo>
                    <a:pt x="90" y="140"/>
                  </a:moveTo>
                  <a:cubicBezTo>
                    <a:pt x="91" y="141"/>
                    <a:pt x="91" y="141"/>
                    <a:pt x="91" y="141"/>
                  </a:cubicBezTo>
                  <a:cubicBezTo>
                    <a:pt x="91" y="141"/>
                    <a:pt x="91" y="141"/>
                    <a:pt x="91" y="141"/>
                  </a:cubicBezTo>
                  <a:cubicBezTo>
                    <a:pt x="90" y="140"/>
                    <a:pt x="90" y="140"/>
                    <a:pt x="90" y="140"/>
                  </a:cubicBezTo>
                  <a:close/>
                  <a:moveTo>
                    <a:pt x="94" y="143"/>
                  </a:moveTo>
                  <a:cubicBezTo>
                    <a:pt x="95" y="144"/>
                    <a:pt x="95" y="144"/>
                    <a:pt x="95" y="14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94" y="143"/>
                    <a:pt x="94" y="143"/>
                    <a:pt x="94" y="143"/>
                  </a:cubicBezTo>
                  <a:close/>
                  <a:moveTo>
                    <a:pt x="94" y="143"/>
                  </a:moveTo>
                  <a:cubicBezTo>
                    <a:pt x="94" y="142"/>
                    <a:pt x="94" y="142"/>
                    <a:pt x="94" y="142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94" y="143"/>
                    <a:pt x="94" y="143"/>
                    <a:pt x="94" y="143"/>
                  </a:cubicBezTo>
                  <a:close/>
                  <a:moveTo>
                    <a:pt x="90" y="144"/>
                  </a:moveTo>
                  <a:cubicBezTo>
                    <a:pt x="91" y="143"/>
                    <a:pt x="91" y="143"/>
                    <a:pt x="91" y="143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92" y="142"/>
                    <a:pt x="92" y="142"/>
                    <a:pt x="92" y="142"/>
                  </a:cubicBezTo>
                  <a:cubicBezTo>
                    <a:pt x="93" y="142"/>
                    <a:pt x="93" y="142"/>
                    <a:pt x="93" y="142"/>
                  </a:cubicBezTo>
                  <a:cubicBezTo>
                    <a:pt x="92" y="142"/>
                    <a:pt x="92" y="142"/>
                    <a:pt x="92" y="142"/>
                  </a:cubicBezTo>
                  <a:cubicBezTo>
                    <a:pt x="92" y="143"/>
                    <a:pt x="92" y="143"/>
                    <a:pt x="92" y="143"/>
                  </a:cubicBezTo>
                  <a:cubicBezTo>
                    <a:pt x="91" y="144"/>
                    <a:pt x="91" y="144"/>
                    <a:pt x="91" y="144"/>
                  </a:cubicBezTo>
                  <a:cubicBezTo>
                    <a:pt x="90" y="144"/>
                    <a:pt x="90" y="144"/>
                    <a:pt x="90" y="144"/>
                  </a:cubicBezTo>
                  <a:close/>
                  <a:moveTo>
                    <a:pt x="89" y="142"/>
                  </a:moveTo>
                  <a:cubicBezTo>
                    <a:pt x="88" y="141"/>
                    <a:pt x="88" y="141"/>
                    <a:pt x="88" y="141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89" y="142"/>
                    <a:pt x="89" y="142"/>
                    <a:pt x="89" y="142"/>
                  </a:cubicBezTo>
                  <a:close/>
                  <a:moveTo>
                    <a:pt x="84" y="141"/>
                  </a:moveTo>
                  <a:cubicBezTo>
                    <a:pt x="85" y="141"/>
                    <a:pt x="85" y="141"/>
                    <a:pt x="85" y="141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4" y="141"/>
                    <a:pt x="84" y="141"/>
                    <a:pt x="84" y="141"/>
                  </a:cubicBezTo>
                  <a:close/>
                  <a:moveTo>
                    <a:pt x="82" y="143"/>
                  </a:moveTo>
                  <a:cubicBezTo>
                    <a:pt x="81" y="143"/>
                    <a:pt x="81" y="143"/>
                    <a:pt x="81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lose/>
                  <a:moveTo>
                    <a:pt x="78" y="145"/>
                  </a:moveTo>
                  <a:cubicBezTo>
                    <a:pt x="79" y="146"/>
                    <a:pt x="79" y="146"/>
                    <a:pt x="79" y="146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78" y="145"/>
                    <a:pt x="78" y="145"/>
                    <a:pt x="78" y="145"/>
                  </a:cubicBezTo>
                  <a:close/>
                  <a:moveTo>
                    <a:pt x="0" y="159"/>
                  </a:moveTo>
                  <a:cubicBezTo>
                    <a:pt x="0" y="160"/>
                    <a:pt x="0" y="160"/>
                    <a:pt x="0" y="160"/>
                  </a:cubicBezTo>
                  <a:cubicBezTo>
                    <a:pt x="1" y="159"/>
                    <a:pt x="1" y="159"/>
                    <a:pt x="1" y="159"/>
                  </a:cubicBezTo>
                  <a:cubicBezTo>
                    <a:pt x="0" y="159"/>
                    <a:pt x="0" y="159"/>
                    <a:pt x="0" y="159"/>
                  </a:cubicBezTo>
                  <a:close/>
                  <a:moveTo>
                    <a:pt x="1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" y="157"/>
                    <a:pt x="2" y="157"/>
                    <a:pt x="2" y="157"/>
                  </a:cubicBezTo>
                  <a:cubicBezTo>
                    <a:pt x="1" y="157"/>
                    <a:pt x="1" y="157"/>
                    <a:pt x="1" y="157"/>
                  </a:cubicBezTo>
                  <a:close/>
                  <a:moveTo>
                    <a:pt x="2" y="155"/>
                  </a:moveTo>
                  <a:cubicBezTo>
                    <a:pt x="3" y="156"/>
                    <a:pt x="3" y="156"/>
                    <a:pt x="3" y="156"/>
                  </a:cubicBezTo>
                  <a:cubicBezTo>
                    <a:pt x="3" y="155"/>
                    <a:pt x="3" y="155"/>
                    <a:pt x="3" y="155"/>
                  </a:cubicBezTo>
                  <a:cubicBezTo>
                    <a:pt x="2" y="155"/>
                    <a:pt x="2" y="155"/>
                    <a:pt x="2" y="155"/>
                  </a:cubicBezTo>
                  <a:close/>
                  <a:moveTo>
                    <a:pt x="8" y="156"/>
                  </a:moveTo>
                  <a:cubicBezTo>
                    <a:pt x="7" y="155"/>
                    <a:pt x="7" y="155"/>
                    <a:pt x="7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8" y="156"/>
                    <a:pt x="8" y="156"/>
                    <a:pt x="8" y="156"/>
                  </a:cubicBezTo>
                  <a:close/>
                  <a:moveTo>
                    <a:pt x="8" y="157"/>
                  </a:moveTo>
                  <a:cubicBezTo>
                    <a:pt x="9" y="158"/>
                    <a:pt x="9" y="158"/>
                    <a:pt x="9" y="158"/>
                  </a:cubicBezTo>
                  <a:cubicBezTo>
                    <a:pt x="10" y="157"/>
                    <a:pt x="10" y="157"/>
                    <a:pt x="10" y="157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8" y="157"/>
                    <a:pt x="8" y="157"/>
                    <a:pt x="8" y="157"/>
                  </a:cubicBezTo>
                  <a:close/>
                  <a:moveTo>
                    <a:pt x="13" y="157"/>
                  </a:moveTo>
                  <a:cubicBezTo>
                    <a:pt x="12" y="156"/>
                    <a:pt x="12" y="156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12" y="157"/>
                    <a:pt x="12" y="157"/>
                    <a:pt x="12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2" y="158"/>
                    <a:pt x="12" y="158"/>
                    <a:pt x="12" y="158"/>
                  </a:cubicBezTo>
                  <a:cubicBezTo>
                    <a:pt x="13" y="157"/>
                    <a:pt x="13" y="157"/>
                    <a:pt x="13" y="157"/>
                  </a:cubicBezTo>
                  <a:close/>
                  <a:moveTo>
                    <a:pt x="23" y="157"/>
                  </a:moveTo>
                  <a:cubicBezTo>
                    <a:pt x="23" y="156"/>
                    <a:pt x="23" y="156"/>
                    <a:pt x="23" y="156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3" y="154"/>
                    <a:pt x="23" y="154"/>
                    <a:pt x="23" y="154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3" y="157"/>
                    <a:pt x="23" y="157"/>
                    <a:pt x="23" y="157"/>
                  </a:cubicBezTo>
                  <a:close/>
                  <a:moveTo>
                    <a:pt x="25" y="157"/>
                  </a:moveTo>
                  <a:cubicBezTo>
                    <a:pt x="27" y="157"/>
                    <a:pt x="27" y="157"/>
                    <a:pt x="27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7"/>
                    <a:pt x="25" y="157"/>
                    <a:pt x="25" y="157"/>
                  </a:cubicBezTo>
                  <a:close/>
                  <a:moveTo>
                    <a:pt x="32" y="156"/>
                  </a:moveTo>
                  <a:cubicBezTo>
                    <a:pt x="31" y="155"/>
                    <a:pt x="31" y="155"/>
                    <a:pt x="31" y="155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2" y="156"/>
                    <a:pt x="32" y="156"/>
                    <a:pt x="32" y="156"/>
                  </a:cubicBezTo>
                  <a:close/>
                  <a:moveTo>
                    <a:pt x="37" y="156"/>
                  </a:moveTo>
                  <a:cubicBezTo>
                    <a:pt x="37" y="155"/>
                    <a:pt x="37" y="155"/>
                    <a:pt x="37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7" y="156"/>
                    <a:pt x="37" y="156"/>
                    <a:pt x="37" y="156"/>
                  </a:cubicBezTo>
                  <a:close/>
                  <a:moveTo>
                    <a:pt x="40" y="154"/>
                  </a:moveTo>
                  <a:cubicBezTo>
                    <a:pt x="39" y="154"/>
                    <a:pt x="39" y="154"/>
                    <a:pt x="39" y="154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4"/>
                    <a:pt x="40" y="154"/>
                    <a:pt x="40" y="154"/>
                  </a:cubicBezTo>
                  <a:close/>
                  <a:moveTo>
                    <a:pt x="43" y="154"/>
                  </a:moveTo>
                  <a:cubicBezTo>
                    <a:pt x="42" y="154"/>
                    <a:pt x="42" y="154"/>
                    <a:pt x="42" y="154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2" y="154"/>
                    <a:pt x="42" y="154"/>
                    <a:pt x="42" y="154"/>
                  </a:cubicBezTo>
                  <a:cubicBezTo>
                    <a:pt x="43" y="154"/>
                    <a:pt x="43" y="154"/>
                    <a:pt x="43" y="154"/>
                  </a:cubicBezTo>
                  <a:close/>
                  <a:moveTo>
                    <a:pt x="43" y="153"/>
                  </a:moveTo>
                  <a:cubicBezTo>
                    <a:pt x="43" y="152"/>
                    <a:pt x="43" y="152"/>
                    <a:pt x="43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3" y="153"/>
                    <a:pt x="43" y="153"/>
                    <a:pt x="43" y="153"/>
                  </a:cubicBezTo>
                  <a:close/>
                  <a:moveTo>
                    <a:pt x="43" y="153"/>
                  </a:moveTo>
                  <a:cubicBezTo>
                    <a:pt x="44" y="154"/>
                    <a:pt x="44" y="154"/>
                    <a:pt x="44" y="154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43" y="153"/>
                    <a:pt x="43" y="153"/>
                    <a:pt x="43" y="153"/>
                  </a:cubicBezTo>
                  <a:close/>
                  <a:moveTo>
                    <a:pt x="53" y="149"/>
                  </a:moveTo>
                  <a:cubicBezTo>
                    <a:pt x="54" y="150"/>
                    <a:pt x="54" y="150"/>
                    <a:pt x="54" y="150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53" y="151"/>
                    <a:pt x="53" y="151"/>
                    <a:pt x="53" y="151"/>
                  </a:cubicBezTo>
                  <a:cubicBezTo>
                    <a:pt x="52" y="152"/>
                    <a:pt x="52" y="152"/>
                    <a:pt x="52" y="152"/>
                  </a:cubicBezTo>
                  <a:cubicBezTo>
                    <a:pt x="50" y="153"/>
                    <a:pt x="50" y="153"/>
                    <a:pt x="50" y="153"/>
                  </a:cubicBezTo>
                  <a:cubicBezTo>
                    <a:pt x="49" y="153"/>
                    <a:pt x="49" y="153"/>
                    <a:pt x="49" y="153"/>
                  </a:cubicBezTo>
                  <a:cubicBezTo>
                    <a:pt x="48" y="154"/>
                    <a:pt x="48" y="154"/>
                    <a:pt x="48" y="154"/>
                  </a:cubicBezTo>
                  <a:cubicBezTo>
                    <a:pt x="46" y="154"/>
                    <a:pt x="46" y="154"/>
                    <a:pt x="46" y="154"/>
                  </a:cubicBezTo>
                  <a:cubicBezTo>
                    <a:pt x="47" y="153"/>
                    <a:pt x="47" y="153"/>
                    <a:pt x="47" y="153"/>
                  </a:cubicBezTo>
                  <a:cubicBezTo>
                    <a:pt x="48" y="153"/>
                    <a:pt x="48" y="153"/>
                    <a:pt x="48" y="153"/>
                  </a:cubicBezTo>
                  <a:cubicBezTo>
                    <a:pt x="48" y="152"/>
                    <a:pt x="48" y="152"/>
                    <a:pt x="48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50" y="151"/>
                    <a:pt x="50" y="151"/>
                    <a:pt x="50" y="151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49"/>
                    <a:pt x="53" y="149"/>
                    <a:pt x="53" y="149"/>
                  </a:cubicBezTo>
                  <a:close/>
                  <a:moveTo>
                    <a:pt x="61" y="146"/>
                  </a:moveTo>
                  <a:cubicBezTo>
                    <a:pt x="60" y="146"/>
                    <a:pt x="60" y="146"/>
                    <a:pt x="60" y="146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60" y="148"/>
                    <a:pt x="60" y="148"/>
                    <a:pt x="60" y="148"/>
                  </a:cubicBezTo>
                  <a:cubicBezTo>
                    <a:pt x="59" y="149"/>
                    <a:pt x="59" y="149"/>
                    <a:pt x="59" y="149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7" y="149"/>
                    <a:pt x="57" y="149"/>
                    <a:pt x="57" y="149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6" y="150"/>
                    <a:pt x="56" y="150"/>
                    <a:pt x="56" y="150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4" y="152"/>
                    <a:pt x="54" y="152"/>
                    <a:pt x="54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7" y="151"/>
                    <a:pt x="57" y="151"/>
                    <a:pt x="57" y="151"/>
                  </a:cubicBezTo>
                  <a:cubicBezTo>
                    <a:pt x="58" y="150"/>
                    <a:pt x="58" y="150"/>
                    <a:pt x="58" y="150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1" y="149"/>
                    <a:pt x="61" y="149"/>
                    <a:pt x="61" y="149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1" y="147"/>
                    <a:pt x="61" y="147"/>
                    <a:pt x="61" y="147"/>
                  </a:cubicBezTo>
                  <a:cubicBezTo>
                    <a:pt x="61" y="146"/>
                    <a:pt x="61" y="146"/>
                    <a:pt x="61" y="146"/>
                  </a:cubicBezTo>
                  <a:close/>
                  <a:moveTo>
                    <a:pt x="64" y="148"/>
                  </a:moveTo>
                  <a:cubicBezTo>
                    <a:pt x="63" y="147"/>
                    <a:pt x="63" y="147"/>
                    <a:pt x="63" y="147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4" y="148"/>
                    <a:pt x="64" y="148"/>
                    <a:pt x="64" y="148"/>
                  </a:cubicBezTo>
                  <a:close/>
                  <a:moveTo>
                    <a:pt x="68" y="147"/>
                  </a:moveTo>
                  <a:cubicBezTo>
                    <a:pt x="68" y="147"/>
                    <a:pt x="68" y="147"/>
                    <a:pt x="68" y="147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8" y="147"/>
                    <a:pt x="68" y="147"/>
                    <a:pt x="68" y="147"/>
                  </a:cubicBezTo>
                  <a:cubicBezTo>
                    <a:pt x="68" y="147"/>
                    <a:pt x="68" y="147"/>
                    <a:pt x="68" y="147"/>
                  </a:cubicBezTo>
                  <a:close/>
                  <a:moveTo>
                    <a:pt x="66" y="147"/>
                  </a:moveTo>
                  <a:cubicBezTo>
                    <a:pt x="67" y="147"/>
                    <a:pt x="67" y="147"/>
                    <a:pt x="67" y="147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6" y="147"/>
                    <a:pt x="66" y="147"/>
                    <a:pt x="66" y="147"/>
                  </a:cubicBezTo>
                  <a:close/>
                  <a:moveTo>
                    <a:pt x="66" y="146"/>
                  </a:moveTo>
                  <a:cubicBezTo>
                    <a:pt x="66" y="146"/>
                    <a:pt x="66" y="146"/>
                    <a:pt x="66" y="146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67" y="146"/>
                    <a:pt x="67" y="146"/>
                    <a:pt x="67" y="146"/>
                  </a:cubicBezTo>
                  <a:cubicBezTo>
                    <a:pt x="66" y="146"/>
                    <a:pt x="66" y="146"/>
                    <a:pt x="66" y="146"/>
                  </a:cubicBezTo>
                  <a:close/>
                  <a:moveTo>
                    <a:pt x="65" y="146"/>
                  </a:moveTo>
                  <a:cubicBezTo>
                    <a:pt x="64" y="146"/>
                    <a:pt x="64" y="146"/>
                    <a:pt x="64" y="146"/>
                  </a:cubicBezTo>
                  <a:cubicBezTo>
                    <a:pt x="64" y="146"/>
                    <a:pt x="64" y="146"/>
                    <a:pt x="64" y="146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65" y="147"/>
                    <a:pt x="65" y="147"/>
                    <a:pt x="65" y="147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6"/>
                  </a:cubicBezTo>
                  <a:close/>
                  <a:moveTo>
                    <a:pt x="105" y="113"/>
                  </a:moveTo>
                  <a:cubicBezTo>
                    <a:pt x="105" y="113"/>
                    <a:pt x="105" y="113"/>
                    <a:pt x="105" y="113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5" y="113"/>
                    <a:pt x="105" y="113"/>
                    <a:pt x="105" y="113"/>
                  </a:cubicBezTo>
                  <a:close/>
                  <a:moveTo>
                    <a:pt x="104" y="113"/>
                  </a:moveTo>
                  <a:cubicBezTo>
                    <a:pt x="103" y="113"/>
                    <a:pt x="103" y="113"/>
                    <a:pt x="103" y="113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12"/>
                    <a:pt x="105" y="112"/>
                    <a:pt x="105" y="112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04" y="113"/>
                    <a:pt x="104" y="113"/>
                    <a:pt x="104" y="113"/>
                  </a:cubicBezTo>
                  <a:close/>
                  <a:moveTo>
                    <a:pt x="70" y="144"/>
                  </a:moveTo>
                  <a:cubicBezTo>
                    <a:pt x="70" y="143"/>
                    <a:pt x="70" y="143"/>
                    <a:pt x="70" y="143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7" y="141"/>
                    <a:pt x="77" y="141"/>
                    <a:pt x="77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74" y="144"/>
                    <a:pt x="74" y="144"/>
                    <a:pt x="74" y="144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0" y="144"/>
                    <a:pt x="70" y="144"/>
                    <a:pt x="70" y="144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1" name="Rectangle 163"/>
            <p:cNvSpPr>
              <a:spLocks noChangeArrowheads="1"/>
            </p:cNvSpPr>
            <p:nvPr/>
          </p:nvSpPr>
          <p:spPr bwMode="auto">
            <a:xfrm>
              <a:off x="2602388" y="2795127"/>
              <a:ext cx="3860" cy="386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2" name="Freeform 164"/>
            <p:cNvSpPr>
              <a:spLocks/>
            </p:cNvSpPr>
            <p:nvPr/>
          </p:nvSpPr>
          <p:spPr bwMode="auto">
            <a:xfrm>
              <a:off x="2664145" y="2813139"/>
              <a:ext cx="47606" cy="19300"/>
            </a:xfrm>
            <a:custGeom>
              <a:avLst/>
              <a:gdLst>
                <a:gd name="T0" fmla="*/ 3 w 37"/>
                <a:gd name="T1" fmla="*/ 0 h 15"/>
                <a:gd name="T2" fmla="*/ 7 w 37"/>
                <a:gd name="T3" fmla="*/ 0 h 15"/>
                <a:gd name="T4" fmla="*/ 14 w 37"/>
                <a:gd name="T5" fmla="*/ 0 h 15"/>
                <a:gd name="T6" fmla="*/ 26 w 37"/>
                <a:gd name="T7" fmla="*/ 0 h 15"/>
                <a:gd name="T8" fmla="*/ 29 w 37"/>
                <a:gd name="T9" fmla="*/ 4 h 15"/>
                <a:gd name="T10" fmla="*/ 33 w 37"/>
                <a:gd name="T11" fmla="*/ 8 h 15"/>
                <a:gd name="T12" fmla="*/ 37 w 37"/>
                <a:gd name="T13" fmla="*/ 8 h 15"/>
                <a:gd name="T14" fmla="*/ 37 w 37"/>
                <a:gd name="T15" fmla="*/ 12 h 15"/>
                <a:gd name="T16" fmla="*/ 29 w 37"/>
                <a:gd name="T17" fmla="*/ 12 h 15"/>
                <a:gd name="T18" fmla="*/ 29 w 37"/>
                <a:gd name="T19" fmla="*/ 8 h 15"/>
                <a:gd name="T20" fmla="*/ 26 w 37"/>
                <a:gd name="T21" fmla="*/ 12 h 15"/>
                <a:gd name="T22" fmla="*/ 26 w 37"/>
                <a:gd name="T23" fmla="*/ 12 h 15"/>
                <a:gd name="T24" fmla="*/ 26 w 37"/>
                <a:gd name="T25" fmla="*/ 12 h 15"/>
                <a:gd name="T26" fmla="*/ 22 w 37"/>
                <a:gd name="T27" fmla="*/ 12 h 15"/>
                <a:gd name="T28" fmla="*/ 22 w 37"/>
                <a:gd name="T29" fmla="*/ 15 h 15"/>
                <a:gd name="T30" fmla="*/ 18 w 37"/>
                <a:gd name="T31" fmla="*/ 15 h 15"/>
                <a:gd name="T32" fmla="*/ 14 w 37"/>
                <a:gd name="T33" fmla="*/ 12 h 15"/>
                <a:gd name="T34" fmla="*/ 11 w 37"/>
                <a:gd name="T35" fmla="*/ 12 h 15"/>
                <a:gd name="T36" fmla="*/ 7 w 37"/>
                <a:gd name="T37" fmla="*/ 12 h 15"/>
                <a:gd name="T38" fmla="*/ 7 w 37"/>
                <a:gd name="T39" fmla="*/ 8 h 15"/>
                <a:gd name="T40" fmla="*/ 3 w 37"/>
                <a:gd name="T41" fmla="*/ 4 h 15"/>
                <a:gd name="T42" fmla="*/ 3 w 37"/>
                <a:gd name="T43" fmla="*/ 8 h 15"/>
                <a:gd name="T44" fmla="*/ 0 w 37"/>
                <a:gd name="T45" fmla="*/ 4 h 15"/>
                <a:gd name="T46" fmla="*/ 0 w 37"/>
                <a:gd name="T47" fmla="*/ 0 h 15"/>
                <a:gd name="T48" fmla="*/ 3 w 37"/>
                <a:gd name="T4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" h="15">
                  <a:moveTo>
                    <a:pt x="3" y="0"/>
                  </a:moveTo>
                  <a:lnTo>
                    <a:pt x="7" y="0"/>
                  </a:lnTo>
                  <a:lnTo>
                    <a:pt x="14" y="0"/>
                  </a:lnTo>
                  <a:lnTo>
                    <a:pt x="26" y="0"/>
                  </a:lnTo>
                  <a:lnTo>
                    <a:pt x="29" y="4"/>
                  </a:lnTo>
                  <a:lnTo>
                    <a:pt x="33" y="8"/>
                  </a:lnTo>
                  <a:lnTo>
                    <a:pt x="37" y="8"/>
                  </a:lnTo>
                  <a:lnTo>
                    <a:pt x="37" y="12"/>
                  </a:lnTo>
                  <a:lnTo>
                    <a:pt x="29" y="12"/>
                  </a:lnTo>
                  <a:lnTo>
                    <a:pt x="29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2" y="12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7" y="8"/>
                  </a:lnTo>
                  <a:lnTo>
                    <a:pt x="3" y="4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3" name="Freeform 165"/>
            <p:cNvSpPr>
              <a:spLocks noEditPoints="1"/>
            </p:cNvSpPr>
            <p:nvPr/>
          </p:nvSpPr>
          <p:spPr bwMode="auto">
            <a:xfrm>
              <a:off x="2745202" y="2779687"/>
              <a:ext cx="61758" cy="43745"/>
            </a:xfrm>
            <a:custGeom>
              <a:avLst/>
              <a:gdLst>
                <a:gd name="T0" fmla="*/ 11 w 13"/>
                <a:gd name="T1" fmla="*/ 8 h 9"/>
                <a:gd name="T2" fmla="*/ 12 w 13"/>
                <a:gd name="T3" fmla="*/ 7 h 9"/>
                <a:gd name="T4" fmla="*/ 12 w 13"/>
                <a:gd name="T5" fmla="*/ 5 h 9"/>
                <a:gd name="T6" fmla="*/ 13 w 13"/>
                <a:gd name="T7" fmla="*/ 5 h 9"/>
                <a:gd name="T8" fmla="*/ 12 w 13"/>
                <a:gd name="T9" fmla="*/ 3 h 9"/>
                <a:gd name="T10" fmla="*/ 13 w 13"/>
                <a:gd name="T11" fmla="*/ 2 h 9"/>
                <a:gd name="T12" fmla="*/ 12 w 13"/>
                <a:gd name="T13" fmla="*/ 2 h 9"/>
                <a:gd name="T14" fmla="*/ 10 w 13"/>
                <a:gd name="T15" fmla="*/ 1 h 9"/>
                <a:gd name="T16" fmla="*/ 8 w 13"/>
                <a:gd name="T17" fmla="*/ 1 h 9"/>
                <a:gd name="T18" fmla="*/ 6 w 13"/>
                <a:gd name="T19" fmla="*/ 1 h 9"/>
                <a:gd name="T20" fmla="*/ 6 w 13"/>
                <a:gd name="T21" fmla="*/ 2 h 9"/>
                <a:gd name="T22" fmla="*/ 8 w 13"/>
                <a:gd name="T23" fmla="*/ 3 h 9"/>
                <a:gd name="T24" fmla="*/ 8 w 13"/>
                <a:gd name="T25" fmla="*/ 5 h 9"/>
                <a:gd name="T26" fmla="*/ 10 w 13"/>
                <a:gd name="T27" fmla="*/ 6 h 9"/>
                <a:gd name="T28" fmla="*/ 10 w 13"/>
                <a:gd name="T29" fmla="*/ 7 h 9"/>
                <a:gd name="T30" fmla="*/ 8 w 13"/>
                <a:gd name="T31" fmla="*/ 7 h 9"/>
                <a:gd name="T32" fmla="*/ 6 w 13"/>
                <a:gd name="T33" fmla="*/ 7 h 9"/>
                <a:gd name="T34" fmla="*/ 4 w 13"/>
                <a:gd name="T35" fmla="*/ 7 h 9"/>
                <a:gd name="T36" fmla="*/ 4 w 13"/>
                <a:gd name="T37" fmla="*/ 6 h 9"/>
                <a:gd name="T38" fmla="*/ 2 w 13"/>
                <a:gd name="T39" fmla="*/ 6 h 9"/>
                <a:gd name="T40" fmla="*/ 0 w 13"/>
                <a:gd name="T41" fmla="*/ 7 h 9"/>
                <a:gd name="T42" fmla="*/ 2 w 13"/>
                <a:gd name="T43" fmla="*/ 8 h 9"/>
                <a:gd name="T44" fmla="*/ 3 w 13"/>
                <a:gd name="T45" fmla="*/ 9 h 9"/>
                <a:gd name="T46" fmla="*/ 4 w 13"/>
                <a:gd name="T47" fmla="*/ 8 h 9"/>
                <a:gd name="T48" fmla="*/ 7 w 13"/>
                <a:gd name="T49" fmla="*/ 8 h 9"/>
                <a:gd name="T50" fmla="*/ 10 w 13"/>
                <a:gd name="T51" fmla="*/ 8 h 9"/>
                <a:gd name="T52" fmla="*/ 11 w 13"/>
                <a:gd name="T53" fmla="*/ 9 h 9"/>
                <a:gd name="T54" fmla="*/ 8 w 13"/>
                <a:gd name="T55" fmla="*/ 0 h 9"/>
                <a:gd name="T56" fmla="*/ 8 w 13"/>
                <a:gd name="T57" fmla="*/ 1 h 9"/>
                <a:gd name="T58" fmla="*/ 6 w 13"/>
                <a:gd name="T59" fmla="*/ 5 h 9"/>
                <a:gd name="T60" fmla="*/ 8 w 13"/>
                <a:gd name="T61" fmla="*/ 5 h 9"/>
                <a:gd name="T62" fmla="*/ 7 w 13"/>
                <a:gd name="T6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" h="9">
                  <a:moveTo>
                    <a:pt x="11" y="9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2"/>
                    <a:pt x="6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9"/>
                    <a:pt x="11" y="9"/>
                    <a:pt x="11" y="9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lose/>
                  <a:moveTo>
                    <a:pt x="6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6" y="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4" name="Freeform 166"/>
            <p:cNvSpPr>
              <a:spLocks noEditPoints="1"/>
            </p:cNvSpPr>
            <p:nvPr/>
          </p:nvSpPr>
          <p:spPr bwMode="auto">
            <a:xfrm>
              <a:off x="2530337" y="2714068"/>
              <a:ext cx="223874" cy="75912"/>
            </a:xfrm>
            <a:custGeom>
              <a:avLst/>
              <a:gdLst>
                <a:gd name="T0" fmla="*/ 37 w 174"/>
                <a:gd name="T1" fmla="*/ 22 h 59"/>
                <a:gd name="T2" fmla="*/ 33 w 174"/>
                <a:gd name="T3" fmla="*/ 29 h 59"/>
                <a:gd name="T4" fmla="*/ 33 w 174"/>
                <a:gd name="T5" fmla="*/ 29 h 59"/>
                <a:gd name="T6" fmla="*/ 33 w 174"/>
                <a:gd name="T7" fmla="*/ 26 h 59"/>
                <a:gd name="T8" fmla="*/ 11 w 174"/>
                <a:gd name="T9" fmla="*/ 18 h 59"/>
                <a:gd name="T10" fmla="*/ 7 w 174"/>
                <a:gd name="T11" fmla="*/ 18 h 59"/>
                <a:gd name="T12" fmla="*/ 0 w 174"/>
                <a:gd name="T13" fmla="*/ 22 h 59"/>
                <a:gd name="T14" fmla="*/ 7 w 174"/>
                <a:gd name="T15" fmla="*/ 22 h 59"/>
                <a:gd name="T16" fmla="*/ 15 w 174"/>
                <a:gd name="T17" fmla="*/ 22 h 59"/>
                <a:gd name="T18" fmla="*/ 22 w 174"/>
                <a:gd name="T19" fmla="*/ 18 h 59"/>
                <a:gd name="T20" fmla="*/ 33 w 174"/>
                <a:gd name="T21" fmla="*/ 11 h 59"/>
                <a:gd name="T22" fmla="*/ 44 w 174"/>
                <a:gd name="T23" fmla="*/ 11 h 59"/>
                <a:gd name="T24" fmla="*/ 56 w 174"/>
                <a:gd name="T25" fmla="*/ 14 h 59"/>
                <a:gd name="T26" fmla="*/ 48 w 174"/>
                <a:gd name="T27" fmla="*/ 14 h 59"/>
                <a:gd name="T28" fmla="*/ 63 w 174"/>
                <a:gd name="T29" fmla="*/ 18 h 59"/>
                <a:gd name="T30" fmla="*/ 70 w 174"/>
                <a:gd name="T31" fmla="*/ 22 h 59"/>
                <a:gd name="T32" fmla="*/ 78 w 174"/>
                <a:gd name="T33" fmla="*/ 22 h 59"/>
                <a:gd name="T34" fmla="*/ 89 w 174"/>
                <a:gd name="T35" fmla="*/ 26 h 59"/>
                <a:gd name="T36" fmla="*/ 96 w 174"/>
                <a:gd name="T37" fmla="*/ 26 h 59"/>
                <a:gd name="T38" fmla="*/ 104 w 174"/>
                <a:gd name="T39" fmla="*/ 26 h 59"/>
                <a:gd name="T40" fmla="*/ 115 w 174"/>
                <a:gd name="T41" fmla="*/ 40 h 59"/>
                <a:gd name="T42" fmla="*/ 126 w 174"/>
                <a:gd name="T43" fmla="*/ 44 h 59"/>
                <a:gd name="T44" fmla="*/ 130 w 174"/>
                <a:gd name="T45" fmla="*/ 48 h 59"/>
                <a:gd name="T46" fmla="*/ 118 w 174"/>
                <a:gd name="T47" fmla="*/ 55 h 59"/>
                <a:gd name="T48" fmla="*/ 130 w 174"/>
                <a:gd name="T49" fmla="*/ 55 h 59"/>
                <a:gd name="T50" fmla="*/ 148 w 174"/>
                <a:gd name="T51" fmla="*/ 59 h 59"/>
                <a:gd name="T52" fmla="*/ 159 w 174"/>
                <a:gd name="T53" fmla="*/ 55 h 59"/>
                <a:gd name="T54" fmla="*/ 174 w 174"/>
                <a:gd name="T55" fmla="*/ 51 h 59"/>
                <a:gd name="T56" fmla="*/ 170 w 174"/>
                <a:gd name="T57" fmla="*/ 48 h 59"/>
                <a:gd name="T58" fmla="*/ 152 w 174"/>
                <a:gd name="T59" fmla="*/ 40 h 59"/>
                <a:gd name="T60" fmla="*/ 152 w 174"/>
                <a:gd name="T61" fmla="*/ 37 h 59"/>
                <a:gd name="T62" fmla="*/ 144 w 174"/>
                <a:gd name="T63" fmla="*/ 37 h 59"/>
                <a:gd name="T64" fmla="*/ 137 w 174"/>
                <a:gd name="T65" fmla="*/ 29 h 59"/>
                <a:gd name="T66" fmla="*/ 126 w 174"/>
                <a:gd name="T67" fmla="*/ 29 h 59"/>
                <a:gd name="T68" fmla="*/ 126 w 174"/>
                <a:gd name="T69" fmla="*/ 29 h 59"/>
                <a:gd name="T70" fmla="*/ 111 w 174"/>
                <a:gd name="T71" fmla="*/ 22 h 59"/>
                <a:gd name="T72" fmla="*/ 96 w 174"/>
                <a:gd name="T73" fmla="*/ 14 h 59"/>
                <a:gd name="T74" fmla="*/ 89 w 174"/>
                <a:gd name="T75" fmla="*/ 7 h 59"/>
                <a:gd name="T76" fmla="*/ 70 w 174"/>
                <a:gd name="T77" fmla="*/ 3 h 59"/>
                <a:gd name="T78" fmla="*/ 59 w 174"/>
                <a:gd name="T79" fmla="*/ 3 h 59"/>
                <a:gd name="T80" fmla="*/ 41 w 174"/>
                <a:gd name="T81" fmla="*/ 3 h 59"/>
                <a:gd name="T82" fmla="*/ 22 w 174"/>
                <a:gd name="T83" fmla="*/ 7 h 59"/>
                <a:gd name="T84" fmla="*/ 11 w 174"/>
                <a:gd name="T85" fmla="*/ 1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4" h="59">
                  <a:moveTo>
                    <a:pt x="33" y="26"/>
                  </a:moveTo>
                  <a:lnTo>
                    <a:pt x="33" y="22"/>
                  </a:lnTo>
                  <a:lnTo>
                    <a:pt x="37" y="22"/>
                  </a:lnTo>
                  <a:lnTo>
                    <a:pt x="41" y="26"/>
                  </a:lnTo>
                  <a:lnTo>
                    <a:pt x="41" y="29"/>
                  </a:lnTo>
                  <a:lnTo>
                    <a:pt x="33" y="29"/>
                  </a:lnTo>
                  <a:lnTo>
                    <a:pt x="30" y="29"/>
                  </a:lnTo>
                  <a:lnTo>
                    <a:pt x="30" y="26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7" y="26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3" y="26"/>
                  </a:lnTo>
                  <a:close/>
                  <a:moveTo>
                    <a:pt x="11" y="18"/>
                  </a:moveTo>
                  <a:lnTo>
                    <a:pt x="11" y="18"/>
                  </a:lnTo>
                  <a:lnTo>
                    <a:pt x="11" y="22"/>
                  </a:lnTo>
                  <a:lnTo>
                    <a:pt x="7" y="18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26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11" y="22"/>
                  </a:lnTo>
                  <a:lnTo>
                    <a:pt x="15" y="22"/>
                  </a:lnTo>
                  <a:lnTo>
                    <a:pt x="19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6" y="18"/>
                  </a:lnTo>
                  <a:lnTo>
                    <a:pt x="30" y="18"/>
                  </a:lnTo>
                  <a:lnTo>
                    <a:pt x="33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56" y="14"/>
                  </a:lnTo>
                  <a:lnTo>
                    <a:pt x="52" y="14"/>
                  </a:lnTo>
                  <a:lnTo>
                    <a:pt x="48" y="14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9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7" y="18"/>
                  </a:lnTo>
                  <a:lnTo>
                    <a:pt x="70" y="22"/>
                  </a:lnTo>
                  <a:lnTo>
                    <a:pt x="74" y="22"/>
                  </a:lnTo>
                  <a:lnTo>
                    <a:pt x="74" y="18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81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93" y="26"/>
                  </a:lnTo>
                  <a:lnTo>
                    <a:pt x="96" y="26"/>
                  </a:lnTo>
                  <a:lnTo>
                    <a:pt x="96" y="29"/>
                  </a:lnTo>
                  <a:lnTo>
                    <a:pt x="104" y="26"/>
                  </a:lnTo>
                  <a:lnTo>
                    <a:pt x="104" y="26"/>
                  </a:lnTo>
                  <a:lnTo>
                    <a:pt x="107" y="37"/>
                  </a:lnTo>
                  <a:lnTo>
                    <a:pt x="111" y="40"/>
                  </a:lnTo>
                  <a:lnTo>
                    <a:pt x="115" y="40"/>
                  </a:lnTo>
                  <a:lnTo>
                    <a:pt x="115" y="40"/>
                  </a:lnTo>
                  <a:lnTo>
                    <a:pt x="118" y="44"/>
                  </a:lnTo>
                  <a:lnTo>
                    <a:pt x="126" y="44"/>
                  </a:lnTo>
                  <a:lnTo>
                    <a:pt x="126" y="44"/>
                  </a:lnTo>
                  <a:lnTo>
                    <a:pt x="130" y="44"/>
                  </a:lnTo>
                  <a:lnTo>
                    <a:pt x="130" y="48"/>
                  </a:lnTo>
                  <a:lnTo>
                    <a:pt x="126" y="48"/>
                  </a:lnTo>
                  <a:lnTo>
                    <a:pt x="118" y="55"/>
                  </a:lnTo>
                  <a:lnTo>
                    <a:pt x="118" y="55"/>
                  </a:lnTo>
                  <a:lnTo>
                    <a:pt x="126" y="55"/>
                  </a:lnTo>
                  <a:lnTo>
                    <a:pt x="130" y="55"/>
                  </a:lnTo>
                  <a:lnTo>
                    <a:pt x="130" y="55"/>
                  </a:lnTo>
                  <a:lnTo>
                    <a:pt x="141" y="55"/>
                  </a:lnTo>
                  <a:lnTo>
                    <a:pt x="144" y="55"/>
                  </a:lnTo>
                  <a:lnTo>
                    <a:pt x="148" y="59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63" y="51"/>
                  </a:lnTo>
                  <a:lnTo>
                    <a:pt x="170" y="51"/>
                  </a:lnTo>
                  <a:lnTo>
                    <a:pt x="174" y="51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0" y="48"/>
                  </a:lnTo>
                  <a:lnTo>
                    <a:pt x="167" y="44"/>
                  </a:lnTo>
                  <a:lnTo>
                    <a:pt x="159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2" y="37"/>
                  </a:lnTo>
                  <a:lnTo>
                    <a:pt x="152" y="33"/>
                  </a:lnTo>
                  <a:lnTo>
                    <a:pt x="148" y="37"/>
                  </a:lnTo>
                  <a:lnTo>
                    <a:pt x="144" y="37"/>
                  </a:lnTo>
                  <a:lnTo>
                    <a:pt x="141" y="29"/>
                  </a:lnTo>
                  <a:lnTo>
                    <a:pt x="137" y="33"/>
                  </a:lnTo>
                  <a:lnTo>
                    <a:pt x="137" y="29"/>
                  </a:lnTo>
                  <a:lnTo>
                    <a:pt x="130" y="26"/>
                  </a:lnTo>
                  <a:lnTo>
                    <a:pt x="130" y="29"/>
                  </a:lnTo>
                  <a:lnTo>
                    <a:pt x="126" y="29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9"/>
                  </a:lnTo>
                  <a:lnTo>
                    <a:pt x="122" y="26"/>
                  </a:lnTo>
                  <a:lnTo>
                    <a:pt x="115" y="26"/>
                  </a:lnTo>
                  <a:lnTo>
                    <a:pt x="111" y="22"/>
                  </a:lnTo>
                  <a:lnTo>
                    <a:pt x="107" y="18"/>
                  </a:lnTo>
                  <a:lnTo>
                    <a:pt x="104" y="14"/>
                  </a:lnTo>
                  <a:lnTo>
                    <a:pt x="96" y="14"/>
                  </a:lnTo>
                  <a:lnTo>
                    <a:pt x="93" y="14"/>
                  </a:lnTo>
                  <a:lnTo>
                    <a:pt x="93" y="11"/>
                  </a:lnTo>
                  <a:lnTo>
                    <a:pt x="89" y="7"/>
                  </a:lnTo>
                  <a:lnTo>
                    <a:pt x="85" y="7"/>
                  </a:lnTo>
                  <a:lnTo>
                    <a:pt x="81" y="7"/>
                  </a:lnTo>
                  <a:lnTo>
                    <a:pt x="70" y="3"/>
                  </a:lnTo>
                  <a:lnTo>
                    <a:pt x="67" y="7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1" y="3"/>
                  </a:lnTo>
                  <a:lnTo>
                    <a:pt x="33" y="3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1" y="14"/>
                  </a:lnTo>
                  <a:lnTo>
                    <a:pt x="11" y="1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5" name="Freeform 167"/>
            <p:cNvSpPr>
              <a:spLocks noEditPoints="1"/>
            </p:cNvSpPr>
            <p:nvPr/>
          </p:nvSpPr>
          <p:spPr bwMode="auto">
            <a:xfrm>
              <a:off x="2668005" y="2636870"/>
              <a:ext cx="119657" cy="128663"/>
            </a:xfrm>
            <a:custGeom>
              <a:avLst/>
              <a:gdLst>
                <a:gd name="T0" fmla="*/ 89 w 93"/>
                <a:gd name="T1" fmla="*/ 89 h 100"/>
                <a:gd name="T2" fmla="*/ 78 w 93"/>
                <a:gd name="T3" fmla="*/ 100 h 100"/>
                <a:gd name="T4" fmla="*/ 89 w 93"/>
                <a:gd name="T5" fmla="*/ 93 h 100"/>
                <a:gd name="T6" fmla="*/ 82 w 93"/>
                <a:gd name="T7" fmla="*/ 93 h 100"/>
                <a:gd name="T8" fmla="*/ 78 w 93"/>
                <a:gd name="T9" fmla="*/ 100 h 100"/>
                <a:gd name="T10" fmla="*/ 93 w 93"/>
                <a:gd name="T11" fmla="*/ 78 h 100"/>
                <a:gd name="T12" fmla="*/ 86 w 93"/>
                <a:gd name="T13" fmla="*/ 78 h 100"/>
                <a:gd name="T14" fmla="*/ 78 w 93"/>
                <a:gd name="T15" fmla="*/ 67 h 100"/>
                <a:gd name="T16" fmla="*/ 71 w 93"/>
                <a:gd name="T17" fmla="*/ 74 h 100"/>
                <a:gd name="T18" fmla="*/ 71 w 93"/>
                <a:gd name="T19" fmla="*/ 78 h 100"/>
                <a:gd name="T20" fmla="*/ 78 w 93"/>
                <a:gd name="T21" fmla="*/ 67 h 100"/>
                <a:gd name="T22" fmla="*/ 71 w 93"/>
                <a:gd name="T23" fmla="*/ 67 h 100"/>
                <a:gd name="T24" fmla="*/ 67 w 93"/>
                <a:gd name="T25" fmla="*/ 67 h 100"/>
                <a:gd name="T26" fmla="*/ 56 w 93"/>
                <a:gd name="T27" fmla="*/ 52 h 100"/>
                <a:gd name="T28" fmla="*/ 60 w 93"/>
                <a:gd name="T29" fmla="*/ 67 h 100"/>
                <a:gd name="T30" fmla="*/ 56 w 93"/>
                <a:gd name="T31" fmla="*/ 60 h 100"/>
                <a:gd name="T32" fmla="*/ 56 w 93"/>
                <a:gd name="T33" fmla="*/ 52 h 100"/>
                <a:gd name="T34" fmla="*/ 41 w 93"/>
                <a:gd name="T35" fmla="*/ 56 h 100"/>
                <a:gd name="T36" fmla="*/ 41 w 93"/>
                <a:gd name="T37" fmla="*/ 52 h 100"/>
                <a:gd name="T38" fmla="*/ 67 w 93"/>
                <a:gd name="T39" fmla="*/ 52 h 100"/>
                <a:gd name="T40" fmla="*/ 67 w 93"/>
                <a:gd name="T41" fmla="*/ 45 h 100"/>
                <a:gd name="T42" fmla="*/ 52 w 93"/>
                <a:gd name="T43" fmla="*/ 41 h 100"/>
                <a:gd name="T44" fmla="*/ 52 w 93"/>
                <a:gd name="T45" fmla="*/ 48 h 100"/>
                <a:gd name="T46" fmla="*/ 56 w 93"/>
                <a:gd name="T47" fmla="*/ 45 h 100"/>
                <a:gd name="T48" fmla="*/ 52 w 93"/>
                <a:gd name="T49" fmla="*/ 37 h 100"/>
                <a:gd name="T50" fmla="*/ 45 w 93"/>
                <a:gd name="T51" fmla="*/ 30 h 100"/>
                <a:gd name="T52" fmla="*/ 41 w 93"/>
                <a:gd name="T53" fmla="*/ 34 h 100"/>
                <a:gd name="T54" fmla="*/ 41 w 93"/>
                <a:gd name="T55" fmla="*/ 30 h 100"/>
                <a:gd name="T56" fmla="*/ 37 w 93"/>
                <a:gd name="T57" fmla="*/ 26 h 100"/>
                <a:gd name="T58" fmla="*/ 30 w 93"/>
                <a:gd name="T59" fmla="*/ 4 h 100"/>
                <a:gd name="T60" fmla="*/ 34 w 93"/>
                <a:gd name="T61" fmla="*/ 11 h 100"/>
                <a:gd name="T62" fmla="*/ 26 w 93"/>
                <a:gd name="T63" fmla="*/ 19 h 100"/>
                <a:gd name="T64" fmla="*/ 30 w 93"/>
                <a:gd name="T65" fmla="*/ 8 h 100"/>
                <a:gd name="T66" fmla="*/ 19 w 93"/>
                <a:gd name="T67" fmla="*/ 0 h 100"/>
                <a:gd name="T68" fmla="*/ 4 w 93"/>
                <a:gd name="T69" fmla="*/ 4 h 100"/>
                <a:gd name="T70" fmla="*/ 15 w 93"/>
                <a:gd name="T71" fmla="*/ 0 h 100"/>
                <a:gd name="T72" fmla="*/ 15 w 93"/>
                <a:gd name="T73" fmla="*/ 4 h 100"/>
                <a:gd name="T74" fmla="*/ 0 w 93"/>
                <a:gd name="T75" fmla="*/ 4 h 100"/>
                <a:gd name="T76" fmla="*/ 26 w 93"/>
                <a:gd name="T77" fmla="*/ 30 h 100"/>
                <a:gd name="T78" fmla="*/ 23 w 93"/>
                <a:gd name="T79" fmla="*/ 34 h 100"/>
                <a:gd name="T80" fmla="*/ 15 w 93"/>
                <a:gd name="T81" fmla="*/ 45 h 100"/>
                <a:gd name="T82" fmla="*/ 15 w 93"/>
                <a:gd name="T83" fmla="*/ 45 h 100"/>
                <a:gd name="T84" fmla="*/ 15 w 93"/>
                <a:gd name="T85" fmla="*/ 45 h 100"/>
                <a:gd name="T86" fmla="*/ 11 w 93"/>
                <a:gd name="T87" fmla="*/ 45 h 100"/>
                <a:gd name="T88" fmla="*/ 15 w 93"/>
                <a:gd name="T89" fmla="*/ 34 h 100"/>
                <a:gd name="T90" fmla="*/ 11 w 93"/>
                <a:gd name="T91" fmla="*/ 34 h 100"/>
                <a:gd name="T92" fmla="*/ 11 w 93"/>
                <a:gd name="T93" fmla="*/ 37 h 100"/>
                <a:gd name="T94" fmla="*/ 19 w 93"/>
                <a:gd name="T95" fmla="*/ 45 h 100"/>
                <a:gd name="T96" fmla="*/ 15 w 93"/>
                <a:gd name="T97" fmla="*/ 56 h 100"/>
                <a:gd name="T98" fmla="*/ 19 w 93"/>
                <a:gd name="T99" fmla="*/ 4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100">
                  <a:moveTo>
                    <a:pt x="89" y="89"/>
                  </a:moveTo>
                  <a:lnTo>
                    <a:pt x="89" y="89"/>
                  </a:lnTo>
                  <a:lnTo>
                    <a:pt x="89" y="89"/>
                  </a:lnTo>
                  <a:lnTo>
                    <a:pt x="89" y="89"/>
                  </a:lnTo>
                  <a:lnTo>
                    <a:pt x="89" y="89"/>
                  </a:lnTo>
                  <a:close/>
                  <a:moveTo>
                    <a:pt x="78" y="100"/>
                  </a:moveTo>
                  <a:lnTo>
                    <a:pt x="86" y="100"/>
                  </a:lnTo>
                  <a:lnTo>
                    <a:pt x="89" y="97"/>
                  </a:lnTo>
                  <a:lnTo>
                    <a:pt x="89" y="93"/>
                  </a:lnTo>
                  <a:lnTo>
                    <a:pt x="86" y="93"/>
                  </a:lnTo>
                  <a:lnTo>
                    <a:pt x="86" y="97"/>
                  </a:lnTo>
                  <a:lnTo>
                    <a:pt x="82" y="93"/>
                  </a:lnTo>
                  <a:lnTo>
                    <a:pt x="78" y="97"/>
                  </a:lnTo>
                  <a:lnTo>
                    <a:pt x="78" y="100"/>
                  </a:lnTo>
                  <a:lnTo>
                    <a:pt x="78" y="100"/>
                  </a:lnTo>
                  <a:close/>
                  <a:moveTo>
                    <a:pt x="86" y="74"/>
                  </a:moveTo>
                  <a:lnTo>
                    <a:pt x="89" y="74"/>
                  </a:lnTo>
                  <a:lnTo>
                    <a:pt x="93" y="78"/>
                  </a:lnTo>
                  <a:lnTo>
                    <a:pt x="93" y="78"/>
                  </a:lnTo>
                  <a:lnTo>
                    <a:pt x="89" y="78"/>
                  </a:lnTo>
                  <a:lnTo>
                    <a:pt x="86" y="78"/>
                  </a:lnTo>
                  <a:lnTo>
                    <a:pt x="86" y="74"/>
                  </a:lnTo>
                  <a:lnTo>
                    <a:pt x="86" y="74"/>
                  </a:lnTo>
                  <a:close/>
                  <a:moveTo>
                    <a:pt x="78" y="67"/>
                  </a:moveTo>
                  <a:lnTo>
                    <a:pt x="74" y="67"/>
                  </a:lnTo>
                  <a:lnTo>
                    <a:pt x="74" y="71"/>
                  </a:lnTo>
                  <a:lnTo>
                    <a:pt x="71" y="74"/>
                  </a:lnTo>
                  <a:lnTo>
                    <a:pt x="67" y="74"/>
                  </a:lnTo>
                  <a:lnTo>
                    <a:pt x="67" y="78"/>
                  </a:lnTo>
                  <a:lnTo>
                    <a:pt x="71" y="78"/>
                  </a:lnTo>
                  <a:lnTo>
                    <a:pt x="78" y="74"/>
                  </a:lnTo>
                  <a:lnTo>
                    <a:pt x="78" y="71"/>
                  </a:lnTo>
                  <a:lnTo>
                    <a:pt x="78" y="67"/>
                  </a:lnTo>
                  <a:lnTo>
                    <a:pt x="78" y="67"/>
                  </a:lnTo>
                  <a:close/>
                  <a:moveTo>
                    <a:pt x="67" y="67"/>
                  </a:moveTo>
                  <a:lnTo>
                    <a:pt x="71" y="67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67" y="67"/>
                  </a:lnTo>
                  <a:lnTo>
                    <a:pt x="67" y="67"/>
                  </a:lnTo>
                  <a:lnTo>
                    <a:pt x="67" y="67"/>
                  </a:lnTo>
                  <a:close/>
                  <a:moveTo>
                    <a:pt x="56" y="52"/>
                  </a:moveTo>
                  <a:lnTo>
                    <a:pt x="56" y="60"/>
                  </a:lnTo>
                  <a:lnTo>
                    <a:pt x="60" y="63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56" y="63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6" y="56"/>
                  </a:lnTo>
                  <a:lnTo>
                    <a:pt x="56" y="52"/>
                  </a:lnTo>
                  <a:lnTo>
                    <a:pt x="56" y="52"/>
                  </a:lnTo>
                  <a:close/>
                  <a:moveTo>
                    <a:pt x="41" y="52"/>
                  </a:moveTo>
                  <a:lnTo>
                    <a:pt x="41" y="56"/>
                  </a:lnTo>
                  <a:lnTo>
                    <a:pt x="45" y="56"/>
                  </a:lnTo>
                  <a:lnTo>
                    <a:pt x="41" y="52"/>
                  </a:lnTo>
                  <a:lnTo>
                    <a:pt x="41" y="52"/>
                  </a:lnTo>
                  <a:close/>
                  <a:moveTo>
                    <a:pt x="67" y="45"/>
                  </a:moveTo>
                  <a:lnTo>
                    <a:pt x="67" y="48"/>
                  </a:lnTo>
                  <a:lnTo>
                    <a:pt x="67" y="52"/>
                  </a:lnTo>
                  <a:lnTo>
                    <a:pt x="71" y="48"/>
                  </a:lnTo>
                  <a:lnTo>
                    <a:pt x="67" y="45"/>
                  </a:lnTo>
                  <a:lnTo>
                    <a:pt x="67" y="45"/>
                  </a:lnTo>
                  <a:close/>
                  <a:moveTo>
                    <a:pt x="52" y="37"/>
                  </a:moveTo>
                  <a:lnTo>
                    <a:pt x="49" y="41"/>
                  </a:lnTo>
                  <a:lnTo>
                    <a:pt x="52" y="41"/>
                  </a:lnTo>
                  <a:lnTo>
                    <a:pt x="52" y="45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5"/>
                  </a:lnTo>
                  <a:lnTo>
                    <a:pt x="52" y="41"/>
                  </a:lnTo>
                  <a:lnTo>
                    <a:pt x="52" y="37"/>
                  </a:lnTo>
                  <a:lnTo>
                    <a:pt x="52" y="37"/>
                  </a:lnTo>
                  <a:close/>
                  <a:moveTo>
                    <a:pt x="37" y="26"/>
                  </a:moveTo>
                  <a:lnTo>
                    <a:pt x="41" y="26"/>
                  </a:lnTo>
                  <a:lnTo>
                    <a:pt x="45" y="30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5" y="34"/>
                  </a:lnTo>
                  <a:lnTo>
                    <a:pt x="41" y="30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7" y="26"/>
                  </a:lnTo>
                  <a:close/>
                  <a:moveTo>
                    <a:pt x="19" y="0"/>
                  </a:moveTo>
                  <a:lnTo>
                    <a:pt x="26" y="0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4" y="8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6" y="19"/>
                  </a:lnTo>
                  <a:lnTo>
                    <a:pt x="30" y="11"/>
                  </a:lnTo>
                  <a:lnTo>
                    <a:pt x="26" y="11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9" y="0"/>
                  </a:lnTo>
                  <a:close/>
                  <a:moveTo>
                    <a:pt x="0" y="4"/>
                  </a:moveTo>
                  <a:lnTo>
                    <a:pt x="4" y="4"/>
                  </a:lnTo>
                  <a:lnTo>
                    <a:pt x="8" y="4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4"/>
                  </a:lnTo>
                  <a:close/>
                  <a:moveTo>
                    <a:pt x="19" y="30"/>
                  </a:moveTo>
                  <a:lnTo>
                    <a:pt x="26" y="30"/>
                  </a:lnTo>
                  <a:lnTo>
                    <a:pt x="30" y="30"/>
                  </a:lnTo>
                  <a:lnTo>
                    <a:pt x="26" y="34"/>
                  </a:lnTo>
                  <a:lnTo>
                    <a:pt x="23" y="34"/>
                  </a:lnTo>
                  <a:lnTo>
                    <a:pt x="19" y="30"/>
                  </a:lnTo>
                  <a:lnTo>
                    <a:pt x="19" y="30"/>
                  </a:lnTo>
                  <a:close/>
                  <a:moveTo>
                    <a:pt x="15" y="45"/>
                  </a:moveTo>
                  <a:lnTo>
                    <a:pt x="15" y="45"/>
                  </a:lnTo>
                  <a:lnTo>
                    <a:pt x="19" y="45"/>
                  </a:lnTo>
                  <a:lnTo>
                    <a:pt x="15" y="45"/>
                  </a:lnTo>
                  <a:lnTo>
                    <a:pt x="15" y="45"/>
                  </a:lnTo>
                  <a:close/>
                  <a:moveTo>
                    <a:pt x="11" y="45"/>
                  </a:moveTo>
                  <a:lnTo>
                    <a:pt x="15" y="45"/>
                  </a:lnTo>
                  <a:lnTo>
                    <a:pt x="15" y="48"/>
                  </a:lnTo>
                  <a:lnTo>
                    <a:pt x="11" y="45"/>
                  </a:lnTo>
                  <a:lnTo>
                    <a:pt x="11" y="45"/>
                  </a:lnTo>
                  <a:close/>
                  <a:moveTo>
                    <a:pt x="15" y="41"/>
                  </a:moveTo>
                  <a:lnTo>
                    <a:pt x="19" y="41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11" y="30"/>
                  </a:lnTo>
                  <a:lnTo>
                    <a:pt x="11" y="34"/>
                  </a:lnTo>
                  <a:lnTo>
                    <a:pt x="8" y="37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5" y="41"/>
                  </a:lnTo>
                  <a:lnTo>
                    <a:pt x="15" y="41"/>
                  </a:lnTo>
                  <a:close/>
                  <a:moveTo>
                    <a:pt x="19" y="45"/>
                  </a:moveTo>
                  <a:lnTo>
                    <a:pt x="15" y="48"/>
                  </a:lnTo>
                  <a:lnTo>
                    <a:pt x="15" y="52"/>
                  </a:lnTo>
                  <a:lnTo>
                    <a:pt x="15" y="56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19" y="48"/>
                  </a:lnTo>
                  <a:lnTo>
                    <a:pt x="19" y="48"/>
                  </a:lnTo>
                  <a:lnTo>
                    <a:pt x="19" y="4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6" name="Freeform 169"/>
            <p:cNvSpPr>
              <a:spLocks/>
            </p:cNvSpPr>
            <p:nvPr/>
          </p:nvSpPr>
          <p:spPr bwMode="auto">
            <a:xfrm>
              <a:off x="2558641" y="2990694"/>
              <a:ext cx="119657" cy="47606"/>
            </a:xfrm>
            <a:custGeom>
              <a:avLst/>
              <a:gdLst>
                <a:gd name="T0" fmla="*/ 82 w 93"/>
                <a:gd name="T1" fmla="*/ 33 h 37"/>
                <a:gd name="T2" fmla="*/ 74 w 93"/>
                <a:gd name="T3" fmla="*/ 26 h 37"/>
                <a:gd name="T4" fmla="*/ 78 w 93"/>
                <a:gd name="T5" fmla="*/ 18 h 37"/>
                <a:gd name="T6" fmla="*/ 82 w 93"/>
                <a:gd name="T7" fmla="*/ 18 h 37"/>
                <a:gd name="T8" fmla="*/ 78 w 93"/>
                <a:gd name="T9" fmla="*/ 15 h 37"/>
                <a:gd name="T10" fmla="*/ 78 w 93"/>
                <a:gd name="T11" fmla="*/ 18 h 37"/>
                <a:gd name="T12" fmla="*/ 74 w 93"/>
                <a:gd name="T13" fmla="*/ 15 h 37"/>
                <a:gd name="T14" fmla="*/ 67 w 93"/>
                <a:gd name="T15" fmla="*/ 11 h 37"/>
                <a:gd name="T16" fmla="*/ 63 w 93"/>
                <a:gd name="T17" fmla="*/ 7 h 37"/>
                <a:gd name="T18" fmla="*/ 56 w 93"/>
                <a:gd name="T19" fmla="*/ 11 h 37"/>
                <a:gd name="T20" fmla="*/ 56 w 93"/>
                <a:gd name="T21" fmla="*/ 15 h 37"/>
                <a:gd name="T22" fmla="*/ 52 w 93"/>
                <a:gd name="T23" fmla="*/ 18 h 37"/>
                <a:gd name="T24" fmla="*/ 41 w 93"/>
                <a:gd name="T25" fmla="*/ 22 h 37"/>
                <a:gd name="T26" fmla="*/ 45 w 93"/>
                <a:gd name="T27" fmla="*/ 26 h 37"/>
                <a:gd name="T28" fmla="*/ 48 w 93"/>
                <a:gd name="T29" fmla="*/ 29 h 37"/>
                <a:gd name="T30" fmla="*/ 48 w 93"/>
                <a:gd name="T31" fmla="*/ 33 h 37"/>
                <a:gd name="T32" fmla="*/ 41 w 93"/>
                <a:gd name="T33" fmla="*/ 33 h 37"/>
                <a:gd name="T34" fmla="*/ 34 w 93"/>
                <a:gd name="T35" fmla="*/ 37 h 37"/>
                <a:gd name="T36" fmla="*/ 34 w 93"/>
                <a:gd name="T37" fmla="*/ 33 h 37"/>
                <a:gd name="T38" fmla="*/ 34 w 93"/>
                <a:gd name="T39" fmla="*/ 29 h 37"/>
                <a:gd name="T40" fmla="*/ 30 w 93"/>
                <a:gd name="T41" fmla="*/ 26 h 37"/>
                <a:gd name="T42" fmla="*/ 30 w 93"/>
                <a:gd name="T43" fmla="*/ 29 h 37"/>
                <a:gd name="T44" fmla="*/ 26 w 93"/>
                <a:gd name="T45" fmla="*/ 29 h 37"/>
                <a:gd name="T46" fmla="*/ 22 w 93"/>
                <a:gd name="T47" fmla="*/ 26 h 37"/>
                <a:gd name="T48" fmla="*/ 15 w 93"/>
                <a:gd name="T49" fmla="*/ 22 h 37"/>
                <a:gd name="T50" fmla="*/ 15 w 93"/>
                <a:gd name="T51" fmla="*/ 18 h 37"/>
                <a:gd name="T52" fmla="*/ 11 w 93"/>
                <a:gd name="T53" fmla="*/ 18 h 37"/>
                <a:gd name="T54" fmla="*/ 4 w 93"/>
                <a:gd name="T55" fmla="*/ 18 h 37"/>
                <a:gd name="T56" fmla="*/ 4 w 93"/>
                <a:gd name="T57" fmla="*/ 18 h 37"/>
                <a:gd name="T58" fmla="*/ 4 w 93"/>
                <a:gd name="T59" fmla="*/ 15 h 37"/>
                <a:gd name="T60" fmla="*/ 4 w 93"/>
                <a:gd name="T61" fmla="*/ 11 h 37"/>
                <a:gd name="T62" fmla="*/ 0 w 93"/>
                <a:gd name="T63" fmla="*/ 7 h 37"/>
                <a:gd name="T64" fmla="*/ 4 w 93"/>
                <a:gd name="T65" fmla="*/ 3 h 37"/>
                <a:gd name="T66" fmla="*/ 8 w 93"/>
                <a:gd name="T67" fmla="*/ 0 h 37"/>
                <a:gd name="T68" fmla="*/ 11 w 93"/>
                <a:gd name="T69" fmla="*/ 3 h 37"/>
                <a:gd name="T70" fmla="*/ 15 w 93"/>
                <a:gd name="T71" fmla="*/ 7 h 37"/>
                <a:gd name="T72" fmla="*/ 15 w 93"/>
                <a:gd name="T73" fmla="*/ 7 h 37"/>
                <a:gd name="T74" fmla="*/ 15 w 93"/>
                <a:gd name="T75" fmla="*/ 7 h 37"/>
                <a:gd name="T76" fmla="*/ 19 w 93"/>
                <a:gd name="T77" fmla="*/ 11 h 37"/>
                <a:gd name="T78" fmla="*/ 19 w 93"/>
                <a:gd name="T79" fmla="*/ 7 h 37"/>
                <a:gd name="T80" fmla="*/ 22 w 93"/>
                <a:gd name="T81" fmla="*/ 7 h 37"/>
                <a:gd name="T82" fmla="*/ 34 w 93"/>
                <a:gd name="T83" fmla="*/ 11 h 37"/>
                <a:gd name="T84" fmla="*/ 37 w 93"/>
                <a:gd name="T85" fmla="*/ 7 h 37"/>
                <a:gd name="T86" fmla="*/ 56 w 93"/>
                <a:gd name="T87" fmla="*/ 3 h 37"/>
                <a:gd name="T88" fmla="*/ 59 w 93"/>
                <a:gd name="T89" fmla="*/ 0 h 37"/>
                <a:gd name="T90" fmla="*/ 63 w 93"/>
                <a:gd name="T91" fmla="*/ 3 h 37"/>
                <a:gd name="T92" fmla="*/ 74 w 93"/>
                <a:gd name="T93" fmla="*/ 3 h 37"/>
                <a:gd name="T94" fmla="*/ 85 w 93"/>
                <a:gd name="T95" fmla="*/ 7 h 37"/>
                <a:gd name="T96" fmla="*/ 89 w 93"/>
                <a:gd name="T97" fmla="*/ 11 h 37"/>
                <a:gd name="T98" fmla="*/ 93 w 93"/>
                <a:gd name="T99" fmla="*/ 15 h 37"/>
                <a:gd name="T100" fmla="*/ 93 w 93"/>
                <a:gd name="T101" fmla="*/ 18 h 37"/>
                <a:gd name="T102" fmla="*/ 89 w 93"/>
                <a:gd name="T103" fmla="*/ 26 h 37"/>
                <a:gd name="T104" fmla="*/ 85 w 93"/>
                <a:gd name="T105" fmla="*/ 29 h 37"/>
                <a:gd name="T106" fmla="*/ 82 w 93"/>
                <a:gd name="T10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3" h="37">
                  <a:moveTo>
                    <a:pt x="82" y="37"/>
                  </a:moveTo>
                  <a:lnTo>
                    <a:pt x="82" y="33"/>
                  </a:lnTo>
                  <a:lnTo>
                    <a:pt x="78" y="29"/>
                  </a:lnTo>
                  <a:lnTo>
                    <a:pt x="74" y="26"/>
                  </a:lnTo>
                  <a:lnTo>
                    <a:pt x="78" y="22"/>
                  </a:lnTo>
                  <a:lnTo>
                    <a:pt x="78" y="18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82" y="15"/>
                  </a:lnTo>
                  <a:lnTo>
                    <a:pt x="78" y="15"/>
                  </a:lnTo>
                  <a:lnTo>
                    <a:pt x="78" y="18"/>
                  </a:lnTo>
                  <a:lnTo>
                    <a:pt x="78" y="18"/>
                  </a:lnTo>
                  <a:lnTo>
                    <a:pt x="74" y="18"/>
                  </a:lnTo>
                  <a:lnTo>
                    <a:pt x="74" y="15"/>
                  </a:lnTo>
                  <a:lnTo>
                    <a:pt x="71" y="11"/>
                  </a:lnTo>
                  <a:lnTo>
                    <a:pt x="67" y="11"/>
                  </a:lnTo>
                  <a:lnTo>
                    <a:pt x="67" y="7"/>
                  </a:lnTo>
                  <a:lnTo>
                    <a:pt x="63" y="7"/>
                  </a:lnTo>
                  <a:lnTo>
                    <a:pt x="59" y="7"/>
                  </a:lnTo>
                  <a:lnTo>
                    <a:pt x="56" y="11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2" y="18"/>
                  </a:lnTo>
                  <a:lnTo>
                    <a:pt x="45" y="18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8" y="29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41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6"/>
                  </a:lnTo>
                  <a:lnTo>
                    <a:pt x="30" y="26"/>
                  </a:lnTo>
                  <a:lnTo>
                    <a:pt x="30" y="29"/>
                  </a:lnTo>
                  <a:lnTo>
                    <a:pt x="30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6" y="11"/>
                  </a:lnTo>
                  <a:lnTo>
                    <a:pt x="34" y="11"/>
                  </a:lnTo>
                  <a:lnTo>
                    <a:pt x="37" y="11"/>
                  </a:lnTo>
                  <a:lnTo>
                    <a:pt x="37" y="7"/>
                  </a:lnTo>
                  <a:lnTo>
                    <a:pt x="48" y="3"/>
                  </a:lnTo>
                  <a:lnTo>
                    <a:pt x="56" y="3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67" y="3"/>
                  </a:lnTo>
                  <a:lnTo>
                    <a:pt x="74" y="3"/>
                  </a:lnTo>
                  <a:lnTo>
                    <a:pt x="78" y="3"/>
                  </a:lnTo>
                  <a:lnTo>
                    <a:pt x="85" y="7"/>
                  </a:lnTo>
                  <a:lnTo>
                    <a:pt x="85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3" y="15"/>
                  </a:lnTo>
                  <a:lnTo>
                    <a:pt x="89" y="15"/>
                  </a:lnTo>
                  <a:lnTo>
                    <a:pt x="93" y="18"/>
                  </a:lnTo>
                  <a:lnTo>
                    <a:pt x="93" y="22"/>
                  </a:lnTo>
                  <a:lnTo>
                    <a:pt x="89" y="26"/>
                  </a:lnTo>
                  <a:lnTo>
                    <a:pt x="89" y="29"/>
                  </a:lnTo>
                  <a:lnTo>
                    <a:pt x="85" y="29"/>
                  </a:lnTo>
                  <a:lnTo>
                    <a:pt x="85" y="29"/>
                  </a:lnTo>
                  <a:lnTo>
                    <a:pt x="82" y="3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7" name="Freeform 170"/>
            <p:cNvSpPr>
              <a:spLocks/>
            </p:cNvSpPr>
            <p:nvPr/>
          </p:nvSpPr>
          <p:spPr bwMode="auto">
            <a:xfrm>
              <a:off x="2496883" y="2957241"/>
              <a:ext cx="72051" cy="61758"/>
            </a:xfrm>
            <a:custGeom>
              <a:avLst/>
              <a:gdLst>
                <a:gd name="T0" fmla="*/ 52 w 56"/>
                <a:gd name="T1" fmla="*/ 44 h 48"/>
                <a:gd name="T2" fmla="*/ 52 w 56"/>
                <a:gd name="T3" fmla="*/ 44 h 48"/>
                <a:gd name="T4" fmla="*/ 52 w 56"/>
                <a:gd name="T5" fmla="*/ 48 h 48"/>
                <a:gd name="T6" fmla="*/ 48 w 56"/>
                <a:gd name="T7" fmla="*/ 48 h 48"/>
                <a:gd name="T8" fmla="*/ 45 w 56"/>
                <a:gd name="T9" fmla="*/ 48 h 48"/>
                <a:gd name="T10" fmla="*/ 41 w 56"/>
                <a:gd name="T11" fmla="*/ 41 h 48"/>
                <a:gd name="T12" fmla="*/ 41 w 56"/>
                <a:gd name="T13" fmla="*/ 41 h 48"/>
                <a:gd name="T14" fmla="*/ 41 w 56"/>
                <a:gd name="T15" fmla="*/ 41 h 48"/>
                <a:gd name="T16" fmla="*/ 45 w 56"/>
                <a:gd name="T17" fmla="*/ 48 h 48"/>
                <a:gd name="T18" fmla="*/ 41 w 56"/>
                <a:gd name="T19" fmla="*/ 44 h 48"/>
                <a:gd name="T20" fmla="*/ 33 w 56"/>
                <a:gd name="T21" fmla="*/ 41 h 48"/>
                <a:gd name="T22" fmla="*/ 37 w 56"/>
                <a:gd name="T23" fmla="*/ 37 h 48"/>
                <a:gd name="T24" fmla="*/ 33 w 56"/>
                <a:gd name="T25" fmla="*/ 33 h 48"/>
                <a:gd name="T26" fmla="*/ 26 w 56"/>
                <a:gd name="T27" fmla="*/ 29 h 48"/>
                <a:gd name="T28" fmla="*/ 22 w 56"/>
                <a:gd name="T29" fmla="*/ 26 h 48"/>
                <a:gd name="T30" fmla="*/ 19 w 56"/>
                <a:gd name="T31" fmla="*/ 18 h 48"/>
                <a:gd name="T32" fmla="*/ 15 w 56"/>
                <a:gd name="T33" fmla="*/ 15 h 48"/>
                <a:gd name="T34" fmla="*/ 11 w 56"/>
                <a:gd name="T35" fmla="*/ 18 h 48"/>
                <a:gd name="T36" fmla="*/ 19 w 56"/>
                <a:gd name="T37" fmla="*/ 26 h 48"/>
                <a:gd name="T38" fmla="*/ 15 w 56"/>
                <a:gd name="T39" fmla="*/ 26 h 48"/>
                <a:gd name="T40" fmla="*/ 11 w 56"/>
                <a:gd name="T41" fmla="*/ 22 h 48"/>
                <a:gd name="T42" fmla="*/ 0 w 56"/>
                <a:gd name="T43" fmla="*/ 18 h 48"/>
                <a:gd name="T44" fmla="*/ 4 w 56"/>
                <a:gd name="T45" fmla="*/ 15 h 48"/>
                <a:gd name="T46" fmla="*/ 4 w 56"/>
                <a:gd name="T47" fmla="*/ 7 h 48"/>
                <a:gd name="T48" fmla="*/ 0 w 56"/>
                <a:gd name="T49" fmla="*/ 7 h 48"/>
                <a:gd name="T50" fmla="*/ 4 w 56"/>
                <a:gd name="T51" fmla="*/ 3 h 48"/>
                <a:gd name="T52" fmla="*/ 4 w 56"/>
                <a:gd name="T53" fmla="*/ 3 h 48"/>
                <a:gd name="T54" fmla="*/ 11 w 56"/>
                <a:gd name="T55" fmla="*/ 0 h 48"/>
                <a:gd name="T56" fmla="*/ 22 w 56"/>
                <a:gd name="T57" fmla="*/ 3 h 48"/>
                <a:gd name="T58" fmla="*/ 26 w 56"/>
                <a:gd name="T59" fmla="*/ 3 h 48"/>
                <a:gd name="T60" fmla="*/ 30 w 56"/>
                <a:gd name="T61" fmla="*/ 7 h 48"/>
                <a:gd name="T62" fmla="*/ 33 w 56"/>
                <a:gd name="T63" fmla="*/ 7 h 48"/>
                <a:gd name="T64" fmla="*/ 37 w 56"/>
                <a:gd name="T65" fmla="*/ 11 h 48"/>
                <a:gd name="T66" fmla="*/ 41 w 56"/>
                <a:gd name="T67" fmla="*/ 7 h 48"/>
                <a:gd name="T68" fmla="*/ 41 w 56"/>
                <a:gd name="T69" fmla="*/ 11 h 48"/>
                <a:gd name="T70" fmla="*/ 45 w 56"/>
                <a:gd name="T71" fmla="*/ 18 h 48"/>
                <a:gd name="T72" fmla="*/ 48 w 56"/>
                <a:gd name="T73" fmla="*/ 22 h 48"/>
                <a:gd name="T74" fmla="*/ 52 w 56"/>
                <a:gd name="T75" fmla="*/ 26 h 48"/>
                <a:gd name="T76" fmla="*/ 56 w 56"/>
                <a:gd name="T77" fmla="*/ 26 h 48"/>
                <a:gd name="T78" fmla="*/ 52 w 56"/>
                <a:gd name="T79" fmla="*/ 29 h 48"/>
                <a:gd name="T80" fmla="*/ 48 w 56"/>
                <a:gd name="T81" fmla="*/ 33 h 48"/>
                <a:gd name="T82" fmla="*/ 52 w 56"/>
                <a:gd name="T83" fmla="*/ 37 h 48"/>
                <a:gd name="T84" fmla="*/ 52 w 56"/>
                <a:gd name="T85" fmla="*/ 41 h 48"/>
                <a:gd name="T86" fmla="*/ 52 w 56"/>
                <a:gd name="T87" fmla="*/ 44 h 48"/>
                <a:gd name="T88" fmla="*/ 52 w 56"/>
                <a:gd name="T89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48">
                  <a:moveTo>
                    <a:pt x="52" y="44"/>
                  </a:move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5" y="48"/>
                  </a:lnTo>
                  <a:lnTo>
                    <a:pt x="45" y="44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5" y="44"/>
                  </a:lnTo>
                  <a:lnTo>
                    <a:pt x="45" y="48"/>
                  </a:lnTo>
                  <a:lnTo>
                    <a:pt x="41" y="48"/>
                  </a:lnTo>
                  <a:lnTo>
                    <a:pt x="41" y="44"/>
                  </a:lnTo>
                  <a:lnTo>
                    <a:pt x="37" y="44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33" y="33"/>
                  </a:lnTo>
                  <a:lnTo>
                    <a:pt x="30" y="33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9" y="22"/>
                  </a:lnTo>
                  <a:lnTo>
                    <a:pt x="19" y="18"/>
                  </a:lnTo>
                  <a:lnTo>
                    <a:pt x="15" y="18"/>
                  </a:lnTo>
                  <a:lnTo>
                    <a:pt x="15" y="15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9" y="22"/>
                  </a:lnTo>
                  <a:lnTo>
                    <a:pt x="19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1" y="22"/>
                  </a:lnTo>
                  <a:lnTo>
                    <a:pt x="7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0" y="7"/>
                  </a:lnTo>
                  <a:lnTo>
                    <a:pt x="4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11" y="0"/>
                  </a:lnTo>
                  <a:lnTo>
                    <a:pt x="19" y="3"/>
                  </a:lnTo>
                  <a:lnTo>
                    <a:pt x="22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3" y="11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37" y="11"/>
                  </a:lnTo>
                  <a:lnTo>
                    <a:pt x="41" y="11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11"/>
                  </a:lnTo>
                  <a:lnTo>
                    <a:pt x="45" y="15"/>
                  </a:lnTo>
                  <a:lnTo>
                    <a:pt x="45" y="18"/>
                  </a:lnTo>
                  <a:lnTo>
                    <a:pt x="48" y="18"/>
                  </a:lnTo>
                  <a:lnTo>
                    <a:pt x="48" y="22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2" y="41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8" name="Freeform 171"/>
            <p:cNvSpPr>
              <a:spLocks/>
            </p:cNvSpPr>
            <p:nvPr/>
          </p:nvSpPr>
          <p:spPr bwMode="auto">
            <a:xfrm>
              <a:off x="2463432" y="2885191"/>
              <a:ext cx="100357" cy="86205"/>
            </a:xfrm>
            <a:custGeom>
              <a:avLst/>
              <a:gdLst>
                <a:gd name="T0" fmla="*/ 8 w 21"/>
                <a:gd name="T1" fmla="*/ 16 h 18"/>
                <a:gd name="T2" fmla="*/ 10 w 21"/>
                <a:gd name="T3" fmla="*/ 15 h 18"/>
                <a:gd name="T4" fmla="*/ 13 w 21"/>
                <a:gd name="T5" fmla="*/ 16 h 18"/>
                <a:gd name="T6" fmla="*/ 14 w 21"/>
                <a:gd name="T7" fmla="*/ 16 h 18"/>
                <a:gd name="T8" fmla="*/ 15 w 21"/>
                <a:gd name="T9" fmla="*/ 17 h 18"/>
                <a:gd name="T10" fmla="*/ 16 w 21"/>
                <a:gd name="T11" fmla="*/ 17 h 18"/>
                <a:gd name="T12" fmla="*/ 17 w 21"/>
                <a:gd name="T13" fmla="*/ 17 h 18"/>
                <a:gd name="T14" fmla="*/ 17 w 21"/>
                <a:gd name="T15" fmla="*/ 17 h 18"/>
                <a:gd name="T16" fmla="*/ 17 w 21"/>
                <a:gd name="T17" fmla="*/ 15 h 18"/>
                <a:gd name="T18" fmla="*/ 17 w 21"/>
                <a:gd name="T19" fmla="*/ 14 h 18"/>
                <a:gd name="T20" fmla="*/ 17 w 21"/>
                <a:gd name="T21" fmla="*/ 13 h 18"/>
                <a:gd name="T22" fmla="*/ 17 w 21"/>
                <a:gd name="T23" fmla="*/ 14 h 18"/>
                <a:gd name="T24" fmla="*/ 17 w 21"/>
                <a:gd name="T25" fmla="*/ 13 h 18"/>
                <a:gd name="T26" fmla="*/ 17 w 21"/>
                <a:gd name="T27" fmla="*/ 11 h 18"/>
                <a:gd name="T28" fmla="*/ 18 w 21"/>
                <a:gd name="T29" fmla="*/ 9 h 18"/>
                <a:gd name="T30" fmla="*/ 18 w 21"/>
                <a:gd name="T31" fmla="*/ 10 h 18"/>
                <a:gd name="T32" fmla="*/ 18 w 21"/>
                <a:gd name="T33" fmla="*/ 11 h 18"/>
                <a:gd name="T34" fmla="*/ 18 w 21"/>
                <a:gd name="T35" fmla="*/ 11 h 18"/>
                <a:gd name="T36" fmla="*/ 19 w 21"/>
                <a:gd name="T37" fmla="*/ 7 h 18"/>
                <a:gd name="T38" fmla="*/ 18 w 21"/>
                <a:gd name="T39" fmla="*/ 7 h 18"/>
                <a:gd name="T40" fmla="*/ 18 w 21"/>
                <a:gd name="T41" fmla="*/ 6 h 18"/>
                <a:gd name="T42" fmla="*/ 19 w 21"/>
                <a:gd name="T43" fmla="*/ 6 h 18"/>
                <a:gd name="T44" fmla="*/ 19 w 21"/>
                <a:gd name="T45" fmla="*/ 5 h 18"/>
                <a:gd name="T46" fmla="*/ 20 w 21"/>
                <a:gd name="T47" fmla="*/ 4 h 18"/>
                <a:gd name="T48" fmla="*/ 20 w 21"/>
                <a:gd name="T49" fmla="*/ 3 h 18"/>
                <a:gd name="T50" fmla="*/ 20 w 21"/>
                <a:gd name="T51" fmla="*/ 2 h 18"/>
                <a:gd name="T52" fmla="*/ 20 w 21"/>
                <a:gd name="T53" fmla="*/ 0 h 18"/>
                <a:gd name="T54" fmla="*/ 21 w 21"/>
                <a:gd name="T55" fmla="*/ 0 h 18"/>
                <a:gd name="T56" fmla="*/ 19 w 21"/>
                <a:gd name="T57" fmla="*/ 0 h 18"/>
                <a:gd name="T58" fmla="*/ 19 w 21"/>
                <a:gd name="T59" fmla="*/ 0 h 18"/>
                <a:gd name="T60" fmla="*/ 18 w 21"/>
                <a:gd name="T61" fmla="*/ 0 h 18"/>
                <a:gd name="T62" fmla="*/ 17 w 21"/>
                <a:gd name="T63" fmla="*/ 1 h 18"/>
                <a:gd name="T64" fmla="*/ 16 w 21"/>
                <a:gd name="T65" fmla="*/ 2 h 18"/>
                <a:gd name="T66" fmla="*/ 14 w 21"/>
                <a:gd name="T67" fmla="*/ 2 h 18"/>
                <a:gd name="T68" fmla="*/ 14 w 21"/>
                <a:gd name="T69" fmla="*/ 1 h 18"/>
                <a:gd name="T70" fmla="*/ 13 w 21"/>
                <a:gd name="T71" fmla="*/ 2 h 18"/>
                <a:gd name="T72" fmla="*/ 12 w 21"/>
                <a:gd name="T73" fmla="*/ 3 h 18"/>
                <a:gd name="T74" fmla="*/ 11 w 21"/>
                <a:gd name="T75" fmla="*/ 3 h 18"/>
                <a:gd name="T76" fmla="*/ 9 w 21"/>
                <a:gd name="T77" fmla="*/ 4 h 18"/>
                <a:gd name="T78" fmla="*/ 8 w 21"/>
                <a:gd name="T79" fmla="*/ 5 h 18"/>
                <a:gd name="T80" fmla="*/ 8 w 21"/>
                <a:gd name="T81" fmla="*/ 4 h 18"/>
                <a:gd name="T82" fmla="*/ 5 w 21"/>
                <a:gd name="T83" fmla="*/ 5 h 18"/>
                <a:gd name="T84" fmla="*/ 4 w 21"/>
                <a:gd name="T85" fmla="*/ 6 h 18"/>
                <a:gd name="T86" fmla="*/ 4 w 21"/>
                <a:gd name="T87" fmla="*/ 7 h 18"/>
                <a:gd name="T88" fmla="*/ 2 w 21"/>
                <a:gd name="T89" fmla="*/ 8 h 18"/>
                <a:gd name="T90" fmla="*/ 1 w 21"/>
                <a:gd name="T91" fmla="*/ 8 h 18"/>
                <a:gd name="T92" fmla="*/ 0 w 21"/>
                <a:gd name="T93" fmla="*/ 8 h 18"/>
                <a:gd name="T94" fmla="*/ 2 w 21"/>
                <a:gd name="T95" fmla="*/ 10 h 18"/>
                <a:gd name="T96" fmla="*/ 2 w 21"/>
                <a:gd name="T97" fmla="*/ 11 h 18"/>
                <a:gd name="T98" fmla="*/ 5 w 21"/>
                <a:gd name="T99" fmla="*/ 14 h 18"/>
                <a:gd name="T100" fmla="*/ 7 w 21"/>
                <a:gd name="T10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" h="18">
                  <a:moveTo>
                    <a:pt x="8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lnTo>
                    <a:pt x="8" y="1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9" name="Freeform 172"/>
            <p:cNvSpPr>
              <a:spLocks/>
            </p:cNvSpPr>
            <p:nvPr/>
          </p:nvSpPr>
          <p:spPr bwMode="auto">
            <a:xfrm>
              <a:off x="2420973" y="2862031"/>
              <a:ext cx="142816" cy="61758"/>
            </a:xfrm>
            <a:custGeom>
              <a:avLst/>
              <a:gdLst>
                <a:gd name="T0" fmla="*/ 41 w 111"/>
                <a:gd name="T1" fmla="*/ 48 h 48"/>
                <a:gd name="T2" fmla="*/ 48 w 111"/>
                <a:gd name="T3" fmla="*/ 44 h 48"/>
                <a:gd name="T4" fmla="*/ 48 w 111"/>
                <a:gd name="T5" fmla="*/ 40 h 48"/>
                <a:gd name="T6" fmla="*/ 52 w 111"/>
                <a:gd name="T7" fmla="*/ 37 h 48"/>
                <a:gd name="T8" fmla="*/ 63 w 111"/>
                <a:gd name="T9" fmla="*/ 33 h 48"/>
                <a:gd name="T10" fmla="*/ 63 w 111"/>
                <a:gd name="T11" fmla="*/ 37 h 48"/>
                <a:gd name="T12" fmla="*/ 66 w 111"/>
                <a:gd name="T13" fmla="*/ 33 h 48"/>
                <a:gd name="T14" fmla="*/ 74 w 111"/>
                <a:gd name="T15" fmla="*/ 29 h 48"/>
                <a:gd name="T16" fmla="*/ 78 w 111"/>
                <a:gd name="T17" fmla="*/ 29 h 48"/>
                <a:gd name="T18" fmla="*/ 81 w 111"/>
                <a:gd name="T19" fmla="*/ 26 h 48"/>
                <a:gd name="T20" fmla="*/ 85 w 111"/>
                <a:gd name="T21" fmla="*/ 22 h 48"/>
                <a:gd name="T22" fmla="*/ 85 w 111"/>
                <a:gd name="T23" fmla="*/ 26 h 48"/>
                <a:gd name="T24" fmla="*/ 92 w 111"/>
                <a:gd name="T25" fmla="*/ 26 h 48"/>
                <a:gd name="T26" fmla="*/ 96 w 111"/>
                <a:gd name="T27" fmla="*/ 22 h 48"/>
                <a:gd name="T28" fmla="*/ 100 w 111"/>
                <a:gd name="T29" fmla="*/ 18 h 48"/>
                <a:gd name="T30" fmla="*/ 104 w 111"/>
                <a:gd name="T31" fmla="*/ 18 h 48"/>
                <a:gd name="T32" fmla="*/ 104 w 111"/>
                <a:gd name="T33" fmla="*/ 18 h 48"/>
                <a:gd name="T34" fmla="*/ 111 w 111"/>
                <a:gd name="T35" fmla="*/ 18 h 48"/>
                <a:gd name="T36" fmla="*/ 111 w 111"/>
                <a:gd name="T37" fmla="*/ 14 h 48"/>
                <a:gd name="T38" fmla="*/ 104 w 111"/>
                <a:gd name="T39" fmla="*/ 11 h 48"/>
                <a:gd name="T40" fmla="*/ 104 w 111"/>
                <a:gd name="T41" fmla="*/ 14 h 48"/>
                <a:gd name="T42" fmla="*/ 96 w 111"/>
                <a:gd name="T43" fmla="*/ 14 h 48"/>
                <a:gd name="T44" fmla="*/ 89 w 111"/>
                <a:gd name="T45" fmla="*/ 11 h 48"/>
                <a:gd name="T46" fmla="*/ 89 w 111"/>
                <a:gd name="T47" fmla="*/ 11 h 48"/>
                <a:gd name="T48" fmla="*/ 89 w 111"/>
                <a:gd name="T49" fmla="*/ 7 h 48"/>
                <a:gd name="T50" fmla="*/ 96 w 111"/>
                <a:gd name="T51" fmla="*/ 7 h 48"/>
                <a:gd name="T52" fmla="*/ 100 w 111"/>
                <a:gd name="T53" fmla="*/ 11 h 48"/>
                <a:gd name="T54" fmla="*/ 92 w 111"/>
                <a:gd name="T55" fmla="*/ 7 h 48"/>
                <a:gd name="T56" fmla="*/ 89 w 111"/>
                <a:gd name="T57" fmla="*/ 7 h 48"/>
                <a:gd name="T58" fmla="*/ 85 w 111"/>
                <a:gd name="T59" fmla="*/ 7 h 48"/>
                <a:gd name="T60" fmla="*/ 74 w 111"/>
                <a:gd name="T61" fmla="*/ 3 h 48"/>
                <a:gd name="T62" fmla="*/ 63 w 111"/>
                <a:gd name="T63" fmla="*/ 0 h 48"/>
                <a:gd name="T64" fmla="*/ 59 w 111"/>
                <a:gd name="T65" fmla="*/ 3 h 48"/>
                <a:gd name="T66" fmla="*/ 59 w 111"/>
                <a:gd name="T67" fmla="*/ 3 h 48"/>
                <a:gd name="T68" fmla="*/ 55 w 111"/>
                <a:gd name="T69" fmla="*/ 3 h 48"/>
                <a:gd name="T70" fmla="*/ 41 w 111"/>
                <a:gd name="T71" fmla="*/ 3 h 48"/>
                <a:gd name="T72" fmla="*/ 29 w 111"/>
                <a:gd name="T73" fmla="*/ 7 h 48"/>
                <a:gd name="T74" fmla="*/ 26 w 111"/>
                <a:gd name="T75" fmla="*/ 7 h 48"/>
                <a:gd name="T76" fmla="*/ 22 w 111"/>
                <a:gd name="T77" fmla="*/ 11 h 48"/>
                <a:gd name="T78" fmla="*/ 15 w 111"/>
                <a:gd name="T79" fmla="*/ 14 h 48"/>
                <a:gd name="T80" fmla="*/ 7 w 111"/>
                <a:gd name="T81" fmla="*/ 18 h 48"/>
                <a:gd name="T82" fmla="*/ 7 w 111"/>
                <a:gd name="T83" fmla="*/ 26 h 48"/>
                <a:gd name="T84" fmla="*/ 4 w 111"/>
                <a:gd name="T85" fmla="*/ 29 h 48"/>
                <a:gd name="T86" fmla="*/ 4 w 111"/>
                <a:gd name="T87" fmla="*/ 29 h 48"/>
                <a:gd name="T88" fmla="*/ 4 w 111"/>
                <a:gd name="T89" fmla="*/ 40 h 48"/>
                <a:gd name="T90" fmla="*/ 11 w 111"/>
                <a:gd name="T91" fmla="*/ 44 h 48"/>
                <a:gd name="T92" fmla="*/ 15 w 111"/>
                <a:gd name="T93" fmla="*/ 44 h 48"/>
                <a:gd name="T94" fmla="*/ 15 w 111"/>
                <a:gd name="T95" fmla="*/ 44 h 48"/>
                <a:gd name="T96" fmla="*/ 18 w 111"/>
                <a:gd name="T97" fmla="*/ 48 h 48"/>
                <a:gd name="T98" fmla="*/ 29 w 111"/>
                <a:gd name="T99" fmla="*/ 48 h 48"/>
                <a:gd name="T100" fmla="*/ 29 w 111"/>
                <a:gd name="T101" fmla="*/ 44 h 48"/>
                <a:gd name="T102" fmla="*/ 33 w 111"/>
                <a:gd name="T103" fmla="*/ 44 h 48"/>
                <a:gd name="T104" fmla="*/ 37 w 111"/>
                <a:gd name="T105" fmla="*/ 44 h 48"/>
                <a:gd name="T106" fmla="*/ 37 w 111"/>
                <a:gd name="T107" fmla="*/ 44 h 48"/>
                <a:gd name="T108" fmla="*/ 37 w 111"/>
                <a:gd name="T10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1" h="48">
                  <a:moveTo>
                    <a:pt x="37" y="48"/>
                  </a:moveTo>
                  <a:lnTo>
                    <a:pt x="41" y="48"/>
                  </a:lnTo>
                  <a:lnTo>
                    <a:pt x="44" y="48"/>
                  </a:lnTo>
                  <a:lnTo>
                    <a:pt x="48" y="44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5" y="33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6" y="37"/>
                  </a:lnTo>
                  <a:lnTo>
                    <a:pt x="66" y="33"/>
                  </a:lnTo>
                  <a:lnTo>
                    <a:pt x="70" y="33"/>
                  </a:lnTo>
                  <a:lnTo>
                    <a:pt x="74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8" y="26"/>
                  </a:lnTo>
                  <a:lnTo>
                    <a:pt x="81" y="26"/>
                  </a:lnTo>
                  <a:lnTo>
                    <a:pt x="81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5" y="26"/>
                  </a:lnTo>
                  <a:lnTo>
                    <a:pt x="89" y="22"/>
                  </a:lnTo>
                  <a:lnTo>
                    <a:pt x="92" y="26"/>
                  </a:lnTo>
                  <a:lnTo>
                    <a:pt x="92" y="22"/>
                  </a:lnTo>
                  <a:lnTo>
                    <a:pt x="96" y="22"/>
                  </a:lnTo>
                  <a:lnTo>
                    <a:pt x="100" y="22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7" y="18"/>
                  </a:lnTo>
                  <a:lnTo>
                    <a:pt x="111" y="18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07" y="11"/>
                  </a:lnTo>
                  <a:lnTo>
                    <a:pt x="104" y="11"/>
                  </a:lnTo>
                  <a:lnTo>
                    <a:pt x="100" y="11"/>
                  </a:lnTo>
                  <a:lnTo>
                    <a:pt x="104" y="14"/>
                  </a:lnTo>
                  <a:lnTo>
                    <a:pt x="100" y="14"/>
                  </a:lnTo>
                  <a:lnTo>
                    <a:pt x="96" y="14"/>
                  </a:lnTo>
                  <a:lnTo>
                    <a:pt x="92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2" y="11"/>
                  </a:lnTo>
                  <a:lnTo>
                    <a:pt x="89" y="7"/>
                  </a:lnTo>
                  <a:lnTo>
                    <a:pt x="92" y="7"/>
                  </a:lnTo>
                  <a:lnTo>
                    <a:pt x="96" y="7"/>
                  </a:lnTo>
                  <a:lnTo>
                    <a:pt x="100" y="11"/>
                  </a:lnTo>
                  <a:lnTo>
                    <a:pt x="100" y="11"/>
                  </a:lnTo>
                  <a:lnTo>
                    <a:pt x="96" y="7"/>
                  </a:lnTo>
                  <a:lnTo>
                    <a:pt x="92" y="7"/>
                  </a:lnTo>
                  <a:lnTo>
                    <a:pt x="89" y="3"/>
                  </a:lnTo>
                  <a:lnTo>
                    <a:pt x="89" y="7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81" y="7"/>
                  </a:lnTo>
                  <a:lnTo>
                    <a:pt x="74" y="3"/>
                  </a:lnTo>
                  <a:lnTo>
                    <a:pt x="66" y="3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3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48" y="3"/>
                  </a:lnTo>
                  <a:lnTo>
                    <a:pt x="41" y="3"/>
                  </a:lnTo>
                  <a:lnTo>
                    <a:pt x="33" y="3"/>
                  </a:lnTo>
                  <a:lnTo>
                    <a:pt x="29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22" y="11"/>
                  </a:lnTo>
                  <a:lnTo>
                    <a:pt x="18" y="14"/>
                  </a:lnTo>
                  <a:lnTo>
                    <a:pt x="15" y="14"/>
                  </a:lnTo>
                  <a:lnTo>
                    <a:pt x="11" y="18"/>
                  </a:lnTo>
                  <a:lnTo>
                    <a:pt x="7" y="18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0" y="37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11" y="44"/>
                  </a:lnTo>
                  <a:lnTo>
                    <a:pt x="15" y="48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8" y="44"/>
                  </a:lnTo>
                  <a:lnTo>
                    <a:pt x="18" y="48"/>
                  </a:lnTo>
                  <a:lnTo>
                    <a:pt x="22" y="48"/>
                  </a:lnTo>
                  <a:lnTo>
                    <a:pt x="29" y="48"/>
                  </a:lnTo>
                  <a:lnTo>
                    <a:pt x="33" y="44"/>
                  </a:lnTo>
                  <a:lnTo>
                    <a:pt x="29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7" y="4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0" name="Freeform 173"/>
            <p:cNvSpPr>
              <a:spLocks/>
            </p:cNvSpPr>
            <p:nvPr/>
          </p:nvSpPr>
          <p:spPr bwMode="auto">
            <a:xfrm>
              <a:off x="2410678" y="2895484"/>
              <a:ext cx="52752" cy="28306"/>
            </a:xfrm>
            <a:custGeom>
              <a:avLst/>
              <a:gdLst>
                <a:gd name="T0" fmla="*/ 15 w 41"/>
                <a:gd name="T1" fmla="*/ 0 h 22"/>
                <a:gd name="T2" fmla="*/ 19 w 41"/>
                <a:gd name="T3" fmla="*/ 0 h 22"/>
                <a:gd name="T4" fmla="*/ 19 w 41"/>
                <a:gd name="T5" fmla="*/ 3 h 22"/>
                <a:gd name="T6" fmla="*/ 19 w 41"/>
                <a:gd name="T7" fmla="*/ 3 h 22"/>
                <a:gd name="T8" fmla="*/ 23 w 41"/>
                <a:gd name="T9" fmla="*/ 3 h 22"/>
                <a:gd name="T10" fmla="*/ 26 w 41"/>
                <a:gd name="T11" fmla="*/ 3 h 22"/>
                <a:gd name="T12" fmla="*/ 26 w 41"/>
                <a:gd name="T13" fmla="*/ 3 h 22"/>
                <a:gd name="T14" fmla="*/ 30 w 41"/>
                <a:gd name="T15" fmla="*/ 7 h 22"/>
                <a:gd name="T16" fmla="*/ 30 w 41"/>
                <a:gd name="T17" fmla="*/ 7 h 22"/>
                <a:gd name="T18" fmla="*/ 34 w 41"/>
                <a:gd name="T19" fmla="*/ 11 h 22"/>
                <a:gd name="T20" fmla="*/ 34 w 41"/>
                <a:gd name="T21" fmla="*/ 7 h 22"/>
                <a:gd name="T22" fmla="*/ 34 w 41"/>
                <a:gd name="T23" fmla="*/ 7 h 22"/>
                <a:gd name="T24" fmla="*/ 37 w 41"/>
                <a:gd name="T25" fmla="*/ 7 h 22"/>
                <a:gd name="T26" fmla="*/ 37 w 41"/>
                <a:gd name="T27" fmla="*/ 7 h 22"/>
                <a:gd name="T28" fmla="*/ 41 w 41"/>
                <a:gd name="T29" fmla="*/ 7 h 22"/>
                <a:gd name="T30" fmla="*/ 41 w 41"/>
                <a:gd name="T31" fmla="*/ 11 h 22"/>
                <a:gd name="T32" fmla="*/ 41 w 41"/>
                <a:gd name="T33" fmla="*/ 11 h 22"/>
                <a:gd name="T34" fmla="*/ 41 w 41"/>
                <a:gd name="T35" fmla="*/ 14 h 22"/>
                <a:gd name="T36" fmla="*/ 37 w 41"/>
                <a:gd name="T37" fmla="*/ 14 h 22"/>
                <a:gd name="T38" fmla="*/ 41 w 41"/>
                <a:gd name="T39" fmla="*/ 18 h 22"/>
                <a:gd name="T40" fmla="*/ 37 w 41"/>
                <a:gd name="T41" fmla="*/ 18 h 22"/>
                <a:gd name="T42" fmla="*/ 41 w 41"/>
                <a:gd name="T43" fmla="*/ 18 h 22"/>
                <a:gd name="T44" fmla="*/ 37 w 41"/>
                <a:gd name="T45" fmla="*/ 22 h 22"/>
                <a:gd name="T46" fmla="*/ 30 w 41"/>
                <a:gd name="T47" fmla="*/ 22 h 22"/>
                <a:gd name="T48" fmla="*/ 26 w 41"/>
                <a:gd name="T49" fmla="*/ 22 h 22"/>
                <a:gd name="T50" fmla="*/ 26 w 41"/>
                <a:gd name="T51" fmla="*/ 18 h 22"/>
                <a:gd name="T52" fmla="*/ 23 w 41"/>
                <a:gd name="T53" fmla="*/ 18 h 22"/>
                <a:gd name="T54" fmla="*/ 23 w 41"/>
                <a:gd name="T55" fmla="*/ 18 h 22"/>
                <a:gd name="T56" fmla="*/ 23 w 41"/>
                <a:gd name="T57" fmla="*/ 18 h 22"/>
                <a:gd name="T58" fmla="*/ 23 w 41"/>
                <a:gd name="T59" fmla="*/ 22 h 22"/>
                <a:gd name="T60" fmla="*/ 19 w 41"/>
                <a:gd name="T61" fmla="*/ 18 h 22"/>
                <a:gd name="T62" fmla="*/ 12 w 41"/>
                <a:gd name="T63" fmla="*/ 14 h 22"/>
                <a:gd name="T64" fmla="*/ 12 w 41"/>
                <a:gd name="T65" fmla="*/ 14 h 22"/>
                <a:gd name="T66" fmla="*/ 8 w 41"/>
                <a:gd name="T67" fmla="*/ 14 h 22"/>
                <a:gd name="T68" fmla="*/ 4 w 41"/>
                <a:gd name="T69" fmla="*/ 14 h 22"/>
                <a:gd name="T70" fmla="*/ 0 w 41"/>
                <a:gd name="T71" fmla="*/ 14 h 22"/>
                <a:gd name="T72" fmla="*/ 0 w 41"/>
                <a:gd name="T73" fmla="*/ 11 h 22"/>
                <a:gd name="T74" fmla="*/ 0 w 41"/>
                <a:gd name="T75" fmla="*/ 11 h 22"/>
                <a:gd name="T76" fmla="*/ 0 w 41"/>
                <a:gd name="T77" fmla="*/ 11 h 22"/>
                <a:gd name="T78" fmla="*/ 4 w 41"/>
                <a:gd name="T79" fmla="*/ 7 h 22"/>
                <a:gd name="T80" fmla="*/ 8 w 41"/>
                <a:gd name="T81" fmla="*/ 7 h 22"/>
                <a:gd name="T82" fmla="*/ 12 w 41"/>
                <a:gd name="T83" fmla="*/ 3 h 22"/>
                <a:gd name="T84" fmla="*/ 12 w 41"/>
                <a:gd name="T85" fmla="*/ 3 h 22"/>
                <a:gd name="T86" fmla="*/ 15 w 41"/>
                <a:gd name="T8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" h="22">
                  <a:moveTo>
                    <a:pt x="15" y="0"/>
                  </a:moveTo>
                  <a:lnTo>
                    <a:pt x="19" y="0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4" y="11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1" y="7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14"/>
                  </a:lnTo>
                  <a:lnTo>
                    <a:pt x="37" y="14"/>
                  </a:lnTo>
                  <a:lnTo>
                    <a:pt x="41" y="18"/>
                  </a:lnTo>
                  <a:lnTo>
                    <a:pt x="37" y="18"/>
                  </a:lnTo>
                  <a:lnTo>
                    <a:pt x="41" y="18"/>
                  </a:lnTo>
                  <a:lnTo>
                    <a:pt x="37" y="22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22"/>
                  </a:lnTo>
                  <a:lnTo>
                    <a:pt x="19" y="18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4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7"/>
                  </a:lnTo>
                  <a:lnTo>
                    <a:pt x="8" y="7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1" name="Freeform 174"/>
            <p:cNvSpPr>
              <a:spLocks/>
            </p:cNvSpPr>
            <p:nvPr/>
          </p:nvSpPr>
          <p:spPr bwMode="auto">
            <a:xfrm>
              <a:off x="2435126" y="2818286"/>
              <a:ext cx="23159" cy="47606"/>
            </a:xfrm>
            <a:custGeom>
              <a:avLst/>
              <a:gdLst>
                <a:gd name="T0" fmla="*/ 0 w 18"/>
                <a:gd name="T1" fmla="*/ 8 h 37"/>
                <a:gd name="T2" fmla="*/ 0 w 18"/>
                <a:gd name="T3" fmla="*/ 8 h 37"/>
                <a:gd name="T4" fmla="*/ 0 w 18"/>
                <a:gd name="T5" fmla="*/ 8 h 37"/>
                <a:gd name="T6" fmla="*/ 0 w 18"/>
                <a:gd name="T7" fmla="*/ 4 h 37"/>
                <a:gd name="T8" fmla="*/ 4 w 18"/>
                <a:gd name="T9" fmla="*/ 4 h 37"/>
                <a:gd name="T10" fmla="*/ 4 w 18"/>
                <a:gd name="T11" fmla="*/ 8 h 37"/>
                <a:gd name="T12" fmla="*/ 4 w 18"/>
                <a:gd name="T13" fmla="*/ 8 h 37"/>
                <a:gd name="T14" fmla="*/ 4 w 18"/>
                <a:gd name="T15" fmla="*/ 8 h 37"/>
                <a:gd name="T16" fmla="*/ 7 w 18"/>
                <a:gd name="T17" fmla="*/ 8 h 37"/>
                <a:gd name="T18" fmla="*/ 7 w 18"/>
                <a:gd name="T19" fmla="*/ 4 h 37"/>
                <a:gd name="T20" fmla="*/ 7 w 18"/>
                <a:gd name="T21" fmla="*/ 4 h 37"/>
                <a:gd name="T22" fmla="*/ 11 w 18"/>
                <a:gd name="T23" fmla="*/ 0 h 37"/>
                <a:gd name="T24" fmla="*/ 11 w 18"/>
                <a:gd name="T25" fmla="*/ 0 h 37"/>
                <a:gd name="T26" fmla="*/ 11 w 18"/>
                <a:gd name="T27" fmla="*/ 0 h 37"/>
                <a:gd name="T28" fmla="*/ 15 w 18"/>
                <a:gd name="T29" fmla="*/ 0 h 37"/>
                <a:gd name="T30" fmla="*/ 15 w 18"/>
                <a:gd name="T31" fmla="*/ 0 h 37"/>
                <a:gd name="T32" fmla="*/ 15 w 18"/>
                <a:gd name="T33" fmla="*/ 0 h 37"/>
                <a:gd name="T34" fmla="*/ 18 w 18"/>
                <a:gd name="T35" fmla="*/ 0 h 37"/>
                <a:gd name="T36" fmla="*/ 18 w 18"/>
                <a:gd name="T37" fmla="*/ 0 h 37"/>
                <a:gd name="T38" fmla="*/ 18 w 18"/>
                <a:gd name="T39" fmla="*/ 0 h 37"/>
                <a:gd name="T40" fmla="*/ 18 w 18"/>
                <a:gd name="T41" fmla="*/ 8 h 37"/>
                <a:gd name="T42" fmla="*/ 15 w 18"/>
                <a:gd name="T43" fmla="*/ 11 h 37"/>
                <a:gd name="T44" fmla="*/ 15 w 18"/>
                <a:gd name="T45" fmla="*/ 15 h 37"/>
                <a:gd name="T46" fmla="*/ 15 w 18"/>
                <a:gd name="T47" fmla="*/ 19 h 37"/>
                <a:gd name="T48" fmla="*/ 15 w 18"/>
                <a:gd name="T49" fmla="*/ 22 h 37"/>
                <a:gd name="T50" fmla="*/ 15 w 18"/>
                <a:gd name="T51" fmla="*/ 26 h 37"/>
                <a:gd name="T52" fmla="*/ 11 w 18"/>
                <a:gd name="T53" fmla="*/ 34 h 37"/>
                <a:gd name="T54" fmla="*/ 7 w 18"/>
                <a:gd name="T55" fmla="*/ 30 h 37"/>
                <a:gd name="T56" fmla="*/ 4 w 18"/>
                <a:gd name="T57" fmla="*/ 34 h 37"/>
                <a:gd name="T58" fmla="*/ 4 w 18"/>
                <a:gd name="T59" fmla="*/ 37 h 37"/>
                <a:gd name="T60" fmla="*/ 4 w 18"/>
                <a:gd name="T61" fmla="*/ 37 h 37"/>
                <a:gd name="T62" fmla="*/ 4 w 18"/>
                <a:gd name="T63" fmla="*/ 37 h 37"/>
                <a:gd name="T64" fmla="*/ 0 w 18"/>
                <a:gd name="T65" fmla="*/ 37 h 37"/>
                <a:gd name="T66" fmla="*/ 0 w 18"/>
                <a:gd name="T67" fmla="*/ 37 h 37"/>
                <a:gd name="T68" fmla="*/ 0 w 18"/>
                <a:gd name="T69" fmla="*/ 8 h 37"/>
                <a:gd name="T70" fmla="*/ 0 w 18"/>
                <a:gd name="T71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37">
                  <a:moveTo>
                    <a:pt x="0" y="8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7" y="8"/>
                  </a:lnTo>
                  <a:lnTo>
                    <a:pt x="7" y="4"/>
                  </a:lnTo>
                  <a:lnTo>
                    <a:pt x="7" y="4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8"/>
                  </a:lnTo>
                  <a:lnTo>
                    <a:pt x="15" y="11"/>
                  </a:lnTo>
                  <a:lnTo>
                    <a:pt x="15" y="15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5" y="26"/>
                  </a:lnTo>
                  <a:lnTo>
                    <a:pt x="11" y="34"/>
                  </a:lnTo>
                  <a:lnTo>
                    <a:pt x="7" y="30"/>
                  </a:lnTo>
                  <a:lnTo>
                    <a:pt x="4" y="34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2" name="Freeform 175"/>
            <p:cNvSpPr>
              <a:spLocks/>
            </p:cNvSpPr>
            <p:nvPr/>
          </p:nvSpPr>
          <p:spPr bwMode="auto">
            <a:xfrm>
              <a:off x="2368222" y="2828579"/>
              <a:ext cx="86205" cy="81058"/>
            </a:xfrm>
            <a:custGeom>
              <a:avLst/>
              <a:gdLst>
                <a:gd name="T0" fmla="*/ 33 w 67"/>
                <a:gd name="T1" fmla="*/ 63 h 63"/>
                <a:gd name="T2" fmla="*/ 33 w 67"/>
                <a:gd name="T3" fmla="*/ 63 h 63"/>
                <a:gd name="T4" fmla="*/ 33 w 67"/>
                <a:gd name="T5" fmla="*/ 63 h 63"/>
                <a:gd name="T6" fmla="*/ 37 w 67"/>
                <a:gd name="T7" fmla="*/ 59 h 63"/>
                <a:gd name="T8" fmla="*/ 41 w 67"/>
                <a:gd name="T9" fmla="*/ 59 h 63"/>
                <a:gd name="T10" fmla="*/ 45 w 67"/>
                <a:gd name="T11" fmla="*/ 55 h 63"/>
                <a:gd name="T12" fmla="*/ 45 w 67"/>
                <a:gd name="T13" fmla="*/ 55 h 63"/>
                <a:gd name="T14" fmla="*/ 48 w 67"/>
                <a:gd name="T15" fmla="*/ 52 h 63"/>
                <a:gd name="T16" fmla="*/ 52 w 67"/>
                <a:gd name="T17" fmla="*/ 48 h 63"/>
                <a:gd name="T18" fmla="*/ 48 w 67"/>
                <a:gd name="T19" fmla="*/ 44 h 63"/>
                <a:gd name="T20" fmla="*/ 52 w 67"/>
                <a:gd name="T21" fmla="*/ 44 h 63"/>
                <a:gd name="T22" fmla="*/ 56 w 67"/>
                <a:gd name="T23" fmla="*/ 40 h 63"/>
                <a:gd name="T24" fmla="*/ 59 w 67"/>
                <a:gd name="T25" fmla="*/ 40 h 63"/>
                <a:gd name="T26" fmla="*/ 63 w 67"/>
                <a:gd name="T27" fmla="*/ 37 h 63"/>
                <a:gd name="T28" fmla="*/ 63 w 67"/>
                <a:gd name="T29" fmla="*/ 33 h 63"/>
                <a:gd name="T30" fmla="*/ 67 w 67"/>
                <a:gd name="T31" fmla="*/ 33 h 63"/>
                <a:gd name="T32" fmla="*/ 67 w 67"/>
                <a:gd name="T33" fmla="*/ 33 h 63"/>
                <a:gd name="T34" fmla="*/ 67 w 67"/>
                <a:gd name="T35" fmla="*/ 29 h 63"/>
                <a:gd name="T36" fmla="*/ 63 w 67"/>
                <a:gd name="T37" fmla="*/ 29 h 63"/>
                <a:gd name="T38" fmla="*/ 63 w 67"/>
                <a:gd name="T39" fmla="*/ 33 h 63"/>
                <a:gd name="T40" fmla="*/ 59 w 67"/>
                <a:gd name="T41" fmla="*/ 29 h 63"/>
                <a:gd name="T42" fmla="*/ 56 w 67"/>
                <a:gd name="T43" fmla="*/ 29 h 63"/>
                <a:gd name="T44" fmla="*/ 56 w 67"/>
                <a:gd name="T45" fmla="*/ 29 h 63"/>
                <a:gd name="T46" fmla="*/ 56 w 67"/>
                <a:gd name="T47" fmla="*/ 29 h 63"/>
                <a:gd name="T48" fmla="*/ 52 w 67"/>
                <a:gd name="T49" fmla="*/ 29 h 63"/>
                <a:gd name="T50" fmla="*/ 52 w 67"/>
                <a:gd name="T51" fmla="*/ 29 h 63"/>
                <a:gd name="T52" fmla="*/ 52 w 67"/>
                <a:gd name="T53" fmla="*/ 0 h 63"/>
                <a:gd name="T54" fmla="*/ 52 w 67"/>
                <a:gd name="T55" fmla="*/ 0 h 63"/>
                <a:gd name="T56" fmla="*/ 22 w 67"/>
                <a:gd name="T57" fmla="*/ 0 h 63"/>
                <a:gd name="T58" fmla="*/ 22 w 67"/>
                <a:gd name="T59" fmla="*/ 7 h 63"/>
                <a:gd name="T60" fmla="*/ 15 w 67"/>
                <a:gd name="T61" fmla="*/ 7 h 63"/>
                <a:gd name="T62" fmla="*/ 19 w 67"/>
                <a:gd name="T63" fmla="*/ 11 h 63"/>
                <a:gd name="T64" fmla="*/ 19 w 67"/>
                <a:gd name="T65" fmla="*/ 11 h 63"/>
                <a:gd name="T66" fmla="*/ 22 w 67"/>
                <a:gd name="T67" fmla="*/ 14 h 63"/>
                <a:gd name="T68" fmla="*/ 22 w 67"/>
                <a:gd name="T69" fmla="*/ 14 h 63"/>
                <a:gd name="T70" fmla="*/ 26 w 67"/>
                <a:gd name="T71" fmla="*/ 14 h 63"/>
                <a:gd name="T72" fmla="*/ 26 w 67"/>
                <a:gd name="T73" fmla="*/ 18 h 63"/>
                <a:gd name="T74" fmla="*/ 26 w 67"/>
                <a:gd name="T75" fmla="*/ 22 h 63"/>
                <a:gd name="T76" fmla="*/ 30 w 67"/>
                <a:gd name="T77" fmla="*/ 22 h 63"/>
                <a:gd name="T78" fmla="*/ 30 w 67"/>
                <a:gd name="T79" fmla="*/ 22 h 63"/>
                <a:gd name="T80" fmla="*/ 33 w 67"/>
                <a:gd name="T81" fmla="*/ 22 h 63"/>
                <a:gd name="T82" fmla="*/ 33 w 67"/>
                <a:gd name="T83" fmla="*/ 26 h 63"/>
                <a:gd name="T84" fmla="*/ 30 w 67"/>
                <a:gd name="T85" fmla="*/ 26 h 63"/>
                <a:gd name="T86" fmla="*/ 11 w 67"/>
                <a:gd name="T87" fmla="*/ 26 h 63"/>
                <a:gd name="T88" fmla="*/ 0 w 67"/>
                <a:gd name="T89" fmla="*/ 40 h 63"/>
                <a:gd name="T90" fmla="*/ 0 w 67"/>
                <a:gd name="T91" fmla="*/ 44 h 63"/>
                <a:gd name="T92" fmla="*/ 0 w 67"/>
                <a:gd name="T93" fmla="*/ 44 h 63"/>
                <a:gd name="T94" fmla="*/ 0 w 67"/>
                <a:gd name="T95" fmla="*/ 44 h 63"/>
                <a:gd name="T96" fmla="*/ 0 w 67"/>
                <a:gd name="T97" fmla="*/ 48 h 63"/>
                <a:gd name="T98" fmla="*/ 4 w 67"/>
                <a:gd name="T99" fmla="*/ 48 h 63"/>
                <a:gd name="T100" fmla="*/ 0 w 67"/>
                <a:gd name="T101" fmla="*/ 48 h 63"/>
                <a:gd name="T102" fmla="*/ 0 w 67"/>
                <a:gd name="T103" fmla="*/ 48 h 63"/>
                <a:gd name="T104" fmla="*/ 0 w 67"/>
                <a:gd name="T105" fmla="*/ 52 h 63"/>
                <a:gd name="T106" fmla="*/ 0 w 67"/>
                <a:gd name="T107" fmla="*/ 52 h 63"/>
                <a:gd name="T108" fmla="*/ 0 w 67"/>
                <a:gd name="T109" fmla="*/ 55 h 63"/>
                <a:gd name="T110" fmla="*/ 4 w 67"/>
                <a:gd name="T111" fmla="*/ 55 h 63"/>
                <a:gd name="T112" fmla="*/ 8 w 67"/>
                <a:gd name="T113" fmla="*/ 55 h 63"/>
                <a:gd name="T114" fmla="*/ 8 w 67"/>
                <a:gd name="T115" fmla="*/ 59 h 63"/>
                <a:gd name="T116" fmla="*/ 19 w 67"/>
                <a:gd name="T117" fmla="*/ 63 h 63"/>
                <a:gd name="T118" fmla="*/ 22 w 67"/>
                <a:gd name="T119" fmla="*/ 63 h 63"/>
                <a:gd name="T120" fmla="*/ 26 w 67"/>
                <a:gd name="T121" fmla="*/ 63 h 63"/>
                <a:gd name="T122" fmla="*/ 33 w 67"/>
                <a:gd name="T12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" h="63">
                  <a:moveTo>
                    <a:pt x="33" y="63"/>
                  </a:moveTo>
                  <a:lnTo>
                    <a:pt x="33" y="63"/>
                  </a:lnTo>
                  <a:lnTo>
                    <a:pt x="33" y="63"/>
                  </a:lnTo>
                  <a:lnTo>
                    <a:pt x="37" y="59"/>
                  </a:lnTo>
                  <a:lnTo>
                    <a:pt x="41" y="59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8" y="52"/>
                  </a:lnTo>
                  <a:lnTo>
                    <a:pt x="52" y="48"/>
                  </a:lnTo>
                  <a:lnTo>
                    <a:pt x="48" y="44"/>
                  </a:lnTo>
                  <a:lnTo>
                    <a:pt x="52" y="44"/>
                  </a:lnTo>
                  <a:lnTo>
                    <a:pt x="56" y="40"/>
                  </a:lnTo>
                  <a:lnTo>
                    <a:pt x="59" y="40"/>
                  </a:lnTo>
                  <a:lnTo>
                    <a:pt x="63" y="37"/>
                  </a:lnTo>
                  <a:lnTo>
                    <a:pt x="63" y="33"/>
                  </a:lnTo>
                  <a:lnTo>
                    <a:pt x="67" y="33"/>
                  </a:lnTo>
                  <a:lnTo>
                    <a:pt x="67" y="33"/>
                  </a:lnTo>
                  <a:lnTo>
                    <a:pt x="67" y="29"/>
                  </a:lnTo>
                  <a:lnTo>
                    <a:pt x="63" y="29"/>
                  </a:lnTo>
                  <a:lnTo>
                    <a:pt x="63" y="33"/>
                  </a:lnTo>
                  <a:lnTo>
                    <a:pt x="59" y="29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22" y="0"/>
                  </a:lnTo>
                  <a:lnTo>
                    <a:pt x="22" y="7"/>
                  </a:lnTo>
                  <a:lnTo>
                    <a:pt x="15" y="7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6" y="14"/>
                  </a:lnTo>
                  <a:lnTo>
                    <a:pt x="26" y="18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3" y="22"/>
                  </a:lnTo>
                  <a:lnTo>
                    <a:pt x="33" y="26"/>
                  </a:lnTo>
                  <a:lnTo>
                    <a:pt x="30" y="26"/>
                  </a:lnTo>
                  <a:lnTo>
                    <a:pt x="11" y="26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4" y="55"/>
                  </a:lnTo>
                  <a:lnTo>
                    <a:pt x="8" y="55"/>
                  </a:lnTo>
                  <a:lnTo>
                    <a:pt x="8" y="59"/>
                  </a:lnTo>
                  <a:lnTo>
                    <a:pt x="19" y="63"/>
                  </a:lnTo>
                  <a:lnTo>
                    <a:pt x="22" y="63"/>
                  </a:lnTo>
                  <a:lnTo>
                    <a:pt x="26" y="63"/>
                  </a:lnTo>
                  <a:lnTo>
                    <a:pt x="33" y="6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3" name="Freeform 176"/>
            <p:cNvSpPr>
              <a:spLocks noEditPoints="1"/>
            </p:cNvSpPr>
            <p:nvPr/>
          </p:nvSpPr>
          <p:spPr bwMode="auto">
            <a:xfrm>
              <a:off x="1892168" y="2488908"/>
              <a:ext cx="604717" cy="406575"/>
            </a:xfrm>
            <a:custGeom>
              <a:avLst/>
              <a:gdLst>
                <a:gd name="T0" fmla="*/ 174 w 470"/>
                <a:gd name="T1" fmla="*/ 30 h 316"/>
                <a:gd name="T2" fmla="*/ 189 w 470"/>
                <a:gd name="T3" fmla="*/ 41 h 316"/>
                <a:gd name="T4" fmla="*/ 196 w 470"/>
                <a:gd name="T5" fmla="*/ 60 h 316"/>
                <a:gd name="T6" fmla="*/ 207 w 470"/>
                <a:gd name="T7" fmla="*/ 71 h 316"/>
                <a:gd name="T8" fmla="*/ 222 w 470"/>
                <a:gd name="T9" fmla="*/ 67 h 316"/>
                <a:gd name="T10" fmla="*/ 244 w 470"/>
                <a:gd name="T11" fmla="*/ 60 h 316"/>
                <a:gd name="T12" fmla="*/ 259 w 470"/>
                <a:gd name="T13" fmla="*/ 78 h 316"/>
                <a:gd name="T14" fmla="*/ 274 w 470"/>
                <a:gd name="T15" fmla="*/ 104 h 316"/>
                <a:gd name="T16" fmla="*/ 292 w 470"/>
                <a:gd name="T17" fmla="*/ 126 h 316"/>
                <a:gd name="T18" fmla="*/ 303 w 470"/>
                <a:gd name="T19" fmla="*/ 134 h 316"/>
                <a:gd name="T20" fmla="*/ 296 w 470"/>
                <a:gd name="T21" fmla="*/ 149 h 316"/>
                <a:gd name="T22" fmla="*/ 289 w 470"/>
                <a:gd name="T23" fmla="*/ 186 h 316"/>
                <a:gd name="T24" fmla="*/ 292 w 470"/>
                <a:gd name="T25" fmla="*/ 212 h 316"/>
                <a:gd name="T26" fmla="*/ 318 w 470"/>
                <a:gd name="T27" fmla="*/ 249 h 316"/>
                <a:gd name="T28" fmla="*/ 355 w 470"/>
                <a:gd name="T29" fmla="*/ 252 h 316"/>
                <a:gd name="T30" fmla="*/ 385 w 470"/>
                <a:gd name="T31" fmla="*/ 256 h 316"/>
                <a:gd name="T32" fmla="*/ 400 w 470"/>
                <a:gd name="T33" fmla="*/ 234 h 316"/>
                <a:gd name="T34" fmla="*/ 440 w 470"/>
                <a:gd name="T35" fmla="*/ 204 h 316"/>
                <a:gd name="T36" fmla="*/ 463 w 470"/>
                <a:gd name="T37" fmla="*/ 219 h 316"/>
                <a:gd name="T38" fmla="*/ 452 w 470"/>
                <a:gd name="T39" fmla="*/ 241 h 316"/>
                <a:gd name="T40" fmla="*/ 444 w 470"/>
                <a:gd name="T41" fmla="*/ 249 h 316"/>
                <a:gd name="T42" fmla="*/ 426 w 470"/>
                <a:gd name="T43" fmla="*/ 264 h 316"/>
                <a:gd name="T44" fmla="*/ 389 w 470"/>
                <a:gd name="T45" fmla="*/ 275 h 316"/>
                <a:gd name="T46" fmla="*/ 381 w 470"/>
                <a:gd name="T47" fmla="*/ 290 h 316"/>
                <a:gd name="T48" fmla="*/ 366 w 470"/>
                <a:gd name="T49" fmla="*/ 312 h 316"/>
                <a:gd name="T50" fmla="*/ 333 w 470"/>
                <a:gd name="T51" fmla="*/ 290 h 316"/>
                <a:gd name="T52" fmla="*/ 333 w 470"/>
                <a:gd name="T53" fmla="*/ 290 h 316"/>
                <a:gd name="T54" fmla="*/ 329 w 470"/>
                <a:gd name="T55" fmla="*/ 290 h 316"/>
                <a:gd name="T56" fmla="*/ 274 w 470"/>
                <a:gd name="T57" fmla="*/ 290 h 316"/>
                <a:gd name="T58" fmla="*/ 237 w 470"/>
                <a:gd name="T59" fmla="*/ 275 h 316"/>
                <a:gd name="T60" fmla="*/ 196 w 470"/>
                <a:gd name="T61" fmla="*/ 256 h 316"/>
                <a:gd name="T62" fmla="*/ 170 w 470"/>
                <a:gd name="T63" fmla="*/ 241 h 316"/>
                <a:gd name="T64" fmla="*/ 163 w 470"/>
                <a:gd name="T65" fmla="*/ 219 h 316"/>
                <a:gd name="T66" fmla="*/ 159 w 470"/>
                <a:gd name="T67" fmla="*/ 189 h 316"/>
                <a:gd name="T68" fmla="*/ 126 w 470"/>
                <a:gd name="T69" fmla="*/ 149 h 316"/>
                <a:gd name="T70" fmla="*/ 107 w 470"/>
                <a:gd name="T71" fmla="*/ 130 h 316"/>
                <a:gd name="T72" fmla="*/ 111 w 470"/>
                <a:gd name="T73" fmla="*/ 115 h 316"/>
                <a:gd name="T74" fmla="*/ 92 w 470"/>
                <a:gd name="T75" fmla="*/ 93 h 316"/>
                <a:gd name="T76" fmla="*/ 74 w 470"/>
                <a:gd name="T77" fmla="*/ 78 h 316"/>
                <a:gd name="T78" fmla="*/ 63 w 470"/>
                <a:gd name="T79" fmla="*/ 52 h 316"/>
                <a:gd name="T80" fmla="*/ 52 w 470"/>
                <a:gd name="T81" fmla="*/ 26 h 316"/>
                <a:gd name="T82" fmla="*/ 33 w 470"/>
                <a:gd name="T83" fmla="*/ 30 h 316"/>
                <a:gd name="T84" fmla="*/ 44 w 470"/>
                <a:gd name="T85" fmla="*/ 67 h 316"/>
                <a:gd name="T86" fmla="*/ 63 w 470"/>
                <a:gd name="T87" fmla="*/ 93 h 316"/>
                <a:gd name="T88" fmla="*/ 70 w 470"/>
                <a:gd name="T89" fmla="*/ 108 h 316"/>
                <a:gd name="T90" fmla="*/ 81 w 470"/>
                <a:gd name="T91" fmla="*/ 137 h 316"/>
                <a:gd name="T92" fmla="*/ 89 w 470"/>
                <a:gd name="T93" fmla="*/ 152 h 316"/>
                <a:gd name="T94" fmla="*/ 92 w 470"/>
                <a:gd name="T95" fmla="*/ 178 h 316"/>
                <a:gd name="T96" fmla="*/ 70 w 470"/>
                <a:gd name="T97" fmla="*/ 152 h 316"/>
                <a:gd name="T98" fmla="*/ 59 w 470"/>
                <a:gd name="T99" fmla="*/ 119 h 316"/>
                <a:gd name="T100" fmla="*/ 41 w 470"/>
                <a:gd name="T101" fmla="*/ 104 h 316"/>
                <a:gd name="T102" fmla="*/ 26 w 470"/>
                <a:gd name="T103" fmla="*/ 89 h 316"/>
                <a:gd name="T104" fmla="*/ 37 w 470"/>
                <a:gd name="T105" fmla="*/ 82 h 316"/>
                <a:gd name="T106" fmla="*/ 15 w 470"/>
                <a:gd name="T107" fmla="*/ 56 h 316"/>
                <a:gd name="T108" fmla="*/ 11 w 470"/>
                <a:gd name="T109" fmla="*/ 26 h 316"/>
                <a:gd name="T110" fmla="*/ 85 w 470"/>
                <a:gd name="T111" fmla="*/ 141 h 316"/>
                <a:gd name="T112" fmla="*/ 89 w 470"/>
                <a:gd name="T113" fmla="*/ 149 h 316"/>
                <a:gd name="T114" fmla="*/ 296 w 470"/>
                <a:gd name="T115" fmla="*/ 149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0" h="316">
                  <a:moveTo>
                    <a:pt x="0" y="0"/>
                  </a:moveTo>
                  <a:lnTo>
                    <a:pt x="37" y="0"/>
                  </a:lnTo>
                  <a:lnTo>
                    <a:pt x="41" y="0"/>
                  </a:lnTo>
                  <a:lnTo>
                    <a:pt x="37" y="4"/>
                  </a:lnTo>
                  <a:lnTo>
                    <a:pt x="96" y="26"/>
                  </a:lnTo>
                  <a:lnTo>
                    <a:pt x="141" y="26"/>
                  </a:lnTo>
                  <a:lnTo>
                    <a:pt x="141" y="22"/>
                  </a:lnTo>
                  <a:lnTo>
                    <a:pt x="166" y="22"/>
                  </a:lnTo>
                  <a:lnTo>
                    <a:pt x="170" y="22"/>
                  </a:lnTo>
                  <a:lnTo>
                    <a:pt x="174" y="26"/>
                  </a:lnTo>
                  <a:lnTo>
                    <a:pt x="174" y="30"/>
                  </a:lnTo>
                  <a:lnTo>
                    <a:pt x="178" y="30"/>
                  </a:lnTo>
                  <a:lnTo>
                    <a:pt x="178" y="30"/>
                  </a:lnTo>
                  <a:lnTo>
                    <a:pt x="178" y="34"/>
                  </a:lnTo>
                  <a:lnTo>
                    <a:pt x="178" y="34"/>
                  </a:lnTo>
                  <a:lnTo>
                    <a:pt x="181" y="34"/>
                  </a:lnTo>
                  <a:lnTo>
                    <a:pt x="185" y="37"/>
                  </a:lnTo>
                  <a:lnTo>
                    <a:pt x="185" y="37"/>
                  </a:lnTo>
                  <a:lnTo>
                    <a:pt x="181" y="37"/>
                  </a:lnTo>
                  <a:lnTo>
                    <a:pt x="185" y="41"/>
                  </a:lnTo>
                  <a:lnTo>
                    <a:pt x="185" y="41"/>
                  </a:lnTo>
                  <a:lnTo>
                    <a:pt x="189" y="41"/>
                  </a:lnTo>
                  <a:lnTo>
                    <a:pt x="189" y="45"/>
                  </a:lnTo>
                  <a:lnTo>
                    <a:pt x="189" y="48"/>
                  </a:lnTo>
                  <a:lnTo>
                    <a:pt x="192" y="48"/>
                  </a:lnTo>
                  <a:lnTo>
                    <a:pt x="192" y="48"/>
                  </a:lnTo>
                  <a:lnTo>
                    <a:pt x="192" y="48"/>
                  </a:lnTo>
                  <a:lnTo>
                    <a:pt x="192" y="52"/>
                  </a:lnTo>
                  <a:lnTo>
                    <a:pt x="192" y="52"/>
                  </a:lnTo>
                  <a:lnTo>
                    <a:pt x="189" y="52"/>
                  </a:lnTo>
                  <a:lnTo>
                    <a:pt x="189" y="56"/>
                  </a:lnTo>
                  <a:lnTo>
                    <a:pt x="192" y="60"/>
                  </a:lnTo>
                  <a:lnTo>
                    <a:pt x="196" y="60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200" y="63"/>
                  </a:lnTo>
                  <a:lnTo>
                    <a:pt x="200" y="63"/>
                  </a:lnTo>
                  <a:lnTo>
                    <a:pt x="200" y="63"/>
                  </a:lnTo>
                  <a:lnTo>
                    <a:pt x="200" y="67"/>
                  </a:lnTo>
                  <a:lnTo>
                    <a:pt x="203" y="67"/>
                  </a:lnTo>
                  <a:lnTo>
                    <a:pt x="203" y="67"/>
                  </a:lnTo>
                  <a:lnTo>
                    <a:pt x="203" y="67"/>
                  </a:lnTo>
                  <a:lnTo>
                    <a:pt x="207" y="71"/>
                  </a:lnTo>
                  <a:lnTo>
                    <a:pt x="207" y="71"/>
                  </a:lnTo>
                  <a:lnTo>
                    <a:pt x="211" y="71"/>
                  </a:lnTo>
                  <a:lnTo>
                    <a:pt x="215" y="74"/>
                  </a:lnTo>
                  <a:lnTo>
                    <a:pt x="215" y="74"/>
                  </a:lnTo>
                  <a:lnTo>
                    <a:pt x="218" y="74"/>
                  </a:lnTo>
                  <a:lnTo>
                    <a:pt x="218" y="74"/>
                  </a:lnTo>
                  <a:lnTo>
                    <a:pt x="218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67"/>
                  </a:lnTo>
                  <a:lnTo>
                    <a:pt x="226" y="67"/>
                  </a:lnTo>
                  <a:lnTo>
                    <a:pt x="226" y="63"/>
                  </a:lnTo>
                  <a:lnTo>
                    <a:pt x="229" y="60"/>
                  </a:lnTo>
                  <a:lnTo>
                    <a:pt x="229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7" y="60"/>
                  </a:lnTo>
                  <a:lnTo>
                    <a:pt x="241" y="60"/>
                  </a:lnTo>
                  <a:lnTo>
                    <a:pt x="244" y="60"/>
                  </a:lnTo>
                  <a:lnTo>
                    <a:pt x="244" y="60"/>
                  </a:lnTo>
                  <a:lnTo>
                    <a:pt x="244" y="60"/>
                  </a:lnTo>
                  <a:lnTo>
                    <a:pt x="248" y="60"/>
                  </a:lnTo>
                  <a:lnTo>
                    <a:pt x="248" y="63"/>
                  </a:lnTo>
                  <a:lnTo>
                    <a:pt x="252" y="63"/>
                  </a:lnTo>
                  <a:lnTo>
                    <a:pt x="255" y="67"/>
                  </a:lnTo>
                  <a:lnTo>
                    <a:pt x="255" y="71"/>
                  </a:lnTo>
                  <a:lnTo>
                    <a:pt x="259" y="74"/>
                  </a:lnTo>
                  <a:lnTo>
                    <a:pt x="259" y="74"/>
                  </a:lnTo>
                  <a:lnTo>
                    <a:pt x="259" y="78"/>
                  </a:lnTo>
                  <a:lnTo>
                    <a:pt x="259" y="78"/>
                  </a:lnTo>
                  <a:lnTo>
                    <a:pt x="259" y="82"/>
                  </a:lnTo>
                  <a:lnTo>
                    <a:pt x="263" y="82"/>
                  </a:lnTo>
                  <a:lnTo>
                    <a:pt x="263" y="89"/>
                  </a:lnTo>
                  <a:lnTo>
                    <a:pt x="266" y="89"/>
                  </a:lnTo>
                  <a:lnTo>
                    <a:pt x="266" y="89"/>
                  </a:lnTo>
                  <a:lnTo>
                    <a:pt x="270" y="93"/>
                  </a:lnTo>
                  <a:lnTo>
                    <a:pt x="270" y="97"/>
                  </a:lnTo>
                  <a:lnTo>
                    <a:pt x="270" y="97"/>
                  </a:lnTo>
                  <a:lnTo>
                    <a:pt x="274" y="100"/>
                  </a:lnTo>
                  <a:lnTo>
                    <a:pt x="274" y="104"/>
                  </a:lnTo>
                  <a:lnTo>
                    <a:pt x="274" y="104"/>
                  </a:lnTo>
                  <a:lnTo>
                    <a:pt x="274" y="108"/>
                  </a:lnTo>
                  <a:lnTo>
                    <a:pt x="274" y="108"/>
                  </a:lnTo>
                  <a:lnTo>
                    <a:pt x="278" y="115"/>
                  </a:lnTo>
                  <a:lnTo>
                    <a:pt x="278" y="119"/>
                  </a:lnTo>
                  <a:lnTo>
                    <a:pt x="278" y="123"/>
                  </a:lnTo>
                  <a:lnTo>
                    <a:pt x="278" y="123"/>
                  </a:lnTo>
                  <a:lnTo>
                    <a:pt x="281" y="123"/>
                  </a:lnTo>
                  <a:lnTo>
                    <a:pt x="281" y="123"/>
                  </a:lnTo>
                  <a:lnTo>
                    <a:pt x="285" y="123"/>
                  </a:lnTo>
                  <a:lnTo>
                    <a:pt x="285" y="126"/>
                  </a:lnTo>
                  <a:lnTo>
                    <a:pt x="292" y="126"/>
                  </a:lnTo>
                  <a:lnTo>
                    <a:pt x="296" y="130"/>
                  </a:lnTo>
                  <a:lnTo>
                    <a:pt x="300" y="130"/>
                  </a:lnTo>
                  <a:lnTo>
                    <a:pt x="300" y="130"/>
                  </a:lnTo>
                  <a:lnTo>
                    <a:pt x="300" y="130"/>
                  </a:lnTo>
                  <a:lnTo>
                    <a:pt x="300" y="134"/>
                  </a:lnTo>
                  <a:lnTo>
                    <a:pt x="303" y="130"/>
                  </a:lnTo>
                  <a:lnTo>
                    <a:pt x="303" y="126"/>
                  </a:lnTo>
                  <a:lnTo>
                    <a:pt x="307" y="126"/>
                  </a:lnTo>
                  <a:lnTo>
                    <a:pt x="307" y="126"/>
                  </a:lnTo>
                  <a:lnTo>
                    <a:pt x="303" y="130"/>
                  </a:lnTo>
                  <a:lnTo>
                    <a:pt x="303" y="134"/>
                  </a:lnTo>
                  <a:lnTo>
                    <a:pt x="303" y="137"/>
                  </a:lnTo>
                  <a:lnTo>
                    <a:pt x="300" y="137"/>
                  </a:lnTo>
                  <a:lnTo>
                    <a:pt x="300" y="141"/>
                  </a:lnTo>
                  <a:lnTo>
                    <a:pt x="296" y="141"/>
                  </a:lnTo>
                  <a:lnTo>
                    <a:pt x="300" y="141"/>
                  </a:lnTo>
                  <a:lnTo>
                    <a:pt x="300" y="137"/>
                  </a:lnTo>
                  <a:lnTo>
                    <a:pt x="296" y="137"/>
                  </a:lnTo>
                  <a:lnTo>
                    <a:pt x="296" y="141"/>
                  </a:lnTo>
                  <a:lnTo>
                    <a:pt x="292" y="145"/>
                  </a:lnTo>
                  <a:lnTo>
                    <a:pt x="296" y="145"/>
                  </a:lnTo>
                  <a:lnTo>
                    <a:pt x="296" y="149"/>
                  </a:lnTo>
                  <a:lnTo>
                    <a:pt x="296" y="152"/>
                  </a:lnTo>
                  <a:lnTo>
                    <a:pt x="292" y="152"/>
                  </a:lnTo>
                  <a:lnTo>
                    <a:pt x="292" y="156"/>
                  </a:lnTo>
                  <a:lnTo>
                    <a:pt x="292" y="156"/>
                  </a:lnTo>
                  <a:lnTo>
                    <a:pt x="292" y="160"/>
                  </a:lnTo>
                  <a:lnTo>
                    <a:pt x="292" y="160"/>
                  </a:lnTo>
                  <a:lnTo>
                    <a:pt x="292" y="167"/>
                  </a:lnTo>
                  <a:lnTo>
                    <a:pt x="292" y="175"/>
                  </a:lnTo>
                  <a:lnTo>
                    <a:pt x="292" y="182"/>
                  </a:lnTo>
                  <a:lnTo>
                    <a:pt x="289" y="182"/>
                  </a:lnTo>
                  <a:lnTo>
                    <a:pt x="289" y="186"/>
                  </a:lnTo>
                  <a:lnTo>
                    <a:pt x="289" y="193"/>
                  </a:lnTo>
                  <a:lnTo>
                    <a:pt x="289" y="193"/>
                  </a:lnTo>
                  <a:lnTo>
                    <a:pt x="296" y="201"/>
                  </a:lnTo>
                  <a:lnTo>
                    <a:pt x="296" y="204"/>
                  </a:lnTo>
                  <a:lnTo>
                    <a:pt x="292" y="208"/>
                  </a:lnTo>
                  <a:lnTo>
                    <a:pt x="292" y="201"/>
                  </a:lnTo>
                  <a:lnTo>
                    <a:pt x="289" y="197"/>
                  </a:lnTo>
                  <a:lnTo>
                    <a:pt x="289" y="201"/>
                  </a:lnTo>
                  <a:lnTo>
                    <a:pt x="292" y="201"/>
                  </a:lnTo>
                  <a:lnTo>
                    <a:pt x="292" y="208"/>
                  </a:lnTo>
                  <a:lnTo>
                    <a:pt x="292" y="212"/>
                  </a:lnTo>
                  <a:lnTo>
                    <a:pt x="292" y="212"/>
                  </a:lnTo>
                  <a:lnTo>
                    <a:pt x="296" y="215"/>
                  </a:lnTo>
                  <a:lnTo>
                    <a:pt x="296" y="219"/>
                  </a:lnTo>
                  <a:lnTo>
                    <a:pt x="303" y="226"/>
                  </a:lnTo>
                  <a:lnTo>
                    <a:pt x="307" y="230"/>
                  </a:lnTo>
                  <a:lnTo>
                    <a:pt x="307" y="234"/>
                  </a:lnTo>
                  <a:lnTo>
                    <a:pt x="307" y="238"/>
                  </a:lnTo>
                  <a:lnTo>
                    <a:pt x="311" y="238"/>
                  </a:lnTo>
                  <a:lnTo>
                    <a:pt x="315" y="245"/>
                  </a:lnTo>
                  <a:lnTo>
                    <a:pt x="318" y="249"/>
                  </a:lnTo>
                  <a:lnTo>
                    <a:pt x="318" y="249"/>
                  </a:lnTo>
                  <a:lnTo>
                    <a:pt x="326" y="249"/>
                  </a:lnTo>
                  <a:lnTo>
                    <a:pt x="326" y="249"/>
                  </a:lnTo>
                  <a:lnTo>
                    <a:pt x="329" y="249"/>
                  </a:lnTo>
                  <a:lnTo>
                    <a:pt x="333" y="256"/>
                  </a:lnTo>
                  <a:lnTo>
                    <a:pt x="337" y="260"/>
                  </a:lnTo>
                  <a:lnTo>
                    <a:pt x="340" y="256"/>
                  </a:lnTo>
                  <a:lnTo>
                    <a:pt x="344" y="256"/>
                  </a:lnTo>
                  <a:lnTo>
                    <a:pt x="348" y="256"/>
                  </a:lnTo>
                  <a:lnTo>
                    <a:pt x="348" y="256"/>
                  </a:lnTo>
                  <a:lnTo>
                    <a:pt x="355" y="252"/>
                  </a:lnTo>
                  <a:lnTo>
                    <a:pt x="355" y="252"/>
                  </a:lnTo>
                  <a:lnTo>
                    <a:pt x="363" y="252"/>
                  </a:lnTo>
                  <a:lnTo>
                    <a:pt x="366" y="252"/>
                  </a:lnTo>
                  <a:lnTo>
                    <a:pt x="370" y="249"/>
                  </a:lnTo>
                  <a:lnTo>
                    <a:pt x="374" y="249"/>
                  </a:lnTo>
                  <a:lnTo>
                    <a:pt x="378" y="252"/>
                  </a:lnTo>
                  <a:lnTo>
                    <a:pt x="378" y="249"/>
                  </a:lnTo>
                  <a:lnTo>
                    <a:pt x="381" y="249"/>
                  </a:lnTo>
                  <a:lnTo>
                    <a:pt x="378" y="252"/>
                  </a:lnTo>
                  <a:lnTo>
                    <a:pt x="378" y="252"/>
                  </a:lnTo>
                  <a:lnTo>
                    <a:pt x="381" y="256"/>
                  </a:lnTo>
                  <a:lnTo>
                    <a:pt x="385" y="256"/>
                  </a:lnTo>
                  <a:lnTo>
                    <a:pt x="385" y="256"/>
                  </a:lnTo>
                  <a:lnTo>
                    <a:pt x="385" y="256"/>
                  </a:lnTo>
                  <a:lnTo>
                    <a:pt x="389" y="252"/>
                  </a:lnTo>
                  <a:lnTo>
                    <a:pt x="389" y="249"/>
                  </a:lnTo>
                  <a:lnTo>
                    <a:pt x="392" y="245"/>
                  </a:lnTo>
                  <a:lnTo>
                    <a:pt x="389" y="249"/>
                  </a:lnTo>
                  <a:lnTo>
                    <a:pt x="389" y="245"/>
                  </a:lnTo>
                  <a:lnTo>
                    <a:pt x="396" y="241"/>
                  </a:lnTo>
                  <a:lnTo>
                    <a:pt x="396" y="241"/>
                  </a:lnTo>
                  <a:lnTo>
                    <a:pt x="400" y="238"/>
                  </a:lnTo>
                  <a:lnTo>
                    <a:pt x="400" y="234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19"/>
                  </a:lnTo>
                  <a:lnTo>
                    <a:pt x="411" y="212"/>
                  </a:lnTo>
                  <a:lnTo>
                    <a:pt x="411" y="212"/>
                  </a:lnTo>
                  <a:lnTo>
                    <a:pt x="411" y="208"/>
                  </a:lnTo>
                  <a:lnTo>
                    <a:pt x="422" y="208"/>
                  </a:lnTo>
                  <a:lnTo>
                    <a:pt x="433" y="208"/>
                  </a:lnTo>
                  <a:lnTo>
                    <a:pt x="437" y="204"/>
                  </a:lnTo>
                  <a:lnTo>
                    <a:pt x="440" y="204"/>
                  </a:lnTo>
                  <a:lnTo>
                    <a:pt x="440" y="204"/>
                  </a:lnTo>
                  <a:lnTo>
                    <a:pt x="444" y="204"/>
                  </a:lnTo>
                  <a:lnTo>
                    <a:pt x="444" y="201"/>
                  </a:lnTo>
                  <a:lnTo>
                    <a:pt x="452" y="201"/>
                  </a:lnTo>
                  <a:lnTo>
                    <a:pt x="459" y="204"/>
                  </a:lnTo>
                  <a:lnTo>
                    <a:pt x="463" y="204"/>
                  </a:lnTo>
                  <a:lnTo>
                    <a:pt x="463" y="201"/>
                  </a:lnTo>
                  <a:lnTo>
                    <a:pt x="463" y="201"/>
                  </a:lnTo>
                  <a:lnTo>
                    <a:pt x="470" y="204"/>
                  </a:lnTo>
                  <a:lnTo>
                    <a:pt x="470" y="208"/>
                  </a:lnTo>
                  <a:lnTo>
                    <a:pt x="466" y="212"/>
                  </a:lnTo>
                  <a:lnTo>
                    <a:pt x="463" y="219"/>
                  </a:lnTo>
                  <a:lnTo>
                    <a:pt x="455" y="223"/>
                  </a:lnTo>
                  <a:lnTo>
                    <a:pt x="455" y="226"/>
                  </a:lnTo>
                  <a:lnTo>
                    <a:pt x="455" y="230"/>
                  </a:lnTo>
                  <a:lnTo>
                    <a:pt x="452" y="234"/>
                  </a:lnTo>
                  <a:lnTo>
                    <a:pt x="448" y="234"/>
                  </a:lnTo>
                  <a:lnTo>
                    <a:pt x="452" y="234"/>
                  </a:lnTo>
                  <a:lnTo>
                    <a:pt x="455" y="234"/>
                  </a:lnTo>
                  <a:lnTo>
                    <a:pt x="455" y="238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5" y="241"/>
                  </a:lnTo>
                  <a:lnTo>
                    <a:pt x="452" y="245"/>
                  </a:lnTo>
                  <a:lnTo>
                    <a:pt x="452" y="252"/>
                  </a:lnTo>
                  <a:lnTo>
                    <a:pt x="448" y="256"/>
                  </a:lnTo>
                  <a:lnTo>
                    <a:pt x="448" y="260"/>
                  </a:lnTo>
                  <a:lnTo>
                    <a:pt x="444" y="256"/>
                  </a:lnTo>
                  <a:lnTo>
                    <a:pt x="440" y="252"/>
                  </a:lnTo>
                  <a:lnTo>
                    <a:pt x="440" y="252"/>
                  </a:lnTo>
                  <a:lnTo>
                    <a:pt x="444" y="252"/>
                  </a:lnTo>
                  <a:lnTo>
                    <a:pt x="444" y="249"/>
                  </a:lnTo>
                  <a:lnTo>
                    <a:pt x="440" y="249"/>
                  </a:lnTo>
                  <a:lnTo>
                    <a:pt x="437" y="252"/>
                  </a:lnTo>
                  <a:lnTo>
                    <a:pt x="437" y="256"/>
                  </a:lnTo>
                  <a:lnTo>
                    <a:pt x="437" y="256"/>
                  </a:lnTo>
                  <a:lnTo>
                    <a:pt x="433" y="256"/>
                  </a:lnTo>
                  <a:lnTo>
                    <a:pt x="433" y="256"/>
                  </a:lnTo>
                  <a:lnTo>
                    <a:pt x="433" y="256"/>
                  </a:lnTo>
                  <a:lnTo>
                    <a:pt x="429" y="260"/>
                  </a:lnTo>
                  <a:lnTo>
                    <a:pt x="429" y="260"/>
                  </a:lnTo>
                  <a:lnTo>
                    <a:pt x="429" y="264"/>
                  </a:lnTo>
                  <a:lnTo>
                    <a:pt x="426" y="264"/>
                  </a:lnTo>
                  <a:lnTo>
                    <a:pt x="426" y="264"/>
                  </a:lnTo>
                  <a:lnTo>
                    <a:pt x="426" y="264"/>
                  </a:lnTo>
                  <a:lnTo>
                    <a:pt x="426" y="260"/>
                  </a:lnTo>
                  <a:lnTo>
                    <a:pt x="422" y="260"/>
                  </a:lnTo>
                  <a:lnTo>
                    <a:pt x="422" y="264"/>
                  </a:lnTo>
                  <a:lnTo>
                    <a:pt x="422" y="264"/>
                  </a:lnTo>
                  <a:lnTo>
                    <a:pt x="392" y="264"/>
                  </a:lnTo>
                  <a:lnTo>
                    <a:pt x="392" y="271"/>
                  </a:lnTo>
                  <a:lnTo>
                    <a:pt x="385" y="271"/>
                  </a:lnTo>
                  <a:lnTo>
                    <a:pt x="389" y="275"/>
                  </a:lnTo>
                  <a:lnTo>
                    <a:pt x="389" y="275"/>
                  </a:lnTo>
                  <a:lnTo>
                    <a:pt x="392" y="278"/>
                  </a:lnTo>
                  <a:lnTo>
                    <a:pt x="392" y="278"/>
                  </a:lnTo>
                  <a:lnTo>
                    <a:pt x="396" y="278"/>
                  </a:lnTo>
                  <a:lnTo>
                    <a:pt x="396" y="282"/>
                  </a:lnTo>
                  <a:lnTo>
                    <a:pt x="396" y="286"/>
                  </a:lnTo>
                  <a:lnTo>
                    <a:pt x="400" y="286"/>
                  </a:lnTo>
                  <a:lnTo>
                    <a:pt x="400" y="286"/>
                  </a:lnTo>
                  <a:lnTo>
                    <a:pt x="403" y="286"/>
                  </a:lnTo>
                  <a:lnTo>
                    <a:pt x="403" y="290"/>
                  </a:lnTo>
                  <a:lnTo>
                    <a:pt x="400" y="290"/>
                  </a:lnTo>
                  <a:lnTo>
                    <a:pt x="381" y="290"/>
                  </a:lnTo>
                  <a:lnTo>
                    <a:pt x="370" y="304"/>
                  </a:lnTo>
                  <a:lnTo>
                    <a:pt x="370" y="308"/>
                  </a:lnTo>
                  <a:lnTo>
                    <a:pt x="370" y="308"/>
                  </a:lnTo>
                  <a:lnTo>
                    <a:pt x="370" y="308"/>
                  </a:lnTo>
                  <a:lnTo>
                    <a:pt x="370" y="312"/>
                  </a:lnTo>
                  <a:lnTo>
                    <a:pt x="374" y="312"/>
                  </a:lnTo>
                  <a:lnTo>
                    <a:pt x="370" y="312"/>
                  </a:lnTo>
                  <a:lnTo>
                    <a:pt x="370" y="312"/>
                  </a:lnTo>
                  <a:lnTo>
                    <a:pt x="370" y="316"/>
                  </a:lnTo>
                  <a:lnTo>
                    <a:pt x="370" y="316"/>
                  </a:lnTo>
                  <a:lnTo>
                    <a:pt x="366" y="312"/>
                  </a:lnTo>
                  <a:lnTo>
                    <a:pt x="363" y="308"/>
                  </a:lnTo>
                  <a:lnTo>
                    <a:pt x="363" y="308"/>
                  </a:lnTo>
                  <a:lnTo>
                    <a:pt x="359" y="304"/>
                  </a:lnTo>
                  <a:lnTo>
                    <a:pt x="348" y="297"/>
                  </a:lnTo>
                  <a:lnTo>
                    <a:pt x="344" y="297"/>
                  </a:lnTo>
                  <a:lnTo>
                    <a:pt x="344" y="293"/>
                  </a:lnTo>
                  <a:lnTo>
                    <a:pt x="344" y="290"/>
                  </a:lnTo>
                  <a:lnTo>
                    <a:pt x="340" y="290"/>
                  </a:lnTo>
                  <a:lnTo>
                    <a:pt x="337" y="290"/>
                  </a:lnTo>
                  <a:lnTo>
                    <a:pt x="337" y="290"/>
                  </a:lnTo>
                  <a:lnTo>
                    <a:pt x="333" y="290"/>
                  </a:lnTo>
                  <a:lnTo>
                    <a:pt x="333" y="290"/>
                  </a:lnTo>
                  <a:lnTo>
                    <a:pt x="340" y="290"/>
                  </a:lnTo>
                  <a:lnTo>
                    <a:pt x="344" y="293"/>
                  </a:lnTo>
                  <a:lnTo>
                    <a:pt x="344" y="297"/>
                  </a:lnTo>
                  <a:lnTo>
                    <a:pt x="340" y="293"/>
                  </a:lnTo>
                  <a:lnTo>
                    <a:pt x="337" y="290"/>
                  </a:lnTo>
                  <a:lnTo>
                    <a:pt x="333" y="290"/>
                  </a:lnTo>
                  <a:lnTo>
                    <a:pt x="333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33" y="290"/>
                  </a:lnTo>
                  <a:lnTo>
                    <a:pt x="333" y="286"/>
                  </a:lnTo>
                  <a:lnTo>
                    <a:pt x="329" y="286"/>
                  </a:lnTo>
                  <a:lnTo>
                    <a:pt x="329" y="290"/>
                  </a:lnTo>
                  <a:lnTo>
                    <a:pt x="329" y="286"/>
                  </a:lnTo>
                  <a:lnTo>
                    <a:pt x="326" y="286"/>
                  </a:lnTo>
                  <a:lnTo>
                    <a:pt x="322" y="290"/>
                  </a:lnTo>
                  <a:lnTo>
                    <a:pt x="322" y="290"/>
                  </a:lnTo>
                  <a:lnTo>
                    <a:pt x="326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22" y="290"/>
                  </a:lnTo>
                  <a:lnTo>
                    <a:pt x="322" y="290"/>
                  </a:lnTo>
                  <a:lnTo>
                    <a:pt x="315" y="293"/>
                  </a:lnTo>
                  <a:lnTo>
                    <a:pt x="311" y="293"/>
                  </a:lnTo>
                  <a:lnTo>
                    <a:pt x="303" y="297"/>
                  </a:lnTo>
                  <a:lnTo>
                    <a:pt x="300" y="297"/>
                  </a:lnTo>
                  <a:lnTo>
                    <a:pt x="292" y="293"/>
                  </a:lnTo>
                  <a:lnTo>
                    <a:pt x="289" y="293"/>
                  </a:lnTo>
                  <a:lnTo>
                    <a:pt x="281" y="293"/>
                  </a:lnTo>
                  <a:lnTo>
                    <a:pt x="278" y="290"/>
                  </a:lnTo>
                  <a:lnTo>
                    <a:pt x="274" y="290"/>
                  </a:lnTo>
                  <a:lnTo>
                    <a:pt x="270" y="290"/>
                  </a:lnTo>
                  <a:lnTo>
                    <a:pt x="270" y="290"/>
                  </a:lnTo>
                  <a:lnTo>
                    <a:pt x="266" y="286"/>
                  </a:lnTo>
                  <a:lnTo>
                    <a:pt x="263" y="286"/>
                  </a:lnTo>
                  <a:lnTo>
                    <a:pt x="263" y="282"/>
                  </a:lnTo>
                  <a:lnTo>
                    <a:pt x="259" y="286"/>
                  </a:lnTo>
                  <a:lnTo>
                    <a:pt x="255" y="282"/>
                  </a:lnTo>
                  <a:lnTo>
                    <a:pt x="252" y="282"/>
                  </a:lnTo>
                  <a:lnTo>
                    <a:pt x="248" y="278"/>
                  </a:lnTo>
                  <a:lnTo>
                    <a:pt x="244" y="278"/>
                  </a:lnTo>
                  <a:lnTo>
                    <a:pt x="237" y="275"/>
                  </a:lnTo>
                  <a:lnTo>
                    <a:pt x="229" y="275"/>
                  </a:lnTo>
                  <a:lnTo>
                    <a:pt x="226" y="271"/>
                  </a:lnTo>
                  <a:lnTo>
                    <a:pt x="222" y="267"/>
                  </a:lnTo>
                  <a:lnTo>
                    <a:pt x="215" y="264"/>
                  </a:lnTo>
                  <a:lnTo>
                    <a:pt x="215" y="260"/>
                  </a:lnTo>
                  <a:lnTo>
                    <a:pt x="211" y="260"/>
                  </a:lnTo>
                  <a:lnTo>
                    <a:pt x="211" y="260"/>
                  </a:lnTo>
                  <a:lnTo>
                    <a:pt x="207" y="260"/>
                  </a:lnTo>
                  <a:lnTo>
                    <a:pt x="200" y="260"/>
                  </a:lnTo>
                  <a:lnTo>
                    <a:pt x="200" y="260"/>
                  </a:lnTo>
                  <a:lnTo>
                    <a:pt x="196" y="256"/>
                  </a:lnTo>
                  <a:lnTo>
                    <a:pt x="196" y="260"/>
                  </a:lnTo>
                  <a:lnTo>
                    <a:pt x="192" y="256"/>
                  </a:lnTo>
                  <a:lnTo>
                    <a:pt x="189" y="252"/>
                  </a:lnTo>
                  <a:lnTo>
                    <a:pt x="185" y="249"/>
                  </a:lnTo>
                  <a:lnTo>
                    <a:pt x="181" y="245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81" y="241"/>
                  </a:lnTo>
                  <a:lnTo>
                    <a:pt x="178" y="241"/>
                  </a:lnTo>
                  <a:lnTo>
                    <a:pt x="174" y="241"/>
                  </a:lnTo>
                  <a:lnTo>
                    <a:pt x="170" y="241"/>
                  </a:lnTo>
                  <a:lnTo>
                    <a:pt x="166" y="238"/>
                  </a:lnTo>
                  <a:lnTo>
                    <a:pt x="166" y="238"/>
                  </a:lnTo>
                  <a:lnTo>
                    <a:pt x="163" y="238"/>
                  </a:lnTo>
                  <a:lnTo>
                    <a:pt x="163" y="234"/>
                  </a:lnTo>
                  <a:lnTo>
                    <a:pt x="159" y="230"/>
                  </a:lnTo>
                  <a:lnTo>
                    <a:pt x="159" y="230"/>
                  </a:lnTo>
                  <a:lnTo>
                    <a:pt x="159" y="226"/>
                  </a:lnTo>
                  <a:lnTo>
                    <a:pt x="155" y="223"/>
                  </a:lnTo>
                  <a:lnTo>
                    <a:pt x="155" y="219"/>
                  </a:lnTo>
                  <a:lnTo>
                    <a:pt x="159" y="219"/>
                  </a:lnTo>
                  <a:lnTo>
                    <a:pt x="163" y="219"/>
                  </a:lnTo>
                  <a:lnTo>
                    <a:pt x="163" y="219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63" y="212"/>
                  </a:lnTo>
                  <a:lnTo>
                    <a:pt x="166" y="208"/>
                  </a:lnTo>
                  <a:lnTo>
                    <a:pt x="166" y="204"/>
                  </a:lnTo>
                  <a:lnTo>
                    <a:pt x="163" y="197"/>
                  </a:lnTo>
                  <a:lnTo>
                    <a:pt x="159" y="193"/>
                  </a:lnTo>
                  <a:lnTo>
                    <a:pt x="159" y="189"/>
                  </a:lnTo>
                  <a:lnTo>
                    <a:pt x="159" y="189"/>
                  </a:lnTo>
                  <a:lnTo>
                    <a:pt x="159" y="186"/>
                  </a:lnTo>
                  <a:lnTo>
                    <a:pt x="152" y="178"/>
                  </a:lnTo>
                  <a:lnTo>
                    <a:pt x="152" y="175"/>
                  </a:lnTo>
                  <a:lnTo>
                    <a:pt x="148" y="171"/>
                  </a:lnTo>
                  <a:lnTo>
                    <a:pt x="144" y="163"/>
                  </a:lnTo>
                  <a:lnTo>
                    <a:pt x="141" y="160"/>
                  </a:lnTo>
                  <a:lnTo>
                    <a:pt x="133" y="156"/>
                  </a:lnTo>
                  <a:lnTo>
                    <a:pt x="133" y="152"/>
                  </a:lnTo>
                  <a:lnTo>
                    <a:pt x="133" y="152"/>
                  </a:lnTo>
                  <a:lnTo>
                    <a:pt x="129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9" y="145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6" y="137"/>
                  </a:lnTo>
                  <a:lnTo>
                    <a:pt x="122" y="137"/>
                  </a:lnTo>
                  <a:lnTo>
                    <a:pt x="118" y="137"/>
                  </a:lnTo>
                  <a:lnTo>
                    <a:pt x="111" y="134"/>
                  </a:lnTo>
                  <a:lnTo>
                    <a:pt x="111" y="130"/>
                  </a:lnTo>
                  <a:lnTo>
                    <a:pt x="107" y="130"/>
                  </a:lnTo>
                  <a:lnTo>
                    <a:pt x="104" y="130"/>
                  </a:lnTo>
                  <a:lnTo>
                    <a:pt x="104" y="126"/>
                  </a:lnTo>
                  <a:lnTo>
                    <a:pt x="107" y="123"/>
                  </a:lnTo>
                  <a:lnTo>
                    <a:pt x="107" y="119"/>
                  </a:lnTo>
                  <a:lnTo>
                    <a:pt x="111" y="119"/>
                  </a:lnTo>
                  <a:lnTo>
                    <a:pt x="115" y="119"/>
                  </a:lnTo>
                  <a:lnTo>
                    <a:pt x="115" y="119"/>
                  </a:lnTo>
                  <a:lnTo>
                    <a:pt x="115" y="115"/>
                  </a:lnTo>
                  <a:lnTo>
                    <a:pt x="115" y="115"/>
                  </a:lnTo>
                  <a:lnTo>
                    <a:pt x="111" y="115"/>
                  </a:lnTo>
                  <a:lnTo>
                    <a:pt x="111" y="115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04" y="111"/>
                  </a:lnTo>
                  <a:lnTo>
                    <a:pt x="100" y="111"/>
                  </a:lnTo>
                  <a:lnTo>
                    <a:pt x="100" y="108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96" y="104"/>
                  </a:lnTo>
                  <a:lnTo>
                    <a:pt x="89" y="100"/>
                  </a:lnTo>
                  <a:lnTo>
                    <a:pt x="89" y="97"/>
                  </a:lnTo>
                  <a:lnTo>
                    <a:pt x="92" y="93"/>
                  </a:lnTo>
                  <a:lnTo>
                    <a:pt x="92" y="89"/>
                  </a:lnTo>
                  <a:lnTo>
                    <a:pt x="89" y="89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5" y="89"/>
                  </a:lnTo>
                  <a:lnTo>
                    <a:pt x="81" y="89"/>
                  </a:lnTo>
                  <a:lnTo>
                    <a:pt x="81" y="86"/>
                  </a:lnTo>
                  <a:lnTo>
                    <a:pt x="81" y="82"/>
                  </a:lnTo>
                  <a:lnTo>
                    <a:pt x="78" y="78"/>
                  </a:lnTo>
                  <a:lnTo>
                    <a:pt x="78" y="78"/>
                  </a:lnTo>
                  <a:lnTo>
                    <a:pt x="74" y="78"/>
                  </a:lnTo>
                  <a:lnTo>
                    <a:pt x="74" y="74"/>
                  </a:lnTo>
                  <a:lnTo>
                    <a:pt x="74" y="71"/>
                  </a:lnTo>
                  <a:lnTo>
                    <a:pt x="70" y="71"/>
                  </a:lnTo>
                  <a:lnTo>
                    <a:pt x="70" y="67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0"/>
                  </a:lnTo>
                  <a:lnTo>
                    <a:pt x="63" y="56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59" y="45"/>
                  </a:lnTo>
                  <a:lnTo>
                    <a:pt x="59" y="41"/>
                  </a:lnTo>
                  <a:lnTo>
                    <a:pt x="59" y="37"/>
                  </a:lnTo>
                  <a:lnTo>
                    <a:pt x="59" y="34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2" y="26"/>
                  </a:lnTo>
                  <a:lnTo>
                    <a:pt x="52" y="22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22"/>
                  </a:lnTo>
                  <a:lnTo>
                    <a:pt x="41" y="19"/>
                  </a:lnTo>
                  <a:lnTo>
                    <a:pt x="37" y="19"/>
                  </a:lnTo>
                  <a:lnTo>
                    <a:pt x="33" y="15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3" y="26"/>
                  </a:lnTo>
                  <a:lnTo>
                    <a:pt x="33" y="30"/>
                  </a:lnTo>
                  <a:lnTo>
                    <a:pt x="33" y="34"/>
                  </a:lnTo>
                  <a:lnTo>
                    <a:pt x="33" y="45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7" y="52"/>
                  </a:lnTo>
                  <a:lnTo>
                    <a:pt x="37" y="56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44" y="63"/>
                  </a:lnTo>
                  <a:lnTo>
                    <a:pt x="44" y="67"/>
                  </a:lnTo>
                  <a:lnTo>
                    <a:pt x="44" y="67"/>
                  </a:lnTo>
                  <a:lnTo>
                    <a:pt x="44" y="71"/>
                  </a:lnTo>
                  <a:lnTo>
                    <a:pt x="48" y="71"/>
                  </a:lnTo>
                  <a:lnTo>
                    <a:pt x="52" y="74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5" y="78"/>
                  </a:lnTo>
                  <a:lnTo>
                    <a:pt x="59" y="82"/>
                  </a:lnTo>
                  <a:lnTo>
                    <a:pt x="55" y="86"/>
                  </a:lnTo>
                  <a:lnTo>
                    <a:pt x="55" y="89"/>
                  </a:lnTo>
                  <a:lnTo>
                    <a:pt x="59" y="93"/>
                  </a:lnTo>
                  <a:lnTo>
                    <a:pt x="63" y="93"/>
                  </a:lnTo>
                  <a:lnTo>
                    <a:pt x="63" y="97"/>
                  </a:lnTo>
                  <a:lnTo>
                    <a:pt x="66" y="100"/>
                  </a:lnTo>
                  <a:lnTo>
                    <a:pt x="66" y="100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8"/>
                  </a:lnTo>
                  <a:lnTo>
                    <a:pt x="70" y="111"/>
                  </a:lnTo>
                  <a:lnTo>
                    <a:pt x="70" y="111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4" y="111"/>
                  </a:lnTo>
                  <a:lnTo>
                    <a:pt x="74" y="111"/>
                  </a:lnTo>
                  <a:lnTo>
                    <a:pt x="78" y="119"/>
                  </a:lnTo>
                  <a:lnTo>
                    <a:pt x="74" y="123"/>
                  </a:lnTo>
                  <a:lnTo>
                    <a:pt x="74" y="126"/>
                  </a:lnTo>
                  <a:lnTo>
                    <a:pt x="78" y="126"/>
                  </a:lnTo>
                  <a:lnTo>
                    <a:pt x="78" y="130"/>
                  </a:lnTo>
                  <a:lnTo>
                    <a:pt x="78" y="130"/>
                  </a:lnTo>
                  <a:lnTo>
                    <a:pt x="78" y="134"/>
                  </a:lnTo>
                  <a:lnTo>
                    <a:pt x="81" y="134"/>
                  </a:lnTo>
                  <a:lnTo>
                    <a:pt x="81" y="137"/>
                  </a:lnTo>
                  <a:lnTo>
                    <a:pt x="78" y="137"/>
                  </a:lnTo>
                  <a:lnTo>
                    <a:pt x="81" y="141"/>
                  </a:lnTo>
                  <a:lnTo>
                    <a:pt x="81" y="145"/>
                  </a:lnTo>
                  <a:lnTo>
                    <a:pt x="81" y="149"/>
                  </a:lnTo>
                  <a:lnTo>
                    <a:pt x="81" y="149"/>
                  </a:lnTo>
                  <a:lnTo>
                    <a:pt x="85" y="152"/>
                  </a:lnTo>
                  <a:lnTo>
                    <a:pt x="85" y="156"/>
                  </a:lnTo>
                  <a:lnTo>
                    <a:pt x="85" y="156"/>
                  </a:lnTo>
                  <a:lnTo>
                    <a:pt x="89" y="156"/>
                  </a:ln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6" y="160"/>
                  </a:lnTo>
                  <a:lnTo>
                    <a:pt x="96" y="163"/>
                  </a:lnTo>
                  <a:lnTo>
                    <a:pt x="96" y="163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100" y="171"/>
                  </a:lnTo>
                  <a:lnTo>
                    <a:pt x="96" y="175"/>
                  </a:lnTo>
                  <a:lnTo>
                    <a:pt x="92" y="178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1"/>
                  </a:lnTo>
                  <a:lnTo>
                    <a:pt x="89" y="171"/>
                  </a:lnTo>
                  <a:lnTo>
                    <a:pt x="85" y="167"/>
                  </a:lnTo>
                  <a:lnTo>
                    <a:pt x="85" y="163"/>
                  </a:lnTo>
                  <a:lnTo>
                    <a:pt x="81" y="163"/>
                  </a:lnTo>
                  <a:lnTo>
                    <a:pt x="78" y="160"/>
                  </a:lnTo>
                  <a:lnTo>
                    <a:pt x="78" y="160"/>
                  </a:lnTo>
                  <a:lnTo>
                    <a:pt x="74" y="156"/>
                  </a:lnTo>
                  <a:lnTo>
                    <a:pt x="70" y="152"/>
                  </a:lnTo>
                  <a:lnTo>
                    <a:pt x="66" y="149"/>
                  </a:lnTo>
                  <a:lnTo>
                    <a:pt x="63" y="149"/>
                  </a:lnTo>
                  <a:lnTo>
                    <a:pt x="63" y="145"/>
                  </a:lnTo>
                  <a:lnTo>
                    <a:pt x="63" y="145"/>
                  </a:lnTo>
                  <a:lnTo>
                    <a:pt x="59" y="145"/>
                  </a:lnTo>
                  <a:lnTo>
                    <a:pt x="59" y="141"/>
                  </a:lnTo>
                  <a:lnTo>
                    <a:pt x="59" y="137"/>
                  </a:lnTo>
                  <a:lnTo>
                    <a:pt x="63" y="130"/>
                  </a:lnTo>
                  <a:lnTo>
                    <a:pt x="63" y="126"/>
                  </a:lnTo>
                  <a:lnTo>
                    <a:pt x="59" y="119"/>
                  </a:lnTo>
                  <a:lnTo>
                    <a:pt x="59" y="119"/>
                  </a:lnTo>
                  <a:lnTo>
                    <a:pt x="55" y="119"/>
                  </a:lnTo>
                  <a:lnTo>
                    <a:pt x="55" y="119"/>
                  </a:lnTo>
                  <a:lnTo>
                    <a:pt x="48" y="111"/>
                  </a:lnTo>
                  <a:lnTo>
                    <a:pt x="48" y="108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4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37" y="108"/>
                  </a:lnTo>
                  <a:lnTo>
                    <a:pt x="41" y="104"/>
                  </a:lnTo>
                  <a:lnTo>
                    <a:pt x="37" y="104"/>
                  </a:lnTo>
                  <a:lnTo>
                    <a:pt x="33" y="104"/>
                  </a:lnTo>
                  <a:lnTo>
                    <a:pt x="33" y="104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26" y="97"/>
                  </a:lnTo>
                  <a:lnTo>
                    <a:pt x="26" y="97"/>
                  </a:lnTo>
                  <a:lnTo>
                    <a:pt x="22" y="93"/>
                  </a:lnTo>
                  <a:lnTo>
                    <a:pt x="18" y="89"/>
                  </a:lnTo>
                  <a:lnTo>
                    <a:pt x="22" y="89"/>
                  </a:lnTo>
                  <a:lnTo>
                    <a:pt x="26" y="89"/>
                  </a:lnTo>
                  <a:lnTo>
                    <a:pt x="26" y="89"/>
                  </a:lnTo>
                  <a:lnTo>
                    <a:pt x="33" y="89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37" y="89"/>
                  </a:lnTo>
                  <a:lnTo>
                    <a:pt x="33" y="89"/>
                  </a:lnTo>
                  <a:lnTo>
                    <a:pt x="33" y="86"/>
                  </a:lnTo>
                  <a:lnTo>
                    <a:pt x="33" y="86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7" y="78"/>
                  </a:lnTo>
                  <a:lnTo>
                    <a:pt x="37" y="74"/>
                  </a:lnTo>
                  <a:lnTo>
                    <a:pt x="33" y="74"/>
                  </a:lnTo>
                  <a:lnTo>
                    <a:pt x="33" y="71"/>
                  </a:lnTo>
                  <a:lnTo>
                    <a:pt x="29" y="67"/>
                  </a:lnTo>
                  <a:lnTo>
                    <a:pt x="29" y="63"/>
                  </a:lnTo>
                  <a:lnTo>
                    <a:pt x="26" y="60"/>
                  </a:lnTo>
                  <a:lnTo>
                    <a:pt x="22" y="56"/>
                  </a:lnTo>
                  <a:lnTo>
                    <a:pt x="18" y="56"/>
                  </a:lnTo>
                  <a:lnTo>
                    <a:pt x="15" y="56"/>
                  </a:lnTo>
                  <a:lnTo>
                    <a:pt x="15" y="52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1" y="26"/>
                  </a:lnTo>
                  <a:lnTo>
                    <a:pt x="4" y="22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7" y="19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85" y="145"/>
                  </a:moveTo>
                  <a:lnTo>
                    <a:pt x="85" y="141"/>
                  </a:lnTo>
                  <a:lnTo>
                    <a:pt x="85" y="141"/>
                  </a:lnTo>
                  <a:lnTo>
                    <a:pt x="85" y="137"/>
                  </a:lnTo>
                  <a:lnTo>
                    <a:pt x="81" y="137"/>
                  </a:lnTo>
                  <a:lnTo>
                    <a:pt x="85" y="141"/>
                  </a:lnTo>
                  <a:lnTo>
                    <a:pt x="85" y="145"/>
                  </a:lnTo>
                  <a:lnTo>
                    <a:pt x="85" y="145"/>
                  </a:lnTo>
                  <a:close/>
                  <a:moveTo>
                    <a:pt x="89" y="149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49"/>
                  </a:lnTo>
                  <a:lnTo>
                    <a:pt x="89" y="149"/>
                  </a:lnTo>
                  <a:lnTo>
                    <a:pt x="89" y="149"/>
                  </a:lnTo>
                  <a:close/>
                  <a:moveTo>
                    <a:pt x="296" y="145"/>
                  </a:moveTo>
                  <a:lnTo>
                    <a:pt x="300" y="145"/>
                  </a:lnTo>
                  <a:lnTo>
                    <a:pt x="300" y="145"/>
                  </a:lnTo>
                  <a:lnTo>
                    <a:pt x="296" y="145"/>
                  </a:lnTo>
                  <a:lnTo>
                    <a:pt x="296" y="145"/>
                  </a:lnTo>
                  <a:lnTo>
                    <a:pt x="296" y="145"/>
                  </a:lnTo>
                  <a:close/>
                  <a:moveTo>
                    <a:pt x="296" y="149"/>
                  </a:move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close/>
                  <a:moveTo>
                    <a:pt x="296" y="156"/>
                  </a:moveTo>
                  <a:lnTo>
                    <a:pt x="296" y="152"/>
                  </a:lnTo>
                  <a:lnTo>
                    <a:pt x="296" y="152"/>
                  </a:lnTo>
                  <a:lnTo>
                    <a:pt x="296" y="15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4" name="Freeform 177"/>
            <p:cNvSpPr>
              <a:spLocks noEditPoints="1"/>
            </p:cNvSpPr>
            <p:nvPr/>
          </p:nvSpPr>
          <p:spPr bwMode="auto">
            <a:xfrm>
              <a:off x="2749063" y="3075611"/>
              <a:ext cx="829877" cy="788705"/>
            </a:xfrm>
            <a:custGeom>
              <a:avLst/>
              <a:gdLst>
                <a:gd name="T0" fmla="*/ 103 w 174"/>
                <a:gd name="T1" fmla="*/ 22 h 165"/>
                <a:gd name="T2" fmla="*/ 105 w 174"/>
                <a:gd name="T3" fmla="*/ 21 h 165"/>
                <a:gd name="T4" fmla="*/ 106 w 174"/>
                <a:gd name="T5" fmla="*/ 21 h 165"/>
                <a:gd name="T6" fmla="*/ 109 w 174"/>
                <a:gd name="T7" fmla="*/ 22 h 165"/>
                <a:gd name="T8" fmla="*/ 100 w 174"/>
                <a:gd name="T9" fmla="*/ 5 h 165"/>
                <a:gd name="T10" fmla="*/ 94 w 174"/>
                <a:gd name="T11" fmla="*/ 12 h 165"/>
                <a:gd name="T12" fmla="*/ 88 w 174"/>
                <a:gd name="T13" fmla="*/ 13 h 165"/>
                <a:gd name="T14" fmla="*/ 79 w 174"/>
                <a:gd name="T15" fmla="*/ 12 h 165"/>
                <a:gd name="T16" fmla="*/ 75 w 174"/>
                <a:gd name="T17" fmla="*/ 13 h 165"/>
                <a:gd name="T18" fmla="*/ 64 w 174"/>
                <a:gd name="T19" fmla="*/ 15 h 165"/>
                <a:gd name="T20" fmla="*/ 64 w 174"/>
                <a:gd name="T21" fmla="*/ 5 h 165"/>
                <a:gd name="T22" fmla="*/ 59 w 174"/>
                <a:gd name="T23" fmla="*/ 0 h 165"/>
                <a:gd name="T24" fmla="*/ 44 w 174"/>
                <a:gd name="T25" fmla="*/ 6 h 165"/>
                <a:gd name="T26" fmla="*/ 47 w 174"/>
                <a:gd name="T27" fmla="*/ 12 h 165"/>
                <a:gd name="T28" fmla="*/ 30 w 174"/>
                <a:gd name="T29" fmla="*/ 17 h 165"/>
                <a:gd name="T30" fmla="*/ 18 w 174"/>
                <a:gd name="T31" fmla="*/ 16 h 165"/>
                <a:gd name="T32" fmla="*/ 20 w 174"/>
                <a:gd name="T33" fmla="*/ 28 h 165"/>
                <a:gd name="T34" fmla="*/ 10 w 174"/>
                <a:gd name="T35" fmla="*/ 40 h 165"/>
                <a:gd name="T36" fmla="*/ 3 w 174"/>
                <a:gd name="T37" fmla="*/ 49 h 165"/>
                <a:gd name="T38" fmla="*/ 5 w 174"/>
                <a:gd name="T39" fmla="*/ 60 h 165"/>
                <a:gd name="T40" fmla="*/ 16 w 174"/>
                <a:gd name="T41" fmla="*/ 67 h 165"/>
                <a:gd name="T42" fmla="*/ 27 w 174"/>
                <a:gd name="T43" fmla="*/ 66 h 165"/>
                <a:gd name="T44" fmla="*/ 38 w 174"/>
                <a:gd name="T45" fmla="*/ 65 h 165"/>
                <a:gd name="T46" fmla="*/ 50 w 174"/>
                <a:gd name="T47" fmla="*/ 75 h 165"/>
                <a:gd name="T48" fmla="*/ 62 w 174"/>
                <a:gd name="T49" fmla="*/ 86 h 165"/>
                <a:gd name="T50" fmla="*/ 74 w 174"/>
                <a:gd name="T51" fmla="*/ 106 h 165"/>
                <a:gd name="T52" fmla="*/ 84 w 174"/>
                <a:gd name="T53" fmla="*/ 114 h 165"/>
                <a:gd name="T54" fmla="*/ 90 w 174"/>
                <a:gd name="T55" fmla="*/ 127 h 165"/>
                <a:gd name="T56" fmla="*/ 92 w 174"/>
                <a:gd name="T57" fmla="*/ 136 h 165"/>
                <a:gd name="T58" fmla="*/ 83 w 174"/>
                <a:gd name="T59" fmla="*/ 143 h 165"/>
                <a:gd name="T60" fmla="*/ 84 w 174"/>
                <a:gd name="T61" fmla="*/ 150 h 165"/>
                <a:gd name="T62" fmla="*/ 95 w 174"/>
                <a:gd name="T63" fmla="*/ 157 h 165"/>
                <a:gd name="T64" fmla="*/ 102 w 174"/>
                <a:gd name="T65" fmla="*/ 159 h 165"/>
                <a:gd name="T66" fmla="*/ 105 w 174"/>
                <a:gd name="T67" fmla="*/ 152 h 165"/>
                <a:gd name="T68" fmla="*/ 108 w 174"/>
                <a:gd name="T69" fmla="*/ 149 h 165"/>
                <a:gd name="T70" fmla="*/ 104 w 174"/>
                <a:gd name="T71" fmla="*/ 156 h 165"/>
                <a:gd name="T72" fmla="*/ 116 w 174"/>
                <a:gd name="T73" fmla="*/ 140 h 165"/>
                <a:gd name="T74" fmla="*/ 116 w 174"/>
                <a:gd name="T75" fmla="*/ 133 h 165"/>
                <a:gd name="T76" fmla="*/ 119 w 174"/>
                <a:gd name="T77" fmla="*/ 126 h 165"/>
                <a:gd name="T78" fmla="*/ 131 w 174"/>
                <a:gd name="T79" fmla="*/ 119 h 165"/>
                <a:gd name="T80" fmla="*/ 136 w 174"/>
                <a:gd name="T81" fmla="*/ 115 h 165"/>
                <a:gd name="T82" fmla="*/ 141 w 174"/>
                <a:gd name="T83" fmla="*/ 116 h 165"/>
                <a:gd name="T84" fmla="*/ 149 w 174"/>
                <a:gd name="T85" fmla="*/ 109 h 165"/>
                <a:gd name="T86" fmla="*/ 154 w 174"/>
                <a:gd name="T87" fmla="*/ 96 h 165"/>
                <a:gd name="T88" fmla="*/ 156 w 174"/>
                <a:gd name="T89" fmla="*/ 78 h 165"/>
                <a:gd name="T90" fmla="*/ 155 w 174"/>
                <a:gd name="T91" fmla="*/ 73 h 165"/>
                <a:gd name="T92" fmla="*/ 161 w 174"/>
                <a:gd name="T93" fmla="*/ 71 h 165"/>
                <a:gd name="T94" fmla="*/ 173 w 174"/>
                <a:gd name="T95" fmla="*/ 56 h 165"/>
                <a:gd name="T96" fmla="*/ 168 w 174"/>
                <a:gd name="T97" fmla="*/ 42 h 165"/>
                <a:gd name="T98" fmla="*/ 151 w 174"/>
                <a:gd name="T99" fmla="*/ 33 h 165"/>
                <a:gd name="T100" fmla="*/ 142 w 174"/>
                <a:gd name="T101" fmla="*/ 33 h 165"/>
                <a:gd name="T102" fmla="*/ 134 w 174"/>
                <a:gd name="T103" fmla="*/ 32 h 165"/>
                <a:gd name="T104" fmla="*/ 130 w 174"/>
                <a:gd name="T105" fmla="*/ 35 h 165"/>
                <a:gd name="T106" fmla="*/ 126 w 174"/>
                <a:gd name="T107" fmla="*/ 29 h 165"/>
                <a:gd name="T108" fmla="*/ 120 w 174"/>
                <a:gd name="T109" fmla="*/ 25 h 165"/>
                <a:gd name="T110" fmla="*/ 113 w 174"/>
                <a:gd name="T111" fmla="*/ 27 h 165"/>
                <a:gd name="T112" fmla="*/ 107 w 174"/>
                <a:gd name="T113" fmla="*/ 33 h 165"/>
                <a:gd name="T114" fmla="*/ 105 w 174"/>
                <a:gd name="T115" fmla="*/ 29 h 165"/>
                <a:gd name="T116" fmla="*/ 113 w 174"/>
                <a:gd name="T117" fmla="*/ 24 h 165"/>
                <a:gd name="T118" fmla="*/ 104 w 174"/>
                <a:gd name="T119" fmla="*/ 25 h 165"/>
                <a:gd name="T120" fmla="*/ 99 w 174"/>
                <a:gd name="T121" fmla="*/ 25 h 165"/>
                <a:gd name="T122" fmla="*/ 106 w 174"/>
                <a:gd name="T123" fmla="*/ 17 h 165"/>
                <a:gd name="T124" fmla="*/ 102 w 174"/>
                <a:gd name="T125" fmla="*/ 9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" h="165">
                  <a:moveTo>
                    <a:pt x="102" y="24"/>
                  </a:moveTo>
                  <a:cubicBezTo>
                    <a:pt x="102" y="24"/>
                    <a:pt x="102" y="24"/>
                    <a:pt x="102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lose/>
                  <a:moveTo>
                    <a:pt x="101" y="24"/>
                  </a:moveTo>
                  <a:cubicBezTo>
                    <a:pt x="101" y="24"/>
                    <a:pt x="101" y="24"/>
                    <a:pt x="101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4"/>
                    <a:pt x="101" y="24"/>
                    <a:pt x="101" y="24"/>
                  </a:cubicBezTo>
                  <a:close/>
                  <a:moveTo>
                    <a:pt x="105" y="21"/>
                  </a:move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5" y="21"/>
                  </a:moveTo>
                  <a:cubicBezTo>
                    <a:pt x="104" y="20"/>
                    <a:pt x="104" y="20"/>
                    <a:pt x="104" y="20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5" y="21"/>
                  </a:moveTo>
                  <a:cubicBezTo>
                    <a:pt x="105" y="21"/>
                    <a:pt x="105" y="21"/>
                    <a:pt x="105" y="21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7" y="20"/>
                    <a:pt x="107" y="20"/>
                    <a:pt x="107" y="20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7" y="22"/>
                  </a:moveTo>
                  <a:cubicBezTo>
                    <a:pt x="108" y="22"/>
                    <a:pt x="108" y="22"/>
                    <a:pt x="108" y="22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lose/>
                  <a:moveTo>
                    <a:pt x="105" y="14"/>
                  </a:moveTo>
                  <a:cubicBezTo>
                    <a:pt x="104" y="13"/>
                    <a:pt x="104" y="13"/>
                    <a:pt x="104" y="13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lose/>
                  <a:moveTo>
                    <a:pt x="101" y="6"/>
                  </a:moveTo>
                  <a:cubicBezTo>
                    <a:pt x="100" y="5"/>
                    <a:pt x="100" y="5"/>
                    <a:pt x="100" y="5"/>
                  </a:cubicBezTo>
                  <a:cubicBezTo>
                    <a:pt x="100" y="5"/>
                    <a:pt x="100" y="5"/>
                    <a:pt x="100" y="5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50" y="75"/>
                    <a:pt x="50" y="75"/>
                    <a:pt x="50" y="75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1" y="81"/>
                    <a:pt x="61" y="81"/>
                    <a:pt x="61" y="81"/>
                  </a:cubicBezTo>
                  <a:cubicBezTo>
                    <a:pt x="61" y="83"/>
                    <a:pt x="61" y="83"/>
                    <a:pt x="61" y="83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4" y="111"/>
                    <a:pt x="74" y="111"/>
                    <a:pt x="74" y="111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7" y="114"/>
                    <a:pt x="77" y="114"/>
                    <a:pt x="77" y="114"/>
                  </a:cubicBezTo>
                  <a:cubicBezTo>
                    <a:pt x="79" y="113"/>
                    <a:pt x="79" y="113"/>
                    <a:pt x="79" y="113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3" y="114"/>
                    <a:pt x="83" y="114"/>
                    <a:pt x="83" y="114"/>
                  </a:cubicBezTo>
                  <a:cubicBezTo>
                    <a:pt x="84" y="114"/>
                    <a:pt x="84" y="114"/>
                    <a:pt x="84" y="114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9" y="120"/>
                    <a:pt x="89" y="120"/>
                    <a:pt x="89" y="120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2"/>
                    <a:pt x="91" y="122"/>
                    <a:pt x="91" y="122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0" y="126"/>
                    <a:pt x="90" y="126"/>
                    <a:pt x="90" y="126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4" y="133"/>
                    <a:pt x="94" y="133"/>
                    <a:pt x="94" y="133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89" y="137"/>
                    <a:pt x="89" y="137"/>
                    <a:pt x="89" y="137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82" y="144"/>
                    <a:pt x="82" y="144"/>
                    <a:pt x="82" y="144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0" y="147"/>
                    <a:pt x="80" y="147"/>
                    <a:pt x="80" y="147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80" y="149"/>
                    <a:pt x="80" y="149"/>
                    <a:pt x="80" y="149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3" y="149"/>
                    <a:pt x="83" y="149"/>
                    <a:pt x="83" y="149"/>
                  </a:cubicBezTo>
                  <a:cubicBezTo>
                    <a:pt x="84" y="150"/>
                    <a:pt x="84" y="150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9" y="154"/>
                    <a:pt x="89" y="154"/>
                    <a:pt x="89" y="154"/>
                  </a:cubicBezTo>
                  <a:cubicBezTo>
                    <a:pt x="91" y="154"/>
                    <a:pt x="91" y="154"/>
                    <a:pt x="91" y="154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3" y="155"/>
                    <a:pt x="93" y="155"/>
                    <a:pt x="93" y="155"/>
                  </a:cubicBezTo>
                  <a:cubicBezTo>
                    <a:pt x="93" y="156"/>
                    <a:pt x="93" y="156"/>
                    <a:pt x="93" y="156"/>
                  </a:cubicBezTo>
                  <a:cubicBezTo>
                    <a:pt x="94" y="156"/>
                    <a:pt x="94" y="156"/>
                    <a:pt x="94" y="156"/>
                  </a:cubicBezTo>
                  <a:cubicBezTo>
                    <a:pt x="95" y="157"/>
                    <a:pt x="95" y="157"/>
                    <a:pt x="95" y="157"/>
                  </a:cubicBezTo>
                  <a:cubicBezTo>
                    <a:pt x="96" y="158"/>
                    <a:pt x="96" y="158"/>
                    <a:pt x="96" y="158"/>
                  </a:cubicBezTo>
                  <a:cubicBezTo>
                    <a:pt x="97" y="159"/>
                    <a:pt x="97" y="159"/>
                    <a:pt x="97" y="159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98" y="161"/>
                    <a:pt x="98" y="161"/>
                    <a:pt x="98" y="161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101" y="164"/>
                    <a:pt x="101" y="164"/>
                    <a:pt x="101" y="164"/>
                  </a:cubicBezTo>
                  <a:cubicBezTo>
                    <a:pt x="101" y="162"/>
                    <a:pt x="101" y="162"/>
                    <a:pt x="101" y="162"/>
                  </a:cubicBezTo>
                  <a:cubicBezTo>
                    <a:pt x="102" y="159"/>
                    <a:pt x="102" y="159"/>
                    <a:pt x="102" y="159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02" y="157"/>
                    <a:pt x="102" y="157"/>
                    <a:pt x="102" y="157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5"/>
                    <a:pt x="102" y="155"/>
                    <a:pt x="102" y="155"/>
                  </a:cubicBezTo>
                  <a:cubicBezTo>
                    <a:pt x="103" y="155"/>
                    <a:pt x="103" y="155"/>
                    <a:pt x="103" y="155"/>
                  </a:cubicBezTo>
                  <a:cubicBezTo>
                    <a:pt x="103" y="154"/>
                    <a:pt x="103" y="154"/>
                    <a:pt x="103" y="154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5" y="153"/>
                    <a:pt x="105" y="153"/>
                    <a:pt x="105" y="153"/>
                  </a:cubicBezTo>
                  <a:cubicBezTo>
                    <a:pt x="105" y="153"/>
                    <a:pt x="105" y="153"/>
                    <a:pt x="105" y="153"/>
                  </a:cubicBezTo>
                  <a:cubicBezTo>
                    <a:pt x="105" y="152"/>
                    <a:pt x="105" y="152"/>
                    <a:pt x="105" y="152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7" y="150"/>
                    <a:pt x="107" y="150"/>
                    <a:pt x="107" y="150"/>
                  </a:cubicBezTo>
                  <a:cubicBezTo>
                    <a:pt x="107" y="149"/>
                    <a:pt x="107" y="149"/>
                    <a:pt x="107" y="149"/>
                  </a:cubicBezTo>
                  <a:cubicBezTo>
                    <a:pt x="107" y="149"/>
                    <a:pt x="107" y="149"/>
                    <a:pt x="107" y="149"/>
                  </a:cubicBezTo>
                  <a:cubicBezTo>
                    <a:pt x="106" y="148"/>
                    <a:pt x="106" y="148"/>
                    <a:pt x="106" y="148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8" y="151"/>
                    <a:pt x="108" y="151"/>
                    <a:pt x="108" y="151"/>
                  </a:cubicBezTo>
                  <a:cubicBezTo>
                    <a:pt x="107" y="153"/>
                    <a:pt x="107" y="153"/>
                    <a:pt x="107" y="153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5" y="155"/>
                    <a:pt x="105" y="155"/>
                    <a:pt x="105" y="155"/>
                  </a:cubicBezTo>
                  <a:cubicBezTo>
                    <a:pt x="104" y="155"/>
                    <a:pt x="104" y="155"/>
                    <a:pt x="104" y="155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7" y="155"/>
                    <a:pt x="107" y="155"/>
                    <a:pt x="107" y="155"/>
                  </a:cubicBezTo>
                  <a:cubicBezTo>
                    <a:pt x="108" y="153"/>
                    <a:pt x="108" y="153"/>
                    <a:pt x="108" y="153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2" y="146"/>
                    <a:pt x="112" y="146"/>
                    <a:pt x="112" y="146"/>
                  </a:cubicBezTo>
                  <a:cubicBezTo>
                    <a:pt x="114" y="143"/>
                    <a:pt x="114" y="143"/>
                    <a:pt x="114" y="143"/>
                  </a:cubicBezTo>
                  <a:cubicBezTo>
                    <a:pt x="116" y="141"/>
                    <a:pt x="116" y="141"/>
                    <a:pt x="116" y="141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7" y="135"/>
                    <a:pt x="117" y="135"/>
                    <a:pt x="117" y="135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5" y="130"/>
                    <a:pt x="115" y="130"/>
                    <a:pt x="115" y="130"/>
                  </a:cubicBezTo>
                  <a:cubicBezTo>
                    <a:pt x="116" y="130"/>
                    <a:pt x="116" y="130"/>
                    <a:pt x="116" y="130"/>
                  </a:cubicBezTo>
                  <a:cubicBezTo>
                    <a:pt x="117" y="130"/>
                    <a:pt x="117" y="130"/>
                    <a:pt x="117" y="130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8"/>
                    <a:pt x="117" y="128"/>
                    <a:pt x="117" y="128"/>
                  </a:cubicBezTo>
                  <a:cubicBezTo>
                    <a:pt x="116" y="128"/>
                    <a:pt x="116" y="128"/>
                    <a:pt x="116" y="128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8" y="127"/>
                    <a:pt x="118" y="127"/>
                    <a:pt x="118" y="127"/>
                  </a:cubicBezTo>
                  <a:cubicBezTo>
                    <a:pt x="119" y="126"/>
                    <a:pt x="119" y="126"/>
                    <a:pt x="119" y="126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24" y="121"/>
                    <a:pt x="124" y="121"/>
                    <a:pt x="124" y="121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7" y="120"/>
                    <a:pt x="127" y="120"/>
                    <a:pt x="127" y="120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2" y="117"/>
                    <a:pt x="132" y="117"/>
                    <a:pt x="132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2" y="117"/>
                    <a:pt x="132" y="117"/>
                    <a:pt x="132" y="117"/>
                  </a:cubicBezTo>
                  <a:cubicBezTo>
                    <a:pt x="132" y="116"/>
                    <a:pt x="132" y="116"/>
                    <a:pt x="132" y="116"/>
                  </a:cubicBezTo>
                  <a:cubicBezTo>
                    <a:pt x="133" y="116"/>
                    <a:pt x="133" y="116"/>
                    <a:pt x="133" y="116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7"/>
                    <a:pt x="134" y="117"/>
                    <a:pt x="134" y="117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6"/>
                    <a:pt x="139" y="116"/>
                  </a:cubicBezTo>
                  <a:cubicBezTo>
                    <a:pt x="139" y="116"/>
                    <a:pt x="140" y="116"/>
                    <a:pt x="140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4" y="116"/>
                    <a:pt x="144" y="116"/>
                    <a:pt x="144" y="116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1" y="105"/>
                    <a:pt x="151" y="105"/>
                    <a:pt x="151" y="105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4" y="102"/>
                    <a:pt x="154" y="102"/>
                    <a:pt x="154" y="102"/>
                  </a:cubicBezTo>
                  <a:cubicBezTo>
                    <a:pt x="154" y="101"/>
                    <a:pt x="154" y="101"/>
                    <a:pt x="154" y="101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3" y="96"/>
                    <a:pt x="153" y="96"/>
                    <a:pt x="153" y="96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5" y="92"/>
                    <a:pt x="155" y="92"/>
                    <a:pt x="155" y="92"/>
                  </a:cubicBezTo>
                  <a:cubicBezTo>
                    <a:pt x="156" y="91"/>
                    <a:pt x="156" y="91"/>
                    <a:pt x="156" y="91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56" y="75"/>
                    <a:pt x="156" y="75"/>
                    <a:pt x="156" y="75"/>
                  </a:cubicBezTo>
                  <a:cubicBezTo>
                    <a:pt x="156" y="75"/>
                    <a:pt x="156" y="75"/>
                    <a:pt x="156" y="75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7" y="73"/>
                    <a:pt x="157" y="73"/>
                    <a:pt x="157" y="73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8" y="73"/>
                    <a:pt x="158" y="73"/>
                    <a:pt x="158" y="73"/>
                  </a:cubicBezTo>
                  <a:cubicBezTo>
                    <a:pt x="158" y="73"/>
                    <a:pt x="158" y="73"/>
                    <a:pt x="158" y="73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9" y="73"/>
                    <a:pt x="159" y="73"/>
                    <a:pt x="159" y="73"/>
                  </a:cubicBezTo>
                  <a:cubicBezTo>
                    <a:pt x="161" y="71"/>
                    <a:pt x="161" y="71"/>
                    <a:pt x="161" y="71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162" y="68"/>
                    <a:pt x="162" y="68"/>
                    <a:pt x="162" y="68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4" y="66"/>
                    <a:pt x="164" y="66"/>
                    <a:pt x="164" y="66"/>
                  </a:cubicBezTo>
                  <a:cubicBezTo>
                    <a:pt x="166" y="64"/>
                    <a:pt x="166" y="64"/>
                    <a:pt x="166" y="64"/>
                  </a:cubicBezTo>
                  <a:cubicBezTo>
                    <a:pt x="166" y="64"/>
                    <a:pt x="166" y="64"/>
                    <a:pt x="166" y="64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7" y="63"/>
                    <a:pt x="167" y="63"/>
                    <a:pt x="167" y="63"/>
                  </a:cubicBezTo>
                  <a:cubicBezTo>
                    <a:pt x="169" y="61"/>
                    <a:pt x="169" y="61"/>
                    <a:pt x="169" y="61"/>
                  </a:cubicBezTo>
                  <a:cubicBezTo>
                    <a:pt x="171" y="59"/>
                    <a:pt x="171" y="59"/>
                    <a:pt x="171" y="59"/>
                  </a:cubicBezTo>
                  <a:cubicBezTo>
                    <a:pt x="172" y="58"/>
                    <a:pt x="172" y="58"/>
                    <a:pt x="172" y="58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0"/>
                    <a:pt x="174" y="50"/>
                    <a:pt x="174" y="50"/>
                  </a:cubicBezTo>
                  <a:cubicBezTo>
                    <a:pt x="173" y="50"/>
                    <a:pt x="173" y="50"/>
                    <a:pt x="173" y="50"/>
                  </a:cubicBezTo>
                  <a:cubicBezTo>
                    <a:pt x="173" y="49"/>
                    <a:pt x="173" y="49"/>
                    <a:pt x="173" y="49"/>
                  </a:cubicBezTo>
                  <a:cubicBezTo>
                    <a:pt x="171" y="46"/>
                    <a:pt x="171" y="46"/>
                    <a:pt x="171" y="46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71" y="43"/>
                    <a:pt x="171" y="43"/>
                    <a:pt x="171" y="43"/>
                  </a:cubicBezTo>
                  <a:cubicBezTo>
                    <a:pt x="168" y="42"/>
                    <a:pt x="168" y="42"/>
                    <a:pt x="168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4" y="42"/>
                    <a:pt x="164" y="42"/>
                    <a:pt x="164" y="42"/>
                  </a:cubicBezTo>
                  <a:cubicBezTo>
                    <a:pt x="164" y="41"/>
                    <a:pt x="164" y="41"/>
                    <a:pt x="164" y="41"/>
                  </a:cubicBezTo>
                  <a:cubicBezTo>
                    <a:pt x="163" y="40"/>
                    <a:pt x="163" y="40"/>
                    <a:pt x="163" y="40"/>
                  </a:cubicBezTo>
                  <a:cubicBezTo>
                    <a:pt x="161" y="40"/>
                    <a:pt x="161" y="40"/>
                    <a:pt x="161" y="40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58" y="38"/>
                    <a:pt x="158" y="38"/>
                    <a:pt x="158" y="38"/>
                  </a:cubicBezTo>
                  <a:cubicBezTo>
                    <a:pt x="157" y="36"/>
                    <a:pt x="157" y="36"/>
                    <a:pt x="157" y="36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5" y="35"/>
                    <a:pt x="155" y="35"/>
                    <a:pt x="155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1" y="33"/>
                    <a:pt x="151" y="33"/>
                    <a:pt x="151" y="33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6" y="33"/>
                    <a:pt x="146" y="33"/>
                    <a:pt x="146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4" y="33"/>
                    <a:pt x="144" y="33"/>
                    <a:pt x="144" y="33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3" y="33"/>
                    <a:pt x="143" y="33"/>
                    <a:pt x="143" y="33"/>
                  </a:cubicBezTo>
                  <a:cubicBezTo>
                    <a:pt x="142" y="32"/>
                    <a:pt x="142" y="32"/>
                    <a:pt x="142" y="32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8" y="32"/>
                    <a:pt x="138" y="32"/>
                    <a:pt x="138" y="32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2" y="34"/>
                    <a:pt x="132" y="34"/>
                    <a:pt x="132" y="34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4"/>
                    <a:pt x="130" y="34"/>
                    <a:pt x="130" y="34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1" y="32"/>
                    <a:pt x="131" y="32"/>
                    <a:pt x="131" y="32"/>
                  </a:cubicBezTo>
                  <a:cubicBezTo>
                    <a:pt x="131" y="31"/>
                    <a:pt x="131" y="31"/>
                    <a:pt x="131" y="31"/>
                  </a:cubicBezTo>
                  <a:cubicBezTo>
                    <a:pt x="131" y="31"/>
                    <a:pt x="131" y="31"/>
                    <a:pt x="131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1" y="30"/>
                    <a:pt x="131" y="30"/>
                    <a:pt x="131" y="30"/>
                  </a:cubicBezTo>
                  <a:cubicBezTo>
                    <a:pt x="130" y="29"/>
                    <a:pt x="130" y="29"/>
                    <a:pt x="130" y="29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3" y="27"/>
                    <a:pt x="123" y="27"/>
                    <a:pt x="123" y="27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0" y="25"/>
                    <a:pt x="120" y="25"/>
                    <a:pt x="120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15" y="25"/>
                    <a:pt x="115" y="25"/>
                    <a:pt x="115" y="25"/>
                  </a:cubicBezTo>
                  <a:cubicBezTo>
                    <a:pt x="115" y="25"/>
                    <a:pt x="115" y="25"/>
                    <a:pt x="115" y="25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7" y="30"/>
                    <a:pt x="107" y="30"/>
                    <a:pt x="107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8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4"/>
                    <a:pt x="106" y="14"/>
                    <a:pt x="106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9"/>
                    <a:pt x="102" y="9"/>
                    <a:pt x="102" y="9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lnTo>
                    <a:pt x="101" y="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5" name="Freeform 178"/>
            <p:cNvSpPr>
              <a:spLocks/>
            </p:cNvSpPr>
            <p:nvPr/>
          </p:nvSpPr>
          <p:spPr bwMode="auto">
            <a:xfrm>
              <a:off x="3159498" y="3066605"/>
              <a:ext cx="61758" cy="81058"/>
            </a:xfrm>
            <a:custGeom>
              <a:avLst/>
              <a:gdLst>
                <a:gd name="T0" fmla="*/ 3 w 48"/>
                <a:gd name="T1" fmla="*/ 48 h 63"/>
                <a:gd name="T2" fmla="*/ 3 w 48"/>
                <a:gd name="T3" fmla="*/ 52 h 63"/>
                <a:gd name="T4" fmla="*/ 3 w 48"/>
                <a:gd name="T5" fmla="*/ 52 h 63"/>
                <a:gd name="T6" fmla="*/ 3 w 48"/>
                <a:gd name="T7" fmla="*/ 52 h 63"/>
                <a:gd name="T8" fmla="*/ 3 w 48"/>
                <a:gd name="T9" fmla="*/ 56 h 63"/>
                <a:gd name="T10" fmla="*/ 7 w 48"/>
                <a:gd name="T11" fmla="*/ 56 h 63"/>
                <a:gd name="T12" fmla="*/ 11 w 48"/>
                <a:gd name="T13" fmla="*/ 59 h 63"/>
                <a:gd name="T14" fmla="*/ 11 w 48"/>
                <a:gd name="T15" fmla="*/ 56 h 63"/>
                <a:gd name="T16" fmla="*/ 15 w 48"/>
                <a:gd name="T17" fmla="*/ 56 h 63"/>
                <a:gd name="T18" fmla="*/ 15 w 48"/>
                <a:gd name="T19" fmla="*/ 56 h 63"/>
                <a:gd name="T20" fmla="*/ 15 w 48"/>
                <a:gd name="T21" fmla="*/ 56 h 63"/>
                <a:gd name="T22" fmla="*/ 18 w 48"/>
                <a:gd name="T23" fmla="*/ 56 h 63"/>
                <a:gd name="T24" fmla="*/ 18 w 48"/>
                <a:gd name="T25" fmla="*/ 59 h 63"/>
                <a:gd name="T26" fmla="*/ 18 w 48"/>
                <a:gd name="T27" fmla="*/ 63 h 63"/>
                <a:gd name="T28" fmla="*/ 22 w 48"/>
                <a:gd name="T29" fmla="*/ 59 h 63"/>
                <a:gd name="T30" fmla="*/ 22 w 48"/>
                <a:gd name="T31" fmla="*/ 56 h 63"/>
                <a:gd name="T32" fmla="*/ 26 w 48"/>
                <a:gd name="T33" fmla="*/ 56 h 63"/>
                <a:gd name="T34" fmla="*/ 26 w 48"/>
                <a:gd name="T35" fmla="*/ 56 h 63"/>
                <a:gd name="T36" fmla="*/ 29 w 48"/>
                <a:gd name="T37" fmla="*/ 52 h 63"/>
                <a:gd name="T38" fmla="*/ 33 w 48"/>
                <a:gd name="T39" fmla="*/ 48 h 63"/>
                <a:gd name="T40" fmla="*/ 37 w 48"/>
                <a:gd name="T41" fmla="*/ 41 h 63"/>
                <a:gd name="T42" fmla="*/ 37 w 48"/>
                <a:gd name="T43" fmla="*/ 41 h 63"/>
                <a:gd name="T44" fmla="*/ 40 w 48"/>
                <a:gd name="T45" fmla="*/ 33 h 63"/>
                <a:gd name="T46" fmla="*/ 44 w 48"/>
                <a:gd name="T47" fmla="*/ 30 h 63"/>
                <a:gd name="T48" fmla="*/ 44 w 48"/>
                <a:gd name="T49" fmla="*/ 30 h 63"/>
                <a:gd name="T50" fmla="*/ 44 w 48"/>
                <a:gd name="T51" fmla="*/ 30 h 63"/>
                <a:gd name="T52" fmla="*/ 48 w 48"/>
                <a:gd name="T53" fmla="*/ 26 h 63"/>
                <a:gd name="T54" fmla="*/ 48 w 48"/>
                <a:gd name="T55" fmla="*/ 22 h 63"/>
                <a:gd name="T56" fmla="*/ 44 w 48"/>
                <a:gd name="T57" fmla="*/ 19 h 63"/>
                <a:gd name="T58" fmla="*/ 44 w 48"/>
                <a:gd name="T59" fmla="*/ 19 h 63"/>
                <a:gd name="T60" fmla="*/ 40 w 48"/>
                <a:gd name="T61" fmla="*/ 19 h 63"/>
                <a:gd name="T62" fmla="*/ 40 w 48"/>
                <a:gd name="T63" fmla="*/ 15 h 63"/>
                <a:gd name="T64" fmla="*/ 33 w 48"/>
                <a:gd name="T65" fmla="*/ 11 h 63"/>
                <a:gd name="T66" fmla="*/ 33 w 48"/>
                <a:gd name="T67" fmla="*/ 7 h 63"/>
                <a:gd name="T68" fmla="*/ 29 w 48"/>
                <a:gd name="T69" fmla="*/ 7 h 63"/>
                <a:gd name="T70" fmla="*/ 22 w 48"/>
                <a:gd name="T71" fmla="*/ 4 h 63"/>
                <a:gd name="T72" fmla="*/ 15 w 48"/>
                <a:gd name="T73" fmla="*/ 0 h 63"/>
                <a:gd name="T74" fmla="*/ 11 w 48"/>
                <a:gd name="T75" fmla="*/ 0 h 63"/>
                <a:gd name="T76" fmla="*/ 7 w 48"/>
                <a:gd name="T77" fmla="*/ 4 h 63"/>
                <a:gd name="T78" fmla="*/ 7 w 48"/>
                <a:gd name="T79" fmla="*/ 4 h 63"/>
                <a:gd name="T80" fmla="*/ 7 w 48"/>
                <a:gd name="T81" fmla="*/ 4 h 63"/>
                <a:gd name="T82" fmla="*/ 3 w 48"/>
                <a:gd name="T83" fmla="*/ 4 h 63"/>
                <a:gd name="T84" fmla="*/ 3 w 48"/>
                <a:gd name="T85" fmla="*/ 7 h 63"/>
                <a:gd name="T86" fmla="*/ 0 w 48"/>
                <a:gd name="T87" fmla="*/ 7 h 63"/>
                <a:gd name="T88" fmla="*/ 3 w 48"/>
                <a:gd name="T89" fmla="*/ 15 h 63"/>
                <a:gd name="T90" fmla="*/ 3 w 48"/>
                <a:gd name="T91" fmla="*/ 15 h 63"/>
                <a:gd name="T92" fmla="*/ 3 w 48"/>
                <a:gd name="T93" fmla="*/ 19 h 63"/>
                <a:gd name="T94" fmla="*/ 3 w 48"/>
                <a:gd name="T95" fmla="*/ 22 h 63"/>
                <a:gd name="T96" fmla="*/ 7 w 48"/>
                <a:gd name="T97" fmla="*/ 22 h 63"/>
                <a:gd name="T98" fmla="*/ 7 w 48"/>
                <a:gd name="T99" fmla="*/ 26 h 63"/>
                <a:gd name="T100" fmla="*/ 7 w 48"/>
                <a:gd name="T101" fmla="*/ 30 h 63"/>
                <a:gd name="T102" fmla="*/ 11 w 48"/>
                <a:gd name="T103" fmla="*/ 33 h 63"/>
                <a:gd name="T104" fmla="*/ 11 w 48"/>
                <a:gd name="T105" fmla="*/ 33 h 63"/>
                <a:gd name="T106" fmla="*/ 11 w 48"/>
                <a:gd name="T107" fmla="*/ 37 h 63"/>
                <a:gd name="T108" fmla="*/ 7 w 48"/>
                <a:gd name="T109" fmla="*/ 37 h 63"/>
                <a:gd name="T110" fmla="*/ 7 w 48"/>
                <a:gd name="T111" fmla="*/ 41 h 63"/>
                <a:gd name="T112" fmla="*/ 7 w 48"/>
                <a:gd name="T113" fmla="*/ 45 h 63"/>
                <a:gd name="T114" fmla="*/ 7 w 48"/>
                <a:gd name="T115" fmla="*/ 48 h 63"/>
                <a:gd name="T116" fmla="*/ 3 w 48"/>
                <a:gd name="T117" fmla="*/ 48 h 63"/>
                <a:gd name="T118" fmla="*/ 3 w 48"/>
                <a:gd name="T119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" h="63">
                  <a:moveTo>
                    <a:pt x="3" y="48"/>
                  </a:move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6"/>
                  </a:lnTo>
                  <a:lnTo>
                    <a:pt x="7" y="56"/>
                  </a:lnTo>
                  <a:lnTo>
                    <a:pt x="11" y="59"/>
                  </a:lnTo>
                  <a:lnTo>
                    <a:pt x="11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8" y="56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9" y="52"/>
                  </a:lnTo>
                  <a:lnTo>
                    <a:pt x="33" y="48"/>
                  </a:lnTo>
                  <a:lnTo>
                    <a:pt x="37" y="41"/>
                  </a:lnTo>
                  <a:lnTo>
                    <a:pt x="37" y="41"/>
                  </a:lnTo>
                  <a:lnTo>
                    <a:pt x="40" y="33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8" y="26"/>
                  </a:lnTo>
                  <a:lnTo>
                    <a:pt x="48" y="22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40" y="19"/>
                  </a:lnTo>
                  <a:lnTo>
                    <a:pt x="40" y="15"/>
                  </a:lnTo>
                  <a:lnTo>
                    <a:pt x="33" y="11"/>
                  </a:lnTo>
                  <a:lnTo>
                    <a:pt x="33" y="7"/>
                  </a:lnTo>
                  <a:lnTo>
                    <a:pt x="29" y="7"/>
                  </a:lnTo>
                  <a:lnTo>
                    <a:pt x="22" y="4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3" y="4"/>
                  </a:lnTo>
                  <a:lnTo>
                    <a:pt x="3" y="7"/>
                  </a:lnTo>
                  <a:lnTo>
                    <a:pt x="0" y="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9"/>
                  </a:lnTo>
                  <a:lnTo>
                    <a:pt x="3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7" y="37"/>
                  </a:lnTo>
                  <a:lnTo>
                    <a:pt x="7" y="41"/>
                  </a:lnTo>
                  <a:lnTo>
                    <a:pt x="7" y="45"/>
                  </a:lnTo>
                  <a:lnTo>
                    <a:pt x="7" y="48"/>
                  </a:lnTo>
                  <a:lnTo>
                    <a:pt x="3" y="48"/>
                  </a:lnTo>
                  <a:lnTo>
                    <a:pt x="3" y="4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6" name="Freeform 179"/>
            <p:cNvSpPr>
              <a:spLocks/>
            </p:cNvSpPr>
            <p:nvPr/>
          </p:nvSpPr>
          <p:spPr bwMode="auto">
            <a:xfrm>
              <a:off x="3087448" y="3061459"/>
              <a:ext cx="86205" cy="81058"/>
            </a:xfrm>
            <a:custGeom>
              <a:avLst/>
              <a:gdLst>
                <a:gd name="T0" fmla="*/ 26 w 67"/>
                <a:gd name="T1" fmla="*/ 63 h 63"/>
                <a:gd name="T2" fmla="*/ 30 w 67"/>
                <a:gd name="T3" fmla="*/ 63 h 63"/>
                <a:gd name="T4" fmla="*/ 37 w 67"/>
                <a:gd name="T5" fmla="*/ 63 h 63"/>
                <a:gd name="T6" fmla="*/ 34 w 67"/>
                <a:gd name="T7" fmla="*/ 60 h 63"/>
                <a:gd name="T8" fmla="*/ 30 w 67"/>
                <a:gd name="T9" fmla="*/ 56 h 63"/>
                <a:gd name="T10" fmla="*/ 34 w 67"/>
                <a:gd name="T11" fmla="*/ 52 h 63"/>
                <a:gd name="T12" fmla="*/ 45 w 67"/>
                <a:gd name="T13" fmla="*/ 52 h 63"/>
                <a:gd name="T14" fmla="*/ 52 w 67"/>
                <a:gd name="T15" fmla="*/ 49 h 63"/>
                <a:gd name="T16" fmla="*/ 59 w 67"/>
                <a:gd name="T17" fmla="*/ 52 h 63"/>
                <a:gd name="T18" fmla="*/ 63 w 67"/>
                <a:gd name="T19" fmla="*/ 49 h 63"/>
                <a:gd name="T20" fmla="*/ 63 w 67"/>
                <a:gd name="T21" fmla="*/ 41 h 63"/>
                <a:gd name="T22" fmla="*/ 67 w 67"/>
                <a:gd name="T23" fmla="*/ 37 h 63"/>
                <a:gd name="T24" fmla="*/ 63 w 67"/>
                <a:gd name="T25" fmla="*/ 34 h 63"/>
                <a:gd name="T26" fmla="*/ 63 w 67"/>
                <a:gd name="T27" fmla="*/ 26 h 63"/>
                <a:gd name="T28" fmla="*/ 59 w 67"/>
                <a:gd name="T29" fmla="*/ 23 h 63"/>
                <a:gd name="T30" fmla="*/ 59 w 67"/>
                <a:gd name="T31" fmla="*/ 19 h 63"/>
                <a:gd name="T32" fmla="*/ 59 w 67"/>
                <a:gd name="T33" fmla="*/ 11 h 63"/>
                <a:gd name="T34" fmla="*/ 63 w 67"/>
                <a:gd name="T35" fmla="*/ 8 h 63"/>
                <a:gd name="T36" fmla="*/ 63 w 67"/>
                <a:gd name="T37" fmla="*/ 4 h 63"/>
                <a:gd name="T38" fmla="*/ 56 w 67"/>
                <a:gd name="T39" fmla="*/ 0 h 63"/>
                <a:gd name="T40" fmla="*/ 48 w 67"/>
                <a:gd name="T41" fmla="*/ 0 h 63"/>
                <a:gd name="T42" fmla="*/ 37 w 67"/>
                <a:gd name="T43" fmla="*/ 0 h 63"/>
                <a:gd name="T44" fmla="*/ 26 w 67"/>
                <a:gd name="T45" fmla="*/ 0 h 63"/>
                <a:gd name="T46" fmla="*/ 15 w 67"/>
                <a:gd name="T47" fmla="*/ 0 h 63"/>
                <a:gd name="T48" fmla="*/ 15 w 67"/>
                <a:gd name="T49" fmla="*/ 4 h 63"/>
                <a:gd name="T50" fmla="*/ 15 w 67"/>
                <a:gd name="T51" fmla="*/ 8 h 63"/>
                <a:gd name="T52" fmla="*/ 8 w 67"/>
                <a:gd name="T53" fmla="*/ 15 h 63"/>
                <a:gd name="T54" fmla="*/ 4 w 67"/>
                <a:gd name="T55" fmla="*/ 19 h 63"/>
                <a:gd name="T56" fmla="*/ 0 w 67"/>
                <a:gd name="T57" fmla="*/ 26 h 63"/>
                <a:gd name="T58" fmla="*/ 4 w 67"/>
                <a:gd name="T59" fmla="*/ 30 h 63"/>
                <a:gd name="T60" fmla="*/ 4 w 67"/>
                <a:gd name="T61" fmla="*/ 34 h 63"/>
                <a:gd name="T62" fmla="*/ 8 w 67"/>
                <a:gd name="T63" fmla="*/ 37 h 63"/>
                <a:gd name="T64" fmla="*/ 11 w 67"/>
                <a:gd name="T65" fmla="*/ 37 h 63"/>
                <a:gd name="T66" fmla="*/ 15 w 67"/>
                <a:gd name="T67" fmla="*/ 41 h 63"/>
                <a:gd name="T68" fmla="*/ 15 w 67"/>
                <a:gd name="T69" fmla="*/ 49 h 63"/>
                <a:gd name="T70" fmla="*/ 19 w 67"/>
                <a:gd name="T71" fmla="*/ 52 h 63"/>
                <a:gd name="T72" fmla="*/ 22 w 67"/>
                <a:gd name="T73" fmla="*/ 56 h 63"/>
                <a:gd name="T74" fmla="*/ 22 w 67"/>
                <a:gd name="T75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63">
                  <a:moveTo>
                    <a:pt x="26" y="63"/>
                  </a:moveTo>
                  <a:lnTo>
                    <a:pt x="26" y="63"/>
                  </a:lnTo>
                  <a:lnTo>
                    <a:pt x="26" y="63"/>
                  </a:lnTo>
                  <a:lnTo>
                    <a:pt x="30" y="63"/>
                  </a:lnTo>
                  <a:lnTo>
                    <a:pt x="34" y="63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0" y="56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37" y="52"/>
                  </a:lnTo>
                  <a:lnTo>
                    <a:pt x="45" y="52"/>
                  </a:lnTo>
                  <a:lnTo>
                    <a:pt x="48" y="49"/>
                  </a:lnTo>
                  <a:lnTo>
                    <a:pt x="52" y="49"/>
                  </a:lnTo>
                  <a:lnTo>
                    <a:pt x="56" y="52"/>
                  </a:lnTo>
                  <a:lnTo>
                    <a:pt x="59" y="52"/>
                  </a:lnTo>
                  <a:lnTo>
                    <a:pt x="63" y="52"/>
                  </a:lnTo>
                  <a:lnTo>
                    <a:pt x="63" y="49"/>
                  </a:lnTo>
                  <a:lnTo>
                    <a:pt x="63" y="45"/>
                  </a:lnTo>
                  <a:lnTo>
                    <a:pt x="63" y="41"/>
                  </a:lnTo>
                  <a:lnTo>
                    <a:pt x="67" y="41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3" y="26"/>
                  </a:lnTo>
                  <a:lnTo>
                    <a:pt x="59" y="26"/>
                  </a:lnTo>
                  <a:lnTo>
                    <a:pt x="59" y="23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6" y="11"/>
                  </a:lnTo>
                  <a:lnTo>
                    <a:pt x="59" y="11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59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37" y="0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1" y="11"/>
                  </a:lnTo>
                  <a:lnTo>
                    <a:pt x="8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1" y="41"/>
                  </a:lnTo>
                  <a:lnTo>
                    <a:pt x="15" y="41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52"/>
                  </a:lnTo>
                  <a:lnTo>
                    <a:pt x="19" y="52"/>
                  </a:lnTo>
                  <a:lnTo>
                    <a:pt x="19" y="56"/>
                  </a:lnTo>
                  <a:lnTo>
                    <a:pt x="22" y="56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6" y="6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7" name="Freeform 180"/>
            <p:cNvSpPr>
              <a:spLocks/>
            </p:cNvSpPr>
            <p:nvPr/>
          </p:nvSpPr>
          <p:spPr bwMode="auto">
            <a:xfrm>
              <a:off x="3016682" y="3013854"/>
              <a:ext cx="104218" cy="144103"/>
            </a:xfrm>
            <a:custGeom>
              <a:avLst/>
              <a:gdLst>
                <a:gd name="T0" fmla="*/ 11 w 81"/>
                <a:gd name="T1" fmla="*/ 48 h 112"/>
                <a:gd name="T2" fmla="*/ 14 w 81"/>
                <a:gd name="T3" fmla="*/ 48 h 112"/>
                <a:gd name="T4" fmla="*/ 22 w 81"/>
                <a:gd name="T5" fmla="*/ 52 h 112"/>
                <a:gd name="T6" fmla="*/ 18 w 81"/>
                <a:gd name="T7" fmla="*/ 60 h 112"/>
                <a:gd name="T8" fmla="*/ 22 w 81"/>
                <a:gd name="T9" fmla="*/ 63 h 112"/>
                <a:gd name="T10" fmla="*/ 26 w 81"/>
                <a:gd name="T11" fmla="*/ 63 h 112"/>
                <a:gd name="T12" fmla="*/ 29 w 81"/>
                <a:gd name="T13" fmla="*/ 67 h 112"/>
                <a:gd name="T14" fmla="*/ 26 w 81"/>
                <a:gd name="T15" fmla="*/ 71 h 112"/>
                <a:gd name="T16" fmla="*/ 22 w 81"/>
                <a:gd name="T17" fmla="*/ 82 h 112"/>
                <a:gd name="T18" fmla="*/ 22 w 81"/>
                <a:gd name="T19" fmla="*/ 86 h 112"/>
                <a:gd name="T20" fmla="*/ 22 w 81"/>
                <a:gd name="T21" fmla="*/ 89 h 112"/>
                <a:gd name="T22" fmla="*/ 22 w 81"/>
                <a:gd name="T23" fmla="*/ 93 h 112"/>
                <a:gd name="T24" fmla="*/ 29 w 81"/>
                <a:gd name="T25" fmla="*/ 100 h 112"/>
                <a:gd name="T26" fmla="*/ 29 w 81"/>
                <a:gd name="T27" fmla="*/ 104 h 112"/>
                <a:gd name="T28" fmla="*/ 40 w 81"/>
                <a:gd name="T29" fmla="*/ 112 h 112"/>
                <a:gd name="T30" fmla="*/ 44 w 81"/>
                <a:gd name="T31" fmla="*/ 108 h 112"/>
                <a:gd name="T32" fmla="*/ 48 w 81"/>
                <a:gd name="T33" fmla="*/ 108 h 112"/>
                <a:gd name="T34" fmla="*/ 52 w 81"/>
                <a:gd name="T35" fmla="*/ 104 h 112"/>
                <a:gd name="T36" fmla="*/ 63 w 81"/>
                <a:gd name="T37" fmla="*/ 104 h 112"/>
                <a:gd name="T38" fmla="*/ 66 w 81"/>
                <a:gd name="T39" fmla="*/ 100 h 112"/>
                <a:gd name="T40" fmla="*/ 74 w 81"/>
                <a:gd name="T41" fmla="*/ 100 h 112"/>
                <a:gd name="T42" fmla="*/ 81 w 81"/>
                <a:gd name="T43" fmla="*/ 100 h 112"/>
                <a:gd name="T44" fmla="*/ 77 w 81"/>
                <a:gd name="T45" fmla="*/ 97 h 112"/>
                <a:gd name="T46" fmla="*/ 74 w 81"/>
                <a:gd name="T47" fmla="*/ 93 h 112"/>
                <a:gd name="T48" fmla="*/ 70 w 81"/>
                <a:gd name="T49" fmla="*/ 89 h 112"/>
                <a:gd name="T50" fmla="*/ 70 w 81"/>
                <a:gd name="T51" fmla="*/ 86 h 112"/>
                <a:gd name="T52" fmla="*/ 66 w 81"/>
                <a:gd name="T53" fmla="*/ 78 h 112"/>
                <a:gd name="T54" fmla="*/ 63 w 81"/>
                <a:gd name="T55" fmla="*/ 74 h 112"/>
                <a:gd name="T56" fmla="*/ 63 w 81"/>
                <a:gd name="T57" fmla="*/ 74 h 112"/>
                <a:gd name="T58" fmla="*/ 59 w 81"/>
                <a:gd name="T59" fmla="*/ 67 h 112"/>
                <a:gd name="T60" fmla="*/ 55 w 81"/>
                <a:gd name="T61" fmla="*/ 67 h 112"/>
                <a:gd name="T62" fmla="*/ 59 w 81"/>
                <a:gd name="T63" fmla="*/ 56 h 112"/>
                <a:gd name="T64" fmla="*/ 59 w 81"/>
                <a:gd name="T65" fmla="*/ 52 h 112"/>
                <a:gd name="T66" fmla="*/ 66 w 81"/>
                <a:gd name="T67" fmla="*/ 48 h 112"/>
                <a:gd name="T68" fmla="*/ 70 w 81"/>
                <a:gd name="T69" fmla="*/ 45 h 112"/>
                <a:gd name="T70" fmla="*/ 70 w 81"/>
                <a:gd name="T71" fmla="*/ 41 h 112"/>
                <a:gd name="T72" fmla="*/ 70 w 81"/>
                <a:gd name="T73" fmla="*/ 37 h 112"/>
                <a:gd name="T74" fmla="*/ 66 w 81"/>
                <a:gd name="T75" fmla="*/ 34 h 112"/>
                <a:gd name="T76" fmla="*/ 55 w 81"/>
                <a:gd name="T77" fmla="*/ 26 h 112"/>
                <a:gd name="T78" fmla="*/ 52 w 81"/>
                <a:gd name="T79" fmla="*/ 26 h 112"/>
                <a:gd name="T80" fmla="*/ 44 w 81"/>
                <a:gd name="T81" fmla="*/ 26 h 112"/>
                <a:gd name="T82" fmla="*/ 44 w 81"/>
                <a:gd name="T83" fmla="*/ 26 h 112"/>
                <a:gd name="T84" fmla="*/ 48 w 81"/>
                <a:gd name="T85" fmla="*/ 19 h 112"/>
                <a:gd name="T86" fmla="*/ 40 w 81"/>
                <a:gd name="T87" fmla="*/ 11 h 112"/>
                <a:gd name="T88" fmla="*/ 33 w 81"/>
                <a:gd name="T89" fmla="*/ 4 h 112"/>
                <a:gd name="T90" fmla="*/ 29 w 81"/>
                <a:gd name="T91" fmla="*/ 0 h 112"/>
                <a:gd name="T92" fmla="*/ 22 w 81"/>
                <a:gd name="T93" fmla="*/ 0 h 112"/>
                <a:gd name="T94" fmla="*/ 18 w 81"/>
                <a:gd name="T95" fmla="*/ 4 h 112"/>
                <a:gd name="T96" fmla="*/ 11 w 81"/>
                <a:gd name="T97" fmla="*/ 8 h 112"/>
                <a:gd name="T98" fmla="*/ 11 w 81"/>
                <a:gd name="T99" fmla="*/ 15 h 112"/>
                <a:gd name="T100" fmla="*/ 14 w 81"/>
                <a:gd name="T101" fmla="*/ 19 h 112"/>
                <a:gd name="T102" fmla="*/ 18 w 81"/>
                <a:gd name="T103" fmla="*/ 23 h 112"/>
                <a:gd name="T104" fmla="*/ 11 w 81"/>
                <a:gd name="T105" fmla="*/ 26 h 112"/>
                <a:gd name="T106" fmla="*/ 3 w 81"/>
                <a:gd name="T107" fmla="*/ 26 h 112"/>
                <a:gd name="T108" fmla="*/ 3 w 81"/>
                <a:gd name="T109" fmla="*/ 30 h 112"/>
                <a:gd name="T110" fmla="*/ 0 w 81"/>
                <a:gd name="T111" fmla="*/ 37 h 112"/>
                <a:gd name="T112" fmla="*/ 11 w 81"/>
                <a:gd name="T113" fmla="*/ 4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12">
                  <a:moveTo>
                    <a:pt x="11" y="48"/>
                  </a:moveTo>
                  <a:lnTo>
                    <a:pt x="11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8" y="48"/>
                  </a:lnTo>
                  <a:lnTo>
                    <a:pt x="22" y="52"/>
                  </a:lnTo>
                  <a:lnTo>
                    <a:pt x="22" y="56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22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6" y="67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26" y="71"/>
                  </a:lnTo>
                  <a:lnTo>
                    <a:pt x="26" y="74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2" y="86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93"/>
                  </a:lnTo>
                  <a:lnTo>
                    <a:pt x="22" y="93"/>
                  </a:lnTo>
                  <a:lnTo>
                    <a:pt x="26" y="97"/>
                  </a:lnTo>
                  <a:lnTo>
                    <a:pt x="29" y="100"/>
                  </a:lnTo>
                  <a:lnTo>
                    <a:pt x="29" y="104"/>
                  </a:lnTo>
                  <a:lnTo>
                    <a:pt x="29" y="104"/>
                  </a:lnTo>
                  <a:lnTo>
                    <a:pt x="37" y="112"/>
                  </a:lnTo>
                  <a:lnTo>
                    <a:pt x="40" y="112"/>
                  </a:lnTo>
                  <a:lnTo>
                    <a:pt x="40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48" y="108"/>
                  </a:lnTo>
                  <a:lnTo>
                    <a:pt x="52" y="108"/>
                  </a:lnTo>
                  <a:lnTo>
                    <a:pt x="52" y="104"/>
                  </a:lnTo>
                  <a:lnTo>
                    <a:pt x="55" y="104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6" y="100"/>
                  </a:lnTo>
                  <a:lnTo>
                    <a:pt x="70" y="97"/>
                  </a:lnTo>
                  <a:lnTo>
                    <a:pt x="74" y="100"/>
                  </a:lnTo>
                  <a:lnTo>
                    <a:pt x="77" y="100"/>
                  </a:lnTo>
                  <a:lnTo>
                    <a:pt x="81" y="100"/>
                  </a:lnTo>
                  <a:lnTo>
                    <a:pt x="77" y="97"/>
                  </a:lnTo>
                  <a:lnTo>
                    <a:pt x="77" y="97"/>
                  </a:lnTo>
                  <a:lnTo>
                    <a:pt x="77" y="93"/>
                  </a:lnTo>
                  <a:lnTo>
                    <a:pt x="74" y="93"/>
                  </a:lnTo>
                  <a:lnTo>
                    <a:pt x="74" y="89"/>
                  </a:lnTo>
                  <a:lnTo>
                    <a:pt x="70" y="89"/>
                  </a:lnTo>
                  <a:lnTo>
                    <a:pt x="70" y="86"/>
                  </a:lnTo>
                  <a:lnTo>
                    <a:pt x="70" y="86"/>
                  </a:lnTo>
                  <a:lnTo>
                    <a:pt x="70" y="78"/>
                  </a:lnTo>
                  <a:lnTo>
                    <a:pt x="66" y="78"/>
                  </a:lnTo>
                  <a:lnTo>
                    <a:pt x="66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59" y="71"/>
                  </a:lnTo>
                  <a:lnTo>
                    <a:pt x="59" y="67"/>
                  </a:lnTo>
                  <a:lnTo>
                    <a:pt x="59" y="67"/>
                  </a:lnTo>
                  <a:lnTo>
                    <a:pt x="55" y="67"/>
                  </a:lnTo>
                  <a:lnTo>
                    <a:pt x="55" y="63"/>
                  </a:lnTo>
                  <a:lnTo>
                    <a:pt x="59" y="56"/>
                  </a:lnTo>
                  <a:lnTo>
                    <a:pt x="59" y="56"/>
                  </a:lnTo>
                  <a:lnTo>
                    <a:pt x="59" y="52"/>
                  </a:lnTo>
                  <a:lnTo>
                    <a:pt x="63" y="52"/>
                  </a:lnTo>
                  <a:lnTo>
                    <a:pt x="66" y="48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37"/>
                  </a:lnTo>
                  <a:lnTo>
                    <a:pt x="70" y="34"/>
                  </a:lnTo>
                  <a:lnTo>
                    <a:pt x="66" y="34"/>
                  </a:lnTo>
                  <a:lnTo>
                    <a:pt x="63" y="30"/>
                  </a:lnTo>
                  <a:lnTo>
                    <a:pt x="55" y="26"/>
                  </a:lnTo>
                  <a:lnTo>
                    <a:pt x="52" y="23"/>
                  </a:lnTo>
                  <a:lnTo>
                    <a:pt x="52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30"/>
                  </a:lnTo>
                  <a:lnTo>
                    <a:pt x="44" y="26"/>
                  </a:lnTo>
                  <a:lnTo>
                    <a:pt x="44" y="23"/>
                  </a:lnTo>
                  <a:lnTo>
                    <a:pt x="48" y="19"/>
                  </a:lnTo>
                  <a:lnTo>
                    <a:pt x="44" y="15"/>
                  </a:lnTo>
                  <a:lnTo>
                    <a:pt x="40" y="11"/>
                  </a:lnTo>
                  <a:lnTo>
                    <a:pt x="37" y="11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4"/>
                  </a:lnTo>
                  <a:lnTo>
                    <a:pt x="14" y="8"/>
                  </a:lnTo>
                  <a:lnTo>
                    <a:pt x="11" y="8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9"/>
                  </a:lnTo>
                  <a:lnTo>
                    <a:pt x="14" y="19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30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3" y="45"/>
                  </a:lnTo>
                  <a:lnTo>
                    <a:pt x="11" y="48"/>
                  </a:lnTo>
                  <a:lnTo>
                    <a:pt x="11" y="4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8" name="Freeform 181"/>
            <p:cNvSpPr>
              <a:spLocks noEditPoints="1"/>
            </p:cNvSpPr>
            <p:nvPr/>
          </p:nvSpPr>
          <p:spPr bwMode="auto">
            <a:xfrm>
              <a:off x="2763217" y="2932796"/>
              <a:ext cx="281773" cy="234167"/>
            </a:xfrm>
            <a:custGeom>
              <a:avLst/>
              <a:gdLst>
                <a:gd name="T0" fmla="*/ 34 w 59"/>
                <a:gd name="T1" fmla="*/ 49 h 49"/>
                <a:gd name="T2" fmla="*/ 40 w 59"/>
                <a:gd name="T3" fmla="*/ 44 h 49"/>
                <a:gd name="T4" fmla="*/ 42 w 59"/>
                <a:gd name="T5" fmla="*/ 41 h 49"/>
                <a:gd name="T6" fmla="*/ 40 w 59"/>
                <a:gd name="T7" fmla="*/ 37 h 49"/>
                <a:gd name="T8" fmla="*/ 38 w 59"/>
                <a:gd name="T9" fmla="*/ 35 h 49"/>
                <a:gd name="T10" fmla="*/ 45 w 59"/>
                <a:gd name="T11" fmla="*/ 35 h 49"/>
                <a:gd name="T12" fmla="*/ 52 w 59"/>
                <a:gd name="T13" fmla="*/ 33 h 49"/>
                <a:gd name="T14" fmla="*/ 54 w 59"/>
                <a:gd name="T15" fmla="*/ 29 h 49"/>
                <a:gd name="T16" fmla="*/ 54 w 59"/>
                <a:gd name="T17" fmla="*/ 24 h 49"/>
                <a:gd name="T18" fmla="*/ 58 w 59"/>
                <a:gd name="T19" fmla="*/ 22 h 49"/>
                <a:gd name="T20" fmla="*/ 56 w 59"/>
                <a:gd name="T21" fmla="*/ 19 h 49"/>
                <a:gd name="T22" fmla="*/ 59 w 59"/>
                <a:gd name="T23" fmla="*/ 17 h 49"/>
                <a:gd name="T24" fmla="*/ 55 w 59"/>
                <a:gd name="T25" fmla="*/ 16 h 49"/>
                <a:gd name="T26" fmla="*/ 52 w 59"/>
                <a:gd name="T27" fmla="*/ 16 h 49"/>
                <a:gd name="T28" fmla="*/ 55 w 59"/>
                <a:gd name="T29" fmla="*/ 14 h 49"/>
                <a:gd name="T30" fmla="*/ 51 w 59"/>
                <a:gd name="T31" fmla="*/ 12 h 49"/>
                <a:gd name="T32" fmla="*/ 48 w 59"/>
                <a:gd name="T33" fmla="*/ 10 h 49"/>
                <a:gd name="T34" fmla="*/ 46 w 59"/>
                <a:gd name="T35" fmla="*/ 9 h 49"/>
                <a:gd name="T36" fmla="*/ 50 w 59"/>
                <a:gd name="T37" fmla="*/ 8 h 49"/>
                <a:gd name="T38" fmla="*/ 45 w 59"/>
                <a:gd name="T39" fmla="*/ 7 h 49"/>
                <a:gd name="T40" fmla="*/ 39 w 59"/>
                <a:gd name="T41" fmla="*/ 9 h 49"/>
                <a:gd name="T42" fmla="*/ 35 w 59"/>
                <a:gd name="T43" fmla="*/ 10 h 49"/>
                <a:gd name="T44" fmla="*/ 26 w 59"/>
                <a:gd name="T45" fmla="*/ 9 h 49"/>
                <a:gd name="T46" fmla="*/ 23 w 59"/>
                <a:gd name="T47" fmla="*/ 7 h 49"/>
                <a:gd name="T48" fmla="*/ 18 w 59"/>
                <a:gd name="T49" fmla="*/ 5 h 49"/>
                <a:gd name="T50" fmla="*/ 16 w 59"/>
                <a:gd name="T51" fmla="*/ 1 h 49"/>
                <a:gd name="T52" fmla="*/ 14 w 59"/>
                <a:gd name="T53" fmla="*/ 4 h 49"/>
                <a:gd name="T54" fmla="*/ 15 w 59"/>
                <a:gd name="T55" fmla="*/ 5 h 49"/>
                <a:gd name="T56" fmla="*/ 13 w 59"/>
                <a:gd name="T57" fmla="*/ 6 h 49"/>
                <a:gd name="T58" fmla="*/ 9 w 59"/>
                <a:gd name="T59" fmla="*/ 9 h 49"/>
                <a:gd name="T60" fmla="*/ 7 w 59"/>
                <a:gd name="T61" fmla="*/ 14 h 49"/>
                <a:gd name="T62" fmla="*/ 6 w 59"/>
                <a:gd name="T63" fmla="*/ 11 h 49"/>
                <a:gd name="T64" fmla="*/ 7 w 59"/>
                <a:gd name="T65" fmla="*/ 6 h 49"/>
                <a:gd name="T66" fmla="*/ 8 w 59"/>
                <a:gd name="T67" fmla="*/ 4 h 49"/>
                <a:gd name="T68" fmla="*/ 7 w 59"/>
                <a:gd name="T69" fmla="*/ 4 h 49"/>
                <a:gd name="T70" fmla="*/ 3 w 59"/>
                <a:gd name="T71" fmla="*/ 8 h 49"/>
                <a:gd name="T72" fmla="*/ 0 w 59"/>
                <a:gd name="T73" fmla="*/ 13 h 49"/>
                <a:gd name="T74" fmla="*/ 4 w 59"/>
                <a:gd name="T75" fmla="*/ 18 h 49"/>
                <a:gd name="T76" fmla="*/ 4 w 59"/>
                <a:gd name="T77" fmla="*/ 21 h 49"/>
                <a:gd name="T78" fmla="*/ 8 w 59"/>
                <a:gd name="T79" fmla="*/ 22 h 49"/>
                <a:gd name="T80" fmla="*/ 14 w 59"/>
                <a:gd name="T81" fmla="*/ 23 h 49"/>
                <a:gd name="T82" fmla="*/ 20 w 59"/>
                <a:gd name="T83" fmla="*/ 26 h 49"/>
                <a:gd name="T84" fmla="*/ 24 w 59"/>
                <a:gd name="T85" fmla="*/ 26 h 49"/>
                <a:gd name="T86" fmla="*/ 26 w 59"/>
                <a:gd name="T87" fmla="*/ 28 h 49"/>
                <a:gd name="T88" fmla="*/ 24 w 59"/>
                <a:gd name="T89" fmla="*/ 32 h 49"/>
                <a:gd name="T90" fmla="*/ 24 w 59"/>
                <a:gd name="T91" fmla="*/ 36 h 49"/>
                <a:gd name="T92" fmla="*/ 25 w 59"/>
                <a:gd name="T93" fmla="*/ 41 h 49"/>
                <a:gd name="T94" fmla="*/ 26 w 59"/>
                <a:gd name="T95" fmla="*/ 43 h 49"/>
                <a:gd name="T96" fmla="*/ 22 w 59"/>
                <a:gd name="T97" fmla="*/ 1 h 49"/>
                <a:gd name="T98" fmla="*/ 22 w 59"/>
                <a:gd name="T99" fmla="*/ 2 h 49"/>
                <a:gd name="T100" fmla="*/ 20 w 59"/>
                <a:gd name="T101" fmla="*/ 2 h 49"/>
                <a:gd name="T102" fmla="*/ 15 w 59"/>
                <a:gd name="T103" fmla="*/ 0 h 49"/>
                <a:gd name="T104" fmla="*/ 40 w 59"/>
                <a:gd name="T105" fmla="*/ 6 h 49"/>
                <a:gd name="T106" fmla="*/ 41 w 59"/>
                <a:gd name="T107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9" h="49">
                  <a:moveTo>
                    <a:pt x="27" y="47"/>
                  </a:moveTo>
                  <a:cubicBezTo>
                    <a:pt x="29" y="48"/>
                    <a:pt x="29" y="48"/>
                    <a:pt x="29" y="48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7" y="47"/>
                    <a:pt x="27" y="47"/>
                    <a:pt x="27" y="47"/>
                  </a:cubicBezTo>
                  <a:close/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2" y="1"/>
                    <a:pt x="22" y="1"/>
                  </a:cubicBezTo>
                  <a:close/>
                  <a:moveTo>
                    <a:pt x="19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lose/>
                  <a:moveTo>
                    <a:pt x="14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lose/>
                  <a:moveTo>
                    <a:pt x="39" y="7"/>
                  </a:move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9" y="7"/>
                    <a:pt x="39" y="7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9" name="Freeform 182"/>
            <p:cNvSpPr>
              <a:spLocks/>
            </p:cNvSpPr>
            <p:nvPr/>
          </p:nvSpPr>
          <p:spPr bwMode="auto">
            <a:xfrm>
              <a:off x="2639699" y="2932795"/>
              <a:ext cx="257326" cy="329377"/>
            </a:xfrm>
            <a:custGeom>
              <a:avLst/>
              <a:gdLst>
                <a:gd name="T0" fmla="*/ 163 w 200"/>
                <a:gd name="T1" fmla="*/ 208 h 256"/>
                <a:gd name="T2" fmla="*/ 159 w 200"/>
                <a:gd name="T3" fmla="*/ 186 h 256"/>
                <a:gd name="T4" fmla="*/ 159 w 200"/>
                <a:gd name="T5" fmla="*/ 175 h 256"/>
                <a:gd name="T6" fmla="*/ 174 w 200"/>
                <a:gd name="T7" fmla="*/ 163 h 256"/>
                <a:gd name="T8" fmla="*/ 189 w 200"/>
                <a:gd name="T9" fmla="*/ 160 h 256"/>
                <a:gd name="T10" fmla="*/ 200 w 200"/>
                <a:gd name="T11" fmla="*/ 175 h 256"/>
                <a:gd name="T12" fmla="*/ 193 w 200"/>
                <a:gd name="T13" fmla="*/ 156 h 256"/>
                <a:gd name="T14" fmla="*/ 185 w 200"/>
                <a:gd name="T15" fmla="*/ 152 h 256"/>
                <a:gd name="T16" fmla="*/ 185 w 200"/>
                <a:gd name="T17" fmla="*/ 126 h 256"/>
                <a:gd name="T18" fmla="*/ 185 w 200"/>
                <a:gd name="T19" fmla="*/ 111 h 256"/>
                <a:gd name="T20" fmla="*/ 193 w 200"/>
                <a:gd name="T21" fmla="*/ 97 h 256"/>
                <a:gd name="T22" fmla="*/ 178 w 200"/>
                <a:gd name="T23" fmla="*/ 97 h 256"/>
                <a:gd name="T24" fmla="*/ 167 w 200"/>
                <a:gd name="T25" fmla="*/ 97 h 256"/>
                <a:gd name="T26" fmla="*/ 137 w 200"/>
                <a:gd name="T27" fmla="*/ 86 h 256"/>
                <a:gd name="T28" fmla="*/ 122 w 200"/>
                <a:gd name="T29" fmla="*/ 82 h 256"/>
                <a:gd name="T30" fmla="*/ 111 w 200"/>
                <a:gd name="T31" fmla="*/ 74 h 256"/>
                <a:gd name="T32" fmla="*/ 104 w 200"/>
                <a:gd name="T33" fmla="*/ 52 h 256"/>
                <a:gd name="T34" fmla="*/ 100 w 200"/>
                <a:gd name="T35" fmla="*/ 41 h 256"/>
                <a:gd name="T36" fmla="*/ 111 w 200"/>
                <a:gd name="T37" fmla="*/ 22 h 256"/>
                <a:gd name="T38" fmla="*/ 130 w 200"/>
                <a:gd name="T39" fmla="*/ 11 h 256"/>
                <a:gd name="T40" fmla="*/ 133 w 200"/>
                <a:gd name="T41" fmla="*/ 4 h 256"/>
                <a:gd name="T42" fmla="*/ 122 w 200"/>
                <a:gd name="T43" fmla="*/ 4 h 256"/>
                <a:gd name="T44" fmla="*/ 115 w 200"/>
                <a:gd name="T45" fmla="*/ 8 h 256"/>
                <a:gd name="T46" fmla="*/ 96 w 200"/>
                <a:gd name="T47" fmla="*/ 19 h 256"/>
                <a:gd name="T48" fmla="*/ 82 w 200"/>
                <a:gd name="T49" fmla="*/ 22 h 256"/>
                <a:gd name="T50" fmla="*/ 78 w 200"/>
                <a:gd name="T51" fmla="*/ 26 h 256"/>
                <a:gd name="T52" fmla="*/ 67 w 200"/>
                <a:gd name="T53" fmla="*/ 26 h 256"/>
                <a:gd name="T54" fmla="*/ 59 w 200"/>
                <a:gd name="T55" fmla="*/ 41 h 256"/>
                <a:gd name="T56" fmla="*/ 52 w 200"/>
                <a:gd name="T57" fmla="*/ 48 h 256"/>
                <a:gd name="T58" fmla="*/ 41 w 200"/>
                <a:gd name="T59" fmla="*/ 60 h 256"/>
                <a:gd name="T60" fmla="*/ 37 w 200"/>
                <a:gd name="T61" fmla="*/ 71 h 256"/>
                <a:gd name="T62" fmla="*/ 33 w 200"/>
                <a:gd name="T63" fmla="*/ 63 h 256"/>
                <a:gd name="T64" fmla="*/ 30 w 200"/>
                <a:gd name="T65" fmla="*/ 67 h 256"/>
                <a:gd name="T66" fmla="*/ 19 w 200"/>
                <a:gd name="T67" fmla="*/ 82 h 256"/>
                <a:gd name="T68" fmla="*/ 26 w 200"/>
                <a:gd name="T69" fmla="*/ 93 h 256"/>
                <a:gd name="T70" fmla="*/ 26 w 200"/>
                <a:gd name="T71" fmla="*/ 100 h 256"/>
                <a:gd name="T72" fmla="*/ 26 w 200"/>
                <a:gd name="T73" fmla="*/ 108 h 256"/>
                <a:gd name="T74" fmla="*/ 26 w 200"/>
                <a:gd name="T75" fmla="*/ 126 h 256"/>
                <a:gd name="T76" fmla="*/ 33 w 200"/>
                <a:gd name="T77" fmla="*/ 134 h 256"/>
                <a:gd name="T78" fmla="*/ 22 w 200"/>
                <a:gd name="T79" fmla="*/ 149 h 256"/>
                <a:gd name="T80" fmla="*/ 4 w 200"/>
                <a:gd name="T81" fmla="*/ 167 h 256"/>
                <a:gd name="T82" fmla="*/ 22 w 200"/>
                <a:gd name="T83" fmla="*/ 178 h 256"/>
                <a:gd name="T84" fmla="*/ 37 w 200"/>
                <a:gd name="T85" fmla="*/ 189 h 256"/>
                <a:gd name="T86" fmla="*/ 48 w 200"/>
                <a:gd name="T87" fmla="*/ 186 h 256"/>
                <a:gd name="T88" fmla="*/ 59 w 200"/>
                <a:gd name="T89" fmla="*/ 193 h 256"/>
                <a:gd name="T90" fmla="*/ 74 w 200"/>
                <a:gd name="T91" fmla="*/ 197 h 256"/>
                <a:gd name="T92" fmla="*/ 82 w 200"/>
                <a:gd name="T93" fmla="*/ 208 h 256"/>
                <a:gd name="T94" fmla="*/ 96 w 200"/>
                <a:gd name="T95" fmla="*/ 223 h 256"/>
                <a:gd name="T96" fmla="*/ 104 w 200"/>
                <a:gd name="T97" fmla="*/ 230 h 256"/>
                <a:gd name="T98" fmla="*/ 122 w 200"/>
                <a:gd name="T99" fmla="*/ 226 h 256"/>
                <a:gd name="T100" fmla="*/ 141 w 200"/>
                <a:gd name="T101" fmla="*/ 226 h 256"/>
                <a:gd name="T102" fmla="*/ 137 w 200"/>
                <a:gd name="T103" fmla="*/ 249 h 256"/>
                <a:gd name="T104" fmla="*/ 148 w 200"/>
                <a:gd name="T105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0" h="256">
                  <a:moveTo>
                    <a:pt x="148" y="256"/>
                  </a:moveTo>
                  <a:lnTo>
                    <a:pt x="152" y="249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63" y="208"/>
                  </a:lnTo>
                  <a:lnTo>
                    <a:pt x="156" y="204"/>
                  </a:lnTo>
                  <a:lnTo>
                    <a:pt x="152" y="201"/>
                  </a:lnTo>
                  <a:lnTo>
                    <a:pt x="148" y="197"/>
                  </a:lnTo>
                  <a:lnTo>
                    <a:pt x="148" y="186"/>
                  </a:lnTo>
                  <a:lnTo>
                    <a:pt x="159" y="186"/>
                  </a:lnTo>
                  <a:lnTo>
                    <a:pt x="163" y="186"/>
                  </a:lnTo>
                  <a:lnTo>
                    <a:pt x="163" y="182"/>
                  </a:lnTo>
                  <a:lnTo>
                    <a:pt x="163" y="182"/>
                  </a:lnTo>
                  <a:lnTo>
                    <a:pt x="163" y="182"/>
                  </a:lnTo>
                  <a:lnTo>
                    <a:pt x="159" y="175"/>
                  </a:lnTo>
                  <a:lnTo>
                    <a:pt x="156" y="175"/>
                  </a:lnTo>
                  <a:lnTo>
                    <a:pt x="152" y="171"/>
                  </a:lnTo>
                  <a:lnTo>
                    <a:pt x="156" y="167"/>
                  </a:lnTo>
                  <a:lnTo>
                    <a:pt x="174" y="167"/>
                  </a:lnTo>
                  <a:lnTo>
                    <a:pt x="174" y="163"/>
                  </a:lnTo>
                  <a:lnTo>
                    <a:pt x="178" y="163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85" y="163"/>
                  </a:lnTo>
                  <a:lnTo>
                    <a:pt x="189" y="160"/>
                  </a:lnTo>
                  <a:lnTo>
                    <a:pt x="189" y="163"/>
                  </a:lnTo>
                  <a:lnTo>
                    <a:pt x="193" y="167"/>
                  </a:lnTo>
                  <a:lnTo>
                    <a:pt x="193" y="171"/>
                  </a:lnTo>
                  <a:lnTo>
                    <a:pt x="193" y="175"/>
                  </a:lnTo>
                  <a:lnTo>
                    <a:pt x="200" y="175"/>
                  </a:lnTo>
                  <a:lnTo>
                    <a:pt x="196" y="171"/>
                  </a:lnTo>
                  <a:lnTo>
                    <a:pt x="196" y="163"/>
                  </a:lnTo>
                  <a:lnTo>
                    <a:pt x="193" y="160"/>
                  </a:lnTo>
                  <a:lnTo>
                    <a:pt x="193" y="156"/>
                  </a:lnTo>
                  <a:lnTo>
                    <a:pt x="193" y="156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5" y="152"/>
                  </a:lnTo>
                  <a:lnTo>
                    <a:pt x="185" y="149"/>
                  </a:lnTo>
                  <a:lnTo>
                    <a:pt x="189" y="141"/>
                  </a:lnTo>
                  <a:lnTo>
                    <a:pt x="185" y="134"/>
                  </a:lnTo>
                  <a:lnTo>
                    <a:pt x="185" y="130"/>
                  </a:lnTo>
                  <a:lnTo>
                    <a:pt x="185" y="126"/>
                  </a:lnTo>
                  <a:lnTo>
                    <a:pt x="185" y="123"/>
                  </a:lnTo>
                  <a:lnTo>
                    <a:pt x="185" y="119"/>
                  </a:lnTo>
                  <a:lnTo>
                    <a:pt x="185" y="119"/>
                  </a:lnTo>
                  <a:lnTo>
                    <a:pt x="185" y="111"/>
                  </a:lnTo>
                  <a:lnTo>
                    <a:pt x="185" y="111"/>
                  </a:lnTo>
                  <a:lnTo>
                    <a:pt x="189" y="108"/>
                  </a:lnTo>
                  <a:lnTo>
                    <a:pt x="193" y="108"/>
                  </a:lnTo>
                  <a:lnTo>
                    <a:pt x="193" y="104"/>
                  </a:lnTo>
                  <a:lnTo>
                    <a:pt x="193" y="104"/>
                  </a:lnTo>
                  <a:lnTo>
                    <a:pt x="193" y="97"/>
                  </a:lnTo>
                  <a:lnTo>
                    <a:pt x="189" y="97"/>
                  </a:lnTo>
                  <a:lnTo>
                    <a:pt x="185" y="97"/>
                  </a:lnTo>
                  <a:lnTo>
                    <a:pt x="185" y="97"/>
                  </a:lnTo>
                  <a:lnTo>
                    <a:pt x="182" y="97"/>
                  </a:lnTo>
                  <a:lnTo>
                    <a:pt x="178" y="97"/>
                  </a:lnTo>
                  <a:lnTo>
                    <a:pt x="174" y="97"/>
                  </a:lnTo>
                  <a:lnTo>
                    <a:pt x="174" y="97"/>
                  </a:lnTo>
                  <a:lnTo>
                    <a:pt x="170" y="97"/>
                  </a:lnTo>
                  <a:lnTo>
                    <a:pt x="167" y="97"/>
                  </a:lnTo>
                  <a:lnTo>
                    <a:pt x="167" y="97"/>
                  </a:lnTo>
                  <a:lnTo>
                    <a:pt x="163" y="97"/>
                  </a:lnTo>
                  <a:lnTo>
                    <a:pt x="148" y="86"/>
                  </a:lnTo>
                  <a:lnTo>
                    <a:pt x="148" y="86"/>
                  </a:lnTo>
                  <a:lnTo>
                    <a:pt x="141" y="82"/>
                  </a:lnTo>
                  <a:lnTo>
                    <a:pt x="137" y="86"/>
                  </a:lnTo>
                  <a:lnTo>
                    <a:pt x="137" y="86"/>
                  </a:lnTo>
                  <a:lnTo>
                    <a:pt x="133" y="82"/>
                  </a:lnTo>
                  <a:lnTo>
                    <a:pt x="126" y="82"/>
                  </a:lnTo>
                  <a:lnTo>
                    <a:pt x="126" y="86"/>
                  </a:lnTo>
                  <a:lnTo>
                    <a:pt x="122" y="82"/>
                  </a:lnTo>
                  <a:lnTo>
                    <a:pt x="119" y="82"/>
                  </a:lnTo>
                  <a:lnTo>
                    <a:pt x="115" y="82"/>
                  </a:lnTo>
                  <a:lnTo>
                    <a:pt x="111" y="78"/>
                  </a:lnTo>
                  <a:lnTo>
                    <a:pt x="111" y="74"/>
                  </a:lnTo>
                  <a:lnTo>
                    <a:pt x="111" y="74"/>
                  </a:lnTo>
                  <a:lnTo>
                    <a:pt x="111" y="71"/>
                  </a:lnTo>
                  <a:lnTo>
                    <a:pt x="111" y="71"/>
                  </a:lnTo>
                  <a:lnTo>
                    <a:pt x="111" y="67"/>
                  </a:lnTo>
                  <a:lnTo>
                    <a:pt x="108" y="63"/>
                  </a:lnTo>
                  <a:lnTo>
                    <a:pt x="104" y="52"/>
                  </a:lnTo>
                  <a:lnTo>
                    <a:pt x="100" y="52"/>
                  </a:lnTo>
                  <a:lnTo>
                    <a:pt x="96" y="52"/>
                  </a:lnTo>
                  <a:lnTo>
                    <a:pt x="96" y="48"/>
                  </a:lnTo>
                  <a:lnTo>
                    <a:pt x="100" y="45"/>
                  </a:lnTo>
                  <a:lnTo>
                    <a:pt x="100" y="41"/>
                  </a:lnTo>
                  <a:lnTo>
                    <a:pt x="100" y="37"/>
                  </a:lnTo>
                  <a:lnTo>
                    <a:pt x="100" y="34"/>
                  </a:lnTo>
                  <a:lnTo>
                    <a:pt x="108" y="30"/>
                  </a:lnTo>
                  <a:lnTo>
                    <a:pt x="108" y="26"/>
                  </a:lnTo>
                  <a:lnTo>
                    <a:pt x="111" y="22"/>
                  </a:lnTo>
                  <a:lnTo>
                    <a:pt x="115" y="22"/>
                  </a:lnTo>
                  <a:lnTo>
                    <a:pt x="115" y="19"/>
                  </a:lnTo>
                  <a:lnTo>
                    <a:pt x="122" y="15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3" y="11"/>
                  </a:lnTo>
                  <a:lnTo>
                    <a:pt x="133" y="8"/>
                  </a:lnTo>
                  <a:lnTo>
                    <a:pt x="133" y="8"/>
                  </a:lnTo>
                  <a:lnTo>
                    <a:pt x="133" y="4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19" y="4"/>
                  </a:lnTo>
                  <a:lnTo>
                    <a:pt x="119" y="4"/>
                  </a:lnTo>
                  <a:lnTo>
                    <a:pt x="115" y="4"/>
                  </a:lnTo>
                  <a:lnTo>
                    <a:pt x="115" y="8"/>
                  </a:lnTo>
                  <a:lnTo>
                    <a:pt x="115" y="8"/>
                  </a:lnTo>
                  <a:lnTo>
                    <a:pt x="115" y="11"/>
                  </a:lnTo>
                  <a:lnTo>
                    <a:pt x="108" y="11"/>
                  </a:lnTo>
                  <a:lnTo>
                    <a:pt x="104" y="15"/>
                  </a:lnTo>
                  <a:lnTo>
                    <a:pt x="100" y="19"/>
                  </a:lnTo>
                  <a:lnTo>
                    <a:pt x="96" y="19"/>
                  </a:lnTo>
                  <a:lnTo>
                    <a:pt x="89" y="19"/>
                  </a:lnTo>
                  <a:lnTo>
                    <a:pt x="85" y="19"/>
                  </a:lnTo>
                  <a:lnTo>
                    <a:pt x="82" y="19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30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82" y="22"/>
                  </a:lnTo>
                  <a:lnTo>
                    <a:pt x="78" y="22"/>
                  </a:lnTo>
                  <a:lnTo>
                    <a:pt x="74" y="22"/>
                  </a:lnTo>
                  <a:lnTo>
                    <a:pt x="71" y="22"/>
                  </a:lnTo>
                  <a:lnTo>
                    <a:pt x="67" y="26"/>
                  </a:lnTo>
                  <a:lnTo>
                    <a:pt x="63" y="26"/>
                  </a:lnTo>
                  <a:lnTo>
                    <a:pt x="63" y="30"/>
                  </a:lnTo>
                  <a:lnTo>
                    <a:pt x="56" y="37"/>
                  </a:lnTo>
                  <a:lnTo>
                    <a:pt x="56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5"/>
                  </a:lnTo>
                  <a:lnTo>
                    <a:pt x="59" y="45"/>
                  </a:lnTo>
                  <a:lnTo>
                    <a:pt x="56" y="48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37" y="60"/>
                  </a:lnTo>
                  <a:lnTo>
                    <a:pt x="37" y="60"/>
                  </a:lnTo>
                  <a:lnTo>
                    <a:pt x="41" y="63"/>
                  </a:lnTo>
                  <a:lnTo>
                    <a:pt x="41" y="67"/>
                  </a:lnTo>
                  <a:lnTo>
                    <a:pt x="37" y="71"/>
                  </a:lnTo>
                  <a:lnTo>
                    <a:pt x="37" y="71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7" y="67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0" y="60"/>
                  </a:lnTo>
                  <a:lnTo>
                    <a:pt x="26" y="60"/>
                  </a:lnTo>
                  <a:lnTo>
                    <a:pt x="30" y="63"/>
                  </a:lnTo>
                  <a:lnTo>
                    <a:pt x="30" y="67"/>
                  </a:lnTo>
                  <a:lnTo>
                    <a:pt x="26" y="71"/>
                  </a:lnTo>
                  <a:lnTo>
                    <a:pt x="26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19" y="82"/>
                  </a:lnTo>
                  <a:lnTo>
                    <a:pt x="22" y="82"/>
                  </a:lnTo>
                  <a:lnTo>
                    <a:pt x="22" y="86"/>
                  </a:lnTo>
                  <a:lnTo>
                    <a:pt x="22" y="89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30" y="89"/>
                  </a:lnTo>
                  <a:lnTo>
                    <a:pt x="30" y="93"/>
                  </a:lnTo>
                  <a:lnTo>
                    <a:pt x="30" y="97"/>
                  </a:lnTo>
                  <a:lnTo>
                    <a:pt x="26" y="97"/>
                  </a:lnTo>
                  <a:lnTo>
                    <a:pt x="26" y="100"/>
                  </a:lnTo>
                  <a:lnTo>
                    <a:pt x="30" y="100"/>
                  </a:lnTo>
                  <a:lnTo>
                    <a:pt x="30" y="104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30" y="111"/>
                  </a:lnTo>
                  <a:lnTo>
                    <a:pt x="30" y="115"/>
                  </a:lnTo>
                  <a:lnTo>
                    <a:pt x="30" y="123"/>
                  </a:lnTo>
                  <a:lnTo>
                    <a:pt x="26" y="126"/>
                  </a:lnTo>
                  <a:lnTo>
                    <a:pt x="26" y="126"/>
                  </a:lnTo>
                  <a:lnTo>
                    <a:pt x="26" y="130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3" y="134"/>
                  </a:lnTo>
                  <a:lnTo>
                    <a:pt x="33" y="134"/>
                  </a:lnTo>
                  <a:lnTo>
                    <a:pt x="33" y="134"/>
                  </a:lnTo>
                  <a:lnTo>
                    <a:pt x="33" y="137"/>
                  </a:lnTo>
                  <a:lnTo>
                    <a:pt x="30" y="141"/>
                  </a:lnTo>
                  <a:lnTo>
                    <a:pt x="26" y="145"/>
                  </a:lnTo>
                  <a:lnTo>
                    <a:pt x="22" y="149"/>
                  </a:lnTo>
                  <a:lnTo>
                    <a:pt x="19" y="152"/>
                  </a:lnTo>
                  <a:lnTo>
                    <a:pt x="11" y="152"/>
                  </a:lnTo>
                  <a:lnTo>
                    <a:pt x="8" y="156"/>
                  </a:lnTo>
                  <a:lnTo>
                    <a:pt x="4" y="163"/>
                  </a:lnTo>
                  <a:lnTo>
                    <a:pt x="4" y="167"/>
                  </a:lnTo>
                  <a:lnTo>
                    <a:pt x="0" y="171"/>
                  </a:lnTo>
                  <a:lnTo>
                    <a:pt x="8" y="171"/>
                  </a:lnTo>
                  <a:lnTo>
                    <a:pt x="11" y="175"/>
                  </a:lnTo>
                  <a:lnTo>
                    <a:pt x="19" y="178"/>
                  </a:lnTo>
                  <a:lnTo>
                    <a:pt x="22" y="178"/>
                  </a:lnTo>
                  <a:lnTo>
                    <a:pt x="26" y="182"/>
                  </a:lnTo>
                  <a:lnTo>
                    <a:pt x="26" y="186"/>
                  </a:lnTo>
                  <a:lnTo>
                    <a:pt x="26" y="189"/>
                  </a:lnTo>
                  <a:lnTo>
                    <a:pt x="30" y="189"/>
                  </a:lnTo>
                  <a:lnTo>
                    <a:pt x="37" y="189"/>
                  </a:lnTo>
                  <a:lnTo>
                    <a:pt x="37" y="193"/>
                  </a:lnTo>
                  <a:lnTo>
                    <a:pt x="45" y="193"/>
                  </a:lnTo>
                  <a:lnTo>
                    <a:pt x="45" y="193"/>
                  </a:lnTo>
                  <a:lnTo>
                    <a:pt x="45" y="189"/>
                  </a:lnTo>
                  <a:lnTo>
                    <a:pt x="48" y="186"/>
                  </a:lnTo>
                  <a:lnTo>
                    <a:pt x="48" y="186"/>
                  </a:lnTo>
                  <a:lnTo>
                    <a:pt x="56" y="189"/>
                  </a:lnTo>
                  <a:lnTo>
                    <a:pt x="56" y="189"/>
                  </a:lnTo>
                  <a:lnTo>
                    <a:pt x="56" y="193"/>
                  </a:lnTo>
                  <a:lnTo>
                    <a:pt x="59" y="193"/>
                  </a:lnTo>
                  <a:lnTo>
                    <a:pt x="59" y="193"/>
                  </a:lnTo>
                  <a:lnTo>
                    <a:pt x="59" y="193"/>
                  </a:lnTo>
                  <a:lnTo>
                    <a:pt x="63" y="193"/>
                  </a:lnTo>
                  <a:lnTo>
                    <a:pt x="71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78" y="201"/>
                  </a:lnTo>
                  <a:lnTo>
                    <a:pt x="78" y="204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9" y="212"/>
                  </a:lnTo>
                  <a:lnTo>
                    <a:pt x="93" y="215"/>
                  </a:lnTo>
                  <a:lnTo>
                    <a:pt x="93" y="219"/>
                  </a:lnTo>
                  <a:lnTo>
                    <a:pt x="96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96" y="226"/>
                  </a:lnTo>
                  <a:lnTo>
                    <a:pt x="100" y="230"/>
                  </a:lnTo>
                  <a:lnTo>
                    <a:pt x="100" y="230"/>
                  </a:lnTo>
                  <a:lnTo>
                    <a:pt x="104" y="230"/>
                  </a:lnTo>
                  <a:lnTo>
                    <a:pt x="108" y="230"/>
                  </a:lnTo>
                  <a:lnTo>
                    <a:pt x="111" y="230"/>
                  </a:lnTo>
                  <a:lnTo>
                    <a:pt x="115" y="230"/>
                  </a:lnTo>
                  <a:lnTo>
                    <a:pt x="119" y="226"/>
                  </a:lnTo>
                  <a:lnTo>
                    <a:pt x="122" y="226"/>
                  </a:lnTo>
                  <a:lnTo>
                    <a:pt x="126" y="230"/>
                  </a:lnTo>
                  <a:lnTo>
                    <a:pt x="133" y="226"/>
                  </a:lnTo>
                  <a:lnTo>
                    <a:pt x="137" y="226"/>
                  </a:lnTo>
                  <a:lnTo>
                    <a:pt x="137" y="226"/>
                  </a:lnTo>
                  <a:lnTo>
                    <a:pt x="141" y="226"/>
                  </a:lnTo>
                  <a:lnTo>
                    <a:pt x="145" y="230"/>
                  </a:lnTo>
                  <a:lnTo>
                    <a:pt x="145" y="230"/>
                  </a:lnTo>
                  <a:lnTo>
                    <a:pt x="148" y="230"/>
                  </a:lnTo>
                  <a:lnTo>
                    <a:pt x="148" y="234"/>
                  </a:lnTo>
                  <a:lnTo>
                    <a:pt x="137" y="249"/>
                  </a:lnTo>
                  <a:lnTo>
                    <a:pt x="137" y="252"/>
                  </a:lnTo>
                  <a:lnTo>
                    <a:pt x="141" y="252"/>
                  </a:lnTo>
                  <a:lnTo>
                    <a:pt x="145" y="249"/>
                  </a:lnTo>
                  <a:lnTo>
                    <a:pt x="148" y="252"/>
                  </a:lnTo>
                  <a:lnTo>
                    <a:pt x="148" y="25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0" name="Freeform 183"/>
            <p:cNvSpPr>
              <a:spLocks noEditPoints="1"/>
            </p:cNvSpPr>
            <p:nvPr/>
          </p:nvSpPr>
          <p:spPr bwMode="auto">
            <a:xfrm>
              <a:off x="2597240" y="3152809"/>
              <a:ext cx="123517" cy="123517"/>
            </a:xfrm>
            <a:custGeom>
              <a:avLst/>
              <a:gdLst>
                <a:gd name="T0" fmla="*/ 92 w 96"/>
                <a:gd name="T1" fmla="*/ 22 h 96"/>
                <a:gd name="T2" fmla="*/ 89 w 96"/>
                <a:gd name="T3" fmla="*/ 18 h 96"/>
                <a:gd name="T4" fmla="*/ 81 w 96"/>
                <a:gd name="T5" fmla="*/ 15 h 96"/>
                <a:gd name="T6" fmla="*/ 78 w 96"/>
                <a:gd name="T7" fmla="*/ 18 h 96"/>
                <a:gd name="T8" fmla="*/ 78 w 96"/>
                <a:gd name="T9" fmla="*/ 22 h 96"/>
                <a:gd name="T10" fmla="*/ 70 w 96"/>
                <a:gd name="T11" fmla="*/ 18 h 96"/>
                <a:gd name="T12" fmla="*/ 59 w 96"/>
                <a:gd name="T13" fmla="*/ 18 h 96"/>
                <a:gd name="T14" fmla="*/ 59 w 96"/>
                <a:gd name="T15" fmla="*/ 11 h 96"/>
                <a:gd name="T16" fmla="*/ 52 w 96"/>
                <a:gd name="T17" fmla="*/ 7 h 96"/>
                <a:gd name="T18" fmla="*/ 41 w 96"/>
                <a:gd name="T19" fmla="*/ 0 h 96"/>
                <a:gd name="T20" fmla="*/ 33 w 96"/>
                <a:gd name="T21" fmla="*/ 4 h 96"/>
                <a:gd name="T22" fmla="*/ 22 w 96"/>
                <a:gd name="T23" fmla="*/ 7 h 96"/>
                <a:gd name="T24" fmla="*/ 11 w 96"/>
                <a:gd name="T25" fmla="*/ 11 h 96"/>
                <a:gd name="T26" fmla="*/ 15 w 96"/>
                <a:gd name="T27" fmla="*/ 15 h 96"/>
                <a:gd name="T28" fmla="*/ 15 w 96"/>
                <a:gd name="T29" fmla="*/ 22 h 96"/>
                <a:gd name="T30" fmla="*/ 7 w 96"/>
                <a:gd name="T31" fmla="*/ 30 h 96"/>
                <a:gd name="T32" fmla="*/ 7 w 96"/>
                <a:gd name="T33" fmla="*/ 37 h 96"/>
                <a:gd name="T34" fmla="*/ 0 w 96"/>
                <a:gd name="T35" fmla="*/ 41 h 96"/>
                <a:gd name="T36" fmla="*/ 4 w 96"/>
                <a:gd name="T37" fmla="*/ 44 h 96"/>
                <a:gd name="T38" fmla="*/ 4 w 96"/>
                <a:gd name="T39" fmla="*/ 52 h 96"/>
                <a:gd name="T40" fmla="*/ 0 w 96"/>
                <a:gd name="T41" fmla="*/ 55 h 96"/>
                <a:gd name="T42" fmla="*/ 7 w 96"/>
                <a:gd name="T43" fmla="*/ 59 h 96"/>
                <a:gd name="T44" fmla="*/ 11 w 96"/>
                <a:gd name="T45" fmla="*/ 67 h 96"/>
                <a:gd name="T46" fmla="*/ 15 w 96"/>
                <a:gd name="T47" fmla="*/ 59 h 96"/>
                <a:gd name="T48" fmla="*/ 18 w 96"/>
                <a:gd name="T49" fmla="*/ 55 h 96"/>
                <a:gd name="T50" fmla="*/ 18 w 96"/>
                <a:gd name="T51" fmla="*/ 63 h 96"/>
                <a:gd name="T52" fmla="*/ 18 w 96"/>
                <a:gd name="T53" fmla="*/ 59 h 96"/>
                <a:gd name="T54" fmla="*/ 22 w 96"/>
                <a:gd name="T55" fmla="*/ 63 h 96"/>
                <a:gd name="T56" fmla="*/ 22 w 96"/>
                <a:gd name="T57" fmla="*/ 70 h 96"/>
                <a:gd name="T58" fmla="*/ 15 w 96"/>
                <a:gd name="T59" fmla="*/ 74 h 96"/>
                <a:gd name="T60" fmla="*/ 18 w 96"/>
                <a:gd name="T61" fmla="*/ 81 h 96"/>
                <a:gd name="T62" fmla="*/ 11 w 96"/>
                <a:gd name="T63" fmla="*/ 85 h 96"/>
                <a:gd name="T64" fmla="*/ 15 w 96"/>
                <a:gd name="T65" fmla="*/ 89 h 96"/>
                <a:gd name="T66" fmla="*/ 18 w 96"/>
                <a:gd name="T67" fmla="*/ 89 h 96"/>
                <a:gd name="T68" fmla="*/ 29 w 96"/>
                <a:gd name="T69" fmla="*/ 89 h 96"/>
                <a:gd name="T70" fmla="*/ 33 w 96"/>
                <a:gd name="T71" fmla="*/ 96 h 96"/>
                <a:gd name="T72" fmla="*/ 52 w 96"/>
                <a:gd name="T73" fmla="*/ 70 h 96"/>
                <a:gd name="T74" fmla="*/ 70 w 96"/>
                <a:gd name="T75" fmla="*/ 63 h 96"/>
                <a:gd name="T76" fmla="*/ 89 w 96"/>
                <a:gd name="T77" fmla="*/ 48 h 96"/>
                <a:gd name="T78" fmla="*/ 96 w 96"/>
                <a:gd name="T79" fmla="*/ 41 h 96"/>
                <a:gd name="T80" fmla="*/ 96 w 96"/>
                <a:gd name="T81" fmla="*/ 33 h 96"/>
                <a:gd name="T82" fmla="*/ 92 w 96"/>
                <a:gd name="T83" fmla="*/ 26 h 96"/>
                <a:gd name="T84" fmla="*/ 92 w 96"/>
                <a:gd name="T85" fmla="*/ 22 h 96"/>
                <a:gd name="T86" fmla="*/ 92 w 96"/>
                <a:gd name="T87" fmla="*/ 22 h 96"/>
                <a:gd name="T88" fmla="*/ 11 w 96"/>
                <a:gd name="T89" fmla="*/ 70 h 96"/>
                <a:gd name="T90" fmla="*/ 15 w 96"/>
                <a:gd name="T91" fmla="*/ 63 h 96"/>
                <a:gd name="T92" fmla="*/ 15 w 96"/>
                <a:gd name="T93" fmla="*/ 67 h 96"/>
                <a:gd name="T94" fmla="*/ 15 w 96"/>
                <a:gd name="T95" fmla="*/ 70 h 96"/>
                <a:gd name="T96" fmla="*/ 11 w 96"/>
                <a:gd name="T97" fmla="*/ 7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6" h="96">
                  <a:moveTo>
                    <a:pt x="92" y="22"/>
                  </a:moveTo>
                  <a:lnTo>
                    <a:pt x="92" y="22"/>
                  </a:lnTo>
                  <a:lnTo>
                    <a:pt x="89" y="22"/>
                  </a:lnTo>
                  <a:lnTo>
                    <a:pt x="89" y="18"/>
                  </a:lnTo>
                  <a:lnTo>
                    <a:pt x="89" y="18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8" y="18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0" y="22"/>
                  </a:lnTo>
                  <a:lnTo>
                    <a:pt x="70" y="18"/>
                  </a:lnTo>
                  <a:lnTo>
                    <a:pt x="63" y="18"/>
                  </a:lnTo>
                  <a:lnTo>
                    <a:pt x="59" y="18"/>
                  </a:lnTo>
                  <a:lnTo>
                    <a:pt x="59" y="15"/>
                  </a:lnTo>
                  <a:lnTo>
                    <a:pt x="59" y="11"/>
                  </a:lnTo>
                  <a:lnTo>
                    <a:pt x="55" y="7"/>
                  </a:lnTo>
                  <a:lnTo>
                    <a:pt x="52" y="7"/>
                  </a:lnTo>
                  <a:lnTo>
                    <a:pt x="44" y="4"/>
                  </a:lnTo>
                  <a:lnTo>
                    <a:pt x="41" y="0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2" y="7"/>
                  </a:lnTo>
                  <a:lnTo>
                    <a:pt x="18" y="7"/>
                  </a:lnTo>
                  <a:lnTo>
                    <a:pt x="11" y="11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11" y="33"/>
                  </a:lnTo>
                  <a:lnTo>
                    <a:pt x="7" y="37"/>
                  </a:lnTo>
                  <a:lnTo>
                    <a:pt x="4" y="37"/>
                  </a:lnTo>
                  <a:lnTo>
                    <a:pt x="0" y="41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4" y="59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11" y="67"/>
                  </a:lnTo>
                  <a:lnTo>
                    <a:pt x="11" y="63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8" y="55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22" y="63"/>
                  </a:lnTo>
                  <a:lnTo>
                    <a:pt x="18" y="67"/>
                  </a:lnTo>
                  <a:lnTo>
                    <a:pt x="22" y="70"/>
                  </a:lnTo>
                  <a:lnTo>
                    <a:pt x="18" y="74"/>
                  </a:lnTo>
                  <a:lnTo>
                    <a:pt x="15" y="74"/>
                  </a:lnTo>
                  <a:lnTo>
                    <a:pt x="15" y="78"/>
                  </a:lnTo>
                  <a:lnTo>
                    <a:pt x="18" y="81"/>
                  </a:lnTo>
                  <a:lnTo>
                    <a:pt x="15" y="81"/>
                  </a:lnTo>
                  <a:lnTo>
                    <a:pt x="11" y="85"/>
                  </a:lnTo>
                  <a:lnTo>
                    <a:pt x="11" y="89"/>
                  </a:lnTo>
                  <a:lnTo>
                    <a:pt x="15" y="89"/>
                  </a:lnTo>
                  <a:lnTo>
                    <a:pt x="18" y="85"/>
                  </a:lnTo>
                  <a:lnTo>
                    <a:pt x="18" y="89"/>
                  </a:lnTo>
                  <a:lnTo>
                    <a:pt x="26" y="89"/>
                  </a:lnTo>
                  <a:lnTo>
                    <a:pt x="29" y="89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7" y="93"/>
                  </a:lnTo>
                  <a:lnTo>
                    <a:pt x="52" y="70"/>
                  </a:lnTo>
                  <a:lnTo>
                    <a:pt x="52" y="67"/>
                  </a:lnTo>
                  <a:lnTo>
                    <a:pt x="70" y="63"/>
                  </a:lnTo>
                  <a:lnTo>
                    <a:pt x="78" y="59"/>
                  </a:lnTo>
                  <a:lnTo>
                    <a:pt x="89" y="48"/>
                  </a:lnTo>
                  <a:lnTo>
                    <a:pt x="92" y="41"/>
                  </a:lnTo>
                  <a:lnTo>
                    <a:pt x="96" y="41"/>
                  </a:lnTo>
                  <a:lnTo>
                    <a:pt x="96" y="37"/>
                  </a:lnTo>
                  <a:lnTo>
                    <a:pt x="96" y="33"/>
                  </a:lnTo>
                  <a:lnTo>
                    <a:pt x="96" y="30"/>
                  </a:lnTo>
                  <a:lnTo>
                    <a:pt x="92" y="26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2" y="22"/>
                  </a:lnTo>
                  <a:close/>
                  <a:moveTo>
                    <a:pt x="11" y="70"/>
                  </a:moveTo>
                  <a:lnTo>
                    <a:pt x="11" y="70"/>
                  </a:lnTo>
                  <a:lnTo>
                    <a:pt x="15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1" y="70"/>
                  </a:lnTo>
                  <a:lnTo>
                    <a:pt x="11" y="7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1" name="Freeform 184"/>
            <p:cNvSpPr>
              <a:spLocks/>
            </p:cNvSpPr>
            <p:nvPr/>
          </p:nvSpPr>
          <p:spPr bwMode="auto">
            <a:xfrm>
              <a:off x="2592095" y="3181115"/>
              <a:ext cx="271480" cy="362830"/>
            </a:xfrm>
            <a:custGeom>
              <a:avLst/>
              <a:gdLst>
                <a:gd name="T0" fmla="*/ 193 w 211"/>
                <a:gd name="T1" fmla="*/ 167 h 282"/>
                <a:gd name="T2" fmla="*/ 182 w 211"/>
                <a:gd name="T3" fmla="*/ 167 h 282"/>
                <a:gd name="T4" fmla="*/ 182 w 211"/>
                <a:gd name="T5" fmla="*/ 148 h 282"/>
                <a:gd name="T6" fmla="*/ 167 w 211"/>
                <a:gd name="T7" fmla="*/ 152 h 282"/>
                <a:gd name="T8" fmla="*/ 148 w 211"/>
                <a:gd name="T9" fmla="*/ 141 h 282"/>
                <a:gd name="T10" fmla="*/ 126 w 211"/>
                <a:gd name="T11" fmla="*/ 126 h 282"/>
                <a:gd name="T12" fmla="*/ 122 w 211"/>
                <a:gd name="T13" fmla="*/ 115 h 282"/>
                <a:gd name="T14" fmla="*/ 126 w 211"/>
                <a:gd name="T15" fmla="*/ 104 h 282"/>
                <a:gd name="T16" fmla="*/ 133 w 211"/>
                <a:gd name="T17" fmla="*/ 97 h 282"/>
                <a:gd name="T18" fmla="*/ 137 w 211"/>
                <a:gd name="T19" fmla="*/ 82 h 282"/>
                <a:gd name="T20" fmla="*/ 148 w 211"/>
                <a:gd name="T21" fmla="*/ 71 h 282"/>
                <a:gd name="T22" fmla="*/ 170 w 211"/>
                <a:gd name="T23" fmla="*/ 63 h 282"/>
                <a:gd name="T24" fmla="*/ 178 w 211"/>
                <a:gd name="T25" fmla="*/ 63 h 282"/>
                <a:gd name="T26" fmla="*/ 185 w 211"/>
                <a:gd name="T27" fmla="*/ 63 h 282"/>
                <a:gd name="T28" fmla="*/ 174 w 211"/>
                <a:gd name="T29" fmla="*/ 59 h 282"/>
                <a:gd name="T30" fmla="*/ 182 w 211"/>
                <a:gd name="T31" fmla="*/ 37 h 282"/>
                <a:gd name="T32" fmla="*/ 174 w 211"/>
                <a:gd name="T33" fmla="*/ 33 h 282"/>
                <a:gd name="T34" fmla="*/ 156 w 211"/>
                <a:gd name="T35" fmla="*/ 33 h 282"/>
                <a:gd name="T36" fmla="*/ 141 w 211"/>
                <a:gd name="T37" fmla="*/ 37 h 282"/>
                <a:gd name="T38" fmla="*/ 137 w 211"/>
                <a:gd name="T39" fmla="*/ 33 h 282"/>
                <a:gd name="T40" fmla="*/ 130 w 211"/>
                <a:gd name="T41" fmla="*/ 22 h 282"/>
                <a:gd name="T42" fmla="*/ 115 w 211"/>
                <a:gd name="T43" fmla="*/ 11 h 282"/>
                <a:gd name="T44" fmla="*/ 108 w 211"/>
                <a:gd name="T45" fmla="*/ 4 h 282"/>
                <a:gd name="T46" fmla="*/ 96 w 211"/>
                <a:gd name="T47" fmla="*/ 0 h 282"/>
                <a:gd name="T48" fmla="*/ 100 w 211"/>
                <a:gd name="T49" fmla="*/ 15 h 282"/>
                <a:gd name="T50" fmla="*/ 82 w 211"/>
                <a:gd name="T51" fmla="*/ 37 h 282"/>
                <a:gd name="T52" fmla="*/ 41 w 211"/>
                <a:gd name="T53" fmla="*/ 71 h 282"/>
                <a:gd name="T54" fmla="*/ 30 w 211"/>
                <a:gd name="T55" fmla="*/ 67 h 282"/>
                <a:gd name="T56" fmla="*/ 15 w 211"/>
                <a:gd name="T57" fmla="*/ 67 h 282"/>
                <a:gd name="T58" fmla="*/ 19 w 211"/>
                <a:gd name="T59" fmla="*/ 56 h 282"/>
                <a:gd name="T60" fmla="*/ 8 w 211"/>
                <a:gd name="T61" fmla="*/ 59 h 282"/>
                <a:gd name="T62" fmla="*/ 0 w 211"/>
                <a:gd name="T63" fmla="*/ 71 h 282"/>
                <a:gd name="T64" fmla="*/ 0 w 211"/>
                <a:gd name="T65" fmla="*/ 78 h 282"/>
                <a:gd name="T66" fmla="*/ 4 w 211"/>
                <a:gd name="T67" fmla="*/ 89 h 282"/>
                <a:gd name="T68" fmla="*/ 4 w 211"/>
                <a:gd name="T69" fmla="*/ 97 h 282"/>
                <a:gd name="T70" fmla="*/ 26 w 211"/>
                <a:gd name="T71" fmla="*/ 104 h 282"/>
                <a:gd name="T72" fmla="*/ 33 w 211"/>
                <a:gd name="T73" fmla="*/ 119 h 282"/>
                <a:gd name="T74" fmla="*/ 45 w 211"/>
                <a:gd name="T75" fmla="*/ 134 h 282"/>
                <a:gd name="T76" fmla="*/ 52 w 211"/>
                <a:gd name="T77" fmla="*/ 148 h 282"/>
                <a:gd name="T78" fmla="*/ 59 w 211"/>
                <a:gd name="T79" fmla="*/ 163 h 282"/>
                <a:gd name="T80" fmla="*/ 63 w 211"/>
                <a:gd name="T81" fmla="*/ 171 h 282"/>
                <a:gd name="T82" fmla="*/ 74 w 211"/>
                <a:gd name="T83" fmla="*/ 186 h 282"/>
                <a:gd name="T84" fmla="*/ 85 w 211"/>
                <a:gd name="T85" fmla="*/ 200 h 282"/>
                <a:gd name="T86" fmla="*/ 85 w 211"/>
                <a:gd name="T87" fmla="*/ 212 h 282"/>
                <a:gd name="T88" fmla="*/ 89 w 211"/>
                <a:gd name="T89" fmla="*/ 215 h 282"/>
                <a:gd name="T90" fmla="*/ 96 w 211"/>
                <a:gd name="T91" fmla="*/ 223 h 282"/>
                <a:gd name="T92" fmla="*/ 108 w 211"/>
                <a:gd name="T93" fmla="*/ 230 h 282"/>
                <a:gd name="T94" fmla="*/ 119 w 211"/>
                <a:gd name="T95" fmla="*/ 237 h 282"/>
                <a:gd name="T96" fmla="*/ 126 w 211"/>
                <a:gd name="T97" fmla="*/ 241 h 282"/>
                <a:gd name="T98" fmla="*/ 133 w 211"/>
                <a:gd name="T99" fmla="*/ 249 h 282"/>
                <a:gd name="T100" fmla="*/ 148 w 211"/>
                <a:gd name="T101" fmla="*/ 256 h 282"/>
                <a:gd name="T102" fmla="*/ 159 w 211"/>
                <a:gd name="T103" fmla="*/ 260 h 282"/>
                <a:gd name="T104" fmla="*/ 170 w 211"/>
                <a:gd name="T105" fmla="*/ 267 h 282"/>
                <a:gd name="T106" fmla="*/ 178 w 211"/>
                <a:gd name="T107" fmla="*/ 275 h 282"/>
                <a:gd name="T108" fmla="*/ 189 w 211"/>
                <a:gd name="T109" fmla="*/ 282 h 282"/>
                <a:gd name="T110" fmla="*/ 200 w 211"/>
                <a:gd name="T111" fmla="*/ 278 h 282"/>
                <a:gd name="T112" fmla="*/ 204 w 211"/>
                <a:gd name="T113" fmla="*/ 267 h 282"/>
                <a:gd name="T114" fmla="*/ 200 w 211"/>
                <a:gd name="T115" fmla="*/ 263 h 282"/>
                <a:gd name="T116" fmla="*/ 211 w 211"/>
                <a:gd name="T117" fmla="*/ 249 h 282"/>
                <a:gd name="T118" fmla="*/ 207 w 211"/>
                <a:gd name="T119" fmla="*/ 230 h 282"/>
                <a:gd name="T120" fmla="*/ 207 w 211"/>
                <a:gd name="T121" fmla="*/ 212 h 282"/>
                <a:gd name="T122" fmla="*/ 211 w 211"/>
                <a:gd name="T123" fmla="*/ 18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1" h="282">
                  <a:moveTo>
                    <a:pt x="196" y="167"/>
                  </a:moveTo>
                  <a:lnTo>
                    <a:pt x="196" y="167"/>
                  </a:lnTo>
                  <a:lnTo>
                    <a:pt x="193" y="167"/>
                  </a:lnTo>
                  <a:lnTo>
                    <a:pt x="193" y="167"/>
                  </a:lnTo>
                  <a:lnTo>
                    <a:pt x="189" y="167"/>
                  </a:lnTo>
                  <a:lnTo>
                    <a:pt x="185" y="167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82" y="163"/>
                  </a:lnTo>
                  <a:lnTo>
                    <a:pt x="178" y="152"/>
                  </a:lnTo>
                  <a:lnTo>
                    <a:pt x="178" y="148"/>
                  </a:lnTo>
                  <a:lnTo>
                    <a:pt x="182" y="148"/>
                  </a:lnTo>
                  <a:lnTo>
                    <a:pt x="182" y="145"/>
                  </a:lnTo>
                  <a:lnTo>
                    <a:pt x="178" y="141"/>
                  </a:lnTo>
                  <a:lnTo>
                    <a:pt x="174" y="145"/>
                  </a:lnTo>
                  <a:lnTo>
                    <a:pt x="167" y="152"/>
                  </a:lnTo>
                  <a:lnTo>
                    <a:pt x="159" y="152"/>
                  </a:lnTo>
                  <a:lnTo>
                    <a:pt x="152" y="152"/>
                  </a:lnTo>
                  <a:lnTo>
                    <a:pt x="152" y="145"/>
                  </a:lnTo>
                  <a:lnTo>
                    <a:pt x="148" y="141"/>
                  </a:lnTo>
                  <a:lnTo>
                    <a:pt x="141" y="141"/>
                  </a:lnTo>
                  <a:lnTo>
                    <a:pt x="130" y="141"/>
                  </a:lnTo>
                  <a:lnTo>
                    <a:pt x="137" y="137"/>
                  </a:lnTo>
                  <a:lnTo>
                    <a:pt x="126" y="126"/>
                  </a:lnTo>
                  <a:lnTo>
                    <a:pt x="122" y="123"/>
                  </a:lnTo>
                  <a:lnTo>
                    <a:pt x="122" y="119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6" y="111"/>
                  </a:lnTo>
                  <a:lnTo>
                    <a:pt x="122" y="108"/>
                  </a:lnTo>
                  <a:lnTo>
                    <a:pt x="126" y="108"/>
                  </a:lnTo>
                  <a:lnTo>
                    <a:pt x="126" y="104"/>
                  </a:lnTo>
                  <a:lnTo>
                    <a:pt x="130" y="100"/>
                  </a:lnTo>
                  <a:lnTo>
                    <a:pt x="133" y="100"/>
                  </a:lnTo>
                  <a:lnTo>
                    <a:pt x="133" y="100"/>
                  </a:lnTo>
                  <a:lnTo>
                    <a:pt x="133" y="97"/>
                  </a:lnTo>
                  <a:lnTo>
                    <a:pt x="133" y="93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2"/>
                  </a:lnTo>
                  <a:lnTo>
                    <a:pt x="137" y="78"/>
                  </a:lnTo>
                  <a:lnTo>
                    <a:pt x="141" y="78"/>
                  </a:lnTo>
                  <a:lnTo>
                    <a:pt x="145" y="74"/>
                  </a:lnTo>
                  <a:lnTo>
                    <a:pt x="148" y="71"/>
                  </a:lnTo>
                  <a:lnTo>
                    <a:pt x="148" y="71"/>
                  </a:lnTo>
                  <a:lnTo>
                    <a:pt x="152" y="71"/>
                  </a:lnTo>
                  <a:lnTo>
                    <a:pt x="159" y="67"/>
                  </a:lnTo>
                  <a:lnTo>
                    <a:pt x="170" y="63"/>
                  </a:lnTo>
                  <a:lnTo>
                    <a:pt x="170" y="63"/>
                  </a:lnTo>
                  <a:lnTo>
                    <a:pt x="174" y="63"/>
                  </a:lnTo>
                  <a:lnTo>
                    <a:pt x="178" y="63"/>
                  </a:lnTo>
                  <a:lnTo>
                    <a:pt x="178" y="63"/>
                  </a:lnTo>
                  <a:lnTo>
                    <a:pt x="182" y="63"/>
                  </a:lnTo>
                  <a:lnTo>
                    <a:pt x="182" y="67"/>
                  </a:lnTo>
                  <a:lnTo>
                    <a:pt x="185" y="67"/>
                  </a:lnTo>
                  <a:lnTo>
                    <a:pt x="185" y="63"/>
                  </a:lnTo>
                  <a:lnTo>
                    <a:pt x="185" y="59"/>
                  </a:lnTo>
                  <a:lnTo>
                    <a:pt x="182" y="56"/>
                  </a:lnTo>
                  <a:lnTo>
                    <a:pt x="178" y="59"/>
                  </a:lnTo>
                  <a:lnTo>
                    <a:pt x="174" y="59"/>
                  </a:lnTo>
                  <a:lnTo>
                    <a:pt x="174" y="56"/>
                  </a:lnTo>
                  <a:lnTo>
                    <a:pt x="185" y="41"/>
                  </a:lnTo>
                  <a:lnTo>
                    <a:pt x="185" y="37"/>
                  </a:lnTo>
                  <a:lnTo>
                    <a:pt x="182" y="37"/>
                  </a:lnTo>
                  <a:lnTo>
                    <a:pt x="182" y="37"/>
                  </a:lnTo>
                  <a:lnTo>
                    <a:pt x="178" y="33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0" y="33"/>
                  </a:lnTo>
                  <a:lnTo>
                    <a:pt x="163" y="37"/>
                  </a:lnTo>
                  <a:lnTo>
                    <a:pt x="159" y="33"/>
                  </a:lnTo>
                  <a:lnTo>
                    <a:pt x="156" y="33"/>
                  </a:lnTo>
                  <a:lnTo>
                    <a:pt x="152" y="37"/>
                  </a:lnTo>
                  <a:lnTo>
                    <a:pt x="148" y="37"/>
                  </a:lnTo>
                  <a:lnTo>
                    <a:pt x="145" y="37"/>
                  </a:lnTo>
                  <a:lnTo>
                    <a:pt x="141" y="37"/>
                  </a:lnTo>
                  <a:lnTo>
                    <a:pt x="137" y="37"/>
                  </a:lnTo>
                  <a:lnTo>
                    <a:pt x="137" y="37"/>
                  </a:lnTo>
                  <a:lnTo>
                    <a:pt x="133" y="33"/>
                  </a:lnTo>
                  <a:lnTo>
                    <a:pt x="137" y="33"/>
                  </a:lnTo>
                  <a:lnTo>
                    <a:pt x="133" y="30"/>
                  </a:lnTo>
                  <a:lnTo>
                    <a:pt x="133" y="26"/>
                  </a:lnTo>
                  <a:lnTo>
                    <a:pt x="130" y="26"/>
                  </a:lnTo>
                  <a:lnTo>
                    <a:pt x="130" y="22"/>
                  </a:lnTo>
                  <a:lnTo>
                    <a:pt x="126" y="19"/>
                  </a:lnTo>
                  <a:lnTo>
                    <a:pt x="119" y="15"/>
                  </a:lnTo>
                  <a:lnTo>
                    <a:pt x="119" y="15"/>
                  </a:lnTo>
                  <a:lnTo>
                    <a:pt x="115" y="11"/>
                  </a:lnTo>
                  <a:lnTo>
                    <a:pt x="115" y="8"/>
                  </a:lnTo>
                  <a:lnTo>
                    <a:pt x="111" y="4"/>
                  </a:lnTo>
                  <a:lnTo>
                    <a:pt x="111" y="4"/>
                  </a:lnTo>
                  <a:lnTo>
                    <a:pt x="108" y="4"/>
                  </a:lnTo>
                  <a:lnTo>
                    <a:pt x="100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6" y="4"/>
                  </a:lnTo>
                  <a:lnTo>
                    <a:pt x="100" y="8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9"/>
                  </a:lnTo>
                  <a:lnTo>
                    <a:pt x="96" y="19"/>
                  </a:lnTo>
                  <a:lnTo>
                    <a:pt x="93" y="26"/>
                  </a:lnTo>
                  <a:lnTo>
                    <a:pt x="82" y="37"/>
                  </a:lnTo>
                  <a:lnTo>
                    <a:pt x="74" y="41"/>
                  </a:lnTo>
                  <a:lnTo>
                    <a:pt x="56" y="45"/>
                  </a:lnTo>
                  <a:lnTo>
                    <a:pt x="56" y="48"/>
                  </a:lnTo>
                  <a:lnTo>
                    <a:pt x="41" y="71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3" y="67"/>
                  </a:lnTo>
                  <a:lnTo>
                    <a:pt x="30" y="67"/>
                  </a:lnTo>
                  <a:lnTo>
                    <a:pt x="22" y="67"/>
                  </a:lnTo>
                  <a:lnTo>
                    <a:pt x="22" y="63"/>
                  </a:lnTo>
                  <a:lnTo>
                    <a:pt x="19" y="67"/>
                  </a:lnTo>
                  <a:lnTo>
                    <a:pt x="15" y="67"/>
                  </a:lnTo>
                  <a:lnTo>
                    <a:pt x="15" y="63"/>
                  </a:lnTo>
                  <a:lnTo>
                    <a:pt x="19" y="59"/>
                  </a:lnTo>
                  <a:lnTo>
                    <a:pt x="22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11" y="56"/>
                  </a:lnTo>
                  <a:lnTo>
                    <a:pt x="8" y="59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4"/>
                  </a:lnTo>
                  <a:lnTo>
                    <a:pt x="4" y="78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4" y="82"/>
                  </a:lnTo>
                  <a:lnTo>
                    <a:pt x="8" y="85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0" y="89"/>
                  </a:lnTo>
                  <a:lnTo>
                    <a:pt x="0" y="93"/>
                  </a:lnTo>
                  <a:lnTo>
                    <a:pt x="4" y="97"/>
                  </a:lnTo>
                  <a:lnTo>
                    <a:pt x="4" y="97"/>
                  </a:lnTo>
                  <a:lnTo>
                    <a:pt x="11" y="100"/>
                  </a:lnTo>
                  <a:lnTo>
                    <a:pt x="15" y="100"/>
                  </a:lnTo>
                  <a:lnTo>
                    <a:pt x="22" y="104"/>
                  </a:lnTo>
                  <a:lnTo>
                    <a:pt x="26" y="104"/>
                  </a:lnTo>
                  <a:lnTo>
                    <a:pt x="26" y="108"/>
                  </a:lnTo>
                  <a:lnTo>
                    <a:pt x="30" y="111"/>
                  </a:lnTo>
                  <a:lnTo>
                    <a:pt x="30" y="115"/>
                  </a:lnTo>
                  <a:lnTo>
                    <a:pt x="33" y="119"/>
                  </a:lnTo>
                  <a:lnTo>
                    <a:pt x="37" y="123"/>
                  </a:lnTo>
                  <a:lnTo>
                    <a:pt x="41" y="126"/>
                  </a:lnTo>
                  <a:lnTo>
                    <a:pt x="41" y="130"/>
                  </a:lnTo>
                  <a:lnTo>
                    <a:pt x="45" y="134"/>
                  </a:lnTo>
                  <a:lnTo>
                    <a:pt x="45" y="137"/>
                  </a:lnTo>
                  <a:lnTo>
                    <a:pt x="48" y="141"/>
                  </a:lnTo>
                  <a:lnTo>
                    <a:pt x="48" y="145"/>
                  </a:lnTo>
                  <a:lnTo>
                    <a:pt x="52" y="148"/>
                  </a:lnTo>
                  <a:lnTo>
                    <a:pt x="52" y="152"/>
                  </a:lnTo>
                  <a:lnTo>
                    <a:pt x="52" y="152"/>
                  </a:lnTo>
                  <a:lnTo>
                    <a:pt x="56" y="160"/>
                  </a:lnTo>
                  <a:lnTo>
                    <a:pt x="59" y="163"/>
                  </a:lnTo>
                  <a:lnTo>
                    <a:pt x="63" y="167"/>
                  </a:lnTo>
                  <a:lnTo>
                    <a:pt x="63" y="171"/>
                  </a:lnTo>
                  <a:lnTo>
                    <a:pt x="63" y="171"/>
                  </a:lnTo>
                  <a:lnTo>
                    <a:pt x="63" y="171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82"/>
                  </a:lnTo>
                  <a:lnTo>
                    <a:pt x="74" y="186"/>
                  </a:lnTo>
                  <a:lnTo>
                    <a:pt x="78" y="186"/>
                  </a:lnTo>
                  <a:lnTo>
                    <a:pt x="78" y="189"/>
                  </a:lnTo>
                  <a:lnTo>
                    <a:pt x="82" y="197"/>
                  </a:lnTo>
                  <a:lnTo>
                    <a:pt x="85" y="200"/>
                  </a:lnTo>
                  <a:lnTo>
                    <a:pt x="89" y="208"/>
                  </a:lnTo>
                  <a:lnTo>
                    <a:pt x="89" y="212"/>
                  </a:lnTo>
                  <a:lnTo>
                    <a:pt x="89" y="212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5"/>
                  </a:lnTo>
                  <a:lnTo>
                    <a:pt x="85" y="215"/>
                  </a:lnTo>
                  <a:lnTo>
                    <a:pt x="89" y="215"/>
                  </a:lnTo>
                  <a:lnTo>
                    <a:pt x="93" y="219"/>
                  </a:lnTo>
                  <a:lnTo>
                    <a:pt x="93" y="219"/>
                  </a:lnTo>
                  <a:lnTo>
                    <a:pt x="93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100" y="230"/>
                  </a:lnTo>
                  <a:lnTo>
                    <a:pt x="104" y="230"/>
                  </a:lnTo>
                  <a:lnTo>
                    <a:pt x="108" y="230"/>
                  </a:lnTo>
                  <a:lnTo>
                    <a:pt x="108" y="234"/>
                  </a:lnTo>
                  <a:lnTo>
                    <a:pt x="111" y="234"/>
                  </a:lnTo>
                  <a:lnTo>
                    <a:pt x="111" y="237"/>
                  </a:lnTo>
                  <a:lnTo>
                    <a:pt x="119" y="237"/>
                  </a:lnTo>
                  <a:lnTo>
                    <a:pt x="119" y="234"/>
                  </a:lnTo>
                  <a:lnTo>
                    <a:pt x="119" y="237"/>
                  </a:lnTo>
                  <a:lnTo>
                    <a:pt x="119" y="241"/>
                  </a:lnTo>
                  <a:lnTo>
                    <a:pt x="126" y="241"/>
                  </a:lnTo>
                  <a:lnTo>
                    <a:pt x="130" y="245"/>
                  </a:lnTo>
                  <a:lnTo>
                    <a:pt x="130" y="249"/>
                  </a:lnTo>
                  <a:lnTo>
                    <a:pt x="130" y="249"/>
                  </a:lnTo>
                  <a:lnTo>
                    <a:pt x="133" y="249"/>
                  </a:lnTo>
                  <a:lnTo>
                    <a:pt x="137" y="249"/>
                  </a:lnTo>
                  <a:lnTo>
                    <a:pt x="141" y="249"/>
                  </a:lnTo>
                  <a:lnTo>
                    <a:pt x="145" y="252"/>
                  </a:lnTo>
                  <a:lnTo>
                    <a:pt x="148" y="256"/>
                  </a:lnTo>
                  <a:lnTo>
                    <a:pt x="152" y="256"/>
                  </a:lnTo>
                  <a:lnTo>
                    <a:pt x="156" y="256"/>
                  </a:lnTo>
                  <a:lnTo>
                    <a:pt x="156" y="256"/>
                  </a:lnTo>
                  <a:lnTo>
                    <a:pt x="159" y="260"/>
                  </a:lnTo>
                  <a:lnTo>
                    <a:pt x="163" y="263"/>
                  </a:lnTo>
                  <a:lnTo>
                    <a:pt x="167" y="263"/>
                  </a:lnTo>
                  <a:lnTo>
                    <a:pt x="167" y="267"/>
                  </a:lnTo>
                  <a:lnTo>
                    <a:pt x="170" y="267"/>
                  </a:lnTo>
                  <a:lnTo>
                    <a:pt x="170" y="271"/>
                  </a:lnTo>
                  <a:lnTo>
                    <a:pt x="170" y="271"/>
                  </a:lnTo>
                  <a:lnTo>
                    <a:pt x="174" y="271"/>
                  </a:lnTo>
                  <a:lnTo>
                    <a:pt x="178" y="275"/>
                  </a:lnTo>
                  <a:lnTo>
                    <a:pt x="182" y="278"/>
                  </a:lnTo>
                  <a:lnTo>
                    <a:pt x="185" y="282"/>
                  </a:lnTo>
                  <a:lnTo>
                    <a:pt x="189" y="282"/>
                  </a:lnTo>
                  <a:lnTo>
                    <a:pt x="189" y="282"/>
                  </a:lnTo>
                  <a:lnTo>
                    <a:pt x="193" y="282"/>
                  </a:lnTo>
                  <a:lnTo>
                    <a:pt x="196" y="278"/>
                  </a:lnTo>
                  <a:lnTo>
                    <a:pt x="196" y="278"/>
                  </a:lnTo>
                  <a:lnTo>
                    <a:pt x="200" y="278"/>
                  </a:lnTo>
                  <a:lnTo>
                    <a:pt x="204" y="275"/>
                  </a:lnTo>
                  <a:lnTo>
                    <a:pt x="200" y="271"/>
                  </a:lnTo>
                  <a:lnTo>
                    <a:pt x="200" y="271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0" y="263"/>
                  </a:lnTo>
                  <a:lnTo>
                    <a:pt x="204" y="260"/>
                  </a:lnTo>
                  <a:lnTo>
                    <a:pt x="207" y="256"/>
                  </a:lnTo>
                  <a:lnTo>
                    <a:pt x="211" y="252"/>
                  </a:lnTo>
                  <a:lnTo>
                    <a:pt x="211" y="249"/>
                  </a:lnTo>
                  <a:lnTo>
                    <a:pt x="207" y="241"/>
                  </a:lnTo>
                  <a:lnTo>
                    <a:pt x="207" y="237"/>
                  </a:lnTo>
                  <a:lnTo>
                    <a:pt x="207" y="234"/>
                  </a:lnTo>
                  <a:lnTo>
                    <a:pt x="207" y="230"/>
                  </a:lnTo>
                  <a:lnTo>
                    <a:pt x="204" y="230"/>
                  </a:lnTo>
                  <a:lnTo>
                    <a:pt x="207" y="226"/>
                  </a:lnTo>
                  <a:lnTo>
                    <a:pt x="207" y="223"/>
                  </a:lnTo>
                  <a:lnTo>
                    <a:pt x="207" y="212"/>
                  </a:lnTo>
                  <a:lnTo>
                    <a:pt x="207" y="208"/>
                  </a:lnTo>
                  <a:lnTo>
                    <a:pt x="207" y="204"/>
                  </a:lnTo>
                  <a:lnTo>
                    <a:pt x="207" y="193"/>
                  </a:lnTo>
                  <a:lnTo>
                    <a:pt x="211" y="189"/>
                  </a:lnTo>
                  <a:lnTo>
                    <a:pt x="211" y="186"/>
                  </a:lnTo>
                  <a:lnTo>
                    <a:pt x="196" y="16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2" name="Freeform 185"/>
            <p:cNvSpPr>
              <a:spLocks/>
            </p:cNvSpPr>
            <p:nvPr/>
          </p:nvSpPr>
          <p:spPr bwMode="auto">
            <a:xfrm>
              <a:off x="2844273" y="3367677"/>
              <a:ext cx="262473" cy="266333"/>
            </a:xfrm>
            <a:custGeom>
              <a:avLst/>
              <a:gdLst>
                <a:gd name="T0" fmla="*/ 197 w 204"/>
                <a:gd name="T1" fmla="*/ 152 h 207"/>
                <a:gd name="T2" fmla="*/ 197 w 204"/>
                <a:gd name="T3" fmla="*/ 118 h 207"/>
                <a:gd name="T4" fmla="*/ 186 w 204"/>
                <a:gd name="T5" fmla="*/ 100 h 207"/>
                <a:gd name="T6" fmla="*/ 152 w 204"/>
                <a:gd name="T7" fmla="*/ 85 h 207"/>
                <a:gd name="T8" fmla="*/ 152 w 204"/>
                <a:gd name="T9" fmla="*/ 67 h 207"/>
                <a:gd name="T10" fmla="*/ 134 w 204"/>
                <a:gd name="T11" fmla="*/ 63 h 207"/>
                <a:gd name="T12" fmla="*/ 126 w 204"/>
                <a:gd name="T13" fmla="*/ 55 h 207"/>
                <a:gd name="T14" fmla="*/ 111 w 204"/>
                <a:gd name="T15" fmla="*/ 52 h 207"/>
                <a:gd name="T16" fmla="*/ 97 w 204"/>
                <a:gd name="T17" fmla="*/ 41 h 207"/>
                <a:gd name="T18" fmla="*/ 86 w 204"/>
                <a:gd name="T19" fmla="*/ 41 h 207"/>
                <a:gd name="T20" fmla="*/ 74 w 204"/>
                <a:gd name="T21" fmla="*/ 33 h 207"/>
                <a:gd name="T22" fmla="*/ 71 w 204"/>
                <a:gd name="T23" fmla="*/ 22 h 207"/>
                <a:gd name="T24" fmla="*/ 67 w 204"/>
                <a:gd name="T25" fmla="*/ 7 h 207"/>
                <a:gd name="T26" fmla="*/ 63 w 204"/>
                <a:gd name="T27" fmla="*/ 3 h 207"/>
                <a:gd name="T28" fmla="*/ 52 w 204"/>
                <a:gd name="T29" fmla="*/ 3 h 207"/>
                <a:gd name="T30" fmla="*/ 34 w 204"/>
                <a:gd name="T31" fmla="*/ 15 h 207"/>
                <a:gd name="T32" fmla="*/ 23 w 204"/>
                <a:gd name="T33" fmla="*/ 18 h 207"/>
                <a:gd name="T34" fmla="*/ 11 w 204"/>
                <a:gd name="T35" fmla="*/ 22 h 207"/>
                <a:gd name="T36" fmla="*/ 15 w 204"/>
                <a:gd name="T37" fmla="*/ 44 h 207"/>
                <a:gd name="T38" fmla="*/ 11 w 204"/>
                <a:gd name="T39" fmla="*/ 63 h 207"/>
                <a:gd name="T40" fmla="*/ 11 w 204"/>
                <a:gd name="T41" fmla="*/ 81 h 207"/>
                <a:gd name="T42" fmla="*/ 11 w 204"/>
                <a:gd name="T43" fmla="*/ 89 h 207"/>
                <a:gd name="T44" fmla="*/ 15 w 204"/>
                <a:gd name="T45" fmla="*/ 104 h 207"/>
                <a:gd name="T46" fmla="*/ 8 w 204"/>
                <a:gd name="T47" fmla="*/ 115 h 207"/>
                <a:gd name="T48" fmla="*/ 8 w 204"/>
                <a:gd name="T49" fmla="*/ 122 h 207"/>
                <a:gd name="T50" fmla="*/ 11 w 204"/>
                <a:gd name="T51" fmla="*/ 126 h 207"/>
                <a:gd name="T52" fmla="*/ 15 w 204"/>
                <a:gd name="T53" fmla="*/ 133 h 207"/>
                <a:gd name="T54" fmla="*/ 15 w 204"/>
                <a:gd name="T55" fmla="*/ 144 h 207"/>
                <a:gd name="T56" fmla="*/ 26 w 204"/>
                <a:gd name="T57" fmla="*/ 156 h 207"/>
                <a:gd name="T58" fmla="*/ 23 w 204"/>
                <a:gd name="T59" fmla="*/ 170 h 207"/>
                <a:gd name="T60" fmla="*/ 45 w 204"/>
                <a:gd name="T61" fmla="*/ 207 h 207"/>
                <a:gd name="T62" fmla="*/ 52 w 204"/>
                <a:gd name="T63" fmla="*/ 207 h 207"/>
                <a:gd name="T64" fmla="*/ 56 w 204"/>
                <a:gd name="T65" fmla="*/ 200 h 207"/>
                <a:gd name="T66" fmla="*/ 71 w 204"/>
                <a:gd name="T67" fmla="*/ 196 h 207"/>
                <a:gd name="T68" fmla="*/ 82 w 204"/>
                <a:gd name="T69" fmla="*/ 193 h 207"/>
                <a:gd name="T70" fmla="*/ 93 w 204"/>
                <a:gd name="T71" fmla="*/ 196 h 207"/>
                <a:gd name="T72" fmla="*/ 97 w 204"/>
                <a:gd name="T73" fmla="*/ 204 h 207"/>
                <a:gd name="T74" fmla="*/ 100 w 204"/>
                <a:gd name="T75" fmla="*/ 196 h 207"/>
                <a:gd name="T76" fmla="*/ 119 w 204"/>
                <a:gd name="T77" fmla="*/ 193 h 207"/>
                <a:gd name="T78" fmla="*/ 130 w 204"/>
                <a:gd name="T79" fmla="*/ 182 h 207"/>
                <a:gd name="T80" fmla="*/ 126 w 204"/>
                <a:gd name="T81" fmla="*/ 170 h 207"/>
                <a:gd name="T82" fmla="*/ 134 w 204"/>
                <a:gd name="T83" fmla="*/ 156 h 207"/>
                <a:gd name="T84" fmla="*/ 178 w 204"/>
                <a:gd name="T85" fmla="*/ 148 h 207"/>
                <a:gd name="T86" fmla="*/ 197 w 204"/>
                <a:gd name="T87" fmla="*/ 15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4" h="207">
                  <a:moveTo>
                    <a:pt x="197" y="159"/>
                  </a:moveTo>
                  <a:lnTo>
                    <a:pt x="197" y="156"/>
                  </a:lnTo>
                  <a:lnTo>
                    <a:pt x="197" y="152"/>
                  </a:lnTo>
                  <a:lnTo>
                    <a:pt x="204" y="137"/>
                  </a:lnTo>
                  <a:lnTo>
                    <a:pt x="204" y="133"/>
                  </a:lnTo>
                  <a:lnTo>
                    <a:pt x="197" y="118"/>
                  </a:lnTo>
                  <a:lnTo>
                    <a:pt x="186" y="115"/>
                  </a:lnTo>
                  <a:lnTo>
                    <a:pt x="189" y="111"/>
                  </a:lnTo>
                  <a:lnTo>
                    <a:pt x="186" y="100"/>
                  </a:lnTo>
                  <a:lnTo>
                    <a:pt x="156" y="100"/>
                  </a:lnTo>
                  <a:lnTo>
                    <a:pt x="156" y="92"/>
                  </a:lnTo>
                  <a:lnTo>
                    <a:pt x="152" y="85"/>
                  </a:lnTo>
                  <a:lnTo>
                    <a:pt x="152" y="81"/>
                  </a:lnTo>
                  <a:lnTo>
                    <a:pt x="152" y="74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45" y="63"/>
                  </a:lnTo>
                  <a:lnTo>
                    <a:pt x="134" y="63"/>
                  </a:lnTo>
                  <a:lnTo>
                    <a:pt x="130" y="59"/>
                  </a:lnTo>
                  <a:lnTo>
                    <a:pt x="126" y="59"/>
                  </a:lnTo>
                  <a:lnTo>
                    <a:pt x="126" y="55"/>
                  </a:lnTo>
                  <a:lnTo>
                    <a:pt x="123" y="55"/>
                  </a:lnTo>
                  <a:lnTo>
                    <a:pt x="115" y="52"/>
                  </a:lnTo>
                  <a:lnTo>
                    <a:pt x="111" y="52"/>
                  </a:lnTo>
                  <a:lnTo>
                    <a:pt x="108" y="48"/>
                  </a:lnTo>
                  <a:lnTo>
                    <a:pt x="104" y="48"/>
                  </a:lnTo>
                  <a:lnTo>
                    <a:pt x="97" y="41"/>
                  </a:lnTo>
                  <a:lnTo>
                    <a:pt x="89" y="44"/>
                  </a:lnTo>
                  <a:lnTo>
                    <a:pt x="89" y="44"/>
                  </a:lnTo>
                  <a:lnTo>
                    <a:pt x="86" y="41"/>
                  </a:lnTo>
                  <a:lnTo>
                    <a:pt x="78" y="41"/>
                  </a:lnTo>
                  <a:lnTo>
                    <a:pt x="74" y="37"/>
                  </a:lnTo>
                  <a:lnTo>
                    <a:pt x="74" y="33"/>
                  </a:lnTo>
                  <a:lnTo>
                    <a:pt x="71" y="33"/>
                  </a:lnTo>
                  <a:lnTo>
                    <a:pt x="67" y="26"/>
                  </a:lnTo>
                  <a:lnTo>
                    <a:pt x="71" y="22"/>
                  </a:lnTo>
                  <a:lnTo>
                    <a:pt x="67" y="15"/>
                  </a:lnTo>
                  <a:lnTo>
                    <a:pt x="71" y="11"/>
                  </a:lnTo>
                  <a:lnTo>
                    <a:pt x="67" y="7"/>
                  </a:lnTo>
                  <a:lnTo>
                    <a:pt x="67" y="3"/>
                  </a:lnTo>
                  <a:lnTo>
                    <a:pt x="67" y="0"/>
                  </a:lnTo>
                  <a:lnTo>
                    <a:pt x="63" y="3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5" y="3"/>
                  </a:lnTo>
                  <a:lnTo>
                    <a:pt x="37" y="11"/>
                  </a:lnTo>
                  <a:lnTo>
                    <a:pt x="34" y="15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19" y="18"/>
                  </a:lnTo>
                  <a:lnTo>
                    <a:pt x="15" y="22"/>
                  </a:lnTo>
                  <a:lnTo>
                    <a:pt x="11" y="22"/>
                  </a:lnTo>
                  <a:lnTo>
                    <a:pt x="0" y="22"/>
                  </a:lnTo>
                  <a:lnTo>
                    <a:pt x="15" y="41"/>
                  </a:lnTo>
                  <a:lnTo>
                    <a:pt x="15" y="44"/>
                  </a:lnTo>
                  <a:lnTo>
                    <a:pt x="11" y="48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11" y="67"/>
                  </a:lnTo>
                  <a:lnTo>
                    <a:pt x="11" y="78"/>
                  </a:lnTo>
                  <a:lnTo>
                    <a:pt x="11" y="81"/>
                  </a:lnTo>
                  <a:lnTo>
                    <a:pt x="8" y="85"/>
                  </a:lnTo>
                  <a:lnTo>
                    <a:pt x="11" y="85"/>
                  </a:lnTo>
                  <a:lnTo>
                    <a:pt x="11" y="89"/>
                  </a:lnTo>
                  <a:lnTo>
                    <a:pt x="11" y="92"/>
                  </a:lnTo>
                  <a:lnTo>
                    <a:pt x="11" y="96"/>
                  </a:lnTo>
                  <a:lnTo>
                    <a:pt x="15" y="104"/>
                  </a:lnTo>
                  <a:lnTo>
                    <a:pt x="15" y="107"/>
                  </a:lnTo>
                  <a:lnTo>
                    <a:pt x="11" y="111"/>
                  </a:lnTo>
                  <a:lnTo>
                    <a:pt x="8" y="115"/>
                  </a:lnTo>
                  <a:lnTo>
                    <a:pt x="4" y="118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11" y="126"/>
                  </a:lnTo>
                  <a:lnTo>
                    <a:pt x="11" y="130"/>
                  </a:lnTo>
                  <a:lnTo>
                    <a:pt x="15" y="130"/>
                  </a:lnTo>
                  <a:lnTo>
                    <a:pt x="15" y="133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5" y="144"/>
                  </a:lnTo>
                  <a:lnTo>
                    <a:pt x="19" y="148"/>
                  </a:lnTo>
                  <a:lnTo>
                    <a:pt x="26" y="152"/>
                  </a:lnTo>
                  <a:lnTo>
                    <a:pt x="26" y="156"/>
                  </a:lnTo>
                  <a:lnTo>
                    <a:pt x="26" y="159"/>
                  </a:lnTo>
                  <a:lnTo>
                    <a:pt x="26" y="163"/>
                  </a:lnTo>
                  <a:lnTo>
                    <a:pt x="23" y="170"/>
                  </a:lnTo>
                  <a:lnTo>
                    <a:pt x="23" y="174"/>
                  </a:lnTo>
                  <a:lnTo>
                    <a:pt x="34" y="178"/>
                  </a:lnTo>
                  <a:lnTo>
                    <a:pt x="45" y="207"/>
                  </a:lnTo>
                  <a:lnTo>
                    <a:pt x="49" y="207"/>
                  </a:lnTo>
                  <a:lnTo>
                    <a:pt x="49" y="207"/>
                  </a:lnTo>
                  <a:lnTo>
                    <a:pt x="52" y="207"/>
                  </a:lnTo>
                  <a:lnTo>
                    <a:pt x="52" y="207"/>
                  </a:lnTo>
                  <a:lnTo>
                    <a:pt x="56" y="204"/>
                  </a:lnTo>
                  <a:lnTo>
                    <a:pt x="56" y="200"/>
                  </a:lnTo>
                  <a:lnTo>
                    <a:pt x="63" y="193"/>
                  </a:lnTo>
                  <a:lnTo>
                    <a:pt x="67" y="193"/>
                  </a:lnTo>
                  <a:lnTo>
                    <a:pt x="71" y="196"/>
                  </a:lnTo>
                  <a:lnTo>
                    <a:pt x="78" y="193"/>
                  </a:lnTo>
                  <a:lnTo>
                    <a:pt x="78" y="193"/>
                  </a:lnTo>
                  <a:lnTo>
                    <a:pt x="82" y="193"/>
                  </a:lnTo>
                  <a:lnTo>
                    <a:pt x="89" y="193"/>
                  </a:lnTo>
                  <a:lnTo>
                    <a:pt x="93" y="193"/>
                  </a:lnTo>
                  <a:lnTo>
                    <a:pt x="93" y="196"/>
                  </a:lnTo>
                  <a:lnTo>
                    <a:pt x="97" y="204"/>
                  </a:lnTo>
                  <a:lnTo>
                    <a:pt x="97" y="204"/>
                  </a:lnTo>
                  <a:lnTo>
                    <a:pt x="97" y="204"/>
                  </a:lnTo>
                  <a:lnTo>
                    <a:pt x="97" y="200"/>
                  </a:lnTo>
                  <a:lnTo>
                    <a:pt x="100" y="200"/>
                  </a:lnTo>
                  <a:lnTo>
                    <a:pt x="100" y="196"/>
                  </a:lnTo>
                  <a:lnTo>
                    <a:pt x="104" y="193"/>
                  </a:lnTo>
                  <a:lnTo>
                    <a:pt x="111" y="193"/>
                  </a:lnTo>
                  <a:lnTo>
                    <a:pt x="119" y="193"/>
                  </a:lnTo>
                  <a:lnTo>
                    <a:pt x="123" y="196"/>
                  </a:lnTo>
                  <a:lnTo>
                    <a:pt x="126" y="189"/>
                  </a:lnTo>
                  <a:lnTo>
                    <a:pt x="130" y="182"/>
                  </a:lnTo>
                  <a:lnTo>
                    <a:pt x="130" y="178"/>
                  </a:lnTo>
                  <a:lnTo>
                    <a:pt x="130" y="174"/>
                  </a:lnTo>
                  <a:lnTo>
                    <a:pt x="126" y="170"/>
                  </a:lnTo>
                  <a:lnTo>
                    <a:pt x="134" y="163"/>
                  </a:lnTo>
                  <a:lnTo>
                    <a:pt x="134" y="159"/>
                  </a:lnTo>
                  <a:lnTo>
                    <a:pt x="134" y="156"/>
                  </a:lnTo>
                  <a:lnTo>
                    <a:pt x="137" y="156"/>
                  </a:lnTo>
                  <a:lnTo>
                    <a:pt x="160" y="148"/>
                  </a:lnTo>
                  <a:lnTo>
                    <a:pt x="178" y="148"/>
                  </a:lnTo>
                  <a:lnTo>
                    <a:pt x="189" y="156"/>
                  </a:lnTo>
                  <a:lnTo>
                    <a:pt x="193" y="156"/>
                  </a:lnTo>
                  <a:lnTo>
                    <a:pt x="197" y="15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3" name="Freeform 186"/>
            <p:cNvSpPr>
              <a:spLocks/>
            </p:cNvSpPr>
            <p:nvPr/>
          </p:nvSpPr>
          <p:spPr bwMode="auto">
            <a:xfrm>
              <a:off x="3002529" y="3558098"/>
              <a:ext cx="180128" cy="172409"/>
            </a:xfrm>
            <a:custGeom>
              <a:avLst/>
              <a:gdLst>
                <a:gd name="T0" fmla="*/ 3 w 140"/>
                <a:gd name="T1" fmla="*/ 41 h 134"/>
                <a:gd name="T2" fmla="*/ 7 w 140"/>
                <a:gd name="T3" fmla="*/ 30 h 134"/>
                <a:gd name="T4" fmla="*/ 3 w 140"/>
                <a:gd name="T5" fmla="*/ 22 h 134"/>
                <a:gd name="T6" fmla="*/ 11 w 140"/>
                <a:gd name="T7" fmla="*/ 11 h 134"/>
                <a:gd name="T8" fmla="*/ 14 w 140"/>
                <a:gd name="T9" fmla="*/ 8 h 134"/>
                <a:gd name="T10" fmla="*/ 55 w 140"/>
                <a:gd name="T11" fmla="*/ 0 h 134"/>
                <a:gd name="T12" fmla="*/ 70 w 140"/>
                <a:gd name="T13" fmla="*/ 8 h 134"/>
                <a:gd name="T14" fmla="*/ 74 w 140"/>
                <a:gd name="T15" fmla="*/ 15 h 134"/>
                <a:gd name="T16" fmla="*/ 77 w 140"/>
                <a:gd name="T17" fmla="*/ 22 h 134"/>
                <a:gd name="T18" fmla="*/ 77 w 140"/>
                <a:gd name="T19" fmla="*/ 37 h 134"/>
                <a:gd name="T20" fmla="*/ 77 w 140"/>
                <a:gd name="T21" fmla="*/ 41 h 134"/>
                <a:gd name="T22" fmla="*/ 85 w 140"/>
                <a:gd name="T23" fmla="*/ 45 h 134"/>
                <a:gd name="T24" fmla="*/ 96 w 140"/>
                <a:gd name="T25" fmla="*/ 45 h 134"/>
                <a:gd name="T26" fmla="*/ 107 w 140"/>
                <a:gd name="T27" fmla="*/ 45 h 134"/>
                <a:gd name="T28" fmla="*/ 114 w 140"/>
                <a:gd name="T29" fmla="*/ 48 h 134"/>
                <a:gd name="T30" fmla="*/ 122 w 140"/>
                <a:gd name="T31" fmla="*/ 67 h 134"/>
                <a:gd name="T32" fmla="*/ 125 w 140"/>
                <a:gd name="T33" fmla="*/ 74 h 134"/>
                <a:gd name="T34" fmla="*/ 137 w 140"/>
                <a:gd name="T35" fmla="*/ 71 h 134"/>
                <a:gd name="T36" fmla="*/ 140 w 140"/>
                <a:gd name="T37" fmla="*/ 74 h 134"/>
                <a:gd name="T38" fmla="*/ 140 w 140"/>
                <a:gd name="T39" fmla="*/ 93 h 134"/>
                <a:gd name="T40" fmla="*/ 137 w 140"/>
                <a:gd name="T41" fmla="*/ 93 h 134"/>
                <a:gd name="T42" fmla="*/ 137 w 140"/>
                <a:gd name="T43" fmla="*/ 97 h 134"/>
                <a:gd name="T44" fmla="*/ 137 w 140"/>
                <a:gd name="T45" fmla="*/ 100 h 134"/>
                <a:gd name="T46" fmla="*/ 137 w 140"/>
                <a:gd name="T47" fmla="*/ 104 h 134"/>
                <a:gd name="T48" fmla="*/ 133 w 140"/>
                <a:gd name="T49" fmla="*/ 111 h 134"/>
                <a:gd name="T50" fmla="*/ 129 w 140"/>
                <a:gd name="T51" fmla="*/ 119 h 134"/>
                <a:gd name="T52" fmla="*/ 122 w 140"/>
                <a:gd name="T53" fmla="*/ 126 h 134"/>
                <a:gd name="T54" fmla="*/ 114 w 140"/>
                <a:gd name="T55" fmla="*/ 130 h 134"/>
                <a:gd name="T56" fmla="*/ 111 w 140"/>
                <a:gd name="T57" fmla="*/ 134 h 134"/>
                <a:gd name="T58" fmla="*/ 107 w 140"/>
                <a:gd name="T59" fmla="*/ 134 h 134"/>
                <a:gd name="T60" fmla="*/ 96 w 140"/>
                <a:gd name="T61" fmla="*/ 130 h 134"/>
                <a:gd name="T62" fmla="*/ 74 w 140"/>
                <a:gd name="T63" fmla="*/ 130 h 134"/>
                <a:gd name="T64" fmla="*/ 74 w 140"/>
                <a:gd name="T65" fmla="*/ 126 h 134"/>
                <a:gd name="T66" fmla="*/ 81 w 140"/>
                <a:gd name="T67" fmla="*/ 115 h 134"/>
                <a:gd name="T68" fmla="*/ 81 w 140"/>
                <a:gd name="T69" fmla="*/ 111 h 134"/>
                <a:gd name="T70" fmla="*/ 85 w 140"/>
                <a:gd name="T71" fmla="*/ 104 h 134"/>
                <a:gd name="T72" fmla="*/ 85 w 140"/>
                <a:gd name="T73" fmla="*/ 97 h 134"/>
                <a:gd name="T74" fmla="*/ 77 w 140"/>
                <a:gd name="T75" fmla="*/ 89 h 134"/>
                <a:gd name="T76" fmla="*/ 59 w 140"/>
                <a:gd name="T77" fmla="*/ 85 h 134"/>
                <a:gd name="T78" fmla="*/ 48 w 140"/>
                <a:gd name="T79" fmla="*/ 82 h 134"/>
                <a:gd name="T80" fmla="*/ 33 w 140"/>
                <a:gd name="T81" fmla="*/ 74 h 134"/>
                <a:gd name="T82" fmla="*/ 25 w 140"/>
                <a:gd name="T83" fmla="*/ 67 h 134"/>
                <a:gd name="T84" fmla="*/ 11 w 140"/>
                <a:gd name="T85" fmla="*/ 59 h 134"/>
                <a:gd name="T86" fmla="*/ 3 w 140"/>
                <a:gd name="T87" fmla="*/ 52 h 134"/>
                <a:gd name="T88" fmla="*/ 0 w 140"/>
                <a:gd name="T89" fmla="*/ 4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0" h="134">
                  <a:moveTo>
                    <a:pt x="0" y="48"/>
                  </a:moveTo>
                  <a:lnTo>
                    <a:pt x="3" y="41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3" y="22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4" y="8"/>
                  </a:lnTo>
                  <a:lnTo>
                    <a:pt x="37" y="0"/>
                  </a:lnTo>
                  <a:lnTo>
                    <a:pt x="55" y="0"/>
                  </a:lnTo>
                  <a:lnTo>
                    <a:pt x="66" y="8"/>
                  </a:lnTo>
                  <a:lnTo>
                    <a:pt x="70" y="8"/>
                  </a:lnTo>
                  <a:lnTo>
                    <a:pt x="74" y="11"/>
                  </a:lnTo>
                  <a:lnTo>
                    <a:pt x="74" y="15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81" y="26"/>
                  </a:lnTo>
                  <a:lnTo>
                    <a:pt x="77" y="37"/>
                  </a:lnTo>
                  <a:lnTo>
                    <a:pt x="81" y="41"/>
                  </a:lnTo>
                  <a:lnTo>
                    <a:pt x="77" y="41"/>
                  </a:lnTo>
                  <a:lnTo>
                    <a:pt x="81" y="45"/>
                  </a:lnTo>
                  <a:lnTo>
                    <a:pt x="85" y="45"/>
                  </a:lnTo>
                  <a:lnTo>
                    <a:pt x="88" y="48"/>
                  </a:lnTo>
                  <a:lnTo>
                    <a:pt x="96" y="45"/>
                  </a:lnTo>
                  <a:lnTo>
                    <a:pt x="100" y="48"/>
                  </a:lnTo>
                  <a:lnTo>
                    <a:pt x="107" y="45"/>
                  </a:lnTo>
                  <a:lnTo>
                    <a:pt x="111" y="48"/>
                  </a:lnTo>
                  <a:lnTo>
                    <a:pt x="114" y="48"/>
                  </a:lnTo>
                  <a:lnTo>
                    <a:pt x="114" y="52"/>
                  </a:lnTo>
                  <a:lnTo>
                    <a:pt x="122" y="67"/>
                  </a:lnTo>
                  <a:lnTo>
                    <a:pt x="122" y="74"/>
                  </a:lnTo>
                  <a:lnTo>
                    <a:pt x="125" y="74"/>
                  </a:lnTo>
                  <a:lnTo>
                    <a:pt x="133" y="71"/>
                  </a:lnTo>
                  <a:lnTo>
                    <a:pt x="137" y="71"/>
                  </a:lnTo>
                  <a:lnTo>
                    <a:pt x="140" y="74"/>
                  </a:lnTo>
                  <a:lnTo>
                    <a:pt x="140" y="74"/>
                  </a:lnTo>
                  <a:lnTo>
                    <a:pt x="140" y="78"/>
                  </a:lnTo>
                  <a:lnTo>
                    <a:pt x="140" y="93"/>
                  </a:lnTo>
                  <a:lnTo>
                    <a:pt x="140" y="93"/>
                  </a:lnTo>
                  <a:lnTo>
                    <a:pt x="137" y="93"/>
                  </a:lnTo>
                  <a:lnTo>
                    <a:pt x="137" y="97"/>
                  </a:lnTo>
                  <a:lnTo>
                    <a:pt x="137" y="97"/>
                  </a:lnTo>
                  <a:lnTo>
                    <a:pt x="137" y="100"/>
                  </a:lnTo>
                  <a:lnTo>
                    <a:pt x="137" y="100"/>
                  </a:lnTo>
                  <a:lnTo>
                    <a:pt x="137" y="104"/>
                  </a:lnTo>
                  <a:lnTo>
                    <a:pt x="137" y="104"/>
                  </a:lnTo>
                  <a:lnTo>
                    <a:pt x="137" y="111"/>
                  </a:lnTo>
                  <a:lnTo>
                    <a:pt x="133" y="111"/>
                  </a:lnTo>
                  <a:lnTo>
                    <a:pt x="133" y="115"/>
                  </a:lnTo>
                  <a:lnTo>
                    <a:pt x="129" y="119"/>
                  </a:lnTo>
                  <a:lnTo>
                    <a:pt x="122" y="123"/>
                  </a:lnTo>
                  <a:lnTo>
                    <a:pt x="122" y="126"/>
                  </a:lnTo>
                  <a:lnTo>
                    <a:pt x="118" y="130"/>
                  </a:lnTo>
                  <a:lnTo>
                    <a:pt x="114" y="130"/>
                  </a:lnTo>
                  <a:lnTo>
                    <a:pt x="114" y="130"/>
                  </a:lnTo>
                  <a:lnTo>
                    <a:pt x="111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3" y="134"/>
                  </a:lnTo>
                  <a:lnTo>
                    <a:pt x="96" y="130"/>
                  </a:lnTo>
                  <a:lnTo>
                    <a:pt x="85" y="130"/>
                  </a:lnTo>
                  <a:lnTo>
                    <a:pt x="74" y="130"/>
                  </a:lnTo>
                  <a:lnTo>
                    <a:pt x="70" y="130"/>
                  </a:lnTo>
                  <a:lnTo>
                    <a:pt x="74" y="126"/>
                  </a:lnTo>
                  <a:lnTo>
                    <a:pt x="77" y="123"/>
                  </a:lnTo>
                  <a:lnTo>
                    <a:pt x="81" y="115"/>
                  </a:lnTo>
                  <a:lnTo>
                    <a:pt x="77" y="111"/>
                  </a:lnTo>
                  <a:lnTo>
                    <a:pt x="81" y="111"/>
                  </a:lnTo>
                  <a:lnTo>
                    <a:pt x="85" y="108"/>
                  </a:lnTo>
                  <a:lnTo>
                    <a:pt x="85" y="104"/>
                  </a:lnTo>
                  <a:lnTo>
                    <a:pt x="88" y="100"/>
                  </a:lnTo>
                  <a:lnTo>
                    <a:pt x="85" y="97"/>
                  </a:lnTo>
                  <a:lnTo>
                    <a:pt x="81" y="97"/>
                  </a:lnTo>
                  <a:lnTo>
                    <a:pt x="77" y="89"/>
                  </a:lnTo>
                  <a:lnTo>
                    <a:pt x="66" y="89"/>
                  </a:lnTo>
                  <a:lnTo>
                    <a:pt x="59" y="85"/>
                  </a:lnTo>
                  <a:lnTo>
                    <a:pt x="51" y="82"/>
                  </a:lnTo>
                  <a:lnTo>
                    <a:pt x="48" y="82"/>
                  </a:lnTo>
                  <a:lnTo>
                    <a:pt x="44" y="78"/>
                  </a:lnTo>
                  <a:lnTo>
                    <a:pt x="33" y="74"/>
                  </a:lnTo>
                  <a:lnTo>
                    <a:pt x="29" y="71"/>
                  </a:lnTo>
                  <a:lnTo>
                    <a:pt x="25" y="67"/>
                  </a:lnTo>
                  <a:lnTo>
                    <a:pt x="22" y="67"/>
                  </a:lnTo>
                  <a:lnTo>
                    <a:pt x="11" y="59"/>
                  </a:lnTo>
                  <a:lnTo>
                    <a:pt x="7" y="52"/>
                  </a:lnTo>
                  <a:lnTo>
                    <a:pt x="3" y="52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4" name="Freeform 187"/>
            <p:cNvSpPr>
              <a:spLocks/>
            </p:cNvSpPr>
            <p:nvPr/>
          </p:nvSpPr>
          <p:spPr bwMode="auto">
            <a:xfrm>
              <a:off x="3111893" y="3781972"/>
              <a:ext cx="109364" cy="110650"/>
            </a:xfrm>
            <a:custGeom>
              <a:avLst/>
              <a:gdLst>
                <a:gd name="T0" fmla="*/ 11 w 85"/>
                <a:gd name="T1" fmla="*/ 0 h 86"/>
                <a:gd name="T2" fmla="*/ 22 w 85"/>
                <a:gd name="T3" fmla="*/ 0 h 86"/>
                <a:gd name="T4" fmla="*/ 29 w 85"/>
                <a:gd name="T5" fmla="*/ 8 h 86"/>
                <a:gd name="T6" fmla="*/ 37 w 85"/>
                <a:gd name="T7" fmla="*/ 12 h 86"/>
                <a:gd name="T8" fmla="*/ 40 w 85"/>
                <a:gd name="T9" fmla="*/ 19 h 86"/>
                <a:gd name="T10" fmla="*/ 44 w 85"/>
                <a:gd name="T11" fmla="*/ 15 h 86"/>
                <a:gd name="T12" fmla="*/ 55 w 85"/>
                <a:gd name="T13" fmla="*/ 23 h 86"/>
                <a:gd name="T14" fmla="*/ 63 w 85"/>
                <a:gd name="T15" fmla="*/ 26 h 86"/>
                <a:gd name="T16" fmla="*/ 66 w 85"/>
                <a:gd name="T17" fmla="*/ 30 h 86"/>
                <a:gd name="T18" fmla="*/ 74 w 85"/>
                <a:gd name="T19" fmla="*/ 38 h 86"/>
                <a:gd name="T20" fmla="*/ 81 w 85"/>
                <a:gd name="T21" fmla="*/ 45 h 86"/>
                <a:gd name="T22" fmla="*/ 77 w 85"/>
                <a:gd name="T23" fmla="*/ 52 h 86"/>
                <a:gd name="T24" fmla="*/ 81 w 85"/>
                <a:gd name="T25" fmla="*/ 60 h 86"/>
                <a:gd name="T26" fmla="*/ 85 w 85"/>
                <a:gd name="T27" fmla="*/ 64 h 86"/>
                <a:gd name="T28" fmla="*/ 85 w 85"/>
                <a:gd name="T29" fmla="*/ 64 h 86"/>
                <a:gd name="T30" fmla="*/ 81 w 85"/>
                <a:gd name="T31" fmla="*/ 71 h 86"/>
                <a:gd name="T32" fmla="*/ 77 w 85"/>
                <a:gd name="T33" fmla="*/ 75 h 86"/>
                <a:gd name="T34" fmla="*/ 74 w 85"/>
                <a:gd name="T35" fmla="*/ 78 h 86"/>
                <a:gd name="T36" fmla="*/ 66 w 85"/>
                <a:gd name="T37" fmla="*/ 82 h 86"/>
                <a:gd name="T38" fmla="*/ 63 w 85"/>
                <a:gd name="T39" fmla="*/ 82 h 86"/>
                <a:gd name="T40" fmla="*/ 63 w 85"/>
                <a:gd name="T41" fmla="*/ 86 h 86"/>
                <a:gd name="T42" fmla="*/ 55 w 85"/>
                <a:gd name="T43" fmla="*/ 86 h 86"/>
                <a:gd name="T44" fmla="*/ 52 w 85"/>
                <a:gd name="T45" fmla="*/ 86 h 86"/>
                <a:gd name="T46" fmla="*/ 44 w 85"/>
                <a:gd name="T47" fmla="*/ 86 h 86"/>
                <a:gd name="T48" fmla="*/ 37 w 85"/>
                <a:gd name="T49" fmla="*/ 86 h 86"/>
                <a:gd name="T50" fmla="*/ 37 w 85"/>
                <a:gd name="T51" fmla="*/ 82 h 86"/>
                <a:gd name="T52" fmla="*/ 33 w 85"/>
                <a:gd name="T53" fmla="*/ 82 h 86"/>
                <a:gd name="T54" fmla="*/ 29 w 85"/>
                <a:gd name="T55" fmla="*/ 78 h 86"/>
                <a:gd name="T56" fmla="*/ 18 w 85"/>
                <a:gd name="T57" fmla="*/ 78 h 86"/>
                <a:gd name="T58" fmla="*/ 11 w 85"/>
                <a:gd name="T59" fmla="*/ 75 h 86"/>
                <a:gd name="T60" fmla="*/ 3 w 85"/>
                <a:gd name="T61" fmla="*/ 67 h 86"/>
                <a:gd name="T62" fmla="*/ 0 w 85"/>
                <a:gd name="T63" fmla="*/ 56 h 86"/>
                <a:gd name="T64" fmla="*/ 3 w 85"/>
                <a:gd name="T65" fmla="*/ 56 h 86"/>
                <a:gd name="T66" fmla="*/ 3 w 85"/>
                <a:gd name="T67" fmla="*/ 52 h 86"/>
                <a:gd name="T68" fmla="*/ 3 w 85"/>
                <a:gd name="T69" fmla="*/ 41 h 86"/>
                <a:gd name="T70" fmla="*/ 3 w 85"/>
                <a:gd name="T71" fmla="*/ 34 h 86"/>
                <a:gd name="T72" fmla="*/ 3 w 85"/>
                <a:gd name="T73" fmla="*/ 26 h 86"/>
                <a:gd name="T74" fmla="*/ 7 w 85"/>
                <a:gd name="T75" fmla="*/ 19 h 86"/>
                <a:gd name="T76" fmla="*/ 7 w 85"/>
                <a:gd name="T77" fmla="*/ 15 h 86"/>
                <a:gd name="T78" fmla="*/ 7 w 85"/>
                <a:gd name="T79" fmla="*/ 8 h 86"/>
                <a:gd name="T80" fmla="*/ 11 w 85"/>
                <a:gd name="T8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5" h="86">
                  <a:moveTo>
                    <a:pt x="11" y="0"/>
                  </a:moveTo>
                  <a:lnTo>
                    <a:pt x="11" y="0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9" y="8"/>
                  </a:lnTo>
                  <a:lnTo>
                    <a:pt x="33" y="8"/>
                  </a:lnTo>
                  <a:lnTo>
                    <a:pt x="37" y="12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8" y="23"/>
                  </a:lnTo>
                  <a:lnTo>
                    <a:pt x="55" y="23"/>
                  </a:lnTo>
                  <a:lnTo>
                    <a:pt x="59" y="23"/>
                  </a:lnTo>
                  <a:lnTo>
                    <a:pt x="63" y="26"/>
                  </a:lnTo>
                  <a:lnTo>
                    <a:pt x="63" y="30"/>
                  </a:lnTo>
                  <a:lnTo>
                    <a:pt x="66" y="30"/>
                  </a:lnTo>
                  <a:lnTo>
                    <a:pt x="70" y="34"/>
                  </a:lnTo>
                  <a:lnTo>
                    <a:pt x="74" y="38"/>
                  </a:lnTo>
                  <a:lnTo>
                    <a:pt x="77" y="41"/>
                  </a:lnTo>
                  <a:lnTo>
                    <a:pt x="81" y="45"/>
                  </a:lnTo>
                  <a:lnTo>
                    <a:pt x="81" y="49"/>
                  </a:lnTo>
                  <a:lnTo>
                    <a:pt x="77" y="52"/>
                  </a:lnTo>
                  <a:lnTo>
                    <a:pt x="81" y="56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1" y="67"/>
                  </a:lnTo>
                  <a:lnTo>
                    <a:pt x="81" y="71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4" y="78"/>
                  </a:lnTo>
                  <a:lnTo>
                    <a:pt x="70" y="82"/>
                  </a:lnTo>
                  <a:lnTo>
                    <a:pt x="66" y="82"/>
                  </a:lnTo>
                  <a:lnTo>
                    <a:pt x="63" y="82"/>
                  </a:lnTo>
                  <a:lnTo>
                    <a:pt x="63" y="82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59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2" y="86"/>
                  </a:lnTo>
                  <a:lnTo>
                    <a:pt x="48" y="82"/>
                  </a:lnTo>
                  <a:lnTo>
                    <a:pt x="44" y="86"/>
                  </a:lnTo>
                  <a:lnTo>
                    <a:pt x="40" y="86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3" y="82"/>
                  </a:lnTo>
                  <a:lnTo>
                    <a:pt x="33" y="82"/>
                  </a:lnTo>
                  <a:lnTo>
                    <a:pt x="29" y="78"/>
                  </a:lnTo>
                  <a:lnTo>
                    <a:pt x="26" y="78"/>
                  </a:lnTo>
                  <a:lnTo>
                    <a:pt x="18" y="78"/>
                  </a:lnTo>
                  <a:lnTo>
                    <a:pt x="15" y="78"/>
                  </a:lnTo>
                  <a:lnTo>
                    <a:pt x="11" y="75"/>
                  </a:lnTo>
                  <a:lnTo>
                    <a:pt x="7" y="75"/>
                  </a:lnTo>
                  <a:lnTo>
                    <a:pt x="3" y="67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3" y="56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45"/>
                  </a:lnTo>
                  <a:lnTo>
                    <a:pt x="3" y="41"/>
                  </a:lnTo>
                  <a:lnTo>
                    <a:pt x="3" y="38"/>
                  </a:lnTo>
                  <a:lnTo>
                    <a:pt x="3" y="34"/>
                  </a:lnTo>
                  <a:lnTo>
                    <a:pt x="3" y="30"/>
                  </a:lnTo>
                  <a:lnTo>
                    <a:pt x="3" y="26"/>
                  </a:lnTo>
                  <a:lnTo>
                    <a:pt x="7" y="26"/>
                  </a:lnTo>
                  <a:lnTo>
                    <a:pt x="7" y="19"/>
                  </a:lnTo>
                  <a:lnTo>
                    <a:pt x="3" y="15"/>
                  </a:lnTo>
                  <a:lnTo>
                    <a:pt x="7" y="15"/>
                  </a:lnTo>
                  <a:lnTo>
                    <a:pt x="3" y="8"/>
                  </a:lnTo>
                  <a:lnTo>
                    <a:pt x="7" y="8"/>
                  </a:lnTo>
                  <a:lnTo>
                    <a:pt x="11" y="4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5" name="Freeform 188"/>
            <p:cNvSpPr>
              <a:spLocks noEditPoints="1"/>
            </p:cNvSpPr>
            <p:nvPr/>
          </p:nvSpPr>
          <p:spPr bwMode="auto">
            <a:xfrm>
              <a:off x="2858428" y="3615997"/>
              <a:ext cx="338384" cy="791278"/>
            </a:xfrm>
            <a:custGeom>
              <a:avLst/>
              <a:gdLst>
                <a:gd name="T0" fmla="*/ 67 w 263"/>
                <a:gd name="T1" fmla="*/ 0 h 615"/>
                <a:gd name="T2" fmla="*/ 86 w 263"/>
                <a:gd name="T3" fmla="*/ 7 h 615"/>
                <a:gd name="T4" fmla="*/ 119 w 263"/>
                <a:gd name="T5" fmla="*/ 7 h 615"/>
                <a:gd name="T6" fmla="*/ 163 w 263"/>
                <a:gd name="T7" fmla="*/ 37 h 615"/>
                <a:gd name="T8" fmla="*/ 197 w 263"/>
                <a:gd name="T9" fmla="*/ 63 h 615"/>
                <a:gd name="T10" fmla="*/ 197 w 263"/>
                <a:gd name="T11" fmla="*/ 85 h 615"/>
                <a:gd name="T12" fmla="*/ 230 w 263"/>
                <a:gd name="T13" fmla="*/ 85 h 615"/>
                <a:gd name="T14" fmla="*/ 249 w 263"/>
                <a:gd name="T15" fmla="*/ 59 h 615"/>
                <a:gd name="T16" fmla="*/ 263 w 263"/>
                <a:gd name="T17" fmla="*/ 78 h 615"/>
                <a:gd name="T18" fmla="*/ 245 w 263"/>
                <a:gd name="T19" fmla="*/ 92 h 615"/>
                <a:gd name="T20" fmla="*/ 223 w 263"/>
                <a:gd name="T21" fmla="*/ 107 h 615"/>
                <a:gd name="T22" fmla="*/ 208 w 263"/>
                <a:gd name="T23" fmla="*/ 129 h 615"/>
                <a:gd name="T24" fmla="*/ 200 w 263"/>
                <a:gd name="T25" fmla="*/ 155 h 615"/>
                <a:gd name="T26" fmla="*/ 200 w 263"/>
                <a:gd name="T27" fmla="*/ 185 h 615"/>
                <a:gd name="T28" fmla="*/ 200 w 263"/>
                <a:gd name="T29" fmla="*/ 204 h 615"/>
                <a:gd name="T30" fmla="*/ 219 w 263"/>
                <a:gd name="T31" fmla="*/ 233 h 615"/>
                <a:gd name="T32" fmla="*/ 234 w 263"/>
                <a:gd name="T33" fmla="*/ 248 h 615"/>
                <a:gd name="T34" fmla="*/ 226 w 263"/>
                <a:gd name="T35" fmla="*/ 270 h 615"/>
                <a:gd name="T36" fmla="*/ 178 w 263"/>
                <a:gd name="T37" fmla="*/ 285 h 615"/>
                <a:gd name="T38" fmla="*/ 152 w 263"/>
                <a:gd name="T39" fmla="*/ 282 h 615"/>
                <a:gd name="T40" fmla="*/ 156 w 263"/>
                <a:gd name="T41" fmla="*/ 300 h 615"/>
                <a:gd name="T42" fmla="*/ 156 w 263"/>
                <a:gd name="T43" fmla="*/ 315 h 615"/>
                <a:gd name="T44" fmla="*/ 137 w 263"/>
                <a:gd name="T45" fmla="*/ 330 h 615"/>
                <a:gd name="T46" fmla="*/ 112 w 263"/>
                <a:gd name="T47" fmla="*/ 326 h 615"/>
                <a:gd name="T48" fmla="*/ 126 w 263"/>
                <a:gd name="T49" fmla="*/ 348 h 615"/>
                <a:gd name="T50" fmla="*/ 130 w 263"/>
                <a:gd name="T51" fmla="*/ 348 h 615"/>
                <a:gd name="T52" fmla="*/ 141 w 263"/>
                <a:gd name="T53" fmla="*/ 359 h 615"/>
                <a:gd name="T54" fmla="*/ 123 w 263"/>
                <a:gd name="T55" fmla="*/ 356 h 615"/>
                <a:gd name="T56" fmla="*/ 119 w 263"/>
                <a:gd name="T57" fmla="*/ 371 h 615"/>
                <a:gd name="T58" fmla="*/ 119 w 263"/>
                <a:gd name="T59" fmla="*/ 389 h 615"/>
                <a:gd name="T60" fmla="*/ 119 w 263"/>
                <a:gd name="T61" fmla="*/ 404 h 615"/>
                <a:gd name="T62" fmla="*/ 97 w 263"/>
                <a:gd name="T63" fmla="*/ 415 h 615"/>
                <a:gd name="T64" fmla="*/ 93 w 263"/>
                <a:gd name="T65" fmla="*/ 434 h 615"/>
                <a:gd name="T66" fmla="*/ 123 w 263"/>
                <a:gd name="T67" fmla="*/ 449 h 615"/>
                <a:gd name="T68" fmla="*/ 126 w 263"/>
                <a:gd name="T69" fmla="*/ 463 h 615"/>
                <a:gd name="T70" fmla="*/ 115 w 263"/>
                <a:gd name="T71" fmla="*/ 478 h 615"/>
                <a:gd name="T72" fmla="*/ 104 w 263"/>
                <a:gd name="T73" fmla="*/ 493 h 615"/>
                <a:gd name="T74" fmla="*/ 93 w 263"/>
                <a:gd name="T75" fmla="*/ 504 h 615"/>
                <a:gd name="T76" fmla="*/ 89 w 263"/>
                <a:gd name="T77" fmla="*/ 526 h 615"/>
                <a:gd name="T78" fmla="*/ 97 w 263"/>
                <a:gd name="T79" fmla="*/ 545 h 615"/>
                <a:gd name="T80" fmla="*/ 97 w 263"/>
                <a:gd name="T81" fmla="*/ 552 h 615"/>
                <a:gd name="T82" fmla="*/ 45 w 263"/>
                <a:gd name="T83" fmla="*/ 538 h 615"/>
                <a:gd name="T84" fmla="*/ 19 w 263"/>
                <a:gd name="T85" fmla="*/ 515 h 615"/>
                <a:gd name="T86" fmla="*/ 30 w 263"/>
                <a:gd name="T87" fmla="*/ 460 h 615"/>
                <a:gd name="T88" fmla="*/ 26 w 263"/>
                <a:gd name="T89" fmla="*/ 423 h 615"/>
                <a:gd name="T90" fmla="*/ 15 w 263"/>
                <a:gd name="T91" fmla="*/ 400 h 615"/>
                <a:gd name="T92" fmla="*/ 15 w 263"/>
                <a:gd name="T93" fmla="*/ 382 h 615"/>
                <a:gd name="T94" fmla="*/ 12 w 263"/>
                <a:gd name="T95" fmla="*/ 345 h 615"/>
                <a:gd name="T96" fmla="*/ 12 w 263"/>
                <a:gd name="T97" fmla="*/ 293 h 615"/>
                <a:gd name="T98" fmla="*/ 15 w 263"/>
                <a:gd name="T99" fmla="*/ 241 h 615"/>
                <a:gd name="T100" fmla="*/ 19 w 263"/>
                <a:gd name="T101" fmla="*/ 204 h 615"/>
                <a:gd name="T102" fmla="*/ 0 w 263"/>
                <a:gd name="T103" fmla="*/ 155 h 615"/>
                <a:gd name="T104" fmla="*/ 8 w 263"/>
                <a:gd name="T105" fmla="*/ 115 h 615"/>
                <a:gd name="T106" fmla="*/ 26 w 263"/>
                <a:gd name="T107" fmla="*/ 78 h 615"/>
                <a:gd name="T108" fmla="*/ 23 w 263"/>
                <a:gd name="T109" fmla="*/ 52 h 615"/>
                <a:gd name="T110" fmla="*/ 178 w 263"/>
                <a:gd name="T111" fmla="*/ 608 h 615"/>
                <a:gd name="T112" fmla="*/ 178 w 263"/>
                <a:gd name="T113" fmla="*/ 608 h 615"/>
                <a:gd name="T114" fmla="*/ 108 w 263"/>
                <a:gd name="T115" fmla="*/ 575 h 615"/>
                <a:gd name="T116" fmla="*/ 119 w 263"/>
                <a:gd name="T117" fmla="*/ 586 h 615"/>
                <a:gd name="T118" fmla="*/ 156 w 263"/>
                <a:gd name="T119" fmla="*/ 604 h 615"/>
                <a:gd name="T120" fmla="*/ 156 w 263"/>
                <a:gd name="T121" fmla="*/ 612 h 615"/>
                <a:gd name="T122" fmla="*/ 119 w 263"/>
                <a:gd name="T123" fmla="*/ 612 h 615"/>
                <a:gd name="T124" fmla="*/ 123 w 263"/>
                <a:gd name="T125" fmla="*/ 604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3" h="615">
                  <a:moveTo>
                    <a:pt x="41" y="14"/>
                  </a:moveTo>
                  <a:lnTo>
                    <a:pt x="45" y="11"/>
                  </a:lnTo>
                  <a:lnTo>
                    <a:pt x="45" y="7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0" y="3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3"/>
                  </a:lnTo>
                  <a:lnTo>
                    <a:pt x="86" y="11"/>
                  </a:lnTo>
                  <a:lnTo>
                    <a:pt x="86" y="11"/>
                  </a:lnTo>
                  <a:lnTo>
                    <a:pt x="86" y="11"/>
                  </a:lnTo>
                  <a:lnTo>
                    <a:pt x="86" y="7"/>
                  </a:lnTo>
                  <a:lnTo>
                    <a:pt x="89" y="7"/>
                  </a:lnTo>
                  <a:lnTo>
                    <a:pt x="89" y="3"/>
                  </a:lnTo>
                  <a:lnTo>
                    <a:pt x="93" y="0"/>
                  </a:lnTo>
                  <a:lnTo>
                    <a:pt x="100" y="0"/>
                  </a:lnTo>
                  <a:lnTo>
                    <a:pt x="108" y="0"/>
                  </a:lnTo>
                  <a:lnTo>
                    <a:pt x="112" y="3"/>
                  </a:lnTo>
                  <a:lnTo>
                    <a:pt x="115" y="7"/>
                  </a:lnTo>
                  <a:lnTo>
                    <a:pt x="119" y="7"/>
                  </a:lnTo>
                  <a:lnTo>
                    <a:pt x="123" y="14"/>
                  </a:lnTo>
                  <a:lnTo>
                    <a:pt x="134" y="22"/>
                  </a:lnTo>
                  <a:lnTo>
                    <a:pt x="137" y="22"/>
                  </a:lnTo>
                  <a:lnTo>
                    <a:pt x="141" y="26"/>
                  </a:lnTo>
                  <a:lnTo>
                    <a:pt x="145" y="29"/>
                  </a:lnTo>
                  <a:lnTo>
                    <a:pt x="156" y="33"/>
                  </a:lnTo>
                  <a:lnTo>
                    <a:pt x="160" y="37"/>
                  </a:lnTo>
                  <a:lnTo>
                    <a:pt x="163" y="37"/>
                  </a:lnTo>
                  <a:lnTo>
                    <a:pt x="171" y="40"/>
                  </a:lnTo>
                  <a:lnTo>
                    <a:pt x="178" y="44"/>
                  </a:lnTo>
                  <a:lnTo>
                    <a:pt x="189" y="44"/>
                  </a:lnTo>
                  <a:lnTo>
                    <a:pt x="193" y="52"/>
                  </a:lnTo>
                  <a:lnTo>
                    <a:pt x="197" y="52"/>
                  </a:lnTo>
                  <a:lnTo>
                    <a:pt x="200" y="55"/>
                  </a:lnTo>
                  <a:lnTo>
                    <a:pt x="197" y="59"/>
                  </a:lnTo>
                  <a:lnTo>
                    <a:pt x="197" y="63"/>
                  </a:lnTo>
                  <a:lnTo>
                    <a:pt x="193" y="66"/>
                  </a:lnTo>
                  <a:lnTo>
                    <a:pt x="189" y="66"/>
                  </a:lnTo>
                  <a:lnTo>
                    <a:pt x="193" y="70"/>
                  </a:lnTo>
                  <a:lnTo>
                    <a:pt x="189" y="78"/>
                  </a:lnTo>
                  <a:lnTo>
                    <a:pt x="186" y="81"/>
                  </a:lnTo>
                  <a:lnTo>
                    <a:pt x="182" y="85"/>
                  </a:lnTo>
                  <a:lnTo>
                    <a:pt x="186" y="85"/>
                  </a:lnTo>
                  <a:lnTo>
                    <a:pt x="197" y="85"/>
                  </a:lnTo>
                  <a:lnTo>
                    <a:pt x="208" y="85"/>
                  </a:lnTo>
                  <a:lnTo>
                    <a:pt x="215" y="89"/>
                  </a:lnTo>
                  <a:lnTo>
                    <a:pt x="219" y="89"/>
                  </a:lnTo>
                  <a:lnTo>
                    <a:pt x="219" y="89"/>
                  </a:lnTo>
                  <a:lnTo>
                    <a:pt x="223" y="89"/>
                  </a:lnTo>
                  <a:lnTo>
                    <a:pt x="226" y="85"/>
                  </a:lnTo>
                  <a:lnTo>
                    <a:pt x="226" y="85"/>
                  </a:lnTo>
                  <a:lnTo>
                    <a:pt x="230" y="85"/>
                  </a:lnTo>
                  <a:lnTo>
                    <a:pt x="234" y="81"/>
                  </a:lnTo>
                  <a:lnTo>
                    <a:pt x="234" y="78"/>
                  </a:lnTo>
                  <a:lnTo>
                    <a:pt x="241" y="74"/>
                  </a:lnTo>
                  <a:lnTo>
                    <a:pt x="245" y="70"/>
                  </a:lnTo>
                  <a:lnTo>
                    <a:pt x="245" y="66"/>
                  </a:lnTo>
                  <a:lnTo>
                    <a:pt x="249" y="66"/>
                  </a:lnTo>
                  <a:lnTo>
                    <a:pt x="249" y="59"/>
                  </a:lnTo>
                  <a:lnTo>
                    <a:pt x="249" y="59"/>
                  </a:lnTo>
                  <a:lnTo>
                    <a:pt x="249" y="55"/>
                  </a:lnTo>
                  <a:lnTo>
                    <a:pt x="252" y="52"/>
                  </a:lnTo>
                  <a:lnTo>
                    <a:pt x="260" y="52"/>
                  </a:lnTo>
                  <a:lnTo>
                    <a:pt x="260" y="55"/>
                  </a:lnTo>
                  <a:lnTo>
                    <a:pt x="263" y="63"/>
                  </a:lnTo>
                  <a:lnTo>
                    <a:pt x="263" y="66"/>
                  </a:lnTo>
                  <a:lnTo>
                    <a:pt x="263" y="74"/>
                  </a:lnTo>
                  <a:lnTo>
                    <a:pt x="263" y="78"/>
                  </a:lnTo>
                  <a:lnTo>
                    <a:pt x="263" y="81"/>
                  </a:lnTo>
                  <a:lnTo>
                    <a:pt x="260" y="81"/>
                  </a:lnTo>
                  <a:lnTo>
                    <a:pt x="256" y="81"/>
                  </a:lnTo>
                  <a:lnTo>
                    <a:pt x="256" y="85"/>
                  </a:lnTo>
                  <a:lnTo>
                    <a:pt x="252" y="85"/>
                  </a:lnTo>
                  <a:lnTo>
                    <a:pt x="252" y="85"/>
                  </a:lnTo>
                  <a:lnTo>
                    <a:pt x="245" y="89"/>
                  </a:lnTo>
                  <a:lnTo>
                    <a:pt x="245" y="92"/>
                  </a:lnTo>
                  <a:lnTo>
                    <a:pt x="241" y="92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4" y="100"/>
                  </a:lnTo>
                  <a:lnTo>
                    <a:pt x="230" y="100"/>
                  </a:lnTo>
                  <a:lnTo>
                    <a:pt x="230" y="100"/>
                  </a:lnTo>
                  <a:lnTo>
                    <a:pt x="223" y="107"/>
                  </a:lnTo>
                  <a:lnTo>
                    <a:pt x="223" y="107"/>
                  </a:lnTo>
                  <a:lnTo>
                    <a:pt x="223" y="111"/>
                  </a:lnTo>
                  <a:lnTo>
                    <a:pt x="219" y="111"/>
                  </a:lnTo>
                  <a:lnTo>
                    <a:pt x="219" y="115"/>
                  </a:lnTo>
                  <a:lnTo>
                    <a:pt x="215" y="118"/>
                  </a:lnTo>
                  <a:lnTo>
                    <a:pt x="212" y="122"/>
                  </a:lnTo>
                  <a:lnTo>
                    <a:pt x="212" y="126"/>
                  </a:lnTo>
                  <a:lnTo>
                    <a:pt x="212" y="129"/>
                  </a:lnTo>
                  <a:lnTo>
                    <a:pt x="208" y="129"/>
                  </a:lnTo>
                  <a:lnTo>
                    <a:pt x="208" y="133"/>
                  </a:lnTo>
                  <a:lnTo>
                    <a:pt x="204" y="137"/>
                  </a:lnTo>
                  <a:lnTo>
                    <a:pt x="200" y="137"/>
                  </a:lnTo>
                  <a:lnTo>
                    <a:pt x="204" y="144"/>
                  </a:lnTo>
                  <a:lnTo>
                    <a:pt x="200" y="144"/>
                  </a:lnTo>
                  <a:lnTo>
                    <a:pt x="204" y="148"/>
                  </a:lnTo>
                  <a:lnTo>
                    <a:pt x="204" y="155"/>
                  </a:lnTo>
                  <a:lnTo>
                    <a:pt x="200" y="155"/>
                  </a:lnTo>
                  <a:lnTo>
                    <a:pt x="200" y="159"/>
                  </a:lnTo>
                  <a:lnTo>
                    <a:pt x="200" y="163"/>
                  </a:lnTo>
                  <a:lnTo>
                    <a:pt x="200" y="167"/>
                  </a:lnTo>
                  <a:lnTo>
                    <a:pt x="200" y="170"/>
                  </a:lnTo>
                  <a:lnTo>
                    <a:pt x="200" y="174"/>
                  </a:lnTo>
                  <a:lnTo>
                    <a:pt x="200" y="181"/>
                  </a:lnTo>
                  <a:lnTo>
                    <a:pt x="200" y="181"/>
                  </a:lnTo>
                  <a:lnTo>
                    <a:pt x="200" y="185"/>
                  </a:lnTo>
                  <a:lnTo>
                    <a:pt x="197" y="185"/>
                  </a:lnTo>
                  <a:lnTo>
                    <a:pt x="197" y="185"/>
                  </a:lnTo>
                  <a:lnTo>
                    <a:pt x="197" y="185"/>
                  </a:lnTo>
                  <a:lnTo>
                    <a:pt x="197" y="193"/>
                  </a:lnTo>
                  <a:lnTo>
                    <a:pt x="197" y="196"/>
                  </a:lnTo>
                  <a:lnTo>
                    <a:pt x="197" y="200"/>
                  </a:lnTo>
                  <a:lnTo>
                    <a:pt x="200" y="200"/>
                  </a:lnTo>
                  <a:lnTo>
                    <a:pt x="200" y="204"/>
                  </a:lnTo>
                  <a:lnTo>
                    <a:pt x="200" y="204"/>
                  </a:lnTo>
                  <a:lnTo>
                    <a:pt x="200" y="207"/>
                  </a:lnTo>
                  <a:lnTo>
                    <a:pt x="208" y="211"/>
                  </a:lnTo>
                  <a:lnTo>
                    <a:pt x="215" y="215"/>
                  </a:lnTo>
                  <a:lnTo>
                    <a:pt x="223" y="219"/>
                  </a:lnTo>
                  <a:lnTo>
                    <a:pt x="226" y="222"/>
                  </a:lnTo>
                  <a:lnTo>
                    <a:pt x="226" y="226"/>
                  </a:lnTo>
                  <a:lnTo>
                    <a:pt x="219" y="233"/>
                  </a:lnTo>
                  <a:lnTo>
                    <a:pt x="219" y="233"/>
                  </a:lnTo>
                  <a:lnTo>
                    <a:pt x="223" y="241"/>
                  </a:lnTo>
                  <a:lnTo>
                    <a:pt x="226" y="241"/>
                  </a:lnTo>
                  <a:lnTo>
                    <a:pt x="230" y="241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4" y="248"/>
                  </a:lnTo>
                  <a:lnTo>
                    <a:pt x="234" y="252"/>
                  </a:lnTo>
                  <a:lnTo>
                    <a:pt x="230" y="256"/>
                  </a:lnTo>
                  <a:lnTo>
                    <a:pt x="230" y="259"/>
                  </a:lnTo>
                  <a:lnTo>
                    <a:pt x="226" y="263"/>
                  </a:lnTo>
                  <a:lnTo>
                    <a:pt x="226" y="259"/>
                  </a:lnTo>
                  <a:lnTo>
                    <a:pt x="226" y="263"/>
                  </a:lnTo>
                  <a:lnTo>
                    <a:pt x="226" y="267"/>
                  </a:lnTo>
                  <a:lnTo>
                    <a:pt x="226" y="270"/>
                  </a:lnTo>
                  <a:lnTo>
                    <a:pt x="223" y="274"/>
                  </a:lnTo>
                  <a:lnTo>
                    <a:pt x="215" y="278"/>
                  </a:lnTo>
                  <a:lnTo>
                    <a:pt x="208" y="282"/>
                  </a:lnTo>
                  <a:lnTo>
                    <a:pt x="208" y="278"/>
                  </a:lnTo>
                  <a:lnTo>
                    <a:pt x="208" y="282"/>
                  </a:lnTo>
                  <a:lnTo>
                    <a:pt x="197" y="285"/>
                  </a:lnTo>
                  <a:lnTo>
                    <a:pt x="186" y="285"/>
                  </a:lnTo>
                  <a:lnTo>
                    <a:pt x="178" y="285"/>
                  </a:lnTo>
                  <a:lnTo>
                    <a:pt x="175" y="285"/>
                  </a:lnTo>
                  <a:lnTo>
                    <a:pt x="167" y="289"/>
                  </a:lnTo>
                  <a:lnTo>
                    <a:pt x="163" y="289"/>
                  </a:lnTo>
                  <a:lnTo>
                    <a:pt x="160" y="285"/>
                  </a:lnTo>
                  <a:lnTo>
                    <a:pt x="156" y="285"/>
                  </a:lnTo>
                  <a:lnTo>
                    <a:pt x="152" y="285"/>
                  </a:lnTo>
                  <a:lnTo>
                    <a:pt x="152" y="282"/>
                  </a:lnTo>
                  <a:lnTo>
                    <a:pt x="152" y="282"/>
                  </a:lnTo>
                  <a:lnTo>
                    <a:pt x="152" y="285"/>
                  </a:lnTo>
                  <a:lnTo>
                    <a:pt x="152" y="285"/>
                  </a:lnTo>
                  <a:lnTo>
                    <a:pt x="152" y="293"/>
                  </a:lnTo>
                  <a:lnTo>
                    <a:pt x="152" y="293"/>
                  </a:lnTo>
                  <a:lnTo>
                    <a:pt x="152" y="296"/>
                  </a:lnTo>
                  <a:lnTo>
                    <a:pt x="156" y="296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2" y="304"/>
                  </a:lnTo>
                  <a:lnTo>
                    <a:pt x="152" y="308"/>
                  </a:lnTo>
                  <a:lnTo>
                    <a:pt x="152" y="308"/>
                  </a:lnTo>
                  <a:lnTo>
                    <a:pt x="152" y="311"/>
                  </a:lnTo>
                  <a:lnTo>
                    <a:pt x="152" y="315"/>
                  </a:lnTo>
                  <a:lnTo>
                    <a:pt x="156" y="315"/>
                  </a:lnTo>
                  <a:lnTo>
                    <a:pt x="156" y="319"/>
                  </a:lnTo>
                  <a:lnTo>
                    <a:pt x="156" y="319"/>
                  </a:lnTo>
                  <a:lnTo>
                    <a:pt x="156" y="322"/>
                  </a:lnTo>
                  <a:lnTo>
                    <a:pt x="156" y="322"/>
                  </a:lnTo>
                  <a:lnTo>
                    <a:pt x="152" y="326"/>
                  </a:lnTo>
                  <a:lnTo>
                    <a:pt x="152" y="326"/>
                  </a:lnTo>
                  <a:lnTo>
                    <a:pt x="145" y="330"/>
                  </a:lnTo>
                  <a:lnTo>
                    <a:pt x="137" y="330"/>
                  </a:lnTo>
                  <a:lnTo>
                    <a:pt x="130" y="330"/>
                  </a:lnTo>
                  <a:lnTo>
                    <a:pt x="126" y="326"/>
                  </a:lnTo>
                  <a:lnTo>
                    <a:pt x="119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2" y="326"/>
                  </a:lnTo>
                  <a:lnTo>
                    <a:pt x="112" y="330"/>
                  </a:lnTo>
                  <a:lnTo>
                    <a:pt x="115" y="334"/>
                  </a:lnTo>
                  <a:lnTo>
                    <a:pt x="115" y="337"/>
                  </a:lnTo>
                  <a:lnTo>
                    <a:pt x="115" y="345"/>
                  </a:lnTo>
                  <a:lnTo>
                    <a:pt x="115" y="348"/>
                  </a:lnTo>
                  <a:lnTo>
                    <a:pt x="119" y="348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26" y="352"/>
                  </a:lnTo>
                  <a:lnTo>
                    <a:pt x="123" y="352"/>
                  </a:lnTo>
                  <a:lnTo>
                    <a:pt x="126" y="352"/>
                  </a:lnTo>
                  <a:lnTo>
                    <a:pt x="130" y="352"/>
                  </a:lnTo>
                  <a:lnTo>
                    <a:pt x="130" y="352"/>
                  </a:lnTo>
                  <a:lnTo>
                    <a:pt x="130" y="348"/>
                  </a:lnTo>
                  <a:lnTo>
                    <a:pt x="126" y="348"/>
                  </a:lnTo>
                  <a:lnTo>
                    <a:pt x="130" y="348"/>
                  </a:lnTo>
                  <a:lnTo>
                    <a:pt x="130" y="348"/>
                  </a:lnTo>
                  <a:lnTo>
                    <a:pt x="134" y="345"/>
                  </a:lnTo>
                  <a:lnTo>
                    <a:pt x="137" y="345"/>
                  </a:lnTo>
                  <a:lnTo>
                    <a:pt x="141" y="348"/>
                  </a:lnTo>
                  <a:lnTo>
                    <a:pt x="137" y="352"/>
                  </a:lnTo>
                  <a:lnTo>
                    <a:pt x="137" y="352"/>
                  </a:lnTo>
                  <a:lnTo>
                    <a:pt x="141" y="356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34" y="363"/>
                  </a:lnTo>
                  <a:lnTo>
                    <a:pt x="130" y="363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26" y="356"/>
                  </a:lnTo>
                  <a:lnTo>
                    <a:pt x="123" y="356"/>
                  </a:lnTo>
                  <a:lnTo>
                    <a:pt x="119" y="359"/>
                  </a:lnTo>
                  <a:lnTo>
                    <a:pt x="119" y="359"/>
                  </a:lnTo>
                  <a:lnTo>
                    <a:pt x="119" y="363"/>
                  </a:lnTo>
                  <a:lnTo>
                    <a:pt x="123" y="363"/>
                  </a:lnTo>
                  <a:lnTo>
                    <a:pt x="130" y="363"/>
                  </a:lnTo>
                  <a:lnTo>
                    <a:pt x="130" y="367"/>
                  </a:lnTo>
                  <a:lnTo>
                    <a:pt x="126" y="371"/>
                  </a:lnTo>
                  <a:lnTo>
                    <a:pt x="119" y="371"/>
                  </a:lnTo>
                  <a:lnTo>
                    <a:pt x="119" y="374"/>
                  </a:lnTo>
                  <a:lnTo>
                    <a:pt x="119" y="374"/>
                  </a:lnTo>
                  <a:lnTo>
                    <a:pt x="119" y="378"/>
                  </a:lnTo>
                  <a:lnTo>
                    <a:pt x="115" y="378"/>
                  </a:lnTo>
                  <a:lnTo>
                    <a:pt x="115" y="382"/>
                  </a:lnTo>
                  <a:lnTo>
                    <a:pt x="119" y="385"/>
                  </a:lnTo>
                  <a:lnTo>
                    <a:pt x="119" y="385"/>
                  </a:lnTo>
                  <a:lnTo>
                    <a:pt x="119" y="389"/>
                  </a:lnTo>
                  <a:lnTo>
                    <a:pt x="123" y="393"/>
                  </a:lnTo>
                  <a:lnTo>
                    <a:pt x="123" y="393"/>
                  </a:lnTo>
                  <a:lnTo>
                    <a:pt x="119" y="397"/>
                  </a:lnTo>
                  <a:lnTo>
                    <a:pt x="119" y="397"/>
                  </a:lnTo>
                  <a:lnTo>
                    <a:pt x="115" y="400"/>
                  </a:lnTo>
                  <a:lnTo>
                    <a:pt x="115" y="400"/>
                  </a:lnTo>
                  <a:lnTo>
                    <a:pt x="115" y="404"/>
                  </a:lnTo>
                  <a:lnTo>
                    <a:pt x="119" y="404"/>
                  </a:lnTo>
                  <a:lnTo>
                    <a:pt x="119" y="404"/>
                  </a:lnTo>
                  <a:lnTo>
                    <a:pt x="119" y="408"/>
                  </a:lnTo>
                  <a:lnTo>
                    <a:pt x="115" y="408"/>
                  </a:lnTo>
                  <a:lnTo>
                    <a:pt x="112" y="408"/>
                  </a:lnTo>
                  <a:lnTo>
                    <a:pt x="108" y="408"/>
                  </a:lnTo>
                  <a:lnTo>
                    <a:pt x="104" y="411"/>
                  </a:lnTo>
                  <a:lnTo>
                    <a:pt x="100" y="411"/>
                  </a:lnTo>
                  <a:lnTo>
                    <a:pt x="97" y="415"/>
                  </a:lnTo>
                  <a:lnTo>
                    <a:pt x="93" y="415"/>
                  </a:lnTo>
                  <a:lnTo>
                    <a:pt x="93" y="419"/>
                  </a:lnTo>
                  <a:lnTo>
                    <a:pt x="93" y="419"/>
                  </a:lnTo>
                  <a:lnTo>
                    <a:pt x="89" y="423"/>
                  </a:lnTo>
                  <a:lnTo>
                    <a:pt x="89" y="426"/>
                  </a:lnTo>
                  <a:lnTo>
                    <a:pt x="89" y="426"/>
                  </a:lnTo>
                  <a:lnTo>
                    <a:pt x="89" y="430"/>
                  </a:lnTo>
                  <a:lnTo>
                    <a:pt x="93" y="434"/>
                  </a:lnTo>
                  <a:lnTo>
                    <a:pt x="97" y="437"/>
                  </a:lnTo>
                  <a:lnTo>
                    <a:pt x="100" y="437"/>
                  </a:lnTo>
                  <a:lnTo>
                    <a:pt x="104" y="441"/>
                  </a:lnTo>
                  <a:lnTo>
                    <a:pt x="112" y="449"/>
                  </a:lnTo>
                  <a:lnTo>
                    <a:pt x="115" y="449"/>
                  </a:lnTo>
                  <a:lnTo>
                    <a:pt x="119" y="449"/>
                  </a:lnTo>
                  <a:lnTo>
                    <a:pt x="119" y="445"/>
                  </a:lnTo>
                  <a:lnTo>
                    <a:pt x="123" y="449"/>
                  </a:lnTo>
                  <a:lnTo>
                    <a:pt x="123" y="449"/>
                  </a:lnTo>
                  <a:lnTo>
                    <a:pt x="123" y="449"/>
                  </a:lnTo>
                  <a:lnTo>
                    <a:pt x="123" y="452"/>
                  </a:lnTo>
                  <a:lnTo>
                    <a:pt x="123" y="456"/>
                  </a:lnTo>
                  <a:lnTo>
                    <a:pt x="123" y="456"/>
                  </a:lnTo>
                  <a:lnTo>
                    <a:pt x="123" y="460"/>
                  </a:lnTo>
                  <a:lnTo>
                    <a:pt x="123" y="460"/>
                  </a:lnTo>
                  <a:lnTo>
                    <a:pt x="126" y="463"/>
                  </a:lnTo>
                  <a:lnTo>
                    <a:pt x="123" y="463"/>
                  </a:lnTo>
                  <a:lnTo>
                    <a:pt x="123" y="467"/>
                  </a:lnTo>
                  <a:lnTo>
                    <a:pt x="126" y="467"/>
                  </a:lnTo>
                  <a:lnTo>
                    <a:pt x="123" y="471"/>
                  </a:lnTo>
                  <a:lnTo>
                    <a:pt x="119" y="471"/>
                  </a:lnTo>
                  <a:lnTo>
                    <a:pt x="119" y="474"/>
                  </a:lnTo>
                  <a:lnTo>
                    <a:pt x="119" y="474"/>
                  </a:lnTo>
                  <a:lnTo>
                    <a:pt x="115" y="478"/>
                  </a:lnTo>
                  <a:lnTo>
                    <a:pt x="115" y="478"/>
                  </a:lnTo>
                  <a:lnTo>
                    <a:pt x="112" y="482"/>
                  </a:lnTo>
                  <a:lnTo>
                    <a:pt x="108" y="482"/>
                  </a:lnTo>
                  <a:lnTo>
                    <a:pt x="108" y="486"/>
                  </a:lnTo>
                  <a:lnTo>
                    <a:pt x="104" y="489"/>
                  </a:lnTo>
                  <a:lnTo>
                    <a:pt x="100" y="493"/>
                  </a:lnTo>
                  <a:lnTo>
                    <a:pt x="100" y="493"/>
                  </a:lnTo>
                  <a:lnTo>
                    <a:pt x="104" y="493"/>
                  </a:lnTo>
                  <a:lnTo>
                    <a:pt x="104" y="493"/>
                  </a:lnTo>
                  <a:lnTo>
                    <a:pt x="108" y="497"/>
                  </a:lnTo>
                  <a:lnTo>
                    <a:pt x="104" y="500"/>
                  </a:lnTo>
                  <a:lnTo>
                    <a:pt x="104" y="504"/>
                  </a:lnTo>
                  <a:lnTo>
                    <a:pt x="100" y="508"/>
                  </a:lnTo>
                  <a:lnTo>
                    <a:pt x="97" y="508"/>
                  </a:lnTo>
                  <a:lnTo>
                    <a:pt x="97" y="508"/>
                  </a:lnTo>
                  <a:lnTo>
                    <a:pt x="93" y="504"/>
                  </a:lnTo>
                  <a:lnTo>
                    <a:pt x="93" y="504"/>
                  </a:lnTo>
                  <a:lnTo>
                    <a:pt x="93" y="508"/>
                  </a:lnTo>
                  <a:lnTo>
                    <a:pt x="93" y="508"/>
                  </a:lnTo>
                  <a:lnTo>
                    <a:pt x="93" y="512"/>
                  </a:lnTo>
                  <a:lnTo>
                    <a:pt x="93" y="512"/>
                  </a:lnTo>
                  <a:lnTo>
                    <a:pt x="89" y="515"/>
                  </a:lnTo>
                  <a:lnTo>
                    <a:pt x="86" y="519"/>
                  </a:lnTo>
                  <a:lnTo>
                    <a:pt x="89" y="526"/>
                  </a:lnTo>
                  <a:lnTo>
                    <a:pt x="89" y="530"/>
                  </a:lnTo>
                  <a:lnTo>
                    <a:pt x="93" y="538"/>
                  </a:lnTo>
                  <a:lnTo>
                    <a:pt x="93" y="538"/>
                  </a:lnTo>
                  <a:lnTo>
                    <a:pt x="93" y="538"/>
                  </a:lnTo>
                  <a:lnTo>
                    <a:pt x="93" y="541"/>
                  </a:lnTo>
                  <a:lnTo>
                    <a:pt x="93" y="541"/>
                  </a:lnTo>
                  <a:lnTo>
                    <a:pt x="93" y="545"/>
                  </a:lnTo>
                  <a:lnTo>
                    <a:pt x="97" y="545"/>
                  </a:lnTo>
                  <a:lnTo>
                    <a:pt x="97" y="545"/>
                  </a:lnTo>
                  <a:lnTo>
                    <a:pt x="100" y="549"/>
                  </a:lnTo>
                  <a:lnTo>
                    <a:pt x="104" y="552"/>
                  </a:lnTo>
                  <a:lnTo>
                    <a:pt x="108" y="552"/>
                  </a:lnTo>
                  <a:lnTo>
                    <a:pt x="108" y="556"/>
                  </a:lnTo>
                  <a:lnTo>
                    <a:pt x="108" y="556"/>
                  </a:lnTo>
                  <a:lnTo>
                    <a:pt x="104" y="556"/>
                  </a:lnTo>
                  <a:lnTo>
                    <a:pt x="97" y="552"/>
                  </a:lnTo>
                  <a:lnTo>
                    <a:pt x="93" y="552"/>
                  </a:lnTo>
                  <a:lnTo>
                    <a:pt x="93" y="549"/>
                  </a:lnTo>
                  <a:lnTo>
                    <a:pt x="71" y="549"/>
                  </a:lnTo>
                  <a:lnTo>
                    <a:pt x="60" y="552"/>
                  </a:lnTo>
                  <a:lnTo>
                    <a:pt x="56" y="549"/>
                  </a:lnTo>
                  <a:lnTo>
                    <a:pt x="49" y="549"/>
                  </a:lnTo>
                  <a:lnTo>
                    <a:pt x="49" y="545"/>
                  </a:lnTo>
                  <a:lnTo>
                    <a:pt x="45" y="538"/>
                  </a:lnTo>
                  <a:lnTo>
                    <a:pt x="41" y="534"/>
                  </a:lnTo>
                  <a:lnTo>
                    <a:pt x="41" y="526"/>
                  </a:lnTo>
                  <a:lnTo>
                    <a:pt x="41" y="523"/>
                  </a:lnTo>
                  <a:lnTo>
                    <a:pt x="38" y="523"/>
                  </a:lnTo>
                  <a:lnTo>
                    <a:pt x="34" y="526"/>
                  </a:lnTo>
                  <a:lnTo>
                    <a:pt x="30" y="526"/>
                  </a:lnTo>
                  <a:lnTo>
                    <a:pt x="26" y="526"/>
                  </a:lnTo>
                  <a:lnTo>
                    <a:pt x="19" y="515"/>
                  </a:lnTo>
                  <a:lnTo>
                    <a:pt x="19" y="512"/>
                  </a:lnTo>
                  <a:lnTo>
                    <a:pt x="19" y="497"/>
                  </a:lnTo>
                  <a:lnTo>
                    <a:pt x="23" y="493"/>
                  </a:lnTo>
                  <a:lnTo>
                    <a:pt x="30" y="486"/>
                  </a:lnTo>
                  <a:lnTo>
                    <a:pt x="30" y="478"/>
                  </a:lnTo>
                  <a:lnTo>
                    <a:pt x="30" y="471"/>
                  </a:lnTo>
                  <a:lnTo>
                    <a:pt x="26" y="467"/>
                  </a:lnTo>
                  <a:lnTo>
                    <a:pt x="30" y="460"/>
                  </a:lnTo>
                  <a:lnTo>
                    <a:pt x="30" y="456"/>
                  </a:lnTo>
                  <a:lnTo>
                    <a:pt x="30" y="449"/>
                  </a:lnTo>
                  <a:lnTo>
                    <a:pt x="30" y="445"/>
                  </a:lnTo>
                  <a:lnTo>
                    <a:pt x="30" y="441"/>
                  </a:lnTo>
                  <a:lnTo>
                    <a:pt x="30" y="437"/>
                  </a:lnTo>
                  <a:lnTo>
                    <a:pt x="30" y="426"/>
                  </a:lnTo>
                  <a:lnTo>
                    <a:pt x="26" y="423"/>
                  </a:lnTo>
                  <a:lnTo>
                    <a:pt x="26" y="423"/>
                  </a:lnTo>
                  <a:lnTo>
                    <a:pt x="30" y="419"/>
                  </a:lnTo>
                  <a:lnTo>
                    <a:pt x="30" y="415"/>
                  </a:lnTo>
                  <a:lnTo>
                    <a:pt x="26" y="408"/>
                  </a:lnTo>
                  <a:lnTo>
                    <a:pt x="23" y="404"/>
                  </a:lnTo>
                  <a:lnTo>
                    <a:pt x="19" y="404"/>
                  </a:lnTo>
                  <a:lnTo>
                    <a:pt x="19" y="408"/>
                  </a:lnTo>
                  <a:lnTo>
                    <a:pt x="15" y="404"/>
                  </a:lnTo>
                  <a:lnTo>
                    <a:pt x="15" y="400"/>
                  </a:lnTo>
                  <a:lnTo>
                    <a:pt x="23" y="400"/>
                  </a:lnTo>
                  <a:lnTo>
                    <a:pt x="26" y="397"/>
                  </a:lnTo>
                  <a:lnTo>
                    <a:pt x="26" y="393"/>
                  </a:lnTo>
                  <a:lnTo>
                    <a:pt x="26" y="393"/>
                  </a:lnTo>
                  <a:lnTo>
                    <a:pt x="23" y="397"/>
                  </a:lnTo>
                  <a:lnTo>
                    <a:pt x="19" y="397"/>
                  </a:lnTo>
                  <a:lnTo>
                    <a:pt x="19" y="389"/>
                  </a:lnTo>
                  <a:lnTo>
                    <a:pt x="15" y="382"/>
                  </a:lnTo>
                  <a:lnTo>
                    <a:pt x="15" y="378"/>
                  </a:lnTo>
                  <a:lnTo>
                    <a:pt x="15" y="374"/>
                  </a:lnTo>
                  <a:lnTo>
                    <a:pt x="12" y="371"/>
                  </a:lnTo>
                  <a:lnTo>
                    <a:pt x="8" y="367"/>
                  </a:lnTo>
                  <a:lnTo>
                    <a:pt x="8" y="356"/>
                  </a:lnTo>
                  <a:lnTo>
                    <a:pt x="12" y="352"/>
                  </a:lnTo>
                  <a:lnTo>
                    <a:pt x="12" y="348"/>
                  </a:lnTo>
                  <a:lnTo>
                    <a:pt x="12" y="345"/>
                  </a:lnTo>
                  <a:lnTo>
                    <a:pt x="8" y="345"/>
                  </a:lnTo>
                  <a:lnTo>
                    <a:pt x="8" y="337"/>
                  </a:lnTo>
                  <a:lnTo>
                    <a:pt x="4" y="330"/>
                  </a:lnTo>
                  <a:lnTo>
                    <a:pt x="8" y="319"/>
                  </a:lnTo>
                  <a:lnTo>
                    <a:pt x="4" y="311"/>
                  </a:lnTo>
                  <a:lnTo>
                    <a:pt x="4" y="308"/>
                  </a:lnTo>
                  <a:lnTo>
                    <a:pt x="8" y="300"/>
                  </a:lnTo>
                  <a:lnTo>
                    <a:pt x="12" y="293"/>
                  </a:lnTo>
                  <a:lnTo>
                    <a:pt x="15" y="289"/>
                  </a:lnTo>
                  <a:lnTo>
                    <a:pt x="15" y="289"/>
                  </a:lnTo>
                  <a:lnTo>
                    <a:pt x="8" y="270"/>
                  </a:lnTo>
                  <a:lnTo>
                    <a:pt x="8" y="263"/>
                  </a:lnTo>
                  <a:lnTo>
                    <a:pt x="8" y="259"/>
                  </a:lnTo>
                  <a:lnTo>
                    <a:pt x="8" y="248"/>
                  </a:lnTo>
                  <a:lnTo>
                    <a:pt x="12" y="244"/>
                  </a:lnTo>
                  <a:lnTo>
                    <a:pt x="15" y="241"/>
                  </a:lnTo>
                  <a:lnTo>
                    <a:pt x="15" y="233"/>
                  </a:lnTo>
                  <a:lnTo>
                    <a:pt x="12" y="230"/>
                  </a:lnTo>
                  <a:lnTo>
                    <a:pt x="8" y="226"/>
                  </a:lnTo>
                  <a:lnTo>
                    <a:pt x="12" y="222"/>
                  </a:lnTo>
                  <a:lnTo>
                    <a:pt x="12" y="219"/>
                  </a:lnTo>
                  <a:lnTo>
                    <a:pt x="15" y="211"/>
                  </a:lnTo>
                  <a:lnTo>
                    <a:pt x="19" y="211"/>
                  </a:lnTo>
                  <a:lnTo>
                    <a:pt x="19" y="204"/>
                  </a:lnTo>
                  <a:lnTo>
                    <a:pt x="15" y="193"/>
                  </a:lnTo>
                  <a:lnTo>
                    <a:pt x="15" y="189"/>
                  </a:lnTo>
                  <a:lnTo>
                    <a:pt x="12" y="181"/>
                  </a:lnTo>
                  <a:lnTo>
                    <a:pt x="12" y="178"/>
                  </a:lnTo>
                  <a:lnTo>
                    <a:pt x="8" y="170"/>
                  </a:lnTo>
                  <a:lnTo>
                    <a:pt x="4" y="167"/>
                  </a:lnTo>
                  <a:lnTo>
                    <a:pt x="4" y="163"/>
                  </a:lnTo>
                  <a:lnTo>
                    <a:pt x="0" y="155"/>
                  </a:lnTo>
                  <a:lnTo>
                    <a:pt x="0" y="152"/>
                  </a:lnTo>
                  <a:lnTo>
                    <a:pt x="8" y="148"/>
                  </a:lnTo>
                  <a:lnTo>
                    <a:pt x="8" y="141"/>
                  </a:lnTo>
                  <a:lnTo>
                    <a:pt x="8" y="141"/>
                  </a:lnTo>
                  <a:lnTo>
                    <a:pt x="8" y="133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8" y="115"/>
                  </a:lnTo>
                  <a:lnTo>
                    <a:pt x="8" y="104"/>
                  </a:lnTo>
                  <a:lnTo>
                    <a:pt x="12" y="100"/>
                  </a:lnTo>
                  <a:lnTo>
                    <a:pt x="15" y="92"/>
                  </a:lnTo>
                  <a:lnTo>
                    <a:pt x="23" y="89"/>
                  </a:lnTo>
                  <a:lnTo>
                    <a:pt x="23" y="85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78"/>
                  </a:lnTo>
                  <a:lnTo>
                    <a:pt x="23" y="74"/>
                  </a:lnTo>
                  <a:lnTo>
                    <a:pt x="23" y="74"/>
                  </a:lnTo>
                  <a:lnTo>
                    <a:pt x="23" y="70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3" y="63"/>
                  </a:lnTo>
                  <a:lnTo>
                    <a:pt x="23" y="55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19" y="48"/>
                  </a:lnTo>
                  <a:lnTo>
                    <a:pt x="19" y="44"/>
                  </a:lnTo>
                  <a:lnTo>
                    <a:pt x="41" y="33"/>
                  </a:lnTo>
                  <a:lnTo>
                    <a:pt x="45" y="18"/>
                  </a:lnTo>
                  <a:lnTo>
                    <a:pt x="41" y="14"/>
                  </a:lnTo>
                  <a:lnTo>
                    <a:pt x="41" y="14"/>
                  </a:lnTo>
                  <a:close/>
                  <a:moveTo>
                    <a:pt x="178" y="608"/>
                  </a:moveTo>
                  <a:lnTo>
                    <a:pt x="178" y="608"/>
                  </a:lnTo>
                  <a:lnTo>
                    <a:pt x="182" y="608"/>
                  </a:lnTo>
                  <a:lnTo>
                    <a:pt x="186" y="608"/>
                  </a:lnTo>
                  <a:lnTo>
                    <a:pt x="189" y="604"/>
                  </a:lnTo>
                  <a:lnTo>
                    <a:pt x="186" y="604"/>
                  </a:lnTo>
                  <a:lnTo>
                    <a:pt x="182" y="604"/>
                  </a:lnTo>
                  <a:lnTo>
                    <a:pt x="178" y="608"/>
                  </a:lnTo>
                  <a:lnTo>
                    <a:pt x="178" y="608"/>
                  </a:lnTo>
                  <a:lnTo>
                    <a:pt x="178" y="608"/>
                  </a:lnTo>
                  <a:close/>
                  <a:moveTo>
                    <a:pt x="104" y="560"/>
                  </a:moveTo>
                  <a:lnTo>
                    <a:pt x="104" y="560"/>
                  </a:lnTo>
                  <a:lnTo>
                    <a:pt x="108" y="564"/>
                  </a:lnTo>
                  <a:lnTo>
                    <a:pt x="112" y="567"/>
                  </a:lnTo>
                  <a:lnTo>
                    <a:pt x="112" y="575"/>
                  </a:lnTo>
                  <a:lnTo>
                    <a:pt x="112" y="575"/>
                  </a:lnTo>
                  <a:lnTo>
                    <a:pt x="108" y="575"/>
                  </a:lnTo>
                  <a:lnTo>
                    <a:pt x="108" y="578"/>
                  </a:lnTo>
                  <a:lnTo>
                    <a:pt x="104" y="560"/>
                  </a:lnTo>
                  <a:lnTo>
                    <a:pt x="104" y="560"/>
                  </a:lnTo>
                  <a:close/>
                  <a:moveTo>
                    <a:pt x="108" y="578"/>
                  </a:moveTo>
                  <a:lnTo>
                    <a:pt x="112" y="578"/>
                  </a:lnTo>
                  <a:lnTo>
                    <a:pt x="115" y="578"/>
                  </a:lnTo>
                  <a:lnTo>
                    <a:pt x="119" y="582"/>
                  </a:lnTo>
                  <a:lnTo>
                    <a:pt x="119" y="586"/>
                  </a:lnTo>
                  <a:lnTo>
                    <a:pt x="123" y="586"/>
                  </a:lnTo>
                  <a:lnTo>
                    <a:pt x="126" y="589"/>
                  </a:lnTo>
                  <a:lnTo>
                    <a:pt x="126" y="593"/>
                  </a:lnTo>
                  <a:lnTo>
                    <a:pt x="130" y="593"/>
                  </a:lnTo>
                  <a:lnTo>
                    <a:pt x="145" y="597"/>
                  </a:lnTo>
                  <a:lnTo>
                    <a:pt x="145" y="601"/>
                  </a:lnTo>
                  <a:lnTo>
                    <a:pt x="149" y="601"/>
                  </a:lnTo>
                  <a:lnTo>
                    <a:pt x="156" y="604"/>
                  </a:lnTo>
                  <a:lnTo>
                    <a:pt x="160" y="604"/>
                  </a:lnTo>
                  <a:lnTo>
                    <a:pt x="163" y="604"/>
                  </a:lnTo>
                  <a:lnTo>
                    <a:pt x="167" y="604"/>
                  </a:lnTo>
                  <a:lnTo>
                    <a:pt x="167" y="608"/>
                  </a:lnTo>
                  <a:lnTo>
                    <a:pt x="163" y="608"/>
                  </a:lnTo>
                  <a:lnTo>
                    <a:pt x="163" y="608"/>
                  </a:lnTo>
                  <a:lnTo>
                    <a:pt x="160" y="608"/>
                  </a:lnTo>
                  <a:lnTo>
                    <a:pt x="156" y="612"/>
                  </a:lnTo>
                  <a:lnTo>
                    <a:pt x="156" y="615"/>
                  </a:lnTo>
                  <a:lnTo>
                    <a:pt x="152" y="615"/>
                  </a:lnTo>
                  <a:lnTo>
                    <a:pt x="149" y="615"/>
                  </a:lnTo>
                  <a:lnTo>
                    <a:pt x="145" y="612"/>
                  </a:lnTo>
                  <a:lnTo>
                    <a:pt x="137" y="612"/>
                  </a:lnTo>
                  <a:lnTo>
                    <a:pt x="130" y="612"/>
                  </a:lnTo>
                  <a:lnTo>
                    <a:pt x="126" y="612"/>
                  </a:lnTo>
                  <a:lnTo>
                    <a:pt x="119" y="612"/>
                  </a:lnTo>
                  <a:lnTo>
                    <a:pt x="119" y="612"/>
                  </a:lnTo>
                  <a:lnTo>
                    <a:pt x="115" y="608"/>
                  </a:lnTo>
                  <a:lnTo>
                    <a:pt x="123" y="608"/>
                  </a:lnTo>
                  <a:lnTo>
                    <a:pt x="130" y="604"/>
                  </a:lnTo>
                  <a:lnTo>
                    <a:pt x="130" y="604"/>
                  </a:lnTo>
                  <a:lnTo>
                    <a:pt x="130" y="604"/>
                  </a:lnTo>
                  <a:lnTo>
                    <a:pt x="126" y="604"/>
                  </a:lnTo>
                  <a:lnTo>
                    <a:pt x="123" y="604"/>
                  </a:lnTo>
                  <a:lnTo>
                    <a:pt x="115" y="604"/>
                  </a:lnTo>
                  <a:lnTo>
                    <a:pt x="115" y="604"/>
                  </a:lnTo>
                  <a:lnTo>
                    <a:pt x="108" y="57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6" name="Freeform 189"/>
            <p:cNvSpPr>
              <a:spLocks noEditPoints="1"/>
            </p:cNvSpPr>
            <p:nvPr/>
          </p:nvSpPr>
          <p:spPr bwMode="auto">
            <a:xfrm>
              <a:off x="2810821" y="3524646"/>
              <a:ext cx="234167" cy="907075"/>
            </a:xfrm>
            <a:custGeom>
              <a:avLst/>
              <a:gdLst>
                <a:gd name="T0" fmla="*/ 33 w 49"/>
                <a:gd name="T1" fmla="*/ 183 h 190"/>
                <a:gd name="T2" fmla="*/ 33 w 49"/>
                <a:gd name="T3" fmla="*/ 185 h 190"/>
                <a:gd name="T4" fmla="*/ 40 w 49"/>
                <a:gd name="T5" fmla="*/ 185 h 190"/>
                <a:gd name="T6" fmla="*/ 33 w 49"/>
                <a:gd name="T7" fmla="*/ 177 h 190"/>
                <a:gd name="T8" fmla="*/ 39 w 49"/>
                <a:gd name="T9" fmla="*/ 175 h 190"/>
                <a:gd name="T10" fmla="*/ 15 w 49"/>
                <a:gd name="T11" fmla="*/ 157 h 190"/>
                <a:gd name="T12" fmla="*/ 15 w 49"/>
                <a:gd name="T13" fmla="*/ 129 h 190"/>
                <a:gd name="T14" fmla="*/ 11 w 49"/>
                <a:gd name="T15" fmla="*/ 108 h 190"/>
                <a:gd name="T16" fmla="*/ 15 w 49"/>
                <a:gd name="T17" fmla="*/ 74 h 190"/>
                <a:gd name="T18" fmla="*/ 16 w 49"/>
                <a:gd name="T19" fmla="*/ 42 h 190"/>
                <a:gd name="T20" fmla="*/ 16 w 49"/>
                <a:gd name="T21" fmla="*/ 15 h 190"/>
                <a:gd name="T22" fmla="*/ 7 w 49"/>
                <a:gd name="T23" fmla="*/ 3 h 190"/>
                <a:gd name="T24" fmla="*/ 5 w 49"/>
                <a:gd name="T25" fmla="*/ 25 h 190"/>
                <a:gd name="T26" fmla="*/ 5 w 49"/>
                <a:gd name="T27" fmla="*/ 47 h 190"/>
                <a:gd name="T28" fmla="*/ 6 w 49"/>
                <a:gd name="T29" fmla="*/ 67 h 190"/>
                <a:gd name="T30" fmla="*/ 4 w 49"/>
                <a:gd name="T31" fmla="*/ 82 h 190"/>
                <a:gd name="T32" fmla="*/ 2 w 49"/>
                <a:gd name="T33" fmla="*/ 94 h 190"/>
                <a:gd name="T34" fmla="*/ 3 w 49"/>
                <a:gd name="T35" fmla="*/ 109 h 190"/>
                <a:gd name="T36" fmla="*/ 10 w 49"/>
                <a:gd name="T37" fmla="*/ 116 h 190"/>
                <a:gd name="T38" fmla="*/ 9 w 49"/>
                <a:gd name="T39" fmla="*/ 125 h 190"/>
                <a:gd name="T40" fmla="*/ 9 w 49"/>
                <a:gd name="T41" fmla="*/ 138 h 190"/>
                <a:gd name="T42" fmla="*/ 3 w 49"/>
                <a:gd name="T43" fmla="*/ 135 h 190"/>
                <a:gd name="T44" fmla="*/ 6 w 49"/>
                <a:gd name="T45" fmla="*/ 139 h 190"/>
                <a:gd name="T46" fmla="*/ 10 w 49"/>
                <a:gd name="T47" fmla="*/ 144 h 190"/>
                <a:gd name="T48" fmla="*/ 10 w 49"/>
                <a:gd name="T49" fmla="*/ 150 h 190"/>
                <a:gd name="T50" fmla="*/ 11 w 49"/>
                <a:gd name="T51" fmla="*/ 157 h 190"/>
                <a:gd name="T52" fmla="*/ 15 w 49"/>
                <a:gd name="T53" fmla="*/ 165 h 190"/>
                <a:gd name="T54" fmla="*/ 20 w 49"/>
                <a:gd name="T55" fmla="*/ 167 h 190"/>
                <a:gd name="T56" fmla="*/ 21 w 49"/>
                <a:gd name="T57" fmla="*/ 170 h 190"/>
                <a:gd name="T58" fmla="*/ 19 w 49"/>
                <a:gd name="T59" fmla="*/ 172 h 190"/>
                <a:gd name="T60" fmla="*/ 23 w 49"/>
                <a:gd name="T61" fmla="*/ 171 h 190"/>
                <a:gd name="T62" fmla="*/ 21 w 49"/>
                <a:gd name="T63" fmla="*/ 175 h 190"/>
                <a:gd name="T64" fmla="*/ 28 w 49"/>
                <a:gd name="T65" fmla="*/ 173 h 190"/>
                <a:gd name="T66" fmla="*/ 29 w 49"/>
                <a:gd name="T67" fmla="*/ 179 h 190"/>
                <a:gd name="T68" fmla="*/ 38 w 49"/>
                <a:gd name="T69" fmla="*/ 169 h 190"/>
                <a:gd name="T70" fmla="*/ 3 w 49"/>
                <a:gd name="T71" fmla="*/ 117 h 190"/>
                <a:gd name="T72" fmla="*/ 8 w 49"/>
                <a:gd name="T73" fmla="*/ 115 h 190"/>
                <a:gd name="T74" fmla="*/ 7 w 49"/>
                <a:gd name="T75" fmla="*/ 124 h 190"/>
                <a:gd name="T76" fmla="*/ 3 w 49"/>
                <a:gd name="T77" fmla="*/ 128 h 190"/>
                <a:gd name="T78" fmla="*/ 4 w 49"/>
                <a:gd name="T79" fmla="*/ 128 h 190"/>
                <a:gd name="T80" fmla="*/ 9 w 49"/>
                <a:gd name="T81" fmla="*/ 126 h 190"/>
                <a:gd name="T82" fmla="*/ 5 w 49"/>
                <a:gd name="T83" fmla="*/ 130 h 190"/>
                <a:gd name="T84" fmla="*/ 7 w 49"/>
                <a:gd name="T85" fmla="*/ 148 h 190"/>
                <a:gd name="T86" fmla="*/ 6 w 49"/>
                <a:gd name="T87" fmla="*/ 148 h 190"/>
                <a:gd name="T88" fmla="*/ 5 w 49"/>
                <a:gd name="T89" fmla="*/ 152 h 190"/>
                <a:gd name="T90" fmla="*/ 6 w 49"/>
                <a:gd name="T91" fmla="*/ 154 h 190"/>
                <a:gd name="T92" fmla="*/ 9 w 49"/>
                <a:gd name="T93" fmla="*/ 156 h 190"/>
                <a:gd name="T94" fmla="*/ 10 w 49"/>
                <a:gd name="T95" fmla="*/ 162 h 190"/>
                <a:gd name="T96" fmla="*/ 10 w 49"/>
                <a:gd name="T97" fmla="*/ 161 h 190"/>
                <a:gd name="T98" fmla="*/ 11 w 49"/>
                <a:gd name="T99" fmla="*/ 167 h 190"/>
                <a:gd name="T100" fmla="*/ 14 w 49"/>
                <a:gd name="T101" fmla="*/ 169 h 190"/>
                <a:gd name="T102" fmla="*/ 15 w 49"/>
                <a:gd name="T103" fmla="*/ 169 h 190"/>
                <a:gd name="T104" fmla="*/ 17 w 49"/>
                <a:gd name="T105" fmla="*/ 172 h 190"/>
                <a:gd name="T106" fmla="*/ 21 w 49"/>
                <a:gd name="T107" fmla="*/ 177 h 190"/>
                <a:gd name="T108" fmla="*/ 22 w 49"/>
                <a:gd name="T109" fmla="*/ 180 h 190"/>
                <a:gd name="T110" fmla="*/ 26 w 49"/>
                <a:gd name="T111" fmla="*/ 180 h 190"/>
                <a:gd name="T112" fmla="*/ 27 w 49"/>
                <a:gd name="T113" fmla="*/ 181 h 190"/>
                <a:gd name="T114" fmla="*/ 31 w 49"/>
                <a:gd name="T115" fmla="*/ 179 h 190"/>
                <a:gd name="T116" fmla="*/ 48 w 49"/>
                <a:gd name="T117" fmla="*/ 188 h 190"/>
                <a:gd name="T118" fmla="*/ 45 w 49"/>
                <a:gd name="T119" fmla="*/ 186 h 190"/>
                <a:gd name="T120" fmla="*/ 41 w 49"/>
                <a:gd name="T121" fmla="*/ 187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9" h="190">
                  <a:moveTo>
                    <a:pt x="42" y="184"/>
                  </a:moveTo>
                  <a:cubicBezTo>
                    <a:pt x="41" y="183"/>
                    <a:pt x="41" y="183"/>
                    <a:pt x="41" y="183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0" y="182"/>
                    <a:pt x="40" y="182"/>
                    <a:pt x="40" y="182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36" y="181"/>
                    <a:pt x="36" y="181"/>
                    <a:pt x="36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3" y="181"/>
                    <a:pt x="33" y="181"/>
                    <a:pt x="33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2"/>
                    <a:pt x="33" y="182"/>
                    <a:pt x="33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1" y="183"/>
                    <a:pt x="31" y="183"/>
                    <a:pt x="31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7"/>
                    <a:pt x="35" y="187"/>
                    <a:pt x="35" y="187"/>
                  </a:cubicBezTo>
                  <a:cubicBezTo>
                    <a:pt x="35" y="187"/>
                    <a:pt x="35" y="187"/>
                    <a:pt x="35" y="187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7" y="184"/>
                    <a:pt x="37" y="184"/>
                    <a:pt x="37" y="184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1" y="185"/>
                    <a:pt x="41" y="185"/>
                    <a:pt x="41" y="185"/>
                  </a:cubicBezTo>
                  <a:cubicBezTo>
                    <a:pt x="41" y="184"/>
                    <a:pt x="41" y="184"/>
                    <a:pt x="41" y="184"/>
                  </a:cubicBezTo>
                  <a:cubicBezTo>
                    <a:pt x="42" y="184"/>
                    <a:pt x="42" y="184"/>
                    <a:pt x="42" y="184"/>
                  </a:cubicBezTo>
                  <a:close/>
                  <a:moveTo>
                    <a:pt x="41" y="182"/>
                  </a:moveTo>
                  <a:cubicBezTo>
                    <a:pt x="40" y="182"/>
                    <a:pt x="40" y="182"/>
                    <a:pt x="40" y="182"/>
                  </a:cubicBezTo>
                  <a:cubicBezTo>
                    <a:pt x="38" y="181"/>
                    <a:pt x="38" y="181"/>
                    <a:pt x="38" y="181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35" y="180"/>
                    <a:pt x="35" y="180"/>
                    <a:pt x="35" y="180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34" y="178"/>
                    <a:pt x="34" y="178"/>
                    <a:pt x="34" y="178"/>
                  </a:cubicBezTo>
                  <a:cubicBezTo>
                    <a:pt x="35" y="178"/>
                    <a:pt x="35" y="178"/>
                    <a:pt x="35" y="178"/>
                  </a:cubicBezTo>
                  <a:cubicBezTo>
                    <a:pt x="35" y="177"/>
                    <a:pt x="35" y="177"/>
                    <a:pt x="35" y="177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4" y="176"/>
                    <a:pt x="34" y="176"/>
                    <a:pt x="34" y="176"/>
                  </a:cubicBezTo>
                  <a:cubicBezTo>
                    <a:pt x="34" y="177"/>
                    <a:pt x="34" y="177"/>
                    <a:pt x="34" y="177"/>
                  </a:cubicBezTo>
                  <a:cubicBezTo>
                    <a:pt x="33" y="177"/>
                    <a:pt x="33" y="177"/>
                    <a:pt x="33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3" y="174"/>
                    <a:pt x="33" y="174"/>
                    <a:pt x="33" y="174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2"/>
                    <a:pt x="32" y="172"/>
                    <a:pt x="32" y="172"/>
                  </a:cubicBezTo>
                  <a:cubicBezTo>
                    <a:pt x="33" y="172"/>
                    <a:pt x="33" y="172"/>
                    <a:pt x="33" y="172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5" y="172"/>
                    <a:pt x="35" y="172"/>
                    <a:pt x="35" y="172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34" y="171"/>
                    <a:pt x="34" y="171"/>
                    <a:pt x="34" y="171"/>
                  </a:cubicBezTo>
                  <a:cubicBezTo>
                    <a:pt x="35" y="170"/>
                    <a:pt x="35" y="170"/>
                    <a:pt x="35" y="170"/>
                  </a:cubicBezTo>
                  <a:cubicBezTo>
                    <a:pt x="35" y="170"/>
                    <a:pt x="35" y="170"/>
                    <a:pt x="35" y="170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8" y="170"/>
                    <a:pt x="38" y="170"/>
                    <a:pt x="38" y="170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41" y="182"/>
                    <a:pt x="41" y="182"/>
                    <a:pt x="41" y="182"/>
                  </a:cubicBezTo>
                  <a:close/>
                  <a:moveTo>
                    <a:pt x="38" y="169"/>
                  </a:moveTo>
                  <a:cubicBezTo>
                    <a:pt x="36" y="168"/>
                    <a:pt x="36" y="168"/>
                    <a:pt x="36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6" y="168"/>
                    <a:pt x="26" y="168"/>
                    <a:pt x="26" y="168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1" y="163"/>
                    <a:pt x="21" y="163"/>
                    <a:pt x="21" y="163"/>
                  </a:cubicBezTo>
                  <a:cubicBezTo>
                    <a:pt x="21" y="161"/>
                    <a:pt x="21" y="161"/>
                    <a:pt x="21" y="161"/>
                  </a:cubicBezTo>
                  <a:cubicBezTo>
                    <a:pt x="21" y="160"/>
                    <a:pt x="21" y="160"/>
                    <a:pt x="21" y="160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17" y="161"/>
                    <a:pt x="17" y="161"/>
                    <a:pt x="17" y="161"/>
                  </a:cubicBezTo>
                  <a:cubicBezTo>
                    <a:pt x="15" y="158"/>
                    <a:pt x="15" y="158"/>
                    <a:pt x="15" y="158"/>
                  </a:cubicBezTo>
                  <a:cubicBezTo>
                    <a:pt x="15" y="157"/>
                    <a:pt x="15" y="157"/>
                    <a:pt x="15" y="157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17" y="145"/>
                    <a:pt x="17" y="145"/>
                    <a:pt x="17" y="145"/>
                  </a:cubicBezTo>
                  <a:cubicBezTo>
                    <a:pt x="18" y="143"/>
                    <a:pt x="18" y="143"/>
                    <a:pt x="18" y="143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18" y="140"/>
                    <a:pt x="18" y="140"/>
                    <a:pt x="18" y="140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8" y="132"/>
                    <a:pt x="18" y="132"/>
                    <a:pt x="18" y="132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7" y="129"/>
                    <a:pt x="17" y="129"/>
                    <a:pt x="17" y="129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5" y="126"/>
                    <a:pt x="15" y="126"/>
                    <a:pt x="15" y="126"/>
                  </a:cubicBezTo>
                  <a:cubicBezTo>
                    <a:pt x="15" y="124"/>
                    <a:pt x="15" y="124"/>
                    <a:pt x="15" y="124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4" y="120"/>
                    <a:pt x="14" y="120"/>
                    <a:pt x="14" y="120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2" y="118"/>
                    <a:pt x="12" y="118"/>
                    <a:pt x="12" y="118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4" y="84"/>
                    <a:pt x="14" y="84"/>
                    <a:pt x="14" y="84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4" y="98"/>
                    <a:pt x="4" y="98"/>
                    <a:pt x="4" y="98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9" y="112"/>
                    <a:pt x="9" y="112"/>
                    <a:pt x="9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9" y="113"/>
                    <a:pt x="9" y="113"/>
                    <a:pt x="9" y="113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0" y="119"/>
                    <a:pt x="10" y="119"/>
                    <a:pt x="10" y="119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9" y="122"/>
                    <a:pt x="9" y="122"/>
                    <a:pt x="9" y="122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9" y="123"/>
                    <a:pt x="9" y="123"/>
                    <a:pt x="9" y="123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2" y="127"/>
                    <a:pt x="12" y="127"/>
                    <a:pt x="12" y="127"/>
                  </a:cubicBezTo>
                  <a:cubicBezTo>
                    <a:pt x="12" y="128"/>
                    <a:pt x="12" y="128"/>
                    <a:pt x="12" y="128"/>
                  </a:cubicBezTo>
                  <a:cubicBezTo>
                    <a:pt x="11" y="129"/>
                    <a:pt x="11" y="129"/>
                    <a:pt x="11" y="129"/>
                  </a:cubicBezTo>
                  <a:cubicBezTo>
                    <a:pt x="10" y="130"/>
                    <a:pt x="10" y="130"/>
                    <a:pt x="10" y="130"/>
                  </a:cubicBezTo>
                  <a:cubicBezTo>
                    <a:pt x="9" y="130"/>
                    <a:pt x="9" y="130"/>
                    <a:pt x="9" y="1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9" y="133"/>
                    <a:pt x="9" y="133"/>
                    <a:pt x="9" y="133"/>
                  </a:cubicBezTo>
                  <a:cubicBezTo>
                    <a:pt x="9" y="135"/>
                    <a:pt x="9" y="135"/>
                    <a:pt x="9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7"/>
                    <a:pt x="8" y="137"/>
                    <a:pt x="8" y="137"/>
                  </a:cubicBezTo>
                  <a:cubicBezTo>
                    <a:pt x="8" y="136"/>
                    <a:pt x="8" y="136"/>
                    <a:pt x="8" y="136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7" y="136"/>
                    <a:pt x="7" y="136"/>
                    <a:pt x="7" y="136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5" y="136"/>
                    <a:pt x="5" y="136"/>
                    <a:pt x="5" y="136"/>
                  </a:cubicBezTo>
                  <a:cubicBezTo>
                    <a:pt x="5" y="136"/>
                    <a:pt x="5" y="136"/>
                    <a:pt x="5" y="136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3" y="134"/>
                    <a:pt x="3" y="134"/>
                    <a:pt x="3" y="134"/>
                  </a:cubicBezTo>
                  <a:cubicBezTo>
                    <a:pt x="3" y="134"/>
                    <a:pt x="3" y="134"/>
                    <a:pt x="3" y="134"/>
                  </a:cubicBezTo>
                  <a:cubicBezTo>
                    <a:pt x="3" y="135"/>
                    <a:pt x="3" y="135"/>
                    <a:pt x="3" y="135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3" y="141"/>
                    <a:pt x="3" y="141"/>
                    <a:pt x="3" y="141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2" y="140"/>
                    <a:pt x="2" y="140"/>
                    <a:pt x="2" y="140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5" y="139"/>
                    <a:pt x="5" y="139"/>
                    <a:pt x="5" y="139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7" y="139"/>
                    <a:pt x="7" y="139"/>
                    <a:pt x="7" y="139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8" y="140"/>
                    <a:pt x="8" y="140"/>
                    <a:pt x="8" y="140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10" y="144"/>
                    <a:pt x="10" y="144"/>
                    <a:pt x="10" y="144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0" y="146"/>
                    <a:pt x="10" y="146"/>
                    <a:pt x="10" y="146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9" y="147"/>
                    <a:pt x="9" y="147"/>
                    <a:pt x="9" y="147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10" y="152"/>
                    <a:pt x="10" y="152"/>
                    <a:pt x="10" y="152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1" y="155"/>
                    <a:pt x="11" y="155"/>
                    <a:pt x="11" y="155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3" y="155"/>
                    <a:pt x="13" y="155"/>
                    <a:pt x="13" y="155"/>
                  </a:cubicBezTo>
                  <a:cubicBezTo>
                    <a:pt x="13" y="154"/>
                    <a:pt x="13" y="154"/>
                    <a:pt x="13" y="154"/>
                  </a:cubicBezTo>
                  <a:cubicBezTo>
                    <a:pt x="13" y="155"/>
                    <a:pt x="13" y="155"/>
                    <a:pt x="13" y="155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1" y="156"/>
                    <a:pt x="11" y="156"/>
                    <a:pt x="11" y="156"/>
                  </a:cubicBezTo>
                  <a:cubicBezTo>
                    <a:pt x="11" y="156"/>
                    <a:pt x="11" y="156"/>
                    <a:pt x="11" y="156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10" y="159"/>
                    <a:pt x="10" y="159"/>
                    <a:pt x="10" y="159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13" y="160"/>
                    <a:pt x="13" y="160"/>
                    <a:pt x="13" y="160"/>
                  </a:cubicBezTo>
                  <a:cubicBezTo>
                    <a:pt x="14" y="160"/>
                    <a:pt x="14" y="160"/>
                    <a:pt x="14" y="160"/>
                  </a:cubicBezTo>
                  <a:cubicBezTo>
                    <a:pt x="14" y="161"/>
                    <a:pt x="14" y="161"/>
                    <a:pt x="14" y="161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15" y="162"/>
                    <a:pt x="15" y="162"/>
                    <a:pt x="15" y="162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4" y="164"/>
                    <a:pt x="14" y="164"/>
                    <a:pt x="14" y="164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6" y="164"/>
                    <a:pt x="16" y="164"/>
                    <a:pt x="16" y="164"/>
                  </a:cubicBezTo>
                  <a:cubicBezTo>
                    <a:pt x="16" y="165"/>
                    <a:pt x="16" y="165"/>
                    <a:pt x="16" y="165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7"/>
                    <a:pt x="18" y="167"/>
                    <a:pt x="18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8" y="167"/>
                    <a:pt x="18" y="167"/>
                    <a:pt x="18" y="167"/>
                  </a:cubicBezTo>
                  <a:cubicBezTo>
                    <a:pt x="18" y="168"/>
                    <a:pt x="18" y="168"/>
                    <a:pt x="18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21" y="167"/>
                    <a:pt x="21" y="167"/>
                    <a:pt x="21" y="167"/>
                  </a:cubicBezTo>
                  <a:cubicBezTo>
                    <a:pt x="21" y="166"/>
                    <a:pt x="21" y="166"/>
                    <a:pt x="21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22" y="167"/>
                    <a:pt x="22" y="167"/>
                    <a:pt x="22" y="167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2" y="169"/>
                    <a:pt x="22" y="169"/>
                    <a:pt x="22" y="169"/>
                  </a:cubicBezTo>
                  <a:cubicBezTo>
                    <a:pt x="22" y="170"/>
                    <a:pt x="22" y="170"/>
                    <a:pt x="22" y="170"/>
                  </a:cubicBezTo>
                  <a:cubicBezTo>
                    <a:pt x="21" y="170"/>
                    <a:pt x="21" y="170"/>
                    <a:pt x="21" y="170"/>
                  </a:cubicBezTo>
                  <a:cubicBezTo>
                    <a:pt x="22" y="169"/>
                    <a:pt x="22" y="169"/>
                    <a:pt x="22" y="169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20" y="169"/>
                    <a:pt x="20" y="169"/>
                    <a:pt x="20" y="169"/>
                  </a:cubicBezTo>
                  <a:cubicBezTo>
                    <a:pt x="20" y="169"/>
                    <a:pt x="20" y="169"/>
                    <a:pt x="20" y="169"/>
                  </a:cubicBezTo>
                  <a:cubicBezTo>
                    <a:pt x="20" y="170"/>
                    <a:pt x="20" y="170"/>
                    <a:pt x="20" y="170"/>
                  </a:cubicBezTo>
                  <a:cubicBezTo>
                    <a:pt x="20" y="170"/>
                    <a:pt x="20" y="170"/>
                    <a:pt x="20" y="170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7" y="170"/>
                    <a:pt x="17" y="170"/>
                    <a:pt x="17" y="170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19" y="174"/>
                    <a:pt x="19" y="174"/>
                    <a:pt x="19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0" y="172"/>
                    <a:pt x="20" y="172"/>
                    <a:pt x="20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4" y="171"/>
                    <a:pt x="24" y="171"/>
                    <a:pt x="24" y="171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6" y="171"/>
                    <a:pt x="26" y="171"/>
                    <a:pt x="26" y="171"/>
                  </a:cubicBezTo>
                  <a:cubicBezTo>
                    <a:pt x="27" y="171"/>
                    <a:pt x="27" y="171"/>
                    <a:pt x="27" y="171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5" y="172"/>
                    <a:pt x="25" y="172"/>
                    <a:pt x="25" y="172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3" y="177"/>
                    <a:pt x="23" y="177"/>
                    <a:pt x="23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6"/>
                    <a:pt x="24" y="176"/>
                    <a:pt x="24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6" y="174"/>
                    <a:pt x="26" y="174"/>
                    <a:pt x="26" y="174"/>
                  </a:cubicBezTo>
                  <a:cubicBezTo>
                    <a:pt x="26" y="174"/>
                    <a:pt x="26" y="174"/>
                    <a:pt x="26" y="174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7" y="179"/>
                    <a:pt x="27" y="179"/>
                    <a:pt x="27" y="179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31" y="178"/>
                    <a:pt x="31" y="178"/>
                    <a:pt x="31" y="178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30" y="175"/>
                    <a:pt x="30" y="175"/>
                    <a:pt x="30" y="175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30" y="172"/>
                    <a:pt x="30" y="172"/>
                    <a:pt x="30" y="172"/>
                  </a:cubicBezTo>
                  <a:cubicBezTo>
                    <a:pt x="31" y="172"/>
                    <a:pt x="31" y="172"/>
                    <a:pt x="31" y="172"/>
                  </a:cubicBezTo>
                  <a:cubicBezTo>
                    <a:pt x="33" y="171"/>
                    <a:pt x="33" y="171"/>
                    <a:pt x="33" y="171"/>
                  </a:cubicBezTo>
                  <a:cubicBezTo>
                    <a:pt x="33" y="170"/>
                    <a:pt x="33" y="170"/>
                    <a:pt x="33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7" y="169"/>
                    <a:pt x="37" y="169"/>
                    <a:pt x="37" y="169"/>
                  </a:cubicBezTo>
                  <a:cubicBezTo>
                    <a:pt x="37" y="169"/>
                    <a:pt x="37" y="169"/>
                    <a:pt x="37" y="169"/>
                  </a:cubicBezTo>
                  <a:cubicBezTo>
                    <a:pt x="38" y="169"/>
                    <a:pt x="38" y="169"/>
                    <a:pt x="38" y="169"/>
                  </a:cubicBezTo>
                  <a:close/>
                  <a:moveTo>
                    <a:pt x="46" y="190"/>
                  </a:move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6" y="190"/>
                    <a:pt x="46" y="190"/>
                  </a:cubicBezTo>
                  <a:close/>
                  <a:moveTo>
                    <a:pt x="6" y="117"/>
                  </a:move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5" y="120"/>
                    <a:pt x="5" y="120"/>
                    <a:pt x="5" y="120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3" y="121"/>
                    <a:pt x="3" y="121"/>
                    <a:pt x="3" y="121"/>
                  </a:cubicBezTo>
                  <a:cubicBezTo>
                    <a:pt x="3" y="120"/>
                    <a:pt x="3" y="120"/>
                    <a:pt x="3" y="120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115"/>
                    <a:pt x="2" y="115"/>
                    <a:pt x="2" y="115"/>
                  </a:cubicBezTo>
                  <a:cubicBezTo>
                    <a:pt x="3" y="115"/>
                    <a:pt x="3" y="115"/>
                    <a:pt x="3" y="115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lose/>
                  <a:moveTo>
                    <a:pt x="7" y="115"/>
                  </a:moveTo>
                  <a:cubicBezTo>
                    <a:pt x="8" y="115"/>
                    <a:pt x="8" y="115"/>
                    <a:pt x="8" y="115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7" y="115"/>
                    <a:pt x="7" y="115"/>
                    <a:pt x="7" y="115"/>
                  </a:cubicBezTo>
                  <a:close/>
                  <a:moveTo>
                    <a:pt x="2" y="123"/>
                  </a:moveTo>
                  <a:cubicBezTo>
                    <a:pt x="2" y="123"/>
                    <a:pt x="2" y="123"/>
                    <a:pt x="2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2" y="123"/>
                    <a:pt x="2" y="123"/>
                    <a:pt x="2" y="123"/>
                  </a:cubicBezTo>
                  <a:close/>
                  <a:moveTo>
                    <a:pt x="8" y="124"/>
                  </a:moveTo>
                  <a:cubicBezTo>
                    <a:pt x="9" y="123"/>
                    <a:pt x="9" y="123"/>
                    <a:pt x="9" y="123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8" y="124"/>
                    <a:pt x="8" y="124"/>
                  </a:cubicBezTo>
                  <a:close/>
                  <a:moveTo>
                    <a:pt x="7" y="124"/>
                  </a:moveTo>
                  <a:cubicBezTo>
                    <a:pt x="7" y="124"/>
                    <a:pt x="7" y="124"/>
                    <a:pt x="7" y="124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6" y="124"/>
                    <a:pt x="6" y="124"/>
                    <a:pt x="6" y="124"/>
                  </a:cubicBezTo>
                  <a:cubicBezTo>
                    <a:pt x="7" y="124"/>
                    <a:pt x="7" y="124"/>
                    <a:pt x="7" y="124"/>
                  </a:cubicBezTo>
                  <a:close/>
                  <a:moveTo>
                    <a:pt x="5" y="123"/>
                  </a:moveTo>
                  <a:cubicBezTo>
                    <a:pt x="5" y="123"/>
                    <a:pt x="5" y="123"/>
                    <a:pt x="5" y="123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5" y="123"/>
                    <a:pt x="5" y="123"/>
                    <a:pt x="5" y="123"/>
                  </a:cubicBezTo>
                  <a:close/>
                  <a:moveTo>
                    <a:pt x="5" y="125"/>
                  </a:move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lose/>
                  <a:moveTo>
                    <a:pt x="4" y="126"/>
                  </a:moveTo>
                  <a:cubicBezTo>
                    <a:pt x="4" y="125"/>
                    <a:pt x="4" y="125"/>
                    <a:pt x="4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4" y="126"/>
                    <a:pt x="4" y="126"/>
                  </a:cubicBezTo>
                  <a:close/>
                  <a:moveTo>
                    <a:pt x="3" y="127"/>
                  </a:move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7"/>
                    <a:pt x="3" y="127"/>
                    <a:pt x="3" y="127"/>
                  </a:cubicBezTo>
                  <a:close/>
                  <a:moveTo>
                    <a:pt x="7" y="127"/>
                  </a:moveTo>
                  <a:cubicBezTo>
                    <a:pt x="7" y="128"/>
                    <a:pt x="7" y="128"/>
                    <a:pt x="7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7" y="127"/>
                    <a:pt x="7" y="127"/>
                    <a:pt x="7" y="127"/>
                  </a:cubicBezTo>
                  <a:close/>
                  <a:moveTo>
                    <a:pt x="6" y="127"/>
                  </a:moveTo>
                  <a:cubicBezTo>
                    <a:pt x="7" y="126"/>
                    <a:pt x="7" y="126"/>
                    <a:pt x="7" y="126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6" y="127"/>
                    <a:pt x="6" y="127"/>
                    <a:pt x="6" y="127"/>
                  </a:cubicBezTo>
                  <a:close/>
                  <a:moveTo>
                    <a:pt x="4" y="133"/>
                  </a:moveTo>
                  <a:cubicBezTo>
                    <a:pt x="4" y="133"/>
                    <a:pt x="4" y="133"/>
                    <a:pt x="4" y="133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4" y="133"/>
                    <a:pt x="4" y="133"/>
                    <a:pt x="4" y="133"/>
                  </a:cubicBezTo>
                  <a:close/>
                  <a:moveTo>
                    <a:pt x="4" y="128"/>
                  </a:moveTo>
                  <a:cubicBezTo>
                    <a:pt x="4" y="127"/>
                    <a:pt x="4" y="127"/>
                    <a:pt x="4" y="127"/>
                  </a:cubicBezTo>
                  <a:cubicBezTo>
                    <a:pt x="4" y="127"/>
                    <a:pt x="4" y="127"/>
                    <a:pt x="4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4" y="128"/>
                    <a:pt x="4" y="128"/>
                    <a:pt x="4" y="128"/>
                  </a:cubicBezTo>
                  <a:cubicBezTo>
                    <a:pt x="4" y="128"/>
                    <a:pt x="4" y="128"/>
                    <a:pt x="4" y="128"/>
                  </a:cubicBezTo>
                  <a:close/>
                  <a:moveTo>
                    <a:pt x="2" y="129"/>
                  </a:moveTo>
                  <a:cubicBezTo>
                    <a:pt x="1" y="129"/>
                    <a:pt x="1" y="129"/>
                    <a:pt x="1" y="129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2" y="129"/>
                    <a:pt x="2" y="129"/>
                    <a:pt x="2" y="129"/>
                  </a:cubicBezTo>
                  <a:close/>
                  <a:moveTo>
                    <a:pt x="5" y="132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6" y="132"/>
                    <a:pt x="6" y="132"/>
                    <a:pt x="6" y="132"/>
                  </a:cubicBezTo>
                  <a:cubicBezTo>
                    <a:pt x="5" y="132"/>
                    <a:pt x="5" y="132"/>
                    <a:pt x="5" y="132"/>
                  </a:cubicBezTo>
                  <a:close/>
                  <a:moveTo>
                    <a:pt x="6" y="133"/>
                  </a:moveTo>
                  <a:cubicBezTo>
                    <a:pt x="7" y="133"/>
                    <a:pt x="7" y="133"/>
                    <a:pt x="7" y="133"/>
                  </a:cubicBezTo>
                  <a:cubicBezTo>
                    <a:pt x="7" y="133"/>
                    <a:pt x="7" y="133"/>
                    <a:pt x="7" y="133"/>
                  </a:cubicBezTo>
                  <a:cubicBezTo>
                    <a:pt x="6" y="133"/>
                    <a:pt x="6" y="133"/>
                    <a:pt x="6" y="133"/>
                  </a:cubicBezTo>
                  <a:close/>
                  <a:moveTo>
                    <a:pt x="8" y="126"/>
                  </a:moveTo>
                  <a:cubicBezTo>
                    <a:pt x="8" y="125"/>
                    <a:pt x="8" y="125"/>
                    <a:pt x="8" y="125"/>
                  </a:cubicBezTo>
                  <a:cubicBezTo>
                    <a:pt x="9" y="126"/>
                    <a:pt x="9" y="126"/>
                    <a:pt x="9" y="126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8" y="126"/>
                    <a:pt x="8" y="126"/>
                    <a:pt x="8" y="126"/>
                  </a:cubicBezTo>
                  <a:close/>
                  <a:moveTo>
                    <a:pt x="9" y="126"/>
                  </a:moveTo>
                  <a:cubicBezTo>
                    <a:pt x="10" y="126"/>
                    <a:pt x="10" y="126"/>
                    <a:pt x="10" y="126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9" y="127"/>
                    <a:pt x="9" y="127"/>
                    <a:pt x="9" y="127"/>
                  </a:cubicBezTo>
                  <a:cubicBezTo>
                    <a:pt x="9" y="126"/>
                    <a:pt x="9" y="126"/>
                    <a:pt x="9" y="126"/>
                  </a:cubicBezTo>
                  <a:close/>
                  <a:moveTo>
                    <a:pt x="4" y="129"/>
                  </a:moveTo>
                  <a:cubicBezTo>
                    <a:pt x="5" y="128"/>
                    <a:pt x="5" y="128"/>
                    <a:pt x="5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6" y="129"/>
                    <a:pt x="6" y="129"/>
                    <a:pt x="6" y="129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29"/>
                    <a:pt x="4" y="129"/>
                    <a:pt x="4" y="129"/>
                  </a:cubicBezTo>
                  <a:close/>
                  <a:moveTo>
                    <a:pt x="5" y="130"/>
                  </a:moveTo>
                  <a:cubicBezTo>
                    <a:pt x="5" y="130"/>
                    <a:pt x="5" y="130"/>
                    <a:pt x="5" y="130"/>
                  </a:cubicBezTo>
                  <a:cubicBezTo>
                    <a:pt x="6" y="130"/>
                    <a:pt x="6" y="130"/>
                    <a:pt x="6" y="130"/>
                  </a:cubicBezTo>
                  <a:cubicBezTo>
                    <a:pt x="7" y="130"/>
                    <a:pt x="7" y="130"/>
                    <a:pt x="7" y="130"/>
                  </a:cubicBezTo>
                  <a:cubicBezTo>
                    <a:pt x="7" y="130"/>
                    <a:pt x="7" y="130"/>
                    <a:pt x="7" y="130"/>
                  </a:cubicBezTo>
                  <a:cubicBezTo>
                    <a:pt x="5" y="130"/>
                    <a:pt x="5" y="130"/>
                    <a:pt x="5" y="130"/>
                  </a:cubicBezTo>
                  <a:close/>
                  <a:moveTo>
                    <a:pt x="6" y="131"/>
                  </a:moveTo>
                  <a:cubicBezTo>
                    <a:pt x="7" y="130"/>
                    <a:pt x="7" y="130"/>
                    <a:pt x="7" y="130"/>
                  </a:cubicBezTo>
                  <a:cubicBezTo>
                    <a:pt x="8" y="130"/>
                    <a:pt x="8" y="130"/>
                    <a:pt x="8" y="130"/>
                  </a:cubicBezTo>
                  <a:cubicBezTo>
                    <a:pt x="8" y="132"/>
                    <a:pt x="8" y="132"/>
                    <a:pt x="8" y="132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6" y="131"/>
                    <a:pt x="6" y="131"/>
                    <a:pt x="6" y="131"/>
                  </a:cubicBezTo>
                  <a:cubicBezTo>
                    <a:pt x="6" y="131"/>
                    <a:pt x="6" y="131"/>
                    <a:pt x="6" y="131"/>
                  </a:cubicBezTo>
                  <a:close/>
                  <a:moveTo>
                    <a:pt x="5" y="133"/>
                  </a:moveTo>
                  <a:cubicBezTo>
                    <a:pt x="5" y="132"/>
                    <a:pt x="5" y="132"/>
                    <a:pt x="5" y="132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6" y="133"/>
                    <a:pt x="6" y="133"/>
                    <a:pt x="6" y="133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5" y="133"/>
                    <a:pt x="5" y="133"/>
                    <a:pt x="5" y="133"/>
                  </a:cubicBezTo>
                  <a:close/>
                  <a:moveTo>
                    <a:pt x="7" y="148"/>
                  </a:moveTo>
                  <a:cubicBezTo>
                    <a:pt x="7" y="148"/>
                    <a:pt x="7" y="148"/>
                    <a:pt x="7" y="148"/>
                  </a:cubicBezTo>
                  <a:cubicBezTo>
                    <a:pt x="7" y="148"/>
                    <a:pt x="7" y="148"/>
                    <a:pt x="7" y="148"/>
                  </a:cubicBezTo>
                  <a:cubicBezTo>
                    <a:pt x="7" y="148"/>
                    <a:pt x="7" y="148"/>
                    <a:pt x="7" y="148"/>
                  </a:cubicBezTo>
                  <a:cubicBezTo>
                    <a:pt x="6" y="147"/>
                    <a:pt x="6" y="147"/>
                    <a:pt x="6" y="147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5"/>
                    <a:pt x="5" y="145"/>
                    <a:pt x="5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6"/>
                    <a:pt x="7" y="146"/>
                    <a:pt x="7" y="146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8"/>
                    <a:pt x="7" y="148"/>
                    <a:pt x="7" y="148"/>
                  </a:cubicBezTo>
                  <a:close/>
                  <a:moveTo>
                    <a:pt x="4" y="147"/>
                  </a:moveTo>
                  <a:cubicBezTo>
                    <a:pt x="4" y="146"/>
                    <a:pt x="4" y="146"/>
                    <a:pt x="4" y="146"/>
                  </a:cubicBezTo>
                  <a:cubicBezTo>
                    <a:pt x="4" y="146"/>
                    <a:pt x="4" y="146"/>
                    <a:pt x="4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6" y="148"/>
                    <a:pt x="6" y="148"/>
                    <a:pt x="6" y="148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4" y="148"/>
                    <a:pt x="4" y="148"/>
                    <a:pt x="4" y="148"/>
                  </a:cubicBezTo>
                  <a:cubicBezTo>
                    <a:pt x="4" y="147"/>
                    <a:pt x="4" y="147"/>
                    <a:pt x="4" y="147"/>
                  </a:cubicBezTo>
                  <a:close/>
                  <a:moveTo>
                    <a:pt x="4" y="148"/>
                  </a:moveTo>
                  <a:cubicBezTo>
                    <a:pt x="4" y="148"/>
                    <a:pt x="4" y="148"/>
                    <a:pt x="4" y="148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50"/>
                    <a:pt x="5" y="150"/>
                    <a:pt x="5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49"/>
                    <a:pt x="4" y="149"/>
                    <a:pt x="4" y="149"/>
                  </a:cubicBezTo>
                  <a:cubicBezTo>
                    <a:pt x="4" y="148"/>
                    <a:pt x="4" y="148"/>
                    <a:pt x="4" y="148"/>
                  </a:cubicBezTo>
                  <a:close/>
                  <a:moveTo>
                    <a:pt x="5" y="153"/>
                  </a:moveTo>
                  <a:cubicBezTo>
                    <a:pt x="5" y="153"/>
                    <a:pt x="5" y="153"/>
                    <a:pt x="5" y="153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5" y="150"/>
                    <a:pt x="5" y="150"/>
                    <a:pt x="5" y="150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5" y="153"/>
                    <a:pt x="5" y="153"/>
                    <a:pt x="5" y="153"/>
                  </a:cubicBezTo>
                  <a:close/>
                  <a:moveTo>
                    <a:pt x="7" y="156"/>
                  </a:move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6"/>
                    <a:pt x="7" y="156"/>
                    <a:pt x="7" y="156"/>
                  </a:cubicBezTo>
                  <a:close/>
                  <a:moveTo>
                    <a:pt x="9" y="156"/>
                  </a:moveTo>
                  <a:cubicBezTo>
                    <a:pt x="9" y="157"/>
                    <a:pt x="9" y="157"/>
                    <a:pt x="9" y="157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6" y="154"/>
                    <a:pt x="6" y="154"/>
                    <a:pt x="6" y="154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0" y="155"/>
                    <a:pt x="10" y="155"/>
                    <a:pt x="10" y="155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7"/>
                    <a:pt x="10" y="157"/>
                    <a:pt x="10" y="157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9" y="156"/>
                    <a:pt x="9" y="156"/>
                    <a:pt x="9" y="156"/>
                  </a:cubicBezTo>
                  <a:close/>
                  <a:moveTo>
                    <a:pt x="8" y="160"/>
                  </a:moveTo>
                  <a:cubicBezTo>
                    <a:pt x="8" y="159"/>
                    <a:pt x="8" y="159"/>
                    <a:pt x="8" y="159"/>
                  </a:cubicBezTo>
                  <a:cubicBezTo>
                    <a:pt x="7" y="159"/>
                    <a:pt x="7" y="159"/>
                    <a:pt x="7" y="159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9" y="158"/>
                    <a:pt x="9" y="158"/>
                    <a:pt x="9" y="158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60"/>
                    <a:pt x="8" y="160"/>
                    <a:pt x="8" y="160"/>
                  </a:cubicBezTo>
                  <a:close/>
                  <a:moveTo>
                    <a:pt x="8" y="161"/>
                  </a:moveTo>
                  <a:cubicBezTo>
                    <a:pt x="8" y="160"/>
                    <a:pt x="8" y="160"/>
                    <a:pt x="8" y="160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61"/>
                    <a:pt x="8" y="161"/>
                    <a:pt x="8" y="161"/>
                  </a:cubicBezTo>
                  <a:cubicBezTo>
                    <a:pt x="8" y="161"/>
                    <a:pt x="8" y="161"/>
                    <a:pt x="8" y="161"/>
                  </a:cubicBezTo>
                  <a:close/>
                  <a:moveTo>
                    <a:pt x="9" y="161"/>
                  </a:moveTo>
                  <a:cubicBezTo>
                    <a:pt x="10" y="161"/>
                    <a:pt x="10" y="161"/>
                    <a:pt x="10" y="161"/>
                  </a:cubicBezTo>
                  <a:cubicBezTo>
                    <a:pt x="10" y="162"/>
                    <a:pt x="10" y="162"/>
                    <a:pt x="10" y="162"/>
                  </a:cubicBezTo>
                  <a:cubicBezTo>
                    <a:pt x="9" y="162"/>
                    <a:pt x="9" y="162"/>
                    <a:pt x="9" y="162"/>
                  </a:cubicBezTo>
                  <a:cubicBezTo>
                    <a:pt x="9" y="161"/>
                    <a:pt x="9" y="161"/>
                    <a:pt x="9" y="161"/>
                  </a:cubicBezTo>
                  <a:cubicBezTo>
                    <a:pt x="9" y="161"/>
                    <a:pt x="9" y="161"/>
                    <a:pt x="9" y="161"/>
                  </a:cubicBezTo>
                  <a:close/>
                  <a:moveTo>
                    <a:pt x="10" y="160"/>
                  </a:moveTo>
                  <a:cubicBezTo>
                    <a:pt x="10" y="160"/>
                    <a:pt x="10" y="160"/>
                    <a:pt x="10" y="160"/>
                  </a:cubicBezTo>
                  <a:cubicBezTo>
                    <a:pt x="10" y="160"/>
                    <a:pt x="10" y="160"/>
                    <a:pt x="10" y="160"/>
                  </a:cubicBezTo>
                  <a:cubicBezTo>
                    <a:pt x="11" y="160"/>
                    <a:pt x="11" y="160"/>
                    <a:pt x="11" y="160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3" y="162"/>
                    <a:pt x="13" y="162"/>
                    <a:pt x="13" y="16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10" y="160"/>
                    <a:pt x="10" y="160"/>
                    <a:pt x="10" y="160"/>
                  </a:cubicBezTo>
                  <a:close/>
                  <a:moveTo>
                    <a:pt x="10" y="161"/>
                  </a:moveTo>
                  <a:cubicBezTo>
                    <a:pt x="10" y="161"/>
                    <a:pt x="10" y="161"/>
                    <a:pt x="10" y="161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12" y="163"/>
                    <a:pt x="12" y="163"/>
                    <a:pt x="12" y="163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0" y="162"/>
                    <a:pt x="10" y="162"/>
                    <a:pt x="10" y="162"/>
                  </a:cubicBezTo>
                  <a:cubicBezTo>
                    <a:pt x="10" y="161"/>
                    <a:pt x="10" y="161"/>
                    <a:pt x="10" y="161"/>
                  </a:cubicBezTo>
                  <a:close/>
                  <a:moveTo>
                    <a:pt x="11" y="165"/>
                  </a:moveTo>
                  <a:cubicBezTo>
                    <a:pt x="10" y="166"/>
                    <a:pt x="10" y="166"/>
                    <a:pt x="10" y="166"/>
                  </a:cubicBezTo>
                  <a:cubicBezTo>
                    <a:pt x="9" y="165"/>
                    <a:pt x="9" y="165"/>
                    <a:pt x="9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0" y="163"/>
                    <a:pt x="10" y="163"/>
                    <a:pt x="10" y="163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11" y="165"/>
                    <a:pt x="11" y="165"/>
                    <a:pt x="11" y="165"/>
                  </a:cubicBezTo>
                  <a:close/>
                  <a:moveTo>
                    <a:pt x="12" y="169"/>
                  </a:moveTo>
                  <a:cubicBezTo>
                    <a:pt x="11" y="169"/>
                    <a:pt x="11" y="169"/>
                    <a:pt x="11" y="169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2" y="169"/>
                    <a:pt x="12" y="169"/>
                    <a:pt x="12" y="169"/>
                  </a:cubicBezTo>
                  <a:close/>
                  <a:moveTo>
                    <a:pt x="12" y="167"/>
                  </a:moveTo>
                  <a:cubicBezTo>
                    <a:pt x="12" y="167"/>
                    <a:pt x="12" y="167"/>
                    <a:pt x="12" y="167"/>
                  </a:cubicBezTo>
                  <a:cubicBezTo>
                    <a:pt x="13" y="167"/>
                    <a:pt x="13" y="167"/>
                    <a:pt x="13" y="167"/>
                  </a:cubicBezTo>
                  <a:cubicBezTo>
                    <a:pt x="13" y="167"/>
                    <a:pt x="13" y="167"/>
                    <a:pt x="13" y="167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2" y="167"/>
                    <a:pt x="12" y="167"/>
                    <a:pt x="12" y="167"/>
                  </a:cubicBezTo>
                  <a:close/>
                  <a:moveTo>
                    <a:pt x="14" y="168"/>
                  </a:moveTo>
                  <a:cubicBezTo>
                    <a:pt x="15" y="168"/>
                    <a:pt x="15" y="168"/>
                    <a:pt x="15" y="168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lose/>
                  <a:moveTo>
                    <a:pt x="13" y="171"/>
                  </a:moveTo>
                  <a:cubicBezTo>
                    <a:pt x="13" y="171"/>
                    <a:pt x="13" y="171"/>
                    <a:pt x="13" y="171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4" y="170"/>
                    <a:pt x="14" y="170"/>
                    <a:pt x="14" y="170"/>
                  </a:cubicBezTo>
                  <a:cubicBezTo>
                    <a:pt x="13" y="171"/>
                    <a:pt x="13" y="171"/>
                    <a:pt x="13" y="171"/>
                  </a:cubicBezTo>
                  <a:close/>
                  <a:moveTo>
                    <a:pt x="16" y="168"/>
                  </a:moveTo>
                  <a:cubicBezTo>
                    <a:pt x="15" y="168"/>
                    <a:pt x="15" y="168"/>
                    <a:pt x="15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5" y="167"/>
                    <a:pt x="15" y="167"/>
                    <a:pt x="15" y="167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lose/>
                  <a:moveTo>
                    <a:pt x="16" y="170"/>
                  </a:moveTo>
                  <a:cubicBezTo>
                    <a:pt x="15" y="169"/>
                    <a:pt x="15" y="169"/>
                    <a:pt x="15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0"/>
                    <a:pt x="16" y="170"/>
                    <a:pt x="16" y="170"/>
                  </a:cubicBezTo>
                  <a:close/>
                  <a:moveTo>
                    <a:pt x="16" y="171"/>
                  </a:moveTo>
                  <a:cubicBezTo>
                    <a:pt x="15" y="170"/>
                    <a:pt x="15" y="170"/>
                    <a:pt x="15" y="170"/>
                  </a:cubicBezTo>
                  <a:cubicBezTo>
                    <a:pt x="15" y="170"/>
                    <a:pt x="15" y="170"/>
                    <a:pt x="15" y="170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6" y="171"/>
                    <a:pt x="16" y="171"/>
                    <a:pt x="16" y="171"/>
                  </a:cubicBezTo>
                  <a:close/>
                  <a:moveTo>
                    <a:pt x="17" y="173"/>
                  </a:moveTo>
                  <a:cubicBezTo>
                    <a:pt x="17" y="173"/>
                    <a:pt x="17" y="173"/>
                    <a:pt x="17" y="173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7" y="173"/>
                    <a:pt x="17" y="173"/>
                    <a:pt x="17" y="173"/>
                  </a:cubicBezTo>
                  <a:close/>
                  <a:moveTo>
                    <a:pt x="20" y="177"/>
                  </a:moveTo>
                  <a:cubicBezTo>
                    <a:pt x="19" y="177"/>
                    <a:pt x="19" y="177"/>
                    <a:pt x="19" y="177"/>
                  </a:cubicBezTo>
                  <a:cubicBezTo>
                    <a:pt x="18" y="177"/>
                    <a:pt x="18" y="177"/>
                    <a:pt x="18" y="177"/>
                  </a:cubicBezTo>
                  <a:cubicBezTo>
                    <a:pt x="17" y="177"/>
                    <a:pt x="17" y="177"/>
                    <a:pt x="17" y="177"/>
                  </a:cubicBezTo>
                  <a:cubicBezTo>
                    <a:pt x="17" y="176"/>
                    <a:pt x="17" y="176"/>
                    <a:pt x="17" y="176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4" y="175"/>
                    <a:pt x="14" y="175"/>
                    <a:pt x="14" y="175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7" y="175"/>
                    <a:pt x="17" y="175"/>
                    <a:pt x="17" y="175"/>
                  </a:cubicBezTo>
                  <a:cubicBezTo>
                    <a:pt x="18" y="175"/>
                    <a:pt x="18" y="175"/>
                    <a:pt x="18" y="175"/>
                  </a:cubicBezTo>
                  <a:cubicBezTo>
                    <a:pt x="19" y="176"/>
                    <a:pt x="19" y="176"/>
                    <a:pt x="19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2" y="177"/>
                    <a:pt x="22" y="177"/>
                    <a:pt x="22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0" y="177"/>
                    <a:pt x="20" y="177"/>
                    <a:pt x="20" y="177"/>
                  </a:cubicBezTo>
                  <a:close/>
                  <a:moveTo>
                    <a:pt x="17" y="177"/>
                  </a:moveTo>
                  <a:cubicBezTo>
                    <a:pt x="17" y="177"/>
                    <a:pt x="17" y="178"/>
                    <a:pt x="17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7" y="177"/>
                    <a:pt x="17" y="177"/>
                    <a:pt x="17" y="177"/>
                  </a:cubicBezTo>
                  <a:close/>
                  <a:moveTo>
                    <a:pt x="23" y="181"/>
                  </a:moveTo>
                  <a:cubicBezTo>
                    <a:pt x="23" y="181"/>
                    <a:pt x="23" y="181"/>
                    <a:pt x="23" y="181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23" y="181"/>
                    <a:pt x="23" y="181"/>
                    <a:pt x="23" y="181"/>
                  </a:cubicBezTo>
                  <a:close/>
                  <a:moveTo>
                    <a:pt x="25" y="181"/>
                  </a:moveTo>
                  <a:cubicBezTo>
                    <a:pt x="25" y="182"/>
                    <a:pt x="25" y="182"/>
                    <a:pt x="25" y="182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21" y="179"/>
                    <a:pt x="21" y="179"/>
                    <a:pt x="21" y="179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9" y="178"/>
                    <a:pt x="19" y="178"/>
                    <a:pt x="19" y="178"/>
                  </a:cubicBezTo>
                  <a:cubicBezTo>
                    <a:pt x="19" y="178"/>
                    <a:pt x="19" y="178"/>
                    <a:pt x="19" y="178"/>
                  </a:cubicBezTo>
                  <a:cubicBezTo>
                    <a:pt x="19" y="177"/>
                    <a:pt x="19" y="177"/>
                    <a:pt x="19" y="177"/>
                  </a:cubicBezTo>
                  <a:cubicBezTo>
                    <a:pt x="20" y="177"/>
                    <a:pt x="20" y="177"/>
                    <a:pt x="20" y="177"/>
                  </a:cubicBezTo>
                  <a:cubicBezTo>
                    <a:pt x="20" y="178"/>
                    <a:pt x="20" y="178"/>
                    <a:pt x="20" y="178"/>
                  </a:cubicBezTo>
                  <a:cubicBezTo>
                    <a:pt x="21" y="178"/>
                    <a:pt x="21" y="178"/>
                    <a:pt x="21" y="178"/>
                  </a:cubicBezTo>
                  <a:cubicBezTo>
                    <a:pt x="22" y="178"/>
                    <a:pt x="22" y="178"/>
                    <a:pt x="22" y="178"/>
                  </a:cubicBezTo>
                  <a:cubicBezTo>
                    <a:pt x="22" y="178"/>
                    <a:pt x="22" y="178"/>
                    <a:pt x="22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5" y="179"/>
                    <a:pt x="25" y="179"/>
                    <a:pt x="25" y="179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1"/>
                    <a:pt x="25" y="181"/>
                    <a:pt x="25" y="181"/>
                  </a:cubicBezTo>
                  <a:cubicBezTo>
                    <a:pt x="25" y="181"/>
                    <a:pt x="25" y="181"/>
                    <a:pt x="25" y="181"/>
                  </a:cubicBezTo>
                  <a:close/>
                  <a:moveTo>
                    <a:pt x="26" y="181"/>
                  </a:move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6" y="181"/>
                    <a:pt x="26" y="181"/>
                    <a:pt x="26" y="181"/>
                  </a:cubicBezTo>
                  <a:close/>
                  <a:moveTo>
                    <a:pt x="31" y="180"/>
                  </a:moveTo>
                  <a:cubicBezTo>
                    <a:pt x="31" y="181"/>
                    <a:pt x="31" y="181"/>
                    <a:pt x="31" y="181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0"/>
                    <a:pt x="31" y="180"/>
                    <a:pt x="31" y="180"/>
                  </a:cubicBezTo>
                  <a:close/>
                  <a:moveTo>
                    <a:pt x="34" y="180"/>
                  </a:moveTo>
                  <a:cubicBezTo>
                    <a:pt x="33" y="180"/>
                    <a:pt x="33" y="180"/>
                    <a:pt x="33" y="180"/>
                  </a:cubicBezTo>
                  <a:cubicBezTo>
                    <a:pt x="33" y="179"/>
                    <a:pt x="33" y="179"/>
                    <a:pt x="33" y="179"/>
                  </a:cubicBezTo>
                  <a:cubicBezTo>
                    <a:pt x="33" y="179"/>
                    <a:pt x="33" y="179"/>
                    <a:pt x="33" y="179"/>
                  </a:cubicBezTo>
                  <a:cubicBezTo>
                    <a:pt x="33" y="178"/>
                    <a:pt x="33" y="178"/>
                    <a:pt x="33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1" y="178"/>
                    <a:pt x="31" y="178"/>
                    <a:pt x="31" y="178"/>
                  </a:cubicBezTo>
                  <a:cubicBezTo>
                    <a:pt x="32" y="179"/>
                    <a:pt x="32" y="179"/>
                    <a:pt x="32" y="179"/>
                  </a:cubicBezTo>
                  <a:cubicBezTo>
                    <a:pt x="31" y="179"/>
                    <a:pt x="31" y="179"/>
                    <a:pt x="31" y="179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3" y="181"/>
                    <a:pt x="33" y="181"/>
                    <a:pt x="33" y="181"/>
                  </a:cubicBezTo>
                  <a:cubicBezTo>
                    <a:pt x="34" y="180"/>
                    <a:pt x="34" y="180"/>
                    <a:pt x="34" y="180"/>
                  </a:cubicBezTo>
                  <a:close/>
                  <a:moveTo>
                    <a:pt x="30" y="186"/>
                  </a:moveTo>
                  <a:cubicBezTo>
                    <a:pt x="31" y="186"/>
                    <a:pt x="31" y="186"/>
                    <a:pt x="31" y="186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0" y="186"/>
                    <a:pt x="30" y="186"/>
                    <a:pt x="30" y="186"/>
                  </a:cubicBezTo>
                  <a:close/>
                  <a:moveTo>
                    <a:pt x="31" y="185"/>
                  </a:moveTo>
                  <a:cubicBezTo>
                    <a:pt x="30" y="185"/>
                    <a:pt x="30" y="185"/>
                    <a:pt x="30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lose/>
                  <a:moveTo>
                    <a:pt x="48" y="190"/>
                  </a:moveTo>
                  <a:cubicBezTo>
                    <a:pt x="48" y="189"/>
                    <a:pt x="48" y="189"/>
                    <a:pt x="48" y="189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48" y="188"/>
                    <a:pt x="48" y="188"/>
                    <a:pt x="48" y="188"/>
                  </a:cubicBezTo>
                  <a:cubicBezTo>
                    <a:pt x="48" y="188"/>
                    <a:pt x="48" y="188"/>
                    <a:pt x="48" y="188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49" y="190"/>
                    <a:pt x="49" y="190"/>
                    <a:pt x="49" y="190"/>
                  </a:cubicBezTo>
                  <a:cubicBezTo>
                    <a:pt x="48" y="190"/>
                    <a:pt x="48" y="190"/>
                    <a:pt x="48" y="190"/>
                  </a:cubicBezTo>
                  <a:close/>
                  <a:moveTo>
                    <a:pt x="37" y="186"/>
                  </a:moveTo>
                  <a:cubicBezTo>
                    <a:pt x="38" y="185"/>
                    <a:pt x="38" y="185"/>
                    <a:pt x="38" y="185"/>
                  </a:cubicBezTo>
                  <a:cubicBezTo>
                    <a:pt x="38" y="185"/>
                    <a:pt x="38" y="185"/>
                    <a:pt x="38" y="185"/>
                  </a:cubicBezTo>
                  <a:cubicBezTo>
                    <a:pt x="39" y="185"/>
                    <a:pt x="39" y="185"/>
                    <a:pt x="39" y="185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2" y="185"/>
                    <a:pt x="42" y="185"/>
                    <a:pt x="42" y="185"/>
                  </a:cubicBezTo>
                  <a:cubicBezTo>
                    <a:pt x="43" y="184"/>
                    <a:pt x="43" y="184"/>
                    <a:pt x="43" y="184"/>
                  </a:cubicBezTo>
                  <a:cubicBezTo>
                    <a:pt x="45" y="185"/>
                    <a:pt x="45" y="185"/>
                    <a:pt x="45" y="185"/>
                  </a:cubicBezTo>
                  <a:cubicBezTo>
                    <a:pt x="46" y="185"/>
                    <a:pt x="46" y="185"/>
                    <a:pt x="46" y="185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7" y="186"/>
                    <a:pt x="47" y="186"/>
                    <a:pt x="47" y="186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5" y="186"/>
                    <a:pt x="45" y="186"/>
                    <a:pt x="45" y="186"/>
                  </a:cubicBezTo>
                  <a:cubicBezTo>
                    <a:pt x="44" y="186"/>
                    <a:pt x="44" y="186"/>
                    <a:pt x="44" y="186"/>
                  </a:cubicBezTo>
                  <a:cubicBezTo>
                    <a:pt x="44" y="186"/>
                    <a:pt x="44" y="186"/>
                    <a:pt x="44" y="186"/>
                  </a:cubicBezTo>
                  <a:cubicBezTo>
                    <a:pt x="44" y="185"/>
                    <a:pt x="44" y="185"/>
                    <a:pt x="44" y="185"/>
                  </a:cubicBezTo>
                  <a:cubicBezTo>
                    <a:pt x="43" y="185"/>
                    <a:pt x="43" y="185"/>
                    <a:pt x="43" y="185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1" y="186"/>
                    <a:pt x="41" y="186"/>
                    <a:pt x="41" y="186"/>
                  </a:cubicBezTo>
                  <a:cubicBezTo>
                    <a:pt x="42" y="187"/>
                    <a:pt x="42" y="187"/>
                    <a:pt x="42" y="187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4" y="188"/>
                    <a:pt x="44" y="188"/>
                    <a:pt x="44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5" y="189"/>
                    <a:pt x="45" y="189"/>
                    <a:pt x="45" y="189"/>
                  </a:cubicBezTo>
                  <a:cubicBezTo>
                    <a:pt x="44" y="189"/>
                    <a:pt x="44" y="189"/>
                    <a:pt x="44" y="189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41" y="188"/>
                    <a:pt x="41" y="188"/>
                    <a:pt x="41" y="188"/>
                  </a:cubicBezTo>
                  <a:cubicBezTo>
                    <a:pt x="41" y="187"/>
                    <a:pt x="41" y="187"/>
                    <a:pt x="41" y="187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41" y="188"/>
                    <a:pt x="41" y="188"/>
                    <a:pt x="41" y="188"/>
                  </a:cubicBezTo>
                  <a:cubicBezTo>
                    <a:pt x="41" y="189"/>
                    <a:pt x="41" y="189"/>
                    <a:pt x="41" y="189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39" y="188"/>
                    <a:pt x="39" y="188"/>
                    <a:pt x="39" y="188"/>
                  </a:cubicBezTo>
                  <a:cubicBezTo>
                    <a:pt x="39" y="188"/>
                    <a:pt x="39" y="188"/>
                    <a:pt x="39" y="188"/>
                  </a:cubicBezTo>
                  <a:cubicBezTo>
                    <a:pt x="38" y="188"/>
                    <a:pt x="38" y="188"/>
                    <a:pt x="38" y="188"/>
                  </a:cubicBezTo>
                  <a:cubicBezTo>
                    <a:pt x="38" y="188"/>
                    <a:pt x="38" y="188"/>
                    <a:pt x="38" y="188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9" y="186"/>
                    <a:pt x="39" y="186"/>
                    <a:pt x="39" y="186"/>
                  </a:cubicBezTo>
                  <a:cubicBezTo>
                    <a:pt x="38" y="186"/>
                    <a:pt x="38" y="186"/>
                    <a:pt x="38" y="186"/>
                  </a:cubicBezTo>
                  <a:cubicBezTo>
                    <a:pt x="38" y="186"/>
                    <a:pt x="38" y="186"/>
                    <a:pt x="38" y="186"/>
                  </a:cubicBezTo>
                  <a:lnTo>
                    <a:pt x="37" y="18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7" name="Rectangle 190"/>
            <p:cNvSpPr>
              <a:spLocks noChangeArrowheads="1"/>
            </p:cNvSpPr>
            <p:nvPr/>
          </p:nvSpPr>
          <p:spPr bwMode="auto">
            <a:xfrm>
              <a:off x="3002529" y="2846591"/>
              <a:ext cx="1287" cy="514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8" name="Freeform 191"/>
            <p:cNvSpPr>
              <a:spLocks noEditPoints="1"/>
            </p:cNvSpPr>
            <p:nvPr/>
          </p:nvSpPr>
          <p:spPr bwMode="auto">
            <a:xfrm>
              <a:off x="3011537" y="2851738"/>
              <a:ext cx="14153" cy="14153"/>
            </a:xfrm>
            <a:custGeom>
              <a:avLst/>
              <a:gdLst>
                <a:gd name="T0" fmla="*/ 11 w 11"/>
                <a:gd name="T1" fmla="*/ 11 h 11"/>
                <a:gd name="T2" fmla="*/ 7 w 11"/>
                <a:gd name="T3" fmla="*/ 11 h 11"/>
                <a:gd name="T4" fmla="*/ 7 w 11"/>
                <a:gd name="T5" fmla="*/ 11 h 11"/>
                <a:gd name="T6" fmla="*/ 11 w 11"/>
                <a:gd name="T7" fmla="*/ 11 h 11"/>
                <a:gd name="T8" fmla="*/ 11 w 11"/>
                <a:gd name="T9" fmla="*/ 11 h 11"/>
                <a:gd name="T10" fmla="*/ 7 w 11"/>
                <a:gd name="T11" fmla="*/ 0 h 11"/>
                <a:gd name="T12" fmla="*/ 4 w 11"/>
                <a:gd name="T13" fmla="*/ 4 h 11"/>
                <a:gd name="T14" fmla="*/ 7 w 11"/>
                <a:gd name="T15" fmla="*/ 4 h 11"/>
                <a:gd name="T16" fmla="*/ 11 w 11"/>
                <a:gd name="T17" fmla="*/ 8 h 11"/>
                <a:gd name="T18" fmla="*/ 7 w 11"/>
                <a:gd name="T19" fmla="*/ 0 h 11"/>
                <a:gd name="T20" fmla="*/ 7 w 11"/>
                <a:gd name="T21" fmla="*/ 0 h 11"/>
                <a:gd name="T22" fmla="*/ 0 w 11"/>
                <a:gd name="T23" fmla="*/ 4 h 11"/>
                <a:gd name="T24" fmla="*/ 4 w 11"/>
                <a:gd name="T25" fmla="*/ 8 h 11"/>
                <a:gd name="T26" fmla="*/ 4 w 11"/>
                <a:gd name="T27" fmla="*/ 11 h 11"/>
                <a:gd name="T28" fmla="*/ 0 w 11"/>
                <a:gd name="T29" fmla="*/ 4 h 11"/>
                <a:gd name="T30" fmla="*/ 0 w 11"/>
                <a:gd name="T31" fmla="*/ 4 h 11"/>
                <a:gd name="T32" fmla="*/ 0 w 11"/>
                <a:gd name="T33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1">
                  <a:moveTo>
                    <a:pt x="11" y="11"/>
                  </a:moveTo>
                  <a:lnTo>
                    <a:pt x="7" y="11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7" y="0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11" y="8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0" y="4"/>
                  </a:moveTo>
                  <a:lnTo>
                    <a:pt x="4" y="8"/>
                  </a:lnTo>
                  <a:lnTo>
                    <a:pt x="4" y="11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9" name="Freeform 192"/>
            <p:cNvSpPr>
              <a:spLocks/>
            </p:cNvSpPr>
            <p:nvPr/>
          </p:nvSpPr>
          <p:spPr bwMode="auto">
            <a:xfrm>
              <a:off x="3016684" y="2871037"/>
              <a:ext cx="3860" cy="9007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1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1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0" name="Freeform 193"/>
            <p:cNvSpPr>
              <a:spLocks noEditPoints="1"/>
            </p:cNvSpPr>
            <p:nvPr/>
          </p:nvSpPr>
          <p:spPr bwMode="auto">
            <a:xfrm>
              <a:off x="3016683" y="2885191"/>
              <a:ext cx="14153" cy="28306"/>
            </a:xfrm>
            <a:custGeom>
              <a:avLst/>
              <a:gdLst>
                <a:gd name="T0" fmla="*/ 7 w 11"/>
                <a:gd name="T1" fmla="*/ 15 h 22"/>
                <a:gd name="T2" fmla="*/ 3 w 11"/>
                <a:gd name="T3" fmla="*/ 19 h 22"/>
                <a:gd name="T4" fmla="*/ 3 w 11"/>
                <a:gd name="T5" fmla="*/ 22 h 22"/>
                <a:gd name="T6" fmla="*/ 7 w 11"/>
                <a:gd name="T7" fmla="*/ 22 h 22"/>
                <a:gd name="T8" fmla="*/ 11 w 11"/>
                <a:gd name="T9" fmla="*/ 19 h 22"/>
                <a:gd name="T10" fmla="*/ 7 w 11"/>
                <a:gd name="T11" fmla="*/ 15 h 22"/>
                <a:gd name="T12" fmla="*/ 7 w 11"/>
                <a:gd name="T13" fmla="*/ 15 h 22"/>
                <a:gd name="T14" fmla="*/ 0 w 11"/>
                <a:gd name="T15" fmla="*/ 0 h 22"/>
                <a:gd name="T16" fmla="*/ 7 w 11"/>
                <a:gd name="T17" fmla="*/ 4 h 22"/>
                <a:gd name="T18" fmla="*/ 11 w 11"/>
                <a:gd name="T19" fmla="*/ 8 h 22"/>
                <a:gd name="T20" fmla="*/ 11 w 11"/>
                <a:gd name="T21" fmla="*/ 11 h 22"/>
                <a:gd name="T22" fmla="*/ 7 w 11"/>
                <a:gd name="T23" fmla="*/ 8 h 22"/>
                <a:gd name="T24" fmla="*/ 3 w 11"/>
                <a:gd name="T25" fmla="*/ 8 h 22"/>
                <a:gd name="T26" fmla="*/ 3 w 11"/>
                <a:gd name="T27" fmla="*/ 8 h 22"/>
                <a:gd name="T28" fmla="*/ 0 w 11"/>
                <a:gd name="T29" fmla="*/ 4 h 22"/>
                <a:gd name="T30" fmla="*/ 0 w 11"/>
                <a:gd name="T3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22">
                  <a:moveTo>
                    <a:pt x="7" y="15"/>
                  </a:moveTo>
                  <a:lnTo>
                    <a:pt x="3" y="19"/>
                  </a:lnTo>
                  <a:lnTo>
                    <a:pt x="3" y="22"/>
                  </a:lnTo>
                  <a:lnTo>
                    <a:pt x="7" y="22"/>
                  </a:lnTo>
                  <a:lnTo>
                    <a:pt x="11" y="19"/>
                  </a:lnTo>
                  <a:lnTo>
                    <a:pt x="7" y="15"/>
                  </a:lnTo>
                  <a:lnTo>
                    <a:pt x="7" y="15"/>
                  </a:lnTo>
                  <a:close/>
                  <a:moveTo>
                    <a:pt x="0" y="0"/>
                  </a:moveTo>
                  <a:lnTo>
                    <a:pt x="7" y="4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7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1" name="Freeform 194"/>
            <p:cNvSpPr>
              <a:spLocks/>
            </p:cNvSpPr>
            <p:nvPr/>
          </p:nvSpPr>
          <p:spPr bwMode="auto">
            <a:xfrm>
              <a:off x="3053994" y="2918643"/>
              <a:ext cx="5147" cy="5147"/>
            </a:xfrm>
            <a:custGeom>
              <a:avLst/>
              <a:gdLst>
                <a:gd name="T0" fmla="*/ 4 w 4"/>
                <a:gd name="T1" fmla="*/ 0 h 4"/>
                <a:gd name="T2" fmla="*/ 0 w 4"/>
                <a:gd name="T3" fmla="*/ 0 h 4"/>
                <a:gd name="T4" fmla="*/ 0 w 4"/>
                <a:gd name="T5" fmla="*/ 4 h 4"/>
                <a:gd name="T6" fmla="*/ 4 w 4"/>
                <a:gd name="T7" fmla="*/ 4 h 4"/>
                <a:gd name="T8" fmla="*/ 4 w 4"/>
                <a:gd name="T9" fmla="*/ 0 h 4"/>
                <a:gd name="T10" fmla="*/ 4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2" name="Freeform 195"/>
            <p:cNvSpPr>
              <a:spLocks noEditPoints="1"/>
            </p:cNvSpPr>
            <p:nvPr/>
          </p:nvSpPr>
          <p:spPr bwMode="auto">
            <a:xfrm>
              <a:off x="3006390" y="2913497"/>
              <a:ext cx="14153" cy="29593"/>
            </a:xfrm>
            <a:custGeom>
              <a:avLst/>
              <a:gdLst>
                <a:gd name="T0" fmla="*/ 2 w 3"/>
                <a:gd name="T1" fmla="*/ 6 h 6"/>
                <a:gd name="T2" fmla="*/ 2 w 3"/>
                <a:gd name="T3" fmla="*/ 5 h 6"/>
                <a:gd name="T4" fmla="*/ 1 w 3"/>
                <a:gd name="T5" fmla="*/ 5 h 6"/>
                <a:gd name="T6" fmla="*/ 0 w 3"/>
                <a:gd name="T7" fmla="*/ 6 h 6"/>
                <a:gd name="T8" fmla="*/ 1 w 3"/>
                <a:gd name="T9" fmla="*/ 6 h 6"/>
                <a:gd name="T10" fmla="*/ 2 w 3"/>
                <a:gd name="T11" fmla="*/ 6 h 6"/>
                <a:gd name="T12" fmla="*/ 2 w 3"/>
                <a:gd name="T13" fmla="*/ 4 h 6"/>
                <a:gd name="T14" fmla="*/ 3 w 3"/>
                <a:gd name="T15" fmla="*/ 5 h 6"/>
                <a:gd name="T16" fmla="*/ 2 w 3"/>
                <a:gd name="T17" fmla="*/ 5 h 6"/>
                <a:gd name="T18" fmla="*/ 2 w 3"/>
                <a:gd name="T19" fmla="*/ 4 h 6"/>
                <a:gd name="T20" fmla="*/ 3 w 3"/>
                <a:gd name="T21" fmla="*/ 0 h 6"/>
                <a:gd name="T22" fmla="*/ 3 w 3"/>
                <a:gd name="T23" fmla="*/ 1 h 6"/>
                <a:gd name="T24" fmla="*/ 3 w 3"/>
                <a:gd name="T25" fmla="*/ 2 h 6"/>
                <a:gd name="T26" fmla="*/ 3 w 3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lose/>
                  <a:moveTo>
                    <a:pt x="2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lose/>
                  <a:moveTo>
                    <a:pt x="3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3" name="Freeform 196"/>
            <p:cNvSpPr>
              <a:spLocks noEditPoints="1"/>
            </p:cNvSpPr>
            <p:nvPr/>
          </p:nvSpPr>
          <p:spPr bwMode="auto">
            <a:xfrm>
              <a:off x="3002530" y="2961102"/>
              <a:ext cx="28306" cy="24446"/>
            </a:xfrm>
            <a:custGeom>
              <a:avLst/>
              <a:gdLst>
                <a:gd name="T0" fmla="*/ 18 w 22"/>
                <a:gd name="T1" fmla="*/ 0 h 19"/>
                <a:gd name="T2" fmla="*/ 22 w 22"/>
                <a:gd name="T3" fmla="*/ 0 h 19"/>
                <a:gd name="T4" fmla="*/ 22 w 22"/>
                <a:gd name="T5" fmla="*/ 0 h 19"/>
                <a:gd name="T6" fmla="*/ 18 w 22"/>
                <a:gd name="T7" fmla="*/ 0 h 19"/>
                <a:gd name="T8" fmla="*/ 18 w 22"/>
                <a:gd name="T9" fmla="*/ 0 h 19"/>
                <a:gd name="T10" fmla="*/ 18 w 22"/>
                <a:gd name="T11" fmla="*/ 4 h 19"/>
                <a:gd name="T12" fmla="*/ 11 w 22"/>
                <a:gd name="T13" fmla="*/ 4 h 19"/>
                <a:gd name="T14" fmla="*/ 11 w 22"/>
                <a:gd name="T15" fmla="*/ 4 h 19"/>
                <a:gd name="T16" fmla="*/ 7 w 22"/>
                <a:gd name="T17" fmla="*/ 4 h 19"/>
                <a:gd name="T18" fmla="*/ 3 w 22"/>
                <a:gd name="T19" fmla="*/ 8 h 19"/>
                <a:gd name="T20" fmla="*/ 7 w 22"/>
                <a:gd name="T21" fmla="*/ 8 h 19"/>
                <a:gd name="T22" fmla="*/ 7 w 22"/>
                <a:gd name="T23" fmla="*/ 12 h 19"/>
                <a:gd name="T24" fmla="*/ 3 w 22"/>
                <a:gd name="T25" fmla="*/ 15 h 19"/>
                <a:gd name="T26" fmla="*/ 0 w 22"/>
                <a:gd name="T27" fmla="*/ 15 h 19"/>
                <a:gd name="T28" fmla="*/ 7 w 22"/>
                <a:gd name="T29" fmla="*/ 19 h 19"/>
                <a:gd name="T30" fmla="*/ 14 w 22"/>
                <a:gd name="T31" fmla="*/ 15 h 19"/>
                <a:gd name="T32" fmla="*/ 18 w 22"/>
                <a:gd name="T33" fmla="*/ 15 h 19"/>
                <a:gd name="T34" fmla="*/ 18 w 22"/>
                <a:gd name="T35" fmla="*/ 12 h 19"/>
                <a:gd name="T36" fmla="*/ 14 w 22"/>
                <a:gd name="T37" fmla="*/ 8 h 19"/>
                <a:gd name="T38" fmla="*/ 18 w 22"/>
                <a:gd name="T39" fmla="*/ 4 h 19"/>
                <a:gd name="T40" fmla="*/ 18 w 22"/>
                <a:gd name="T4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18" y="4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3" y="8"/>
                  </a:lnTo>
                  <a:lnTo>
                    <a:pt x="7" y="8"/>
                  </a:lnTo>
                  <a:lnTo>
                    <a:pt x="7" y="12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7" y="19"/>
                  </a:lnTo>
                  <a:lnTo>
                    <a:pt x="14" y="15"/>
                  </a:lnTo>
                  <a:lnTo>
                    <a:pt x="18" y="15"/>
                  </a:lnTo>
                  <a:lnTo>
                    <a:pt x="18" y="12"/>
                  </a:lnTo>
                  <a:lnTo>
                    <a:pt x="14" y="8"/>
                  </a:lnTo>
                  <a:lnTo>
                    <a:pt x="18" y="4"/>
                  </a:lnTo>
                  <a:lnTo>
                    <a:pt x="18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4" name="Rectangle 19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5" name="Rectangle 19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6" name="Rectangle 19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7" name="Rectangle 20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8" name="Rectangle 20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9" name="Rectangle 20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0" name="Rectangle 20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1" name="Rectangle 20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2" name="Rectangle 20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3" name="Rectangle 20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4" name="Rectangle 20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5" name="Rectangle 20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6" name="Rectangle 21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7" name="Rectangle 21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8" name="Rectangle 21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9" name="Rectangle 21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0" name="Rectangle 21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1" name="Rectangle 21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2" name="Rectangle 21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3" name="Rectangle 21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4" name="Rectangle 21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5" name="Rectangle 21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6" name="Rectangle 22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7" name="Rectangle 22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8" name="Rectangle 22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9" name="Rectangle 22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0" name="Rectangle 22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1" name="Rectangle 22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2" name="Rectangle 22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3" name="Rectangle 22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4" name="Rectangle 22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5" name="Rectangle 22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6" name="Rectangle 23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7" name="Rectangle 23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8" name="Rectangle 23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9" name="Rectangle 23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0" name="Rectangle 23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1" name="Rectangle 23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2" name="Rectangle 23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3" name="Rectangle 23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4" name="Rectangle 23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5" name="Rectangle 23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6" name="Rectangle 24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7" name="Rectangle 24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8" name="Rectangle 24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9" name="Rectangle 24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0" name="Rectangle 24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1" name="Rectangle 24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2" name="Rectangle 24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3" name="Rectangle 24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4" name="Rectangle 24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5" name="Rectangle 24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6" name="Rectangle 25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7" name="Rectangle 25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8" name="Rectangle 25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9" name="Rectangle 25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0" name="Rectangle 25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1" name="Rectangle 25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2" name="Rectangle 25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3" name="Rectangle 25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4" name="Rectangle 25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5" name="Rectangle 25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6" name="Rectangle 26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7" name="Rectangle 26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8" name="Freeform 168"/>
            <p:cNvSpPr>
              <a:spLocks noEditPoints="1"/>
            </p:cNvSpPr>
            <p:nvPr/>
          </p:nvSpPr>
          <p:spPr bwMode="auto">
            <a:xfrm>
              <a:off x="1786664" y="2036014"/>
              <a:ext cx="1196567" cy="639456"/>
            </a:xfrm>
            <a:custGeom>
              <a:avLst/>
              <a:gdLst>
                <a:gd name="T0" fmla="*/ 146 w 251"/>
                <a:gd name="T1" fmla="*/ 13 h 134"/>
                <a:gd name="T2" fmla="*/ 177 w 251"/>
                <a:gd name="T3" fmla="*/ 26 h 134"/>
                <a:gd name="T4" fmla="*/ 210 w 251"/>
                <a:gd name="T5" fmla="*/ 41 h 134"/>
                <a:gd name="T6" fmla="*/ 236 w 251"/>
                <a:gd name="T7" fmla="*/ 33 h 134"/>
                <a:gd name="T8" fmla="*/ 248 w 251"/>
                <a:gd name="T9" fmla="*/ 27 h 134"/>
                <a:gd name="T10" fmla="*/ 250 w 251"/>
                <a:gd name="T11" fmla="*/ 40 h 134"/>
                <a:gd name="T12" fmla="*/ 242 w 251"/>
                <a:gd name="T13" fmla="*/ 42 h 134"/>
                <a:gd name="T14" fmla="*/ 235 w 251"/>
                <a:gd name="T15" fmla="*/ 45 h 134"/>
                <a:gd name="T16" fmla="*/ 234 w 251"/>
                <a:gd name="T17" fmla="*/ 53 h 134"/>
                <a:gd name="T18" fmla="*/ 228 w 251"/>
                <a:gd name="T19" fmla="*/ 57 h 134"/>
                <a:gd name="T20" fmla="*/ 216 w 251"/>
                <a:gd name="T21" fmla="*/ 61 h 134"/>
                <a:gd name="T22" fmla="*/ 211 w 251"/>
                <a:gd name="T23" fmla="*/ 69 h 134"/>
                <a:gd name="T24" fmla="*/ 210 w 251"/>
                <a:gd name="T25" fmla="*/ 70 h 134"/>
                <a:gd name="T26" fmla="*/ 206 w 251"/>
                <a:gd name="T27" fmla="*/ 75 h 134"/>
                <a:gd name="T28" fmla="*/ 205 w 251"/>
                <a:gd name="T29" fmla="*/ 67 h 134"/>
                <a:gd name="T30" fmla="*/ 203 w 251"/>
                <a:gd name="T31" fmla="*/ 73 h 134"/>
                <a:gd name="T32" fmla="*/ 203 w 251"/>
                <a:gd name="T33" fmla="*/ 76 h 134"/>
                <a:gd name="T34" fmla="*/ 201 w 251"/>
                <a:gd name="T35" fmla="*/ 78 h 134"/>
                <a:gd name="T36" fmla="*/ 202 w 251"/>
                <a:gd name="T37" fmla="*/ 83 h 134"/>
                <a:gd name="T38" fmla="*/ 204 w 251"/>
                <a:gd name="T39" fmla="*/ 86 h 134"/>
                <a:gd name="T40" fmla="*/ 201 w 251"/>
                <a:gd name="T41" fmla="*/ 88 h 134"/>
                <a:gd name="T42" fmla="*/ 193 w 251"/>
                <a:gd name="T43" fmla="*/ 94 h 134"/>
                <a:gd name="T44" fmla="*/ 183 w 251"/>
                <a:gd name="T45" fmla="*/ 100 h 134"/>
                <a:gd name="T46" fmla="*/ 177 w 251"/>
                <a:gd name="T47" fmla="*/ 110 h 134"/>
                <a:gd name="T48" fmla="*/ 180 w 251"/>
                <a:gd name="T49" fmla="*/ 128 h 134"/>
                <a:gd name="T50" fmla="*/ 173 w 251"/>
                <a:gd name="T51" fmla="*/ 131 h 134"/>
                <a:gd name="T52" fmla="*/ 169 w 251"/>
                <a:gd name="T53" fmla="*/ 125 h 134"/>
                <a:gd name="T54" fmla="*/ 168 w 251"/>
                <a:gd name="T55" fmla="*/ 116 h 134"/>
                <a:gd name="T56" fmla="*/ 161 w 251"/>
                <a:gd name="T57" fmla="*/ 113 h 134"/>
                <a:gd name="T58" fmla="*/ 157 w 251"/>
                <a:gd name="T59" fmla="*/ 110 h 134"/>
                <a:gd name="T60" fmla="*/ 149 w 251"/>
                <a:gd name="T61" fmla="*/ 110 h 134"/>
                <a:gd name="T62" fmla="*/ 139 w 251"/>
                <a:gd name="T63" fmla="*/ 112 h 134"/>
                <a:gd name="T64" fmla="*/ 140 w 251"/>
                <a:gd name="T65" fmla="*/ 115 h 134"/>
                <a:gd name="T66" fmla="*/ 132 w 251"/>
                <a:gd name="T67" fmla="*/ 115 h 134"/>
                <a:gd name="T68" fmla="*/ 125 w 251"/>
                <a:gd name="T69" fmla="*/ 113 h 134"/>
                <a:gd name="T70" fmla="*/ 116 w 251"/>
                <a:gd name="T71" fmla="*/ 113 h 134"/>
                <a:gd name="T72" fmla="*/ 108 w 251"/>
                <a:gd name="T73" fmla="*/ 118 h 134"/>
                <a:gd name="T74" fmla="*/ 104 w 251"/>
                <a:gd name="T75" fmla="*/ 129 h 134"/>
                <a:gd name="T76" fmla="*/ 96 w 251"/>
                <a:gd name="T77" fmla="*/ 123 h 134"/>
                <a:gd name="T78" fmla="*/ 91 w 251"/>
                <a:gd name="T79" fmla="*/ 113 h 134"/>
                <a:gd name="T80" fmla="*/ 83 w 251"/>
                <a:gd name="T81" fmla="*/ 113 h 134"/>
                <a:gd name="T82" fmla="*/ 76 w 251"/>
                <a:gd name="T83" fmla="*/ 113 h 134"/>
                <a:gd name="T84" fmla="*/ 73 w 251"/>
                <a:gd name="T85" fmla="*/ 108 h 134"/>
                <a:gd name="T86" fmla="*/ 67 w 251"/>
                <a:gd name="T87" fmla="*/ 101 h 134"/>
                <a:gd name="T88" fmla="*/ 18 w 251"/>
                <a:gd name="T89" fmla="*/ 89 h 134"/>
                <a:gd name="T90" fmla="*/ 9 w 251"/>
                <a:gd name="T91" fmla="*/ 82 h 134"/>
                <a:gd name="T92" fmla="*/ 6 w 251"/>
                <a:gd name="T93" fmla="*/ 72 h 134"/>
                <a:gd name="T94" fmla="*/ 6 w 251"/>
                <a:gd name="T95" fmla="*/ 66 h 134"/>
                <a:gd name="T96" fmla="*/ 4 w 251"/>
                <a:gd name="T97" fmla="*/ 66 h 134"/>
                <a:gd name="T98" fmla="*/ 1 w 251"/>
                <a:gd name="T99" fmla="*/ 52 h 134"/>
                <a:gd name="T100" fmla="*/ 3 w 251"/>
                <a:gd name="T101" fmla="*/ 39 h 134"/>
                <a:gd name="T102" fmla="*/ 11 w 251"/>
                <a:gd name="T103" fmla="*/ 19 h 134"/>
                <a:gd name="T104" fmla="*/ 12 w 251"/>
                <a:gd name="T105" fmla="*/ 16 h 134"/>
                <a:gd name="T106" fmla="*/ 13 w 251"/>
                <a:gd name="T107" fmla="*/ 7 h 134"/>
                <a:gd name="T108" fmla="*/ 19 w 251"/>
                <a:gd name="T109" fmla="*/ 8 h 134"/>
                <a:gd name="T110" fmla="*/ 19 w 251"/>
                <a:gd name="T111" fmla="*/ 12 h 134"/>
                <a:gd name="T112" fmla="*/ 23 w 251"/>
                <a:gd name="T113" fmla="*/ 3 h 134"/>
                <a:gd name="T114" fmla="*/ 218 w 251"/>
                <a:gd name="T115" fmla="*/ 60 h 134"/>
                <a:gd name="T116" fmla="*/ 223 w 251"/>
                <a:gd name="T117" fmla="*/ 59 h 134"/>
                <a:gd name="T118" fmla="*/ 22 w 251"/>
                <a:gd name="T119" fmla="*/ 4 h 134"/>
                <a:gd name="T120" fmla="*/ 105 w 251"/>
                <a:gd name="T12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1" h="134">
                  <a:moveTo>
                    <a:pt x="22" y="0"/>
                  </a:moveTo>
                  <a:cubicBezTo>
                    <a:pt x="137" y="10"/>
                    <a:pt x="137" y="10"/>
                    <a:pt x="137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2" y="12"/>
                    <a:pt x="142" y="12"/>
                    <a:pt x="142" y="12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4" y="13"/>
                    <a:pt x="144" y="13"/>
                    <a:pt x="144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47" y="14"/>
                    <a:pt x="147" y="14"/>
                    <a:pt x="147" y="14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1" y="15"/>
                    <a:pt x="151" y="15"/>
                    <a:pt x="151" y="15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8" y="18"/>
                    <a:pt x="158" y="18"/>
                    <a:pt x="158" y="18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77" y="26"/>
                    <a:pt x="177" y="26"/>
                    <a:pt x="177" y="26"/>
                  </a:cubicBezTo>
                  <a:cubicBezTo>
                    <a:pt x="178" y="27"/>
                    <a:pt x="178" y="27"/>
                    <a:pt x="178" y="27"/>
                  </a:cubicBezTo>
                  <a:cubicBezTo>
                    <a:pt x="181" y="29"/>
                    <a:pt x="181" y="29"/>
                    <a:pt x="181" y="29"/>
                  </a:cubicBezTo>
                  <a:cubicBezTo>
                    <a:pt x="184" y="41"/>
                    <a:pt x="184" y="41"/>
                    <a:pt x="184" y="41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82" y="48"/>
                    <a:pt x="182" y="48"/>
                    <a:pt x="182" y="48"/>
                  </a:cubicBezTo>
                  <a:cubicBezTo>
                    <a:pt x="182" y="49"/>
                    <a:pt x="182" y="49"/>
                    <a:pt x="182" y="49"/>
                  </a:cubicBezTo>
                  <a:cubicBezTo>
                    <a:pt x="180" y="50"/>
                    <a:pt x="180" y="50"/>
                    <a:pt x="180" y="50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80" y="52"/>
                    <a:pt x="180" y="52"/>
                    <a:pt x="180" y="52"/>
                  </a:cubicBezTo>
                  <a:cubicBezTo>
                    <a:pt x="195" y="48"/>
                    <a:pt x="195" y="48"/>
                    <a:pt x="195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9" y="41"/>
                    <a:pt x="209" y="41"/>
                    <a:pt x="209" y="41"/>
                  </a:cubicBezTo>
                  <a:cubicBezTo>
                    <a:pt x="210" y="41"/>
                    <a:pt x="210" y="41"/>
                    <a:pt x="210" y="41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4" y="38"/>
                    <a:pt x="214" y="38"/>
                    <a:pt x="214" y="38"/>
                  </a:cubicBezTo>
                  <a:cubicBezTo>
                    <a:pt x="215" y="38"/>
                    <a:pt x="215" y="38"/>
                    <a:pt x="215" y="38"/>
                  </a:cubicBezTo>
                  <a:cubicBezTo>
                    <a:pt x="216" y="37"/>
                    <a:pt x="216" y="37"/>
                    <a:pt x="216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31" y="37"/>
                    <a:pt x="231" y="37"/>
                    <a:pt x="231" y="37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4" y="36"/>
                    <a:pt x="234" y="36"/>
                    <a:pt x="234" y="36"/>
                  </a:cubicBezTo>
                  <a:cubicBezTo>
                    <a:pt x="234" y="36"/>
                    <a:pt x="234" y="36"/>
                    <a:pt x="234" y="36"/>
                  </a:cubicBezTo>
                  <a:cubicBezTo>
                    <a:pt x="234" y="35"/>
                    <a:pt x="234" y="35"/>
                    <a:pt x="234" y="35"/>
                  </a:cubicBezTo>
                  <a:cubicBezTo>
                    <a:pt x="236" y="34"/>
                    <a:pt x="236" y="34"/>
                    <a:pt x="236" y="34"/>
                  </a:cubicBezTo>
                  <a:cubicBezTo>
                    <a:pt x="236" y="33"/>
                    <a:pt x="236" y="33"/>
                    <a:pt x="236" y="33"/>
                  </a:cubicBezTo>
                  <a:cubicBezTo>
                    <a:pt x="238" y="32"/>
                    <a:pt x="238" y="32"/>
                    <a:pt x="238" y="32"/>
                  </a:cubicBezTo>
                  <a:cubicBezTo>
                    <a:pt x="238" y="31"/>
                    <a:pt x="238" y="31"/>
                    <a:pt x="238" y="31"/>
                  </a:cubicBezTo>
                  <a:cubicBezTo>
                    <a:pt x="238" y="30"/>
                    <a:pt x="238" y="30"/>
                    <a:pt x="238" y="30"/>
                  </a:cubicBezTo>
                  <a:cubicBezTo>
                    <a:pt x="239" y="30"/>
                    <a:pt x="239" y="30"/>
                    <a:pt x="239" y="30"/>
                  </a:cubicBezTo>
                  <a:cubicBezTo>
                    <a:pt x="239" y="29"/>
                    <a:pt x="239" y="29"/>
                    <a:pt x="239" y="29"/>
                  </a:cubicBezTo>
                  <a:cubicBezTo>
                    <a:pt x="240" y="28"/>
                    <a:pt x="240" y="28"/>
                    <a:pt x="240" y="28"/>
                  </a:cubicBezTo>
                  <a:cubicBezTo>
                    <a:pt x="241" y="27"/>
                    <a:pt x="241" y="27"/>
                    <a:pt x="241" y="27"/>
                  </a:cubicBezTo>
                  <a:cubicBezTo>
                    <a:pt x="242" y="26"/>
                    <a:pt x="242" y="26"/>
                    <a:pt x="242" y="26"/>
                  </a:cubicBezTo>
                  <a:cubicBezTo>
                    <a:pt x="243" y="25"/>
                    <a:pt x="243" y="25"/>
                    <a:pt x="243" y="25"/>
                  </a:cubicBezTo>
                  <a:cubicBezTo>
                    <a:pt x="243" y="25"/>
                    <a:pt x="243" y="25"/>
                    <a:pt x="243" y="25"/>
                  </a:cubicBezTo>
                  <a:cubicBezTo>
                    <a:pt x="243" y="26"/>
                    <a:pt x="243" y="26"/>
                    <a:pt x="243" y="26"/>
                  </a:cubicBezTo>
                  <a:cubicBezTo>
                    <a:pt x="244" y="26"/>
                    <a:pt x="244" y="26"/>
                    <a:pt x="244" y="26"/>
                  </a:cubicBezTo>
                  <a:cubicBezTo>
                    <a:pt x="245" y="26"/>
                    <a:pt x="245" y="26"/>
                    <a:pt x="245" y="26"/>
                  </a:cubicBezTo>
                  <a:cubicBezTo>
                    <a:pt x="246" y="26"/>
                    <a:pt x="246" y="26"/>
                    <a:pt x="246" y="26"/>
                  </a:cubicBezTo>
                  <a:cubicBezTo>
                    <a:pt x="247" y="26"/>
                    <a:pt x="247" y="26"/>
                    <a:pt x="247" y="26"/>
                  </a:cubicBezTo>
                  <a:cubicBezTo>
                    <a:pt x="248" y="27"/>
                    <a:pt x="248" y="27"/>
                    <a:pt x="248" y="27"/>
                  </a:cubicBezTo>
                  <a:cubicBezTo>
                    <a:pt x="248" y="29"/>
                    <a:pt x="248" y="29"/>
                    <a:pt x="248" y="29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8" y="36"/>
                    <a:pt x="248" y="36"/>
                    <a:pt x="248" y="36"/>
                  </a:cubicBezTo>
                  <a:cubicBezTo>
                    <a:pt x="248" y="36"/>
                    <a:pt x="248" y="36"/>
                    <a:pt x="248" y="36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50" y="38"/>
                    <a:pt x="250" y="38"/>
                    <a:pt x="250" y="38"/>
                  </a:cubicBezTo>
                  <a:cubicBezTo>
                    <a:pt x="250" y="39"/>
                    <a:pt x="250" y="39"/>
                    <a:pt x="250" y="39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50" y="39"/>
                    <a:pt x="250" y="39"/>
                    <a:pt x="250" y="39"/>
                  </a:cubicBezTo>
                  <a:cubicBezTo>
                    <a:pt x="251" y="40"/>
                    <a:pt x="251" y="40"/>
                    <a:pt x="251" y="40"/>
                  </a:cubicBezTo>
                  <a:cubicBezTo>
                    <a:pt x="251" y="40"/>
                    <a:pt x="251" y="40"/>
                    <a:pt x="251" y="40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49" y="41"/>
                    <a:pt x="249" y="41"/>
                    <a:pt x="249" y="41"/>
                  </a:cubicBezTo>
                  <a:cubicBezTo>
                    <a:pt x="248" y="40"/>
                    <a:pt x="248" y="40"/>
                    <a:pt x="248" y="40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6" y="41"/>
                    <a:pt x="246" y="41"/>
                    <a:pt x="246" y="41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43" y="41"/>
                    <a:pt x="243" y="41"/>
                    <a:pt x="243" y="41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0"/>
                    <a:pt x="242" y="40"/>
                    <a:pt x="242" y="40"/>
                  </a:cubicBezTo>
                  <a:cubicBezTo>
                    <a:pt x="241" y="42"/>
                    <a:pt x="241" y="42"/>
                    <a:pt x="241" y="42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8" y="44"/>
                    <a:pt x="238" y="44"/>
                    <a:pt x="238" y="44"/>
                  </a:cubicBezTo>
                  <a:cubicBezTo>
                    <a:pt x="238" y="43"/>
                    <a:pt x="238" y="43"/>
                    <a:pt x="238" y="43"/>
                  </a:cubicBezTo>
                  <a:cubicBezTo>
                    <a:pt x="237" y="44"/>
                    <a:pt x="237" y="44"/>
                    <a:pt x="237" y="44"/>
                  </a:cubicBezTo>
                  <a:cubicBezTo>
                    <a:pt x="237" y="44"/>
                    <a:pt x="237" y="44"/>
                    <a:pt x="237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5" y="45"/>
                    <a:pt x="235" y="45"/>
                    <a:pt x="235" y="45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33" y="48"/>
                    <a:pt x="233" y="48"/>
                    <a:pt x="233" y="48"/>
                  </a:cubicBezTo>
                  <a:cubicBezTo>
                    <a:pt x="232" y="49"/>
                    <a:pt x="232" y="49"/>
                    <a:pt x="232" y="49"/>
                  </a:cubicBezTo>
                  <a:cubicBezTo>
                    <a:pt x="232" y="49"/>
                    <a:pt x="232" y="49"/>
                    <a:pt x="232" y="49"/>
                  </a:cubicBezTo>
                  <a:cubicBezTo>
                    <a:pt x="231" y="49"/>
                    <a:pt x="231" y="49"/>
                    <a:pt x="231" y="49"/>
                  </a:cubicBezTo>
                  <a:cubicBezTo>
                    <a:pt x="231" y="50"/>
                    <a:pt x="231" y="50"/>
                    <a:pt x="231" y="50"/>
                  </a:cubicBezTo>
                  <a:cubicBezTo>
                    <a:pt x="232" y="50"/>
                    <a:pt x="232" y="50"/>
                    <a:pt x="232" y="50"/>
                  </a:cubicBezTo>
                  <a:cubicBezTo>
                    <a:pt x="232" y="51"/>
                    <a:pt x="232" y="51"/>
                    <a:pt x="232" y="51"/>
                  </a:cubicBezTo>
                  <a:cubicBezTo>
                    <a:pt x="230" y="52"/>
                    <a:pt x="230" y="52"/>
                    <a:pt x="230" y="52"/>
                  </a:cubicBezTo>
                  <a:cubicBezTo>
                    <a:pt x="230" y="52"/>
                    <a:pt x="230" y="52"/>
                    <a:pt x="230" y="52"/>
                  </a:cubicBezTo>
                  <a:cubicBezTo>
                    <a:pt x="232" y="53"/>
                    <a:pt x="232" y="53"/>
                    <a:pt x="232" y="53"/>
                  </a:cubicBezTo>
                  <a:cubicBezTo>
                    <a:pt x="232" y="54"/>
                    <a:pt x="232" y="54"/>
                    <a:pt x="232" y="54"/>
                  </a:cubicBezTo>
                  <a:cubicBezTo>
                    <a:pt x="232" y="55"/>
                    <a:pt x="232" y="55"/>
                    <a:pt x="232" y="55"/>
                  </a:cubicBezTo>
                  <a:cubicBezTo>
                    <a:pt x="233" y="55"/>
                    <a:pt x="233" y="55"/>
                    <a:pt x="233" y="55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34" y="53"/>
                    <a:pt x="234" y="53"/>
                    <a:pt x="234" y="53"/>
                  </a:cubicBezTo>
                  <a:cubicBezTo>
                    <a:pt x="234" y="53"/>
                    <a:pt x="234" y="53"/>
                    <a:pt x="234" y="53"/>
                  </a:cubicBezTo>
                  <a:cubicBezTo>
                    <a:pt x="235" y="54"/>
                    <a:pt x="235" y="54"/>
                    <a:pt x="235" y="54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2" y="56"/>
                    <a:pt x="232" y="56"/>
                    <a:pt x="232" y="56"/>
                  </a:cubicBezTo>
                  <a:cubicBezTo>
                    <a:pt x="231" y="56"/>
                    <a:pt x="231" y="56"/>
                    <a:pt x="231" y="56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30" y="56"/>
                    <a:pt x="230" y="56"/>
                    <a:pt x="230" y="56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29" y="56"/>
                    <a:pt x="229" y="56"/>
                    <a:pt x="229" y="56"/>
                  </a:cubicBezTo>
                  <a:cubicBezTo>
                    <a:pt x="229" y="55"/>
                    <a:pt x="229" y="55"/>
                    <a:pt x="229" y="55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5"/>
                    <a:pt x="228" y="55"/>
                    <a:pt x="228" y="55"/>
                  </a:cubicBezTo>
                  <a:cubicBezTo>
                    <a:pt x="228" y="56"/>
                    <a:pt x="228" y="56"/>
                    <a:pt x="228" y="56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26" y="57"/>
                    <a:pt x="226" y="57"/>
                    <a:pt x="226" y="57"/>
                  </a:cubicBezTo>
                  <a:cubicBezTo>
                    <a:pt x="225" y="57"/>
                    <a:pt x="225" y="57"/>
                    <a:pt x="225" y="57"/>
                  </a:cubicBezTo>
                  <a:cubicBezTo>
                    <a:pt x="224" y="57"/>
                    <a:pt x="224" y="57"/>
                    <a:pt x="224" y="57"/>
                  </a:cubicBezTo>
                  <a:cubicBezTo>
                    <a:pt x="222" y="57"/>
                    <a:pt x="222" y="57"/>
                    <a:pt x="222" y="57"/>
                  </a:cubicBezTo>
                  <a:cubicBezTo>
                    <a:pt x="222" y="57"/>
                    <a:pt x="222" y="57"/>
                    <a:pt x="222" y="57"/>
                  </a:cubicBezTo>
                  <a:cubicBezTo>
                    <a:pt x="221" y="57"/>
                    <a:pt x="221" y="57"/>
                    <a:pt x="221" y="57"/>
                  </a:cubicBezTo>
                  <a:cubicBezTo>
                    <a:pt x="220" y="58"/>
                    <a:pt x="220" y="58"/>
                    <a:pt x="220" y="58"/>
                  </a:cubicBezTo>
                  <a:cubicBezTo>
                    <a:pt x="219" y="58"/>
                    <a:pt x="219" y="58"/>
                    <a:pt x="219" y="58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216" y="59"/>
                    <a:pt x="216" y="59"/>
                    <a:pt x="216" y="59"/>
                  </a:cubicBezTo>
                  <a:cubicBezTo>
                    <a:pt x="216" y="60"/>
                    <a:pt x="216" y="60"/>
                    <a:pt x="216" y="60"/>
                  </a:cubicBezTo>
                  <a:cubicBezTo>
                    <a:pt x="215" y="61"/>
                    <a:pt x="215" y="61"/>
                    <a:pt x="215" y="61"/>
                  </a:cubicBezTo>
                  <a:cubicBezTo>
                    <a:pt x="215" y="61"/>
                    <a:pt x="215" y="61"/>
                    <a:pt x="215" y="61"/>
                  </a:cubicBezTo>
                  <a:cubicBezTo>
                    <a:pt x="216" y="61"/>
                    <a:pt x="216" y="61"/>
                    <a:pt x="216" y="61"/>
                  </a:cubicBezTo>
                  <a:cubicBezTo>
                    <a:pt x="216" y="62"/>
                    <a:pt x="216" y="62"/>
                    <a:pt x="216" y="62"/>
                  </a:cubicBezTo>
                  <a:cubicBezTo>
                    <a:pt x="215" y="63"/>
                    <a:pt x="215" y="63"/>
                    <a:pt x="215" y="63"/>
                  </a:cubicBezTo>
                  <a:cubicBezTo>
                    <a:pt x="215" y="63"/>
                    <a:pt x="215" y="63"/>
                    <a:pt x="215" y="63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4" y="66"/>
                    <a:pt x="214" y="66"/>
                    <a:pt x="214" y="66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0" y="69"/>
                    <a:pt x="210" y="69"/>
                    <a:pt x="210" y="69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0" y="64"/>
                    <a:pt x="210" y="64"/>
                    <a:pt x="210" y="64"/>
                  </a:cubicBezTo>
                  <a:cubicBezTo>
                    <a:pt x="209" y="65"/>
                    <a:pt x="209" y="65"/>
                    <a:pt x="209" y="65"/>
                  </a:cubicBezTo>
                  <a:cubicBezTo>
                    <a:pt x="208" y="65"/>
                    <a:pt x="208" y="65"/>
                    <a:pt x="208" y="65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8"/>
                    <a:pt x="209" y="68"/>
                    <a:pt x="209" y="68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10" y="70"/>
                    <a:pt x="210" y="70"/>
                    <a:pt x="210" y="70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9" y="73"/>
                    <a:pt x="209" y="73"/>
                    <a:pt x="209" y="73"/>
                  </a:cubicBezTo>
                  <a:cubicBezTo>
                    <a:pt x="208" y="73"/>
                    <a:pt x="208" y="73"/>
                    <a:pt x="208" y="73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6"/>
                    <a:pt x="207" y="76"/>
                    <a:pt x="207" y="76"/>
                  </a:cubicBezTo>
                  <a:cubicBezTo>
                    <a:pt x="207" y="76"/>
                    <a:pt x="207" y="76"/>
                    <a:pt x="207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4" y="72"/>
                    <a:pt x="204" y="72"/>
                    <a:pt x="204" y="72"/>
                  </a:cubicBezTo>
                  <a:cubicBezTo>
                    <a:pt x="204" y="71"/>
                    <a:pt x="204" y="71"/>
                    <a:pt x="204" y="71"/>
                  </a:cubicBezTo>
                  <a:cubicBezTo>
                    <a:pt x="205" y="70"/>
                    <a:pt x="205" y="70"/>
                    <a:pt x="205" y="70"/>
                  </a:cubicBezTo>
                  <a:cubicBezTo>
                    <a:pt x="205" y="69"/>
                    <a:pt x="205" y="69"/>
                    <a:pt x="205" y="69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3" y="68"/>
                    <a:pt x="203" y="68"/>
                    <a:pt x="203" y="68"/>
                  </a:cubicBezTo>
                  <a:cubicBezTo>
                    <a:pt x="203" y="68"/>
                    <a:pt x="203" y="68"/>
                    <a:pt x="203" y="68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203" y="71"/>
                    <a:pt x="203" y="71"/>
                    <a:pt x="203" y="71"/>
                  </a:cubicBezTo>
                  <a:cubicBezTo>
                    <a:pt x="203" y="72"/>
                    <a:pt x="203" y="72"/>
                    <a:pt x="203" y="72"/>
                  </a:cubicBezTo>
                  <a:cubicBezTo>
                    <a:pt x="203" y="73"/>
                    <a:pt x="203" y="73"/>
                    <a:pt x="203" y="73"/>
                  </a:cubicBezTo>
                  <a:cubicBezTo>
                    <a:pt x="203" y="73"/>
                    <a:pt x="203" y="73"/>
                    <a:pt x="203" y="73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2"/>
                    <a:pt x="201" y="72"/>
                    <a:pt x="201" y="72"/>
                  </a:cubicBezTo>
                  <a:cubicBezTo>
                    <a:pt x="201" y="71"/>
                    <a:pt x="201" y="71"/>
                    <a:pt x="201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0"/>
                    <a:pt x="200" y="70"/>
                    <a:pt x="200" y="70"/>
                  </a:cubicBezTo>
                  <a:cubicBezTo>
                    <a:pt x="200" y="70"/>
                    <a:pt x="200" y="70"/>
                    <a:pt x="200" y="70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1" y="72"/>
                    <a:pt x="201" y="72"/>
                    <a:pt x="201" y="72"/>
                  </a:cubicBezTo>
                  <a:cubicBezTo>
                    <a:pt x="202" y="73"/>
                    <a:pt x="202" y="73"/>
                    <a:pt x="202" y="73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3" y="75"/>
                    <a:pt x="203" y="75"/>
                    <a:pt x="203" y="75"/>
                  </a:cubicBezTo>
                  <a:cubicBezTo>
                    <a:pt x="202" y="75"/>
                    <a:pt x="202" y="75"/>
                    <a:pt x="202" y="75"/>
                  </a:cubicBezTo>
                  <a:cubicBezTo>
                    <a:pt x="202" y="75"/>
                    <a:pt x="202" y="75"/>
                    <a:pt x="202" y="75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3" y="77"/>
                    <a:pt x="203" y="77"/>
                    <a:pt x="203" y="77"/>
                  </a:cubicBezTo>
                  <a:cubicBezTo>
                    <a:pt x="203" y="77"/>
                    <a:pt x="203" y="77"/>
                    <a:pt x="203" y="77"/>
                  </a:cubicBezTo>
                  <a:cubicBezTo>
                    <a:pt x="202" y="77"/>
                    <a:pt x="202" y="77"/>
                    <a:pt x="202" y="77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3" y="79"/>
                    <a:pt x="203" y="79"/>
                    <a:pt x="203" y="79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200" y="77"/>
                    <a:pt x="200" y="77"/>
                    <a:pt x="200" y="77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2" y="79"/>
                    <a:pt x="202" y="79"/>
                    <a:pt x="202" y="79"/>
                  </a:cubicBezTo>
                  <a:cubicBezTo>
                    <a:pt x="203" y="79"/>
                    <a:pt x="203" y="79"/>
                    <a:pt x="203" y="79"/>
                  </a:cubicBezTo>
                  <a:cubicBezTo>
                    <a:pt x="204" y="79"/>
                    <a:pt x="204" y="79"/>
                    <a:pt x="204" y="79"/>
                  </a:cubicBezTo>
                  <a:cubicBezTo>
                    <a:pt x="204" y="79"/>
                    <a:pt x="204" y="79"/>
                    <a:pt x="204" y="79"/>
                  </a:cubicBezTo>
                  <a:cubicBezTo>
                    <a:pt x="205" y="80"/>
                    <a:pt x="205" y="80"/>
                    <a:pt x="205" y="80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2"/>
                    <a:pt x="204" y="82"/>
                    <a:pt x="204" y="82"/>
                  </a:cubicBezTo>
                  <a:cubicBezTo>
                    <a:pt x="204" y="83"/>
                    <a:pt x="204" y="83"/>
                    <a:pt x="204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202" y="83"/>
                    <a:pt x="202" y="83"/>
                    <a:pt x="202" y="83"/>
                  </a:cubicBezTo>
                  <a:cubicBezTo>
                    <a:pt x="202" y="84"/>
                    <a:pt x="202" y="84"/>
                    <a:pt x="202" y="84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0" y="83"/>
                    <a:pt x="200" y="83"/>
                    <a:pt x="200" y="83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1" y="84"/>
                    <a:pt x="201" y="84"/>
                    <a:pt x="201" y="84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203" y="85"/>
                    <a:pt x="203" y="85"/>
                    <a:pt x="203" y="85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4" y="84"/>
                    <a:pt x="204" y="84"/>
                    <a:pt x="204" y="84"/>
                  </a:cubicBezTo>
                  <a:cubicBezTo>
                    <a:pt x="204" y="84"/>
                    <a:pt x="204" y="84"/>
                    <a:pt x="204" y="84"/>
                  </a:cubicBezTo>
                  <a:cubicBezTo>
                    <a:pt x="205" y="85"/>
                    <a:pt x="205" y="85"/>
                    <a:pt x="205" y="85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3" y="86"/>
                    <a:pt x="203" y="86"/>
                    <a:pt x="203" y="86"/>
                  </a:cubicBezTo>
                  <a:cubicBezTo>
                    <a:pt x="203" y="87"/>
                    <a:pt x="203" y="87"/>
                    <a:pt x="203" y="87"/>
                  </a:cubicBezTo>
                  <a:cubicBezTo>
                    <a:pt x="203" y="87"/>
                    <a:pt x="203" y="87"/>
                    <a:pt x="203" y="87"/>
                  </a:cubicBezTo>
                  <a:cubicBezTo>
                    <a:pt x="202" y="87"/>
                    <a:pt x="202" y="87"/>
                    <a:pt x="202" y="87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1" y="86"/>
                    <a:pt x="201" y="86"/>
                    <a:pt x="201" y="86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1" y="88"/>
                    <a:pt x="201" y="88"/>
                    <a:pt x="201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1" y="88"/>
                    <a:pt x="201" y="88"/>
                    <a:pt x="201" y="88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200" y="89"/>
                    <a:pt x="200" y="89"/>
                    <a:pt x="200" y="89"/>
                  </a:cubicBezTo>
                  <a:cubicBezTo>
                    <a:pt x="201" y="89"/>
                    <a:pt x="201" y="89"/>
                    <a:pt x="201" y="89"/>
                  </a:cubicBezTo>
                  <a:cubicBezTo>
                    <a:pt x="201" y="89"/>
                    <a:pt x="201" y="89"/>
                    <a:pt x="201" y="89"/>
                  </a:cubicBezTo>
                  <a:cubicBezTo>
                    <a:pt x="202" y="89"/>
                    <a:pt x="202" y="89"/>
                    <a:pt x="202" y="89"/>
                  </a:cubicBezTo>
                  <a:cubicBezTo>
                    <a:pt x="201" y="90"/>
                    <a:pt x="201" y="90"/>
                    <a:pt x="201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199" y="90"/>
                    <a:pt x="199" y="90"/>
                    <a:pt x="199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6" y="91"/>
                    <a:pt x="196" y="91"/>
                    <a:pt x="196" y="91"/>
                  </a:cubicBezTo>
                  <a:cubicBezTo>
                    <a:pt x="194" y="93"/>
                    <a:pt x="194" y="93"/>
                    <a:pt x="194" y="93"/>
                  </a:cubicBezTo>
                  <a:cubicBezTo>
                    <a:pt x="193" y="94"/>
                    <a:pt x="193" y="94"/>
                    <a:pt x="193" y="94"/>
                  </a:cubicBezTo>
                  <a:cubicBezTo>
                    <a:pt x="193" y="94"/>
                    <a:pt x="193" y="94"/>
                    <a:pt x="193" y="94"/>
                  </a:cubicBezTo>
                  <a:cubicBezTo>
                    <a:pt x="192" y="94"/>
                    <a:pt x="192" y="94"/>
                    <a:pt x="192" y="94"/>
                  </a:cubicBezTo>
                  <a:cubicBezTo>
                    <a:pt x="191" y="94"/>
                    <a:pt x="191" y="94"/>
                    <a:pt x="191" y="94"/>
                  </a:cubicBezTo>
                  <a:cubicBezTo>
                    <a:pt x="190" y="95"/>
                    <a:pt x="190" y="95"/>
                    <a:pt x="190" y="95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8" y="98"/>
                    <a:pt x="188" y="98"/>
                    <a:pt x="188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84" y="99"/>
                    <a:pt x="184" y="99"/>
                    <a:pt x="184" y="9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0"/>
                    <a:pt x="183" y="100"/>
                    <a:pt x="183" y="100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1" y="100"/>
                    <a:pt x="181" y="100"/>
                    <a:pt x="181" y="100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179" y="103"/>
                    <a:pt x="179" y="103"/>
                    <a:pt x="179" y="103"/>
                  </a:cubicBezTo>
                  <a:cubicBezTo>
                    <a:pt x="179" y="103"/>
                    <a:pt x="179" y="103"/>
                    <a:pt x="179" y="103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77" y="104"/>
                    <a:pt x="177" y="104"/>
                    <a:pt x="177" y="104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7" y="107"/>
                    <a:pt x="177" y="107"/>
                    <a:pt x="177" y="107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77" y="113"/>
                    <a:pt x="177" y="113"/>
                    <a:pt x="177" y="113"/>
                  </a:cubicBezTo>
                  <a:cubicBezTo>
                    <a:pt x="177" y="115"/>
                    <a:pt x="177" y="115"/>
                    <a:pt x="177" y="115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79" y="119"/>
                    <a:pt x="179" y="119"/>
                    <a:pt x="179" y="119"/>
                  </a:cubicBezTo>
                  <a:cubicBezTo>
                    <a:pt x="178" y="120"/>
                    <a:pt x="178" y="120"/>
                    <a:pt x="178" y="120"/>
                  </a:cubicBezTo>
                  <a:cubicBezTo>
                    <a:pt x="178" y="121"/>
                    <a:pt x="178" y="121"/>
                    <a:pt x="178" y="121"/>
                  </a:cubicBezTo>
                  <a:cubicBezTo>
                    <a:pt x="179" y="122"/>
                    <a:pt x="179" y="122"/>
                    <a:pt x="179" y="122"/>
                  </a:cubicBezTo>
                  <a:cubicBezTo>
                    <a:pt x="179" y="124"/>
                    <a:pt x="179" y="124"/>
                    <a:pt x="179" y="124"/>
                  </a:cubicBezTo>
                  <a:cubicBezTo>
                    <a:pt x="180" y="125"/>
                    <a:pt x="180" y="125"/>
                    <a:pt x="180" y="125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80" y="127"/>
                    <a:pt x="180" y="127"/>
                    <a:pt x="180" y="127"/>
                  </a:cubicBezTo>
                  <a:cubicBezTo>
                    <a:pt x="180" y="128"/>
                    <a:pt x="180" y="128"/>
                    <a:pt x="180" y="128"/>
                  </a:cubicBezTo>
                  <a:cubicBezTo>
                    <a:pt x="180" y="128"/>
                    <a:pt x="180" y="128"/>
                    <a:pt x="180" y="128"/>
                  </a:cubicBezTo>
                  <a:cubicBezTo>
                    <a:pt x="180" y="129"/>
                    <a:pt x="180" y="129"/>
                    <a:pt x="180" y="129"/>
                  </a:cubicBezTo>
                  <a:cubicBezTo>
                    <a:pt x="179" y="131"/>
                    <a:pt x="179" y="131"/>
                    <a:pt x="179" y="131"/>
                  </a:cubicBezTo>
                  <a:cubicBezTo>
                    <a:pt x="178" y="132"/>
                    <a:pt x="178" y="132"/>
                    <a:pt x="178" y="132"/>
                  </a:cubicBezTo>
                  <a:cubicBezTo>
                    <a:pt x="178" y="132"/>
                    <a:pt x="178" y="132"/>
                    <a:pt x="178" y="132"/>
                  </a:cubicBezTo>
                  <a:cubicBezTo>
                    <a:pt x="178" y="133"/>
                    <a:pt x="178" y="133"/>
                    <a:pt x="178" y="133"/>
                  </a:cubicBezTo>
                  <a:cubicBezTo>
                    <a:pt x="177" y="133"/>
                    <a:pt x="177" y="133"/>
                    <a:pt x="177" y="133"/>
                  </a:cubicBezTo>
                  <a:cubicBezTo>
                    <a:pt x="176" y="134"/>
                    <a:pt x="176" y="134"/>
                    <a:pt x="176" y="134"/>
                  </a:cubicBezTo>
                  <a:cubicBezTo>
                    <a:pt x="175" y="134"/>
                    <a:pt x="175" y="134"/>
                    <a:pt x="175" y="134"/>
                  </a:cubicBezTo>
                  <a:cubicBezTo>
                    <a:pt x="175" y="133"/>
                    <a:pt x="175" y="133"/>
                    <a:pt x="175" y="133"/>
                  </a:cubicBezTo>
                  <a:cubicBezTo>
                    <a:pt x="174" y="133"/>
                    <a:pt x="174" y="133"/>
                    <a:pt x="174" y="133"/>
                  </a:cubicBezTo>
                  <a:cubicBezTo>
                    <a:pt x="175" y="133"/>
                    <a:pt x="175" y="133"/>
                    <a:pt x="175" y="133"/>
                  </a:cubicBezTo>
                  <a:cubicBezTo>
                    <a:pt x="173" y="132"/>
                    <a:pt x="173" y="132"/>
                    <a:pt x="173" y="132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3" y="131"/>
                    <a:pt x="173" y="131"/>
                    <a:pt x="173" y="131"/>
                  </a:cubicBezTo>
                  <a:cubicBezTo>
                    <a:pt x="173" y="131"/>
                    <a:pt x="173" y="131"/>
                    <a:pt x="173" y="131"/>
                  </a:cubicBezTo>
                  <a:cubicBezTo>
                    <a:pt x="172" y="130"/>
                    <a:pt x="172" y="130"/>
                    <a:pt x="172" y="130"/>
                  </a:cubicBezTo>
                  <a:cubicBezTo>
                    <a:pt x="172" y="129"/>
                    <a:pt x="172" y="129"/>
                    <a:pt x="172" y="129"/>
                  </a:cubicBezTo>
                  <a:cubicBezTo>
                    <a:pt x="172" y="128"/>
                    <a:pt x="172" y="128"/>
                    <a:pt x="172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7"/>
                    <a:pt x="171" y="127"/>
                    <a:pt x="171" y="127"/>
                  </a:cubicBezTo>
                  <a:cubicBezTo>
                    <a:pt x="171" y="127"/>
                    <a:pt x="171" y="127"/>
                    <a:pt x="171" y="127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2" y="126"/>
                    <a:pt x="172" y="126"/>
                    <a:pt x="172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69" y="125"/>
                    <a:pt x="169" y="125"/>
                    <a:pt x="169" y="125"/>
                  </a:cubicBezTo>
                  <a:cubicBezTo>
                    <a:pt x="169" y="124"/>
                    <a:pt x="169" y="124"/>
                    <a:pt x="169" y="124"/>
                  </a:cubicBezTo>
                  <a:cubicBezTo>
                    <a:pt x="169" y="123"/>
                    <a:pt x="169" y="123"/>
                    <a:pt x="169" y="123"/>
                  </a:cubicBezTo>
                  <a:cubicBezTo>
                    <a:pt x="170" y="122"/>
                    <a:pt x="170" y="122"/>
                    <a:pt x="170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8" y="122"/>
                    <a:pt x="168" y="122"/>
                    <a:pt x="168" y="122"/>
                  </a:cubicBezTo>
                  <a:cubicBezTo>
                    <a:pt x="168" y="121"/>
                    <a:pt x="168" y="121"/>
                    <a:pt x="168" y="121"/>
                  </a:cubicBezTo>
                  <a:cubicBezTo>
                    <a:pt x="169" y="120"/>
                    <a:pt x="169" y="120"/>
                    <a:pt x="169" y="120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17"/>
                    <a:pt x="170" y="117"/>
                    <a:pt x="170" y="117"/>
                  </a:cubicBezTo>
                  <a:cubicBezTo>
                    <a:pt x="169" y="116"/>
                    <a:pt x="169" y="116"/>
                    <a:pt x="169" y="116"/>
                  </a:cubicBezTo>
                  <a:cubicBezTo>
                    <a:pt x="168" y="116"/>
                    <a:pt x="168" y="116"/>
                    <a:pt x="168" y="116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6" y="113"/>
                    <a:pt x="166" y="113"/>
                    <a:pt x="166" y="113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4" y="111"/>
                    <a:pt x="164" y="111"/>
                    <a:pt x="164" y="111"/>
                  </a:cubicBezTo>
                  <a:cubicBezTo>
                    <a:pt x="163" y="111"/>
                    <a:pt x="163" y="111"/>
                    <a:pt x="163" y="111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0" y="110"/>
                    <a:pt x="150" y="110"/>
                    <a:pt x="150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45" y="109"/>
                    <a:pt x="145" y="109"/>
                    <a:pt x="145" y="109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144" y="109"/>
                    <a:pt x="144" y="109"/>
                    <a:pt x="144" y="109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1" y="112"/>
                    <a:pt x="141" y="112"/>
                    <a:pt x="141" y="112"/>
                  </a:cubicBezTo>
                  <a:cubicBezTo>
                    <a:pt x="140" y="113"/>
                    <a:pt x="140" y="113"/>
                    <a:pt x="140" y="113"/>
                  </a:cubicBezTo>
                  <a:cubicBezTo>
                    <a:pt x="139" y="113"/>
                    <a:pt x="139" y="113"/>
                    <a:pt x="139" y="113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8" y="114"/>
                    <a:pt x="138" y="114"/>
                    <a:pt x="138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5"/>
                    <a:pt x="137" y="115"/>
                    <a:pt x="137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1" y="114"/>
                    <a:pt x="131" y="114"/>
                    <a:pt x="131" y="114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29" y="113"/>
                    <a:pt x="129" y="113"/>
                    <a:pt x="129" y="113"/>
                  </a:cubicBezTo>
                  <a:cubicBezTo>
                    <a:pt x="129" y="113"/>
                    <a:pt x="129" y="113"/>
                    <a:pt x="129" y="113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25" y="113"/>
                    <a:pt x="125" y="113"/>
                    <a:pt x="125" y="113"/>
                  </a:cubicBezTo>
                  <a:cubicBezTo>
                    <a:pt x="123" y="112"/>
                    <a:pt x="123" y="112"/>
                    <a:pt x="123" y="112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0" y="113"/>
                    <a:pt x="120" y="113"/>
                    <a:pt x="120" y="113"/>
                  </a:cubicBezTo>
                  <a:cubicBezTo>
                    <a:pt x="119" y="113"/>
                    <a:pt x="119" y="113"/>
                    <a:pt x="119" y="113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18" y="111"/>
                    <a:pt x="118" y="111"/>
                    <a:pt x="118" y="111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6" y="112"/>
                    <a:pt x="116" y="112"/>
                    <a:pt x="116" y="11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5" y="115"/>
                    <a:pt x="115" y="115"/>
                    <a:pt x="115" y="115"/>
                  </a:cubicBezTo>
                  <a:cubicBezTo>
                    <a:pt x="114" y="116"/>
                    <a:pt x="114" y="116"/>
                    <a:pt x="114" y="116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0" y="118"/>
                    <a:pt x="110" y="118"/>
                    <a:pt x="110" y="118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09" y="118"/>
                    <a:pt x="109" y="118"/>
                    <a:pt x="109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5" y="121"/>
                    <a:pt x="105" y="121"/>
                    <a:pt x="105" y="121"/>
                  </a:cubicBezTo>
                  <a:cubicBezTo>
                    <a:pt x="105" y="121"/>
                    <a:pt x="105" y="121"/>
                    <a:pt x="105" y="121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4"/>
                    <a:pt x="104" y="124"/>
                    <a:pt x="104" y="124"/>
                  </a:cubicBezTo>
                  <a:cubicBezTo>
                    <a:pt x="103" y="125"/>
                    <a:pt x="103" y="125"/>
                    <a:pt x="103" y="12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04" y="129"/>
                    <a:pt x="104" y="129"/>
                    <a:pt x="104" y="129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2" y="130"/>
                    <a:pt x="102" y="130"/>
                    <a:pt x="102" y="130"/>
                  </a:cubicBezTo>
                  <a:cubicBezTo>
                    <a:pt x="101" y="129"/>
                    <a:pt x="101" y="129"/>
                    <a:pt x="101" y="129"/>
                  </a:cubicBezTo>
                  <a:cubicBezTo>
                    <a:pt x="99" y="129"/>
                    <a:pt x="99" y="129"/>
                    <a:pt x="99" y="129"/>
                  </a:cubicBezTo>
                  <a:cubicBezTo>
                    <a:pt x="99" y="128"/>
                    <a:pt x="99" y="128"/>
                    <a:pt x="99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7"/>
                    <a:pt x="97" y="127"/>
                    <a:pt x="97" y="127"/>
                  </a:cubicBezTo>
                  <a:cubicBezTo>
                    <a:pt x="97" y="126"/>
                    <a:pt x="97" y="126"/>
                    <a:pt x="97" y="126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0"/>
                    <a:pt x="95" y="120"/>
                    <a:pt x="95" y="120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3" y="119"/>
                    <a:pt x="93" y="119"/>
                    <a:pt x="93" y="119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2" y="117"/>
                    <a:pt x="92" y="117"/>
                    <a:pt x="92" y="117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0" y="112"/>
                    <a:pt x="90" y="112"/>
                    <a:pt x="90" y="112"/>
                  </a:cubicBezTo>
                  <a:cubicBezTo>
                    <a:pt x="89" y="112"/>
                    <a:pt x="89" y="112"/>
                    <a:pt x="89" y="112"/>
                  </a:cubicBezTo>
                  <a:cubicBezTo>
                    <a:pt x="89" y="111"/>
                    <a:pt x="89" y="111"/>
                    <a:pt x="89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115"/>
                    <a:pt x="81" y="115"/>
                    <a:pt x="81" y="115"/>
                  </a:cubicBezTo>
                  <a:cubicBezTo>
                    <a:pt x="81" y="115"/>
                    <a:pt x="81" y="115"/>
                    <a:pt x="81" y="115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79" y="114"/>
                    <a:pt x="79" y="114"/>
                    <a:pt x="79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1"/>
                    <a:pt x="75" y="111"/>
                    <a:pt x="75" y="111"/>
                  </a:cubicBezTo>
                  <a:cubicBezTo>
                    <a:pt x="74" y="111"/>
                    <a:pt x="74" y="111"/>
                    <a:pt x="74" y="111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3" y="108"/>
                    <a:pt x="73" y="108"/>
                    <a:pt x="73" y="108"/>
                  </a:cubicBezTo>
                  <a:cubicBezTo>
                    <a:pt x="73" y="107"/>
                    <a:pt x="73" y="107"/>
                    <a:pt x="73" y="107"/>
                  </a:cubicBezTo>
                  <a:cubicBezTo>
                    <a:pt x="73" y="106"/>
                    <a:pt x="73" y="106"/>
                    <a:pt x="73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5" y="87"/>
                    <a:pt x="15" y="87"/>
                    <a:pt x="15" y="87"/>
                  </a:cubicBezTo>
                  <a:cubicBezTo>
                    <a:pt x="15" y="86"/>
                    <a:pt x="15" y="86"/>
                    <a:pt x="15" y="86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  <a:close/>
                  <a:moveTo>
                    <a:pt x="231" y="57"/>
                  </a:move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2" y="57"/>
                    <a:pt x="232" y="57"/>
                    <a:pt x="232" y="57"/>
                  </a:cubicBezTo>
                  <a:cubicBezTo>
                    <a:pt x="232" y="57"/>
                    <a:pt x="232" y="57"/>
                    <a:pt x="232" y="57"/>
                  </a:cubicBezTo>
                  <a:cubicBezTo>
                    <a:pt x="232" y="56"/>
                    <a:pt x="232" y="56"/>
                    <a:pt x="232" y="56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lose/>
                  <a:moveTo>
                    <a:pt x="217" y="60"/>
                  </a:moveTo>
                  <a:cubicBezTo>
                    <a:pt x="217" y="61"/>
                    <a:pt x="217" y="61"/>
                    <a:pt x="217" y="6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8" y="60"/>
                    <a:pt x="218" y="60"/>
                    <a:pt x="218" y="60"/>
                  </a:cubicBezTo>
                  <a:cubicBezTo>
                    <a:pt x="219" y="60"/>
                    <a:pt x="219" y="60"/>
                    <a:pt x="219" y="60"/>
                  </a:cubicBezTo>
                  <a:cubicBezTo>
                    <a:pt x="220" y="60"/>
                    <a:pt x="220" y="60"/>
                    <a:pt x="220" y="60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2" y="59"/>
                    <a:pt x="222" y="59"/>
                    <a:pt x="222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1" y="59"/>
                    <a:pt x="221" y="59"/>
                    <a:pt x="221" y="59"/>
                  </a:cubicBezTo>
                  <a:cubicBezTo>
                    <a:pt x="220" y="59"/>
                    <a:pt x="220" y="59"/>
                    <a:pt x="220" y="59"/>
                  </a:cubicBezTo>
                  <a:cubicBezTo>
                    <a:pt x="219" y="59"/>
                    <a:pt x="219" y="59"/>
                    <a:pt x="219" y="59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216" y="60"/>
                    <a:pt x="216" y="60"/>
                    <a:pt x="216" y="60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7" y="60"/>
                    <a:pt x="217" y="60"/>
                    <a:pt x="217" y="60"/>
                  </a:cubicBezTo>
                  <a:close/>
                  <a:moveTo>
                    <a:pt x="22" y="4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lose/>
                  <a:moveTo>
                    <a:pt x="106" y="121"/>
                  </a:moveTo>
                  <a:cubicBezTo>
                    <a:pt x="107" y="121"/>
                    <a:pt x="107" y="121"/>
                    <a:pt x="107" y="121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6" y="121"/>
                    <a:pt x="106" y="121"/>
                    <a:pt x="106" y="121"/>
                  </a:cubicBezTo>
                  <a:close/>
                  <a:moveTo>
                    <a:pt x="105" y="123"/>
                  </a:moveTo>
                  <a:cubicBezTo>
                    <a:pt x="106" y="123"/>
                    <a:pt x="106" y="123"/>
                    <a:pt x="106" y="123"/>
                  </a:cubicBezTo>
                  <a:cubicBezTo>
                    <a:pt x="106" y="122"/>
                    <a:pt x="106" y="122"/>
                    <a:pt x="106" y="122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5" y="123"/>
                    <a:pt x="105" y="123"/>
                    <a:pt x="105" y="123"/>
                  </a:cubicBezTo>
                  <a:close/>
                  <a:moveTo>
                    <a:pt x="105" y="128"/>
                  </a:moveTo>
                  <a:cubicBezTo>
                    <a:pt x="104" y="127"/>
                    <a:pt x="104" y="127"/>
                    <a:pt x="104" y="127"/>
                  </a:cubicBezTo>
                  <a:cubicBezTo>
                    <a:pt x="105" y="125"/>
                    <a:pt x="105" y="125"/>
                    <a:pt x="105" y="125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104" y="127"/>
                    <a:pt x="104" y="127"/>
                    <a:pt x="104" y="127"/>
                  </a:cubicBezTo>
                  <a:cubicBezTo>
                    <a:pt x="104" y="127"/>
                    <a:pt x="105" y="128"/>
                    <a:pt x="105" y="128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</p:grpSp>
      <p:pic>
        <p:nvPicPr>
          <p:cNvPr id="259" name="圖片 2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5435" y="1927341"/>
            <a:ext cx="1589220" cy="105881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260" name="直線接點 259"/>
          <p:cNvCxnSpPr/>
          <p:nvPr/>
        </p:nvCxnSpPr>
        <p:spPr>
          <a:xfrm>
            <a:off x="9556719" y="2961930"/>
            <a:ext cx="19665" cy="61913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1" name="矩形 260"/>
          <p:cNvSpPr/>
          <p:nvPr/>
        </p:nvSpPr>
        <p:spPr>
          <a:xfrm>
            <a:off x="2316093" y="421321"/>
            <a:ext cx="42219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zh-TW" sz="3200" b="1" dirty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國內外</a:t>
            </a:r>
            <a:r>
              <a:rPr lang="zh-TW" altLang="zh-TW" sz="3200" b="1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類似</a:t>
            </a:r>
            <a:r>
              <a:rPr lang="zh-TW" altLang="en-US" sz="3200" b="1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行動方案</a:t>
            </a:r>
            <a:r>
              <a:rPr lang="zh-TW" altLang="zh-TW" sz="3200" b="1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：</a:t>
            </a:r>
            <a:r>
              <a:rPr lang="zh-TW" altLang="zh-TW" sz="3200" b="1" dirty="0" smtClean="0">
                <a:solidFill>
                  <a:schemeClr val="bg1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endParaRPr lang="zh-TW" altLang="en-US" sz="3200" b="1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grpSp>
        <p:nvGrpSpPr>
          <p:cNvPr id="262" name="组合 35"/>
          <p:cNvGrpSpPr>
            <a:grpSpLocks noChangeAspect="1"/>
          </p:cNvGrpSpPr>
          <p:nvPr/>
        </p:nvGrpSpPr>
        <p:grpSpPr bwMode="auto">
          <a:xfrm>
            <a:off x="-42574" y="477842"/>
            <a:ext cx="2358667" cy="471734"/>
            <a:chOff x="0" y="142756"/>
            <a:chExt cx="1785847" cy="356821"/>
          </a:xfrm>
        </p:grpSpPr>
        <p:sp>
          <p:nvSpPr>
            <p:cNvPr id="263" name="燕尾形 36"/>
            <p:cNvSpPr/>
            <p:nvPr/>
          </p:nvSpPr>
          <p:spPr>
            <a:xfrm>
              <a:off x="1000074" y="142756"/>
              <a:ext cx="785773" cy="356821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264" name="燕尾形 37"/>
            <p:cNvSpPr/>
            <p:nvPr/>
          </p:nvSpPr>
          <p:spPr>
            <a:xfrm>
              <a:off x="571471" y="142756"/>
              <a:ext cx="500038" cy="356821"/>
            </a:xfrm>
            <a:prstGeom prst="chevron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265" name="燕尾形 39"/>
            <p:cNvSpPr/>
            <p:nvPr/>
          </p:nvSpPr>
          <p:spPr>
            <a:xfrm>
              <a:off x="214302" y="142756"/>
              <a:ext cx="428603" cy="356821"/>
            </a:xfrm>
            <a:prstGeom prst="chevron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266" name="燕尾形 40"/>
            <p:cNvSpPr/>
            <p:nvPr/>
          </p:nvSpPr>
          <p:spPr>
            <a:xfrm>
              <a:off x="0" y="142756"/>
              <a:ext cx="285735" cy="356821"/>
            </a:xfrm>
            <a:prstGeom prst="chevron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119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14000" y="1059741"/>
            <a:ext cx="9444795" cy="5145136"/>
            <a:chOff x="815256" y="742950"/>
            <a:chExt cx="6726508" cy="3688771"/>
          </a:xfrm>
          <a:solidFill>
            <a:schemeClr val="bg1"/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1287450" y="2365392"/>
              <a:ext cx="99071" cy="75912"/>
            </a:xfrm>
            <a:custGeom>
              <a:avLst/>
              <a:gdLst>
                <a:gd name="T0" fmla="*/ 0 w 77"/>
                <a:gd name="T1" fmla="*/ 7 h 59"/>
                <a:gd name="T2" fmla="*/ 3 w 77"/>
                <a:gd name="T3" fmla="*/ 3 h 59"/>
                <a:gd name="T4" fmla="*/ 0 w 77"/>
                <a:gd name="T5" fmla="*/ 3 h 59"/>
                <a:gd name="T6" fmla="*/ 0 w 77"/>
                <a:gd name="T7" fmla="*/ 7 h 59"/>
                <a:gd name="T8" fmla="*/ 0 w 77"/>
                <a:gd name="T9" fmla="*/ 7 h 59"/>
                <a:gd name="T10" fmla="*/ 0 w 77"/>
                <a:gd name="T11" fmla="*/ 7 h 59"/>
                <a:gd name="T12" fmla="*/ 14 w 77"/>
                <a:gd name="T13" fmla="*/ 3 h 59"/>
                <a:gd name="T14" fmla="*/ 14 w 77"/>
                <a:gd name="T15" fmla="*/ 0 h 59"/>
                <a:gd name="T16" fmla="*/ 14 w 77"/>
                <a:gd name="T17" fmla="*/ 0 h 59"/>
                <a:gd name="T18" fmla="*/ 11 w 77"/>
                <a:gd name="T19" fmla="*/ 0 h 59"/>
                <a:gd name="T20" fmla="*/ 11 w 77"/>
                <a:gd name="T21" fmla="*/ 3 h 59"/>
                <a:gd name="T22" fmla="*/ 11 w 77"/>
                <a:gd name="T23" fmla="*/ 3 h 59"/>
                <a:gd name="T24" fmla="*/ 14 w 77"/>
                <a:gd name="T25" fmla="*/ 3 h 59"/>
                <a:gd name="T26" fmla="*/ 14 w 77"/>
                <a:gd name="T27" fmla="*/ 3 h 59"/>
                <a:gd name="T28" fmla="*/ 37 w 77"/>
                <a:gd name="T29" fmla="*/ 15 h 59"/>
                <a:gd name="T30" fmla="*/ 37 w 77"/>
                <a:gd name="T31" fmla="*/ 15 h 59"/>
                <a:gd name="T32" fmla="*/ 33 w 77"/>
                <a:gd name="T33" fmla="*/ 11 h 59"/>
                <a:gd name="T34" fmla="*/ 33 w 77"/>
                <a:gd name="T35" fmla="*/ 11 h 59"/>
                <a:gd name="T36" fmla="*/ 29 w 77"/>
                <a:gd name="T37" fmla="*/ 11 h 59"/>
                <a:gd name="T38" fmla="*/ 33 w 77"/>
                <a:gd name="T39" fmla="*/ 15 h 59"/>
                <a:gd name="T40" fmla="*/ 37 w 77"/>
                <a:gd name="T41" fmla="*/ 15 h 59"/>
                <a:gd name="T42" fmla="*/ 37 w 77"/>
                <a:gd name="T43" fmla="*/ 15 h 59"/>
                <a:gd name="T44" fmla="*/ 37 w 77"/>
                <a:gd name="T45" fmla="*/ 15 h 59"/>
                <a:gd name="T46" fmla="*/ 51 w 77"/>
                <a:gd name="T47" fmla="*/ 18 h 59"/>
                <a:gd name="T48" fmla="*/ 48 w 77"/>
                <a:gd name="T49" fmla="*/ 18 h 59"/>
                <a:gd name="T50" fmla="*/ 48 w 77"/>
                <a:gd name="T51" fmla="*/ 18 h 59"/>
                <a:gd name="T52" fmla="*/ 44 w 77"/>
                <a:gd name="T53" fmla="*/ 18 h 59"/>
                <a:gd name="T54" fmla="*/ 48 w 77"/>
                <a:gd name="T55" fmla="*/ 18 h 59"/>
                <a:gd name="T56" fmla="*/ 51 w 77"/>
                <a:gd name="T57" fmla="*/ 18 h 59"/>
                <a:gd name="T58" fmla="*/ 51 w 77"/>
                <a:gd name="T59" fmla="*/ 18 h 59"/>
                <a:gd name="T60" fmla="*/ 51 w 77"/>
                <a:gd name="T61" fmla="*/ 18 h 59"/>
                <a:gd name="T62" fmla="*/ 55 w 77"/>
                <a:gd name="T63" fmla="*/ 26 h 59"/>
                <a:gd name="T64" fmla="*/ 55 w 77"/>
                <a:gd name="T65" fmla="*/ 26 h 59"/>
                <a:gd name="T66" fmla="*/ 51 w 77"/>
                <a:gd name="T67" fmla="*/ 22 h 59"/>
                <a:gd name="T68" fmla="*/ 51 w 77"/>
                <a:gd name="T69" fmla="*/ 22 h 59"/>
                <a:gd name="T70" fmla="*/ 51 w 77"/>
                <a:gd name="T71" fmla="*/ 22 h 59"/>
                <a:gd name="T72" fmla="*/ 55 w 77"/>
                <a:gd name="T73" fmla="*/ 22 h 59"/>
                <a:gd name="T74" fmla="*/ 59 w 77"/>
                <a:gd name="T75" fmla="*/ 22 h 59"/>
                <a:gd name="T76" fmla="*/ 63 w 77"/>
                <a:gd name="T77" fmla="*/ 26 h 59"/>
                <a:gd name="T78" fmla="*/ 59 w 77"/>
                <a:gd name="T79" fmla="*/ 26 h 59"/>
                <a:gd name="T80" fmla="*/ 55 w 77"/>
                <a:gd name="T81" fmla="*/ 26 h 59"/>
                <a:gd name="T82" fmla="*/ 55 w 77"/>
                <a:gd name="T83" fmla="*/ 26 h 59"/>
                <a:gd name="T84" fmla="*/ 59 w 77"/>
                <a:gd name="T85" fmla="*/ 44 h 59"/>
                <a:gd name="T86" fmla="*/ 63 w 77"/>
                <a:gd name="T87" fmla="*/ 48 h 59"/>
                <a:gd name="T88" fmla="*/ 63 w 77"/>
                <a:gd name="T89" fmla="*/ 55 h 59"/>
                <a:gd name="T90" fmla="*/ 66 w 77"/>
                <a:gd name="T91" fmla="*/ 59 h 59"/>
                <a:gd name="T92" fmla="*/ 70 w 77"/>
                <a:gd name="T93" fmla="*/ 52 h 59"/>
                <a:gd name="T94" fmla="*/ 77 w 77"/>
                <a:gd name="T95" fmla="*/ 48 h 59"/>
                <a:gd name="T96" fmla="*/ 77 w 77"/>
                <a:gd name="T97" fmla="*/ 48 h 59"/>
                <a:gd name="T98" fmla="*/ 74 w 77"/>
                <a:gd name="T99" fmla="*/ 44 h 59"/>
                <a:gd name="T100" fmla="*/ 74 w 77"/>
                <a:gd name="T101" fmla="*/ 44 h 59"/>
                <a:gd name="T102" fmla="*/ 74 w 77"/>
                <a:gd name="T103" fmla="*/ 41 h 59"/>
                <a:gd name="T104" fmla="*/ 74 w 77"/>
                <a:gd name="T105" fmla="*/ 41 h 59"/>
                <a:gd name="T106" fmla="*/ 70 w 77"/>
                <a:gd name="T107" fmla="*/ 41 h 59"/>
                <a:gd name="T108" fmla="*/ 66 w 77"/>
                <a:gd name="T109" fmla="*/ 37 h 59"/>
                <a:gd name="T110" fmla="*/ 63 w 77"/>
                <a:gd name="T111" fmla="*/ 33 h 59"/>
                <a:gd name="T112" fmla="*/ 63 w 77"/>
                <a:gd name="T113" fmla="*/ 37 h 59"/>
                <a:gd name="T114" fmla="*/ 63 w 77"/>
                <a:gd name="T115" fmla="*/ 37 h 59"/>
                <a:gd name="T116" fmla="*/ 63 w 77"/>
                <a:gd name="T117" fmla="*/ 41 h 59"/>
                <a:gd name="T118" fmla="*/ 59 w 77"/>
                <a:gd name="T119" fmla="*/ 44 h 59"/>
                <a:gd name="T120" fmla="*/ 59 w 77"/>
                <a:gd name="T121" fmla="*/ 4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7" h="59">
                  <a:moveTo>
                    <a:pt x="0" y="7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close/>
                  <a:moveTo>
                    <a:pt x="14" y="3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close/>
                  <a:moveTo>
                    <a:pt x="37" y="15"/>
                  </a:moveTo>
                  <a:lnTo>
                    <a:pt x="37" y="15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29" y="11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37" y="15"/>
                  </a:lnTo>
                  <a:lnTo>
                    <a:pt x="37" y="15"/>
                  </a:lnTo>
                  <a:close/>
                  <a:moveTo>
                    <a:pt x="51" y="18"/>
                  </a:moveTo>
                  <a:lnTo>
                    <a:pt x="48" y="18"/>
                  </a:lnTo>
                  <a:lnTo>
                    <a:pt x="48" y="18"/>
                  </a:lnTo>
                  <a:lnTo>
                    <a:pt x="44" y="18"/>
                  </a:lnTo>
                  <a:lnTo>
                    <a:pt x="48" y="18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51" y="18"/>
                  </a:lnTo>
                  <a:close/>
                  <a:moveTo>
                    <a:pt x="55" y="26"/>
                  </a:moveTo>
                  <a:lnTo>
                    <a:pt x="55" y="26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5" y="22"/>
                  </a:lnTo>
                  <a:lnTo>
                    <a:pt x="59" y="22"/>
                  </a:lnTo>
                  <a:lnTo>
                    <a:pt x="63" y="26"/>
                  </a:lnTo>
                  <a:lnTo>
                    <a:pt x="59" y="26"/>
                  </a:lnTo>
                  <a:lnTo>
                    <a:pt x="55" y="26"/>
                  </a:lnTo>
                  <a:lnTo>
                    <a:pt x="55" y="26"/>
                  </a:lnTo>
                  <a:close/>
                  <a:moveTo>
                    <a:pt x="59" y="44"/>
                  </a:moveTo>
                  <a:lnTo>
                    <a:pt x="63" y="48"/>
                  </a:lnTo>
                  <a:lnTo>
                    <a:pt x="63" y="55"/>
                  </a:lnTo>
                  <a:lnTo>
                    <a:pt x="66" y="59"/>
                  </a:lnTo>
                  <a:lnTo>
                    <a:pt x="70" y="52"/>
                  </a:lnTo>
                  <a:lnTo>
                    <a:pt x="77" y="48"/>
                  </a:lnTo>
                  <a:lnTo>
                    <a:pt x="77" y="48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0" y="41"/>
                  </a:lnTo>
                  <a:lnTo>
                    <a:pt x="66" y="37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3" y="41"/>
                  </a:lnTo>
                  <a:lnTo>
                    <a:pt x="59" y="44"/>
                  </a:lnTo>
                  <a:lnTo>
                    <a:pt x="59" y="4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" name="Freeform 6"/>
            <p:cNvSpPr>
              <a:spLocks/>
            </p:cNvSpPr>
            <p:nvPr/>
          </p:nvSpPr>
          <p:spPr bwMode="auto">
            <a:xfrm>
              <a:off x="5241266" y="3424288"/>
              <a:ext cx="5147" cy="10293"/>
            </a:xfrm>
            <a:custGeom>
              <a:avLst/>
              <a:gdLst>
                <a:gd name="T0" fmla="*/ 0 w 4"/>
                <a:gd name="T1" fmla="*/ 4 h 8"/>
                <a:gd name="T2" fmla="*/ 0 w 4"/>
                <a:gd name="T3" fmla="*/ 0 h 8"/>
                <a:gd name="T4" fmla="*/ 0 w 4"/>
                <a:gd name="T5" fmla="*/ 0 h 8"/>
                <a:gd name="T6" fmla="*/ 4 w 4"/>
                <a:gd name="T7" fmla="*/ 0 h 8"/>
                <a:gd name="T8" fmla="*/ 4 w 4"/>
                <a:gd name="T9" fmla="*/ 0 h 8"/>
                <a:gd name="T10" fmla="*/ 4 w 4"/>
                <a:gd name="T11" fmla="*/ 8 h 8"/>
                <a:gd name="T12" fmla="*/ 0 w 4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8">
                  <a:moveTo>
                    <a:pt x="0" y="4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8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5202669" y="3395983"/>
              <a:ext cx="28306" cy="24446"/>
            </a:xfrm>
            <a:custGeom>
              <a:avLst/>
              <a:gdLst>
                <a:gd name="T0" fmla="*/ 4 w 22"/>
                <a:gd name="T1" fmla="*/ 11 h 19"/>
                <a:gd name="T2" fmla="*/ 4 w 22"/>
                <a:gd name="T3" fmla="*/ 7 h 19"/>
                <a:gd name="T4" fmla="*/ 4 w 22"/>
                <a:gd name="T5" fmla="*/ 4 h 19"/>
                <a:gd name="T6" fmla="*/ 4 w 22"/>
                <a:gd name="T7" fmla="*/ 4 h 19"/>
                <a:gd name="T8" fmla="*/ 4 w 22"/>
                <a:gd name="T9" fmla="*/ 0 h 19"/>
                <a:gd name="T10" fmla="*/ 0 w 22"/>
                <a:gd name="T11" fmla="*/ 0 h 19"/>
                <a:gd name="T12" fmla="*/ 0 w 22"/>
                <a:gd name="T13" fmla="*/ 4 h 19"/>
                <a:gd name="T14" fmla="*/ 0 w 22"/>
                <a:gd name="T15" fmla="*/ 7 h 19"/>
                <a:gd name="T16" fmla="*/ 0 w 22"/>
                <a:gd name="T17" fmla="*/ 7 h 19"/>
                <a:gd name="T18" fmla="*/ 0 w 22"/>
                <a:gd name="T19" fmla="*/ 11 h 19"/>
                <a:gd name="T20" fmla="*/ 4 w 22"/>
                <a:gd name="T21" fmla="*/ 11 h 19"/>
                <a:gd name="T22" fmla="*/ 4 w 22"/>
                <a:gd name="T23" fmla="*/ 11 h 19"/>
                <a:gd name="T24" fmla="*/ 4 w 22"/>
                <a:gd name="T25" fmla="*/ 15 h 19"/>
                <a:gd name="T26" fmla="*/ 8 w 22"/>
                <a:gd name="T27" fmla="*/ 15 h 19"/>
                <a:gd name="T28" fmla="*/ 8 w 22"/>
                <a:gd name="T29" fmla="*/ 19 h 19"/>
                <a:gd name="T30" fmla="*/ 4 w 22"/>
                <a:gd name="T31" fmla="*/ 19 h 19"/>
                <a:gd name="T32" fmla="*/ 4 w 22"/>
                <a:gd name="T33" fmla="*/ 15 h 19"/>
                <a:gd name="T34" fmla="*/ 4 w 22"/>
                <a:gd name="T35" fmla="*/ 15 h 19"/>
                <a:gd name="T36" fmla="*/ 4 w 22"/>
                <a:gd name="T37" fmla="*/ 15 h 19"/>
                <a:gd name="T38" fmla="*/ 22 w 22"/>
                <a:gd name="T39" fmla="*/ 19 h 19"/>
                <a:gd name="T40" fmla="*/ 22 w 22"/>
                <a:gd name="T41" fmla="*/ 15 h 19"/>
                <a:gd name="T42" fmla="*/ 22 w 22"/>
                <a:gd name="T43" fmla="*/ 11 h 19"/>
                <a:gd name="T44" fmla="*/ 22 w 22"/>
                <a:gd name="T45" fmla="*/ 15 h 19"/>
                <a:gd name="T46" fmla="*/ 19 w 22"/>
                <a:gd name="T47" fmla="*/ 15 h 19"/>
                <a:gd name="T48" fmla="*/ 19 w 22"/>
                <a:gd name="T49" fmla="*/ 15 h 19"/>
                <a:gd name="T50" fmla="*/ 22 w 22"/>
                <a:gd name="T5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19">
                  <a:moveTo>
                    <a:pt x="4" y="11"/>
                  </a:move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4" y="11"/>
                  </a:lnTo>
                  <a:lnTo>
                    <a:pt x="4" y="11"/>
                  </a:lnTo>
                  <a:close/>
                  <a:moveTo>
                    <a:pt x="4" y="15"/>
                  </a:moveTo>
                  <a:lnTo>
                    <a:pt x="8" y="15"/>
                  </a:lnTo>
                  <a:lnTo>
                    <a:pt x="8" y="19"/>
                  </a:lnTo>
                  <a:lnTo>
                    <a:pt x="4" y="19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5"/>
                  </a:lnTo>
                  <a:close/>
                  <a:moveTo>
                    <a:pt x="22" y="19"/>
                  </a:moveTo>
                  <a:lnTo>
                    <a:pt x="22" y="15"/>
                  </a:lnTo>
                  <a:lnTo>
                    <a:pt x="22" y="11"/>
                  </a:lnTo>
                  <a:lnTo>
                    <a:pt x="22" y="15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22" y="1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" name="Freeform 8"/>
            <p:cNvSpPr>
              <a:spLocks noEditPoints="1"/>
            </p:cNvSpPr>
            <p:nvPr/>
          </p:nvSpPr>
          <p:spPr bwMode="auto">
            <a:xfrm>
              <a:off x="5269572" y="3267319"/>
              <a:ext cx="200714" cy="100357"/>
            </a:xfrm>
            <a:custGeom>
              <a:avLst/>
              <a:gdLst>
                <a:gd name="T0" fmla="*/ 152 w 156"/>
                <a:gd name="T1" fmla="*/ 4 h 78"/>
                <a:gd name="T2" fmla="*/ 156 w 156"/>
                <a:gd name="T3" fmla="*/ 4 h 78"/>
                <a:gd name="T4" fmla="*/ 156 w 156"/>
                <a:gd name="T5" fmla="*/ 4 h 78"/>
                <a:gd name="T6" fmla="*/ 152 w 156"/>
                <a:gd name="T7" fmla="*/ 0 h 78"/>
                <a:gd name="T8" fmla="*/ 152 w 156"/>
                <a:gd name="T9" fmla="*/ 4 h 78"/>
                <a:gd name="T10" fmla="*/ 152 w 156"/>
                <a:gd name="T11" fmla="*/ 4 h 78"/>
                <a:gd name="T12" fmla="*/ 152 w 156"/>
                <a:gd name="T13" fmla="*/ 4 h 78"/>
                <a:gd name="T14" fmla="*/ 4 w 156"/>
                <a:gd name="T15" fmla="*/ 78 h 78"/>
                <a:gd name="T16" fmla="*/ 7 w 156"/>
                <a:gd name="T17" fmla="*/ 78 h 78"/>
                <a:gd name="T18" fmla="*/ 4 w 156"/>
                <a:gd name="T19" fmla="*/ 78 h 78"/>
                <a:gd name="T20" fmla="*/ 4 w 156"/>
                <a:gd name="T21" fmla="*/ 78 h 78"/>
                <a:gd name="T22" fmla="*/ 4 w 156"/>
                <a:gd name="T23" fmla="*/ 78 h 78"/>
                <a:gd name="T24" fmla="*/ 0 w 156"/>
                <a:gd name="T25" fmla="*/ 70 h 78"/>
                <a:gd name="T26" fmla="*/ 4 w 156"/>
                <a:gd name="T27" fmla="*/ 70 h 78"/>
                <a:gd name="T28" fmla="*/ 4 w 156"/>
                <a:gd name="T29" fmla="*/ 70 h 78"/>
                <a:gd name="T30" fmla="*/ 7 w 156"/>
                <a:gd name="T31" fmla="*/ 70 h 78"/>
                <a:gd name="T32" fmla="*/ 4 w 156"/>
                <a:gd name="T33" fmla="*/ 70 h 78"/>
                <a:gd name="T34" fmla="*/ 4 w 156"/>
                <a:gd name="T35" fmla="*/ 74 h 78"/>
                <a:gd name="T36" fmla="*/ 0 w 156"/>
                <a:gd name="T37" fmla="*/ 7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6" h="78">
                  <a:moveTo>
                    <a:pt x="152" y="4"/>
                  </a:moveTo>
                  <a:lnTo>
                    <a:pt x="156" y="4"/>
                  </a:lnTo>
                  <a:lnTo>
                    <a:pt x="156" y="4"/>
                  </a:lnTo>
                  <a:lnTo>
                    <a:pt x="152" y="0"/>
                  </a:lnTo>
                  <a:lnTo>
                    <a:pt x="152" y="4"/>
                  </a:lnTo>
                  <a:lnTo>
                    <a:pt x="152" y="4"/>
                  </a:lnTo>
                  <a:lnTo>
                    <a:pt x="152" y="4"/>
                  </a:lnTo>
                  <a:close/>
                  <a:moveTo>
                    <a:pt x="4" y="78"/>
                  </a:moveTo>
                  <a:lnTo>
                    <a:pt x="7" y="78"/>
                  </a:lnTo>
                  <a:lnTo>
                    <a:pt x="4" y="78"/>
                  </a:lnTo>
                  <a:lnTo>
                    <a:pt x="4" y="78"/>
                  </a:lnTo>
                  <a:lnTo>
                    <a:pt x="4" y="78"/>
                  </a:lnTo>
                  <a:close/>
                  <a:moveTo>
                    <a:pt x="0" y="70"/>
                  </a:moveTo>
                  <a:lnTo>
                    <a:pt x="4" y="70"/>
                  </a:lnTo>
                  <a:lnTo>
                    <a:pt x="4" y="70"/>
                  </a:lnTo>
                  <a:lnTo>
                    <a:pt x="7" y="70"/>
                  </a:lnTo>
                  <a:lnTo>
                    <a:pt x="4" y="70"/>
                  </a:lnTo>
                  <a:lnTo>
                    <a:pt x="4" y="74"/>
                  </a:lnTo>
                  <a:lnTo>
                    <a:pt x="0" y="7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" name="Freeform 9"/>
            <p:cNvSpPr>
              <a:spLocks noEditPoints="1"/>
            </p:cNvSpPr>
            <p:nvPr/>
          </p:nvSpPr>
          <p:spPr bwMode="auto">
            <a:xfrm>
              <a:off x="6240979" y="2909636"/>
              <a:ext cx="47606" cy="137670"/>
            </a:xfrm>
            <a:custGeom>
              <a:avLst/>
              <a:gdLst>
                <a:gd name="T0" fmla="*/ 4 w 10"/>
                <a:gd name="T1" fmla="*/ 5 h 29"/>
                <a:gd name="T2" fmla="*/ 4 w 10"/>
                <a:gd name="T3" fmla="*/ 3 h 29"/>
                <a:gd name="T4" fmla="*/ 4 w 10"/>
                <a:gd name="T5" fmla="*/ 1 h 29"/>
                <a:gd name="T6" fmla="*/ 4 w 10"/>
                <a:gd name="T7" fmla="*/ 0 h 29"/>
                <a:gd name="T8" fmla="*/ 3 w 10"/>
                <a:gd name="T9" fmla="*/ 1 h 29"/>
                <a:gd name="T10" fmla="*/ 3 w 10"/>
                <a:gd name="T11" fmla="*/ 3 h 29"/>
                <a:gd name="T12" fmla="*/ 3 w 10"/>
                <a:gd name="T13" fmla="*/ 5 h 29"/>
                <a:gd name="T14" fmla="*/ 3 w 10"/>
                <a:gd name="T15" fmla="*/ 10 h 29"/>
                <a:gd name="T16" fmla="*/ 3 w 10"/>
                <a:gd name="T17" fmla="*/ 8 h 29"/>
                <a:gd name="T18" fmla="*/ 3 w 10"/>
                <a:gd name="T19" fmla="*/ 7 h 29"/>
                <a:gd name="T20" fmla="*/ 4 w 10"/>
                <a:gd name="T21" fmla="*/ 6 h 29"/>
                <a:gd name="T22" fmla="*/ 3 w 10"/>
                <a:gd name="T23" fmla="*/ 7 h 29"/>
                <a:gd name="T24" fmla="*/ 3 w 10"/>
                <a:gd name="T25" fmla="*/ 9 h 29"/>
                <a:gd name="T26" fmla="*/ 3 w 10"/>
                <a:gd name="T27" fmla="*/ 10 h 29"/>
                <a:gd name="T28" fmla="*/ 1 w 10"/>
                <a:gd name="T29" fmla="*/ 9 h 29"/>
                <a:gd name="T30" fmla="*/ 0 w 10"/>
                <a:gd name="T31" fmla="*/ 9 h 29"/>
                <a:gd name="T32" fmla="*/ 3 w 10"/>
                <a:gd name="T33" fmla="*/ 14 h 29"/>
                <a:gd name="T34" fmla="*/ 3 w 10"/>
                <a:gd name="T35" fmla="*/ 12 h 29"/>
                <a:gd name="T36" fmla="*/ 2 w 10"/>
                <a:gd name="T37" fmla="*/ 13 h 29"/>
                <a:gd name="T38" fmla="*/ 5 w 10"/>
                <a:gd name="T39" fmla="*/ 19 h 29"/>
                <a:gd name="T40" fmla="*/ 4 w 10"/>
                <a:gd name="T41" fmla="*/ 19 h 29"/>
                <a:gd name="T42" fmla="*/ 6 w 10"/>
                <a:gd name="T43" fmla="*/ 22 h 29"/>
                <a:gd name="T44" fmla="*/ 7 w 10"/>
                <a:gd name="T45" fmla="*/ 23 h 29"/>
                <a:gd name="T46" fmla="*/ 6 w 10"/>
                <a:gd name="T47" fmla="*/ 22 h 29"/>
                <a:gd name="T48" fmla="*/ 8 w 10"/>
                <a:gd name="T49" fmla="*/ 23 h 29"/>
                <a:gd name="T50" fmla="*/ 8 w 10"/>
                <a:gd name="T51" fmla="*/ 23 h 29"/>
                <a:gd name="T52" fmla="*/ 8 w 10"/>
                <a:gd name="T53" fmla="*/ 22 h 29"/>
                <a:gd name="T54" fmla="*/ 7 w 10"/>
                <a:gd name="T55" fmla="*/ 25 h 29"/>
                <a:gd name="T56" fmla="*/ 7 w 10"/>
                <a:gd name="T57" fmla="*/ 24 h 29"/>
                <a:gd name="T58" fmla="*/ 7 w 10"/>
                <a:gd name="T59" fmla="*/ 24 h 29"/>
                <a:gd name="T60" fmla="*/ 9 w 10"/>
                <a:gd name="T61" fmla="*/ 26 h 29"/>
                <a:gd name="T62" fmla="*/ 8 w 10"/>
                <a:gd name="T63" fmla="*/ 26 h 29"/>
                <a:gd name="T64" fmla="*/ 9 w 10"/>
                <a:gd name="T65" fmla="*/ 27 h 29"/>
                <a:gd name="T66" fmla="*/ 9 w 10"/>
                <a:gd name="T67" fmla="*/ 28 h 29"/>
                <a:gd name="T68" fmla="*/ 9 w 10"/>
                <a:gd name="T69" fmla="*/ 29 h 29"/>
                <a:gd name="T70" fmla="*/ 10 w 10"/>
                <a:gd name="T71" fmla="*/ 28 h 29"/>
                <a:gd name="T72" fmla="*/ 9 w 10"/>
                <a:gd name="T73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" h="29">
                  <a:moveTo>
                    <a:pt x="3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lose/>
                  <a:moveTo>
                    <a:pt x="3" y="10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lose/>
                  <a:moveTo>
                    <a:pt x="0" y="9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lose/>
                  <a:moveTo>
                    <a:pt x="2" y="14"/>
                  </a:moveTo>
                  <a:cubicBezTo>
                    <a:pt x="3" y="14"/>
                    <a:pt x="3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4"/>
                    <a:pt x="2" y="14"/>
                  </a:cubicBezTo>
                  <a:close/>
                  <a:moveTo>
                    <a:pt x="5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lose/>
                  <a:moveTo>
                    <a:pt x="6" y="22"/>
                  </a:moveTo>
                  <a:cubicBezTo>
                    <a:pt x="6" y="22"/>
                    <a:pt x="6" y="22"/>
                    <a:pt x="6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lose/>
                  <a:moveTo>
                    <a:pt x="8" y="22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7" y="24"/>
                  </a:moveTo>
                  <a:cubicBezTo>
                    <a:pt x="7" y="25"/>
                    <a:pt x="7" y="25"/>
                    <a:pt x="7" y="25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lose/>
                  <a:moveTo>
                    <a:pt x="8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lose/>
                  <a:moveTo>
                    <a:pt x="9" y="27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9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7"/>
                    <a:pt x="10" y="27"/>
                    <a:pt x="10" y="27"/>
                  </a:cubicBezTo>
                  <a:lnTo>
                    <a:pt x="9" y="2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" name="Freeform 10"/>
            <p:cNvSpPr>
              <a:spLocks noEditPoints="1"/>
            </p:cNvSpPr>
            <p:nvPr/>
          </p:nvSpPr>
          <p:spPr bwMode="auto">
            <a:xfrm>
              <a:off x="4760068" y="808568"/>
              <a:ext cx="2781696" cy="1523371"/>
            </a:xfrm>
            <a:custGeom>
              <a:avLst/>
              <a:gdLst>
                <a:gd name="T0" fmla="*/ 447 w 584"/>
                <a:gd name="T1" fmla="*/ 261 h 319"/>
                <a:gd name="T2" fmla="*/ 408 w 584"/>
                <a:gd name="T3" fmla="*/ 228 h 319"/>
                <a:gd name="T4" fmla="*/ 364 w 584"/>
                <a:gd name="T5" fmla="*/ 257 h 319"/>
                <a:gd name="T6" fmla="*/ 283 w 584"/>
                <a:gd name="T7" fmla="*/ 258 h 319"/>
                <a:gd name="T8" fmla="*/ 199 w 584"/>
                <a:gd name="T9" fmla="*/ 245 h 319"/>
                <a:gd name="T10" fmla="*/ 147 w 584"/>
                <a:gd name="T11" fmla="*/ 252 h 319"/>
                <a:gd name="T12" fmla="*/ 99 w 584"/>
                <a:gd name="T13" fmla="*/ 272 h 319"/>
                <a:gd name="T14" fmla="*/ 84 w 584"/>
                <a:gd name="T15" fmla="*/ 318 h 319"/>
                <a:gd name="T16" fmla="*/ 49 w 584"/>
                <a:gd name="T17" fmla="*/ 272 h 319"/>
                <a:gd name="T18" fmla="*/ 8 w 584"/>
                <a:gd name="T19" fmla="*/ 214 h 319"/>
                <a:gd name="T20" fmla="*/ 16 w 584"/>
                <a:gd name="T21" fmla="*/ 152 h 319"/>
                <a:gd name="T22" fmla="*/ 21 w 584"/>
                <a:gd name="T23" fmla="*/ 173 h 319"/>
                <a:gd name="T24" fmla="*/ 59 w 584"/>
                <a:gd name="T25" fmla="*/ 168 h 319"/>
                <a:gd name="T26" fmla="*/ 91 w 584"/>
                <a:gd name="T27" fmla="*/ 153 h 319"/>
                <a:gd name="T28" fmla="*/ 144 w 584"/>
                <a:gd name="T29" fmla="*/ 144 h 319"/>
                <a:gd name="T30" fmla="*/ 160 w 584"/>
                <a:gd name="T31" fmla="*/ 145 h 319"/>
                <a:gd name="T32" fmla="*/ 174 w 584"/>
                <a:gd name="T33" fmla="*/ 141 h 319"/>
                <a:gd name="T34" fmla="*/ 168 w 584"/>
                <a:gd name="T35" fmla="*/ 110 h 319"/>
                <a:gd name="T36" fmla="*/ 175 w 584"/>
                <a:gd name="T37" fmla="*/ 92 h 319"/>
                <a:gd name="T38" fmla="*/ 193 w 584"/>
                <a:gd name="T39" fmla="*/ 62 h 319"/>
                <a:gd name="T40" fmla="*/ 220 w 584"/>
                <a:gd name="T41" fmla="*/ 42 h 319"/>
                <a:gd name="T42" fmla="*/ 257 w 584"/>
                <a:gd name="T43" fmla="*/ 61 h 319"/>
                <a:gd name="T44" fmla="*/ 272 w 584"/>
                <a:gd name="T45" fmla="*/ 73 h 319"/>
                <a:gd name="T46" fmla="*/ 329 w 584"/>
                <a:gd name="T47" fmla="*/ 70 h 319"/>
                <a:gd name="T48" fmla="*/ 371 w 584"/>
                <a:gd name="T49" fmla="*/ 66 h 319"/>
                <a:gd name="T50" fmla="*/ 410 w 584"/>
                <a:gd name="T51" fmla="*/ 59 h 319"/>
                <a:gd name="T52" fmla="*/ 497 w 584"/>
                <a:gd name="T53" fmla="*/ 60 h 319"/>
                <a:gd name="T54" fmla="*/ 553 w 584"/>
                <a:gd name="T55" fmla="*/ 50 h 319"/>
                <a:gd name="T56" fmla="*/ 578 w 584"/>
                <a:gd name="T57" fmla="*/ 63 h 319"/>
                <a:gd name="T58" fmla="*/ 562 w 584"/>
                <a:gd name="T59" fmla="*/ 84 h 319"/>
                <a:gd name="T60" fmla="*/ 565 w 584"/>
                <a:gd name="T61" fmla="*/ 120 h 319"/>
                <a:gd name="T62" fmla="*/ 535 w 584"/>
                <a:gd name="T63" fmla="*/ 159 h 319"/>
                <a:gd name="T64" fmla="*/ 545 w 584"/>
                <a:gd name="T65" fmla="*/ 217 h 319"/>
                <a:gd name="T66" fmla="*/ 523 w 584"/>
                <a:gd name="T67" fmla="*/ 132 h 319"/>
                <a:gd name="T68" fmla="*/ 498 w 584"/>
                <a:gd name="T69" fmla="*/ 147 h 319"/>
                <a:gd name="T70" fmla="*/ 467 w 584"/>
                <a:gd name="T71" fmla="*/ 169 h 319"/>
                <a:gd name="T72" fmla="*/ 460 w 584"/>
                <a:gd name="T73" fmla="*/ 213 h 319"/>
                <a:gd name="T74" fmla="*/ 463 w 584"/>
                <a:gd name="T75" fmla="*/ 290 h 319"/>
                <a:gd name="T76" fmla="*/ 39 w 584"/>
                <a:gd name="T77" fmla="*/ 33 h 319"/>
                <a:gd name="T78" fmla="*/ 54 w 584"/>
                <a:gd name="T79" fmla="*/ 20 h 319"/>
                <a:gd name="T80" fmla="*/ 50 w 584"/>
                <a:gd name="T81" fmla="*/ 33 h 319"/>
                <a:gd name="T82" fmla="*/ 52 w 584"/>
                <a:gd name="T83" fmla="*/ 34 h 319"/>
                <a:gd name="T84" fmla="*/ 65 w 584"/>
                <a:gd name="T85" fmla="*/ 29 h 319"/>
                <a:gd name="T86" fmla="*/ 84 w 584"/>
                <a:gd name="T87" fmla="*/ 110 h 319"/>
                <a:gd name="T88" fmla="*/ 102 w 584"/>
                <a:gd name="T89" fmla="*/ 72 h 319"/>
                <a:gd name="T90" fmla="*/ 80 w 584"/>
                <a:gd name="T91" fmla="*/ 102 h 319"/>
                <a:gd name="T92" fmla="*/ 76 w 584"/>
                <a:gd name="T93" fmla="*/ 115 h 319"/>
                <a:gd name="T94" fmla="*/ 96 w 584"/>
                <a:gd name="T95" fmla="*/ 135 h 319"/>
                <a:gd name="T96" fmla="*/ 187 w 584"/>
                <a:gd name="T97" fmla="*/ 122 h 319"/>
                <a:gd name="T98" fmla="*/ 146 w 584"/>
                <a:gd name="T99" fmla="*/ 106 h 319"/>
                <a:gd name="T100" fmla="*/ 158 w 584"/>
                <a:gd name="T101" fmla="*/ 70 h 319"/>
                <a:gd name="T102" fmla="*/ 190 w 584"/>
                <a:gd name="T103" fmla="*/ 51 h 319"/>
                <a:gd name="T104" fmla="*/ 145 w 584"/>
                <a:gd name="T105" fmla="*/ 6 h 319"/>
                <a:gd name="T106" fmla="*/ 166 w 584"/>
                <a:gd name="T107" fmla="*/ 25 h 319"/>
                <a:gd name="T108" fmla="*/ 360 w 584"/>
                <a:gd name="T109" fmla="*/ 17 h 319"/>
                <a:gd name="T110" fmla="*/ 326 w 584"/>
                <a:gd name="T111" fmla="*/ 25 h 319"/>
                <a:gd name="T112" fmla="*/ 195 w 584"/>
                <a:gd name="T113" fmla="*/ 19 h 319"/>
                <a:gd name="T114" fmla="*/ 265 w 584"/>
                <a:gd name="T115" fmla="*/ 66 h 319"/>
                <a:gd name="T116" fmla="*/ 461 w 584"/>
                <a:gd name="T117" fmla="*/ 63 h 319"/>
                <a:gd name="T118" fmla="*/ 494 w 584"/>
                <a:gd name="T119" fmla="*/ 243 h 319"/>
                <a:gd name="T120" fmla="*/ 490 w 584"/>
                <a:gd name="T121" fmla="*/ 257 h 319"/>
                <a:gd name="T122" fmla="*/ 540 w 584"/>
                <a:gd name="T123" fmla="*/ 162 h 319"/>
                <a:gd name="T124" fmla="*/ 537 w 584"/>
                <a:gd name="T125" fmla="*/ 243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84" h="319">
                  <a:moveTo>
                    <a:pt x="453" y="293"/>
                  </a:moveTo>
                  <a:cubicBezTo>
                    <a:pt x="453" y="293"/>
                    <a:pt x="453" y="293"/>
                    <a:pt x="453" y="293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2"/>
                    <a:pt x="452" y="292"/>
                    <a:pt x="452" y="292"/>
                  </a:cubicBezTo>
                  <a:cubicBezTo>
                    <a:pt x="452" y="291"/>
                    <a:pt x="452" y="291"/>
                    <a:pt x="452" y="291"/>
                  </a:cubicBezTo>
                  <a:cubicBezTo>
                    <a:pt x="452" y="291"/>
                    <a:pt x="452" y="291"/>
                    <a:pt x="452" y="291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2" y="290"/>
                    <a:pt x="452" y="290"/>
                    <a:pt x="452" y="290"/>
                  </a:cubicBezTo>
                  <a:cubicBezTo>
                    <a:pt x="453" y="290"/>
                    <a:pt x="453" y="290"/>
                    <a:pt x="453" y="290"/>
                  </a:cubicBezTo>
                  <a:cubicBezTo>
                    <a:pt x="454" y="290"/>
                    <a:pt x="454" y="290"/>
                    <a:pt x="454" y="290"/>
                  </a:cubicBezTo>
                  <a:cubicBezTo>
                    <a:pt x="454" y="289"/>
                    <a:pt x="454" y="289"/>
                    <a:pt x="454" y="289"/>
                  </a:cubicBezTo>
                  <a:cubicBezTo>
                    <a:pt x="454" y="289"/>
                    <a:pt x="454" y="289"/>
                    <a:pt x="454" y="289"/>
                  </a:cubicBezTo>
                  <a:cubicBezTo>
                    <a:pt x="454" y="288"/>
                    <a:pt x="454" y="288"/>
                    <a:pt x="454" y="288"/>
                  </a:cubicBezTo>
                  <a:cubicBezTo>
                    <a:pt x="454" y="288"/>
                    <a:pt x="454" y="288"/>
                    <a:pt x="454" y="288"/>
                  </a:cubicBezTo>
                  <a:cubicBezTo>
                    <a:pt x="454" y="287"/>
                    <a:pt x="454" y="287"/>
                    <a:pt x="454" y="287"/>
                  </a:cubicBezTo>
                  <a:cubicBezTo>
                    <a:pt x="454" y="286"/>
                    <a:pt x="454" y="286"/>
                    <a:pt x="454" y="286"/>
                  </a:cubicBezTo>
                  <a:cubicBezTo>
                    <a:pt x="453" y="286"/>
                    <a:pt x="453" y="286"/>
                    <a:pt x="453" y="286"/>
                  </a:cubicBezTo>
                  <a:cubicBezTo>
                    <a:pt x="453" y="285"/>
                    <a:pt x="453" y="285"/>
                    <a:pt x="453" y="285"/>
                  </a:cubicBezTo>
                  <a:cubicBezTo>
                    <a:pt x="453" y="284"/>
                    <a:pt x="453" y="284"/>
                    <a:pt x="453" y="284"/>
                  </a:cubicBezTo>
                  <a:cubicBezTo>
                    <a:pt x="453" y="283"/>
                    <a:pt x="453" y="283"/>
                    <a:pt x="453" y="283"/>
                  </a:cubicBezTo>
                  <a:cubicBezTo>
                    <a:pt x="453" y="282"/>
                    <a:pt x="453" y="282"/>
                    <a:pt x="453" y="282"/>
                  </a:cubicBezTo>
                  <a:cubicBezTo>
                    <a:pt x="452" y="282"/>
                    <a:pt x="452" y="282"/>
                    <a:pt x="452" y="282"/>
                  </a:cubicBezTo>
                  <a:cubicBezTo>
                    <a:pt x="452" y="281"/>
                    <a:pt x="452" y="281"/>
                    <a:pt x="452" y="281"/>
                  </a:cubicBezTo>
                  <a:cubicBezTo>
                    <a:pt x="452" y="280"/>
                    <a:pt x="452" y="280"/>
                    <a:pt x="452" y="280"/>
                  </a:cubicBezTo>
                  <a:cubicBezTo>
                    <a:pt x="451" y="279"/>
                    <a:pt x="451" y="279"/>
                    <a:pt x="451" y="279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1" y="278"/>
                    <a:pt x="451" y="278"/>
                    <a:pt x="451" y="278"/>
                  </a:cubicBezTo>
                  <a:cubicBezTo>
                    <a:pt x="452" y="278"/>
                    <a:pt x="452" y="278"/>
                    <a:pt x="452" y="278"/>
                  </a:cubicBezTo>
                  <a:cubicBezTo>
                    <a:pt x="452" y="277"/>
                    <a:pt x="452" y="277"/>
                    <a:pt x="452" y="277"/>
                  </a:cubicBezTo>
                  <a:cubicBezTo>
                    <a:pt x="452" y="277"/>
                    <a:pt x="452" y="277"/>
                    <a:pt x="452" y="277"/>
                  </a:cubicBezTo>
                  <a:cubicBezTo>
                    <a:pt x="453" y="275"/>
                    <a:pt x="453" y="275"/>
                    <a:pt x="453" y="275"/>
                  </a:cubicBezTo>
                  <a:cubicBezTo>
                    <a:pt x="454" y="275"/>
                    <a:pt x="454" y="275"/>
                    <a:pt x="454" y="275"/>
                  </a:cubicBezTo>
                  <a:cubicBezTo>
                    <a:pt x="454" y="275"/>
                    <a:pt x="454" y="275"/>
                    <a:pt x="454" y="275"/>
                  </a:cubicBezTo>
                  <a:cubicBezTo>
                    <a:pt x="455" y="276"/>
                    <a:pt x="455" y="276"/>
                    <a:pt x="455" y="276"/>
                  </a:cubicBezTo>
                  <a:cubicBezTo>
                    <a:pt x="458" y="276"/>
                    <a:pt x="458" y="276"/>
                    <a:pt x="458" y="276"/>
                  </a:cubicBezTo>
                  <a:cubicBezTo>
                    <a:pt x="458" y="276"/>
                    <a:pt x="458" y="276"/>
                    <a:pt x="458" y="276"/>
                  </a:cubicBezTo>
                  <a:cubicBezTo>
                    <a:pt x="459" y="276"/>
                    <a:pt x="459" y="276"/>
                    <a:pt x="459" y="276"/>
                  </a:cubicBezTo>
                  <a:cubicBezTo>
                    <a:pt x="459" y="276"/>
                    <a:pt x="459" y="276"/>
                    <a:pt x="459" y="276"/>
                  </a:cubicBezTo>
                  <a:cubicBezTo>
                    <a:pt x="459" y="275"/>
                    <a:pt x="459" y="275"/>
                    <a:pt x="459" y="275"/>
                  </a:cubicBezTo>
                  <a:cubicBezTo>
                    <a:pt x="459" y="275"/>
                    <a:pt x="459" y="275"/>
                    <a:pt x="459" y="275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9" y="274"/>
                    <a:pt x="459" y="274"/>
                    <a:pt x="459" y="274"/>
                  </a:cubicBezTo>
                  <a:cubicBezTo>
                    <a:pt x="458" y="273"/>
                    <a:pt x="458" y="273"/>
                    <a:pt x="458" y="273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2"/>
                    <a:pt x="459" y="272"/>
                    <a:pt x="459" y="272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1"/>
                    <a:pt x="459" y="271"/>
                    <a:pt x="459" y="271"/>
                  </a:cubicBezTo>
                  <a:cubicBezTo>
                    <a:pt x="459" y="270"/>
                    <a:pt x="459" y="270"/>
                    <a:pt x="459" y="270"/>
                  </a:cubicBezTo>
                  <a:cubicBezTo>
                    <a:pt x="459" y="270"/>
                    <a:pt x="459" y="270"/>
                    <a:pt x="459" y="270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9"/>
                    <a:pt x="459" y="269"/>
                    <a:pt x="459" y="26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459" y="267"/>
                    <a:pt x="459" y="267"/>
                    <a:pt x="459" y="267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6"/>
                    <a:pt x="459" y="266"/>
                    <a:pt x="459" y="266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5"/>
                    <a:pt x="459" y="265"/>
                    <a:pt x="459" y="265"/>
                  </a:cubicBezTo>
                  <a:cubicBezTo>
                    <a:pt x="459" y="264"/>
                    <a:pt x="459" y="264"/>
                    <a:pt x="459" y="264"/>
                  </a:cubicBezTo>
                  <a:cubicBezTo>
                    <a:pt x="458" y="264"/>
                    <a:pt x="458" y="264"/>
                    <a:pt x="458" y="264"/>
                  </a:cubicBezTo>
                  <a:cubicBezTo>
                    <a:pt x="459" y="264"/>
                    <a:pt x="459" y="264"/>
                    <a:pt x="459" y="264"/>
                  </a:cubicBezTo>
                  <a:cubicBezTo>
                    <a:pt x="459" y="263"/>
                    <a:pt x="459" y="263"/>
                    <a:pt x="459" y="263"/>
                  </a:cubicBezTo>
                  <a:cubicBezTo>
                    <a:pt x="459" y="263"/>
                    <a:pt x="459" y="263"/>
                    <a:pt x="459" y="263"/>
                  </a:cubicBezTo>
                  <a:cubicBezTo>
                    <a:pt x="458" y="262"/>
                    <a:pt x="458" y="262"/>
                    <a:pt x="458" y="262"/>
                  </a:cubicBezTo>
                  <a:cubicBezTo>
                    <a:pt x="458" y="262"/>
                    <a:pt x="458" y="262"/>
                    <a:pt x="458" y="262"/>
                  </a:cubicBezTo>
                  <a:cubicBezTo>
                    <a:pt x="459" y="261"/>
                    <a:pt x="459" y="261"/>
                    <a:pt x="459" y="261"/>
                  </a:cubicBezTo>
                  <a:cubicBezTo>
                    <a:pt x="459" y="261"/>
                    <a:pt x="459" y="261"/>
                    <a:pt x="459" y="261"/>
                  </a:cubicBezTo>
                  <a:cubicBezTo>
                    <a:pt x="460" y="261"/>
                    <a:pt x="460" y="261"/>
                    <a:pt x="460" y="261"/>
                  </a:cubicBezTo>
                  <a:cubicBezTo>
                    <a:pt x="460" y="260"/>
                    <a:pt x="460" y="260"/>
                    <a:pt x="460" y="260"/>
                  </a:cubicBezTo>
                  <a:cubicBezTo>
                    <a:pt x="460" y="259"/>
                    <a:pt x="460" y="259"/>
                    <a:pt x="460" y="259"/>
                  </a:cubicBezTo>
                  <a:cubicBezTo>
                    <a:pt x="459" y="259"/>
                    <a:pt x="459" y="259"/>
                    <a:pt x="459" y="259"/>
                  </a:cubicBezTo>
                  <a:cubicBezTo>
                    <a:pt x="459" y="258"/>
                    <a:pt x="459" y="258"/>
                    <a:pt x="459" y="258"/>
                  </a:cubicBezTo>
                  <a:cubicBezTo>
                    <a:pt x="459" y="258"/>
                    <a:pt x="459" y="258"/>
                    <a:pt x="459" y="258"/>
                  </a:cubicBezTo>
                  <a:cubicBezTo>
                    <a:pt x="458" y="257"/>
                    <a:pt x="458" y="257"/>
                    <a:pt x="458" y="257"/>
                  </a:cubicBezTo>
                  <a:cubicBezTo>
                    <a:pt x="458" y="257"/>
                    <a:pt x="458" y="257"/>
                    <a:pt x="458" y="257"/>
                  </a:cubicBezTo>
                  <a:cubicBezTo>
                    <a:pt x="458" y="256"/>
                    <a:pt x="458" y="256"/>
                    <a:pt x="458" y="256"/>
                  </a:cubicBezTo>
                  <a:cubicBezTo>
                    <a:pt x="458" y="256"/>
                    <a:pt x="458" y="256"/>
                    <a:pt x="458" y="256"/>
                  </a:cubicBezTo>
                  <a:cubicBezTo>
                    <a:pt x="458" y="255"/>
                    <a:pt x="458" y="255"/>
                    <a:pt x="458" y="255"/>
                  </a:cubicBezTo>
                  <a:cubicBezTo>
                    <a:pt x="457" y="255"/>
                    <a:pt x="457" y="255"/>
                    <a:pt x="457" y="255"/>
                  </a:cubicBezTo>
                  <a:cubicBezTo>
                    <a:pt x="456" y="255"/>
                    <a:pt x="456" y="255"/>
                    <a:pt x="456" y="255"/>
                  </a:cubicBezTo>
                  <a:cubicBezTo>
                    <a:pt x="456" y="255"/>
                    <a:pt x="456" y="255"/>
                    <a:pt x="456" y="255"/>
                  </a:cubicBezTo>
                  <a:cubicBezTo>
                    <a:pt x="455" y="255"/>
                    <a:pt x="455" y="255"/>
                    <a:pt x="455" y="255"/>
                  </a:cubicBezTo>
                  <a:cubicBezTo>
                    <a:pt x="454" y="255"/>
                    <a:pt x="454" y="255"/>
                    <a:pt x="454" y="255"/>
                  </a:cubicBezTo>
                  <a:cubicBezTo>
                    <a:pt x="454" y="255"/>
                    <a:pt x="454" y="255"/>
                    <a:pt x="454" y="255"/>
                  </a:cubicBezTo>
                  <a:cubicBezTo>
                    <a:pt x="454" y="256"/>
                    <a:pt x="454" y="256"/>
                    <a:pt x="454" y="2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3" y="256"/>
                    <a:pt x="453" y="256"/>
                    <a:pt x="453" y="256"/>
                  </a:cubicBezTo>
                  <a:cubicBezTo>
                    <a:pt x="453" y="257"/>
                    <a:pt x="453" y="257"/>
                    <a:pt x="453" y="257"/>
                  </a:cubicBezTo>
                  <a:cubicBezTo>
                    <a:pt x="452" y="257"/>
                    <a:pt x="452" y="257"/>
                    <a:pt x="452" y="257"/>
                  </a:cubicBezTo>
                  <a:cubicBezTo>
                    <a:pt x="451" y="257"/>
                    <a:pt x="451" y="257"/>
                    <a:pt x="451" y="257"/>
                  </a:cubicBezTo>
                  <a:cubicBezTo>
                    <a:pt x="451" y="258"/>
                    <a:pt x="451" y="258"/>
                    <a:pt x="451" y="258"/>
                  </a:cubicBezTo>
                  <a:cubicBezTo>
                    <a:pt x="451" y="258"/>
                    <a:pt x="451" y="258"/>
                    <a:pt x="451" y="258"/>
                  </a:cubicBezTo>
                  <a:cubicBezTo>
                    <a:pt x="450" y="259"/>
                    <a:pt x="450" y="259"/>
                    <a:pt x="450" y="259"/>
                  </a:cubicBezTo>
                  <a:cubicBezTo>
                    <a:pt x="450" y="259"/>
                    <a:pt x="450" y="259"/>
                    <a:pt x="450" y="259"/>
                  </a:cubicBezTo>
                  <a:cubicBezTo>
                    <a:pt x="450" y="260"/>
                    <a:pt x="450" y="260"/>
                    <a:pt x="450" y="260"/>
                  </a:cubicBezTo>
                  <a:cubicBezTo>
                    <a:pt x="450" y="260"/>
                    <a:pt x="450" y="260"/>
                    <a:pt x="450" y="260"/>
                  </a:cubicBezTo>
                  <a:cubicBezTo>
                    <a:pt x="449" y="260"/>
                    <a:pt x="449" y="260"/>
                    <a:pt x="449" y="260"/>
                  </a:cubicBezTo>
                  <a:cubicBezTo>
                    <a:pt x="448" y="261"/>
                    <a:pt x="448" y="261"/>
                    <a:pt x="448" y="261"/>
                  </a:cubicBezTo>
                  <a:cubicBezTo>
                    <a:pt x="448" y="261"/>
                    <a:pt x="448" y="261"/>
                    <a:pt x="448" y="261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447" y="261"/>
                    <a:pt x="447" y="261"/>
                    <a:pt x="447" y="261"/>
                  </a:cubicBezTo>
                  <a:cubicBezTo>
                    <a:pt x="446" y="261"/>
                    <a:pt x="446" y="261"/>
                    <a:pt x="446" y="261"/>
                  </a:cubicBezTo>
                  <a:cubicBezTo>
                    <a:pt x="446" y="261"/>
                    <a:pt x="446" y="261"/>
                    <a:pt x="446" y="261"/>
                  </a:cubicBezTo>
                  <a:cubicBezTo>
                    <a:pt x="445" y="260"/>
                    <a:pt x="445" y="260"/>
                    <a:pt x="445" y="260"/>
                  </a:cubicBezTo>
                  <a:cubicBezTo>
                    <a:pt x="445" y="260"/>
                    <a:pt x="445" y="260"/>
                    <a:pt x="445" y="260"/>
                  </a:cubicBezTo>
                  <a:cubicBezTo>
                    <a:pt x="444" y="261"/>
                    <a:pt x="444" y="261"/>
                    <a:pt x="444" y="261"/>
                  </a:cubicBezTo>
                  <a:cubicBezTo>
                    <a:pt x="443" y="261"/>
                    <a:pt x="443" y="261"/>
                    <a:pt x="443" y="261"/>
                  </a:cubicBezTo>
                  <a:cubicBezTo>
                    <a:pt x="443" y="260"/>
                    <a:pt x="443" y="260"/>
                    <a:pt x="443" y="260"/>
                  </a:cubicBezTo>
                  <a:cubicBezTo>
                    <a:pt x="443" y="260"/>
                    <a:pt x="443" y="260"/>
                    <a:pt x="443" y="260"/>
                  </a:cubicBezTo>
                  <a:cubicBezTo>
                    <a:pt x="442" y="259"/>
                    <a:pt x="442" y="259"/>
                    <a:pt x="442" y="259"/>
                  </a:cubicBezTo>
                  <a:cubicBezTo>
                    <a:pt x="441" y="258"/>
                    <a:pt x="441" y="258"/>
                    <a:pt x="441" y="258"/>
                  </a:cubicBezTo>
                  <a:cubicBezTo>
                    <a:pt x="441" y="258"/>
                    <a:pt x="441" y="258"/>
                    <a:pt x="441" y="258"/>
                  </a:cubicBezTo>
                  <a:cubicBezTo>
                    <a:pt x="442" y="258"/>
                    <a:pt x="442" y="258"/>
                    <a:pt x="442" y="258"/>
                  </a:cubicBezTo>
                  <a:cubicBezTo>
                    <a:pt x="442" y="257"/>
                    <a:pt x="442" y="257"/>
                    <a:pt x="442" y="257"/>
                  </a:cubicBezTo>
                  <a:cubicBezTo>
                    <a:pt x="441" y="256"/>
                    <a:pt x="441" y="256"/>
                    <a:pt x="441" y="256"/>
                  </a:cubicBezTo>
                  <a:cubicBezTo>
                    <a:pt x="441" y="255"/>
                    <a:pt x="441" y="255"/>
                    <a:pt x="441" y="255"/>
                  </a:cubicBezTo>
                  <a:cubicBezTo>
                    <a:pt x="441" y="255"/>
                    <a:pt x="441" y="255"/>
                    <a:pt x="441" y="255"/>
                  </a:cubicBezTo>
                  <a:cubicBezTo>
                    <a:pt x="440" y="255"/>
                    <a:pt x="440" y="255"/>
                    <a:pt x="440" y="255"/>
                  </a:cubicBezTo>
                  <a:cubicBezTo>
                    <a:pt x="440" y="254"/>
                    <a:pt x="440" y="254"/>
                    <a:pt x="440" y="254"/>
                  </a:cubicBezTo>
                  <a:cubicBezTo>
                    <a:pt x="441" y="254"/>
                    <a:pt x="441" y="254"/>
                    <a:pt x="441" y="254"/>
                  </a:cubicBezTo>
                  <a:cubicBezTo>
                    <a:pt x="441" y="253"/>
                    <a:pt x="441" y="253"/>
                    <a:pt x="441" y="253"/>
                  </a:cubicBezTo>
                  <a:cubicBezTo>
                    <a:pt x="441" y="253"/>
                    <a:pt x="441" y="253"/>
                    <a:pt x="441" y="253"/>
                  </a:cubicBezTo>
                  <a:cubicBezTo>
                    <a:pt x="440" y="253"/>
                    <a:pt x="440" y="253"/>
                    <a:pt x="440" y="253"/>
                  </a:cubicBezTo>
                  <a:cubicBezTo>
                    <a:pt x="440" y="254"/>
                    <a:pt x="440" y="254"/>
                    <a:pt x="440" y="254"/>
                  </a:cubicBezTo>
                  <a:cubicBezTo>
                    <a:pt x="439" y="254"/>
                    <a:pt x="439" y="254"/>
                    <a:pt x="439" y="254"/>
                  </a:cubicBezTo>
                  <a:cubicBezTo>
                    <a:pt x="439" y="254"/>
                    <a:pt x="439" y="254"/>
                    <a:pt x="439" y="254"/>
                  </a:cubicBezTo>
                  <a:cubicBezTo>
                    <a:pt x="438" y="254"/>
                    <a:pt x="438" y="254"/>
                    <a:pt x="438" y="254"/>
                  </a:cubicBezTo>
                  <a:cubicBezTo>
                    <a:pt x="438" y="253"/>
                    <a:pt x="438" y="253"/>
                    <a:pt x="438" y="253"/>
                  </a:cubicBezTo>
                  <a:cubicBezTo>
                    <a:pt x="437" y="253"/>
                    <a:pt x="437" y="253"/>
                    <a:pt x="437" y="253"/>
                  </a:cubicBezTo>
                  <a:cubicBezTo>
                    <a:pt x="437" y="253"/>
                    <a:pt x="437" y="253"/>
                    <a:pt x="437" y="253"/>
                  </a:cubicBezTo>
                  <a:cubicBezTo>
                    <a:pt x="436" y="253"/>
                    <a:pt x="436" y="253"/>
                    <a:pt x="436" y="253"/>
                  </a:cubicBezTo>
                  <a:cubicBezTo>
                    <a:pt x="436" y="252"/>
                    <a:pt x="436" y="252"/>
                    <a:pt x="436" y="252"/>
                  </a:cubicBezTo>
                  <a:cubicBezTo>
                    <a:pt x="436" y="252"/>
                    <a:pt x="436" y="252"/>
                    <a:pt x="436" y="252"/>
                  </a:cubicBezTo>
                  <a:cubicBezTo>
                    <a:pt x="435" y="252"/>
                    <a:pt x="435" y="252"/>
                    <a:pt x="435" y="252"/>
                  </a:cubicBezTo>
                  <a:cubicBezTo>
                    <a:pt x="435" y="252"/>
                    <a:pt x="435" y="252"/>
                    <a:pt x="435" y="252"/>
                  </a:cubicBezTo>
                  <a:cubicBezTo>
                    <a:pt x="435" y="251"/>
                    <a:pt x="435" y="251"/>
                    <a:pt x="435" y="251"/>
                  </a:cubicBezTo>
                  <a:cubicBezTo>
                    <a:pt x="434" y="251"/>
                    <a:pt x="434" y="251"/>
                    <a:pt x="434" y="251"/>
                  </a:cubicBezTo>
                  <a:cubicBezTo>
                    <a:pt x="434" y="251"/>
                    <a:pt x="434" y="251"/>
                    <a:pt x="434" y="251"/>
                  </a:cubicBezTo>
                  <a:cubicBezTo>
                    <a:pt x="434" y="250"/>
                    <a:pt x="434" y="250"/>
                    <a:pt x="434" y="250"/>
                  </a:cubicBezTo>
                  <a:cubicBezTo>
                    <a:pt x="433" y="250"/>
                    <a:pt x="433" y="250"/>
                    <a:pt x="433" y="250"/>
                  </a:cubicBezTo>
                  <a:cubicBezTo>
                    <a:pt x="433" y="250"/>
                    <a:pt x="433" y="250"/>
                    <a:pt x="433" y="250"/>
                  </a:cubicBezTo>
                  <a:cubicBezTo>
                    <a:pt x="433" y="251"/>
                    <a:pt x="433" y="251"/>
                    <a:pt x="433" y="251"/>
                  </a:cubicBezTo>
                  <a:cubicBezTo>
                    <a:pt x="432" y="250"/>
                    <a:pt x="432" y="250"/>
                    <a:pt x="432" y="250"/>
                  </a:cubicBezTo>
                  <a:cubicBezTo>
                    <a:pt x="432" y="251"/>
                    <a:pt x="432" y="251"/>
                    <a:pt x="432" y="251"/>
                  </a:cubicBezTo>
                  <a:cubicBezTo>
                    <a:pt x="432" y="251"/>
                    <a:pt x="432" y="251"/>
                    <a:pt x="432" y="251"/>
                  </a:cubicBezTo>
                  <a:cubicBezTo>
                    <a:pt x="431" y="251"/>
                    <a:pt x="431" y="251"/>
                    <a:pt x="431" y="251"/>
                  </a:cubicBezTo>
                  <a:cubicBezTo>
                    <a:pt x="431" y="250"/>
                    <a:pt x="431" y="250"/>
                    <a:pt x="431" y="250"/>
                  </a:cubicBezTo>
                  <a:cubicBezTo>
                    <a:pt x="430" y="250"/>
                    <a:pt x="430" y="250"/>
                    <a:pt x="430" y="250"/>
                  </a:cubicBezTo>
                  <a:cubicBezTo>
                    <a:pt x="429" y="250"/>
                    <a:pt x="429" y="250"/>
                    <a:pt x="429" y="250"/>
                  </a:cubicBezTo>
                  <a:cubicBezTo>
                    <a:pt x="429" y="250"/>
                    <a:pt x="429" y="250"/>
                    <a:pt x="429" y="250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9" y="249"/>
                    <a:pt x="429" y="249"/>
                    <a:pt x="429" y="249"/>
                  </a:cubicBezTo>
                  <a:cubicBezTo>
                    <a:pt x="428" y="250"/>
                    <a:pt x="428" y="250"/>
                    <a:pt x="428" y="250"/>
                  </a:cubicBezTo>
                  <a:cubicBezTo>
                    <a:pt x="427" y="249"/>
                    <a:pt x="427" y="249"/>
                    <a:pt x="427" y="249"/>
                  </a:cubicBezTo>
                  <a:cubicBezTo>
                    <a:pt x="427" y="250"/>
                    <a:pt x="427" y="250"/>
                    <a:pt x="427" y="250"/>
                  </a:cubicBezTo>
                  <a:cubicBezTo>
                    <a:pt x="427" y="249"/>
                    <a:pt x="427" y="249"/>
                    <a:pt x="427" y="249"/>
                  </a:cubicBezTo>
                  <a:cubicBezTo>
                    <a:pt x="426" y="250"/>
                    <a:pt x="426" y="250"/>
                    <a:pt x="426" y="250"/>
                  </a:cubicBezTo>
                  <a:cubicBezTo>
                    <a:pt x="426" y="249"/>
                    <a:pt x="426" y="249"/>
                    <a:pt x="426" y="249"/>
                  </a:cubicBezTo>
                  <a:cubicBezTo>
                    <a:pt x="425" y="249"/>
                    <a:pt x="425" y="249"/>
                    <a:pt x="425" y="249"/>
                  </a:cubicBezTo>
                  <a:cubicBezTo>
                    <a:pt x="425" y="249"/>
                    <a:pt x="425" y="249"/>
                    <a:pt x="425" y="249"/>
                  </a:cubicBezTo>
                  <a:cubicBezTo>
                    <a:pt x="424" y="248"/>
                    <a:pt x="424" y="248"/>
                    <a:pt x="424" y="248"/>
                  </a:cubicBezTo>
                  <a:cubicBezTo>
                    <a:pt x="423" y="247"/>
                    <a:pt x="423" y="247"/>
                    <a:pt x="423" y="247"/>
                  </a:cubicBezTo>
                  <a:cubicBezTo>
                    <a:pt x="423" y="246"/>
                    <a:pt x="423" y="246"/>
                    <a:pt x="423" y="246"/>
                  </a:cubicBezTo>
                  <a:cubicBezTo>
                    <a:pt x="423" y="246"/>
                    <a:pt x="423" y="246"/>
                    <a:pt x="423" y="246"/>
                  </a:cubicBezTo>
                  <a:cubicBezTo>
                    <a:pt x="422" y="246"/>
                    <a:pt x="422" y="246"/>
                    <a:pt x="422" y="246"/>
                  </a:cubicBezTo>
                  <a:cubicBezTo>
                    <a:pt x="422" y="245"/>
                    <a:pt x="422" y="245"/>
                    <a:pt x="422" y="245"/>
                  </a:cubicBezTo>
                  <a:cubicBezTo>
                    <a:pt x="422" y="245"/>
                    <a:pt x="422" y="245"/>
                    <a:pt x="422" y="245"/>
                  </a:cubicBezTo>
                  <a:cubicBezTo>
                    <a:pt x="422" y="244"/>
                    <a:pt x="422" y="244"/>
                    <a:pt x="422" y="244"/>
                  </a:cubicBezTo>
                  <a:cubicBezTo>
                    <a:pt x="421" y="244"/>
                    <a:pt x="421" y="244"/>
                    <a:pt x="421" y="244"/>
                  </a:cubicBezTo>
                  <a:cubicBezTo>
                    <a:pt x="421" y="243"/>
                    <a:pt x="421" y="243"/>
                    <a:pt x="421" y="243"/>
                  </a:cubicBezTo>
                  <a:cubicBezTo>
                    <a:pt x="420" y="242"/>
                    <a:pt x="420" y="242"/>
                    <a:pt x="420" y="242"/>
                  </a:cubicBezTo>
                  <a:cubicBezTo>
                    <a:pt x="419" y="241"/>
                    <a:pt x="419" y="241"/>
                    <a:pt x="419" y="241"/>
                  </a:cubicBezTo>
                  <a:cubicBezTo>
                    <a:pt x="419" y="240"/>
                    <a:pt x="419" y="240"/>
                    <a:pt x="419" y="240"/>
                  </a:cubicBezTo>
                  <a:cubicBezTo>
                    <a:pt x="418" y="240"/>
                    <a:pt x="418" y="240"/>
                    <a:pt x="418" y="240"/>
                  </a:cubicBezTo>
                  <a:cubicBezTo>
                    <a:pt x="418" y="240"/>
                    <a:pt x="418" y="240"/>
                    <a:pt x="418" y="240"/>
                  </a:cubicBezTo>
                  <a:cubicBezTo>
                    <a:pt x="417" y="240"/>
                    <a:pt x="417" y="240"/>
                    <a:pt x="417" y="240"/>
                  </a:cubicBezTo>
                  <a:cubicBezTo>
                    <a:pt x="418" y="239"/>
                    <a:pt x="418" y="239"/>
                    <a:pt x="418" y="239"/>
                  </a:cubicBezTo>
                  <a:cubicBezTo>
                    <a:pt x="418" y="239"/>
                    <a:pt x="418" y="239"/>
                    <a:pt x="418" y="239"/>
                  </a:cubicBezTo>
                  <a:cubicBezTo>
                    <a:pt x="417" y="239"/>
                    <a:pt x="417" y="239"/>
                    <a:pt x="417" y="239"/>
                  </a:cubicBezTo>
                  <a:cubicBezTo>
                    <a:pt x="417" y="238"/>
                    <a:pt x="417" y="238"/>
                    <a:pt x="417" y="238"/>
                  </a:cubicBezTo>
                  <a:cubicBezTo>
                    <a:pt x="416" y="238"/>
                    <a:pt x="416" y="238"/>
                    <a:pt x="416" y="238"/>
                  </a:cubicBezTo>
                  <a:cubicBezTo>
                    <a:pt x="416" y="237"/>
                    <a:pt x="416" y="237"/>
                    <a:pt x="416" y="237"/>
                  </a:cubicBezTo>
                  <a:cubicBezTo>
                    <a:pt x="416" y="237"/>
                    <a:pt x="416" y="237"/>
                    <a:pt x="416" y="237"/>
                  </a:cubicBezTo>
                  <a:cubicBezTo>
                    <a:pt x="415" y="236"/>
                    <a:pt x="415" y="236"/>
                    <a:pt x="415" y="236"/>
                  </a:cubicBezTo>
                  <a:cubicBezTo>
                    <a:pt x="414" y="235"/>
                    <a:pt x="414" y="235"/>
                    <a:pt x="414" y="235"/>
                  </a:cubicBezTo>
                  <a:cubicBezTo>
                    <a:pt x="414" y="235"/>
                    <a:pt x="414" y="235"/>
                    <a:pt x="414" y="235"/>
                  </a:cubicBezTo>
                  <a:cubicBezTo>
                    <a:pt x="414" y="234"/>
                    <a:pt x="414" y="234"/>
                    <a:pt x="414" y="234"/>
                  </a:cubicBezTo>
                  <a:cubicBezTo>
                    <a:pt x="414" y="234"/>
                    <a:pt x="414" y="234"/>
                    <a:pt x="414" y="234"/>
                  </a:cubicBezTo>
                  <a:cubicBezTo>
                    <a:pt x="413" y="234"/>
                    <a:pt x="413" y="234"/>
                    <a:pt x="413" y="234"/>
                  </a:cubicBezTo>
                  <a:cubicBezTo>
                    <a:pt x="413" y="234"/>
                    <a:pt x="413" y="234"/>
                    <a:pt x="413" y="234"/>
                  </a:cubicBezTo>
                  <a:cubicBezTo>
                    <a:pt x="413" y="233"/>
                    <a:pt x="413" y="233"/>
                    <a:pt x="413" y="233"/>
                  </a:cubicBezTo>
                  <a:cubicBezTo>
                    <a:pt x="413" y="233"/>
                    <a:pt x="413" y="233"/>
                    <a:pt x="413" y="233"/>
                  </a:cubicBezTo>
                  <a:cubicBezTo>
                    <a:pt x="413" y="232"/>
                    <a:pt x="413" y="232"/>
                    <a:pt x="413" y="232"/>
                  </a:cubicBezTo>
                  <a:cubicBezTo>
                    <a:pt x="412" y="232"/>
                    <a:pt x="412" y="232"/>
                    <a:pt x="412" y="232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2" y="231"/>
                    <a:pt x="412" y="231"/>
                    <a:pt x="412" y="231"/>
                  </a:cubicBezTo>
                  <a:cubicBezTo>
                    <a:pt x="411" y="231"/>
                    <a:pt x="411" y="231"/>
                    <a:pt x="411" y="231"/>
                  </a:cubicBezTo>
                  <a:cubicBezTo>
                    <a:pt x="410" y="231"/>
                    <a:pt x="410" y="231"/>
                    <a:pt x="410" y="231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30"/>
                    <a:pt x="410" y="230"/>
                    <a:pt x="410" y="230"/>
                  </a:cubicBezTo>
                  <a:cubicBezTo>
                    <a:pt x="410" y="229"/>
                    <a:pt x="410" y="229"/>
                    <a:pt x="410" y="229"/>
                  </a:cubicBezTo>
                  <a:cubicBezTo>
                    <a:pt x="409" y="230"/>
                    <a:pt x="409" y="230"/>
                    <a:pt x="409" y="230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8" y="229"/>
                    <a:pt x="408" y="229"/>
                    <a:pt x="408" y="229"/>
                  </a:cubicBezTo>
                  <a:cubicBezTo>
                    <a:pt x="409" y="229"/>
                    <a:pt x="409" y="229"/>
                    <a:pt x="409" y="229"/>
                  </a:cubicBezTo>
                  <a:cubicBezTo>
                    <a:pt x="408" y="228"/>
                    <a:pt x="408" y="228"/>
                    <a:pt x="408" y="228"/>
                  </a:cubicBezTo>
                  <a:cubicBezTo>
                    <a:pt x="408" y="228"/>
                    <a:pt x="408" y="228"/>
                    <a:pt x="408" y="228"/>
                  </a:cubicBezTo>
                  <a:cubicBezTo>
                    <a:pt x="407" y="228"/>
                    <a:pt x="407" y="228"/>
                    <a:pt x="407" y="228"/>
                  </a:cubicBezTo>
                  <a:cubicBezTo>
                    <a:pt x="407" y="228"/>
                    <a:pt x="407" y="228"/>
                    <a:pt x="407" y="228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6" y="228"/>
                    <a:pt x="406" y="228"/>
                    <a:pt x="406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8"/>
                    <a:pt x="405" y="228"/>
                    <a:pt x="405" y="228"/>
                  </a:cubicBezTo>
                  <a:cubicBezTo>
                    <a:pt x="405" y="229"/>
                    <a:pt x="405" y="229"/>
                    <a:pt x="405" y="229"/>
                  </a:cubicBezTo>
                  <a:cubicBezTo>
                    <a:pt x="404" y="228"/>
                    <a:pt x="404" y="228"/>
                    <a:pt x="404" y="228"/>
                  </a:cubicBezTo>
                  <a:cubicBezTo>
                    <a:pt x="404" y="228"/>
                    <a:pt x="404" y="228"/>
                    <a:pt x="404" y="228"/>
                  </a:cubicBezTo>
                  <a:cubicBezTo>
                    <a:pt x="403" y="228"/>
                    <a:pt x="403" y="228"/>
                    <a:pt x="403" y="228"/>
                  </a:cubicBezTo>
                  <a:cubicBezTo>
                    <a:pt x="402" y="228"/>
                    <a:pt x="402" y="228"/>
                    <a:pt x="402" y="228"/>
                  </a:cubicBezTo>
                  <a:cubicBezTo>
                    <a:pt x="402" y="228"/>
                    <a:pt x="402" y="228"/>
                    <a:pt x="402" y="228"/>
                  </a:cubicBezTo>
                  <a:cubicBezTo>
                    <a:pt x="401" y="227"/>
                    <a:pt x="401" y="227"/>
                    <a:pt x="401" y="227"/>
                  </a:cubicBezTo>
                  <a:cubicBezTo>
                    <a:pt x="400" y="227"/>
                    <a:pt x="400" y="227"/>
                    <a:pt x="400" y="227"/>
                  </a:cubicBezTo>
                  <a:cubicBezTo>
                    <a:pt x="399" y="227"/>
                    <a:pt x="399" y="227"/>
                    <a:pt x="399" y="227"/>
                  </a:cubicBezTo>
                  <a:cubicBezTo>
                    <a:pt x="399" y="227"/>
                    <a:pt x="399" y="227"/>
                    <a:pt x="399" y="227"/>
                  </a:cubicBezTo>
                  <a:cubicBezTo>
                    <a:pt x="398" y="227"/>
                    <a:pt x="398" y="227"/>
                    <a:pt x="398" y="227"/>
                  </a:cubicBezTo>
                  <a:cubicBezTo>
                    <a:pt x="398" y="227"/>
                    <a:pt x="398" y="227"/>
                    <a:pt x="398" y="227"/>
                  </a:cubicBezTo>
                  <a:cubicBezTo>
                    <a:pt x="397" y="227"/>
                    <a:pt x="397" y="227"/>
                    <a:pt x="397" y="227"/>
                  </a:cubicBezTo>
                  <a:cubicBezTo>
                    <a:pt x="396" y="227"/>
                    <a:pt x="396" y="227"/>
                    <a:pt x="396" y="227"/>
                  </a:cubicBezTo>
                  <a:cubicBezTo>
                    <a:pt x="396" y="227"/>
                    <a:pt x="396" y="227"/>
                    <a:pt x="396" y="227"/>
                  </a:cubicBezTo>
                  <a:cubicBezTo>
                    <a:pt x="396" y="228"/>
                    <a:pt x="396" y="228"/>
                    <a:pt x="396" y="228"/>
                  </a:cubicBezTo>
                  <a:cubicBezTo>
                    <a:pt x="395" y="228"/>
                    <a:pt x="395" y="228"/>
                    <a:pt x="395" y="228"/>
                  </a:cubicBezTo>
                  <a:cubicBezTo>
                    <a:pt x="394" y="228"/>
                    <a:pt x="394" y="228"/>
                    <a:pt x="394" y="228"/>
                  </a:cubicBezTo>
                  <a:cubicBezTo>
                    <a:pt x="393" y="228"/>
                    <a:pt x="393" y="228"/>
                    <a:pt x="393" y="228"/>
                  </a:cubicBezTo>
                  <a:cubicBezTo>
                    <a:pt x="393" y="228"/>
                    <a:pt x="393" y="228"/>
                    <a:pt x="393" y="228"/>
                  </a:cubicBezTo>
                  <a:cubicBezTo>
                    <a:pt x="392" y="228"/>
                    <a:pt x="392" y="228"/>
                    <a:pt x="392" y="228"/>
                  </a:cubicBezTo>
                  <a:cubicBezTo>
                    <a:pt x="392" y="229"/>
                    <a:pt x="392" y="229"/>
                    <a:pt x="392" y="229"/>
                  </a:cubicBezTo>
                  <a:cubicBezTo>
                    <a:pt x="391" y="229"/>
                    <a:pt x="391" y="229"/>
                    <a:pt x="391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90" y="229"/>
                    <a:pt x="390" y="229"/>
                    <a:pt x="390" y="229"/>
                  </a:cubicBezTo>
                  <a:cubicBezTo>
                    <a:pt x="389" y="229"/>
                    <a:pt x="389" y="229"/>
                    <a:pt x="389" y="229"/>
                  </a:cubicBezTo>
                  <a:cubicBezTo>
                    <a:pt x="388" y="230"/>
                    <a:pt x="388" y="230"/>
                    <a:pt x="388" y="230"/>
                  </a:cubicBezTo>
                  <a:cubicBezTo>
                    <a:pt x="387" y="230"/>
                    <a:pt x="387" y="230"/>
                    <a:pt x="387" y="230"/>
                  </a:cubicBezTo>
                  <a:cubicBezTo>
                    <a:pt x="387" y="230"/>
                    <a:pt x="387" y="230"/>
                    <a:pt x="387" y="230"/>
                  </a:cubicBezTo>
                  <a:cubicBezTo>
                    <a:pt x="387" y="231"/>
                    <a:pt x="387" y="231"/>
                    <a:pt x="387" y="231"/>
                  </a:cubicBezTo>
                  <a:cubicBezTo>
                    <a:pt x="386" y="232"/>
                    <a:pt x="386" y="232"/>
                    <a:pt x="386" y="232"/>
                  </a:cubicBezTo>
                  <a:cubicBezTo>
                    <a:pt x="386" y="232"/>
                    <a:pt x="386" y="232"/>
                    <a:pt x="386" y="232"/>
                  </a:cubicBezTo>
                  <a:cubicBezTo>
                    <a:pt x="386" y="233"/>
                    <a:pt x="386" y="233"/>
                    <a:pt x="386" y="233"/>
                  </a:cubicBezTo>
                  <a:cubicBezTo>
                    <a:pt x="386" y="233"/>
                    <a:pt x="386" y="233"/>
                    <a:pt x="386" y="233"/>
                  </a:cubicBezTo>
                  <a:cubicBezTo>
                    <a:pt x="386" y="234"/>
                    <a:pt x="386" y="234"/>
                    <a:pt x="386" y="234"/>
                  </a:cubicBezTo>
                  <a:cubicBezTo>
                    <a:pt x="386" y="234"/>
                    <a:pt x="386" y="234"/>
                    <a:pt x="386" y="234"/>
                  </a:cubicBezTo>
                  <a:cubicBezTo>
                    <a:pt x="387" y="234"/>
                    <a:pt x="387" y="234"/>
                    <a:pt x="387" y="234"/>
                  </a:cubicBezTo>
                  <a:cubicBezTo>
                    <a:pt x="388" y="234"/>
                    <a:pt x="388" y="234"/>
                    <a:pt x="388" y="234"/>
                  </a:cubicBezTo>
                  <a:cubicBezTo>
                    <a:pt x="388" y="234"/>
                    <a:pt x="388" y="234"/>
                    <a:pt x="388" y="234"/>
                  </a:cubicBezTo>
                  <a:cubicBezTo>
                    <a:pt x="389" y="234"/>
                    <a:pt x="389" y="234"/>
                    <a:pt x="389" y="234"/>
                  </a:cubicBezTo>
                  <a:cubicBezTo>
                    <a:pt x="389" y="235"/>
                    <a:pt x="389" y="235"/>
                    <a:pt x="389" y="235"/>
                  </a:cubicBezTo>
                  <a:cubicBezTo>
                    <a:pt x="390" y="235"/>
                    <a:pt x="390" y="235"/>
                    <a:pt x="390" y="235"/>
                  </a:cubicBezTo>
                  <a:cubicBezTo>
                    <a:pt x="390" y="236"/>
                    <a:pt x="390" y="236"/>
                    <a:pt x="390" y="236"/>
                  </a:cubicBezTo>
                  <a:cubicBezTo>
                    <a:pt x="390" y="236"/>
                    <a:pt x="390" y="236"/>
                    <a:pt x="390" y="236"/>
                  </a:cubicBezTo>
                  <a:cubicBezTo>
                    <a:pt x="391" y="237"/>
                    <a:pt x="391" y="237"/>
                    <a:pt x="391" y="237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89" y="239"/>
                    <a:pt x="389" y="239"/>
                    <a:pt x="389" y="239"/>
                  </a:cubicBezTo>
                  <a:cubicBezTo>
                    <a:pt x="389" y="240"/>
                    <a:pt x="389" y="240"/>
                    <a:pt x="389" y="240"/>
                  </a:cubicBezTo>
                  <a:cubicBezTo>
                    <a:pt x="389" y="240"/>
                    <a:pt x="389" y="240"/>
                    <a:pt x="389" y="240"/>
                  </a:cubicBezTo>
                  <a:cubicBezTo>
                    <a:pt x="388" y="241"/>
                    <a:pt x="388" y="241"/>
                    <a:pt x="388" y="241"/>
                  </a:cubicBezTo>
                  <a:cubicBezTo>
                    <a:pt x="388" y="242"/>
                    <a:pt x="388" y="242"/>
                    <a:pt x="388" y="242"/>
                  </a:cubicBezTo>
                  <a:cubicBezTo>
                    <a:pt x="388" y="242"/>
                    <a:pt x="388" y="242"/>
                    <a:pt x="388" y="242"/>
                  </a:cubicBezTo>
                  <a:cubicBezTo>
                    <a:pt x="388" y="243"/>
                    <a:pt x="388" y="243"/>
                    <a:pt x="388" y="243"/>
                  </a:cubicBezTo>
                  <a:cubicBezTo>
                    <a:pt x="388" y="244"/>
                    <a:pt x="388" y="244"/>
                    <a:pt x="388" y="244"/>
                  </a:cubicBezTo>
                  <a:cubicBezTo>
                    <a:pt x="389" y="244"/>
                    <a:pt x="389" y="244"/>
                    <a:pt x="389" y="244"/>
                  </a:cubicBezTo>
                  <a:cubicBezTo>
                    <a:pt x="389" y="245"/>
                    <a:pt x="389" y="245"/>
                    <a:pt x="389" y="245"/>
                  </a:cubicBezTo>
                  <a:cubicBezTo>
                    <a:pt x="388" y="245"/>
                    <a:pt x="388" y="245"/>
                    <a:pt x="388" y="245"/>
                  </a:cubicBezTo>
                  <a:cubicBezTo>
                    <a:pt x="388" y="246"/>
                    <a:pt x="388" y="246"/>
                    <a:pt x="388" y="246"/>
                  </a:cubicBezTo>
                  <a:cubicBezTo>
                    <a:pt x="389" y="246"/>
                    <a:pt x="389" y="246"/>
                    <a:pt x="389" y="246"/>
                  </a:cubicBezTo>
                  <a:cubicBezTo>
                    <a:pt x="389" y="248"/>
                    <a:pt x="389" y="248"/>
                    <a:pt x="389" y="248"/>
                  </a:cubicBezTo>
                  <a:cubicBezTo>
                    <a:pt x="388" y="248"/>
                    <a:pt x="388" y="248"/>
                    <a:pt x="388" y="248"/>
                  </a:cubicBezTo>
                  <a:cubicBezTo>
                    <a:pt x="388" y="249"/>
                    <a:pt x="388" y="249"/>
                    <a:pt x="388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89" y="249"/>
                    <a:pt x="389" y="249"/>
                    <a:pt x="389" y="249"/>
                  </a:cubicBezTo>
                  <a:cubicBezTo>
                    <a:pt x="390" y="249"/>
                    <a:pt x="390" y="249"/>
                    <a:pt x="390" y="249"/>
                  </a:cubicBezTo>
                  <a:cubicBezTo>
                    <a:pt x="390" y="250"/>
                    <a:pt x="390" y="250"/>
                    <a:pt x="390" y="250"/>
                  </a:cubicBezTo>
                  <a:cubicBezTo>
                    <a:pt x="390" y="251"/>
                    <a:pt x="390" y="251"/>
                    <a:pt x="390" y="251"/>
                  </a:cubicBezTo>
                  <a:cubicBezTo>
                    <a:pt x="389" y="252"/>
                    <a:pt x="389" y="252"/>
                    <a:pt x="389" y="252"/>
                  </a:cubicBezTo>
                  <a:cubicBezTo>
                    <a:pt x="387" y="252"/>
                    <a:pt x="387" y="252"/>
                    <a:pt x="387" y="252"/>
                  </a:cubicBezTo>
                  <a:cubicBezTo>
                    <a:pt x="386" y="252"/>
                    <a:pt x="386" y="252"/>
                    <a:pt x="386" y="252"/>
                  </a:cubicBezTo>
                  <a:cubicBezTo>
                    <a:pt x="384" y="254"/>
                    <a:pt x="384" y="254"/>
                    <a:pt x="384" y="254"/>
                  </a:cubicBezTo>
                  <a:cubicBezTo>
                    <a:pt x="384" y="254"/>
                    <a:pt x="384" y="254"/>
                    <a:pt x="384" y="254"/>
                  </a:cubicBezTo>
                  <a:cubicBezTo>
                    <a:pt x="383" y="254"/>
                    <a:pt x="383" y="254"/>
                    <a:pt x="383" y="254"/>
                  </a:cubicBezTo>
                  <a:cubicBezTo>
                    <a:pt x="382" y="254"/>
                    <a:pt x="382" y="254"/>
                    <a:pt x="382" y="254"/>
                  </a:cubicBezTo>
                  <a:cubicBezTo>
                    <a:pt x="381" y="254"/>
                    <a:pt x="381" y="254"/>
                    <a:pt x="381" y="254"/>
                  </a:cubicBezTo>
                  <a:cubicBezTo>
                    <a:pt x="381" y="254"/>
                    <a:pt x="381" y="254"/>
                    <a:pt x="381" y="254"/>
                  </a:cubicBezTo>
                  <a:cubicBezTo>
                    <a:pt x="380" y="253"/>
                    <a:pt x="380" y="253"/>
                    <a:pt x="380" y="253"/>
                  </a:cubicBezTo>
                  <a:cubicBezTo>
                    <a:pt x="380" y="254"/>
                    <a:pt x="380" y="254"/>
                    <a:pt x="380" y="254"/>
                  </a:cubicBezTo>
                  <a:cubicBezTo>
                    <a:pt x="379" y="253"/>
                    <a:pt x="379" y="253"/>
                    <a:pt x="379" y="253"/>
                  </a:cubicBezTo>
                  <a:cubicBezTo>
                    <a:pt x="378" y="253"/>
                    <a:pt x="378" y="253"/>
                    <a:pt x="378" y="253"/>
                  </a:cubicBezTo>
                  <a:cubicBezTo>
                    <a:pt x="376" y="253"/>
                    <a:pt x="376" y="253"/>
                    <a:pt x="376" y="253"/>
                  </a:cubicBezTo>
                  <a:cubicBezTo>
                    <a:pt x="376" y="253"/>
                    <a:pt x="376" y="253"/>
                    <a:pt x="376" y="253"/>
                  </a:cubicBezTo>
                  <a:cubicBezTo>
                    <a:pt x="375" y="254"/>
                    <a:pt x="375" y="254"/>
                    <a:pt x="375" y="254"/>
                  </a:cubicBezTo>
                  <a:cubicBezTo>
                    <a:pt x="374" y="254"/>
                    <a:pt x="374" y="254"/>
                    <a:pt x="374" y="254"/>
                  </a:cubicBezTo>
                  <a:cubicBezTo>
                    <a:pt x="374" y="254"/>
                    <a:pt x="374" y="254"/>
                    <a:pt x="374" y="254"/>
                  </a:cubicBezTo>
                  <a:cubicBezTo>
                    <a:pt x="373" y="254"/>
                    <a:pt x="373" y="254"/>
                    <a:pt x="373" y="254"/>
                  </a:cubicBezTo>
                  <a:cubicBezTo>
                    <a:pt x="373" y="254"/>
                    <a:pt x="373" y="254"/>
                    <a:pt x="373" y="254"/>
                  </a:cubicBezTo>
                  <a:cubicBezTo>
                    <a:pt x="372" y="253"/>
                    <a:pt x="372" y="253"/>
                    <a:pt x="372" y="253"/>
                  </a:cubicBezTo>
                  <a:cubicBezTo>
                    <a:pt x="371" y="252"/>
                    <a:pt x="371" y="252"/>
                    <a:pt x="371" y="252"/>
                  </a:cubicBezTo>
                  <a:cubicBezTo>
                    <a:pt x="370" y="252"/>
                    <a:pt x="370" y="252"/>
                    <a:pt x="370" y="252"/>
                  </a:cubicBezTo>
                  <a:cubicBezTo>
                    <a:pt x="369" y="253"/>
                    <a:pt x="369" y="253"/>
                    <a:pt x="369" y="253"/>
                  </a:cubicBezTo>
                  <a:cubicBezTo>
                    <a:pt x="369" y="252"/>
                    <a:pt x="369" y="252"/>
                    <a:pt x="369" y="252"/>
                  </a:cubicBezTo>
                  <a:cubicBezTo>
                    <a:pt x="368" y="252"/>
                    <a:pt x="368" y="252"/>
                    <a:pt x="368" y="252"/>
                  </a:cubicBezTo>
                  <a:cubicBezTo>
                    <a:pt x="367" y="253"/>
                    <a:pt x="367" y="253"/>
                    <a:pt x="367" y="253"/>
                  </a:cubicBezTo>
                  <a:cubicBezTo>
                    <a:pt x="367" y="254"/>
                    <a:pt x="367" y="254"/>
                    <a:pt x="367" y="254"/>
                  </a:cubicBezTo>
                  <a:cubicBezTo>
                    <a:pt x="366" y="254"/>
                    <a:pt x="366" y="254"/>
                    <a:pt x="366" y="254"/>
                  </a:cubicBezTo>
                  <a:cubicBezTo>
                    <a:pt x="365" y="255"/>
                    <a:pt x="365" y="255"/>
                    <a:pt x="365" y="255"/>
                  </a:cubicBezTo>
                  <a:cubicBezTo>
                    <a:pt x="365" y="256"/>
                    <a:pt x="365" y="256"/>
                    <a:pt x="365" y="256"/>
                  </a:cubicBezTo>
                  <a:cubicBezTo>
                    <a:pt x="365" y="256"/>
                    <a:pt x="365" y="256"/>
                    <a:pt x="365" y="256"/>
                  </a:cubicBezTo>
                  <a:cubicBezTo>
                    <a:pt x="364" y="257"/>
                    <a:pt x="364" y="257"/>
                    <a:pt x="364" y="257"/>
                  </a:cubicBezTo>
                  <a:cubicBezTo>
                    <a:pt x="363" y="257"/>
                    <a:pt x="363" y="257"/>
                    <a:pt x="363" y="257"/>
                  </a:cubicBezTo>
                  <a:cubicBezTo>
                    <a:pt x="361" y="257"/>
                    <a:pt x="361" y="257"/>
                    <a:pt x="361" y="257"/>
                  </a:cubicBezTo>
                  <a:cubicBezTo>
                    <a:pt x="361" y="258"/>
                    <a:pt x="361" y="258"/>
                    <a:pt x="361" y="258"/>
                  </a:cubicBezTo>
                  <a:cubicBezTo>
                    <a:pt x="360" y="258"/>
                    <a:pt x="360" y="258"/>
                    <a:pt x="360" y="258"/>
                  </a:cubicBezTo>
                  <a:cubicBezTo>
                    <a:pt x="359" y="258"/>
                    <a:pt x="359" y="258"/>
                    <a:pt x="359" y="258"/>
                  </a:cubicBezTo>
                  <a:cubicBezTo>
                    <a:pt x="357" y="259"/>
                    <a:pt x="357" y="259"/>
                    <a:pt x="357" y="259"/>
                  </a:cubicBezTo>
                  <a:cubicBezTo>
                    <a:pt x="357" y="260"/>
                    <a:pt x="357" y="260"/>
                    <a:pt x="357" y="260"/>
                  </a:cubicBezTo>
                  <a:cubicBezTo>
                    <a:pt x="356" y="260"/>
                    <a:pt x="356" y="260"/>
                    <a:pt x="356" y="260"/>
                  </a:cubicBezTo>
                  <a:cubicBezTo>
                    <a:pt x="355" y="260"/>
                    <a:pt x="355" y="260"/>
                    <a:pt x="355" y="260"/>
                  </a:cubicBezTo>
                  <a:cubicBezTo>
                    <a:pt x="354" y="260"/>
                    <a:pt x="354" y="260"/>
                    <a:pt x="354" y="260"/>
                  </a:cubicBezTo>
                  <a:cubicBezTo>
                    <a:pt x="354" y="260"/>
                    <a:pt x="354" y="260"/>
                    <a:pt x="354" y="260"/>
                  </a:cubicBezTo>
                  <a:cubicBezTo>
                    <a:pt x="353" y="260"/>
                    <a:pt x="353" y="260"/>
                    <a:pt x="353" y="260"/>
                  </a:cubicBezTo>
                  <a:cubicBezTo>
                    <a:pt x="350" y="260"/>
                    <a:pt x="350" y="260"/>
                    <a:pt x="350" y="260"/>
                  </a:cubicBezTo>
                  <a:cubicBezTo>
                    <a:pt x="348" y="260"/>
                    <a:pt x="348" y="260"/>
                    <a:pt x="348" y="260"/>
                  </a:cubicBezTo>
                  <a:cubicBezTo>
                    <a:pt x="346" y="260"/>
                    <a:pt x="346" y="260"/>
                    <a:pt x="346" y="260"/>
                  </a:cubicBezTo>
                  <a:cubicBezTo>
                    <a:pt x="346" y="260"/>
                    <a:pt x="346" y="260"/>
                    <a:pt x="346" y="260"/>
                  </a:cubicBezTo>
                  <a:cubicBezTo>
                    <a:pt x="345" y="259"/>
                    <a:pt x="345" y="259"/>
                    <a:pt x="345" y="259"/>
                  </a:cubicBezTo>
                  <a:cubicBezTo>
                    <a:pt x="344" y="259"/>
                    <a:pt x="344" y="259"/>
                    <a:pt x="344" y="259"/>
                  </a:cubicBezTo>
                  <a:cubicBezTo>
                    <a:pt x="344" y="259"/>
                    <a:pt x="344" y="259"/>
                    <a:pt x="344" y="259"/>
                  </a:cubicBezTo>
                  <a:cubicBezTo>
                    <a:pt x="343" y="258"/>
                    <a:pt x="343" y="258"/>
                    <a:pt x="343" y="258"/>
                  </a:cubicBezTo>
                  <a:cubicBezTo>
                    <a:pt x="342" y="257"/>
                    <a:pt x="342" y="257"/>
                    <a:pt x="342" y="257"/>
                  </a:cubicBezTo>
                  <a:cubicBezTo>
                    <a:pt x="342" y="257"/>
                    <a:pt x="342" y="257"/>
                    <a:pt x="342" y="257"/>
                  </a:cubicBezTo>
                  <a:cubicBezTo>
                    <a:pt x="341" y="257"/>
                    <a:pt x="341" y="257"/>
                    <a:pt x="341" y="257"/>
                  </a:cubicBezTo>
                  <a:cubicBezTo>
                    <a:pt x="340" y="257"/>
                    <a:pt x="340" y="257"/>
                    <a:pt x="340" y="257"/>
                  </a:cubicBezTo>
                  <a:cubicBezTo>
                    <a:pt x="338" y="256"/>
                    <a:pt x="338" y="256"/>
                    <a:pt x="338" y="256"/>
                  </a:cubicBezTo>
                  <a:cubicBezTo>
                    <a:pt x="337" y="255"/>
                    <a:pt x="337" y="255"/>
                    <a:pt x="337" y="255"/>
                  </a:cubicBezTo>
                  <a:cubicBezTo>
                    <a:pt x="336" y="255"/>
                    <a:pt x="336" y="255"/>
                    <a:pt x="336" y="255"/>
                  </a:cubicBezTo>
                  <a:cubicBezTo>
                    <a:pt x="334" y="255"/>
                    <a:pt x="334" y="255"/>
                    <a:pt x="334" y="255"/>
                  </a:cubicBezTo>
                  <a:cubicBezTo>
                    <a:pt x="333" y="255"/>
                    <a:pt x="333" y="255"/>
                    <a:pt x="333" y="255"/>
                  </a:cubicBezTo>
                  <a:cubicBezTo>
                    <a:pt x="332" y="255"/>
                    <a:pt x="332" y="255"/>
                    <a:pt x="332" y="255"/>
                  </a:cubicBezTo>
                  <a:cubicBezTo>
                    <a:pt x="331" y="255"/>
                    <a:pt x="331" y="255"/>
                    <a:pt x="331" y="255"/>
                  </a:cubicBezTo>
                  <a:cubicBezTo>
                    <a:pt x="330" y="255"/>
                    <a:pt x="330" y="255"/>
                    <a:pt x="330" y="255"/>
                  </a:cubicBezTo>
                  <a:cubicBezTo>
                    <a:pt x="328" y="255"/>
                    <a:pt x="328" y="255"/>
                    <a:pt x="328" y="255"/>
                  </a:cubicBezTo>
                  <a:cubicBezTo>
                    <a:pt x="327" y="256"/>
                    <a:pt x="327" y="256"/>
                    <a:pt x="327" y="256"/>
                  </a:cubicBezTo>
                  <a:cubicBezTo>
                    <a:pt x="326" y="257"/>
                    <a:pt x="326" y="257"/>
                    <a:pt x="326" y="257"/>
                  </a:cubicBezTo>
                  <a:cubicBezTo>
                    <a:pt x="326" y="257"/>
                    <a:pt x="326" y="257"/>
                    <a:pt x="326" y="257"/>
                  </a:cubicBezTo>
                  <a:cubicBezTo>
                    <a:pt x="325" y="257"/>
                    <a:pt x="325" y="257"/>
                    <a:pt x="325" y="257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4" y="257"/>
                    <a:pt x="324" y="257"/>
                    <a:pt x="324" y="257"/>
                  </a:cubicBezTo>
                  <a:cubicBezTo>
                    <a:pt x="323" y="257"/>
                    <a:pt x="323" y="257"/>
                    <a:pt x="323" y="257"/>
                  </a:cubicBezTo>
                  <a:cubicBezTo>
                    <a:pt x="322" y="257"/>
                    <a:pt x="322" y="257"/>
                    <a:pt x="322" y="257"/>
                  </a:cubicBezTo>
                  <a:cubicBezTo>
                    <a:pt x="322" y="257"/>
                    <a:pt x="322" y="257"/>
                    <a:pt x="322" y="257"/>
                  </a:cubicBezTo>
                  <a:cubicBezTo>
                    <a:pt x="320" y="256"/>
                    <a:pt x="320" y="256"/>
                    <a:pt x="320" y="256"/>
                  </a:cubicBezTo>
                  <a:cubicBezTo>
                    <a:pt x="319" y="256"/>
                    <a:pt x="319" y="256"/>
                    <a:pt x="319" y="256"/>
                  </a:cubicBezTo>
                  <a:cubicBezTo>
                    <a:pt x="319" y="256"/>
                    <a:pt x="319" y="256"/>
                    <a:pt x="319" y="256"/>
                  </a:cubicBezTo>
                  <a:cubicBezTo>
                    <a:pt x="318" y="255"/>
                    <a:pt x="318" y="255"/>
                    <a:pt x="318" y="255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317" y="254"/>
                    <a:pt x="317" y="254"/>
                    <a:pt x="317" y="254"/>
                  </a:cubicBezTo>
                  <a:cubicBezTo>
                    <a:pt x="316" y="253"/>
                    <a:pt x="316" y="253"/>
                    <a:pt x="316" y="253"/>
                  </a:cubicBezTo>
                  <a:cubicBezTo>
                    <a:pt x="316" y="253"/>
                    <a:pt x="316" y="253"/>
                    <a:pt x="316" y="253"/>
                  </a:cubicBezTo>
                  <a:cubicBezTo>
                    <a:pt x="316" y="252"/>
                    <a:pt x="316" y="252"/>
                    <a:pt x="316" y="252"/>
                  </a:cubicBezTo>
                  <a:cubicBezTo>
                    <a:pt x="315" y="251"/>
                    <a:pt x="315" y="251"/>
                    <a:pt x="315" y="251"/>
                  </a:cubicBezTo>
                  <a:cubicBezTo>
                    <a:pt x="315" y="251"/>
                    <a:pt x="315" y="251"/>
                    <a:pt x="315" y="251"/>
                  </a:cubicBezTo>
                  <a:cubicBezTo>
                    <a:pt x="315" y="250"/>
                    <a:pt x="315" y="250"/>
                    <a:pt x="315" y="250"/>
                  </a:cubicBezTo>
                  <a:cubicBezTo>
                    <a:pt x="314" y="250"/>
                    <a:pt x="314" y="250"/>
                    <a:pt x="314" y="250"/>
                  </a:cubicBezTo>
                  <a:cubicBezTo>
                    <a:pt x="313" y="250"/>
                    <a:pt x="313" y="250"/>
                    <a:pt x="313" y="250"/>
                  </a:cubicBezTo>
                  <a:cubicBezTo>
                    <a:pt x="312" y="250"/>
                    <a:pt x="312" y="250"/>
                    <a:pt x="312" y="250"/>
                  </a:cubicBezTo>
                  <a:cubicBezTo>
                    <a:pt x="311" y="250"/>
                    <a:pt x="311" y="250"/>
                    <a:pt x="311" y="250"/>
                  </a:cubicBezTo>
                  <a:cubicBezTo>
                    <a:pt x="310" y="250"/>
                    <a:pt x="310" y="250"/>
                    <a:pt x="310" y="250"/>
                  </a:cubicBezTo>
                  <a:cubicBezTo>
                    <a:pt x="310" y="249"/>
                    <a:pt x="310" y="249"/>
                    <a:pt x="310" y="249"/>
                  </a:cubicBezTo>
                  <a:cubicBezTo>
                    <a:pt x="309" y="249"/>
                    <a:pt x="309" y="249"/>
                    <a:pt x="309" y="249"/>
                  </a:cubicBezTo>
                  <a:cubicBezTo>
                    <a:pt x="307" y="249"/>
                    <a:pt x="307" y="249"/>
                    <a:pt x="307" y="249"/>
                  </a:cubicBezTo>
                  <a:cubicBezTo>
                    <a:pt x="306" y="249"/>
                    <a:pt x="306" y="249"/>
                    <a:pt x="306" y="249"/>
                  </a:cubicBezTo>
                  <a:cubicBezTo>
                    <a:pt x="305" y="248"/>
                    <a:pt x="305" y="248"/>
                    <a:pt x="305" y="248"/>
                  </a:cubicBezTo>
                  <a:cubicBezTo>
                    <a:pt x="305" y="248"/>
                    <a:pt x="305" y="248"/>
                    <a:pt x="305" y="248"/>
                  </a:cubicBezTo>
                  <a:cubicBezTo>
                    <a:pt x="304" y="248"/>
                    <a:pt x="304" y="248"/>
                    <a:pt x="304" y="248"/>
                  </a:cubicBezTo>
                  <a:cubicBezTo>
                    <a:pt x="303" y="247"/>
                    <a:pt x="303" y="247"/>
                    <a:pt x="303" y="247"/>
                  </a:cubicBezTo>
                  <a:cubicBezTo>
                    <a:pt x="302" y="247"/>
                    <a:pt x="302" y="247"/>
                    <a:pt x="302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50"/>
                    <a:pt x="299" y="250"/>
                    <a:pt x="299" y="250"/>
                  </a:cubicBezTo>
                  <a:cubicBezTo>
                    <a:pt x="299" y="251"/>
                    <a:pt x="299" y="251"/>
                    <a:pt x="299" y="251"/>
                  </a:cubicBezTo>
                  <a:cubicBezTo>
                    <a:pt x="298" y="252"/>
                    <a:pt x="298" y="252"/>
                    <a:pt x="298" y="252"/>
                  </a:cubicBezTo>
                  <a:cubicBezTo>
                    <a:pt x="298" y="254"/>
                    <a:pt x="298" y="254"/>
                    <a:pt x="298" y="254"/>
                  </a:cubicBezTo>
                  <a:cubicBezTo>
                    <a:pt x="298" y="255"/>
                    <a:pt x="298" y="255"/>
                    <a:pt x="298" y="255"/>
                  </a:cubicBezTo>
                  <a:cubicBezTo>
                    <a:pt x="300" y="255"/>
                    <a:pt x="300" y="255"/>
                    <a:pt x="300" y="255"/>
                  </a:cubicBezTo>
                  <a:cubicBezTo>
                    <a:pt x="300" y="255"/>
                    <a:pt x="300" y="255"/>
                    <a:pt x="300" y="255"/>
                  </a:cubicBezTo>
                  <a:cubicBezTo>
                    <a:pt x="301" y="256"/>
                    <a:pt x="301" y="256"/>
                    <a:pt x="301" y="256"/>
                  </a:cubicBezTo>
                  <a:cubicBezTo>
                    <a:pt x="301" y="256"/>
                    <a:pt x="301" y="256"/>
                    <a:pt x="301" y="256"/>
                  </a:cubicBezTo>
                  <a:cubicBezTo>
                    <a:pt x="301" y="258"/>
                    <a:pt x="301" y="258"/>
                    <a:pt x="301" y="258"/>
                  </a:cubicBezTo>
                  <a:cubicBezTo>
                    <a:pt x="301" y="259"/>
                    <a:pt x="301" y="259"/>
                    <a:pt x="301" y="259"/>
                  </a:cubicBezTo>
                  <a:cubicBezTo>
                    <a:pt x="302" y="259"/>
                    <a:pt x="302" y="259"/>
                    <a:pt x="302" y="259"/>
                  </a:cubicBezTo>
                  <a:cubicBezTo>
                    <a:pt x="302" y="260"/>
                    <a:pt x="302" y="260"/>
                    <a:pt x="302" y="260"/>
                  </a:cubicBezTo>
                  <a:cubicBezTo>
                    <a:pt x="301" y="261"/>
                    <a:pt x="301" y="261"/>
                    <a:pt x="301" y="261"/>
                  </a:cubicBezTo>
                  <a:cubicBezTo>
                    <a:pt x="300" y="261"/>
                    <a:pt x="300" y="261"/>
                    <a:pt x="300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9" y="261"/>
                    <a:pt x="299" y="261"/>
                    <a:pt x="299" y="261"/>
                  </a:cubicBezTo>
                  <a:cubicBezTo>
                    <a:pt x="298" y="261"/>
                    <a:pt x="298" y="261"/>
                    <a:pt x="298" y="261"/>
                  </a:cubicBezTo>
                  <a:cubicBezTo>
                    <a:pt x="297" y="261"/>
                    <a:pt x="297" y="261"/>
                    <a:pt x="297" y="261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5" y="261"/>
                    <a:pt x="295" y="261"/>
                    <a:pt x="295" y="261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293" y="261"/>
                    <a:pt x="293" y="261"/>
                    <a:pt x="293" y="261"/>
                  </a:cubicBezTo>
                  <a:cubicBezTo>
                    <a:pt x="292" y="261"/>
                    <a:pt x="292" y="261"/>
                    <a:pt x="292" y="261"/>
                  </a:cubicBezTo>
                  <a:cubicBezTo>
                    <a:pt x="291" y="261"/>
                    <a:pt x="291" y="261"/>
                    <a:pt x="291" y="261"/>
                  </a:cubicBezTo>
                  <a:cubicBezTo>
                    <a:pt x="290" y="262"/>
                    <a:pt x="290" y="262"/>
                    <a:pt x="290" y="262"/>
                  </a:cubicBezTo>
                  <a:cubicBezTo>
                    <a:pt x="290" y="262"/>
                    <a:pt x="290" y="262"/>
                    <a:pt x="290" y="262"/>
                  </a:cubicBezTo>
                  <a:cubicBezTo>
                    <a:pt x="288" y="261"/>
                    <a:pt x="288" y="261"/>
                    <a:pt x="288" y="261"/>
                  </a:cubicBezTo>
                  <a:cubicBezTo>
                    <a:pt x="287" y="261"/>
                    <a:pt x="287" y="261"/>
                    <a:pt x="287" y="261"/>
                  </a:cubicBezTo>
                  <a:cubicBezTo>
                    <a:pt x="285" y="259"/>
                    <a:pt x="285" y="259"/>
                    <a:pt x="285" y="259"/>
                  </a:cubicBezTo>
                  <a:cubicBezTo>
                    <a:pt x="285" y="259"/>
                    <a:pt x="285" y="259"/>
                    <a:pt x="285" y="259"/>
                  </a:cubicBezTo>
                  <a:cubicBezTo>
                    <a:pt x="285" y="258"/>
                    <a:pt x="285" y="258"/>
                    <a:pt x="285" y="258"/>
                  </a:cubicBezTo>
                  <a:cubicBezTo>
                    <a:pt x="285" y="258"/>
                    <a:pt x="285" y="258"/>
                    <a:pt x="285" y="258"/>
                  </a:cubicBezTo>
                  <a:cubicBezTo>
                    <a:pt x="283" y="258"/>
                    <a:pt x="283" y="258"/>
                    <a:pt x="283" y="258"/>
                  </a:cubicBezTo>
                  <a:cubicBezTo>
                    <a:pt x="283" y="258"/>
                    <a:pt x="283" y="258"/>
                    <a:pt x="283" y="258"/>
                  </a:cubicBezTo>
                  <a:cubicBezTo>
                    <a:pt x="282" y="258"/>
                    <a:pt x="282" y="258"/>
                    <a:pt x="282" y="258"/>
                  </a:cubicBezTo>
                  <a:cubicBezTo>
                    <a:pt x="281" y="258"/>
                    <a:pt x="281" y="258"/>
                    <a:pt x="281" y="258"/>
                  </a:cubicBezTo>
                  <a:cubicBezTo>
                    <a:pt x="280" y="258"/>
                    <a:pt x="280" y="258"/>
                    <a:pt x="280" y="258"/>
                  </a:cubicBezTo>
                  <a:cubicBezTo>
                    <a:pt x="280" y="258"/>
                    <a:pt x="280" y="258"/>
                    <a:pt x="280" y="258"/>
                  </a:cubicBezTo>
                  <a:cubicBezTo>
                    <a:pt x="280" y="257"/>
                    <a:pt x="280" y="257"/>
                    <a:pt x="280" y="257"/>
                  </a:cubicBezTo>
                  <a:cubicBezTo>
                    <a:pt x="279" y="257"/>
                    <a:pt x="279" y="257"/>
                    <a:pt x="279" y="257"/>
                  </a:cubicBezTo>
                  <a:cubicBezTo>
                    <a:pt x="279" y="257"/>
                    <a:pt x="279" y="257"/>
                    <a:pt x="279" y="257"/>
                  </a:cubicBezTo>
                  <a:cubicBezTo>
                    <a:pt x="278" y="257"/>
                    <a:pt x="278" y="257"/>
                    <a:pt x="278" y="257"/>
                  </a:cubicBezTo>
                  <a:cubicBezTo>
                    <a:pt x="277" y="257"/>
                    <a:pt x="277" y="257"/>
                    <a:pt x="277" y="257"/>
                  </a:cubicBezTo>
                  <a:cubicBezTo>
                    <a:pt x="277" y="257"/>
                    <a:pt x="277" y="257"/>
                    <a:pt x="277" y="257"/>
                  </a:cubicBezTo>
                  <a:cubicBezTo>
                    <a:pt x="276" y="257"/>
                    <a:pt x="276" y="257"/>
                    <a:pt x="276" y="257"/>
                  </a:cubicBezTo>
                  <a:cubicBezTo>
                    <a:pt x="274" y="257"/>
                    <a:pt x="274" y="257"/>
                    <a:pt x="274" y="257"/>
                  </a:cubicBezTo>
                  <a:cubicBezTo>
                    <a:pt x="273" y="258"/>
                    <a:pt x="273" y="258"/>
                    <a:pt x="273" y="258"/>
                  </a:cubicBezTo>
                  <a:cubicBezTo>
                    <a:pt x="273" y="259"/>
                    <a:pt x="273" y="259"/>
                    <a:pt x="273" y="259"/>
                  </a:cubicBezTo>
                  <a:cubicBezTo>
                    <a:pt x="272" y="259"/>
                    <a:pt x="272" y="259"/>
                    <a:pt x="272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59"/>
                    <a:pt x="271" y="259"/>
                    <a:pt x="271" y="259"/>
                  </a:cubicBezTo>
                  <a:cubicBezTo>
                    <a:pt x="271" y="260"/>
                    <a:pt x="271" y="260"/>
                    <a:pt x="271" y="260"/>
                  </a:cubicBezTo>
                  <a:cubicBezTo>
                    <a:pt x="271" y="260"/>
                    <a:pt x="271" y="260"/>
                    <a:pt x="271" y="260"/>
                  </a:cubicBezTo>
                  <a:cubicBezTo>
                    <a:pt x="270" y="261"/>
                    <a:pt x="270" y="261"/>
                    <a:pt x="270" y="261"/>
                  </a:cubicBezTo>
                  <a:cubicBezTo>
                    <a:pt x="269" y="261"/>
                    <a:pt x="269" y="261"/>
                    <a:pt x="269" y="261"/>
                  </a:cubicBezTo>
                  <a:cubicBezTo>
                    <a:pt x="269" y="262"/>
                    <a:pt x="269" y="262"/>
                    <a:pt x="269" y="262"/>
                  </a:cubicBezTo>
                  <a:cubicBezTo>
                    <a:pt x="269" y="262"/>
                    <a:pt x="269" y="262"/>
                    <a:pt x="269" y="262"/>
                  </a:cubicBezTo>
                  <a:cubicBezTo>
                    <a:pt x="267" y="263"/>
                    <a:pt x="267" y="263"/>
                    <a:pt x="267" y="263"/>
                  </a:cubicBezTo>
                  <a:cubicBezTo>
                    <a:pt x="267" y="264"/>
                    <a:pt x="267" y="264"/>
                    <a:pt x="267" y="264"/>
                  </a:cubicBezTo>
                  <a:cubicBezTo>
                    <a:pt x="267" y="264"/>
                    <a:pt x="267" y="264"/>
                    <a:pt x="267" y="264"/>
                  </a:cubicBezTo>
                  <a:cubicBezTo>
                    <a:pt x="266" y="265"/>
                    <a:pt x="266" y="265"/>
                    <a:pt x="266" y="265"/>
                  </a:cubicBezTo>
                  <a:cubicBezTo>
                    <a:pt x="265" y="266"/>
                    <a:pt x="265" y="266"/>
                    <a:pt x="265" y="266"/>
                  </a:cubicBezTo>
                  <a:cubicBezTo>
                    <a:pt x="265" y="266"/>
                    <a:pt x="265" y="266"/>
                    <a:pt x="265" y="266"/>
                  </a:cubicBezTo>
                  <a:cubicBezTo>
                    <a:pt x="263" y="266"/>
                    <a:pt x="263" y="266"/>
                    <a:pt x="263" y="266"/>
                  </a:cubicBezTo>
                  <a:cubicBezTo>
                    <a:pt x="262" y="266"/>
                    <a:pt x="262" y="266"/>
                    <a:pt x="262" y="266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1" y="268"/>
                    <a:pt x="261" y="268"/>
                    <a:pt x="261" y="268"/>
                  </a:cubicBezTo>
                  <a:cubicBezTo>
                    <a:pt x="260" y="268"/>
                    <a:pt x="260" y="268"/>
                    <a:pt x="260" y="268"/>
                  </a:cubicBezTo>
                  <a:cubicBezTo>
                    <a:pt x="259" y="268"/>
                    <a:pt x="259" y="268"/>
                    <a:pt x="259" y="268"/>
                  </a:cubicBezTo>
                  <a:cubicBezTo>
                    <a:pt x="259" y="267"/>
                    <a:pt x="259" y="267"/>
                    <a:pt x="259" y="267"/>
                  </a:cubicBezTo>
                  <a:cubicBezTo>
                    <a:pt x="258" y="267"/>
                    <a:pt x="258" y="267"/>
                    <a:pt x="258" y="267"/>
                  </a:cubicBezTo>
                  <a:cubicBezTo>
                    <a:pt x="257" y="266"/>
                    <a:pt x="257" y="266"/>
                    <a:pt x="257" y="266"/>
                  </a:cubicBezTo>
                  <a:cubicBezTo>
                    <a:pt x="256" y="266"/>
                    <a:pt x="256" y="266"/>
                    <a:pt x="256" y="266"/>
                  </a:cubicBezTo>
                  <a:cubicBezTo>
                    <a:pt x="256" y="265"/>
                    <a:pt x="256" y="265"/>
                    <a:pt x="256" y="265"/>
                  </a:cubicBezTo>
                  <a:cubicBezTo>
                    <a:pt x="256" y="264"/>
                    <a:pt x="256" y="264"/>
                    <a:pt x="256" y="264"/>
                  </a:cubicBezTo>
                  <a:cubicBezTo>
                    <a:pt x="256" y="264"/>
                    <a:pt x="256" y="264"/>
                    <a:pt x="256" y="264"/>
                  </a:cubicBezTo>
                  <a:cubicBezTo>
                    <a:pt x="255" y="265"/>
                    <a:pt x="255" y="265"/>
                    <a:pt x="255" y="265"/>
                  </a:cubicBezTo>
                  <a:cubicBezTo>
                    <a:pt x="254" y="265"/>
                    <a:pt x="254" y="265"/>
                    <a:pt x="254" y="265"/>
                  </a:cubicBezTo>
                  <a:cubicBezTo>
                    <a:pt x="253" y="265"/>
                    <a:pt x="253" y="265"/>
                    <a:pt x="253" y="265"/>
                  </a:cubicBezTo>
                  <a:cubicBezTo>
                    <a:pt x="251" y="266"/>
                    <a:pt x="251" y="266"/>
                    <a:pt x="251" y="266"/>
                  </a:cubicBezTo>
                  <a:cubicBezTo>
                    <a:pt x="251" y="266"/>
                    <a:pt x="251" y="266"/>
                    <a:pt x="251" y="266"/>
                  </a:cubicBezTo>
                  <a:cubicBezTo>
                    <a:pt x="250" y="266"/>
                    <a:pt x="250" y="266"/>
                    <a:pt x="250" y="266"/>
                  </a:cubicBezTo>
                  <a:cubicBezTo>
                    <a:pt x="250" y="266"/>
                    <a:pt x="250" y="266"/>
                    <a:pt x="250" y="266"/>
                  </a:cubicBezTo>
                  <a:cubicBezTo>
                    <a:pt x="249" y="266"/>
                    <a:pt x="249" y="266"/>
                    <a:pt x="249" y="266"/>
                  </a:cubicBezTo>
                  <a:cubicBezTo>
                    <a:pt x="248" y="266"/>
                    <a:pt x="248" y="266"/>
                    <a:pt x="248" y="266"/>
                  </a:cubicBezTo>
                  <a:cubicBezTo>
                    <a:pt x="248" y="266"/>
                    <a:pt x="248" y="266"/>
                    <a:pt x="248" y="266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248" y="265"/>
                    <a:pt x="248" y="265"/>
                    <a:pt x="248" y="265"/>
                  </a:cubicBezTo>
                  <a:cubicBezTo>
                    <a:pt x="248" y="264"/>
                    <a:pt x="248" y="264"/>
                    <a:pt x="248" y="264"/>
                  </a:cubicBezTo>
                  <a:cubicBezTo>
                    <a:pt x="248" y="264"/>
                    <a:pt x="248" y="264"/>
                    <a:pt x="248" y="264"/>
                  </a:cubicBezTo>
                  <a:cubicBezTo>
                    <a:pt x="248" y="263"/>
                    <a:pt x="248" y="263"/>
                    <a:pt x="248" y="263"/>
                  </a:cubicBezTo>
                  <a:cubicBezTo>
                    <a:pt x="247" y="263"/>
                    <a:pt x="247" y="263"/>
                    <a:pt x="247" y="263"/>
                  </a:cubicBezTo>
                  <a:cubicBezTo>
                    <a:pt x="247" y="263"/>
                    <a:pt x="247" y="263"/>
                    <a:pt x="247" y="263"/>
                  </a:cubicBezTo>
                  <a:cubicBezTo>
                    <a:pt x="246" y="262"/>
                    <a:pt x="246" y="262"/>
                    <a:pt x="246" y="262"/>
                  </a:cubicBezTo>
                  <a:cubicBezTo>
                    <a:pt x="245" y="262"/>
                    <a:pt x="245" y="262"/>
                    <a:pt x="245" y="262"/>
                  </a:cubicBezTo>
                  <a:cubicBezTo>
                    <a:pt x="244" y="262"/>
                    <a:pt x="244" y="262"/>
                    <a:pt x="244" y="262"/>
                  </a:cubicBezTo>
                  <a:cubicBezTo>
                    <a:pt x="244" y="261"/>
                    <a:pt x="244" y="261"/>
                    <a:pt x="244" y="261"/>
                  </a:cubicBezTo>
                  <a:cubicBezTo>
                    <a:pt x="243" y="260"/>
                    <a:pt x="243" y="260"/>
                    <a:pt x="243" y="260"/>
                  </a:cubicBezTo>
                  <a:cubicBezTo>
                    <a:pt x="242" y="259"/>
                    <a:pt x="242" y="259"/>
                    <a:pt x="242" y="259"/>
                  </a:cubicBezTo>
                  <a:cubicBezTo>
                    <a:pt x="240" y="259"/>
                    <a:pt x="240" y="259"/>
                    <a:pt x="240" y="259"/>
                  </a:cubicBezTo>
                  <a:cubicBezTo>
                    <a:pt x="239" y="259"/>
                    <a:pt x="239" y="259"/>
                    <a:pt x="239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7" y="259"/>
                    <a:pt x="237" y="259"/>
                    <a:pt x="237" y="259"/>
                  </a:cubicBezTo>
                  <a:cubicBezTo>
                    <a:pt x="238" y="260"/>
                    <a:pt x="238" y="260"/>
                    <a:pt x="238" y="260"/>
                  </a:cubicBezTo>
                  <a:cubicBezTo>
                    <a:pt x="237" y="260"/>
                    <a:pt x="237" y="260"/>
                    <a:pt x="237" y="260"/>
                  </a:cubicBezTo>
                  <a:cubicBezTo>
                    <a:pt x="236" y="260"/>
                    <a:pt x="236" y="260"/>
                    <a:pt x="236" y="260"/>
                  </a:cubicBezTo>
                  <a:cubicBezTo>
                    <a:pt x="236" y="260"/>
                    <a:pt x="236" y="260"/>
                    <a:pt x="236" y="260"/>
                  </a:cubicBezTo>
                  <a:cubicBezTo>
                    <a:pt x="235" y="261"/>
                    <a:pt x="235" y="261"/>
                    <a:pt x="235" y="261"/>
                  </a:cubicBezTo>
                  <a:cubicBezTo>
                    <a:pt x="234" y="260"/>
                    <a:pt x="234" y="260"/>
                    <a:pt x="234" y="260"/>
                  </a:cubicBezTo>
                  <a:cubicBezTo>
                    <a:pt x="233" y="260"/>
                    <a:pt x="233" y="260"/>
                    <a:pt x="233" y="260"/>
                  </a:cubicBezTo>
                  <a:cubicBezTo>
                    <a:pt x="232" y="261"/>
                    <a:pt x="232" y="261"/>
                    <a:pt x="232" y="261"/>
                  </a:cubicBezTo>
                  <a:cubicBezTo>
                    <a:pt x="232" y="261"/>
                    <a:pt x="232" y="261"/>
                    <a:pt x="232" y="261"/>
                  </a:cubicBezTo>
                  <a:cubicBezTo>
                    <a:pt x="231" y="260"/>
                    <a:pt x="231" y="260"/>
                    <a:pt x="231" y="260"/>
                  </a:cubicBezTo>
                  <a:cubicBezTo>
                    <a:pt x="230" y="260"/>
                    <a:pt x="230" y="260"/>
                    <a:pt x="230" y="260"/>
                  </a:cubicBezTo>
                  <a:cubicBezTo>
                    <a:pt x="230" y="259"/>
                    <a:pt x="230" y="259"/>
                    <a:pt x="230" y="259"/>
                  </a:cubicBezTo>
                  <a:cubicBezTo>
                    <a:pt x="230" y="259"/>
                    <a:pt x="230" y="259"/>
                    <a:pt x="230" y="259"/>
                  </a:cubicBezTo>
                  <a:cubicBezTo>
                    <a:pt x="229" y="258"/>
                    <a:pt x="229" y="258"/>
                    <a:pt x="229" y="258"/>
                  </a:cubicBezTo>
                  <a:cubicBezTo>
                    <a:pt x="228" y="258"/>
                    <a:pt x="228" y="258"/>
                    <a:pt x="228" y="258"/>
                  </a:cubicBezTo>
                  <a:cubicBezTo>
                    <a:pt x="228" y="259"/>
                    <a:pt x="228" y="259"/>
                    <a:pt x="228" y="259"/>
                  </a:cubicBezTo>
                  <a:cubicBezTo>
                    <a:pt x="228" y="259"/>
                    <a:pt x="228" y="259"/>
                    <a:pt x="228" y="259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227" y="260"/>
                    <a:pt x="227" y="260"/>
                    <a:pt x="227" y="260"/>
                  </a:cubicBezTo>
                  <a:cubicBezTo>
                    <a:pt x="226" y="260"/>
                    <a:pt x="226" y="260"/>
                    <a:pt x="226" y="260"/>
                  </a:cubicBezTo>
                  <a:cubicBezTo>
                    <a:pt x="215" y="248"/>
                    <a:pt x="215" y="248"/>
                    <a:pt x="215" y="248"/>
                  </a:cubicBezTo>
                  <a:cubicBezTo>
                    <a:pt x="207" y="243"/>
                    <a:pt x="207" y="243"/>
                    <a:pt x="207" y="243"/>
                  </a:cubicBezTo>
                  <a:cubicBezTo>
                    <a:pt x="207" y="242"/>
                    <a:pt x="207" y="242"/>
                    <a:pt x="207" y="242"/>
                  </a:cubicBezTo>
                  <a:cubicBezTo>
                    <a:pt x="208" y="242"/>
                    <a:pt x="208" y="242"/>
                    <a:pt x="208" y="242"/>
                  </a:cubicBezTo>
                  <a:cubicBezTo>
                    <a:pt x="208" y="241"/>
                    <a:pt x="208" y="241"/>
                    <a:pt x="208" y="241"/>
                  </a:cubicBezTo>
                  <a:cubicBezTo>
                    <a:pt x="208" y="241"/>
                    <a:pt x="208" y="241"/>
                    <a:pt x="208" y="241"/>
                  </a:cubicBezTo>
                  <a:cubicBezTo>
                    <a:pt x="208" y="240"/>
                    <a:pt x="208" y="240"/>
                    <a:pt x="208" y="240"/>
                  </a:cubicBezTo>
                  <a:cubicBezTo>
                    <a:pt x="207" y="241"/>
                    <a:pt x="207" y="241"/>
                    <a:pt x="207" y="241"/>
                  </a:cubicBezTo>
                  <a:cubicBezTo>
                    <a:pt x="206" y="241"/>
                    <a:pt x="206" y="241"/>
                    <a:pt x="206" y="241"/>
                  </a:cubicBezTo>
                  <a:cubicBezTo>
                    <a:pt x="205" y="241"/>
                    <a:pt x="205" y="241"/>
                    <a:pt x="205" y="241"/>
                  </a:cubicBezTo>
                  <a:cubicBezTo>
                    <a:pt x="205" y="242"/>
                    <a:pt x="205" y="242"/>
                    <a:pt x="205" y="242"/>
                  </a:cubicBezTo>
                  <a:cubicBezTo>
                    <a:pt x="204" y="243"/>
                    <a:pt x="204" y="243"/>
                    <a:pt x="204" y="243"/>
                  </a:cubicBezTo>
                  <a:cubicBezTo>
                    <a:pt x="203" y="243"/>
                    <a:pt x="203" y="243"/>
                    <a:pt x="203" y="243"/>
                  </a:cubicBezTo>
                  <a:cubicBezTo>
                    <a:pt x="203" y="244"/>
                    <a:pt x="203" y="244"/>
                    <a:pt x="203" y="244"/>
                  </a:cubicBezTo>
                  <a:cubicBezTo>
                    <a:pt x="202" y="244"/>
                    <a:pt x="202" y="244"/>
                    <a:pt x="202" y="244"/>
                  </a:cubicBezTo>
                  <a:cubicBezTo>
                    <a:pt x="202" y="245"/>
                    <a:pt x="202" y="245"/>
                    <a:pt x="202" y="245"/>
                  </a:cubicBezTo>
                  <a:cubicBezTo>
                    <a:pt x="200" y="245"/>
                    <a:pt x="200" y="245"/>
                    <a:pt x="200" y="245"/>
                  </a:cubicBezTo>
                  <a:cubicBezTo>
                    <a:pt x="199" y="245"/>
                    <a:pt x="199" y="245"/>
                    <a:pt x="199" y="245"/>
                  </a:cubicBezTo>
                  <a:cubicBezTo>
                    <a:pt x="200" y="246"/>
                    <a:pt x="200" y="246"/>
                    <a:pt x="200" y="246"/>
                  </a:cubicBezTo>
                  <a:cubicBezTo>
                    <a:pt x="199" y="247"/>
                    <a:pt x="199" y="247"/>
                    <a:pt x="199" y="247"/>
                  </a:cubicBezTo>
                  <a:cubicBezTo>
                    <a:pt x="199" y="246"/>
                    <a:pt x="199" y="246"/>
                    <a:pt x="199" y="246"/>
                  </a:cubicBezTo>
                  <a:cubicBezTo>
                    <a:pt x="197" y="246"/>
                    <a:pt x="197" y="246"/>
                    <a:pt x="197" y="246"/>
                  </a:cubicBezTo>
                  <a:cubicBezTo>
                    <a:pt x="196" y="246"/>
                    <a:pt x="196" y="246"/>
                    <a:pt x="196" y="246"/>
                  </a:cubicBezTo>
                  <a:cubicBezTo>
                    <a:pt x="195" y="247"/>
                    <a:pt x="195" y="247"/>
                    <a:pt x="195" y="247"/>
                  </a:cubicBezTo>
                  <a:cubicBezTo>
                    <a:pt x="195" y="247"/>
                    <a:pt x="195" y="247"/>
                    <a:pt x="195" y="247"/>
                  </a:cubicBezTo>
                  <a:cubicBezTo>
                    <a:pt x="194" y="246"/>
                    <a:pt x="194" y="246"/>
                    <a:pt x="194" y="246"/>
                  </a:cubicBezTo>
                  <a:cubicBezTo>
                    <a:pt x="194" y="245"/>
                    <a:pt x="194" y="245"/>
                    <a:pt x="194" y="245"/>
                  </a:cubicBezTo>
                  <a:cubicBezTo>
                    <a:pt x="195" y="245"/>
                    <a:pt x="195" y="245"/>
                    <a:pt x="195" y="245"/>
                  </a:cubicBezTo>
                  <a:cubicBezTo>
                    <a:pt x="195" y="244"/>
                    <a:pt x="195" y="244"/>
                    <a:pt x="195" y="244"/>
                  </a:cubicBezTo>
                  <a:cubicBezTo>
                    <a:pt x="195" y="244"/>
                    <a:pt x="195" y="244"/>
                    <a:pt x="195" y="244"/>
                  </a:cubicBezTo>
                  <a:cubicBezTo>
                    <a:pt x="194" y="244"/>
                    <a:pt x="194" y="244"/>
                    <a:pt x="194" y="244"/>
                  </a:cubicBezTo>
                  <a:cubicBezTo>
                    <a:pt x="193" y="244"/>
                    <a:pt x="193" y="244"/>
                    <a:pt x="193" y="244"/>
                  </a:cubicBezTo>
                  <a:cubicBezTo>
                    <a:pt x="192" y="243"/>
                    <a:pt x="192" y="243"/>
                    <a:pt x="192" y="243"/>
                  </a:cubicBezTo>
                  <a:cubicBezTo>
                    <a:pt x="191" y="243"/>
                    <a:pt x="191" y="243"/>
                    <a:pt x="191" y="243"/>
                  </a:cubicBezTo>
                  <a:cubicBezTo>
                    <a:pt x="191" y="244"/>
                    <a:pt x="191" y="244"/>
                    <a:pt x="191" y="244"/>
                  </a:cubicBezTo>
                  <a:cubicBezTo>
                    <a:pt x="191" y="244"/>
                    <a:pt x="191" y="244"/>
                    <a:pt x="191" y="244"/>
                  </a:cubicBezTo>
                  <a:cubicBezTo>
                    <a:pt x="191" y="245"/>
                    <a:pt x="191" y="245"/>
                    <a:pt x="191" y="245"/>
                  </a:cubicBezTo>
                  <a:cubicBezTo>
                    <a:pt x="190" y="245"/>
                    <a:pt x="190" y="245"/>
                    <a:pt x="190" y="245"/>
                  </a:cubicBezTo>
                  <a:cubicBezTo>
                    <a:pt x="190" y="244"/>
                    <a:pt x="190" y="244"/>
                    <a:pt x="190" y="244"/>
                  </a:cubicBezTo>
                  <a:cubicBezTo>
                    <a:pt x="190" y="243"/>
                    <a:pt x="190" y="243"/>
                    <a:pt x="190" y="243"/>
                  </a:cubicBezTo>
                  <a:cubicBezTo>
                    <a:pt x="188" y="242"/>
                    <a:pt x="188" y="242"/>
                    <a:pt x="188" y="242"/>
                  </a:cubicBezTo>
                  <a:cubicBezTo>
                    <a:pt x="188" y="242"/>
                    <a:pt x="188" y="242"/>
                    <a:pt x="188" y="242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8" y="243"/>
                    <a:pt x="188" y="243"/>
                    <a:pt x="188" y="243"/>
                  </a:cubicBezTo>
                  <a:cubicBezTo>
                    <a:pt x="187" y="243"/>
                    <a:pt x="187" y="243"/>
                    <a:pt x="187" y="243"/>
                  </a:cubicBezTo>
                  <a:cubicBezTo>
                    <a:pt x="187" y="242"/>
                    <a:pt x="187" y="242"/>
                    <a:pt x="187" y="242"/>
                  </a:cubicBezTo>
                  <a:cubicBezTo>
                    <a:pt x="187" y="243"/>
                    <a:pt x="187" y="243"/>
                    <a:pt x="187" y="243"/>
                  </a:cubicBezTo>
                  <a:cubicBezTo>
                    <a:pt x="186" y="243"/>
                    <a:pt x="186" y="243"/>
                    <a:pt x="186" y="243"/>
                  </a:cubicBezTo>
                  <a:cubicBezTo>
                    <a:pt x="186" y="243"/>
                    <a:pt x="186" y="243"/>
                    <a:pt x="186" y="243"/>
                  </a:cubicBezTo>
                  <a:cubicBezTo>
                    <a:pt x="185" y="243"/>
                    <a:pt x="185" y="243"/>
                    <a:pt x="185" y="243"/>
                  </a:cubicBezTo>
                  <a:cubicBezTo>
                    <a:pt x="184" y="243"/>
                    <a:pt x="184" y="243"/>
                    <a:pt x="184" y="243"/>
                  </a:cubicBezTo>
                  <a:cubicBezTo>
                    <a:pt x="184" y="243"/>
                    <a:pt x="184" y="243"/>
                    <a:pt x="184" y="243"/>
                  </a:cubicBezTo>
                  <a:cubicBezTo>
                    <a:pt x="183" y="242"/>
                    <a:pt x="183" y="242"/>
                    <a:pt x="183" y="242"/>
                  </a:cubicBezTo>
                  <a:cubicBezTo>
                    <a:pt x="184" y="242"/>
                    <a:pt x="184" y="242"/>
                    <a:pt x="184" y="242"/>
                  </a:cubicBezTo>
                  <a:cubicBezTo>
                    <a:pt x="184" y="242"/>
                    <a:pt x="184" y="242"/>
                    <a:pt x="184" y="242"/>
                  </a:cubicBezTo>
                  <a:cubicBezTo>
                    <a:pt x="184" y="241"/>
                    <a:pt x="184" y="241"/>
                    <a:pt x="184" y="241"/>
                  </a:cubicBezTo>
                  <a:cubicBezTo>
                    <a:pt x="184" y="240"/>
                    <a:pt x="184" y="240"/>
                    <a:pt x="184" y="240"/>
                  </a:cubicBezTo>
                  <a:cubicBezTo>
                    <a:pt x="184" y="240"/>
                    <a:pt x="184" y="240"/>
                    <a:pt x="184" y="240"/>
                  </a:cubicBezTo>
                  <a:cubicBezTo>
                    <a:pt x="183" y="240"/>
                    <a:pt x="183" y="240"/>
                    <a:pt x="183" y="240"/>
                  </a:cubicBezTo>
                  <a:cubicBezTo>
                    <a:pt x="183" y="239"/>
                    <a:pt x="183" y="239"/>
                    <a:pt x="183" y="239"/>
                  </a:cubicBezTo>
                  <a:cubicBezTo>
                    <a:pt x="182" y="238"/>
                    <a:pt x="182" y="238"/>
                    <a:pt x="182" y="238"/>
                  </a:cubicBezTo>
                  <a:cubicBezTo>
                    <a:pt x="182" y="238"/>
                    <a:pt x="182" y="238"/>
                    <a:pt x="182" y="238"/>
                  </a:cubicBezTo>
                  <a:cubicBezTo>
                    <a:pt x="182" y="237"/>
                    <a:pt x="182" y="237"/>
                    <a:pt x="182" y="237"/>
                  </a:cubicBezTo>
                  <a:cubicBezTo>
                    <a:pt x="181" y="237"/>
                    <a:pt x="181" y="237"/>
                    <a:pt x="181" y="237"/>
                  </a:cubicBezTo>
                  <a:cubicBezTo>
                    <a:pt x="180" y="237"/>
                    <a:pt x="180" y="237"/>
                    <a:pt x="180" y="237"/>
                  </a:cubicBezTo>
                  <a:cubicBezTo>
                    <a:pt x="179" y="237"/>
                    <a:pt x="179" y="237"/>
                    <a:pt x="179" y="237"/>
                  </a:cubicBezTo>
                  <a:cubicBezTo>
                    <a:pt x="178" y="237"/>
                    <a:pt x="178" y="237"/>
                    <a:pt x="178" y="237"/>
                  </a:cubicBezTo>
                  <a:cubicBezTo>
                    <a:pt x="177" y="237"/>
                    <a:pt x="177" y="237"/>
                    <a:pt x="177" y="237"/>
                  </a:cubicBezTo>
                  <a:cubicBezTo>
                    <a:pt x="175" y="236"/>
                    <a:pt x="175" y="236"/>
                    <a:pt x="175" y="236"/>
                  </a:cubicBezTo>
                  <a:cubicBezTo>
                    <a:pt x="175" y="237"/>
                    <a:pt x="175" y="237"/>
                    <a:pt x="175" y="237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3" y="237"/>
                    <a:pt x="173" y="237"/>
                    <a:pt x="173" y="237"/>
                  </a:cubicBezTo>
                  <a:cubicBezTo>
                    <a:pt x="173" y="238"/>
                    <a:pt x="173" y="238"/>
                    <a:pt x="173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8"/>
                    <a:pt x="172" y="238"/>
                    <a:pt x="172" y="238"/>
                  </a:cubicBezTo>
                  <a:cubicBezTo>
                    <a:pt x="172" y="239"/>
                    <a:pt x="172" y="239"/>
                    <a:pt x="172" y="239"/>
                  </a:cubicBezTo>
                  <a:cubicBezTo>
                    <a:pt x="172" y="239"/>
                    <a:pt x="172" y="239"/>
                    <a:pt x="172" y="239"/>
                  </a:cubicBezTo>
                  <a:cubicBezTo>
                    <a:pt x="171" y="239"/>
                    <a:pt x="171" y="239"/>
                    <a:pt x="171" y="239"/>
                  </a:cubicBezTo>
                  <a:cubicBezTo>
                    <a:pt x="170" y="239"/>
                    <a:pt x="170" y="239"/>
                    <a:pt x="170" y="239"/>
                  </a:cubicBezTo>
                  <a:cubicBezTo>
                    <a:pt x="170" y="240"/>
                    <a:pt x="170" y="240"/>
                    <a:pt x="170" y="240"/>
                  </a:cubicBezTo>
                  <a:cubicBezTo>
                    <a:pt x="169" y="240"/>
                    <a:pt x="169" y="240"/>
                    <a:pt x="169" y="240"/>
                  </a:cubicBezTo>
                  <a:cubicBezTo>
                    <a:pt x="168" y="240"/>
                    <a:pt x="168" y="240"/>
                    <a:pt x="168" y="240"/>
                  </a:cubicBezTo>
                  <a:cubicBezTo>
                    <a:pt x="168" y="240"/>
                    <a:pt x="168" y="240"/>
                    <a:pt x="168" y="240"/>
                  </a:cubicBezTo>
                  <a:cubicBezTo>
                    <a:pt x="166" y="242"/>
                    <a:pt x="166" y="242"/>
                    <a:pt x="166" y="242"/>
                  </a:cubicBezTo>
                  <a:cubicBezTo>
                    <a:pt x="165" y="242"/>
                    <a:pt x="165" y="242"/>
                    <a:pt x="165" y="242"/>
                  </a:cubicBezTo>
                  <a:cubicBezTo>
                    <a:pt x="164" y="242"/>
                    <a:pt x="164" y="242"/>
                    <a:pt x="164" y="242"/>
                  </a:cubicBezTo>
                  <a:cubicBezTo>
                    <a:pt x="163" y="242"/>
                    <a:pt x="163" y="242"/>
                    <a:pt x="163" y="242"/>
                  </a:cubicBezTo>
                  <a:cubicBezTo>
                    <a:pt x="163" y="242"/>
                    <a:pt x="163" y="242"/>
                    <a:pt x="163" y="242"/>
                  </a:cubicBezTo>
                  <a:cubicBezTo>
                    <a:pt x="162" y="242"/>
                    <a:pt x="162" y="242"/>
                    <a:pt x="162" y="242"/>
                  </a:cubicBezTo>
                  <a:cubicBezTo>
                    <a:pt x="162" y="243"/>
                    <a:pt x="162" y="243"/>
                    <a:pt x="162" y="243"/>
                  </a:cubicBezTo>
                  <a:cubicBezTo>
                    <a:pt x="161" y="243"/>
                    <a:pt x="161" y="243"/>
                    <a:pt x="161" y="243"/>
                  </a:cubicBezTo>
                  <a:cubicBezTo>
                    <a:pt x="161" y="243"/>
                    <a:pt x="161" y="243"/>
                    <a:pt x="161" y="243"/>
                  </a:cubicBezTo>
                  <a:cubicBezTo>
                    <a:pt x="161" y="244"/>
                    <a:pt x="161" y="244"/>
                    <a:pt x="161" y="244"/>
                  </a:cubicBezTo>
                  <a:cubicBezTo>
                    <a:pt x="160" y="244"/>
                    <a:pt x="160" y="244"/>
                    <a:pt x="160" y="244"/>
                  </a:cubicBezTo>
                  <a:cubicBezTo>
                    <a:pt x="160" y="244"/>
                    <a:pt x="160" y="244"/>
                    <a:pt x="160" y="244"/>
                  </a:cubicBezTo>
                  <a:cubicBezTo>
                    <a:pt x="159" y="244"/>
                    <a:pt x="159" y="244"/>
                    <a:pt x="159" y="244"/>
                  </a:cubicBezTo>
                  <a:cubicBezTo>
                    <a:pt x="158" y="244"/>
                    <a:pt x="158" y="244"/>
                    <a:pt x="158" y="244"/>
                  </a:cubicBezTo>
                  <a:cubicBezTo>
                    <a:pt x="157" y="245"/>
                    <a:pt x="157" y="245"/>
                    <a:pt x="157" y="245"/>
                  </a:cubicBezTo>
                  <a:cubicBezTo>
                    <a:pt x="156" y="245"/>
                    <a:pt x="156" y="245"/>
                    <a:pt x="156" y="245"/>
                  </a:cubicBezTo>
                  <a:cubicBezTo>
                    <a:pt x="156" y="246"/>
                    <a:pt x="156" y="246"/>
                    <a:pt x="156" y="246"/>
                  </a:cubicBezTo>
                  <a:cubicBezTo>
                    <a:pt x="155" y="246"/>
                    <a:pt x="155" y="246"/>
                    <a:pt x="155" y="246"/>
                  </a:cubicBezTo>
                  <a:cubicBezTo>
                    <a:pt x="154" y="246"/>
                    <a:pt x="154" y="246"/>
                    <a:pt x="154" y="246"/>
                  </a:cubicBezTo>
                  <a:cubicBezTo>
                    <a:pt x="153" y="246"/>
                    <a:pt x="153" y="246"/>
                    <a:pt x="153" y="246"/>
                  </a:cubicBezTo>
                  <a:cubicBezTo>
                    <a:pt x="151" y="247"/>
                    <a:pt x="151" y="247"/>
                    <a:pt x="151" y="247"/>
                  </a:cubicBezTo>
                  <a:cubicBezTo>
                    <a:pt x="151" y="247"/>
                    <a:pt x="151" y="247"/>
                    <a:pt x="151" y="247"/>
                  </a:cubicBezTo>
                  <a:cubicBezTo>
                    <a:pt x="151" y="248"/>
                    <a:pt x="151" y="248"/>
                    <a:pt x="151" y="248"/>
                  </a:cubicBezTo>
                  <a:cubicBezTo>
                    <a:pt x="150" y="247"/>
                    <a:pt x="150" y="247"/>
                    <a:pt x="150" y="247"/>
                  </a:cubicBezTo>
                  <a:cubicBezTo>
                    <a:pt x="149" y="247"/>
                    <a:pt x="149" y="247"/>
                    <a:pt x="149" y="247"/>
                  </a:cubicBezTo>
                  <a:cubicBezTo>
                    <a:pt x="149" y="247"/>
                    <a:pt x="149" y="247"/>
                    <a:pt x="149" y="247"/>
                  </a:cubicBezTo>
                  <a:cubicBezTo>
                    <a:pt x="149" y="248"/>
                    <a:pt x="149" y="248"/>
                    <a:pt x="149" y="248"/>
                  </a:cubicBezTo>
                  <a:cubicBezTo>
                    <a:pt x="148" y="248"/>
                    <a:pt x="148" y="248"/>
                    <a:pt x="148" y="248"/>
                  </a:cubicBezTo>
                  <a:cubicBezTo>
                    <a:pt x="147" y="248"/>
                    <a:pt x="147" y="248"/>
                    <a:pt x="147" y="248"/>
                  </a:cubicBezTo>
                  <a:cubicBezTo>
                    <a:pt x="146" y="248"/>
                    <a:pt x="146" y="248"/>
                    <a:pt x="146" y="248"/>
                  </a:cubicBezTo>
                  <a:cubicBezTo>
                    <a:pt x="146" y="247"/>
                    <a:pt x="146" y="247"/>
                    <a:pt x="146" y="247"/>
                  </a:cubicBezTo>
                  <a:cubicBezTo>
                    <a:pt x="145" y="247"/>
                    <a:pt x="145" y="247"/>
                    <a:pt x="145" y="247"/>
                  </a:cubicBezTo>
                  <a:cubicBezTo>
                    <a:pt x="145" y="248"/>
                    <a:pt x="145" y="248"/>
                    <a:pt x="145" y="248"/>
                  </a:cubicBezTo>
                  <a:cubicBezTo>
                    <a:pt x="144" y="248"/>
                    <a:pt x="144" y="248"/>
                    <a:pt x="144" y="248"/>
                  </a:cubicBezTo>
                  <a:cubicBezTo>
                    <a:pt x="144" y="248"/>
                    <a:pt x="144" y="248"/>
                    <a:pt x="144" y="248"/>
                  </a:cubicBezTo>
                  <a:cubicBezTo>
                    <a:pt x="144" y="249"/>
                    <a:pt x="144" y="249"/>
                    <a:pt x="144" y="249"/>
                  </a:cubicBezTo>
                  <a:cubicBezTo>
                    <a:pt x="144" y="250"/>
                    <a:pt x="144" y="250"/>
                    <a:pt x="144" y="250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6" y="251"/>
                    <a:pt x="146" y="251"/>
                    <a:pt x="146" y="251"/>
                  </a:cubicBezTo>
                  <a:cubicBezTo>
                    <a:pt x="145" y="251"/>
                    <a:pt x="145" y="251"/>
                    <a:pt x="145" y="251"/>
                  </a:cubicBezTo>
                  <a:cubicBezTo>
                    <a:pt x="144" y="251"/>
                    <a:pt x="144" y="251"/>
                    <a:pt x="144" y="251"/>
                  </a:cubicBezTo>
                  <a:cubicBezTo>
                    <a:pt x="145" y="251"/>
                    <a:pt x="145" y="251"/>
                    <a:pt x="145" y="251"/>
                  </a:cubicBezTo>
                  <a:cubicBezTo>
                    <a:pt x="146" y="251"/>
                    <a:pt x="146" y="251"/>
                    <a:pt x="146" y="251"/>
                  </a:cubicBezTo>
                  <a:cubicBezTo>
                    <a:pt x="147" y="252"/>
                    <a:pt x="147" y="252"/>
                    <a:pt x="147" y="252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1"/>
                    <a:pt x="148" y="251"/>
                    <a:pt x="148" y="251"/>
                  </a:cubicBezTo>
                  <a:cubicBezTo>
                    <a:pt x="149" y="252"/>
                    <a:pt x="149" y="252"/>
                    <a:pt x="149" y="252"/>
                  </a:cubicBezTo>
                  <a:cubicBezTo>
                    <a:pt x="149" y="252"/>
                    <a:pt x="149" y="252"/>
                    <a:pt x="149" y="252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8" y="253"/>
                    <a:pt x="148" y="253"/>
                    <a:pt x="148" y="253"/>
                  </a:cubicBezTo>
                  <a:cubicBezTo>
                    <a:pt x="146" y="253"/>
                    <a:pt x="146" y="253"/>
                    <a:pt x="146" y="253"/>
                  </a:cubicBezTo>
                  <a:cubicBezTo>
                    <a:pt x="145" y="254"/>
                    <a:pt x="145" y="254"/>
                    <a:pt x="145" y="254"/>
                  </a:cubicBezTo>
                  <a:cubicBezTo>
                    <a:pt x="144" y="255"/>
                    <a:pt x="144" y="255"/>
                    <a:pt x="144" y="255"/>
                  </a:cubicBezTo>
                  <a:cubicBezTo>
                    <a:pt x="144" y="256"/>
                    <a:pt x="144" y="256"/>
                    <a:pt x="144" y="256"/>
                  </a:cubicBezTo>
                  <a:cubicBezTo>
                    <a:pt x="145" y="256"/>
                    <a:pt x="145" y="256"/>
                    <a:pt x="145" y="256"/>
                  </a:cubicBezTo>
                  <a:cubicBezTo>
                    <a:pt x="145" y="257"/>
                    <a:pt x="145" y="257"/>
                    <a:pt x="145" y="257"/>
                  </a:cubicBezTo>
                  <a:cubicBezTo>
                    <a:pt x="145" y="258"/>
                    <a:pt x="145" y="258"/>
                    <a:pt x="145" y="258"/>
                  </a:cubicBezTo>
                  <a:cubicBezTo>
                    <a:pt x="144" y="259"/>
                    <a:pt x="144" y="259"/>
                    <a:pt x="144" y="259"/>
                  </a:cubicBezTo>
                  <a:cubicBezTo>
                    <a:pt x="144" y="259"/>
                    <a:pt x="144" y="259"/>
                    <a:pt x="144" y="259"/>
                  </a:cubicBezTo>
                  <a:cubicBezTo>
                    <a:pt x="143" y="259"/>
                    <a:pt x="143" y="259"/>
                    <a:pt x="143" y="259"/>
                  </a:cubicBezTo>
                  <a:cubicBezTo>
                    <a:pt x="144" y="260"/>
                    <a:pt x="144" y="260"/>
                    <a:pt x="144" y="260"/>
                  </a:cubicBezTo>
                  <a:cubicBezTo>
                    <a:pt x="144" y="260"/>
                    <a:pt x="144" y="260"/>
                    <a:pt x="144" y="260"/>
                  </a:cubicBezTo>
                  <a:cubicBezTo>
                    <a:pt x="145" y="260"/>
                    <a:pt x="145" y="260"/>
                    <a:pt x="145" y="260"/>
                  </a:cubicBezTo>
                  <a:cubicBezTo>
                    <a:pt x="145" y="261"/>
                    <a:pt x="145" y="261"/>
                    <a:pt x="145" y="261"/>
                  </a:cubicBezTo>
                  <a:cubicBezTo>
                    <a:pt x="146" y="261"/>
                    <a:pt x="146" y="261"/>
                    <a:pt x="146" y="261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7" y="262"/>
                    <a:pt x="147" y="262"/>
                    <a:pt x="147" y="262"/>
                  </a:cubicBezTo>
                  <a:cubicBezTo>
                    <a:pt x="149" y="262"/>
                    <a:pt x="149" y="262"/>
                    <a:pt x="149" y="262"/>
                  </a:cubicBezTo>
                  <a:cubicBezTo>
                    <a:pt x="149" y="262"/>
                    <a:pt x="149" y="262"/>
                    <a:pt x="149" y="262"/>
                  </a:cubicBezTo>
                  <a:cubicBezTo>
                    <a:pt x="149" y="266"/>
                    <a:pt x="149" y="266"/>
                    <a:pt x="149" y="266"/>
                  </a:cubicBezTo>
                  <a:cubicBezTo>
                    <a:pt x="149" y="266"/>
                    <a:pt x="149" y="266"/>
                    <a:pt x="149" y="266"/>
                  </a:cubicBezTo>
                  <a:cubicBezTo>
                    <a:pt x="147" y="267"/>
                    <a:pt x="147" y="267"/>
                    <a:pt x="147" y="267"/>
                  </a:cubicBezTo>
                  <a:cubicBezTo>
                    <a:pt x="146" y="267"/>
                    <a:pt x="146" y="267"/>
                    <a:pt x="146" y="267"/>
                  </a:cubicBezTo>
                  <a:cubicBezTo>
                    <a:pt x="145" y="266"/>
                    <a:pt x="145" y="266"/>
                    <a:pt x="145" y="266"/>
                  </a:cubicBezTo>
                  <a:cubicBezTo>
                    <a:pt x="144" y="266"/>
                    <a:pt x="144" y="266"/>
                    <a:pt x="144" y="266"/>
                  </a:cubicBezTo>
                  <a:cubicBezTo>
                    <a:pt x="144" y="267"/>
                    <a:pt x="144" y="267"/>
                    <a:pt x="144" y="267"/>
                  </a:cubicBezTo>
                  <a:cubicBezTo>
                    <a:pt x="144" y="268"/>
                    <a:pt x="144" y="268"/>
                    <a:pt x="144" y="268"/>
                  </a:cubicBezTo>
                  <a:cubicBezTo>
                    <a:pt x="143" y="268"/>
                    <a:pt x="143" y="268"/>
                    <a:pt x="143" y="268"/>
                  </a:cubicBezTo>
                  <a:cubicBezTo>
                    <a:pt x="141" y="267"/>
                    <a:pt x="141" y="267"/>
                    <a:pt x="141" y="267"/>
                  </a:cubicBezTo>
                  <a:cubicBezTo>
                    <a:pt x="140" y="267"/>
                    <a:pt x="140" y="267"/>
                    <a:pt x="140" y="267"/>
                  </a:cubicBezTo>
                  <a:cubicBezTo>
                    <a:pt x="139" y="267"/>
                    <a:pt x="139" y="267"/>
                    <a:pt x="139" y="267"/>
                  </a:cubicBezTo>
                  <a:cubicBezTo>
                    <a:pt x="139" y="267"/>
                    <a:pt x="139" y="267"/>
                    <a:pt x="139" y="267"/>
                  </a:cubicBezTo>
                  <a:cubicBezTo>
                    <a:pt x="138" y="267"/>
                    <a:pt x="138" y="267"/>
                    <a:pt x="138" y="267"/>
                  </a:cubicBezTo>
                  <a:cubicBezTo>
                    <a:pt x="137" y="266"/>
                    <a:pt x="137" y="266"/>
                    <a:pt x="137" y="266"/>
                  </a:cubicBezTo>
                  <a:cubicBezTo>
                    <a:pt x="138" y="266"/>
                    <a:pt x="138" y="266"/>
                    <a:pt x="138" y="266"/>
                  </a:cubicBezTo>
                  <a:cubicBezTo>
                    <a:pt x="138" y="265"/>
                    <a:pt x="138" y="265"/>
                    <a:pt x="138" y="265"/>
                  </a:cubicBezTo>
                  <a:cubicBezTo>
                    <a:pt x="138" y="265"/>
                    <a:pt x="138" y="265"/>
                    <a:pt x="138" y="265"/>
                  </a:cubicBezTo>
                  <a:cubicBezTo>
                    <a:pt x="137" y="264"/>
                    <a:pt x="137" y="264"/>
                    <a:pt x="137" y="264"/>
                  </a:cubicBezTo>
                  <a:cubicBezTo>
                    <a:pt x="136" y="265"/>
                    <a:pt x="136" y="265"/>
                    <a:pt x="136" y="265"/>
                  </a:cubicBezTo>
                  <a:cubicBezTo>
                    <a:pt x="135" y="265"/>
                    <a:pt x="135" y="265"/>
                    <a:pt x="135" y="265"/>
                  </a:cubicBezTo>
                  <a:cubicBezTo>
                    <a:pt x="134" y="265"/>
                    <a:pt x="134" y="265"/>
                    <a:pt x="134" y="265"/>
                  </a:cubicBezTo>
                  <a:cubicBezTo>
                    <a:pt x="135" y="266"/>
                    <a:pt x="135" y="266"/>
                    <a:pt x="135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3" y="266"/>
                    <a:pt x="133" y="266"/>
                    <a:pt x="133" y="266"/>
                  </a:cubicBezTo>
                  <a:cubicBezTo>
                    <a:pt x="132" y="265"/>
                    <a:pt x="132" y="265"/>
                    <a:pt x="132" y="265"/>
                  </a:cubicBezTo>
                  <a:cubicBezTo>
                    <a:pt x="131" y="265"/>
                    <a:pt x="131" y="265"/>
                    <a:pt x="131" y="265"/>
                  </a:cubicBezTo>
                  <a:cubicBezTo>
                    <a:pt x="130" y="265"/>
                    <a:pt x="130" y="265"/>
                    <a:pt x="130" y="265"/>
                  </a:cubicBezTo>
                  <a:cubicBezTo>
                    <a:pt x="130" y="265"/>
                    <a:pt x="130" y="265"/>
                    <a:pt x="130" y="265"/>
                  </a:cubicBezTo>
                  <a:cubicBezTo>
                    <a:pt x="129" y="265"/>
                    <a:pt x="129" y="265"/>
                    <a:pt x="129" y="265"/>
                  </a:cubicBezTo>
                  <a:cubicBezTo>
                    <a:pt x="129" y="266"/>
                    <a:pt x="129" y="266"/>
                    <a:pt x="129" y="266"/>
                  </a:cubicBezTo>
                  <a:cubicBezTo>
                    <a:pt x="128" y="266"/>
                    <a:pt x="128" y="266"/>
                    <a:pt x="128" y="266"/>
                  </a:cubicBezTo>
                  <a:cubicBezTo>
                    <a:pt x="128" y="267"/>
                    <a:pt x="128" y="267"/>
                    <a:pt x="128" y="267"/>
                  </a:cubicBezTo>
                  <a:cubicBezTo>
                    <a:pt x="127" y="268"/>
                    <a:pt x="127" y="268"/>
                    <a:pt x="127" y="268"/>
                  </a:cubicBezTo>
                  <a:cubicBezTo>
                    <a:pt x="126" y="268"/>
                    <a:pt x="126" y="268"/>
                    <a:pt x="126" y="268"/>
                  </a:cubicBezTo>
                  <a:cubicBezTo>
                    <a:pt x="126" y="267"/>
                    <a:pt x="126" y="267"/>
                    <a:pt x="126" y="267"/>
                  </a:cubicBezTo>
                  <a:cubicBezTo>
                    <a:pt x="124" y="267"/>
                    <a:pt x="124" y="267"/>
                    <a:pt x="124" y="267"/>
                  </a:cubicBezTo>
                  <a:cubicBezTo>
                    <a:pt x="124" y="266"/>
                    <a:pt x="124" y="266"/>
                    <a:pt x="124" y="266"/>
                  </a:cubicBezTo>
                  <a:cubicBezTo>
                    <a:pt x="123" y="267"/>
                    <a:pt x="123" y="267"/>
                    <a:pt x="123" y="267"/>
                  </a:cubicBezTo>
                  <a:cubicBezTo>
                    <a:pt x="123" y="268"/>
                    <a:pt x="123" y="268"/>
                    <a:pt x="123" y="268"/>
                  </a:cubicBezTo>
                  <a:cubicBezTo>
                    <a:pt x="122" y="268"/>
                    <a:pt x="122" y="268"/>
                    <a:pt x="122" y="268"/>
                  </a:cubicBezTo>
                  <a:cubicBezTo>
                    <a:pt x="122" y="268"/>
                    <a:pt x="122" y="268"/>
                    <a:pt x="122" y="268"/>
                  </a:cubicBezTo>
                  <a:cubicBezTo>
                    <a:pt x="122" y="267"/>
                    <a:pt x="122" y="267"/>
                    <a:pt x="122" y="267"/>
                  </a:cubicBezTo>
                  <a:cubicBezTo>
                    <a:pt x="121" y="267"/>
                    <a:pt x="121" y="267"/>
                    <a:pt x="121" y="267"/>
                  </a:cubicBezTo>
                  <a:cubicBezTo>
                    <a:pt x="121" y="267"/>
                    <a:pt x="121" y="267"/>
                    <a:pt x="121" y="267"/>
                  </a:cubicBezTo>
                  <a:cubicBezTo>
                    <a:pt x="119" y="266"/>
                    <a:pt x="119" y="266"/>
                    <a:pt x="119" y="266"/>
                  </a:cubicBezTo>
                  <a:cubicBezTo>
                    <a:pt x="119" y="265"/>
                    <a:pt x="119" y="265"/>
                    <a:pt x="119" y="265"/>
                  </a:cubicBezTo>
                  <a:cubicBezTo>
                    <a:pt x="118" y="265"/>
                    <a:pt x="118" y="265"/>
                    <a:pt x="118" y="265"/>
                  </a:cubicBezTo>
                  <a:cubicBezTo>
                    <a:pt x="117" y="264"/>
                    <a:pt x="117" y="264"/>
                    <a:pt x="117" y="264"/>
                  </a:cubicBezTo>
                  <a:cubicBezTo>
                    <a:pt x="116" y="264"/>
                    <a:pt x="116" y="264"/>
                    <a:pt x="116" y="264"/>
                  </a:cubicBezTo>
                  <a:cubicBezTo>
                    <a:pt x="116" y="263"/>
                    <a:pt x="116" y="263"/>
                    <a:pt x="116" y="263"/>
                  </a:cubicBezTo>
                  <a:cubicBezTo>
                    <a:pt x="115" y="263"/>
                    <a:pt x="115" y="263"/>
                    <a:pt x="115" y="263"/>
                  </a:cubicBezTo>
                  <a:cubicBezTo>
                    <a:pt x="113" y="264"/>
                    <a:pt x="113" y="264"/>
                    <a:pt x="113" y="264"/>
                  </a:cubicBezTo>
                  <a:cubicBezTo>
                    <a:pt x="112" y="263"/>
                    <a:pt x="112" y="263"/>
                    <a:pt x="112" y="263"/>
                  </a:cubicBezTo>
                  <a:cubicBezTo>
                    <a:pt x="112" y="262"/>
                    <a:pt x="112" y="262"/>
                    <a:pt x="112" y="262"/>
                  </a:cubicBezTo>
                  <a:cubicBezTo>
                    <a:pt x="111" y="262"/>
                    <a:pt x="111" y="262"/>
                    <a:pt x="111" y="262"/>
                  </a:cubicBezTo>
                  <a:cubicBezTo>
                    <a:pt x="110" y="263"/>
                    <a:pt x="110" y="263"/>
                    <a:pt x="110" y="263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9" y="264"/>
                    <a:pt x="109" y="264"/>
                    <a:pt x="109" y="264"/>
                  </a:cubicBezTo>
                  <a:cubicBezTo>
                    <a:pt x="109" y="263"/>
                    <a:pt x="109" y="263"/>
                    <a:pt x="109" y="263"/>
                  </a:cubicBezTo>
                  <a:cubicBezTo>
                    <a:pt x="108" y="263"/>
                    <a:pt x="108" y="263"/>
                    <a:pt x="108" y="263"/>
                  </a:cubicBezTo>
                  <a:cubicBezTo>
                    <a:pt x="108" y="264"/>
                    <a:pt x="108" y="264"/>
                    <a:pt x="108" y="264"/>
                  </a:cubicBezTo>
                  <a:cubicBezTo>
                    <a:pt x="107" y="265"/>
                    <a:pt x="107" y="265"/>
                    <a:pt x="107" y="265"/>
                  </a:cubicBezTo>
                  <a:cubicBezTo>
                    <a:pt x="107" y="264"/>
                    <a:pt x="107" y="264"/>
                    <a:pt x="107" y="264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07" y="263"/>
                    <a:pt x="107" y="263"/>
                    <a:pt x="107" y="263"/>
                  </a:cubicBezTo>
                  <a:cubicBezTo>
                    <a:pt x="106" y="263"/>
                    <a:pt x="106" y="263"/>
                    <a:pt x="106" y="263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5" y="263"/>
                    <a:pt x="105" y="263"/>
                    <a:pt x="105" y="263"/>
                  </a:cubicBezTo>
                  <a:cubicBezTo>
                    <a:pt x="105" y="264"/>
                    <a:pt x="105" y="264"/>
                    <a:pt x="105" y="264"/>
                  </a:cubicBezTo>
                  <a:cubicBezTo>
                    <a:pt x="104" y="264"/>
                    <a:pt x="104" y="264"/>
                    <a:pt x="104" y="264"/>
                  </a:cubicBezTo>
                  <a:cubicBezTo>
                    <a:pt x="103" y="264"/>
                    <a:pt x="103" y="264"/>
                    <a:pt x="103" y="264"/>
                  </a:cubicBezTo>
                  <a:cubicBezTo>
                    <a:pt x="103" y="265"/>
                    <a:pt x="103" y="265"/>
                    <a:pt x="103" y="265"/>
                  </a:cubicBezTo>
                  <a:cubicBezTo>
                    <a:pt x="102" y="265"/>
                    <a:pt x="102" y="265"/>
                    <a:pt x="102" y="265"/>
                  </a:cubicBezTo>
                  <a:cubicBezTo>
                    <a:pt x="101" y="266"/>
                    <a:pt x="101" y="266"/>
                    <a:pt x="101" y="266"/>
                  </a:cubicBezTo>
                  <a:cubicBezTo>
                    <a:pt x="101" y="267"/>
                    <a:pt x="101" y="267"/>
                    <a:pt x="101" y="267"/>
                  </a:cubicBezTo>
                  <a:cubicBezTo>
                    <a:pt x="101" y="268"/>
                    <a:pt x="101" y="268"/>
                    <a:pt x="101" y="268"/>
                  </a:cubicBezTo>
                  <a:cubicBezTo>
                    <a:pt x="101" y="268"/>
                    <a:pt x="101" y="268"/>
                    <a:pt x="101" y="268"/>
                  </a:cubicBezTo>
                  <a:cubicBezTo>
                    <a:pt x="100" y="268"/>
                    <a:pt x="100" y="268"/>
                    <a:pt x="100" y="268"/>
                  </a:cubicBezTo>
                  <a:cubicBezTo>
                    <a:pt x="98" y="269"/>
                    <a:pt x="98" y="269"/>
                    <a:pt x="98" y="269"/>
                  </a:cubicBezTo>
                  <a:cubicBezTo>
                    <a:pt x="99" y="272"/>
                    <a:pt x="99" y="272"/>
                    <a:pt x="99" y="272"/>
                  </a:cubicBezTo>
                  <a:cubicBezTo>
                    <a:pt x="99" y="272"/>
                    <a:pt x="99" y="272"/>
                    <a:pt x="99" y="272"/>
                  </a:cubicBezTo>
                  <a:cubicBezTo>
                    <a:pt x="99" y="273"/>
                    <a:pt x="99" y="273"/>
                    <a:pt x="99" y="273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6" y="273"/>
                    <a:pt x="96" y="273"/>
                    <a:pt x="96" y="273"/>
                  </a:cubicBezTo>
                  <a:cubicBezTo>
                    <a:pt x="96" y="272"/>
                    <a:pt x="96" y="272"/>
                    <a:pt x="96" y="272"/>
                  </a:cubicBezTo>
                  <a:cubicBezTo>
                    <a:pt x="94" y="270"/>
                    <a:pt x="94" y="270"/>
                    <a:pt x="94" y="270"/>
                  </a:cubicBezTo>
                  <a:cubicBezTo>
                    <a:pt x="93" y="271"/>
                    <a:pt x="93" y="271"/>
                    <a:pt x="93" y="271"/>
                  </a:cubicBezTo>
                  <a:cubicBezTo>
                    <a:pt x="93" y="272"/>
                    <a:pt x="93" y="272"/>
                    <a:pt x="93" y="272"/>
                  </a:cubicBezTo>
                  <a:cubicBezTo>
                    <a:pt x="92" y="273"/>
                    <a:pt x="92" y="273"/>
                    <a:pt x="92" y="273"/>
                  </a:cubicBezTo>
                  <a:cubicBezTo>
                    <a:pt x="91" y="274"/>
                    <a:pt x="91" y="274"/>
                    <a:pt x="91" y="274"/>
                  </a:cubicBezTo>
                  <a:cubicBezTo>
                    <a:pt x="91" y="276"/>
                    <a:pt x="91" y="276"/>
                    <a:pt x="91" y="276"/>
                  </a:cubicBezTo>
                  <a:cubicBezTo>
                    <a:pt x="92" y="276"/>
                    <a:pt x="92" y="276"/>
                    <a:pt x="92" y="276"/>
                  </a:cubicBezTo>
                  <a:cubicBezTo>
                    <a:pt x="91" y="279"/>
                    <a:pt x="91" y="279"/>
                    <a:pt x="91" y="279"/>
                  </a:cubicBezTo>
                  <a:cubicBezTo>
                    <a:pt x="91" y="280"/>
                    <a:pt x="91" y="280"/>
                    <a:pt x="91" y="280"/>
                  </a:cubicBezTo>
                  <a:cubicBezTo>
                    <a:pt x="93" y="281"/>
                    <a:pt x="93" y="281"/>
                    <a:pt x="93" y="281"/>
                  </a:cubicBezTo>
                  <a:cubicBezTo>
                    <a:pt x="93" y="282"/>
                    <a:pt x="93" y="282"/>
                    <a:pt x="93" y="282"/>
                  </a:cubicBezTo>
                  <a:cubicBezTo>
                    <a:pt x="93" y="282"/>
                    <a:pt x="93" y="282"/>
                    <a:pt x="93" y="282"/>
                  </a:cubicBezTo>
                  <a:cubicBezTo>
                    <a:pt x="95" y="284"/>
                    <a:pt x="95" y="284"/>
                    <a:pt x="95" y="284"/>
                  </a:cubicBezTo>
                  <a:cubicBezTo>
                    <a:pt x="95" y="283"/>
                    <a:pt x="95" y="283"/>
                    <a:pt x="95" y="283"/>
                  </a:cubicBezTo>
                  <a:cubicBezTo>
                    <a:pt x="98" y="284"/>
                    <a:pt x="98" y="284"/>
                    <a:pt x="98" y="284"/>
                  </a:cubicBezTo>
                  <a:cubicBezTo>
                    <a:pt x="100" y="285"/>
                    <a:pt x="100" y="285"/>
                    <a:pt x="100" y="285"/>
                  </a:cubicBezTo>
                  <a:cubicBezTo>
                    <a:pt x="102" y="288"/>
                    <a:pt x="102" y="288"/>
                    <a:pt x="102" y="288"/>
                  </a:cubicBezTo>
                  <a:cubicBezTo>
                    <a:pt x="100" y="288"/>
                    <a:pt x="100" y="288"/>
                    <a:pt x="100" y="288"/>
                  </a:cubicBezTo>
                  <a:cubicBezTo>
                    <a:pt x="100" y="289"/>
                    <a:pt x="100" y="289"/>
                    <a:pt x="100" y="289"/>
                  </a:cubicBezTo>
                  <a:cubicBezTo>
                    <a:pt x="101" y="290"/>
                    <a:pt x="101" y="290"/>
                    <a:pt x="101" y="290"/>
                  </a:cubicBezTo>
                  <a:cubicBezTo>
                    <a:pt x="103" y="289"/>
                    <a:pt x="103" y="289"/>
                    <a:pt x="103" y="289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0"/>
                    <a:pt x="104" y="290"/>
                    <a:pt x="104" y="290"/>
                  </a:cubicBezTo>
                  <a:cubicBezTo>
                    <a:pt x="104" y="291"/>
                    <a:pt x="104" y="291"/>
                    <a:pt x="104" y="291"/>
                  </a:cubicBezTo>
                  <a:cubicBezTo>
                    <a:pt x="103" y="291"/>
                    <a:pt x="103" y="291"/>
                    <a:pt x="103" y="291"/>
                  </a:cubicBezTo>
                  <a:cubicBezTo>
                    <a:pt x="103" y="291"/>
                    <a:pt x="103" y="291"/>
                    <a:pt x="103" y="291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3" y="292"/>
                    <a:pt x="103" y="292"/>
                    <a:pt x="103" y="292"/>
                  </a:cubicBezTo>
                  <a:cubicBezTo>
                    <a:pt x="102" y="292"/>
                    <a:pt x="102" y="292"/>
                    <a:pt x="102" y="292"/>
                  </a:cubicBezTo>
                  <a:cubicBezTo>
                    <a:pt x="101" y="292"/>
                    <a:pt x="101" y="292"/>
                    <a:pt x="101" y="292"/>
                  </a:cubicBezTo>
                  <a:cubicBezTo>
                    <a:pt x="101" y="292"/>
                    <a:pt x="101" y="292"/>
                    <a:pt x="101" y="292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4"/>
                    <a:pt x="102" y="294"/>
                    <a:pt x="102" y="294"/>
                  </a:cubicBezTo>
                  <a:cubicBezTo>
                    <a:pt x="102" y="293"/>
                    <a:pt x="102" y="293"/>
                    <a:pt x="102" y="293"/>
                  </a:cubicBezTo>
                  <a:cubicBezTo>
                    <a:pt x="102" y="293"/>
                    <a:pt x="101" y="293"/>
                    <a:pt x="101" y="293"/>
                  </a:cubicBezTo>
                  <a:cubicBezTo>
                    <a:pt x="101" y="293"/>
                    <a:pt x="100" y="293"/>
                    <a:pt x="100" y="293"/>
                  </a:cubicBezTo>
                  <a:cubicBezTo>
                    <a:pt x="100" y="293"/>
                    <a:pt x="100" y="293"/>
                    <a:pt x="100" y="293"/>
                  </a:cubicBezTo>
                  <a:cubicBezTo>
                    <a:pt x="101" y="293"/>
                    <a:pt x="101" y="293"/>
                    <a:pt x="101" y="293"/>
                  </a:cubicBezTo>
                  <a:cubicBezTo>
                    <a:pt x="101" y="294"/>
                    <a:pt x="101" y="294"/>
                    <a:pt x="101" y="294"/>
                  </a:cubicBezTo>
                  <a:cubicBezTo>
                    <a:pt x="100" y="294"/>
                    <a:pt x="100" y="294"/>
                    <a:pt x="100" y="294"/>
                  </a:cubicBezTo>
                  <a:cubicBezTo>
                    <a:pt x="100" y="294"/>
                    <a:pt x="100" y="294"/>
                    <a:pt x="100" y="294"/>
                  </a:cubicBezTo>
                  <a:cubicBezTo>
                    <a:pt x="99" y="295"/>
                    <a:pt x="99" y="295"/>
                    <a:pt x="99" y="295"/>
                  </a:cubicBezTo>
                  <a:cubicBezTo>
                    <a:pt x="99" y="294"/>
                    <a:pt x="99" y="294"/>
                    <a:pt x="99" y="294"/>
                  </a:cubicBezTo>
                  <a:cubicBezTo>
                    <a:pt x="99" y="295"/>
                    <a:pt x="99" y="295"/>
                    <a:pt x="99" y="295"/>
                  </a:cubicBezTo>
                  <a:cubicBezTo>
                    <a:pt x="98" y="295"/>
                    <a:pt x="98" y="295"/>
                    <a:pt x="98" y="295"/>
                  </a:cubicBezTo>
                  <a:cubicBezTo>
                    <a:pt x="98" y="295"/>
                    <a:pt x="98" y="295"/>
                    <a:pt x="98" y="295"/>
                  </a:cubicBezTo>
                  <a:cubicBezTo>
                    <a:pt x="97" y="294"/>
                    <a:pt x="97" y="294"/>
                    <a:pt x="97" y="294"/>
                  </a:cubicBezTo>
                  <a:cubicBezTo>
                    <a:pt x="97" y="295"/>
                    <a:pt x="97" y="295"/>
                    <a:pt x="97" y="295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6" y="297"/>
                    <a:pt x="96" y="297"/>
                    <a:pt x="96" y="297"/>
                  </a:cubicBezTo>
                  <a:cubicBezTo>
                    <a:pt x="96" y="298"/>
                    <a:pt x="96" y="298"/>
                    <a:pt x="96" y="298"/>
                  </a:cubicBezTo>
                  <a:cubicBezTo>
                    <a:pt x="96" y="298"/>
                    <a:pt x="96" y="298"/>
                    <a:pt x="96" y="298"/>
                  </a:cubicBezTo>
                  <a:cubicBezTo>
                    <a:pt x="96" y="300"/>
                    <a:pt x="96" y="300"/>
                    <a:pt x="96" y="300"/>
                  </a:cubicBezTo>
                  <a:cubicBezTo>
                    <a:pt x="95" y="300"/>
                    <a:pt x="95" y="300"/>
                    <a:pt x="95" y="300"/>
                  </a:cubicBezTo>
                  <a:cubicBezTo>
                    <a:pt x="95" y="301"/>
                    <a:pt x="95" y="301"/>
                    <a:pt x="95" y="301"/>
                  </a:cubicBezTo>
                  <a:cubicBezTo>
                    <a:pt x="95" y="302"/>
                    <a:pt x="95" y="302"/>
                    <a:pt x="95" y="302"/>
                  </a:cubicBezTo>
                  <a:cubicBezTo>
                    <a:pt x="96" y="302"/>
                    <a:pt x="96" y="302"/>
                    <a:pt x="96" y="302"/>
                  </a:cubicBezTo>
                  <a:cubicBezTo>
                    <a:pt x="97" y="302"/>
                    <a:pt x="97" y="302"/>
                    <a:pt x="97" y="302"/>
                  </a:cubicBezTo>
                  <a:cubicBezTo>
                    <a:pt x="97" y="303"/>
                    <a:pt x="97" y="303"/>
                    <a:pt x="97" y="303"/>
                  </a:cubicBezTo>
                  <a:cubicBezTo>
                    <a:pt x="98" y="303"/>
                    <a:pt x="98" y="303"/>
                    <a:pt x="98" y="303"/>
                  </a:cubicBezTo>
                  <a:cubicBezTo>
                    <a:pt x="98" y="304"/>
                    <a:pt x="98" y="304"/>
                    <a:pt x="98" y="304"/>
                  </a:cubicBezTo>
                  <a:cubicBezTo>
                    <a:pt x="99" y="305"/>
                    <a:pt x="99" y="305"/>
                    <a:pt x="99" y="305"/>
                  </a:cubicBezTo>
                  <a:cubicBezTo>
                    <a:pt x="99" y="304"/>
                    <a:pt x="99" y="304"/>
                    <a:pt x="99" y="304"/>
                  </a:cubicBezTo>
                  <a:cubicBezTo>
                    <a:pt x="100" y="304"/>
                    <a:pt x="100" y="304"/>
                    <a:pt x="100" y="304"/>
                  </a:cubicBezTo>
                  <a:cubicBezTo>
                    <a:pt x="100" y="305"/>
                    <a:pt x="100" y="305"/>
                    <a:pt x="100" y="305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99" y="306"/>
                    <a:pt x="99" y="306"/>
                    <a:pt x="99" y="306"/>
                  </a:cubicBezTo>
                  <a:cubicBezTo>
                    <a:pt x="100" y="307"/>
                    <a:pt x="100" y="307"/>
                    <a:pt x="100" y="307"/>
                  </a:cubicBezTo>
                  <a:cubicBezTo>
                    <a:pt x="100" y="307"/>
                    <a:pt x="100" y="307"/>
                    <a:pt x="100" y="307"/>
                  </a:cubicBezTo>
                  <a:cubicBezTo>
                    <a:pt x="100" y="308"/>
                    <a:pt x="100" y="308"/>
                    <a:pt x="100" y="308"/>
                  </a:cubicBezTo>
                  <a:cubicBezTo>
                    <a:pt x="101" y="309"/>
                    <a:pt x="101" y="309"/>
                    <a:pt x="101" y="309"/>
                  </a:cubicBezTo>
                  <a:cubicBezTo>
                    <a:pt x="101" y="310"/>
                    <a:pt x="101" y="310"/>
                    <a:pt x="101" y="310"/>
                  </a:cubicBezTo>
                  <a:cubicBezTo>
                    <a:pt x="103" y="312"/>
                    <a:pt x="103" y="312"/>
                    <a:pt x="103" y="312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5" y="314"/>
                    <a:pt x="105" y="314"/>
                    <a:pt x="105" y="314"/>
                  </a:cubicBezTo>
                  <a:cubicBezTo>
                    <a:pt x="104" y="316"/>
                    <a:pt x="104" y="316"/>
                    <a:pt x="104" y="316"/>
                  </a:cubicBezTo>
                  <a:cubicBezTo>
                    <a:pt x="102" y="316"/>
                    <a:pt x="102" y="316"/>
                    <a:pt x="102" y="316"/>
                  </a:cubicBezTo>
                  <a:cubicBezTo>
                    <a:pt x="102" y="317"/>
                    <a:pt x="102" y="317"/>
                    <a:pt x="102" y="317"/>
                  </a:cubicBezTo>
                  <a:cubicBezTo>
                    <a:pt x="100" y="317"/>
                    <a:pt x="100" y="317"/>
                    <a:pt x="100" y="317"/>
                  </a:cubicBezTo>
                  <a:cubicBezTo>
                    <a:pt x="99" y="316"/>
                    <a:pt x="99" y="316"/>
                    <a:pt x="99" y="316"/>
                  </a:cubicBezTo>
                  <a:cubicBezTo>
                    <a:pt x="97" y="315"/>
                    <a:pt x="97" y="315"/>
                    <a:pt x="97" y="315"/>
                  </a:cubicBezTo>
                  <a:cubicBezTo>
                    <a:pt x="96" y="314"/>
                    <a:pt x="96" y="314"/>
                    <a:pt x="96" y="314"/>
                  </a:cubicBezTo>
                  <a:cubicBezTo>
                    <a:pt x="96" y="316"/>
                    <a:pt x="96" y="316"/>
                    <a:pt x="96" y="316"/>
                  </a:cubicBezTo>
                  <a:cubicBezTo>
                    <a:pt x="97" y="316"/>
                    <a:pt x="97" y="316"/>
                    <a:pt x="97" y="316"/>
                  </a:cubicBezTo>
                  <a:cubicBezTo>
                    <a:pt x="97" y="317"/>
                    <a:pt x="97" y="317"/>
                    <a:pt x="97" y="317"/>
                  </a:cubicBezTo>
                  <a:cubicBezTo>
                    <a:pt x="97" y="319"/>
                    <a:pt x="97" y="319"/>
                    <a:pt x="97" y="319"/>
                  </a:cubicBezTo>
                  <a:cubicBezTo>
                    <a:pt x="96" y="318"/>
                    <a:pt x="96" y="318"/>
                    <a:pt x="96" y="318"/>
                  </a:cubicBezTo>
                  <a:cubicBezTo>
                    <a:pt x="94" y="318"/>
                    <a:pt x="94" y="318"/>
                    <a:pt x="94" y="318"/>
                  </a:cubicBezTo>
                  <a:cubicBezTo>
                    <a:pt x="91" y="317"/>
                    <a:pt x="91" y="317"/>
                    <a:pt x="91" y="317"/>
                  </a:cubicBezTo>
                  <a:cubicBezTo>
                    <a:pt x="90" y="317"/>
                    <a:pt x="90" y="317"/>
                    <a:pt x="90" y="317"/>
                  </a:cubicBezTo>
                  <a:cubicBezTo>
                    <a:pt x="90" y="318"/>
                    <a:pt x="90" y="318"/>
                    <a:pt x="90" y="318"/>
                  </a:cubicBezTo>
                  <a:cubicBezTo>
                    <a:pt x="91" y="319"/>
                    <a:pt x="91" y="319"/>
                    <a:pt x="91" y="319"/>
                  </a:cubicBezTo>
                  <a:cubicBezTo>
                    <a:pt x="90" y="318"/>
                    <a:pt x="90" y="318"/>
                    <a:pt x="90" y="318"/>
                  </a:cubicBezTo>
                  <a:cubicBezTo>
                    <a:pt x="87" y="318"/>
                    <a:pt x="87" y="318"/>
                    <a:pt x="87" y="318"/>
                  </a:cubicBezTo>
                  <a:cubicBezTo>
                    <a:pt x="86" y="318"/>
                    <a:pt x="86" y="318"/>
                    <a:pt x="86" y="318"/>
                  </a:cubicBezTo>
                  <a:cubicBezTo>
                    <a:pt x="84" y="318"/>
                    <a:pt x="84" y="318"/>
                    <a:pt x="84" y="318"/>
                  </a:cubicBezTo>
                  <a:cubicBezTo>
                    <a:pt x="83" y="318"/>
                    <a:pt x="83" y="318"/>
                    <a:pt x="83" y="318"/>
                  </a:cubicBezTo>
                  <a:cubicBezTo>
                    <a:pt x="83" y="318"/>
                    <a:pt x="83" y="318"/>
                    <a:pt x="83" y="318"/>
                  </a:cubicBezTo>
                  <a:cubicBezTo>
                    <a:pt x="82" y="318"/>
                    <a:pt x="82" y="318"/>
                    <a:pt x="82" y="318"/>
                  </a:cubicBezTo>
                  <a:cubicBezTo>
                    <a:pt x="80" y="317"/>
                    <a:pt x="80" y="317"/>
                    <a:pt x="80" y="317"/>
                  </a:cubicBezTo>
                  <a:cubicBezTo>
                    <a:pt x="80" y="317"/>
                    <a:pt x="80" y="317"/>
                    <a:pt x="80" y="317"/>
                  </a:cubicBezTo>
                  <a:cubicBezTo>
                    <a:pt x="79" y="317"/>
                    <a:pt x="79" y="317"/>
                    <a:pt x="79" y="317"/>
                  </a:cubicBezTo>
                  <a:cubicBezTo>
                    <a:pt x="78" y="317"/>
                    <a:pt x="78" y="317"/>
                    <a:pt x="78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7" y="317"/>
                    <a:pt x="77" y="317"/>
                    <a:pt x="77" y="317"/>
                  </a:cubicBezTo>
                  <a:cubicBezTo>
                    <a:pt x="76" y="317"/>
                    <a:pt x="76" y="317"/>
                    <a:pt x="76" y="317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6"/>
                    <a:pt x="76" y="316"/>
                    <a:pt x="76" y="316"/>
                  </a:cubicBezTo>
                  <a:cubicBezTo>
                    <a:pt x="76" y="315"/>
                    <a:pt x="76" y="315"/>
                    <a:pt x="76" y="315"/>
                  </a:cubicBezTo>
                  <a:cubicBezTo>
                    <a:pt x="75" y="314"/>
                    <a:pt x="75" y="314"/>
                    <a:pt x="75" y="314"/>
                  </a:cubicBezTo>
                  <a:cubicBezTo>
                    <a:pt x="75" y="312"/>
                    <a:pt x="75" y="312"/>
                    <a:pt x="75" y="312"/>
                  </a:cubicBezTo>
                  <a:cubicBezTo>
                    <a:pt x="74" y="312"/>
                    <a:pt x="74" y="312"/>
                    <a:pt x="74" y="312"/>
                  </a:cubicBezTo>
                  <a:cubicBezTo>
                    <a:pt x="73" y="310"/>
                    <a:pt x="73" y="310"/>
                    <a:pt x="73" y="310"/>
                  </a:cubicBezTo>
                  <a:cubicBezTo>
                    <a:pt x="72" y="310"/>
                    <a:pt x="72" y="310"/>
                    <a:pt x="72" y="310"/>
                  </a:cubicBezTo>
                  <a:cubicBezTo>
                    <a:pt x="72" y="310"/>
                    <a:pt x="72" y="310"/>
                    <a:pt x="72" y="310"/>
                  </a:cubicBezTo>
                  <a:cubicBezTo>
                    <a:pt x="71" y="309"/>
                    <a:pt x="71" y="309"/>
                    <a:pt x="71" y="309"/>
                  </a:cubicBezTo>
                  <a:cubicBezTo>
                    <a:pt x="71" y="309"/>
                    <a:pt x="71" y="309"/>
                    <a:pt x="71" y="309"/>
                  </a:cubicBezTo>
                  <a:cubicBezTo>
                    <a:pt x="70" y="309"/>
                    <a:pt x="70" y="309"/>
                    <a:pt x="70" y="309"/>
                  </a:cubicBezTo>
                  <a:cubicBezTo>
                    <a:pt x="69" y="309"/>
                    <a:pt x="69" y="309"/>
                    <a:pt x="69" y="309"/>
                  </a:cubicBezTo>
                  <a:cubicBezTo>
                    <a:pt x="69" y="308"/>
                    <a:pt x="69" y="308"/>
                    <a:pt x="69" y="308"/>
                  </a:cubicBezTo>
                  <a:cubicBezTo>
                    <a:pt x="68" y="308"/>
                    <a:pt x="68" y="308"/>
                    <a:pt x="68" y="308"/>
                  </a:cubicBezTo>
                  <a:cubicBezTo>
                    <a:pt x="67" y="307"/>
                    <a:pt x="67" y="307"/>
                    <a:pt x="67" y="307"/>
                  </a:cubicBezTo>
                  <a:cubicBezTo>
                    <a:pt x="67" y="307"/>
                    <a:pt x="67" y="307"/>
                    <a:pt x="67" y="307"/>
                  </a:cubicBezTo>
                  <a:cubicBezTo>
                    <a:pt x="66" y="307"/>
                    <a:pt x="66" y="307"/>
                    <a:pt x="66" y="307"/>
                  </a:cubicBezTo>
                  <a:cubicBezTo>
                    <a:pt x="66" y="306"/>
                    <a:pt x="66" y="306"/>
                    <a:pt x="66" y="30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5" y="306"/>
                    <a:pt x="65" y="306"/>
                    <a:pt x="65" y="306"/>
                  </a:cubicBezTo>
                  <a:cubicBezTo>
                    <a:pt x="64" y="305"/>
                    <a:pt x="64" y="305"/>
                    <a:pt x="64" y="305"/>
                  </a:cubicBezTo>
                  <a:cubicBezTo>
                    <a:pt x="61" y="303"/>
                    <a:pt x="61" y="303"/>
                    <a:pt x="61" y="303"/>
                  </a:cubicBezTo>
                  <a:cubicBezTo>
                    <a:pt x="60" y="302"/>
                    <a:pt x="60" y="302"/>
                    <a:pt x="60" y="302"/>
                  </a:cubicBezTo>
                  <a:cubicBezTo>
                    <a:pt x="58" y="301"/>
                    <a:pt x="58" y="301"/>
                    <a:pt x="58" y="301"/>
                  </a:cubicBezTo>
                  <a:cubicBezTo>
                    <a:pt x="57" y="302"/>
                    <a:pt x="57" y="302"/>
                    <a:pt x="57" y="302"/>
                  </a:cubicBezTo>
                  <a:cubicBezTo>
                    <a:pt x="56" y="301"/>
                    <a:pt x="56" y="301"/>
                    <a:pt x="56" y="301"/>
                  </a:cubicBezTo>
                  <a:cubicBezTo>
                    <a:pt x="56" y="300"/>
                    <a:pt x="56" y="300"/>
                    <a:pt x="56" y="300"/>
                  </a:cubicBezTo>
                  <a:cubicBezTo>
                    <a:pt x="54" y="299"/>
                    <a:pt x="54" y="299"/>
                    <a:pt x="54" y="299"/>
                  </a:cubicBezTo>
                  <a:cubicBezTo>
                    <a:pt x="54" y="299"/>
                    <a:pt x="54" y="299"/>
                    <a:pt x="54" y="299"/>
                  </a:cubicBezTo>
                  <a:cubicBezTo>
                    <a:pt x="53" y="299"/>
                    <a:pt x="53" y="299"/>
                    <a:pt x="53" y="299"/>
                  </a:cubicBezTo>
                  <a:cubicBezTo>
                    <a:pt x="53" y="299"/>
                    <a:pt x="53" y="299"/>
                    <a:pt x="53" y="299"/>
                  </a:cubicBezTo>
                  <a:cubicBezTo>
                    <a:pt x="54" y="298"/>
                    <a:pt x="54" y="298"/>
                    <a:pt x="54" y="298"/>
                  </a:cubicBezTo>
                  <a:cubicBezTo>
                    <a:pt x="54" y="298"/>
                    <a:pt x="54" y="298"/>
                    <a:pt x="54" y="298"/>
                  </a:cubicBezTo>
                  <a:cubicBezTo>
                    <a:pt x="54" y="297"/>
                    <a:pt x="54" y="297"/>
                    <a:pt x="54" y="297"/>
                  </a:cubicBezTo>
                  <a:cubicBezTo>
                    <a:pt x="55" y="298"/>
                    <a:pt x="55" y="298"/>
                    <a:pt x="55" y="298"/>
                  </a:cubicBezTo>
                  <a:cubicBezTo>
                    <a:pt x="55" y="298"/>
                    <a:pt x="55" y="298"/>
                    <a:pt x="55" y="298"/>
                  </a:cubicBezTo>
                  <a:cubicBezTo>
                    <a:pt x="56" y="298"/>
                    <a:pt x="56" y="298"/>
                    <a:pt x="56" y="298"/>
                  </a:cubicBezTo>
                  <a:cubicBezTo>
                    <a:pt x="57" y="298"/>
                    <a:pt x="57" y="298"/>
                    <a:pt x="57" y="298"/>
                  </a:cubicBezTo>
                  <a:cubicBezTo>
                    <a:pt x="57" y="297"/>
                    <a:pt x="57" y="297"/>
                    <a:pt x="57" y="297"/>
                  </a:cubicBezTo>
                  <a:cubicBezTo>
                    <a:pt x="56" y="297"/>
                    <a:pt x="56" y="297"/>
                    <a:pt x="56" y="297"/>
                  </a:cubicBezTo>
                  <a:cubicBezTo>
                    <a:pt x="56" y="296"/>
                    <a:pt x="56" y="296"/>
                    <a:pt x="56" y="296"/>
                  </a:cubicBezTo>
                  <a:cubicBezTo>
                    <a:pt x="57" y="295"/>
                    <a:pt x="57" y="295"/>
                    <a:pt x="57" y="295"/>
                  </a:cubicBezTo>
                  <a:cubicBezTo>
                    <a:pt x="57" y="295"/>
                    <a:pt x="57" y="295"/>
                    <a:pt x="57" y="295"/>
                  </a:cubicBezTo>
                  <a:cubicBezTo>
                    <a:pt x="58" y="294"/>
                    <a:pt x="58" y="294"/>
                    <a:pt x="58" y="294"/>
                  </a:cubicBezTo>
                  <a:cubicBezTo>
                    <a:pt x="58" y="294"/>
                    <a:pt x="58" y="294"/>
                    <a:pt x="58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8" y="293"/>
                    <a:pt x="58" y="293"/>
                    <a:pt x="58" y="293"/>
                  </a:cubicBezTo>
                  <a:cubicBezTo>
                    <a:pt x="57" y="293"/>
                    <a:pt x="57" y="293"/>
                    <a:pt x="57" y="293"/>
                  </a:cubicBezTo>
                  <a:cubicBezTo>
                    <a:pt x="56" y="291"/>
                    <a:pt x="56" y="291"/>
                    <a:pt x="56" y="291"/>
                  </a:cubicBezTo>
                  <a:cubicBezTo>
                    <a:pt x="58" y="291"/>
                    <a:pt x="58" y="291"/>
                    <a:pt x="58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9" y="291"/>
                    <a:pt x="59" y="291"/>
                    <a:pt x="59" y="291"/>
                  </a:cubicBezTo>
                  <a:cubicBezTo>
                    <a:pt x="58" y="291"/>
                    <a:pt x="58" y="291"/>
                    <a:pt x="58" y="291"/>
                  </a:cubicBezTo>
                  <a:cubicBezTo>
                    <a:pt x="59" y="290"/>
                    <a:pt x="59" y="290"/>
                    <a:pt x="59" y="290"/>
                  </a:cubicBezTo>
                  <a:cubicBezTo>
                    <a:pt x="62" y="289"/>
                    <a:pt x="62" y="289"/>
                    <a:pt x="62" y="289"/>
                  </a:cubicBezTo>
                  <a:cubicBezTo>
                    <a:pt x="62" y="288"/>
                    <a:pt x="62" y="288"/>
                    <a:pt x="62" y="288"/>
                  </a:cubicBezTo>
                  <a:cubicBezTo>
                    <a:pt x="62" y="288"/>
                    <a:pt x="62" y="288"/>
                    <a:pt x="62" y="288"/>
                  </a:cubicBezTo>
                  <a:cubicBezTo>
                    <a:pt x="61" y="288"/>
                    <a:pt x="61" y="288"/>
                    <a:pt x="61" y="288"/>
                  </a:cubicBezTo>
                  <a:cubicBezTo>
                    <a:pt x="60" y="288"/>
                    <a:pt x="60" y="288"/>
                    <a:pt x="60" y="288"/>
                  </a:cubicBezTo>
                  <a:cubicBezTo>
                    <a:pt x="59" y="288"/>
                    <a:pt x="59" y="288"/>
                    <a:pt x="59" y="288"/>
                  </a:cubicBezTo>
                  <a:cubicBezTo>
                    <a:pt x="58" y="288"/>
                    <a:pt x="58" y="288"/>
                    <a:pt x="58" y="288"/>
                  </a:cubicBezTo>
                  <a:cubicBezTo>
                    <a:pt x="58" y="288"/>
                    <a:pt x="58" y="288"/>
                    <a:pt x="58" y="288"/>
                  </a:cubicBezTo>
                  <a:cubicBezTo>
                    <a:pt x="59" y="287"/>
                    <a:pt x="59" y="287"/>
                    <a:pt x="59" y="287"/>
                  </a:cubicBezTo>
                  <a:cubicBezTo>
                    <a:pt x="59" y="286"/>
                    <a:pt x="59" y="286"/>
                    <a:pt x="59" y="286"/>
                  </a:cubicBezTo>
                  <a:cubicBezTo>
                    <a:pt x="60" y="285"/>
                    <a:pt x="60" y="285"/>
                    <a:pt x="60" y="285"/>
                  </a:cubicBezTo>
                  <a:cubicBezTo>
                    <a:pt x="62" y="285"/>
                    <a:pt x="62" y="285"/>
                    <a:pt x="62" y="285"/>
                  </a:cubicBezTo>
                  <a:cubicBezTo>
                    <a:pt x="63" y="284"/>
                    <a:pt x="63" y="284"/>
                    <a:pt x="63" y="284"/>
                  </a:cubicBezTo>
                  <a:cubicBezTo>
                    <a:pt x="63" y="283"/>
                    <a:pt x="63" y="283"/>
                    <a:pt x="63" y="283"/>
                  </a:cubicBezTo>
                  <a:cubicBezTo>
                    <a:pt x="64" y="282"/>
                    <a:pt x="64" y="282"/>
                    <a:pt x="64" y="282"/>
                  </a:cubicBezTo>
                  <a:cubicBezTo>
                    <a:pt x="63" y="281"/>
                    <a:pt x="63" y="281"/>
                    <a:pt x="63" y="281"/>
                  </a:cubicBezTo>
                  <a:cubicBezTo>
                    <a:pt x="62" y="280"/>
                    <a:pt x="62" y="280"/>
                    <a:pt x="62" y="280"/>
                  </a:cubicBezTo>
                  <a:cubicBezTo>
                    <a:pt x="62" y="278"/>
                    <a:pt x="62" y="278"/>
                    <a:pt x="62" y="278"/>
                  </a:cubicBezTo>
                  <a:cubicBezTo>
                    <a:pt x="63" y="278"/>
                    <a:pt x="63" y="278"/>
                    <a:pt x="63" y="278"/>
                  </a:cubicBezTo>
                  <a:cubicBezTo>
                    <a:pt x="64" y="277"/>
                    <a:pt x="64" y="277"/>
                    <a:pt x="64" y="277"/>
                  </a:cubicBezTo>
                  <a:cubicBezTo>
                    <a:pt x="64" y="276"/>
                    <a:pt x="64" y="276"/>
                    <a:pt x="64" y="276"/>
                  </a:cubicBezTo>
                  <a:cubicBezTo>
                    <a:pt x="63" y="276"/>
                    <a:pt x="63" y="276"/>
                    <a:pt x="63" y="276"/>
                  </a:cubicBezTo>
                  <a:cubicBezTo>
                    <a:pt x="63" y="275"/>
                    <a:pt x="63" y="275"/>
                    <a:pt x="63" y="275"/>
                  </a:cubicBezTo>
                  <a:cubicBezTo>
                    <a:pt x="62" y="275"/>
                    <a:pt x="62" y="275"/>
                    <a:pt x="62" y="275"/>
                  </a:cubicBezTo>
                  <a:cubicBezTo>
                    <a:pt x="61" y="275"/>
                    <a:pt x="61" y="275"/>
                    <a:pt x="61" y="275"/>
                  </a:cubicBezTo>
                  <a:cubicBezTo>
                    <a:pt x="60" y="274"/>
                    <a:pt x="60" y="274"/>
                    <a:pt x="60" y="274"/>
                  </a:cubicBezTo>
                  <a:cubicBezTo>
                    <a:pt x="59" y="275"/>
                    <a:pt x="59" y="275"/>
                    <a:pt x="59" y="275"/>
                  </a:cubicBezTo>
                  <a:cubicBezTo>
                    <a:pt x="58" y="274"/>
                    <a:pt x="58" y="274"/>
                    <a:pt x="58" y="274"/>
                  </a:cubicBezTo>
                  <a:cubicBezTo>
                    <a:pt x="57" y="274"/>
                    <a:pt x="57" y="274"/>
                    <a:pt x="57" y="274"/>
                  </a:cubicBezTo>
                  <a:cubicBezTo>
                    <a:pt x="55" y="274"/>
                    <a:pt x="55" y="274"/>
                    <a:pt x="55" y="274"/>
                  </a:cubicBezTo>
                  <a:cubicBezTo>
                    <a:pt x="55" y="274"/>
                    <a:pt x="55" y="274"/>
                    <a:pt x="55" y="274"/>
                  </a:cubicBezTo>
                  <a:cubicBezTo>
                    <a:pt x="54" y="274"/>
                    <a:pt x="54" y="274"/>
                    <a:pt x="54" y="274"/>
                  </a:cubicBezTo>
                  <a:cubicBezTo>
                    <a:pt x="53" y="273"/>
                    <a:pt x="53" y="273"/>
                    <a:pt x="53" y="273"/>
                  </a:cubicBezTo>
                  <a:cubicBezTo>
                    <a:pt x="52" y="271"/>
                    <a:pt x="52" y="271"/>
                    <a:pt x="52" y="271"/>
                  </a:cubicBezTo>
                  <a:cubicBezTo>
                    <a:pt x="51" y="271"/>
                    <a:pt x="51" y="271"/>
                    <a:pt x="51" y="271"/>
                  </a:cubicBezTo>
                  <a:cubicBezTo>
                    <a:pt x="50" y="272"/>
                    <a:pt x="50" y="272"/>
                    <a:pt x="50" y="272"/>
                  </a:cubicBezTo>
                  <a:cubicBezTo>
                    <a:pt x="49" y="272"/>
                    <a:pt x="49" y="272"/>
                    <a:pt x="49" y="272"/>
                  </a:cubicBezTo>
                  <a:cubicBezTo>
                    <a:pt x="48" y="272"/>
                    <a:pt x="48" y="272"/>
                    <a:pt x="48" y="272"/>
                  </a:cubicBezTo>
                  <a:cubicBezTo>
                    <a:pt x="46" y="271"/>
                    <a:pt x="46" y="271"/>
                    <a:pt x="46" y="271"/>
                  </a:cubicBezTo>
                  <a:cubicBezTo>
                    <a:pt x="46" y="272"/>
                    <a:pt x="46" y="272"/>
                    <a:pt x="46" y="272"/>
                  </a:cubicBezTo>
                  <a:cubicBezTo>
                    <a:pt x="44" y="270"/>
                    <a:pt x="44" y="270"/>
                    <a:pt x="44" y="270"/>
                  </a:cubicBezTo>
                  <a:cubicBezTo>
                    <a:pt x="43" y="269"/>
                    <a:pt x="43" y="269"/>
                    <a:pt x="43" y="269"/>
                  </a:cubicBezTo>
                  <a:cubicBezTo>
                    <a:pt x="43" y="268"/>
                    <a:pt x="43" y="268"/>
                    <a:pt x="43" y="268"/>
                  </a:cubicBezTo>
                  <a:cubicBezTo>
                    <a:pt x="42" y="268"/>
                    <a:pt x="42" y="268"/>
                    <a:pt x="42" y="268"/>
                  </a:cubicBezTo>
                  <a:cubicBezTo>
                    <a:pt x="42" y="267"/>
                    <a:pt x="42" y="267"/>
                    <a:pt x="42" y="267"/>
                  </a:cubicBezTo>
                  <a:cubicBezTo>
                    <a:pt x="41" y="266"/>
                    <a:pt x="41" y="266"/>
                    <a:pt x="41" y="266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8" y="265"/>
                    <a:pt x="38" y="265"/>
                    <a:pt x="38" y="265"/>
                  </a:cubicBezTo>
                  <a:cubicBezTo>
                    <a:pt x="38" y="264"/>
                    <a:pt x="38" y="264"/>
                    <a:pt x="38" y="264"/>
                  </a:cubicBezTo>
                  <a:cubicBezTo>
                    <a:pt x="37" y="264"/>
                    <a:pt x="37" y="264"/>
                    <a:pt x="37" y="264"/>
                  </a:cubicBezTo>
                  <a:cubicBezTo>
                    <a:pt x="37" y="262"/>
                    <a:pt x="37" y="262"/>
                    <a:pt x="37" y="262"/>
                  </a:cubicBezTo>
                  <a:cubicBezTo>
                    <a:pt x="36" y="262"/>
                    <a:pt x="36" y="262"/>
                    <a:pt x="36" y="262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29" y="262"/>
                    <a:pt x="29" y="262"/>
                    <a:pt x="29" y="262"/>
                  </a:cubicBezTo>
                  <a:cubicBezTo>
                    <a:pt x="29" y="263"/>
                    <a:pt x="29" y="263"/>
                    <a:pt x="29" y="263"/>
                  </a:cubicBezTo>
                  <a:cubicBezTo>
                    <a:pt x="28" y="263"/>
                    <a:pt x="28" y="263"/>
                    <a:pt x="28" y="263"/>
                  </a:cubicBezTo>
                  <a:cubicBezTo>
                    <a:pt x="28" y="263"/>
                    <a:pt x="28" y="263"/>
                    <a:pt x="28" y="263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7" y="260"/>
                    <a:pt x="27" y="260"/>
                    <a:pt x="27" y="260"/>
                  </a:cubicBezTo>
                  <a:cubicBezTo>
                    <a:pt x="26" y="259"/>
                    <a:pt x="26" y="259"/>
                    <a:pt x="26" y="259"/>
                  </a:cubicBezTo>
                  <a:cubicBezTo>
                    <a:pt x="26" y="258"/>
                    <a:pt x="26" y="258"/>
                    <a:pt x="26" y="258"/>
                  </a:cubicBezTo>
                  <a:cubicBezTo>
                    <a:pt x="26" y="257"/>
                    <a:pt x="26" y="257"/>
                    <a:pt x="26" y="257"/>
                  </a:cubicBezTo>
                  <a:cubicBezTo>
                    <a:pt x="27" y="258"/>
                    <a:pt x="27" y="258"/>
                    <a:pt x="27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30" y="256"/>
                    <a:pt x="30" y="256"/>
                    <a:pt x="30" y="256"/>
                  </a:cubicBezTo>
                  <a:cubicBezTo>
                    <a:pt x="31" y="256"/>
                    <a:pt x="31" y="256"/>
                    <a:pt x="31" y="256"/>
                  </a:cubicBezTo>
                  <a:cubicBezTo>
                    <a:pt x="30" y="255"/>
                    <a:pt x="30" y="255"/>
                    <a:pt x="30" y="255"/>
                  </a:cubicBezTo>
                  <a:cubicBezTo>
                    <a:pt x="30" y="254"/>
                    <a:pt x="30" y="254"/>
                    <a:pt x="30" y="254"/>
                  </a:cubicBezTo>
                  <a:cubicBezTo>
                    <a:pt x="28" y="253"/>
                    <a:pt x="28" y="253"/>
                    <a:pt x="28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6" y="251"/>
                    <a:pt x="26" y="251"/>
                    <a:pt x="26" y="251"/>
                  </a:cubicBezTo>
                  <a:cubicBezTo>
                    <a:pt x="25" y="251"/>
                    <a:pt x="25" y="251"/>
                    <a:pt x="25" y="251"/>
                  </a:cubicBezTo>
                  <a:cubicBezTo>
                    <a:pt x="24" y="249"/>
                    <a:pt x="24" y="249"/>
                    <a:pt x="24" y="249"/>
                  </a:cubicBezTo>
                  <a:cubicBezTo>
                    <a:pt x="23" y="248"/>
                    <a:pt x="23" y="248"/>
                    <a:pt x="23" y="248"/>
                  </a:cubicBezTo>
                  <a:cubicBezTo>
                    <a:pt x="22" y="247"/>
                    <a:pt x="22" y="247"/>
                    <a:pt x="22" y="247"/>
                  </a:cubicBezTo>
                  <a:cubicBezTo>
                    <a:pt x="22" y="246"/>
                    <a:pt x="22" y="246"/>
                    <a:pt x="22" y="246"/>
                  </a:cubicBezTo>
                  <a:cubicBezTo>
                    <a:pt x="22" y="245"/>
                    <a:pt x="22" y="245"/>
                    <a:pt x="22" y="245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243"/>
                    <a:pt x="22" y="243"/>
                    <a:pt x="22" y="243"/>
                  </a:cubicBezTo>
                  <a:cubicBezTo>
                    <a:pt x="20" y="243"/>
                    <a:pt x="20" y="243"/>
                    <a:pt x="20" y="243"/>
                  </a:cubicBezTo>
                  <a:cubicBezTo>
                    <a:pt x="19" y="243"/>
                    <a:pt x="19" y="243"/>
                    <a:pt x="19" y="243"/>
                  </a:cubicBezTo>
                  <a:cubicBezTo>
                    <a:pt x="19" y="242"/>
                    <a:pt x="19" y="242"/>
                    <a:pt x="19" y="242"/>
                  </a:cubicBezTo>
                  <a:cubicBezTo>
                    <a:pt x="17" y="242"/>
                    <a:pt x="17" y="242"/>
                    <a:pt x="17" y="242"/>
                  </a:cubicBezTo>
                  <a:cubicBezTo>
                    <a:pt x="16" y="243"/>
                    <a:pt x="16" y="243"/>
                    <a:pt x="16" y="243"/>
                  </a:cubicBezTo>
                  <a:cubicBezTo>
                    <a:pt x="15" y="242"/>
                    <a:pt x="15" y="242"/>
                    <a:pt x="15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3" y="242"/>
                    <a:pt x="13" y="242"/>
                    <a:pt x="13" y="242"/>
                  </a:cubicBezTo>
                  <a:cubicBezTo>
                    <a:pt x="12" y="241"/>
                    <a:pt x="12" y="241"/>
                    <a:pt x="12" y="241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0" y="241"/>
                    <a:pt x="10" y="241"/>
                    <a:pt x="10" y="241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8" y="237"/>
                    <a:pt x="8" y="237"/>
                    <a:pt x="8" y="237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6"/>
                    <a:pt x="8" y="236"/>
                    <a:pt x="8" y="236"/>
                  </a:cubicBezTo>
                  <a:cubicBezTo>
                    <a:pt x="8" y="235"/>
                    <a:pt x="8" y="235"/>
                    <a:pt x="8" y="235"/>
                  </a:cubicBezTo>
                  <a:cubicBezTo>
                    <a:pt x="8" y="235"/>
                    <a:pt x="8" y="235"/>
                    <a:pt x="8" y="235"/>
                  </a:cubicBezTo>
                  <a:cubicBezTo>
                    <a:pt x="8" y="234"/>
                    <a:pt x="8" y="234"/>
                    <a:pt x="8" y="234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8" y="233"/>
                    <a:pt x="8" y="233"/>
                    <a:pt x="8" y="233"/>
                  </a:cubicBezTo>
                  <a:cubicBezTo>
                    <a:pt x="7" y="232"/>
                    <a:pt x="7" y="232"/>
                    <a:pt x="7" y="232"/>
                  </a:cubicBezTo>
                  <a:cubicBezTo>
                    <a:pt x="8" y="232"/>
                    <a:pt x="8" y="232"/>
                    <a:pt x="8" y="232"/>
                  </a:cubicBezTo>
                  <a:cubicBezTo>
                    <a:pt x="8" y="231"/>
                    <a:pt x="8" y="231"/>
                    <a:pt x="8" y="231"/>
                  </a:cubicBezTo>
                  <a:cubicBezTo>
                    <a:pt x="6" y="228"/>
                    <a:pt x="6" y="228"/>
                    <a:pt x="6" y="228"/>
                  </a:cubicBezTo>
                  <a:cubicBezTo>
                    <a:pt x="6" y="225"/>
                    <a:pt x="6" y="225"/>
                    <a:pt x="6" y="225"/>
                  </a:cubicBezTo>
                  <a:cubicBezTo>
                    <a:pt x="7" y="224"/>
                    <a:pt x="7" y="224"/>
                    <a:pt x="7" y="224"/>
                  </a:cubicBezTo>
                  <a:cubicBezTo>
                    <a:pt x="7" y="223"/>
                    <a:pt x="7" y="223"/>
                    <a:pt x="7" y="223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2"/>
                    <a:pt x="8" y="222"/>
                    <a:pt x="8" y="222"/>
                  </a:cubicBezTo>
                  <a:cubicBezTo>
                    <a:pt x="8" y="221"/>
                    <a:pt x="8" y="221"/>
                    <a:pt x="8" y="221"/>
                  </a:cubicBezTo>
                  <a:cubicBezTo>
                    <a:pt x="8" y="221"/>
                    <a:pt x="8" y="221"/>
                    <a:pt x="8" y="221"/>
                  </a:cubicBezTo>
                  <a:cubicBezTo>
                    <a:pt x="8" y="220"/>
                    <a:pt x="8" y="220"/>
                    <a:pt x="8" y="220"/>
                  </a:cubicBezTo>
                  <a:cubicBezTo>
                    <a:pt x="7" y="220"/>
                    <a:pt x="7" y="220"/>
                    <a:pt x="7" y="220"/>
                  </a:cubicBezTo>
                  <a:cubicBezTo>
                    <a:pt x="7" y="219"/>
                    <a:pt x="7" y="219"/>
                    <a:pt x="7" y="219"/>
                  </a:cubicBezTo>
                  <a:cubicBezTo>
                    <a:pt x="8" y="219"/>
                    <a:pt x="8" y="219"/>
                    <a:pt x="8" y="219"/>
                  </a:cubicBezTo>
                  <a:cubicBezTo>
                    <a:pt x="8" y="220"/>
                    <a:pt x="8" y="220"/>
                    <a:pt x="8" y="220"/>
                  </a:cubicBezTo>
                  <a:cubicBezTo>
                    <a:pt x="9" y="220"/>
                    <a:pt x="9" y="220"/>
                    <a:pt x="9" y="220"/>
                  </a:cubicBezTo>
                  <a:cubicBezTo>
                    <a:pt x="9" y="219"/>
                    <a:pt x="9" y="219"/>
                    <a:pt x="9" y="219"/>
                  </a:cubicBezTo>
                  <a:cubicBezTo>
                    <a:pt x="10" y="219"/>
                    <a:pt x="10" y="219"/>
                    <a:pt x="10" y="219"/>
                  </a:cubicBezTo>
                  <a:cubicBezTo>
                    <a:pt x="10" y="219"/>
                    <a:pt x="10" y="219"/>
                    <a:pt x="10" y="219"/>
                  </a:cubicBezTo>
                  <a:cubicBezTo>
                    <a:pt x="11" y="218"/>
                    <a:pt x="11" y="218"/>
                    <a:pt x="11" y="218"/>
                  </a:cubicBezTo>
                  <a:cubicBezTo>
                    <a:pt x="12" y="218"/>
                    <a:pt x="12" y="218"/>
                    <a:pt x="12" y="21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4" y="218"/>
                    <a:pt x="14" y="218"/>
                    <a:pt x="14" y="218"/>
                  </a:cubicBezTo>
                  <a:cubicBezTo>
                    <a:pt x="14" y="217"/>
                    <a:pt x="14" y="217"/>
                    <a:pt x="14" y="217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3" y="216"/>
                    <a:pt x="13" y="216"/>
                    <a:pt x="13" y="216"/>
                  </a:cubicBezTo>
                  <a:cubicBezTo>
                    <a:pt x="12" y="216"/>
                    <a:pt x="12" y="216"/>
                    <a:pt x="12" y="216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10" y="216"/>
                    <a:pt x="10" y="216"/>
                    <a:pt x="10" y="216"/>
                  </a:cubicBezTo>
                  <a:cubicBezTo>
                    <a:pt x="9" y="215"/>
                    <a:pt x="9" y="215"/>
                    <a:pt x="9" y="215"/>
                  </a:cubicBezTo>
                  <a:cubicBezTo>
                    <a:pt x="9" y="214"/>
                    <a:pt x="9" y="214"/>
                    <a:pt x="9" y="214"/>
                  </a:cubicBezTo>
                  <a:cubicBezTo>
                    <a:pt x="10" y="215"/>
                    <a:pt x="10" y="215"/>
                    <a:pt x="10" y="215"/>
                  </a:cubicBezTo>
                  <a:cubicBezTo>
                    <a:pt x="10" y="214"/>
                    <a:pt x="10" y="214"/>
                    <a:pt x="10" y="214"/>
                  </a:cubicBezTo>
                  <a:cubicBezTo>
                    <a:pt x="9" y="214"/>
                    <a:pt x="9" y="214"/>
                    <a:pt x="9" y="214"/>
                  </a:cubicBezTo>
                  <a:cubicBezTo>
                    <a:pt x="10" y="213"/>
                    <a:pt x="10" y="213"/>
                    <a:pt x="10" y="213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9" y="213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8" y="214"/>
                    <a:pt x="8" y="214"/>
                    <a:pt x="8" y="214"/>
                  </a:cubicBezTo>
                  <a:cubicBezTo>
                    <a:pt x="7" y="213"/>
                    <a:pt x="7" y="213"/>
                    <a:pt x="7" y="213"/>
                  </a:cubicBezTo>
                  <a:cubicBezTo>
                    <a:pt x="9" y="211"/>
                    <a:pt x="9" y="211"/>
                    <a:pt x="9" y="211"/>
                  </a:cubicBezTo>
                  <a:cubicBezTo>
                    <a:pt x="11" y="211"/>
                    <a:pt x="11" y="211"/>
                    <a:pt x="11" y="211"/>
                  </a:cubicBezTo>
                  <a:cubicBezTo>
                    <a:pt x="12" y="209"/>
                    <a:pt x="12" y="209"/>
                    <a:pt x="12" y="209"/>
                  </a:cubicBezTo>
                  <a:cubicBezTo>
                    <a:pt x="13" y="207"/>
                    <a:pt x="13" y="207"/>
                    <a:pt x="13" y="207"/>
                  </a:cubicBezTo>
                  <a:cubicBezTo>
                    <a:pt x="14" y="205"/>
                    <a:pt x="14" y="205"/>
                    <a:pt x="14" y="205"/>
                  </a:cubicBezTo>
                  <a:cubicBezTo>
                    <a:pt x="16" y="202"/>
                    <a:pt x="16" y="202"/>
                    <a:pt x="16" y="202"/>
                  </a:cubicBezTo>
                  <a:cubicBezTo>
                    <a:pt x="17" y="200"/>
                    <a:pt x="17" y="200"/>
                    <a:pt x="17" y="200"/>
                  </a:cubicBezTo>
                  <a:cubicBezTo>
                    <a:pt x="17" y="198"/>
                    <a:pt x="17" y="198"/>
                    <a:pt x="17" y="198"/>
                  </a:cubicBezTo>
                  <a:cubicBezTo>
                    <a:pt x="15" y="196"/>
                    <a:pt x="15" y="196"/>
                    <a:pt x="15" y="196"/>
                  </a:cubicBezTo>
                  <a:cubicBezTo>
                    <a:pt x="14" y="196"/>
                    <a:pt x="14" y="196"/>
                    <a:pt x="14" y="196"/>
                  </a:cubicBezTo>
                  <a:cubicBezTo>
                    <a:pt x="12" y="193"/>
                    <a:pt x="12" y="193"/>
                    <a:pt x="12" y="193"/>
                  </a:cubicBezTo>
                  <a:cubicBezTo>
                    <a:pt x="12" y="192"/>
                    <a:pt x="12" y="192"/>
                    <a:pt x="12" y="192"/>
                  </a:cubicBezTo>
                  <a:cubicBezTo>
                    <a:pt x="13" y="191"/>
                    <a:pt x="13" y="191"/>
                    <a:pt x="13" y="191"/>
                  </a:cubicBezTo>
                  <a:cubicBezTo>
                    <a:pt x="13" y="190"/>
                    <a:pt x="13" y="190"/>
                    <a:pt x="13" y="190"/>
                  </a:cubicBezTo>
                  <a:cubicBezTo>
                    <a:pt x="11" y="189"/>
                    <a:pt x="11" y="189"/>
                    <a:pt x="11" y="189"/>
                  </a:cubicBezTo>
                  <a:cubicBezTo>
                    <a:pt x="11" y="188"/>
                    <a:pt x="11" y="188"/>
                    <a:pt x="11" y="188"/>
                  </a:cubicBezTo>
                  <a:cubicBezTo>
                    <a:pt x="11" y="187"/>
                    <a:pt x="11" y="187"/>
                    <a:pt x="11" y="187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10" y="183"/>
                    <a:pt x="10" y="183"/>
                    <a:pt x="10" y="183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9" y="182"/>
                    <a:pt x="9" y="182"/>
                    <a:pt x="9" y="182"/>
                  </a:cubicBezTo>
                  <a:cubicBezTo>
                    <a:pt x="9" y="179"/>
                    <a:pt x="9" y="179"/>
                    <a:pt x="9" y="179"/>
                  </a:cubicBezTo>
                  <a:cubicBezTo>
                    <a:pt x="10" y="179"/>
                    <a:pt x="10" y="179"/>
                    <a:pt x="10" y="179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6" y="171"/>
                    <a:pt x="6" y="171"/>
                    <a:pt x="6" y="171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5" y="168"/>
                    <a:pt x="5" y="168"/>
                    <a:pt x="5" y="168"/>
                  </a:cubicBezTo>
                  <a:cubicBezTo>
                    <a:pt x="6" y="166"/>
                    <a:pt x="6" y="166"/>
                    <a:pt x="6" y="166"/>
                  </a:cubicBezTo>
                  <a:cubicBezTo>
                    <a:pt x="7" y="165"/>
                    <a:pt x="7" y="165"/>
                    <a:pt x="7" y="165"/>
                  </a:cubicBezTo>
                  <a:cubicBezTo>
                    <a:pt x="6" y="165"/>
                    <a:pt x="6" y="165"/>
                    <a:pt x="6" y="165"/>
                  </a:cubicBezTo>
                  <a:cubicBezTo>
                    <a:pt x="4" y="164"/>
                    <a:pt x="4" y="164"/>
                    <a:pt x="4" y="164"/>
                  </a:cubicBezTo>
                  <a:cubicBezTo>
                    <a:pt x="4" y="163"/>
                    <a:pt x="4" y="163"/>
                    <a:pt x="4" y="163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2" y="161"/>
                    <a:pt x="2" y="161"/>
                    <a:pt x="2" y="161"/>
                  </a:cubicBezTo>
                  <a:cubicBezTo>
                    <a:pt x="1" y="161"/>
                    <a:pt x="1" y="161"/>
                    <a:pt x="1" y="161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2" y="155"/>
                    <a:pt x="2" y="155"/>
                    <a:pt x="2" y="155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3" y="153"/>
                    <a:pt x="3" y="153"/>
                    <a:pt x="3" y="153"/>
                  </a:cubicBezTo>
                  <a:cubicBezTo>
                    <a:pt x="4" y="153"/>
                    <a:pt x="4" y="153"/>
                    <a:pt x="4" y="153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8" y="151"/>
                    <a:pt x="8" y="151"/>
                    <a:pt x="8" y="151"/>
                  </a:cubicBezTo>
                  <a:cubicBezTo>
                    <a:pt x="9" y="151"/>
                    <a:pt x="9" y="151"/>
                    <a:pt x="9" y="151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2" y="148"/>
                    <a:pt x="12" y="148"/>
                    <a:pt x="12" y="148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3" y="149"/>
                    <a:pt x="13" y="149"/>
                    <a:pt x="13" y="149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4" y="149"/>
                    <a:pt x="14" y="149"/>
                    <a:pt x="14" y="149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3" y="150"/>
                    <a:pt x="13" y="150"/>
                    <a:pt x="13" y="150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49"/>
                    <a:pt x="11" y="149"/>
                    <a:pt x="11" y="149"/>
                  </a:cubicBezTo>
                  <a:cubicBezTo>
                    <a:pt x="11" y="150"/>
                    <a:pt x="11" y="150"/>
                    <a:pt x="11" y="150"/>
                  </a:cubicBezTo>
                  <a:cubicBezTo>
                    <a:pt x="11" y="151"/>
                    <a:pt x="11" y="151"/>
                    <a:pt x="11" y="151"/>
                  </a:cubicBezTo>
                  <a:cubicBezTo>
                    <a:pt x="11" y="151"/>
                    <a:pt x="11" y="151"/>
                    <a:pt x="11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151"/>
                    <a:pt x="12" y="151"/>
                    <a:pt x="12" y="151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3" y="151"/>
                    <a:pt x="13" y="151"/>
                    <a:pt x="13" y="151"/>
                  </a:cubicBezTo>
                  <a:cubicBezTo>
                    <a:pt x="14" y="151"/>
                    <a:pt x="14" y="151"/>
                    <a:pt x="14" y="151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4" y="152"/>
                    <a:pt x="14" y="152"/>
                    <a:pt x="14" y="152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5" y="152"/>
                    <a:pt x="15" y="152"/>
                    <a:pt x="15" y="152"/>
                  </a:cubicBezTo>
                  <a:cubicBezTo>
                    <a:pt x="16" y="151"/>
                    <a:pt x="16" y="151"/>
                    <a:pt x="16" y="151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6" y="153"/>
                    <a:pt x="16" y="153"/>
                    <a:pt x="16" y="153"/>
                  </a:cubicBezTo>
                  <a:cubicBezTo>
                    <a:pt x="16" y="154"/>
                    <a:pt x="16" y="154"/>
                    <a:pt x="16" y="154"/>
                  </a:cubicBezTo>
                  <a:cubicBezTo>
                    <a:pt x="17" y="154"/>
                    <a:pt x="17" y="154"/>
                    <a:pt x="17" y="154"/>
                  </a:cubicBezTo>
                  <a:cubicBezTo>
                    <a:pt x="17" y="153"/>
                    <a:pt x="17" y="153"/>
                    <a:pt x="17" y="153"/>
                  </a:cubicBezTo>
                  <a:cubicBezTo>
                    <a:pt x="17" y="152"/>
                    <a:pt x="17" y="152"/>
                    <a:pt x="17" y="152"/>
                  </a:cubicBezTo>
                  <a:cubicBezTo>
                    <a:pt x="17" y="152"/>
                    <a:pt x="17" y="152"/>
                    <a:pt x="17" y="152"/>
                  </a:cubicBezTo>
                  <a:cubicBezTo>
                    <a:pt x="18" y="152"/>
                    <a:pt x="18" y="152"/>
                    <a:pt x="18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8" y="151"/>
                    <a:pt x="18" y="151"/>
                    <a:pt x="18" y="151"/>
                  </a:cubicBezTo>
                  <a:cubicBezTo>
                    <a:pt x="19" y="151"/>
                    <a:pt x="19" y="151"/>
                    <a:pt x="19" y="151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2" y="152"/>
                    <a:pt x="22" y="152"/>
                    <a:pt x="22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6" y="152"/>
                    <a:pt x="26" y="152"/>
                    <a:pt x="26" y="152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6" y="159"/>
                    <a:pt x="36" y="159"/>
                    <a:pt x="36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3" y="161"/>
                    <a:pt x="43" y="161"/>
                    <a:pt x="43" y="161"/>
                  </a:cubicBezTo>
                  <a:cubicBezTo>
                    <a:pt x="43" y="162"/>
                    <a:pt x="43" y="162"/>
                    <a:pt x="43" y="162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44" y="162"/>
                    <a:pt x="44" y="162"/>
                    <a:pt x="44" y="162"/>
                  </a:cubicBezTo>
                  <a:cubicBezTo>
                    <a:pt x="45" y="162"/>
                    <a:pt x="45" y="162"/>
                    <a:pt x="45" y="162"/>
                  </a:cubicBezTo>
                  <a:cubicBezTo>
                    <a:pt x="46" y="163"/>
                    <a:pt x="46" y="163"/>
                    <a:pt x="46" y="163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7" y="165"/>
                    <a:pt x="47" y="165"/>
                    <a:pt x="47" y="165"/>
                  </a:cubicBezTo>
                  <a:cubicBezTo>
                    <a:pt x="47" y="165"/>
                    <a:pt x="47" y="165"/>
                    <a:pt x="47" y="165"/>
                  </a:cubicBezTo>
                  <a:cubicBezTo>
                    <a:pt x="48" y="165"/>
                    <a:pt x="48" y="165"/>
                    <a:pt x="48" y="165"/>
                  </a:cubicBezTo>
                  <a:cubicBezTo>
                    <a:pt x="48" y="166"/>
                    <a:pt x="48" y="166"/>
                    <a:pt x="48" y="166"/>
                  </a:cubicBezTo>
                  <a:cubicBezTo>
                    <a:pt x="48" y="167"/>
                    <a:pt x="48" y="167"/>
                    <a:pt x="48" y="167"/>
                  </a:cubicBezTo>
                  <a:cubicBezTo>
                    <a:pt x="48" y="169"/>
                    <a:pt x="48" y="169"/>
                    <a:pt x="48" y="169"/>
                  </a:cubicBezTo>
                  <a:cubicBezTo>
                    <a:pt x="47" y="169"/>
                    <a:pt x="47" y="169"/>
                    <a:pt x="47" y="169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6" y="171"/>
                    <a:pt x="46" y="171"/>
                    <a:pt x="46" y="171"/>
                  </a:cubicBezTo>
                  <a:cubicBezTo>
                    <a:pt x="46" y="171"/>
                    <a:pt x="46" y="171"/>
                    <a:pt x="46" y="171"/>
                  </a:cubicBezTo>
                  <a:cubicBezTo>
                    <a:pt x="45" y="173"/>
                    <a:pt x="45" y="173"/>
                    <a:pt x="45" y="173"/>
                  </a:cubicBezTo>
                  <a:cubicBezTo>
                    <a:pt x="43" y="174"/>
                    <a:pt x="43" y="174"/>
                    <a:pt x="43" y="174"/>
                  </a:cubicBezTo>
                  <a:cubicBezTo>
                    <a:pt x="42" y="174"/>
                    <a:pt x="42" y="174"/>
                    <a:pt x="42" y="174"/>
                  </a:cubicBezTo>
                  <a:cubicBezTo>
                    <a:pt x="41" y="175"/>
                    <a:pt x="41" y="175"/>
                    <a:pt x="41" y="175"/>
                  </a:cubicBezTo>
                  <a:cubicBezTo>
                    <a:pt x="40" y="175"/>
                    <a:pt x="40" y="175"/>
                    <a:pt x="40" y="175"/>
                  </a:cubicBezTo>
                  <a:cubicBezTo>
                    <a:pt x="40" y="175"/>
                    <a:pt x="40" y="175"/>
                    <a:pt x="40" y="175"/>
                  </a:cubicBezTo>
                  <a:cubicBezTo>
                    <a:pt x="38" y="175"/>
                    <a:pt x="38" y="175"/>
                    <a:pt x="38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3" y="174"/>
                    <a:pt x="33" y="174"/>
                    <a:pt x="33" y="174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5" y="172"/>
                    <a:pt x="25" y="172"/>
                    <a:pt x="25" y="172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0" y="171"/>
                    <a:pt x="20" y="171"/>
                    <a:pt x="20" y="171"/>
                  </a:cubicBezTo>
                  <a:cubicBezTo>
                    <a:pt x="20" y="171"/>
                    <a:pt x="20" y="171"/>
                    <a:pt x="20" y="171"/>
                  </a:cubicBezTo>
                  <a:cubicBezTo>
                    <a:pt x="18" y="170"/>
                    <a:pt x="18" y="170"/>
                    <a:pt x="18" y="170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1" y="174"/>
                    <a:pt x="21" y="174"/>
                    <a:pt x="21" y="174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0" y="175"/>
                    <a:pt x="20" y="175"/>
                    <a:pt x="20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3" y="175"/>
                    <a:pt x="23" y="175"/>
                    <a:pt x="23" y="175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8"/>
                    <a:pt x="26" y="178"/>
                    <a:pt x="26" y="178"/>
                  </a:cubicBezTo>
                  <a:cubicBezTo>
                    <a:pt x="26" y="178"/>
                    <a:pt x="26" y="178"/>
                    <a:pt x="26" y="178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5" y="181"/>
                    <a:pt x="25" y="181"/>
                    <a:pt x="25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7" y="183"/>
                    <a:pt x="27" y="183"/>
                    <a:pt x="27" y="183"/>
                  </a:cubicBezTo>
                  <a:cubicBezTo>
                    <a:pt x="27" y="184"/>
                    <a:pt x="27" y="184"/>
                    <a:pt x="27" y="184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8" y="185"/>
                    <a:pt x="28" y="185"/>
                    <a:pt x="28" y="185"/>
                  </a:cubicBezTo>
                  <a:cubicBezTo>
                    <a:pt x="28" y="186"/>
                    <a:pt x="28" y="186"/>
                    <a:pt x="28" y="186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8" y="187"/>
                    <a:pt x="28" y="187"/>
                    <a:pt x="28" y="187"/>
                  </a:cubicBezTo>
                  <a:cubicBezTo>
                    <a:pt x="29" y="188"/>
                    <a:pt x="29" y="188"/>
                    <a:pt x="29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1" y="188"/>
                    <a:pt x="31" y="188"/>
                    <a:pt x="31" y="188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2" y="189"/>
                    <a:pt x="32" y="189"/>
                    <a:pt x="32" y="189"/>
                  </a:cubicBezTo>
                  <a:cubicBezTo>
                    <a:pt x="33" y="189"/>
                    <a:pt x="33" y="189"/>
                    <a:pt x="33" y="189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5" y="190"/>
                    <a:pt x="35" y="190"/>
                    <a:pt x="35" y="190"/>
                  </a:cubicBezTo>
                  <a:cubicBezTo>
                    <a:pt x="35" y="191"/>
                    <a:pt x="35" y="191"/>
                    <a:pt x="35" y="191"/>
                  </a:cubicBezTo>
                  <a:cubicBezTo>
                    <a:pt x="37" y="191"/>
                    <a:pt x="37" y="191"/>
                    <a:pt x="37" y="191"/>
                  </a:cubicBezTo>
                  <a:cubicBezTo>
                    <a:pt x="38" y="191"/>
                    <a:pt x="38" y="191"/>
                    <a:pt x="38" y="191"/>
                  </a:cubicBezTo>
                  <a:cubicBezTo>
                    <a:pt x="38" y="192"/>
                    <a:pt x="38" y="192"/>
                    <a:pt x="38" y="192"/>
                  </a:cubicBezTo>
                  <a:cubicBezTo>
                    <a:pt x="39" y="191"/>
                    <a:pt x="39" y="191"/>
                    <a:pt x="39" y="191"/>
                  </a:cubicBezTo>
                  <a:cubicBezTo>
                    <a:pt x="40" y="191"/>
                    <a:pt x="40" y="191"/>
                    <a:pt x="40" y="191"/>
                  </a:cubicBezTo>
                  <a:cubicBezTo>
                    <a:pt x="40" y="190"/>
                    <a:pt x="40" y="190"/>
                    <a:pt x="40" y="190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39" y="187"/>
                    <a:pt x="39" y="187"/>
                    <a:pt x="39" y="187"/>
                  </a:cubicBezTo>
                  <a:cubicBezTo>
                    <a:pt x="39" y="187"/>
                    <a:pt x="39" y="187"/>
                    <a:pt x="39" y="187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36" y="187"/>
                    <a:pt x="36" y="187"/>
                    <a:pt x="36" y="187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1"/>
                    <a:pt x="34" y="181"/>
                    <a:pt x="34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7" y="182"/>
                    <a:pt x="37" y="182"/>
                    <a:pt x="37" y="182"/>
                  </a:cubicBezTo>
                  <a:cubicBezTo>
                    <a:pt x="38" y="183"/>
                    <a:pt x="38" y="183"/>
                    <a:pt x="38" y="183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40" y="184"/>
                    <a:pt x="40" y="184"/>
                    <a:pt x="40" y="184"/>
                  </a:cubicBezTo>
                  <a:cubicBezTo>
                    <a:pt x="41" y="184"/>
                    <a:pt x="41" y="184"/>
                    <a:pt x="41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4" y="185"/>
                    <a:pt x="44" y="185"/>
                    <a:pt x="44" y="185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7" y="185"/>
                    <a:pt x="47" y="185"/>
                    <a:pt x="47" y="185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8" y="184"/>
                    <a:pt x="48" y="184"/>
                    <a:pt x="48" y="184"/>
                  </a:cubicBezTo>
                  <a:cubicBezTo>
                    <a:pt x="47" y="182"/>
                    <a:pt x="47" y="182"/>
                    <a:pt x="47" y="182"/>
                  </a:cubicBezTo>
                  <a:cubicBezTo>
                    <a:pt x="45" y="180"/>
                    <a:pt x="45" y="180"/>
                    <a:pt x="45" y="180"/>
                  </a:cubicBezTo>
                  <a:cubicBezTo>
                    <a:pt x="45" y="179"/>
                    <a:pt x="45" y="179"/>
                    <a:pt x="45" y="179"/>
                  </a:cubicBezTo>
                  <a:cubicBezTo>
                    <a:pt x="45" y="178"/>
                    <a:pt x="45" y="178"/>
                    <a:pt x="45" y="178"/>
                  </a:cubicBezTo>
                  <a:cubicBezTo>
                    <a:pt x="46" y="178"/>
                    <a:pt x="46" y="178"/>
                    <a:pt x="46" y="178"/>
                  </a:cubicBezTo>
                  <a:cubicBezTo>
                    <a:pt x="47" y="176"/>
                    <a:pt x="47" y="176"/>
                    <a:pt x="47" y="176"/>
                  </a:cubicBezTo>
                  <a:cubicBezTo>
                    <a:pt x="47" y="175"/>
                    <a:pt x="47" y="175"/>
                    <a:pt x="47" y="175"/>
                  </a:cubicBezTo>
                  <a:cubicBezTo>
                    <a:pt x="48" y="175"/>
                    <a:pt x="48" y="175"/>
                    <a:pt x="48" y="175"/>
                  </a:cubicBezTo>
                  <a:cubicBezTo>
                    <a:pt x="49" y="174"/>
                    <a:pt x="49" y="174"/>
                    <a:pt x="49" y="174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1" y="171"/>
                    <a:pt x="51" y="171"/>
                    <a:pt x="51" y="171"/>
                  </a:cubicBezTo>
                  <a:cubicBezTo>
                    <a:pt x="52" y="171"/>
                    <a:pt x="52" y="171"/>
                    <a:pt x="52" y="171"/>
                  </a:cubicBezTo>
                  <a:cubicBezTo>
                    <a:pt x="53" y="171"/>
                    <a:pt x="53" y="171"/>
                    <a:pt x="53" y="171"/>
                  </a:cubicBezTo>
                  <a:cubicBezTo>
                    <a:pt x="54" y="172"/>
                    <a:pt x="54" y="172"/>
                    <a:pt x="54" y="172"/>
                  </a:cubicBezTo>
                  <a:cubicBezTo>
                    <a:pt x="55" y="172"/>
                    <a:pt x="55" y="172"/>
                    <a:pt x="55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57" y="172"/>
                    <a:pt x="57" y="172"/>
                    <a:pt x="57" y="172"/>
                  </a:cubicBezTo>
                  <a:cubicBezTo>
                    <a:pt x="57" y="173"/>
                    <a:pt x="57" y="173"/>
                    <a:pt x="57" y="173"/>
                  </a:cubicBezTo>
                  <a:cubicBezTo>
                    <a:pt x="58" y="172"/>
                    <a:pt x="58" y="172"/>
                    <a:pt x="58" y="172"/>
                  </a:cubicBezTo>
                  <a:cubicBezTo>
                    <a:pt x="59" y="173"/>
                    <a:pt x="59" y="173"/>
                    <a:pt x="59" y="173"/>
                  </a:cubicBezTo>
                  <a:cubicBezTo>
                    <a:pt x="59" y="174"/>
                    <a:pt x="59" y="174"/>
                    <a:pt x="59" y="174"/>
                  </a:cubicBezTo>
                  <a:cubicBezTo>
                    <a:pt x="60" y="175"/>
                    <a:pt x="60" y="175"/>
                    <a:pt x="60" y="175"/>
                  </a:cubicBezTo>
                  <a:cubicBezTo>
                    <a:pt x="60" y="173"/>
                    <a:pt x="60" y="173"/>
                    <a:pt x="60" y="173"/>
                  </a:cubicBezTo>
                  <a:cubicBezTo>
                    <a:pt x="59" y="172"/>
                    <a:pt x="59" y="172"/>
                    <a:pt x="59" y="172"/>
                  </a:cubicBezTo>
                  <a:cubicBezTo>
                    <a:pt x="60" y="172"/>
                    <a:pt x="60" y="172"/>
                    <a:pt x="60" y="172"/>
                  </a:cubicBezTo>
                  <a:cubicBezTo>
                    <a:pt x="60" y="170"/>
                    <a:pt x="60" y="170"/>
                    <a:pt x="60" y="170"/>
                  </a:cubicBezTo>
                  <a:cubicBezTo>
                    <a:pt x="60" y="169"/>
                    <a:pt x="60" y="169"/>
                    <a:pt x="60" y="169"/>
                  </a:cubicBezTo>
                  <a:cubicBezTo>
                    <a:pt x="59" y="169"/>
                    <a:pt x="59" y="169"/>
                    <a:pt x="59" y="169"/>
                  </a:cubicBezTo>
                  <a:cubicBezTo>
                    <a:pt x="59" y="168"/>
                    <a:pt x="59" y="168"/>
                    <a:pt x="59" y="168"/>
                  </a:cubicBezTo>
                  <a:cubicBezTo>
                    <a:pt x="60" y="168"/>
                    <a:pt x="60" y="168"/>
                    <a:pt x="60" y="168"/>
                  </a:cubicBezTo>
                  <a:cubicBezTo>
                    <a:pt x="59" y="167"/>
                    <a:pt x="59" y="167"/>
                    <a:pt x="59" y="167"/>
                  </a:cubicBezTo>
                  <a:cubicBezTo>
                    <a:pt x="60" y="167"/>
                    <a:pt x="60" y="167"/>
                    <a:pt x="60" y="167"/>
                  </a:cubicBezTo>
                  <a:cubicBezTo>
                    <a:pt x="59" y="166"/>
                    <a:pt x="59" y="166"/>
                    <a:pt x="59" y="166"/>
                  </a:cubicBezTo>
                  <a:cubicBezTo>
                    <a:pt x="58" y="166"/>
                    <a:pt x="58" y="166"/>
                    <a:pt x="58" y="166"/>
                  </a:cubicBezTo>
                  <a:cubicBezTo>
                    <a:pt x="57" y="166"/>
                    <a:pt x="57" y="166"/>
                    <a:pt x="57" y="166"/>
                  </a:cubicBezTo>
                  <a:cubicBezTo>
                    <a:pt x="56" y="165"/>
                    <a:pt x="56" y="165"/>
                    <a:pt x="56" y="165"/>
                  </a:cubicBezTo>
                  <a:cubicBezTo>
                    <a:pt x="57" y="164"/>
                    <a:pt x="57" y="164"/>
                    <a:pt x="57" y="164"/>
                  </a:cubicBezTo>
                  <a:cubicBezTo>
                    <a:pt x="57" y="162"/>
                    <a:pt x="57" y="162"/>
                    <a:pt x="57" y="162"/>
                  </a:cubicBezTo>
                  <a:cubicBezTo>
                    <a:pt x="57" y="162"/>
                    <a:pt x="57" y="162"/>
                    <a:pt x="57" y="162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57" y="161"/>
                    <a:pt x="57" y="161"/>
                    <a:pt x="57" y="161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57" y="160"/>
                    <a:pt x="57" y="160"/>
                    <a:pt x="57" y="160"/>
                  </a:cubicBezTo>
                  <a:cubicBezTo>
                    <a:pt x="57" y="159"/>
                    <a:pt x="57" y="159"/>
                    <a:pt x="57" y="159"/>
                  </a:cubicBezTo>
                  <a:cubicBezTo>
                    <a:pt x="56" y="157"/>
                    <a:pt x="56" y="157"/>
                    <a:pt x="56" y="157"/>
                  </a:cubicBezTo>
                  <a:cubicBezTo>
                    <a:pt x="55" y="156"/>
                    <a:pt x="55" y="156"/>
                    <a:pt x="55" y="156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154"/>
                    <a:pt x="53" y="154"/>
                    <a:pt x="53" y="154"/>
                  </a:cubicBezTo>
                  <a:cubicBezTo>
                    <a:pt x="54" y="154"/>
                    <a:pt x="54" y="154"/>
                    <a:pt x="54" y="154"/>
                  </a:cubicBezTo>
                  <a:cubicBezTo>
                    <a:pt x="55" y="155"/>
                    <a:pt x="55" y="155"/>
                    <a:pt x="55" y="155"/>
                  </a:cubicBezTo>
                  <a:cubicBezTo>
                    <a:pt x="56" y="155"/>
                    <a:pt x="56" y="155"/>
                    <a:pt x="56" y="155"/>
                  </a:cubicBezTo>
                  <a:cubicBezTo>
                    <a:pt x="57" y="155"/>
                    <a:pt x="57" y="155"/>
                    <a:pt x="57" y="155"/>
                  </a:cubicBezTo>
                  <a:cubicBezTo>
                    <a:pt x="59" y="155"/>
                    <a:pt x="59" y="155"/>
                    <a:pt x="59" y="155"/>
                  </a:cubicBezTo>
                  <a:cubicBezTo>
                    <a:pt x="61" y="155"/>
                    <a:pt x="61" y="155"/>
                    <a:pt x="61" y="155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2" y="156"/>
                    <a:pt x="62" y="156"/>
                    <a:pt x="62" y="156"/>
                  </a:cubicBezTo>
                  <a:cubicBezTo>
                    <a:pt x="63" y="157"/>
                    <a:pt x="63" y="157"/>
                    <a:pt x="63" y="157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65" y="160"/>
                    <a:pt x="65" y="160"/>
                    <a:pt x="65" y="160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3" y="161"/>
                    <a:pt x="63" y="161"/>
                    <a:pt x="63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2" y="161"/>
                    <a:pt x="62" y="161"/>
                    <a:pt x="62" y="161"/>
                  </a:cubicBezTo>
                  <a:cubicBezTo>
                    <a:pt x="62" y="162"/>
                    <a:pt x="62" y="162"/>
                    <a:pt x="62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2"/>
                    <a:pt x="61" y="162"/>
                    <a:pt x="61" y="162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61" y="164"/>
                    <a:pt x="61" y="164"/>
                    <a:pt x="61" y="164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5" y="167"/>
                    <a:pt x="65" y="167"/>
                    <a:pt x="65" y="167"/>
                  </a:cubicBezTo>
                  <a:cubicBezTo>
                    <a:pt x="66" y="167"/>
                    <a:pt x="66" y="167"/>
                    <a:pt x="66" y="167"/>
                  </a:cubicBezTo>
                  <a:cubicBezTo>
                    <a:pt x="67" y="167"/>
                    <a:pt x="67" y="167"/>
                    <a:pt x="67" y="167"/>
                  </a:cubicBezTo>
                  <a:cubicBezTo>
                    <a:pt x="67" y="168"/>
                    <a:pt x="67" y="168"/>
                    <a:pt x="67" y="168"/>
                  </a:cubicBezTo>
                  <a:cubicBezTo>
                    <a:pt x="68" y="167"/>
                    <a:pt x="68" y="167"/>
                    <a:pt x="68" y="167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69" y="167"/>
                    <a:pt x="69" y="167"/>
                    <a:pt x="69" y="167"/>
                  </a:cubicBezTo>
                  <a:cubicBezTo>
                    <a:pt x="71" y="166"/>
                    <a:pt x="71" y="166"/>
                    <a:pt x="71" y="166"/>
                  </a:cubicBezTo>
                  <a:cubicBezTo>
                    <a:pt x="71" y="165"/>
                    <a:pt x="71" y="165"/>
                    <a:pt x="71" y="165"/>
                  </a:cubicBezTo>
                  <a:cubicBezTo>
                    <a:pt x="70" y="164"/>
                    <a:pt x="70" y="164"/>
                    <a:pt x="70" y="164"/>
                  </a:cubicBezTo>
                  <a:cubicBezTo>
                    <a:pt x="71" y="163"/>
                    <a:pt x="71" y="163"/>
                    <a:pt x="71" y="163"/>
                  </a:cubicBezTo>
                  <a:cubicBezTo>
                    <a:pt x="71" y="162"/>
                    <a:pt x="71" y="162"/>
                    <a:pt x="71" y="162"/>
                  </a:cubicBezTo>
                  <a:cubicBezTo>
                    <a:pt x="70" y="162"/>
                    <a:pt x="70" y="162"/>
                    <a:pt x="70" y="162"/>
                  </a:cubicBezTo>
                  <a:cubicBezTo>
                    <a:pt x="71" y="161"/>
                    <a:pt x="71" y="161"/>
                    <a:pt x="71" y="161"/>
                  </a:cubicBezTo>
                  <a:cubicBezTo>
                    <a:pt x="73" y="161"/>
                    <a:pt x="73" y="161"/>
                    <a:pt x="73" y="161"/>
                  </a:cubicBezTo>
                  <a:cubicBezTo>
                    <a:pt x="74" y="161"/>
                    <a:pt x="74" y="161"/>
                    <a:pt x="74" y="161"/>
                  </a:cubicBezTo>
                  <a:cubicBezTo>
                    <a:pt x="75" y="161"/>
                    <a:pt x="75" y="161"/>
                    <a:pt x="75" y="161"/>
                  </a:cubicBezTo>
                  <a:cubicBezTo>
                    <a:pt x="75" y="160"/>
                    <a:pt x="75" y="160"/>
                    <a:pt x="75" y="160"/>
                  </a:cubicBezTo>
                  <a:cubicBezTo>
                    <a:pt x="74" y="160"/>
                    <a:pt x="74" y="160"/>
                    <a:pt x="74" y="160"/>
                  </a:cubicBezTo>
                  <a:cubicBezTo>
                    <a:pt x="73" y="159"/>
                    <a:pt x="73" y="159"/>
                    <a:pt x="73" y="159"/>
                  </a:cubicBezTo>
                  <a:cubicBezTo>
                    <a:pt x="74" y="159"/>
                    <a:pt x="74" y="159"/>
                    <a:pt x="74" y="159"/>
                  </a:cubicBezTo>
                  <a:cubicBezTo>
                    <a:pt x="74" y="159"/>
                    <a:pt x="74" y="159"/>
                    <a:pt x="74" y="159"/>
                  </a:cubicBezTo>
                  <a:cubicBezTo>
                    <a:pt x="75" y="159"/>
                    <a:pt x="75" y="159"/>
                    <a:pt x="75" y="159"/>
                  </a:cubicBezTo>
                  <a:cubicBezTo>
                    <a:pt x="77" y="157"/>
                    <a:pt x="77" y="157"/>
                    <a:pt x="77" y="157"/>
                  </a:cubicBezTo>
                  <a:cubicBezTo>
                    <a:pt x="77" y="157"/>
                    <a:pt x="77" y="157"/>
                    <a:pt x="77" y="157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79" y="155"/>
                    <a:pt x="79" y="155"/>
                    <a:pt x="79" y="155"/>
                  </a:cubicBezTo>
                  <a:cubicBezTo>
                    <a:pt x="80" y="154"/>
                    <a:pt x="80" y="154"/>
                    <a:pt x="80" y="154"/>
                  </a:cubicBezTo>
                  <a:cubicBezTo>
                    <a:pt x="81" y="155"/>
                    <a:pt x="81" y="155"/>
                    <a:pt x="81" y="155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2" y="154"/>
                    <a:pt x="82" y="154"/>
                    <a:pt x="82" y="154"/>
                  </a:cubicBezTo>
                  <a:cubicBezTo>
                    <a:pt x="84" y="153"/>
                    <a:pt x="84" y="153"/>
                    <a:pt x="84" y="153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4"/>
                    <a:pt x="84" y="154"/>
                    <a:pt x="84" y="154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4" y="155"/>
                    <a:pt x="84" y="155"/>
                    <a:pt x="84" y="155"/>
                  </a:cubicBezTo>
                  <a:cubicBezTo>
                    <a:pt x="85" y="154"/>
                    <a:pt x="85" y="154"/>
                    <a:pt x="85" y="154"/>
                  </a:cubicBezTo>
                  <a:cubicBezTo>
                    <a:pt x="86" y="154"/>
                    <a:pt x="86" y="154"/>
                    <a:pt x="86" y="154"/>
                  </a:cubicBezTo>
                  <a:cubicBezTo>
                    <a:pt x="85" y="153"/>
                    <a:pt x="85" y="153"/>
                    <a:pt x="85" y="153"/>
                  </a:cubicBezTo>
                  <a:cubicBezTo>
                    <a:pt x="84" y="153"/>
                    <a:pt x="84" y="153"/>
                    <a:pt x="84" y="153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86" y="152"/>
                    <a:pt x="86" y="152"/>
                    <a:pt x="86" y="152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7" y="152"/>
                    <a:pt x="87" y="152"/>
                    <a:pt x="87" y="152"/>
                  </a:cubicBezTo>
                  <a:cubicBezTo>
                    <a:pt x="87" y="151"/>
                    <a:pt x="87" y="151"/>
                    <a:pt x="87" y="151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87" y="150"/>
                    <a:pt x="87" y="150"/>
                    <a:pt x="87" y="150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91" y="149"/>
                    <a:pt x="91" y="149"/>
                    <a:pt x="91" y="149"/>
                  </a:cubicBezTo>
                  <a:cubicBezTo>
                    <a:pt x="92" y="149"/>
                    <a:pt x="92" y="149"/>
                    <a:pt x="92" y="149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8" y="150"/>
                    <a:pt x="88" y="150"/>
                    <a:pt x="88" y="150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91" y="151"/>
                    <a:pt x="91" y="151"/>
                    <a:pt x="91" y="151"/>
                  </a:cubicBezTo>
                  <a:cubicBezTo>
                    <a:pt x="90" y="152"/>
                    <a:pt x="90" y="152"/>
                    <a:pt x="90" y="152"/>
                  </a:cubicBezTo>
                  <a:cubicBezTo>
                    <a:pt x="90" y="152"/>
                    <a:pt x="90" y="152"/>
                    <a:pt x="90" y="152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0" y="153"/>
                    <a:pt x="90" y="153"/>
                    <a:pt x="90" y="153"/>
                  </a:cubicBezTo>
                  <a:cubicBezTo>
                    <a:pt x="89" y="153"/>
                    <a:pt x="89" y="153"/>
                    <a:pt x="89" y="153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0" y="155"/>
                    <a:pt x="90" y="155"/>
                    <a:pt x="90" y="155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91" y="155"/>
                    <a:pt x="91" y="155"/>
                    <a:pt x="91" y="155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2" y="156"/>
                    <a:pt x="92" y="156"/>
                    <a:pt x="92" y="156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3" y="154"/>
                    <a:pt x="93" y="154"/>
                    <a:pt x="93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4" y="154"/>
                    <a:pt x="94" y="154"/>
                    <a:pt x="94" y="154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95" y="155"/>
                    <a:pt x="95" y="155"/>
                    <a:pt x="95" y="155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5" y="154"/>
                    <a:pt x="95" y="154"/>
                    <a:pt x="95" y="154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3"/>
                    <a:pt x="95" y="153"/>
                    <a:pt x="95" y="153"/>
                  </a:cubicBezTo>
                  <a:cubicBezTo>
                    <a:pt x="95" y="152"/>
                    <a:pt x="95" y="152"/>
                    <a:pt x="95" y="152"/>
                  </a:cubicBezTo>
                  <a:cubicBezTo>
                    <a:pt x="96" y="152"/>
                    <a:pt x="96" y="152"/>
                    <a:pt x="96" y="152"/>
                  </a:cubicBezTo>
                  <a:cubicBezTo>
                    <a:pt x="97" y="151"/>
                    <a:pt x="97" y="151"/>
                    <a:pt x="97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100" y="151"/>
                    <a:pt x="100" y="151"/>
                    <a:pt x="100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3" y="150"/>
                    <a:pt x="103" y="150"/>
                    <a:pt x="103" y="150"/>
                  </a:cubicBezTo>
                  <a:cubicBezTo>
                    <a:pt x="104" y="150"/>
                    <a:pt x="104" y="150"/>
                    <a:pt x="104" y="150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6" y="148"/>
                    <a:pt x="106" y="148"/>
                    <a:pt x="106" y="148"/>
                  </a:cubicBezTo>
                  <a:cubicBezTo>
                    <a:pt x="107" y="147"/>
                    <a:pt x="107" y="147"/>
                    <a:pt x="107" y="147"/>
                  </a:cubicBezTo>
                  <a:cubicBezTo>
                    <a:pt x="107" y="147"/>
                    <a:pt x="107" y="147"/>
                    <a:pt x="107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8" y="147"/>
                    <a:pt x="108" y="147"/>
                    <a:pt x="108" y="147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8"/>
                    <a:pt x="108" y="148"/>
                    <a:pt x="108" y="148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8" y="150"/>
                    <a:pt x="108" y="150"/>
                    <a:pt x="108" y="150"/>
                  </a:cubicBezTo>
                  <a:cubicBezTo>
                    <a:pt x="109" y="151"/>
                    <a:pt x="109" y="151"/>
                    <a:pt x="109" y="151"/>
                  </a:cubicBezTo>
                  <a:cubicBezTo>
                    <a:pt x="109" y="152"/>
                    <a:pt x="109" y="152"/>
                    <a:pt x="109" y="152"/>
                  </a:cubicBezTo>
                  <a:cubicBezTo>
                    <a:pt x="109" y="152"/>
                    <a:pt x="109" y="152"/>
                    <a:pt x="109" y="152"/>
                  </a:cubicBezTo>
                  <a:cubicBezTo>
                    <a:pt x="111" y="152"/>
                    <a:pt x="111" y="152"/>
                    <a:pt x="111" y="152"/>
                  </a:cubicBezTo>
                  <a:cubicBezTo>
                    <a:pt x="112" y="152"/>
                    <a:pt x="112" y="152"/>
                    <a:pt x="112" y="152"/>
                  </a:cubicBezTo>
                  <a:cubicBezTo>
                    <a:pt x="112" y="151"/>
                    <a:pt x="112" y="151"/>
                    <a:pt x="112" y="151"/>
                  </a:cubicBezTo>
                  <a:cubicBezTo>
                    <a:pt x="111" y="151"/>
                    <a:pt x="111" y="151"/>
                    <a:pt x="111" y="151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11" y="150"/>
                    <a:pt x="111" y="150"/>
                    <a:pt x="111" y="150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3" y="149"/>
                    <a:pt x="113" y="149"/>
                    <a:pt x="113" y="149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15" y="148"/>
                    <a:pt x="115" y="148"/>
                    <a:pt x="115" y="148"/>
                  </a:cubicBezTo>
                  <a:cubicBezTo>
                    <a:pt x="116" y="148"/>
                    <a:pt x="116" y="148"/>
                    <a:pt x="116" y="148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14" y="147"/>
                    <a:pt x="114" y="147"/>
                    <a:pt x="114" y="147"/>
                  </a:cubicBezTo>
                  <a:cubicBezTo>
                    <a:pt x="114" y="146"/>
                    <a:pt x="114" y="146"/>
                    <a:pt x="114" y="146"/>
                  </a:cubicBezTo>
                  <a:cubicBezTo>
                    <a:pt x="113" y="145"/>
                    <a:pt x="113" y="145"/>
                    <a:pt x="113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2" y="145"/>
                    <a:pt x="112" y="145"/>
                    <a:pt x="112" y="145"/>
                  </a:cubicBezTo>
                  <a:cubicBezTo>
                    <a:pt x="111" y="143"/>
                    <a:pt x="111" y="143"/>
                    <a:pt x="111" y="143"/>
                  </a:cubicBezTo>
                  <a:cubicBezTo>
                    <a:pt x="111" y="143"/>
                    <a:pt x="111" y="143"/>
                    <a:pt x="111" y="143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1" y="141"/>
                    <a:pt x="111" y="141"/>
                    <a:pt x="111" y="141"/>
                  </a:cubicBezTo>
                  <a:cubicBezTo>
                    <a:pt x="110" y="140"/>
                    <a:pt x="110" y="140"/>
                    <a:pt x="110" y="140"/>
                  </a:cubicBezTo>
                  <a:cubicBezTo>
                    <a:pt x="111" y="139"/>
                    <a:pt x="111" y="139"/>
                    <a:pt x="111" y="139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14" y="140"/>
                    <a:pt x="114" y="140"/>
                    <a:pt x="114" y="140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8" y="140"/>
                    <a:pt x="118" y="140"/>
                    <a:pt x="118" y="140"/>
                  </a:cubicBezTo>
                  <a:cubicBezTo>
                    <a:pt x="122" y="140"/>
                    <a:pt x="122" y="140"/>
                    <a:pt x="122" y="140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9" y="143"/>
                    <a:pt x="129" y="143"/>
                    <a:pt x="129" y="143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7" y="145"/>
                    <a:pt x="137" y="145"/>
                    <a:pt x="137" y="145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39" y="147"/>
                    <a:pt x="139" y="147"/>
                    <a:pt x="139" y="147"/>
                  </a:cubicBezTo>
                  <a:cubicBezTo>
                    <a:pt x="141" y="148"/>
                    <a:pt x="141" y="148"/>
                    <a:pt x="141" y="148"/>
                  </a:cubicBezTo>
                  <a:cubicBezTo>
                    <a:pt x="142" y="150"/>
                    <a:pt x="142" y="150"/>
                    <a:pt x="142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43" y="148"/>
                    <a:pt x="143" y="148"/>
                    <a:pt x="143" y="148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4" y="144"/>
                    <a:pt x="144" y="144"/>
                    <a:pt x="144" y="144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1" y="144"/>
                    <a:pt x="141" y="144"/>
                    <a:pt x="141" y="144"/>
                  </a:cubicBezTo>
                  <a:cubicBezTo>
                    <a:pt x="140" y="144"/>
                    <a:pt x="140" y="144"/>
                    <a:pt x="140" y="144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8" y="142"/>
                    <a:pt x="138" y="142"/>
                    <a:pt x="138" y="142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7" y="139"/>
                    <a:pt x="137" y="139"/>
                    <a:pt x="137" y="139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4"/>
                    <a:pt x="132" y="134"/>
                    <a:pt x="132" y="134"/>
                  </a:cubicBezTo>
                  <a:cubicBezTo>
                    <a:pt x="131" y="134"/>
                    <a:pt x="131" y="134"/>
                    <a:pt x="131" y="134"/>
                  </a:cubicBezTo>
                  <a:cubicBezTo>
                    <a:pt x="131" y="133"/>
                    <a:pt x="131" y="133"/>
                    <a:pt x="131" y="133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2" y="132"/>
                    <a:pt x="132" y="132"/>
                    <a:pt x="132" y="132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130"/>
                    <a:pt x="129" y="130"/>
                    <a:pt x="129" y="130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1" y="122"/>
                    <a:pt x="131" y="122"/>
                    <a:pt x="131" y="122"/>
                  </a:cubicBezTo>
                  <a:cubicBezTo>
                    <a:pt x="130" y="121"/>
                    <a:pt x="130" y="121"/>
                    <a:pt x="130" y="121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0" y="118"/>
                    <a:pt x="130" y="118"/>
                    <a:pt x="130" y="118"/>
                  </a:cubicBezTo>
                  <a:cubicBezTo>
                    <a:pt x="130" y="117"/>
                    <a:pt x="130" y="117"/>
                    <a:pt x="130" y="117"/>
                  </a:cubicBezTo>
                  <a:cubicBezTo>
                    <a:pt x="130" y="116"/>
                    <a:pt x="130" y="116"/>
                    <a:pt x="130" y="116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14"/>
                    <a:pt x="130" y="114"/>
                    <a:pt x="130" y="114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1"/>
                    <a:pt x="130" y="111"/>
                    <a:pt x="130" y="111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1" y="108"/>
                    <a:pt x="131" y="108"/>
                    <a:pt x="131" y="108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2" y="109"/>
                    <a:pt x="132" y="109"/>
                    <a:pt x="132" y="109"/>
                  </a:cubicBezTo>
                  <a:cubicBezTo>
                    <a:pt x="133" y="109"/>
                    <a:pt x="133" y="109"/>
                    <a:pt x="133" y="109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5" y="108"/>
                    <a:pt x="135" y="108"/>
                    <a:pt x="135" y="108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7" y="108"/>
                    <a:pt x="137" y="108"/>
                    <a:pt x="137" y="108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40" y="109"/>
                    <a:pt x="140" y="109"/>
                    <a:pt x="140" y="109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3" y="114"/>
                    <a:pt x="143" y="114"/>
                    <a:pt x="143" y="114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4" y="118"/>
                    <a:pt x="144" y="118"/>
                    <a:pt x="144" y="118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3" y="120"/>
                    <a:pt x="143" y="120"/>
                    <a:pt x="143" y="120"/>
                  </a:cubicBezTo>
                  <a:cubicBezTo>
                    <a:pt x="144" y="121"/>
                    <a:pt x="144" y="121"/>
                    <a:pt x="144" y="121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5" y="123"/>
                    <a:pt x="145" y="123"/>
                    <a:pt x="145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4"/>
                    <a:pt x="146" y="124"/>
                    <a:pt x="146" y="124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48" y="125"/>
                    <a:pt x="148" y="125"/>
                    <a:pt x="148" y="125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9" y="127"/>
                    <a:pt x="149" y="127"/>
                    <a:pt x="149" y="127"/>
                  </a:cubicBezTo>
                  <a:cubicBezTo>
                    <a:pt x="150" y="129"/>
                    <a:pt x="150" y="129"/>
                    <a:pt x="150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51" y="132"/>
                    <a:pt x="151" y="132"/>
                    <a:pt x="151" y="132"/>
                  </a:cubicBezTo>
                  <a:cubicBezTo>
                    <a:pt x="151" y="133"/>
                    <a:pt x="151" y="133"/>
                    <a:pt x="151" y="133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6"/>
                    <a:pt x="152" y="136"/>
                    <a:pt x="152" y="136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53" y="138"/>
                    <a:pt x="153" y="138"/>
                    <a:pt x="153" y="138"/>
                  </a:cubicBezTo>
                  <a:cubicBezTo>
                    <a:pt x="154" y="139"/>
                    <a:pt x="154" y="139"/>
                    <a:pt x="154" y="139"/>
                  </a:cubicBezTo>
                  <a:cubicBezTo>
                    <a:pt x="154" y="140"/>
                    <a:pt x="154" y="140"/>
                    <a:pt x="154" y="140"/>
                  </a:cubicBezTo>
                  <a:cubicBezTo>
                    <a:pt x="156" y="142"/>
                    <a:pt x="156" y="142"/>
                    <a:pt x="156" y="142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58" y="144"/>
                    <a:pt x="158" y="144"/>
                    <a:pt x="158" y="144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60" y="145"/>
                    <a:pt x="160" y="145"/>
                    <a:pt x="160" y="145"/>
                  </a:cubicBezTo>
                  <a:cubicBezTo>
                    <a:pt x="159" y="145"/>
                    <a:pt x="159" y="145"/>
                    <a:pt x="159" y="145"/>
                  </a:cubicBezTo>
                  <a:cubicBezTo>
                    <a:pt x="159" y="146"/>
                    <a:pt x="159" y="146"/>
                    <a:pt x="159" y="146"/>
                  </a:cubicBezTo>
                  <a:cubicBezTo>
                    <a:pt x="159" y="147"/>
                    <a:pt x="159" y="147"/>
                    <a:pt x="159" y="147"/>
                  </a:cubicBezTo>
                  <a:cubicBezTo>
                    <a:pt x="160" y="149"/>
                    <a:pt x="160" y="149"/>
                    <a:pt x="160" y="149"/>
                  </a:cubicBezTo>
                  <a:cubicBezTo>
                    <a:pt x="161" y="150"/>
                    <a:pt x="161" y="150"/>
                    <a:pt x="161" y="150"/>
                  </a:cubicBezTo>
                  <a:cubicBezTo>
                    <a:pt x="161" y="151"/>
                    <a:pt x="161" y="151"/>
                    <a:pt x="161" y="151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59" y="153"/>
                    <a:pt x="159" y="153"/>
                    <a:pt x="159" y="153"/>
                  </a:cubicBezTo>
                  <a:cubicBezTo>
                    <a:pt x="160" y="153"/>
                    <a:pt x="160" y="153"/>
                    <a:pt x="160" y="153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59" y="155"/>
                    <a:pt x="159" y="155"/>
                    <a:pt x="159" y="155"/>
                  </a:cubicBezTo>
                  <a:cubicBezTo>
                    <a:pt x="159" y="156"/>
                    <a:pt x="159" y="156"/>
                    <a:pt x="159" y="156"/>
                  </a:cubicBezTo>
                  <a:cubicBezTo>
                    <a:pt x="160" y="155"/>
                    <a:pt x="160" y="155"/>
                    <a:pt x="160" y="155"/>
                  </a:cubicBezTo>
                  <a:cubicBezTo>
                    <a:pt x="160" y="156"/>
                    <a:pt x="160" y="156"/>
                    <a:pt x="160" y="156"/>
                  </a:cubicBezTo>
                  <a:cubicBezTo>
                    <a:pt x="159" y="156"/>
                    <a:pt x="159" y="156"/>
                    <a:pt x="159" y="156"/>
                  </a:cubicBezTo>
                  <a:cubicBezTo>
                    <a:pt x="159" y="158"/>
                    <a:pt x="159" y="158"/>
                    <a:pt x="159" y="158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57" y="158"/>
                    <a:pt x="157" y="158"/>
                    <a:pt x="157" y="158"/>
                  </a:cubicBezTo>
                  <a:cubicBezTo>
                    <a:pt x="157" y="159"/>
                    <a:pt x="157" y="159"/>
                    <a:pt x="157" y="159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7" y="161"/>
                    <a:pt x="157" y="161"/>
                    <a:pt x="157" y="161"/>
                  </a:cubicBezTo>
                  <a:cubicBezTo>
                    <a:pt x="156" y="161"/>
                    <a:pt x="156" y="161"/>
                    <a:pt x="156" y="161"/>
                  </a:cubicBezTo>
                  <a:cubicBezTo>
                    <a:pt x="155" y="161"/>
                    <a:pt x="155" y="161"/>
                    <a:pt x="155" y="161"/>
                  </a:cubicBezTo>
                  <a:cubicBezTo>
                    <a:pt x="154" y="161"/>
                    <a:pt x="154" y="161"/>
                    <a:pt x="154" y="161"/>
                  </a:cubicBezTo>
                  <a:cubicBezTo>
                    <a:pt x="155" y="160"/>
                    <a:pt x="155" y="160"/>
                    <a:pt x="155" y="160"/>
                  </a:cubicBezTo>
                  <a:cubicBezTo>
                    <a:pt x="155" y="160"/>
                    <a:pt x="155" y="160"/>
                    <a:pt x="155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4" y="160"/>
                    <a:pt x="154" y="160"/>
                    <a:pt x="154" y="160"/>
                  </a:cubicBezTo>
                  <a:cubicBezTo>
                    <a:pt x="152" y="159"/>
                    <a:pt x="152" y="159"/>
                    <a:pt x="152" y="159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49" y="160"/>
                    <a:pt x="149" y="160"/>
                    <a:pt x="149" y="160"/>
                  </a:cubicBezTo>
                  <a:cubicBezTo>
                    <a:pt x="147" y="160"/>
                    <a:pt x="147" y="160"/>
                    <a:pt x="147" y="160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7" y="161"/>
                    <a:pt x="147" y="161"/>
                    <a:pt x="147" y="161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8" y="161"/>
                    <a:pt x="148" y="161"/>
                    <a:pt x="148" y="161"/>
                  </a:cubicBezTo>
                  <a:cubicBezTo>
                    <a:pt x="149" y="160"/>
                    <a:pt x="149" y="160"/>
                    <a:pt x="149" y="160"/>
                  </a:cubicBezTo>
                  <a:cubicBezTo>
                    <a:pt x="150" y="161"/>
                    <a:pt x="150" y="161"/>
                    <a:pt x="150" y="161"/>
                  </a:cubicBezTo>
                  <a:cubicBezTo>
                    <a:pt x="151" y="162"/>
                    <a:pt x="151" y="162"/>
                    <a:pt x="151" y="162"/>
                  </a:cubicBezTo>
                  <a:cubicBezTo>
                    <a:pt x="154" y="163"/>
                    <a:pt x="154" y="163"/>
                    <a:pt x="154" y="163"/>
                  </a:cubicBezTo>
                  <a:cubicBezTo>
                    <a:pt x="156" y="163"/>
                    <a:pt x="156" y="163"/>
                    <a:pt x="156" y="163"/>
                  </a:cubicBezTo>
                  <a:cubicBezTo>
                    <a:pt x="157" y="163"/>
                    <a:pt x="157" y="163"/>
                    <a:pt x="157" y="163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61" y="164"/>
                    <a:pt x="161" y="164"/>
                    <a:pt x="161" y="164"/>
                  </a:cubicBezTo>
                  <a:cubicBezTo>
                    <a:pt x="162" y="163"/>
                    <a:pt x="162" y="163"/>
                    <a:pt x="162" y="163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62" y="161"/>
                    <a:pt x="162" y="161"/>
                    <a:pt x="162" y="161"/>
                  </a:cubicBezTo>
                  <a:cubicBezTo>
                    <a:pt x="162" y="160"/>
                    <a:pt x="162" y="160"/>
                    <a:pt x="162" y="160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4" y="158"/>
                    <a:pt x="164" y="158"/>
                    <a:pt x="164" y="158"/>
                  </a:cubicBezTo>
                  <a:cubicBezTo>
                    <a:pt x="164" y="157"/>
                    <a:pt x="164" y="157"/>
                    <a:pt x="164" y="157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164" y="154"/>
                    <a:pt x="164" y="154"/>
                    <a:pt x="164" y="154"/>
                  </a:cubicBezTo>
                  <a:cubicBezTo>
                    <a:pt x="165" y="153"/>
                    <a:pt x="165" y="153"/>
                    <a:pt x="165" y="153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6" y="150"/>
                    <a:pt x="166" y="150"/>
                    <a:pt x="166" y="150"/>
                  </a:cubicBezTo>
                  <a:cubicBezTo>
                    <a:pt x="165" y="147"/>
                    <a:pt x="165" y="147"/>
                    <a:pt x="165" y="147"/>
                  </a:cubicBezTo>
                  <a:cubicBezTo>
                    <a:pt x="163" y="146"/>
                    <a:pt x="163" y="146"/>
                    <a:pt x="163" y="146"/>
                  </a:cubicBezTo>
                  <a:cubicBezTo>
                    <a:pt x="163" y="145"/>
                    <a:pt x="163" y="145"/>
                    <a:pt x="163" y="145"/>
                  </a:cubicBezTo>
                  <a:cubicBezTo>
                    <a:pt x="162" y="143"/>
                    <a:pt x="162" y="143"/>
                    <a:pt x="162" y="143"/>
                  </a:cubicBezTo>
                  <a:cubicBezTo>
                    <a:pt x="164" y="142"/>
                    <a:pt x="164" y="142"/>
                    <a:pt x="164" y="142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66" y="141"/>
                    <a:pt x="166" y="141"/>
                    <a:pt x="166" y="141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2" y="143"/>
                    <a:pt x="172" y="143"/>
                    <a:pt x="172" y="143"/>
                  </a:cubicBezTo>
                  <a:cubicBezTo>
                    <a:pt x="172" y="143"/>
                    <a:pt x="172" y="143"/>
                    <a:pt x="172" y="143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74" y="146"/>
                    <a:pt x="174" y="146"/>
                    <a:pt x="174" y="146"/>
                  </a:cubicBezTo>
                  <a:cubicBezTo>
                    <a:pt x="175" y="147"/>
                    <a:pt x="175" y="147"/>
                    <a:pt x="175" y="147"/>
                  </a:cubicBezTo>
                  <a:cubicBezTo>
                    <a:pt x="175" y="148"/>
                    <a:pt x="175" y="148"/>
                    <a:pt x="175" y="148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75" y="149"/>
                    <a:pt x="175" y="149"/>
                    <a:pt x="175" y="149"/>
                  </a:cubicBezTo>
                  <a:cubicBezTo>
                    <a:pt x="177" y="150"/>
                    <a:pt x="177" y="150"/>
                    <a:pt x="177" y="150"/>
                  </a:cubicBezTo>
                  <a:cubicBezTo>
                    <a:pt x="178" y="150"/>
                    <a:pt x="178" y="150"/>
                    <a:pt x="178" y="150"/>
                  </a:cubicBezTo>
                  <a:cubicBezTo>
                    <a:pt x="179" y="150"/>
                    <a:pt x="179" y="150"/>
                    <a:pt x="179" y="150"/>
                  </a:cubicBezTo>
                  <a:cubicBezTo>
                    <a:pt x="180" y="150"/>
                    <a:pt x="180" y="150"/>
                    <a:pt x="180" y="150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1" y="149"/>
                    <a:pt x="181" y="149"/>
                    <a:pt x="181" y="149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1" y="149"/>
                    <a:pt x="181" y="149"/>
                    <a:pt x="181" y="149"/>
                  </a:cubicBezTo>
                  <a:cubicBezTo>
                    <a:pt x="180" y="149"/>
                    <a:pt x="180" y="149"/>
                    <a:pt x="180" y="149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79" y="149"/>
                    <a:pt x="179" y="149"/>
                    <a:pt x="179" y="149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76" y="149"/>
                    <a:pt x="176" y="149"/>
                    <a:pt x="176" y="149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5" y="146"/>
                    <a:pt x="175" y="146"/>
                    <a:pt x="175" y="146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177" y="144"/>
                    <a:pt x="177" y="144"/>
                    <a:pt x="177" y="144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6" y="143"/>
                    <a:pt x="176" y="143"/>
                    <a:pt x="176" y="14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73" y="139"/>
                    <a:pt x="173" y="139"/>
                    <a:pt x="173" y="139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68" y="138"/>
                    <a:pt x="168" y="138"/>
                    <a:pt x="168" y="138"/>
                  </a:cubicBezTo>
                  <a:cubicBezTo>
                    <a:pt x="166" y="137"/>
                    <a:pt x="166" y="137"/>
                    <a:pt x="166" y="137"/>
                  </a:cubicBezTo>
                  <a:cubicBezTo>
                    <a:pt x="165" y="137"/>
                    <a:pt x="165" y="137"/>
                    <a:pt x="165" y="137"/>
                  </a:cubicBezTo>
                  <a:cubicBezTo>
                    <a:pt x="164" y="137"/>
                    <a:pt x="164" y="137"/>
                    <a:pt x="164" y="137"/>
                  </a:cubicBezTo>
                  <a:cubicBezTo>
                    <a:pt x="163" y="138"/>
                    <a:pt x="163" y="138"/>
                    <a:pt x="163" y="138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2" y="140"/>
                    <a:pt x="162" y="140"/>
                    <a:pt x="162" y="14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59" y="140"/>
                    <a:pt x="159" y="140"/>
                    <a:pt x="159" y="140"/>
                  </a:cubicBezTo>
                  <a:cubicBezTo>
                    <a:pt x="158" y="140"/>
                    <a:pt x="158" y="140"/>
                    <a:pt x="158" y="140"/>
                  </a:cubicBezTo>
                  <a:cubicBezTo>
                    <a:pt x="158" y="139"/>
                    <a:pt x="158" y="139"/>
                    <a:pt x="158" y="139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5"/>
                    <a:pt x="156" y="135"/>
                  </a:cubicBezTo>
                  <a:cubicBezTo>
                    <a:pt x="156" y="133"/>
                    <a:pt x="156" y="133"/>
                    <a:pt x="156" y="133"/>
                  </a:cubicBezTo>
                  <a:cubicBezTo>
                    <a:pt x="155" y="131"/>
                    <a:pt x="155" y="131"/>
                    <a:pt x="155" y="131"/>
                  </a:cubicBezTo>
                  <a:cubicBezTo>
                    <a:pt x="155" y="130"/>
                    <a:pt x="155" y="130"/>
                    <a:pt x="155" y="130"/>
                  </a:cubicBezTo>
                  <a:cubicBezTo>
                    <a:pt x="155" y="128"/>
                    <a:pt x="155" y="128"/>
                    <a:pt x="155" y="128"/>
                  </a:cubicBezTo>
                  <a:cubicBezTo>
                    <a:pt x="154" y="126"/>
                    <a:pt x="154" y="126"/>
                    <a:pt x="154" y="126"/>
                  </a:cubicBezTo>
                  <a:cubicBezTo>
                    <a:pt x="153" y="125"/>
                    <a:pt x="153" y="125"/>
                    <a:pt x="153" y="125"/>
                  </a:cubicBezTo>
                  <a:cubicBezTo>
                    <a:pt x="152" y="125"/>
                    <a:pt x="152" y="125"/>
                    <a:pt x="152" y="125"/>
                  </a:cubicBezTo>
                  <a:cubicBezTo>
                    <a:pt x="152" y="124"/>
                    <a:pt x="152" y="124"/>
                    <a:pt x="152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21"/>
                    <a:pt x="148" y="121"/>
                    <a:pt x="148" y="121"/>
                  </a:cubicBezTo>
                  <a:cubicBezTo>
                    <a:pt x="149" y="119"/>
                    <a:pt x="149" y="119"/>
                    <a:pt x="149" y="119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1" y="113"/>
                    <a:pt x="151" y="113"/>
                    <a:pt x="151" y="113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48" y="107"/>
                    <a:pt x="148" y="107"/>
                    <a:pt x="148" y="107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0" y="108"/>
                    <a:pt x="150" y="108"/>
                    <a:pt x="150" y="108"/>
                  </a:cubicBezTo>
                  <a:cubicBezTo>
                    <a:pt x="150" y="109"/>
                    <a:pt x="150" y="109"/>
                    <a:pt x="150" y="109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6"/>
                    <a:pt x="153" y="116"/>
                    <a:pt x="153" y="116"/>
                  </a:cubicBezTo>
                  <a:cubicBezTo>
                    <a:pt x="154" y="117"/>
                    <a:pt x="154" y="117"/>
                    <a:pt x="154" y="117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5" y="119"/>
                    <a:pt x="155" y="119"/>
                    <a:pt x="155" y="119"/>
                  </a:cubicBezTo>
                  <a:cubicBezTo>
                    <a:pt x="154" y="120"/>
                    <a:pt x="154" y="120"/>
                    <a:pt x="154" y="120"/>
                  </a:cubicBezTo>
                  <a:cubicBezTo>
                    <a:pt x="155" y="120"/>
                    <a:pt x="155" y="120"/>
                    <a:pt x="155" y="120"/>
                  </a:cubicBezTo>
                  <a:cubicBezTo>
                    <a:pt x="156" y="120"/>
                    <a:pt x="156" y="120"/>
                    <a:pt x="156" y="120"/>
                  </a:cubicBezTo>
                  <a:cubicBezTo>
                    <a:pt x="157" y="121"/>
                    <a:pt x="157" y="121"/>
                    <a:pt x="157" y="121"/>
                  </a:cubicBezTo>
                  <a:cubicBezTo>
                    <a:pt x="159" y="121"/>
                    <a:pt x="159" y="121"/>
                    <a:pt x="159" y="121"/>
                  </a:cubicBezTo>
                  <a:cubicBezTo>
                    <a:pt x="160" y="120"/>
                    <a:pt x="160" y="120"/>
                    <a:pt x="160" y="120"/>
                  </a:cubicBezTo>
                  <a:cubicBezTo>
                    <a:pt x="160" y="121"/>
                    <a:pt x="160" y="121"/>
                    <a:pt x="160" y="121"/>
                  </a:cubicBezTo>
                  <a:cubicBezTo>
                    <a:pt x="161" y="122"/>
                    <a:pt x="161" y="122"/>
                    <a:pt x="161" y="122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2" y="121"/>
                    <a:pt x="162" y="121"/>
                    <a:pt x="162" y="121"/>
                  </a:cubicBezTo>
                  <a:cubicBezTo>
                    <a:pt x="163" y="120"/>
                    <a:pt x="163" y="120"/>
                    <a:pt x="163" y="120"/>
                  </a:cubicBezTo>
                  <a:cubicBezTo>
                    <a:pt x="164" y="120"/>
                    <a:pt x="164" y="120"/>
                    <a:pt x="164" y="120"/>
                  </a:cubicBezTo>
                  <a:cubicBezTo>
                    <a:pt x="165" y="122"/>
                    <a:pt x="165" y="122"/>
                    <a:pt x="165" y="122"/>
                  </a:cubicBezTo>
                  <a:cubicBezTo>
                    <a:pt x="166" y="122"/>
                    <a:pt x="166" y="122"/>
                    <a:pt x="166" y="122"/>
                  </a:cubicBezTo>
                  <a:cubicBezTo>
                    <a:pt x="167" y="122"/>
                    <a:pt x="167" y="122"/>
                    <a:pt x="167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7" y="122"/>
                    <a:pt x="167" y="122"/>
                    <a:pt x="167" y="122"/>
                  </a:cubicBezTo>
                  <a:cubicBezTo>
                    <a:pt x="167" y="121"/>
                    <a:pt x="167" y="121"/>
                    <a:pt x="167" y="121"/>
                  </a:cubicBezTo>
                  <a:cubicBezTo>
                    <a:pt x="166" y="121"/>
                    <a:pt x="166" y="121"/>
                    <a:pt x="166" y="121"/>
                  </a:cubicBezTo>
                  <a:cubicBezTo>
                    <a:pt x="166" y="120"/>
                    <a:pt x="166" y="120"/>
                    <a:pt x="166" y="120"/>
                  </a:cubicBezTo>
                  <a:cubicBezTo>
                    <a:pt x="164" y="120"/>
                    <a:pt x="164" y="120"/>
                    <a:pt x="164" y="120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4" y="119"/>
                    <a:pt x="164" y="119"/>
                    <a:pt x="164" y="119"/>
                  </a:cubicBezTo>
                  <a:cubicBezTo>
                    <a:pt x="163" y="119"/>
                    <a:pt x="163" y="119"/>
                    <a:pt x="163" y="119"/>
                  </a:cubicBezTo>
                  <a:cubicBezTo>
                    <a:pt x="161" y="119"/>
                    <a:pt x="161" y="119"/>
                    <a:pt x="161" y="119"/>
                  </a:cubicBezTo>
                  <a:cubicBezTo>
                    <a:pt x="160" y="119"/>
                    <a:pt x="160" y="119"/>
                    <a:pt x="160" y="119"/>
                  </a:cubicBezTo>
                  <a:cubicBezTo>
                    <a:pt x="159" y="119"/>
                    <a:pt x="159" y="119"/>
                    <a:pt x="159" y="119"/>
                  </a:cubicBezTo>
                  <a:cubicBezTo>
                    <a:pt x="157" y="117"/>
                    <a:pt x="157" y="117"/>
                    <a:pt x="157" y="117"/>
                  </a:cubicBezTo>
                  <a:cubicBezTo>
                    <a:pt x="157" y="116"/>
                    <a:pt x="157" y="116"/>
                    <a:pt x="157" y="116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8" y="113"/>
                    <a:pt x="158" y="113"/>
                    <a:pt x="158" y="113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1" y="111"/>
                    <a:pt x="161" y="111"/>
                    <a:pt x="161" y="111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0" y="111"/>
                    <a:pt x="160" y="111"/>
                    <a:pt x="160" y="111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2" y="108"/>
                    <a:pt x="162" y="108"/>
                    <a:pt x="162" y="108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6" y="108"/>
                    <a:pt x="166" y="108"/>
                    <a:pt x="166" y="108"/>
                  </a:cubicBezTo>
                  <a:cubicBezTo>
                    <a:pt x="167" y="109"/>
                    <a:pt x="167" y="109"/>
                    <a:pt x="167" y="109"/>
                  </a:cubicBezTo>
                  <a:cubicBezTo>
                    <a:pt x="168" y="110"/>
                    <a:pt x="168" y="110"/>
                    <a:pt x="168" y="110"/>
                  </a:cubicBezTo>
                  <a:cubicBezTo>
                    <a:pt x="171" y="110"/>
                    <a:pt x="171" y="110"/>
                    <a:pt x="171" y="110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80" y="112"/>
                    <a:pt x="180" y="112"/>
                    <a:pt x="180" y="112"/>
                  </a:cubicBezTo>
                  <a:cubicBezTo>
                    <a:pt x="180" y="113"/>
                    <a:pt x="180" y="113"/>
                    <a:pt x="180" y="113"/>
                  </a:cubicBezTo>
                  <a:cubicBezTo>
                    <a:pt x="181" y="113"/>
                    <a:pt x="181" y="113"/>
                    <a:pt x="181" y="113"/>
                  </a:cubicBezTo>
                  <a:cubicBezTo>
                    <a:pt x="182" y="113"/>
                    <a:pt x="182" y="113"/>
                    <a:pt x="182" y="113"/>
                  </a:cubicBezTo>
                  <a:cubicBezTo>
                    <a:pt x="181" y="114"/>
                    <a:pt x="181" y="114"/>
                    <a:pt x="181" y="114"/>
                  </a:cubicBezTo>
                  <a:cubicBezTo>
                    <a:pt x="182" y="115"/>
                    <a:pt x="182" y="115"/>
                    <a:pt x="182" y="115"/>
                  </a:cubicBezTo>
                  <a:cubicBezTo>
                    <a:pt x="181" y="115"/>
                    <a:pt x="181" y="115"/>
                    <a:pt x="181" y="115"/>
                  </a:cubicBezTo>
                  <a:cubicBezTo>
                    <a:pt x="180" y="116"/>
                    <a:pt x="180" y="116"/>
                    <a:pt x="180" y="116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1" y="118"/>
                    <a:pt x="181" y="118"/>
                    <a:pt x="181" y="118"/>
                  </a:cubicBezTo>
                  <a:cubicBezTo>
                    <a:pt x="181" y="119"/>
                    <a:pt x="181" y="119"/>
                    <a:pt x="181" y="119"/>
                  </a:cubicBezTo>
                  <a:cubicBezTo>
                    <a:pt x="182" y="121"/>
                    <a:pt x="182" y="121"/>
                    <a:pt x="182" y="121"/>
                  </a:cubicBezTo>
                  <a:cubicBezTo>
                    <a:pt x="182" y="121"/>
                    <a:pt x="182" y="121"/>
                    <a:pt x="182" y="121"/>
                  </a:cubicBezTo>
                  <a:cubicBezTo>
                    <a:pt x="182" y="122"/>
                    <a:pt x="182" y="122"/>
                    <a:pt x="182" y="122"/>
                  </a:cubicBezTo>
                  <a:cubicBezTo>
                    <a:pt x="182" y="125"/>
                    <a:pt x="182" y="125"/>
                    <a:pt x="182" y="125"/>
                  </a:cubicBezTo>
                  <a:cubicBezTo>
                    <a:pt x="183" y="125"/>
                    <a:pt x="183" y="125"/>
                    <a:pt x="183" y="125"/>
                  </a:cubicBezTo>
                  <a:cubicBezTo>
                    <a:pt x="183" y="124"/>
                    <a:pt x="183" y="124"/>
                    <a:pt x="183" y="124"/>
                  </a:cubicBezTo>
                  <a:cubicBezTo>
                    <a:pt x="183" y="123"/>
                    <a:pt x="183" y="123"/>
                    <a:pt x="183" y="123"/>
                  </a:cubicBezTo>
                  <a:cubicBezTo>
                    <a:pt x="183" y="123"/>
                    <a:pt x="183" y="123"/>
                    <a:pt x="183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4" y="121"/>
                    <a:pt x="184" y="121"/>
                    <a:pt x="184" y="121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5" y="121"/>
                    <a:pt x="185" y="121"/>
                    <a:pt x="185" y="121"/>
                  </a:cubicBezTo>
                  <a:cubicBezTo>
                    <a:pt x="185" y="122"/>
                    <a:pt x="185" y="122"/>
                    <a:pt x="185" y="122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5" y="125"/>
                    <a:pt x="185" y="125"/>
                    <a:pt x="185" y="125"/>
                  </a:cubicBezTo>
                  <a:cubicBezTo>
                    <a:pt x="185" y="126"/>
                    <a:pt x="185" y="126"/>
                    <a:pt x="185" y="126"/>
                  </a:cubicBezTo>
                  <a:cubicBezTo>
                    <a:pt x="185" y="126"/>
                    <a:pt x="185" y="126"/>
                    <a:pt x="185" y="126"/>
                  </a:cubicBezTo>
                  <a:cubicBezTo>
                    <a:pt x="186" y="127"/>
                    <a:pt x="186" y="127"/>
                    <a:pt x="186" y="127"/>
                  </a:cubicBezTo>
                  <a:cubicBezTo>
                    <a:pt x="188" y="127"/>
                    <a:pt x="188" y="127"/>
                    <a:pt x="188" y="127"/>
                  </a:cubicBezTo>
                  <a:cubicBezTo>
                    <a:pt x="189" y="127"/>
                    <a:pt x="189" y="127"/>
                    <a:pt x="189" y="127"/>
                  </a:cubicBezTo>
                  <a:cubicBezTo>
                    <a:pt x="190" y="128"/>
                    <a:pt x="190" y="128"/>
                    <a:pt x="190" y="128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1" y="130"/>
                    <a:pt x="191" y="130"/>
                    <a:pt x="191" y="130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5" y="131"/>
                    <a:pt x="195" y="131"/>
                    <a:pt x="195" y="131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200" y="130"/>
                    <a:pt x="200" y="130"/>
                    <a:pt x="200" y="130"/>
                  </a:cubicBezTo>
                  <a:cubicBezTo>
                    <a:pt x="201" y="131"/>
                    <a:pt x="201" y="131"/>
                    <a:pt x="201" y="131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1"/>
                    <a:pt x="201" y="131"/>
                    <a:pt x="201" y="131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200" y="129"/>
                    <a:pt x="200" y="129"/>
                    <a:pt x="200" y="129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7" y="128"/>
                    <a:pt x="197" y="128"/>
                    <a:pt x="197" y="128"/>
                  </a:cubicBezTo>
                  <a:cubicBezTo>
                    <a:pt x="195" y="128"/>
                    <a:pt x="195" y="128"/>
                    <a:pt x="195" y="128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1" y="129"/>
                    <a:pt x="191" y="129"/>
                    <a:pt x="191" y="129"/>
                  </a:cubicBezTo>
                  <a:cubicBezTo>
                    <a:pt x="190" y="127"/>
                    <a:pt x="190" y="127"/>
                    <a:pt x="190" y="127"/>
                  </a:cubicBezTo>
                  <a:cubicBezTo>
                    <a:pt x="189" y="127"/>
                    <a:pt x="189" y="127"/>
                    <a:pt x="189" y="127"/>
                  </a:cubicBezTo>
                  <a:cubicBezTo>
                    <a:pt x="187" y="126"/>
                    <a:pt x="187" y="126"/>
                    <a:pt x="187" y="126"/>
                  </a:cubicBezTo>
                  <a:cubicBezTo>
                    <a:pt x="187" y="125"/>
                    <a:pt x="187" y="125"/>
                    <a:pt x="187" y="125"/>
                  </a:cubicBezTo>
                  <a:cubicBezTo>
                    <a:pt x="187" y="125"/>
                    <a:pt x="187" y="125"/>
                    <a:pt x="187" y="125"/>
                  </a:cubicBezTo>
                  <a:cubicBezTo>
                    <a:pt x="188" y="125"/>
                    <a:pt x="188" y="125"/>
                    <a:pt x="188" y="125"/>
                  </a:cubicBezTo>
                  <a:cubicBezTo>
                    <a:pt x="189" y="124"/>
                    <a:pt x="189" y="124"/>
                    <a:pt x="189" y="124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7" y="120"/>
                    <a:pt x="187" y="120"/>
                    <a:pt x="187" y="120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4" y="118"/>
                    <a:pt x="184" y="118"/>
                    <a:pt x="184" y="118"/>
                  </a:cubicBezTo>
                  <a:cubicBezTo>
                    <a:pt x="183" y="117"/>
                    <a:pt x="183" y="117"/>
                    <a:pt x="183" y="117"/>
                  </a:cubicBezTo>
                  <a:cubicBezTo>
                    <a:pt x="184" y="116"/>
                    <a:pt x="184" y="116"/>
                    <a:pt x="184" y="116"/>
                  </a:cubicBezTo>
                  <a:cubicBezTo>
                    <a:pt x="183" y="115"/>
                    <a:pt x="183" y="115"/>
                    <a:pt x="183" y="115"/>
                  </a:cubicBezTo>
                  <a:cubicBezTo>
                    <a:pt x="183" y="113"/>
                    <a:pt x="183" y="113"/>
                    <a:pt x="183" y="113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2" y="112"/>
                    <a:pt x="182" y="112"/>
                    <a:pt x="182" y="112"/>
                  </a:cubicBezTo>
                  <a:cubicBezTo>
                    <a:pt x="180" y="111"/>
                    <a:pt x="180" y="111"/>
                    <a:pt x="180" y="111"/>
                  </a:cubicBezTo>
                  <a:cubicBezTo>
                    <a:pt x="178" y="111"/>
                    <a:pt x="178" y="111"/>
                    <a:pt x="178" y="111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5" y="107"/>
                    <a:pt x="175" y="107"/>
                    <a:pt x="175" y="107"/>
                  </a:cubicBezTo>
                  <a:cubicBezTo>
                    <a:pt x="175" y="107"/>
                    <a:pt x="175" y="107"/>
                    <a:pt x="175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1" y="107"/>
                    <a:pt x="171" y="107"/>
                    <a:pt x="171" y="107"/>
                  </a:cubicBezTo>
                  <a:cubicBezTo>
                    <a:pt x="170" y="107"/>
                    <a:pt x="170" y="107"/>
                    <a:pt x="170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5"/>
                    <a:pt x="169" y="105"/>
                    <a:pt x="169" y="105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68" y="105"/>
                    <a:pt x="168" y="105"/>
                    <a:pt x="168" y="105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7" y="102"/>
                    <a:pt x="167" y="102"/>
                    <a:pt x="167" y="102"/>
                  </a:cubicBezTo>
                  <a:cubicBezTo>
                    <a:pt x="165" y="101"/>
                    <a:pt x="165" y="101"/>
                    <a:pt x="165" y="101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66" y="100"/>
                    <a:pt x="166" y="100"/>
                    <a:pt x="166" y="100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4" y="99"/>
                    <a:pt x="164" y="99"/>
                    <a:pt x="164" y="99"/>
                  </a:cubicBezTo>
                  <a:cubicBezTo>
                    <a:pt x="165" y="98"/>
                    <a:pt x="165" y="98"/>
                    <a:pt x="165" y="98"/>
                  </a:cubicBezTo>
                  <a:cubicBezTo>
                    <a:pt x="165" y="97"/>
                    <a:pt x="165" y="97"/>
                    <a:pt x="165" y="97"/>
                  </a:cubicBezTo>
                  <a:cubicBezTo>
                    <a:pt x="164" y="97"/>
                    <a:pt x="164" y="97"/>
                    <a:pt x="164" y="97"/>
                  </a:cubicBezTo>
                  <a:cubicBezTo>
                    <a:pt x="164" y="96"/>
                    <a:pt x="164" y="96"/>
                    <a:pt x="164" y="96"/>
                  </a:cubicBezTo>
                  <a:cubicBezTo>
                    <a:pt x="165" y="96"/>
                    <a:pt x="165" y="96"/>
                    <a:pt x="165" y="96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68" y="95"/>
                    <a:pt x="168" y="95"/>
                    <a:pt x="168" y="95"/>
                  </a:cubicBezTo>
                  <a:cubicBezTo>
                    <a:pt x="170" y="95"/>
                    <a:pt x="170" y="95"/>
                    <a:pt x="170" y="95"/>
                  </a:cubicBezTo>
                  <a:cubicBezTo>
                    <a:pt x="173" y="93"/>
                    <a:pt x="173" y="93"/>
                    <a:pt x="173" y="93"/>
                  </a:cubicBezTo>
                  <a:cubicBezTo>
                    <a:pt x="175" y="92"/>
                    <a:pt x="175" y="92"/>
                    <a:pt x="175" y="92"/>
                  </a:cubicBezTo>
                  <a:cubicBezTo>
                    <a:pt x="176" y="92"/>
                    <a:pt x="176" y="92"/>
                    <a:pt x="176" y="92"/>
                  </a:cubicBezTo>
                  <a:cubicBezTo>
                    <a:pt x="177" y="93"/>
                    <a:pt x="177" y="93"/>
                    <a:pt x="177" y="93"/>
                  </a:cubicBezTo>
                  <a:cubicBezTo>
                    <a:pt x="178" y="92"/>
                    <a:pt x="178" y="92"/>
                    <a:pt x="178" y="92"/>
                  </a:cubicBezTo>
                  <a:cubicBezTo>
                    <a:pt x="178" y="91"/>
                    <a:pt x="178" y="91"/>
                    <a:pt x="178" y="91"/>
                  </a:cubicBezTo>
                  <a:cubicBezTo>
                    <a:pt x="180" y="91"/>
                    <a:pt x="180" y="91"/>
                    <a:pt x="180" y="91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83" y="90"/>
                    <a:pt x="183" y="90"/>
                    <a:pt x="183" y="90"/>
                  </a:cubicBezTo>
                  <a:cubicBezTo>
                    <a:pt x="183" y="91"/>
                    <a:pt x="183" y="91"/>
                    <a:pt x="183" y="91"/>
                  </a:cubicBezTo>
                  <a:cubicBezTo>
                    <a:pt x="183" y="91"/>
                    <a:pt x="183" y="91"/>
                    <a:pt x="183" y="91"/>
                  </a:cubicBezTo>
                  <a:cubicBezTo>
                    <a:pt x="182" y="92"/>
                    <a:pt x="182" y="92"/>
                    <a:pt x="182" y="92"/>
                  </a:cubicBezTo>
                  <a:cubicBezTo>
                    <a:pt x="181" y="93"/>
                    <a:pt x="181" y="93"/>
                    <a:pt x="181" y="93"/>
                  </a:cubicBezTo>
                  <a:cubicBezTo>
                    <a:pt x="181" y="94"/>
                    <a:pt x="181" y="94"/>
                    <a:pt x="181" y="94"/>
                  </a:cubicBezTo>
                  <a:cubicBezTo>
                    <a:pt x="183" y="96"/>
                    <a:pt x="183" y="96"/>
                    <a:pt x="183" y="96"/>
                  </a:cubicBezTo>
                  <a:cubicBezTo>
                    <a:pt x="185" y="96"/>
                    <a:pt x="185" y="96"/>
                    <a:pt x="185" y="96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2" y="94"/>
                    <a:pt x="182" y="94"/>
                    <a:pt x="182" y="94"/>
                  </a:cubicBezTo>
                  <a:cubicBezTo>
                    <a:pt x="182" y="93"/>
                    <a:pt x="182" y="93"/>
                    <a:pt x="182" y="93"/>
                  </a:cubicBezTo>
                  <a:cubicBezTo>
                    <a:pt x="183" y="92"/>
                    <a:pt x="183" y="92"/>
                    <a:pt x="183" y="92"/>
                  </a:cubicBezTo>
                  <a:cubicBezTo>
                    <a:pt x="185" y="91"/>
                    <a:pt x="185" y="91"/>
                    <a:pt x="185" y="91"/>
                  </a:cubicBezTo>
                  <a:cubicBezTo>
                    <a:pt x="185" y="90"/>
                    <a:pt x="185" y="90"/>
                    <a:pt x="185" y="90"/>
                  </a:cubicBezTo>
                  <a:cubicBezTo>
                    <a:pt x="185" y="89"/>
                    <a:pt x="185" y="89"/>
                    <a:pt x="185" y="89"/>
                  </a:cubicBezTo>
                  <a:cubicBezTo>
                    <a:pt x="184" y="89"/>
                    <a:pt x="184" y="89"/>
                    <a:pt x="184" y="89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3" y="87"/>
                    <a:pt x="183" y="87"/>
                    <a:pt x="183" y="87"/>
                  </a:cubicBezTo>
                  <a:cubicBezTo>
                    <a:pt x="181" y="87"/>
                    <a:pt x="181" y="87"/>
                    <a:pt x="181" y="87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80" y="87"/>
                    <a:pt x="180" y="87"/>
                    <a:pt x="180" y="87"/>
                  </a:cubicBezTo>
                  <a:cubicBezTo>
                    <a:pt x="180" y="86"/>
                    <a:pt x="180" y="86"/>
                    <a:pt x="180" y="86"/>
                  </a:cubicBezTo>
                  <a:cubicBezTo>
                    <a:pt x="178" y="86"/>
                    <a:pt x="178" y="86"/>
                    <a:pt x="178" y="86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7" y="85"/>
                    <a:pt x="177" y="85"/>
                    <a:pt x="177" y="85"/>
                  </a:cubicBezTo>
                  <a:cubicBezTo>
                    <a:pt x="177" y="85"/>
                    <a:pt x="177" y="85"/>
                    <a:pt x="177" y="85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9" y="85"/>
                    <a:pt x="179" y="85"/>
                    <a:pt x="179" y="85"/>
                  </a:cubicBezTo>
                  <a:cubicBezTo>
                    <a:pt x="180" y="85"/>
                    <a:pt x="180" y="85"/>
                    <a:pt x="180" y="85"/>
                  </a:cubicBezTo>
                  <a:cubicBezTo>
                    <a:pt x="181" y="84"/>
                    <a:pt x="181" y="84"/>
                    <a:pt x="181" y="84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179" y="84"/>
                    <a:pt x="179" y="84"/>
                    <a:pt x="179" y="84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7" y="83"/>
                    <a:pt x="177" y="83"/>
                    <a:pt x="177" y="83"/>
                  </a:cubicBezTo>
                  <a:cubicBezTo>
                    <a:pt x="175" y="83"/>
                    <a:pt x="175" y="83"/>
                    <a:pt x="175" y="83"/>
                  </a:cubicBezTo>
                  <a:cubicBezTo>
                    <a:pt x="175" y="83"/>
                    <a:pt x="175" y="83"/>
                    <a:pt x="175" y="83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5" y="82"/>
                    <a:pt x="175" y="82"/>
                    <a:pt x="175" y="82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80"/>
                    <a:pt x="174" y="80"/>
                    <a:pt x="174" y="80"/>
                  </a:cubicBezTo>
                  <a:cubicBezTo>
                    <a:pt x="174" y="80"/>
                    <a:pt x="174" y="80"/>
                    <a:pt x="174" y="80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6" y="81"/>
                    <a:pt x="176" y="81"/>
                    <a:pt x="176" y="81"/>
                  </a:cubicBezTo>
                  <a:cubicBezTo>
                    <a:pt x="176" y="81"/>
                    <a:pt x="176" y="81"/>
                    <a:pt x="176" y="81"/>
                  </a:cubicBezTo>
                  <a:cubicBezTo>
                    <a:pt x="177" y="82"/>
                    <a:pt x="177" y="82"/>
                    <a:pt x="177" y="82"/>
                  </a:cubicBezTo>
                  <a:cubicBezTo>
                    <a:pt x="178" y="82"/>
                    <a:pt x="178" y="82"/>
                    <a:pt x="178" y="82"/>
                  </a:cubicBezTo>
                  <a:cubicBezTo>
                    <a:pt x="177" y="81"/>
                    <a:pt x="177" y="81"/>
                    <a:pt x="177" y="81"/>
                  </a:cubicBezTo>
                  <a:cubicBezTo>
                    <a:pt x="178" y="81"/>
                    <a:pt x="178" y="81"/>
                    <a:pt x="178" y="81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9" y="78"/>
                    <a:pt x="179" y="78"/>
                    <a:pt x="179" y="78"/>
                  </a:cubicBezTo>
                  <a:cubicBezTo>
                    <a:pt x="179" y="78"/>
                    <a:pt x="179" y="78"/>
                    <a:pt x="179" y="78"/>
                  </a:cubicBezTo>
                  <a:cubicBezTo>
                    <a:pt x="177" y="77"/>
                    <a:pt x="177" y="77"/>
                    <a:pt x="177" y="77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7"/>
                    <a:pt x="176" y="77"/>
                    <a:pt x="176" y="77"/>
                  </a:cubicBezTo>
                  <a:cubicBezTo>
                    <a:pt x="177" y="76"/>
                    <a:pt x="177" y="76"/>
                    <a:pt x="177" y="76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79" y="75"/>
                    <a:pt x="179" y="75"/>
                    <a:pt x="179" y="75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81" y="73"/>
                    <a:pt x="181" y="73"/>
                    <a:pt x="181" y="73"/>
                  </a:cubicBezTo>
                  <a:cubicBezTo>
                    <a:pt x="181" y="73"/>
                    <a:pt x="181" y="73"/>
                    <a:pt x="181" y="73"/>
                  </a:cubicBezTo>
                  <a:cubicBezTo>
                    <a:pt x="181" y="72"/>
                    <a:pt x="181" y="72"/>
                    <a:pt x="181" y="72"/>
                  </a:cubicBezTo>
                  <a:cubicBezTo>
                    <a:pt x="182" y="72"/>
                    <a:pt x="182" y="72"/>
                    <a:pt x="182" y="72"/>
                  </a:cubicBezTo>
                  <a:cubicBezTo>
                    <a:pt x="182" y="72"/>
                    <a:pt x="182" y="72"/>
                    <a:pt x="182" y="72"/>
                  </a:cubicBezTo>
                  <a:cubicBezTo>
                    <a:pt x="183" y="72"/>
                    <a:pt x="183" y="72"/>
                    <a:pt x="183" y="72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1"/>
                    <a:pt x="183" y="71"/>
                    <a:pt x="183" y="71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4" y="70"/>
                    <a:pt x="184" y="70"/>
                    <a:pt x="184" y="70"/>
                  </a:cubicBezTo>
                  <a:cubicBezTo>
                    <a:pt x="185" y="70"/>
                    <a:pt x="185" y="70"/>
                    <a:pt x="185" y="70"/>
                  </a:cubicBezTo>
                  <a:cubicBezTo>
                    <a:pt x="185" y="69"/>
                    <a:pt x="185" y="69"/>
                    <a:pt x="185" y="69"/>
                  </a:cubicBezTo>
                  <a:cubicBezTo>
                    <a:pt x="185" y="69"/>
                    <a:pt x="185" y="69"/>
                    <a:pt x="185" y="69"/>
                  </a:cubicBezTo>
                  <a:cubicBezTo>
                    <a:pt x="186" y="69"/>
                    <a:pt x="186" y="69"/>
                    <a:pt x="186" y="69"/>
                  </a:cubicBezTo>
                  <a:cubicBezTo>
                    <a:pt x="188" y="69"/>
                    <a:pt x="188" y="69"/>
                    <a:pt x="188" y="69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7" y="68"/>
                    <a:pt x="187" y="68"/>
                    <a:pt x="187" y="68"/>
                  </a:cubicBezTo>
                  <a:cubicBezTo>
                    <a:pt x="189" y="67"/>
                    <a:pt x="189" y="67"/>
                    <a:pt x="189" y="67"/>
                  </a:cubicBezTo>
                  <a:cubicBezTo>
                    <a:pt x="190" y="67"/>
                    <a:pt x="190" y="67"/>
                    <a:pt x="190" y="67"/>
                  </a:cubicBezTo>
                  <a:cubicBezTo>
                    <a:pt x="191" y="66"/>
                    <a:pt x="191" y="66"/>
                    <a:pt x="191" y="66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192" y="65"/>
                    <a:pt x="192" y="65"/>
                    <a:pt x="192" y="65"/>
                  </a:cubicBezTo>
                  <a:cubicBezTo>
                    <a:pt x="191" y="65"/>
                    <a:pt x="191" y="65"/>
                    <a:pt x="191" y="65"/>
                  </a:cubicBezTo>
                  <a:cubicBezTo>
                    <a:pt x="190" y="65"/>
                    <a:pt x="190" y="65"/>
                    <a:pt x="190" y="65"/>
                  </a:cubicBezTo>
                  <a:cubicBezTo>
                    <a:pt x="190" y="65"/>
                    <a:pt x="190" y="65"/>
                    <a:pt x="190" y="65"/>
                  </a:cubicBezTo>
                  <a:cubicBezTo>
                    <a:pt x="190" y="63"/>
                    <a:pt x="190" y="63"/>
                    <a:pt x="190" y="63"/>
                  </a:cubicBezTo>
                  <a:cubicBezTo>
                    <a:pt x="190" y="63"/>
                    <a:pt x="190" y="63"/>
                    <a:pt x="190" y="63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91" y="62"/>
                    <a:pt x="191" y="62"/>
                    <a:pt x="191" y="62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1" y="61"/>
                    <a:pt x="191" y="61"/>
                    <a:pt x="191" y="61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6" y="61"/>
                    <a:pt x="196" y="61"/>
                    <a:pt x="196" y="61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8" y="63"/>
                    <a:pt x="198" y="63"/>
                    <a:pt x="198" y="63"/>
                  </a:cubicBezTo>
                  <a:cubicBezTo>
                    <a:pt x="198" y="64"/>
                    <a:pt x="198" y="64"/>
                    <a:pt x="198" y="64"/>
                  </a:cubicBezTo>
                  <a:cubicBezTo>
                    <a:pt x="199" y="64"/>
                    <a:pt x="199" y="64"/>
                    <a:pt x="199" y="64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1" y="62"/>
                    <a:pt x="201" y="62"/>
                    <a:pt x="201" y="62"/>
                  </a:cubicBezTo>
                  <a:cubicBezTo>
                    <a:pt x="200" y="61"/>
                    <a:pt x="200" y="61"/>
                    <a:pt x="200" y="61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201" y="62"/>
                    <a:pt x="201" y="62"/>
                    <a:pt x="201" y="62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3"/>
                    <a:pt x="202" y="63"/>
                    <a:pt x="202" y="63"/>
                  </a:cubicBezTo>
                  <a:cubicBezTo>
                    <a:pt x="202" y="62"/>
                    <a:pt x="202" y="62"/>
                    <a:pt x="202" y="62"/>
                  </a:cubicBezTo>
                  <a:cubicBezTo>
                    <a:pt x="202" y="61"/>
                    <a:pt x="202" y="61"/>
                    <a:pt x="202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203" y="61"/>
                    <a:pt x="203" y="61"/>
                    <a:pt x="203" y="61"/>
                  </a:cubicBezTo>
                  <a:cubicBezTo>
                    <a:pt x="203" y="62"/>
                    <a:pt x="203" y="62"/>
                    <a:pt x="203" y="62"/>
                  </a:cubicBezTo>
                  <a:cubicBezTo>
                    <a:pt x="205" y="61"/>
                    <a:pt x="205" y="61"/>
                    <a:pt x="205" y="61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4" y="60"/>
                    <a:pt x="204" y="60"/>
                    <a:pt x="204" y="60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6" y="59"/>
                    <a:pt x="206" y="59"/>
                    <a:pt x="206" y="59"/>
                  </a:cubicBezTo>
                  <a:cubicBezTo>
                    <a:pt x="205" y="59"/>
                    <a:pt x="205" y="59"/>
                    <a:pt x="205" y="59"/>
                  </a:cubicBezTo>
                  <a:cubicBezTo>
                    <a:pt x="206" y="58"/>
                    <a:pt x="206" y="58"/>
                    <a:pt x="206" y="58"/>
                  </a:cubicBezTo>
                  <a:cubicBezTo>
                    <a:pt x="207" y="58"/>
                    <a:pt x="207" y="58"/>
                    <a:pt x="207" y="58"/>
                  </a:cubicBezTo>
                  <a:cubicBezTo>
                    <a:pt x="208" y="57"/>
                    <a:pt x="208" y="57"/>
                    <a:pt x="208" y="57"/>
                  </a:cubicBezTo>
                  <a:cubicBezTo>
                    <a:pt x="208" y="58"/>
                    <a:pt x="208" y="58"/>
                    <a:pt x="208" y="58"/>
                  </a:cubicBezTo>
                  <a:cubicBezTo>
                    <a:pt x="208" y="58"/>
                    <a:pt x="208" y="58"/>
                    <a:pt x="208" y="58"/>
                  </a:cubicBezTo>
                  <a:cubicBezTo>
                    <a:pt x="209" y="58"/>
                    <a:pt x="209" y="58"/>
                    <a:pt x="209" y="58"/>
                  </a:cubicBezTo>
                  <a:cubicBezTo>
                    <a:pt x="210" y="58"/>
                    <a:pt x="210" y="58"/>
                    <a:pt x="210" y="58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10" y="60"/>
                    <a:pt x="210" y="60"/>
                    <a:pt x="210" y="60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11" y="61"/>
                    <a:pt x="211" y="61"/>
                    <a:pt x="211" y="61"/>
                  </a:cubicBezTo>
                  <a:cubicBezTo>
                    <a:pt x="212" y="60"/>
                    <a:pt x="212" y="60"/>
                    <a:pt x="212" y="60"/>
                  </a:cubicBezTo>
                  <a:cubicBezTo>
                    <a:pt x="211" y="58"/>
                    <a:pt x="211" y="58"/>
                    <a:pt x="211" y="58"/>
                  </a:cubicBezTo>
                  <a:cubicBezTo>
                    <a:pt x="210" y="57"/>
                    <a:pt x="210" y="57"/>
                    <a:pt x="210" y="57"/>
                  </a:cubicBezTo>
                  <a:cubicBezTo>
                    <a:pt x="209" y="56"/>
                    <a:pt x="209" y="56"/>
                    <a:pt x="209" y="56"/>
                  </a:cubicBezTo>
                  <a:cubicBezTo>
                    <a:pt x="208" y="57"/>
                    <a:pt x="208" y="57"/>
                    <a:pt x="208" y="57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6" y="57"/>
                    <a:pt x="206" y="57"/>
                    <a:pt x="206" y="57"/>
                  </a:cubicBezTo>
                  <a:cubicBezTo>
                    <a:pt x="206" y="56"/>
                    <a:pt x="206" y="56"/>
                    <a:pt x="206" y="56"/>
                  </a:cubicBezTo>
                  <a:cubicBezTo>
                    <a:pt x="205" y="56"/>
                    <a:pt x="205" y="56"/>
                    <a:pt x="205" y="56"/>
                  </a:cubicBezTo>
                  <a:cubicBezTo>
                    <a:pt x="205" y="55"/>
                    <a:pt x="205" y="55"/>
                    <a:pt x="205" y="55"/>
                  </a:cubicBezTo>
                  <a:cubicBezTo>
                    <a:pt x="206" y="55"/>
                    <a:pt x="206" y="55"/>
                    <a:pt x="206" y="55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4"/>
                    <a:pt x="208" y="54"/>
                    <a:pt x="208" y="54"/>
                  </a:cubicBezTo>
                  <a:cubicBezTo>
                    <a:pt x="209" y="54"/>
                    <a:pt x="209" y="54"/>
                    <a:pt x="209" y="54"/>
                  </a:cubicBezTo>
                  <a:cubicBezTo>
                    <a:pt x="210" y="54"/>
                    <a:pt x="210" y="54"/>
                    <a:pt x="210" y="54"/>
                  </a:cubicBezTo>
                  <a:cubicBezTo>
                    <a:pt x="211" y="54"/>
                    <a:pt x="211" y="54"/>
                    <a:pt x="211" y="54"/>
                  </a:cubicBezTo>
                  <a:cubicBezTo>
                    <a:pt x="211" y="54"/>
                    <a:pt x="211" y="54"/>
                    <a:pt x="211" y="54"/>
                  </a:cubicBezTo>
                  <a:cubicBezTo>
                    <a:pt x="213" y="54"/>
                    <a:pt x="213" y="54"/>
                    <a:pt x="213" y="54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15" y="54"/>
                    <a:pt x="215" y="54"/>
                    <a:pt x="215" y="54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7" y="54"/>
                    <a:pt x="217" y="54"/>
                    <a:pt x="217" y="54"/>
                  </a:cubicBezTo>
                  <a:cubicBezTo>
                    <a:pt x="216" y="53"/>
                    <a:pt x="216" y="53"/>
                    <a:pt x="216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3" y="53"/>
                    <a:pt x="213" y="53"/>
                    <a:pt x="213" y="53"/>
                  </a:cubicBezTo>
                  <a:cubicBezTo>
                    <a:pt x="212" y="53"/>
                    <a:pt x="212" y="53"/>
                    <a:pt x="212" y="53"/>
                  </a:cubicBezTo>
                  <a:cubicBezTo>
                    <a:pt x="211" y="53"/>
                    <a:pt x="211" y="53"/>
                    <a:pt x="211" y="53"/>
                  </a:cubicBezTo>
                  <a:cubicBezTo>
                    <a:pt x="211" y="52"/>
                    <a:pt x="211" y="52"/>
                    <a:pt x="211" y="52"/>
                  </a:cubicBezTo>
                  <a:cubicBezTo>
                    <a:pt x="210" y="51"/>
                    <a:pt x="210" y="51"/>
                    <a:pt x="210" y="51"/>
                  </a:cubicBezTo>
                  <a:cubicBezTo>
                    <a:pt x="212" y="51"/>
                    <a:pt x="212" y="51"/>
                    <a:pt x="212" y="51"/>
                  </a:cubicBezTo>
                  <a:cubicBezTo>
                    <a:pt x="210" y="50"/>
                    <a:pt x="210" y="50"/>
                    <a:pt x="210" y="50"/>
                  </a:cubicBezTo>
                  <a:cubicBezTo>
                    <a:pt x="209" y="49"/>
                    <a:pt x="209" y="49"/>
                    <a:pt x="209" y="49"/>
                  </a:cubicBezTo>
                  <a:cubicBezTo>
                    <a:pt x="208" y="49"/>
                    <a:pt x="208" y="49"/>
                    <a:pt x="208" y="49"/>
                  </a:cubicBezTo>
                  <a:cubicBezTo>
                    <a:pt x="208" y="48"/>
                    <a:pt x="208" y="48"/>
                    <a:pt x="208" y="48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8" y="46"/>
                    <a:pt x="208" y="46"/>
                    <a:pt x="208" y="46"/>
                  </a:cubicBezTo>
                  <a:cubicBezTo>
                    <a:pt x="207" y="45"/>
                    <a:pt x="207" y="45"/>
                    <a:pt x="207" y="45"/>
                  </a:cubicBezTo>
                  <a:cubicBezTo>
                    <a:pt x="207" y="42"/>
                    <a:pt x="207" y="42"/>
                    <a:pt x="207" y="42"/>
                  </a:cubicBezTo>
                  <a:cubicBezTo>
                    <a:pt x="208" y="41"/>
                    <a:pt x="208" y="41"/>
                    <a:pt x="208" y="41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208" y="37"/>
                    <a:pt x="208" y="37"/>
                    <a:pt x="208" y="37"/>
                  </a:cubicBezTo>
                  <a:cubicBezTo>
                    <a:pt x="209" y="37"/>
                    <a:pt x="209" y="37"/>
                    <a:pt x="209" y="37"/>
                  </a:cubicBezTo>
                  <a:cubicBezTo>
                    <a:pt x="209" y="36"/>
                    <a:pt x="209" y="36"/>
                    <a:pt x="209" y="36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11" y="35"/>
                    <a:pt x="211" y="35"/>
                    <a:pt x="211" y="35"/>
                  </a:cubicBezTo>
                  <a:cubicBezTo>
                    <a:pt x="212" y="36"/>
                    <a:pt x="212" y="36"/>
                    <a:pt x="212" y="36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4" y="35"/>
                    <a:pt x="214" y="35"/>
                    <a:pt x="214" y="35"/>
                  </a:cubicBezTo>
                  <a:cubicBezTo>
                    <a:pt x="214" y="37"/>
                    <a:pt x="214" y="37"/>
                    <a:pt x="214" y="37"/>
                  </a:cubicBezTo>
                  <a:cubicBezTo>
                    <a:pt x="216" y="37"/>
                    <a:pt x="216" y="37"/>
                    <a:pt x="216" y="37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7" y="37"/>
                    <a:pt x="217" y="37"/>
                    <a:pt x="217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39"/>
                    <a:pt x="218" y="39"/>
                    <a:pt x="218" y="39"/>
                  </a:cubicBezTo>
                  <a:cubicBezTo>
                    <a:pt x="218" y="40"/>
                    <a:pt x="218" y="40"/>
                    <a:pt x="218" y="40"/>
                  </a:cubicBezTo>
                  <a:cubicBezTo>
                    <a:pt x="218" y="41"/>
                    <a:pt x="218" y="41"/>
                    <a:pt x="218" y="41"/>
                  </a:cubicBezTo>
                  <a:cubicBezTo>
                    <a:pt x="217" y="42"/>
                    <a:pt x="217" y="42"/>
                    <a:pt x="217" y="42"/>
                  </a:cubicBezTo>
                  <a:cubicBezTo>
                    <a:pt x="216" y="42"/>
                    <a:pt x="216" y="42"/>
                    <a:pt x="216" y="42"/>
                  </a:cubicBezTo>
                  <a:cubicBezTo>
                    <a:pt x="215" y="43"/>
                    <a:pt x="215" y="43"/>
                    <a:pt x="215" y="43"/>
                  </a:cubicBezTo>
                  <a:cubicBezTo>
                    <a:pt x="216" y="43"/>
                    <a:pt x="216" y="43"/>
                    <a:pt x="216" y="43"/>
                  </a:cubicBezTo>
                  <a:cubicBezTo>
                    <a:pt x="218" y="43"/>
                    <a:pt x="218" y="43"/>
                    <a:pt x="218" y="43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20" y="42"/>
                    <a:pt x="220" y="42"/>
                    <a:pt x="220" y="42"/>
                  </a:cubicBezTo>
                  <a:cubicBezTo>
                    <a:pt x="220" y="43"/>
                    <a:pt x="220" y="43"/>
                    <a:pt x="220" y="43"/>
                  </a:cubicBezTo>
                  <a:cubicBezTo>
                    <a:pt x="221" y="43"/>
                    <a:pt x="221" y="43"/>
                    <a:pt x="221" y="43"/>
                  </a:cubicBezTo>
                  <a:cubicBezTo>
                    <a:pt x="221" y="42"/>
                    <a:pt x="221" y="42"/>
                    <a:pt x="221" y="42"/>
                  </a:cubicBezTo>
                  <a:cubicBezTo>
                    <a:pt x="222" y="41"/>
                    <a:pt x="222" y="41"/>
                    <a:pt x="222" y="41"/>
                  </a:cubicBezTo>
                  <a:cubicBezTo>
                    <a:pt x="223" y="42"/>
                    <a:pt x="223" y="42"/>
                    <a:pt x="223" y="42"/>
                  </a:cubicBezTo>
                  <a:cubicBezTo>
                    <a:pt x="224" y="41"/>
                    <a:pt x="224" y="41"/>
                    <a:pt x="224" y="41"/>
                  </a:cubicBezTo>
                  <a:cubicBezTo>
                    <a:pt x="224" y="41"/>
                    <a:pt x="224" y="41"/>
                    <a:pt x="224" y="41"/>
                  </a:cubicBezTo>
                  <a:cubicBezTo>
                    <a:pt x="224" y="40"/>
                    <a:pt x="224" y="40"/>
                    <a:pt x="224" y="40"/>
                  </a:cubicBezTo>
                  <a:cubicBezTo>
                    <a:pt x="225" y="41"/>
                    <a:pt x="225" y="41"/>
                    <a:pt x="225" y="41"/>
                  </a:cubicBezTo>
                  <a:cubicBezTo>
                    <a:pt x="226" y="40"/>
                    <a:pt x="226" y="40"/>
                    <a:pt x="226" y="40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6" y="46"/>
                    <a:pt x="226" y="46"/>
                    <a:pt x="226" y="46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7" y="48"/>
                    <a:pt x="227" y="48"/>
                    <a:pt x="227" y="48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6" y="49"/>
                    <a:pt x="226" y="49"/>
                    <a:pt x="226" y="49"/>
                  </a:cubicBezTo>
                  <a:cubicBezTo>
                    <a:pt x="227" y="49"/>
                    <a:pt x="227" y="49"/>
                    <a:pt x="227" y="49"/>
                  </a:cubicBezTo>
                  <a:cubicBezTo>
                    <a:pt x="228" y="49"/>
                    <a:pt x="228" y="49"/>
                    <a:pt x="228" y="49"/>
                  </a:cubicBezTo>
                  <a:cubicBezTo>
                    <a:pt x="229" y="48"/>
                    <a:pt x="229" y="48"/>
                    <a:pt x="229" y="48"/>
                  </a:cubicBezTo>
                  <a:cubicBezTo>
                    <a:pt x="231" y="48"/>
                    <a:pt x="231" y="48"/>
                    <a:pt x="231" y="48"/>
                  </a:cubicBezTo>
                  <a:cubicBezTo>
                    <a:pt x="231" y="47"/>
                    <a:pt x="231" y="47"/>
                    <a:pt x="231" y="47"/>
                  </a:cubicBezTo>
                  <a:cubicBezTo>
                    <a:pt x="231" y="45"/>
                    <a:pt x="231" y="45"/>
                    <a:pt x="231" y="45"/>
                  </a:cubicBezTo>
                  <a:cubicBezTo>
                    <a:pt x="231" y="44"/>
                    <a:pt x="231" y="44"/>
                    <a:pt x="231" y="44"/>
                  </a:cubicBezTo>
                  <a:cubicBezTo>
                    <a:pt x="230" y="44"/>
                    <a:pt x="230" y="44"/>
                    <a:pt x="230" y="44"/>
                  </a:cubicBezTo>
                  <a:cubicBezTo>
                    <a:pt x="230" y="44"/>
                    <a:pt x="230" y="44"/>
                    <a:pt x="230" y="44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0" y="43"/>
                    <a:pt x="230" y="43"/>
                    <a:pt x="230" y="43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1" y="43"/>
                    <a:pt x="231" y="43"/>
                    <a:pt x="231" y="43"/>
                  </a:cubicBezTo>
                  <a:cubicBezTo>
                    <a:pt x="232" y="43"/>
                    <a:pt x="232" y="43"/>
                    <a:pt x="232" y="43"/>
                  </a:cubicBezTo>
                  <a:cubicBezTo>
                    <a:pt x="233" y="43"/>
                    <a:pt x="233" y="43"/>
                    <a:pt x="233" y="43"/>
                  </a:cubicBezTo>
                  <a:cubicBezTo>
                    <a:pt x="234" y="42"/>
                    <a:pt x="234" y="42"/>
                    <a:pt x="234" y="42"/>
                  </a:cubicBezTo>
                  <a:cubicBezTo>
                    <a:pt x="235" y="42"/>
                    <a:pt x="235" y="42"/>
                    <a:pt x="235" y="42"/>
                  </a:cubicBezTo>
                  <a:cubicBezTo>
                    <a:pt x="236" y="42"/>
                    <a:pt x="236" y="42"/>
                    <a:pt x="236" y="42"/>
                  </a:cubicBezTo>
                  <a:cubicBezTo>
                    <a:pt x="236" y="41"/>
                    <a:pt x="236" y="41"/>
                    <a:pt x="236" y="41"/>
                  </a:cubicBezTo>
                  <a:cubicBezTo>
                    <a:pt x="237" y="40"/>
                    <a:pt x="237" y="40"/>
                    <a:pt x="237" y="40"/>
                  </a:cubicBezTo>
                  <a:cubicBezTo>
                    <a:pt x="237" y="41"/>
                    <a:pt x="237" y="41"/>
                    <a:pt x="237" y="41"/>
                  </a:cubicBezTo>
                  <a:cubicBezTo>
                    <a:pt x="238" y="40"/>
                    <a:pt x="238" y="40"/>
                    <a:pt x="238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40"/>
                    <a:pt x="240" y="40"/>
                    <a:pt x="240" y="40"/>
                  </a:cubicBezTo>
                  <a:cubicBezTo>
                    <a:pt x="240" y="41"/>
                    <a:pt x="240" y="41"/>
                    <a:pt x="240" y="41"/>
                  </a:cubicBezTo>
                  <a:cubicBezTo>
                    <a:pt x="240" y="42"/>
                    <a:pt x="240" y="42"/>
                    <a:pt x="240" y="42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7" y="44"/>
                    <a:pt x="247" y="44"/>
                    <a:pt x="247" y="44"/>
                  </a:cubicBezTo>
                  <a:cubicBezTo>
                    <a:pt x="248" y="44"/>
                    <a:pt x="248" y="44"/>
                    <a:pt x="248" y="44"/>
                  </a:cubicBezTo>
                  <a:cubicBezTo>
                    <a:pt x="248" y="45"/>
                    <a:pt x="248" y="45"/>
                    <a:pt x="248" y="45"/>
                  </a:cubicBezTo>
                  <a:cubicBezTo>
                    <a:pt x="248" y="45"/>
                    <a:pt x="248" y="45"/>
                    <a:pt x="248" y="45"/>
                  </a:cubicBezTo>
                  <a:cubicBezTo>
                    <a:pt x="249" y="47"/>
                    <a:pt x="249" y="47"/>
                    <a:pt x="249" y="47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1" y="45"/>
                    <a:pt x="251" y="45"/>
                    <a:pt x="251" y="45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49" y="45"/>
                    <a:pt x="249" y="45"/>
                    <a:pt x="249" y="45"/>
                  </a:cubicBezTo>
                  <a:cubicBezTo>
                    <a:pt x="249" y="44"/>
                    <a:pt x="249" y="44"/>
                    <a:pt x="249" y="44"/>
                  </a:cubicBezTo>
                  <a:cubicBezTo>
                    <a:pt x="250" y="44"/>
                    <a:pt x="250" y="44"/>
                    <a:pt x="250" y="44"/>
                  </a:cubicBezTo>
                  <a:cubicBezTo>
                    <a:pt x="250" y="44"/>
                    <a:pt x="250" y="44"/>
                    <a:pt x="250" y="44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2" y="45"/>
                    <a:pt x="252" y="45"/>
                    <a:pt x="252" y="45"/>
                  </a:cubicBezTo>
                  <a:cubicBezTo>
                    <a:pt x="252" y="46"/>
                    <a:pt x="252" y="46"/>
                    <a:pt x="252" y="46"/>
                  </a:cubicBezTo>
                  <a:cubicBezTo>
                    <a:pt x="253" y="47"/>
                    <a:pt x="253" y="47"/>
                    <a:pt x="253" y="47"/>
                  </a:cubicBezTo>
                  <a:cubicBezTo>
                    <a:pt x="253" y="48"/>
                    <a:pt x="253" y="48"/>
                    <a:pt x="253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55" y="48"/>
                    <a:pt x="255" y="48"/>
                    <a:pt x="255" y="48"/>
                  </a:cubicBezTo>
                  <a:cubicBezTo>
                    <a:pt x="256" y="49"/>
                    <a:pt x="256" y="49"/>
                    <a:pt x="256" y="49"/>
                  </a:cubicBezTo>
                  <a:cubicBezTo>
                    <a:pt x="256" y="49"/>
                    <a:pt x="256" y="49"/>
                    <a:pt x="256" y="49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4" y="50"/>
                    <a:pt x="254" y="50"/>
                    <a:pt x="254" y="50"/>
                  </a:cubicBezTo>
                  <a:cubicBezTo>
                    <a:pt x="253" y="49"/>
                    <a:pt x="253" y="49"/>
                    <a:pt x="253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2" y="50"/>
                    <a:pt x="252" y="50"/>
                    <a:pt x="252" y="50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4" y="52"/>
                    <a:pt x="254" y="52"/>
                    <a:pt x="254" y="52"/>
                  </a:cubicBezTo>
                  <a:cubicBezTo>
                    <a:pt x="254" y="52"/>
                    <a:pt x="254" y="52"/>
                    <a:pt x="254" y="52"/>
                  </a:cubicBezTo>
                  <a:cubicBezTo>
                    <a:pt x="255" y="52"/>
                    <a:pt x="255" y="52"/>
                    <a:pt x="255" y="52"/>
                  </a:cubicBezTo>
                  <a:cubicBezTo>
                    <a:pt x="255" y="51"/>
                    <a:pt x="255" y="51"/>
                    <a:pt x="255" y="51"/>
                  </a:cubicBezTo>
                  <a:cubicBezTo>
                    <a:pt x="255" y="51"/>
                    <a:pt x="255" y="51"/>
                    <a:pt x="255" y="51"/>
                  </a:cubicBezTo>
                  <a:cubicBezTo>
                    <a:pt x="256" y="51"/>
                    <a:pt x="256" y="51"/>
                    <a:pt x="256" y="51"/>
                  </a:cubicBezTo>
                  <a:cubicBezTo>
                    <a:pt x="256" y="52"/>
                    <a:pt x="256" y="52"/>
                    <a:pt x="256" y="52"/>
                  </a:cubicBezTo>
                  <a:cubicBezTo>
                    <a:pt x="257" y="52"/>
                    <a:pt x="257" y="52"/>
                    <a:pt x="257" y="52"/>
                  </a:cubicBezTo>
                  <a:cubicBezTo>
                    <a:pt x="257" y="52"/>
                    <a:pt x="257" y="52"/>
                    <a:pt x="257" y="52"/>
                  </a:cubicBezTo>
                  <a:cubicBezTo>
                    <a:pt x="258" y="52"/>
                    <a:pt x="258" y="52"/>
                    <a:pt x="258" y="52"/>
                  </a:cubicBezTo>
                  <a:cubicBezTo>
                    <a:pt x="257" y="53"/>
                    <a:pt x="257" y="53"/>
                    <a:pt x="257" y="53"/>
                  </a:cubicBezTo>
                  <a:cubicBezTo>
                    <a:pt x="258" y="54"/>
                    <a:pt x="258" y="54"/>
                    <a:pt x="258" y="54"/>
                  </a:cubicBezTo>
                  <a:cubicBezTo>
                    <a:pt x="258" y="55"/>
                    <a:pt x="258" y="55"/>
                    <a:pt x="258" y="55"/>
                  </a:cubicBezTo>
                  <a:cubicBezTo>
                    <a:pt x="258" y="57"/>
                    <a:pt x="258" y="57"/>
                    <a:pt x="258" y="57"/>
                  </a:cubicBezTo>
                  <a:cubicBezTo>
                    <a:pt x="258" y="58"/>
                    <a:pt x="258" y="58"/>
                    <a:pt x="258" y="58"/>
                  </a:cubicBezTo>
                  <a:cubicBezTo>
                    <a:pt x="257" y="58"/>
                    <a:pt x="257" y="58"/>
                    <a:pt x="257" y="58"/>
                  </a:cubicBezTo>
                  <a:cubicBezTo>
                    <a:pt x="257" y="59"/>
                    <a:pt x="257" y="59"/>
                    <a:pt x="257" y="59"/>
                  </a:cubicBezTo>
                  <a:cubicBezTo>
                    <a:pt x="257" y="60"/>
                    <a:pt x="257" y="60"/>
                    <a:pt x="257" y="60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57" y="62"/>
                    <a:pt x="257" y="62"/>
                    <a:pt x="257" y="62"/>
                  </a:cubicBezTo>
                  <a:cubicBezTo>
                    <a:pt x="257" y="62"/>
                    <a:pt x="257" y="62"/>
                    <a:pt x="257" y="62"/>
                  </a:cubicBezTo>
                  <a:cubicBezTo>
                    <a:pt x="256" y="63"/>
                    <a:pt x="256" y="63"/>
                    <a:pt x="256" y="63"/>
                  </a:cubicBezTo>
                  <a:cubicBezTo>
                    <a:pt x="256" y="64"/>
                    <a:pt x="256" y="64"/>
                    <a:pt x="256" y="64"/>
                  </a:cubicBezTo>
                  <a:cubicBezTo>
                    <a:pt x="256" y="64"/>
                    <a:pt x="256" y="64"/>
                    <a:pt x="256" y="64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5" y="67"/>
                    <a:pt x="255" y="67"/>
                    <a:pt x="255" y="67"/>
                  </a:cubicBezTo>
                  <a:cubicBezTo>
                    <a:pt x="254" y="67"/>
                    <a:pt x="254" y="67"/>
                    <a:pt x="254" y="67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2" y="68"/>
                    <a:pt x="252" y="68"/>
                    <a:pt x="252" y="68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4" y="68"/>
                    <a:pt x="254" y="68"/>
                    <a:pt x="254" y="68"/>
                  </a:cubicBezTo>
                  <a:cubicBezTo>
                    <a:pt x="255" y="69"/>
                    <a:pt x="255" y="69"/>
                    <a:pt x="255" y="69"/>
                  </a:cubicBezTo>
                  <a:cubicBezTo>
                    <a:pt x="254" y="70"/>
                    <a:pt x="254" y="70"/>
                    <a:pt x="254" y="70"/>
                  </a:cubicBezTo>
                  <a:cubicBezTo>
                    <a:pt x="253" y="71"/>
                    <a:pt x="253" y="71"/>
                    <a:pt x="253" y="71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75"/>
                    <a:pt x="253" y="75"/>
                    <a:pt x="253" y="75"/>
                  </a:cubicBezTo>
                  <a:cubicBezTo>
                    <a:pt x="253" y="76"/>
                    <a:pt x="253" y="76"/>
                    <a:pt x="253" y="76"/>
                  </a:cubicBezTo>
                  <a:cubicBezTo>
                    <a:pt x="252" y="77"/>
                    <a:pt x="252" y="77"/>
                    <a:pt x="252" y="77"/>
                  </a:cubicBezTo>
                  <a:cubicBezTo>
                    <a:pt x="251" y="77"/>
                    <a:pt x="251" y="77"/>
                    <a:pt x="251" y="77"/>
                  </a:cubicBezTo>
                  <a:cubicBezTo>
                    <a:pt x="251" y="77"/>
                    <a:pt x="251" y="77"/>
                    <a:pt x="251" y="77"/>
                  </a:cubicBezTo>
                  <a:cubicBezTo>
                    <a:pt x="250" y="77"/>
                    <a:pt x="250" y="77"/>
                    <a:pt x="250" y="77"/>
                  </a:cubicBezTo>
                  <a:cubicBezTo>
                    <a:pt x="251" y="78"/>
                    <a:pt x="251" y="78"/>
                    <a:pt x="251" y="78"/>
                  </a:cubicBezTo>
                  <a:cubicBezTo>
                    <a:pt x="251" y="79"/>
                    <a:pt x="251" y="79"/>
                    <a:pt x="251" y="79"/>
                  </a:cubicBezTo>
                  <a:cubicBezTo>
                    <a:pt x="251" y="80"/>
                    <a:pt x="251" y="80"/>
                    <a:pt x="251" y="80"/>
                  </a:cubicBezTo>
                  <a:cubicBezTo>
                    <a:pt x="250" y="80"/>
                    <a:pt x="250" y="80"/>
                    <a:pt x="250" y="80"/>
                  </a:cubicBezTo>
                  <a:cubicBezTo>
                    <a:pt x="249" y="82"/>
                    <a:pt x="249" y="82"/>
                    <a:pt x="249" y="82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50" y="85"/>
                    <a:pt x="250" y="85"/>
                    <a:pt x="250" y="85"/>
                  </a:cubicBezTo>
                  <a:cubicBezTo>
                    <a:pt x="250" y="87"/>
                    <a:pt x="250" y="87"/>
                    <a:pt x="250" y="87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50" y="88"/>
                    <a:pt x="250" y="88"/>
                    <a:pt x="250" y="88"/>
                  </a:cubicBezTo>
                  <a:cubicBezTo>
                    <a:pt x="251" y="87"/>
                    <a:pt x="251" y="87"/>
                    <a:pt x="251" y="87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1" y="86"/>
                    <a:pt x="251" y="86"/>
                    <a:pt x="251" y="86"/>
                  </a:cubicBezTo>
                  <a:cubicBezTo>
                    <a:pt x="252" y="85"/>
                    <a:pt x="252" y="85"/>
                    <a:pt x="252" y="85"/>
                  </a:cubicBezTo>
                  <a:cubicBezTo>
                    <a:pt x="253" y="85"/>
                    <a:pt x="253" y="85"/>
                    <a:pt x="253" y="85"/>
                  </a:cubicBezTo>
                  <a:cubicBezTo>
                    <a:pt x="252" y="85"/>
                    <a:pt x="252" y="85"/>
                    <a:pt x="252" y="85"/>
                  </a:cubicBezTo>
                  <a:cubicBezTo>
                    <a:pt x="251" y="84"/>
                    <a:pt x="251" y="84"/>
                    <a:pt x="251" y="84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4" y="81"/>
                    <a:pt x="254" y="81"/>
                    <a:pt x="254" y="81"/>
                  </a:cubicBezTo>
                  <a:cubicBezTo>
                    <a:pt x="255" y="80"/>
                    <a:pt x="255" y="80"/>
                    <a:pt x="255" y="80"/>
                  </a:cubicBezTo>
                  <a:cubicBezTo>
                    <a:pt x="256" y="80"/>
                    <a:pt x="256" y="80"/>
                    <a:pt x="256" y="80"/>
                  </a:cubicBezTo>
                  <a:cubicBezTo>
                    <a:pt x="256" y="80"/>
                    <a:pt x="256" y="80"/>
                    <a:pt x="256" y="80"/>
                  </a:cubicBezTo>
                  <a:cubicBezTo>
                    <a:pt x="256" y="79"/>
                    <a:pt x="256" y="79"/>
                    <a:pt x="256" y="79"/>
                  </a:cubicBezTo>
                  <a:cubicBezTo>
                    <a:pt x="257" y="78"/>
                    <a:pt x="257" y="78"/>
                    <a:pt x="257" y="78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7" y="77"/>
                    <a:pt x="257" y="77"/>
                    <a:pt x="257" y="77"/>
                  </a:cubicBezTo>
                  <a:cubicBezTo>
                    <a:pt x="257" y="76"/>
                    <a:pt x="257" y="76"/>
                    <a:pt x="257" y="76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60" y="76"/>
                    <a:pt x="260" y="76"/>
                    <a:pt x="260" y="76"/>
                  </a:cubicBezTo>
                  <a:cubicBezTo>
                    <a:pt x="260" y="75"/>
                    <a:pt x="260" y="75"/>
                    <a:pt x="260" y="75"/>
                  </a:cubicBezTo>
                  <a:cubicBezTo>
                    <a:pt x="261" y="74"/>
                    <a:pt x="261" y="74"/>
                    <a:pt x="261" y="74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1" y="72"/>
                    <a:pt x="261" y="72"/>
                    <a:pt x="261" y="72"/>
                  </a:cubicBezTo>
                  <a:cubicBezTo>
                    <a:pt x="259" y="73"/>
                    <a:pt x="259" y="73"/>
                    <a:pt x="259" y="73"/>
                  </a:cubicBezTo>
                  <a:cubicBezTo>
                    <a:pt x="259" y="74"/>
                    <a:pt x="259" y="74"/>
                    <a:pt x="259" y="74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7" y="74"/>
                    <a:pt x="257" y="74"/>
                    <a:pt x="257" y="74"/>
                  </a:cubicBezTo>
                  <a:cubicBezTo>
                    <a:pt x="256" y="73"/>
                    <a:pt x="256" y="73"/>
                    <a:pt x="256" y="73"/>
                  </a:cubicBezTo>
                  <a:cubicBezTo>
                    <a:pt x="257" y="72"/>
                    <a:pt x="257" y="72"/>
                    <a:pt x="257" y="72"/>
                  </a:cubicBezTo>
                  <a:cubicBezTo>
                    <a:pt x="257" y="71"/>
                    <a:pt x="257" y="71"/>
                    <a:pt x="257" y="71"/>
                  </a:cubicBezTo>
                  <a:cubicBezTo>
                    <a:pt x="258" y="70"/>
                    <a:pt x="258" y="70"/>
                    <a:pt x="258" y="70"/>
                  </a:cubicBezTo>
                  <a:cubicBezTo>
                    <a:pt x="259" y="70"/>
                    <a:pt x="259" y="70"/>
                    <a:pt x="259" y="70"/>
                  </a:cubicBezTo>
                  <a:cubicBezTo>
                    <a:pt x="260" y="71"/>
                    <a:pt x="260" y="71"/>
                    <a:pt x="260" y="71"/>
                  </a:cubicBezTo>
                  <a:cubicBezTo>
                    <a:pt x="261" y="71"/>
                    <a:pt x="261" y="71"/>
                    <a:pt x="261" y="71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2" y="69"/>
                    <a:pt x="262" y="69"/>
                    <a:pt x="262" y="69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2" y="71"/>
                    <a:pt x="262" y="71"/>
                    <a:pt x="262" y="71"/>
                  </a:cubicBezTo>
                  <a:cubicBezTo>
                    <a:pt x="264" y="73"/>
                    <a:pt x="264" y="73"/>
                    <a:pt x="264" y="73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7" y="69"/>
                    <a:pt x="267" y="69"/>
                    <a:pt x="267" y="69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70" y="71"/>
                    <a:pt x="270" y="71"/>
                    <a:pt x="270" y="71"/>
                  </a:cubicBezTo>
                  <a:cubicBezTo>
                    <a:pt x="271" y="71"/>
                    <a:pt x="271" y="71"/>
                    <a:pt x="271" y="71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71" y="72"/>
                    <a:pt x="271" y="72"/>
                    <a:pt x="271" y="72"/>
                  </a:cubicBezTo>
                  <a:cubicBezTo>
                    <a:pt x="272" y="73"/>
                    <a:pt x="272" y="73"/>
                    <a:pt x="272" y="73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73" y="74"/>
                    <a:pt x="273" y="74"/>
                    <a:pt x="273" y="74"/>
                  </a:cubicBezTo>
                  <a:cubicBezTo>
                    <a:pt x="274" y="73"/>
                    <a:pt x="274" y="73"/>
                    <a:pt x="274" y="73"/>
                  </a:cubicBezTo>
                  <a:cubicBezTo>
                    <a:pt x="274" y="73"/>
                    <a:pt x="274" y="73"/>
                    <a:pt x="274" y="73"/>
                  </a:cubicBezTo>
                  <a:cubicBezTo>
                    <a:pt x="273" y="73"/>
                    <a:pt x="273" y="73"/>
                    <a:pt x="273" y="73"/>
                  </a:cubicBezTo>
                  <a:cubicBezTo>
                    <a:pt x="272" y="73"/>
                    <a:pt x="272" y="73"/>
                    <a:pt x="272" y="73"/>
                  </a:cubicBezTo>
                  <a:cubicBezTo>
                    <a:pt x="272" y="72"/>
                    <a:pt x="272" y="72"/>
                    <a:pt x="272" y="72"/>
                  </a:cubicBezTo>
                  <a:cubicBezTo>
                    <a:pt x="273" y="71"/>
                    <a:pt x="273" y="71"/>
                    <a:pt x="273" y="71"/>
                  </a:cubicBezTo>
                  <a:cubicBezTo>
                    <a:pt x="274" y="71"/>
                    <a:pt x="274" y="71"/>
                    <a:pt x="274" y="71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75" y="70"/>
                    <a:pt x="275" y="70"/>
                    <a:pt x="275" y="70"/>
                  </a:cubicBezTo>
                  <a:cubicBezTo>
                    <a:pt x="275" y="70"/>
                    <a:pt x="275" y="70"/>
                    <a:pt x="275" y="70"/>
                  </a:cubicBezTo>
                  <a:cubicBezTo>
                    <a:pt x="277" y="69"/>
                    <a:pt x="277" y="69"/>
                    <a:pt x="277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3" y="68"/>
                    <a:pt x="283" y="68"/>
                    <a:pt x="283" y="68"/>
                  </a:cubicBezTo>
                  <a:cubicBezTo>
                    <a:pt x="286" y="67"/>
                    <a:pt x="286" y="67"/>
                    <a:pt x="286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289" y="68"/>
                    <a:pt x="289" y="68"/>
                    <a:pt x="289" y="68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71"/>
                    <a:pt x="288" y="71"/>
                    <a:pt x="288" y="71"/>
                  </a:cubicBezTo>
                  <a:cubicBezTo>
                    <a:pt x="289" y="72"/>
                    <a:pt x="289" y="72"/>
                    <a:pt x="289" y="72"/>
                  </a:cubicBezTo>
                  <a:cubicBezTo>
                    <a:pt x="293" y="72"/>
                    <a:pt x="293" y="72"/>
                    <a:pt x="293" y="72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7" y="72"/>
                    <a:pt x="297" y="72"/>
                    <a:pt x="297" y="72"/>
                  </a:cubicBezTo>
                  <a:cubicBezTo>
                    <a:pt x="300" y="72"/>
                    <a:pt x="300" y="72"/>
                    <a:pt x="300" y="72"/>
                  </a:cubicBezTo>
                  <a:cubicBezTo>
                    <a:pt x="302" y="71"/>
                    <a:pt x="302" y="71"/>
                    <a:pt x="302" y="71"/>
                  </a:cubicBezTo>
                  <a:cubicBezTo>
                    <a:pt x="302" y="71"/>
                    <a:pt x="302" y="71"/>
                    <a:pt x="302" y="71"/>
                  </a:cubicBezTo>
                  <a:cubicBezTo>
                    <a:pt x="303" y="71"/>
                    <a:pt x="303" y="71"/>
                    <a:pt x="303" y="71"/>
                  </a:cubicBezTo>
                  <a:cubicBezTo>
                    <a:pt x="304" y="70"/>
                    <a:pt x="304" y="70"/>
                    <a:pt x="304" y="70"/>
                  </a:cubicBezTo>
                  <a:cubicBezTo>
                    <a:pt x="303" y="70"/>
                    <a:pt x="303" y="70"/>
                    <a:pt x="303" y="70"/>
                  </a:cubicBezTo>
                  <a:cubicBezTo>
                    <a:pt x="304" y="70"/>
                    <a:pt x="304" y="70"/>
                    <a:pt x="304" y="70"/>
                  </a:cubicBezTo>
                  <a:cubicBezTo>
                    <a:pt x="305" y="70"/>
                    <a:pt x="305" y="70"/>
                    <a:pt x="305" y="70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306" y="70"/>
                    <a:pt x="306" y="70"/>
                    <a:pt x="306" y="70"/>
                  </a:cubicBezTo>
                  <a:cubicBezTo>
                    <a:pt x="307" y="70"/>
                    <a:pt x="307" y="70"/>
                    <a:pt x="307" y="70"/>
                  </a:cubicBezTo>
                  <a:cubicBezTo>
                    <a:pt x="307" y="69"/>
                    <a:pt x="307" y="69"/>
                    <a:pt x="307" y="69"/>
                  </a:cubicBezTo>
                  <a:cubicBezTo>
                    <a:pt x="307" y="69"/>
                    <a:pt x="307" y="69"/>
                    <a:pt x="307" y="69"/>
                  </a:cubicBezTo>
                  <a:cubicBezTo>
                    <a:pt x="306" y="68"/>
                    <a:pt x="306" y="68"/>
                    <a:pt x="306" y="68"/>
                  </a:cubicBezTo>
                  <a:cubicBezTo>
                    <a:pt x="307" y="67"/>
                    <a:pt x="307" y="67"/>
                    <a:pt x="307" y="67"/>
                  </a:cubicBezTo>
                  <a:cubicBezTo>
                    <a:pt x="306" y="67"/>
                    <a:pt x="306" y="67"/>
                    <a:pt x="306" y="67"/>
                  </a:cubicBezTo>
                  <a:cubicBezTo>
                    <a:pt x="305" y="67"/>
                    <a:pt x="305" y="67"/>
                    <a:pt x="305" y="67"/>
                  </a:cubicBezTo>
                  <a:cubicBezTo>
                    <a:pt x="305" y="66"/>
                    <a:pt x="305" y="66"/>
                    <a:pt x="305" y="66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5"/>
                    <a:pt x="304" y="65"/>
                    <a:pt x="304" y="65"/>
                  </a:cubicBezTo>
                  <a:cubicBezTo>
                    <a:pt x="304" y="64"/>
                    <a:pt x="304" y="64"/>
                    <a:pt x="304" y="64"/>
                  </a:cubicBezTo>
                  <a:cubicBezTo>
                    <a:pt x="304" y="63"/>
                    <a:pt x="304" y="63"/>
                    <a:pt x="304" y="63"/>
                  </a:cubicBezTo>
                  <a:cubicBezTo>
                    <a:pt x="304" y="62"/>
                    <a:pt x="304" y="62"/>
                    <a:pt x="304" y="62"/>
                  </a:cubicBezTo>
                  <a:cubicBezTo>
                    <a:pt x="304" y="63"/>
                    <a:pt x="304" y="63"/>
                    <a:pt x="304" y="63"/>
                  </a:cubicBezTo>
                  <a:cubicBezTo>
                    <a:pt x="305" y="63"/>
                    <a:pt x="305" y="63"/>
                    <a:pt x="305" y="63"/>
                  </a:cubicBezTo>
                  <a:cubicBezTo>
                    <a:pt x="306" y="62"/>
                    <a:pt x="306" y="62"/>
                    <a:pt x="306" y="62"/>
                  </a:cubicBezTo>
                  <a:cubicBezTo>
                    <a:pt x="305" y="62"/>
                    <a:pt x="305" y="62"/>
                    <a:pt x="305" y="62"/>
                  </a:cubicBezTo>
                  <a:cubicBezTo>
                    <a:pt x="305" y="61"/>
                    <a:pt x="305" y="61"/>
                    <a:pt x="305" y="61"/>
                  </a:cubicBezTo>
                  <a:cubicBezTo>
                    <a:pt x="306" y="61"/>
                    <a:pt x="306" y="61"/>
                    <a:pt x="306" y="61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8" y="61"/>
                    <a:pt x="308" y="61"/>
                    <a:pt x="308" y="61"/>
                  </a:cubicBezTo>
                  <a:cubicBezTo>
                    <a:pt x="308" y="61"/>
                    <a:pt x="308" y="61"/>
                    <a:pt x="308" y="61"/>
                  </a:cubicBezTo>
                  <a:cubicBezTo>
                    <a:pt x="309" y="61"/>
                    <a:pt x="309" y="61"/>
                    <a:pt x="309" y="61"/>
                  </a:cubicBezTo>
                  <a:cubicBezTo>
                    <a:pt x="310" y="61"/>
                    <a:pt x="310" y="61"/>
                    <a:pt x="310" y="61"/>
                  </a:cubicBezTo>
                  <a:cubicBezTo>
                    <a:pt x="310" y="61"/>
                    <a:pt x="310" y="61"/>
                    <a:pt x="310" y="61"/>
                  </a:cubicBezTo>
                  <a:cubicBezTo>
                    <a:pt x="311" y="61"/>
                    <a:pt x="311" y="61"/>
                    <a:pt x="311" y="61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13" y="62"/>
                    <a:pt x="313" y="62"/>
                    <a:pt x="313" y="62"/>
                  </a:cubicBezTo>
                  <a:cubicBezTo>
                    <a:pt x="313" y="61"/>
                    <a:pt x="313" y="61"/>
                    <a:pt x="313" y="61"/>
                  </a:cubicBezTo>
                  <a:cubicBezTo>
                    <a:pt x="313" y="61"/>
                    <a:pt x="313" y="61"/>
                    <a:pt x="313" y="61"/>
                  </a:cubicBezTo>
                  <a:cubicBezTo>
                    <a:pt x="314" y="62"/>
                    <a:pt x="314" y="62"/>
                    <a:pt x="314" y="62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3" y="63"/>
                    <a:pt x="313" y="63"/>
                    <a:pt x="313" y="63"/>
                  </a:cubicBezTo>
                  <a:cubicBezTo>
                    <a:pt x="314" y="63"/>
                    <a:pt x="314" y="63"/>
                    <a:pt x="314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6" y="63"/>
                    <a:pt x="316" y="63"/>
                    <a:pt x="316" y="63"/>
                  </a:cubicBezTo>
                  <a:cubicBezTo>
                    <a:pt x="315" y="62"/>
                    <a:pt x="315" y="62"/>
                    <a:pt x="315" y="62"/>
                  </a:cubicBezTo>
                  <a:cubicBezTo>
                    <a:pt x="315" y="62"/>
                    <a:pt x="315" y="62"/>
                    <a:pt x="315" y="62"/>
                  </a:cubicBezTo>
                  <a:cubicBezTo>
                    <a:pt x="315" y="61"/>
                    <a:pt x="315" y="61"/>
                    <a:pt x="315" y="61"/>
                  </a:cubicBezTo>
                  <a:cubicBezTo>
                    <a:pt x="316" y="61"/>
                    <a:pt x="316" y="61"/>
                    <a:pt x="316" y="61"/>
                  </a:cubicBezTo>
                  <a:cubicBezTo>
                    <a:pt x="317" y="61"/>
                    <a:pt x="317" y="61"/>
                    <a:pt x="317" y="61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19" y="62"/>
                    <a:pt x="319" y="62"/>
                    <a:pt x="319" y="62"/>
                  </a:cubicBezTo>
                  <a:cubicBezTo>
                    <a:pt x="320" y="63"/>
                    <a:pt x="320" y="63"/>
                    <a:pt x="320" y="63"/>
                  </a:cubicBezTo>
                  <a:cubicBezTo>
                    <a:pt x="320" y="62"/>
                    <a:pt x="320" y="62"/>
                    <a:pt x="320" y="62"/>
                  </a:cubicBezTo>
                  <a:cubicBezTo>
                    <a:pt x="320" y="62"/>
                    <a:pt x="320" y="62"/>
                    <a:pt x="320" y="62"/>
                  </a:cubicBezTo>
                  <a:cubicBezTo>
                    <a:pt x="321" y="61"/>
                    <a:pt x="321" y="61"/>
                    <a:pt x="321" y="61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22" y="63"/>
                    <a:pt x="322" y="63"/>
                    <a:pt x="322" y="63"/>
                  </a:cubicBezTo>
                  <a:cubicBezTo>
                    <a:pt x="323" y="62"/>
                    <a:pt x="323" y="62"/>
                    <a:pt x="323" y="62"/>
                  </a:cubicBezTo>
                  <a:cubicBezTo>
                    <a:pt x="323" y="63"/>
                    <a:pt x="323" y="63"/>
                    <a:pt x="323" y="63"/>
                  </a:cubicBezTo>
                  <a:cubicBezTo>
                    <a:pt x="324" y="64"/>
                    <a:pt x="324" y="64"/>
                    <a:pt x="324" y="64"/>
                  </a:cubicBezTo>
                  <a:cubicBezTo>
                    <a:pt x="324" y="63"/>
                    <a:pt x="324" y="63"/>
                    <a:pt x="324" y="63"/>
                  </a:cubicBezTo>
                  <a:cubicBezTo>
                    <a:pt x="325" y="63"/>
                    <a:pt x="325" y="63"/>
                    <a:pt x="325" y="63"/>
                  </a:cubicBezTo>
                  <a:cubicBezTo>
                    <a:pt x="325" y="63"/>
                    <a:pt x="325" y="63"/>
                    <a:pt x="325" y="63"/>
                  </a:cubicBezTo>
                  <a:cubicBezTo>
                    <a:pt x="325" y="64"/>
                    <a:pt x="325" y="64"/>
                    <a:pt x="325" y="64"/>
                  </a:cubicBezTo>
                  <a:cubicBezTo>
                    <a:pt x="325" y="65"/>
                    <a:pt x="325" y="65"/>
                    <a:pt x="325" y="65"/>
                  </a:cubicBezTo>
                  <a:cubicBezTo>
                    <a:pt x="326" y="65"/>
                    <a:pt x="326" y="65"/>
                    <a:pt x="326" y="65"/>
                  </a:cubicBezTo>
                  <a:cubicBezTo>
                    <a:pt x="327" y="65"/>
                    <a:pt x="327" y="65"/>
                    <a:pt x="327" y="65"/>
                  </a:cubicBezTo>
                  <a:cubicBezTo>
                    <a:pt x="327" y="66"/>
                    <a:pt x="327" y="66"/>
                    <a:pt x="327" y="66"/>
                  </a:cubicBezTo>
                  <a:cubicBezTo>
                    <a:pt x="327" y="65"/>
                    <a:pt x="327" y="65"/>
                    <a:pt x="327" y="65"/>
                  </a:cubicBezTo>
                  <a:cubicBezTo>
                    <a:pt x="328" y="65"/>
                    <a:pt x="328" y="65"/>
                    <a:pt x="328" y="65"/>
                  </a:cubicBezTo>
                  <a:cubicBezTo>
                    <a:pt x="328" y="66"/>
                    <a:pt x="328" y="66"/>
                    <a:pt x="328" y="66"/>
                  </a:cubicBezTo>
                  <a:cubicBezTo>
                    <a:pt x="327" y="67"/>
                    <a:pt x="327" y="67"/>
                    <a:pt x="327" y="67"/>
                  </a:cubicBezTo>
                  <a:cubicBezTo>
                    <a:pt x="327" y="68"/>
                    <a:pt x="327" y="68"/>
                    <a:pt x="327" y="68"/>
                  </a:cubicBezTo>
                  <a:cubicBezTo>
                    <a:pt x="328" y="67"/>
                    <a:pt x="328" y="67"/>
                    <a:pt x="328" y="67"/>
                  </a:cubicBezTo>
                  <a:cubicBezTo>
                    <a:pt x="329" y="67"/>
                    <a:pt x="329" y="67"/>
                    <a:pt x="329" y="67"/>
                  </a:cubicBezTo>
                  <a:cubicBezTo>
                    <a:pt x="329" y="67"/>
                    <a:pt x="329" y="67"/>
                    <a:pt x="329" y="67"/>
                  </a:cubicBezTo>
                  <a:cubicBezTo>
                    <a:pt x="328" y="69"/>
                    <a:pt x="328" y="69"/>
                    <a:pt x="328" y="69"/>
                  </a:cubicBezTo>
                  <a:cubicBezTo>
                    <a:pt x="328" y="70"/>
                    <a:pt x="328" y="70"/>
                    <a:pt x="328" y="70"/>
                  </a:cubicBezTo>
                  <a:cubicBezTo>
                    <a:pt x="329" y="70"/>
                    <a:pt x="329" y="70"/>
                    <a:pt x="329" y="70"/>
                  </a:cubicBezTo>
                  <a:cubicBezTo>
                    <a:pt x="330" y="70"/>
                    <a:pt x="330" y="70"/>
                    <a:pt x="330" y="70"/>
                  </a:cubicBezTo>
                  <a:cubicBezTo>
                    <a:pt x="330" y="69"/>
                    <a:pt x="330" y="69"/>
                    <a:pt x="330" y="69"/>
                  </a:cubicBezTo>
                  <a:cubicBezTo>
                    <a:pt x="331" y="69"/>
                    <a:pt x="331" y="69"/>
                    <a:pt x="331" y="69"/>
                  </a:cubicBezTo>
                  <a:cubicBezTo>
                    <a:pt x="331" y="70"/>
                    <a:pt x="331" y="70"/>
                    <a:pt x="331" y="70"/>
                  </a:cubicBezTo>
                  <a:cubicBezTo>
                    <a:pt x="332" y="70"/>
                    <a:pt x="332" y="70"/>
                    <a:pt x="332" y="70"/>
                  </a:cubicBezTo>
                  <a:cubicBezTo>
                    <a:pt x="332" y="71"/>
                    <a:pt x="332" y="71"/>
                    <a:pt x="332" y="71"/>
                  </a:cubicBezTo>
                  <a:cubicBezTo>
                    <a:pt x="332" y="72"/>
                    <a:pt x="332" y="72"/>
                    <a:pt x="332" y="72"/>
                  </a:cubicBezTo>
                  <a:cubicBezTo>
                    <a:pt x="333" y="72"/>
                    <a:pt x="333" y="72"/>
                    <a:pt x="333" y="72"/>
                  </a:cubicBezTo>
                  <a:cubicBezTo>
                    <a:pt x="333" y="72"/>
                    <a:pt x="333" y="72"/>
                    <a:pt x="333" y="72"/>
                  </a:cubicBezTo>
                  <a:cubicBezTo>
                    <a:pt x="334" y="72"/>
                    <a:pt x="334" y="72"/>
                    <a:pt x="334" y="72"/>
                  </a:cubicBezTo>
                  <a:cubicBezTo>
                    <a:pt x="334" y="73"/>
                    <a:pt x="334" y="73"/>
                    <a:pt x="334" y="73"/>
                  </a:cubicBezTo>
                  <a:cubicBezTo>
                    <a:pt x="333" y="74"/>
                    <a:pt x="333" y="74"/>
                    <a:pt x="333" y="74"/>
                  </a:cubicBezTo>
                  <a:cubicBezTo>
                    <a:pt x="332" y="74"/>
                    <a:pt x="332" y="74"/>
                    <a:pt x="332" y="74"/>
                  </a:cubicBezTo>
                  <a:cubicBezTo>
                    <a:pt x="331" y="74"/>
                    <a:pt x="331" y="74"/>
                    <a:pt x="331" y="74"/>
                  </a:cubicBezTo>
                  <a:cubicBezTo>
                    <a:pt x="330" y="73"/>
                    <a:pt x="330" y="73"/>
                    <a:pt x="330" y="73"/>
                  </a:cubicBezTo>
                  <a:cubicBezTo>
                    <a:pt x="328" y="73"/>
                    <a:pt x="328" y="73"/>
                    <a:pt x="328" y="73"/>
                  </a:cubicBezTo>
                  <a:cubicBezTo>
                    <a:pt x="329" y="74"/>
                    <a:pt x="329" y="74"/>
                    <a:pt x="329" y="74"/>
                  </a:cubicBezTo>
                  <a:cubicBezTo>
                    <a:pt x="329" y="75"/>
                    <a:pt x="329" y="75"/>
                    <a:pt x="329" y="75"/>
                  </a:cubicBezTo>
                  <a:cubicBezTo>
                    <a:pt x="331" y="75"/>
                    <a:pt x="331" y="75"/>
                    <a:pt x="331" y="75"/>
                  </a:cubicBezTo>
                  <a:cubicBezTo>
                    <a:pt x="331" y="76"/>
                    <a:pt x="331" y="76"/>
                    <a:pt x="331" y="76"/>
                  </a:cubicBezTo>
                  <a:cubicBezTo>
                    <a:pt x="333" y="77"/>
                    <a:pt x="333" y="77"/>
                    <a:pt x="333" y="77"/>
                  </a:cubicBezTo>
                  <a:cubicBezTo>
                    <a:pt x="334" y="77"/>
                    <a:pt x="334" y="77"/>
                    <a:pt x="334" y="77"/>
                  </a:cubicBezTo>
                  <a:cubicBezTo>
                    <a:pt x="335" y="76"/>
                    <a:pt x="335" y="76"/>
                    <a:pt x="335" y="76"/>
                  </a:cubicBezTo>
                  <a:cubicBezTo>
                    <a:pt x="335" y="76"/>
                    <a:pt x="335" y="76"/>
                    <a:pt x="335" y="76"/>
                  </a:cubicBezTo>
                  <a:cubicBezTo>
                    <a:pt x="335" y="75"/>
                    <a:pt x="335" y="75"/>
                    <a:pt x="335" y="75"/>
                  </a:cubicBezTo>
                  <a:cubicBezTo>
                    <a:pt x="334" y="74"/>
                    <a:pt x="334" y="74"/>
                    <a:pt x="334" y="74"/>
                  </a:cubicBezTo>
                  <a:cubicBezTo>
                    <a:pt x="335" y="74"/>
                    <a:pt x="335" y="74"/>
                    <a:pt x="335" y="74"/>
                  </a:cubicBezTo>
                  <a:cubicBezTo>
                    <a:pt x="336" y="75"/>
                    <a:pt x="336" y="75"/>
                    <a:pt x="336" y="75"/>
                  </a:cubicBezTo>
                  <a:cubicBezTo>
                    <a:pt x="337" y="76"/>
                    <a:pt x="337" y="76"/>
                    <a:pt x="337" y="76"/>
                  </a:cubicBezTo>
                  <a:cubicBezTo>
                    <a:pt x="337" y="76"/>
                    <a:pt x="337" y="76"/>
                    <a:pt x="337" y="76"/>
                  </a:cubicBezTo>
                  <a:cubicBezTo>
                    <a:pt x="336" y="76"/>
                    <a:pt x="336" y="76"/>
                    <a:pt x="336" y="76"/>
                  </a:cubicBezTo>
                  <a:cubicBezTo>
                    <a:pt x="335" y="78"/>
                    <a:pt x="335" y="78"/>
                    <a:pt x="335" y="78"/>
                  </a:cubicBezTo>
                  <a:cubicBezTo>
                    <a:pt x="335" y="78"/>
                    <a:pt x="335" y="78"/>
                    <a:pt x="335" y="78"/>
                  </a:cubicBezTo>
                  <a:cubicBezTo>
                    <a:pt x="336" y="78"/>
                    <a:pt x="336" y="78"/>
                    <a:pt x="336" y="78"/>
                  </a:cubicBezTo>
                  <a:cubicBezTo>
                    <a:pt x="336" y="78"/>
                    <a:pt x="336" y="78"/>
                    <a:pt x="336" y="78"/>
                  </a:cubicBezTo>
                  <a:cubicBezTo>
                    <a:pt x="337" y="78"/>
                    <a:pt x="337" y="78"/>
                    <a:pt x="337" y="78"/>
                  </a:cubicBezTo>
                  <a:cubicBezTo>
                    <a:pt x="340" y="80"/>
                    <a:pt x="340" y="80"/>
                    <a:pt x="340" y="80"/>
                  </a:cubicBezTo>
                  <a:cubicBezTo>
                    <a:pt x="341" y="80"/>
                    <a:pt x="341" y="80"/>
                    <a:pt x="341" y="80"/>
                  </a:cubicBezTo>
                  <a:cubicBezTo>
                    <a:pt x="341" y="81"/>
                    <a:pt x="341" y="81"/>
                    <a:pt x="341" y="81"/>
                  </a:cubicBezTo>
                  <a:cubicBezTo>
                    <a:pt x="344" y="82"/>
                    <a:pt x="344" y="82"/>
                    <a:pt x="344" y="82"/>
                  </a:cubicBezTo>
                  <a:cubicBezTo>
                    <a:pt x="345" y="83"/>
                    <a:pt x="345" y="83"/>
                    <a:pt x="345" y="83"/>
                  </a:cubicBezTo>
                  <a:cubicBezTo>
                    <a:pt x="346" y="83"/>
                    <a:pt x="346" y="83"/>
                    <a:pt x="346" y="83"/>
                  </a:cubicBezTo>
                  <a:cubicBezTo>
                    <a:pt x="346" y="83"/>
                    <a:pt x="346" y="83"/>
                    <a:pt x="346" y="83"/>
                  </a:cubicBezTo>
                  <a:cubicBezTo>
                    <a:pt x="346" y="82"/>
                    <a:pt x="346" y="82"/>
                    <a:pt x="346" y="82"/>
                  </a:cubicBezTo>
                  <a:cubicBezTo>
                    <a:pt x="347" y="82"/>
                    <a:pt x="347" y="82"/>
                    <a:pt x="347" y="82"/>
                  </a:cubicBezTo>
                  <a:cubicBezTo>
                    <a:pt x="347" y="83"/>
                    <a:pt x="347" y="83"/>
                    <a:pt x="347" y="83"/>
                  </a:cubicBezTo>
                  <a:cubicBezTo>
                    <a:pt x="348" y="83"/>
                    <a:pt x="348" y="83"/>
                    <a:pt x="348" y="83"/>
                  </a:cubicBezTo>
                  <a:cubicBezTo>
                    <a:pt x="348" y="84"/>
                    <a:pt x="348" y="84"/>
                    <a:pt x="348" y="84"/>
                  </a:cubicBezTo>
                  <a:cubicBezTo>
                    <a:pt x="349" y="84"/>
                    <a:pt x="349" y="84"/>
                    <a:pt x="349" y="84"/>
                  </a:cubicBezTo>
                  <a:cubicBezTo>
                    <a:pt x="349" y="83"/>
                    <a:pt x="349" y="83"/>
                    <a:pt x="349" y="83"/>
                  </a:cubicBezTo>
                  <a:cubicBezTo>
                    <a:pt x="348" y="79"/>
                    <a:pt x="348" y="79"/>
                    <a:pt x="348" y="79"/>
                  </a:cubicBezTo>
                  <a:cubicBezTo>
                    <a:pt x="347" y="77"/>
                    <a:pt x="347" y="77"/>
                    <a:pt x="347" y="77"/>
                  </a:cubicBezTo>
                  <a:cubicBezTo>
                    <a:pt x="346" y="74"/>
                    <a:pt x="346" y="74"/>
                    <a:pt x="346" y="74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5" y="71"/>
                    <a:pt x="345" y="71"/>
                    <a:pt x="345" y="71"/>
                  </a:cubicBezTo>
                  <a:cubicBezTo>
                    <a:pt x="345" y="70"/>
                    <a:pt x="345" y="70"/>
                    <a:pt x="345" y="70"/>
                  </a:cubicBezTo>
                  <a:cubicBezTo>
                    <a:pt x="346" y="71"/>
                    <a:pt x="346" y="71"/>
                    <a:pt x="346" y="71"/>
                  </a:cubicBezTo>
                  <a:cubicBezTo>
                    <a:pt x="346" y="72"/>
                    <a:pt x="346" y="72"/>
                    <a:pt x="346" y="72"/>
                  </a:cubicBezTo>
                  <a:cubicBezTo>
                    <a:pt x="347" y="73"/>
                    <a:pt x="347" y="73"/>
                    <a:pt x="347" y="73"/>
                  </a:cubicBezTo>
                  <a:cubicBezTo>
                    <a:pt x="348" y="73"/>
                    <a:pt x="348" y="73"/>
                    <a:pt x="348" y="73"/>
                  </a:cubicBezTo>
                  <a:cubicBezTo>
                    <a:pt x="349" y="74"/>
                    <a:pt x="349" y="74"/>
                    <a:pt x="349" y="74"/>
                  </a:cubicBezTo>
                  <a:cubicBezTo>
                    <a:pt x="351" y="74"/>
                    <a:pt x="351" y="74"/>
                    <a:pt x="351" y="74"/>
                  </a:cubicBezTo>
                  <a:cubicBezTo>
                    <a:pt x="354" y="74"/>
                    <a:pt x="354" y="74"/>
                    <a:pt x="354" y="74"/>
                  </a:cubicBezTo>
                  <a:cubicBezTo>
                    <a:pt x="355" y="74"/>
                    <a:pt x="355" y="74"/>
                    <a:pt x="355" y="74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57" y="74"/>
                    <a:pt x="357" y="74"/>
                    <a:pt x="357" y="74"/>
                  </a:cubicBezTo>
                  <a:cubicBezTo>
                    <a:pt x="356" y="73"/>
                    <a:pt x="356" y="73"/>
                    <a:pt x="356" y="73"/>
                  </a:cubicBezTo>
                  <a:cubicBezTo>
                    <a:pt x="356" y="73"/>
                    <a:pt x="356" y="73"/>
                    <a:pt x="356" y="73"/>
                  </a:cubicBezTo>
                  <a:cubicBezTo>
                    <a:pt x="356" y="72"/>
                    <a:pt x="356" y="72"/>
                    <a:pt x="356" y="72"/>
                  </a:cubicBezTo>
                  <a:cubicBezTo>
                    <a:pt x="356" y="72"/>
                    <a:pt x="356" y="72"/>
                    <a:pt x="356" y="72"/>
                  </a:cubicBezTo>
                  <a:cubicBezTo>
                    <a:pt x="356" y="71"/>
                    <a:pt x="356" y="71"/>
                    <a:pt x="356" y="71"/>
                  </a:cubicBezTo>
                  <a:cubicBezTo>
                    <a:pt x="359" y="70"/>
                    <a:pt x="359" y="70"/>
                    <a:pt x="359" y="70"/>
                  </a:cubicBezTo>
                  <a:cubicBezTo>
                    <a:pt x="360" y="70"/>
                    <a:pt x="360" y="70"/>
                    <a:pt x="360" y="70"/>
                  </a:cubicBezTo>
                  <a:cubicBezTo>
                    <a:pt x="360" y="70"/>
                    <a:pt x="360" y="70"/>
                    <a:pt x="360" y="70"/>
                  </a:cubicBezTo>
                  <a:cubicBezTo>
                    <a:pt x="361" y="70"/>
                    <a:pt x="361" y="70"/>
                    <a:pt x="361" y="70"/>
                  </a:cubicBezTo>
                  <a:cubicBezTo>
                    <a:pt x="363" y="70"/>
                    <a:pt x="363" y="70"/>
                    <a:pt x="363" y="70"/>
                  </a:cubicBezTo>
                  <a:cubicBezTo>
                    <a:pt x="364" y="71"/>
                    <a:pt x="364" y="71"/>
                    <a:pt x="364" y="71"/>
                  </a:cubicBezTo>
                  <a:cubicBezTo>
                    <a:pt x="365" y="72"/>
                    <a:pt x="365" y="72"/>
                    <a:pt x="365" y="72"/>
                  </a:cubicBezTo>
                  <a:cubicBezTo>
                    <a:pt x="365" y="72"/>
                    <a:pt x="365" y="72"/>
                    <a:pt x="365" y="72"/>
                  </a:cubicBezTo>
                  <a:cubicBezTo>
                    <a:pt x="367" y="73"/>
                    <a:pt x="367" y="73"/>
                    <a:pt x="367" y="73"/>
                  </a:cubicBezTo>
                  <a:cubicBezTo>
                    <a:pt x="367" y="73"/>
                    <a:pt x="367" y="73"/>
                    <a:pt x="367" y="73"/>
                  </a:cubicBezTo>
                  <a:cubicBezTo>
                    <a:pt x="369" y="73"/>
                    <a:pt x="369" y="73"/>
                    <a:pt x="369" y="73"/>
                  </a:cubicBezTo>
                  <a:cubicBezTo>
                    <a:pt x="368" y="73"/>
                    <a:pt x="368" y="73"/>
                    <a:pt x="368" y="73"/>
                  </a:cubicBezTo>
                  <a:cubicBezTo>
                    <a:pt x="368" y="72"/>
                    <a:pt x="368" y="72"/>
                    <a:pt x="368" y="72"/>
                  </a:cubicBezTo>
                  <a:cubicBezTo>
                    <a:pt x="369" y="73"/>
                    <a:pt x="369" y="73"/>
                    <a:pt x="369" y="73"/>
                  </a:cubicBezTo>
                  <a:cubicBezTo>
                    <a:pt x="370" y="72"/>
                    <a:pt x="370" y="72"/>
                    <a:pt x="370" y="72"/>
                  </a:cubicBezTo>
                  <a:cubicBezTo>
                    <a:pt x="369" y="72"/>
                    <a:pt x="369" y="72"/>
                    <a:pt x="369" y="72"/>
                  </a:cubicBezTo>
                  <a:cubicBezTo>
                    <a:pt x="370" y="71"/>
                    <a:pt x="370" y="71"/>
                    <a:pt x="370" y="71"/>
                  </a:cubicBezTo>
                  <a:cubicBezTo>
                    <a:pt x="369" y="70"/>
                    <a:pt x="369" y="70"/>
                    <a:pt x="369" y="70"/>
                  </a:cubicBezTo>
                  <a:cubicBezTo>
                    <a:pt x="368" y="71"/>
                    <a:pt x="368" y="71"/>
                    <a:pt x="368" y="71"/>
                  </a:cubicBezTo>
                  <a:cubicBezTo>
                    <a:pt x="367" y="71"/>
                    <a:pt x="367" y="71"/>
                    <a:pt x="367" y="71"/>
                  </a:cubicBezTo>
                  <a:cubicBezTo>
                    <a:pt x="367" y="69"/>
                    <a:pt x="367" y="69"/>
                    <a:pt x="367" y="69"/>
                  </a:cubicBezTo>
                  <a:cubicBezTo>
                    <a:pt x="366" y="68"/>
                    <a:pt x="366" y="68"/>
                    <a:pt x="366" y="68"/>
                  </a:cubicBezTo>
                  <a:cubicBezTo>
                    <a:pt x="367" y="68"/>
                    <a:pt x="367" y="68"/>
                    <a:pt x="367" y="68"/>
                  </a:cubicBezTo>
                  <a:cubicBezTo>
                    <a:pt x="367" y="68"/>
                    <a:pt x="367" y="68"/>
                    <a:pt x="367" y="68"/>
                  </a:cubicBezTo>
                  <a:cubicBezTo>
                    <a:pt x="368" y="68"/>
                    <a:pt x="368" y="68"/>
                    <a:pt x="368" y="68"/>
                  </a:cubicBezTo>
                  <a:cubicBezTo>
                    <a:pt x="368" y="67"/>
                    <a:pt x="368" y="67"/>
                    <a:pt x="368" y="67"/>
                  </a:cubicBezTo>
                  <a:cubicBezTo>
                    <a:pt x="368" y="67"/>
                    <a:pt x="368" y="67"/>
                    <a:pt x="368" y="67"/>
                  </a:cubicBezTo>
                  <a:cubicBezTo>
                    <a:pt x="370" y="68"/>
                    <a:pt x="370" y="68"/>
                    <a:pt x="370" y="68"/>
                  </a:cubicBezTo>
                  <a:cubicBezTo>
                    <a:pt x="370" y="69"/>
                    <a:pt x="370" y="69"/>
                    <a:pt x="370" y="69"/>
                  </a:cubicBezTo>
                  <a:cubicBezTo>
                    <a:pt x="371" y="69"/>
                    <a:pt x="371" y="69"/>
                    <a:pt x="371" y="69"/>
                  </a:cubicBezTo>
                  <a:cubicBezTo>
                    <a:pt x="371" y="69"/>
                    <a:pt x="371" y="69"/>
                    <a:pt x="371" y="69"/>
                  </a:cubicBezTo>
                  <a:cubicBezTo>
                    <a:pt x="372" y="69"/>
                    <a:pt x="372" y="69"/>
                    <a:pt x="372" y="69"/>
                  </a:cubicBezTo>
                  <a:cubicBezTo>
                    <a:pt x="371" y="68"/>
                    <a:pt x="371" y="68"/>
                    <a:pt x="371" y="68"/>
                  </a:cubicBezTo>
                  <a:cubicBezTo>
                    <a:pt x="372" y="68"/>
                    <a:pt x="372" y="68"/>
                    <a:pt x="372" y="68"/>
                  </a:cubicBezTo>
                  <a:cubicBezTo>
                    <a:pt x="373" y="68"/>
                    <a:pt x="373" y="68"/>
                    <a:pt x="373" y="68"/>
                  </a:cubicBezTo>
                  <a:cubicBezTo>
                    <a:pt x="373" y="67"/>
                    <a:pt x="373" y="67"/>
                    <a:pt x="373" y="67"/>
                  </a:cubicBezTo>
                  <a:cubicBezTo>
                    <a:pt x="372" y="66"/>
                    <a:pt x="372" y="66"/>
                    <a:pt x="372" y="66"/>
                  </a:cubicBezTo>
                  <a:cubicBezTo>
                    <a:pt x="371" y="66"/>
                    <a:pt x="371" y="66"/>
                    <a:pt x="371" y="66"/>
                  </a:cubicBezTo>
                  <a:cubicBezTo>
                    <a:pt x="370" y="65"/>
                    <a:pt x="370" y="65"/>
                    <a:pt x="370" y="65"/>
                  </a:cubicBezTo>
                  <a:cubicBezTo>
                    <a:pt x="370" y="64"/>
                    <a:pt x="370" y="64"/>
                    <a:pt x="370" y="64"/>
                  </a:cubicBezTo>
                  <a:cubicBezTo>
                    <a:pt x="369" y="63"/>
                    <a:pt x="369" y="63"/>
                    <a:pt x="369" y="63"/>
                  </a:cubicBezTo>
                  <a:cubicBezTo>
                    <a:pt x="368" y="64"/>
                    <a:pt x="368" y="64"/>
                    <a:pt x="368" y="64"/>
                  </a:cubicBezTo>
                  <a:cubicBezTo>
                    <a:pt x="367" y="63"/>
                    <a:pt x="367" y="63"/>
                    <a:pt x="367" y="63"/>
                  </a:cubicBezTo>
                  <a:cubicBezTo>
                    <a:pt x="369" y="63"/>
                    <a:pt x="369" y="63"/>
                    <a:pt x="369" y="63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68" y="62"/>
                    <a:pt x="368" y="62"/>
                    <a:pt x="368" y="62"/>
                  </a:cubicBezTo>
                  <a:cubicBezTo>
                    <a:pt x="368" y="61"/>
                    <a:pt x="368" y="61"/>
                    <a:pt x="368" y="61"/>
                  </a:cubicBezTo>
                  <a:cubicBezTo>
                    <a:pt x="369" y="61"/>
                    <a:pt x="369" y="61"/>
                    <a:pt x="369" y="61"/>
                  </a:cubicBezTo>
                  <a:cubicBezTo>
                    <a:pt x="369" y="59"/>
                    <a:pt x="369" y="59"/>
                    <a:pt x="369" y="59"/>
                  </a:cubicBezTo>
                  <a:cubicBezTo>
                    <a:pt x="368" y="60"/>
                    <a:pt x="368" y="60"/>
                    <a:pt x="368" y="60"/>
                  </a:cubicBezTo>
                  <a:cubicBezTo>
                    <a:pt x="367" y="61"/>
                    <a:pt x="367" y="61"/>
                    <a:pt x="367" y="61"/>
                  </a:cubicBezTo>
                  <a:cubicBezTo>
                    <a:pt x="367" y="62"/>
                    <a:pt x="367" y="62"/>
                    <a:pt x="367" y="62"/>
                  </a:cubicBezTo>
                  <a:cubicBezTo>
                    <a:pt x="365" y="61"/>
                    <a:pt x="365" y="61"/>
                    <a:pt x="365" y="61"/>
                  </a:cubicBezTo>
                  <a:cubicBezTo>
                    <a:pt x="364" y="60"/>
                    <a:pt x="364" y="60"/>
                    <a:pt x="364" y="60"/>
                  </a:cubicBezTo>
                  <a:cubicBezTo>
                    <a:pt x="365" y="59"/>
                    <a:pt x="365" y="59"/>
                    <a:pt x="365" y="59"/>
                  </a:cubicBezTo>
                  <a:cubicBezTo>
                    <a:pt x="365" y="58"/>
                    <a:pt x="365" y="58"/>
                    <a:pt x="365" y="58"/>
                  </a:cubicBezTo>
                  <a:cubicBezTo>
                    <a:pt x="366" y="57"/>
                    <a:pt x="366" y="57"/>
                    <a:pt x="366" y="57"/>
                  </a:cubicBezTo>
                  <a:cubicBezTo>
                    <a:pt x="367" y="57"/>
                    <a:pt x="367" y="57"/>
                    <a:pt x="367" y="57"/>
                  </a:cubicBezTo>
                  <a:cubicBezTo>
                    <a:pt x="369" y="56"/>
                    <a:pt x="369" y="56"/>
                    <a:pt x="369" y="56"/>
                  </a:cubicBezTo>
                  <a:cubicBezTo>
                    <a:pt x="369" y="56"/>
                    <a:pt x="369" y="56"/>
                    <a:pt x="369" y="56"/>
                  </a:cubicBezTo>
                  <a:cubicBezTo>
                    <a:pt x="368" y="55"/>
                    <a:pt x="368" y="55"/>
                    <a:pt x="368" y="55"/>
                  </a:cubicBezTo>
                  <a:cubicBezTo>
                    <a:pt x="367" y="55"/>
                    <a:pt x="367" y="55"/>
                    <a:pt x="367" y="55"/>
                  </a:cubicBezTo>
                  <a:cubicBezTo>
                    <a:pt x="366" y="54"/>
                    <a:pt x="366" y="54"/>
                    <a:pt x="366" y="54"/>
                  </a:cubicBezTo>
                  <a:cubicBezTo>
                    <a:pt x="365" y="54"/>
                    <a:pt x="365" y="54"/>
                    <a:pt x="365" y="54"/>
                  </a:cubicBezTo>
                  <a:cubicBezTo>
                    <a:pt x="364" y="53"/>
                    <a:pt x="364" y="53"/>
                    <a:pt x="364" y="53"/>
                  </a:cubicBezTo>
                  <a:cubicBezTo>
                    <a:pt x="365" y="53"/>
                    <a:pt x="365" y="53"/>
                    <a:pt x="365" y="53"/>
                  </a:cubicBezTo>
                  <a:cubicBezTo>
                    <a:pt x="367" y="53"/>
                    <a:pt x="367" y="53"/>
                    <a:pt x="367" y="53"/>
                  </a:cubicBezTo>
                  <a:cubicBezTo>
                    <a:pt x="369" y="53"/>
                    <a:pt x="369" y="53"/>
                    <a:pt x="369" y="53"/>
                  </a:cubicBezTo>
                  <a:cubicBezTo>
                    <a:pt x="371" y="53"/>
                    <a:pt x="371" y="53"/>
                    <a:pt x="371" y="53"/>
                  </a:cubicBezTo>
                  <a:cubicBezTo>
                    <a:pt x="374" y="53"/>
                    <a:pt x="374" y="53"/>
                    <a:pt x="374" y="53"/>
                  </a:cubicBezTo>
                  <a:cubicBezTo>
                    <a:pt x="379" y="53"/>
                    <a:pt x="379" y="53"/>
                    <a:pt x="379" y="53"/>
                  </a:cubicBezTo>
                  <a:cubicBezTo>
                    <a:pt x="380" y="52"/>
                    <a:pt x="380" y="52"/>
                    <a:pt x="380" y="52"/>
                  </a:cubicBezTo>
                  <a:cubicBezTo>
                    <a:pt x="383" y="52"/>
                    <a:pt x="383" y="52"/>
                    <a:pt x="383" y="52"/>
                  </a:cubicBezTo>
                  <a:cubicBezTo>
                    <a:pt x="385" y="52"/>
                    <a:pt x="385" y="52"/>
                    <a:pt x="385" y="52"/>
                  </a:cubicBezTo>
                  <a:cubicBezTo>
                    <a:pt x="386" y="52"/>
                    <a:pt x="386" y="52"/>
                    <a:pt x="386" y="52"/>
                  </a:cubicBezTo>
                  <a:cubicBezTo>
                    <a:pt x="389" y="52"/>
                    <a:pt x="389" y="52"/>
                    <a:pt x="389" y="52"/>
                  </a:cubicBezTo>
                  <a:cubicBezTo>
                    <a:pt x="387" y="53"/>
                    <a:pt x="387" y="53"/>
                    <a:pt x="387" y="53"/>
                  </a:cubicBezTo>
                  <a:cubicBezTo>
                    <a:pt x="385" y="54"/>
                    <a:pt x="385" y="54"/>
                    <a:pt x="385" y="54"/>
                  </a:cubicBezTo>
                  <a:cubicBezTo>
                    <a:pt x="384" y="53"/>
                    <a:pt x="384" y="53"/>
                    <a:pt x="384" y="53"/>
                  </a:cubicBezTo>
                  <a:cubicBezTo>
                    <a:pt x="383" y="53"/>
                    <a:pt x="383" y="53"/>
                    <a:pt x="383" y="53"/>
                  </a:cubicBezTo>
                  <a:cubicBezTo>
                    <a:pt x="382" y="53"/>
                    <a:pt x="382" y="53"/>
                    <a:pt x="382" y="53"/>
                  </a:cubicBezTo>
                  <a:cubicBezTo>
                    <a:pt x="382" y="55"/>
                    <a:pt x="382" y="55"/>
                    <a:pt x="382" y="55"/>
                  </a:cubicBezTo>
                  <a:cubicBezTo>
                    <a:pt x="382" y="56"/>
                    <a:pt x="382" y="56"/>
                    <a:pt x="382" y="56"/>
                  </a:cubicBezTo>
                  <a:cubicBezTo>
                    <a:pt x="382" y="56"/>
                    <a:pt x="382" y="56"/>
                    <a:pt x="382" y="56"/>
                  </a:cubicBezTo>
                  <a:cubicBezTo>
                    <a:pt x="382" y="57"/>
                    <a:pt x="382" y="57"/>
                    <a:pt x="382" y="57"/>
                  </a:cubicBezTo>
                  <a:cubicBezTo>
                    <a:pt x="382" y="57"/>
                    <a:pt x="382" y="57"/>
                    <a:pt x="382" y="57"/>
                  </a:cubicBezTo>
                  <a:cubicBezTo>
                    <a:pt x="384" y="56"/>
                    <a:pt x="384" y="56"/>
                    <a:pt x="384" y="56"/>
                  </a:cubicBezTo>
                  <a:cubicBezTo>
                    <a:pt x="384" y="55"/>
                    <a:pt x="384" y="55"/>
                    <a:pt x="384" y="55"/>
                  </a:cubicBezTo>
                  <a:cubicBezTo>
                    <a:pt x="386" y="54"/>
                    <a:pt x="386" y="54"/>
                    <a:pt x="386" y="54"/>
                  </a:cubicBezTo>
                  <a:cubicBezTo>
                    <a:pt x="389" y="53"/>
                    <a:pt x="389" y="53"/>
                    <a:pt x="389" y="53"/>
                  </a:cubicBezTo>
                  <a:cubicBezTo>
                    <a:pt x="390" y="54"/>
                    <a:pt x="390" y="54"/>
                    <a:pt x="390" y="54"/>
                  </a:cubicBezTo>
                  <a:cubicBezTo>
                    <a:pt x="390" y="56"/>
                    <a:pt x="390" y="56"/>
                    <a:pt x="390" y="56"/>
                  </a:cubicBezTo>
                  <a:cubicBezTo>
                    <a:pt x="389" y="57"/>
                    <a:pt x="389" y="57"/>
                    <a:pt x="389" y="57"/>
                  </a:cubicBezTo>
                  <a:cubicBezTo>
                    <a:pt x="389" y="56"/>
                    <a:pt x="389" y="56"/>
                    <a:pt x="389" y="56"/>
                  </a:cubicBezTo>
                  <a:cubicBezTo>
                    <a:pt x="388" y="55"/>
                    <a:pt x="388" y="55"/>
                    <a:pt x="388" y="55"/>
                  </a:cubicBezTo>
                  <a:cubicBezTo>
                    <a:pt x="388" y="54"/>
                    <a:pt x="388" y="54"/>
                    <a:pt x="388" y="54"/>
                  </a:cubicBezTo>
                  <a:cubicBezTo>
                    <a:pt x="387" y="55"/>
                    <a:pt x="387" y="55"/>
                    <a:pt x="387" y="55"/>
                  </a:cubicBezTo>
                  <a:cubicBezTo>
                    <a:pt x="386" y="54"/>
                    <a:pt x="386" y="54"/>
                    <a:pt x="386" y="54"/>
                  </a:cubicBezTo>
                  <a:cubicBezTo>
                    <a:pt x="387" y="56"/>
                    <a:pt x="387" y="56"/>
                    <a:pt x="387" y="56"/>
                  </a:cubicBezTo>
                  <a:cubicBezTo>
                    <a:pt x="388" y="56"/>
                    <a:pt x="388" y="56"/>
                    <a:pt x="388" y="56"/>
                  </a:cubicBezTo>
                  <a:cubicBezTo>
                    <a:pt x="388" y="58"/>
                    <a:pt x="388" y="58"/>
                    <a:pt x="388" y="58"/>
                  </a:cubicBezTo>
                  <a:cubicBezTo>
                    <a:pt x="388" y="59"/>
                    <a:pt x="388" y="59"/>
                    <a:pt x="388" y="59"/>
                  </a:cubicBezTo>
                  <a:cubicBezTo>
                    <a:pt x="387" y="59"/>
                    <a:pt x="387" y="59"/>
                    <a:pt x="387" y="59"/>
                  </a:cubicBezTo>
                  <a:cubicBezTo>
                    <a:pt x="386" y="59"/>
                    <a:pt x="386" y="59"/>
                    <a:pt x="386" y="59"/>
                  </a:cubicBezTo>
                  <a:cubicBezTo>
                    <a:pt x="387" y="60"/>
                    <a:pt x="387" y="60"/>
                    <a:pt x="387" y="60"/>
                  </a:cubicBezTo>
                  <a:cubicBezTo>
                    <a:pt x="387" y="61"/>
                    <a:pt x="387" y="61"/>
                    <a:pt x="387" y="61"/>
                  </a:cubicBezTo>
                  <a:cubicBezTo>
                    <a:pt x="388" y="61"/>
                    <a:pt x="388" y="61"/>
                    <a:pt x="388" y="61"/>
                  </a:cubicBezTo>
                  <a:cubicBezTo>
                    <a:pt x="388" y="61"/>
                    <a:pt x="388" y="61"/>
                    <a:pt x="388" y="61"/>
                  </a:cubicBezTo>
                  <a:cubicBezTo>
                    <a:pt x="390" y="60"/>
                    <a:pt x="390" y="60"/>
                    <a:pt x="390" y="60"/>
                  </a:cubicBezTo>
                  <a:cubicBezTo>
                    <a:pt x="390" y="59"/>
                    <a:pt x="390" y="59"/>
                    <a:pt x="390" y="59"/>
                  </a:cubicBezTo>
                  <a:cubicBezTo>
                    <a:pt x="390" y="58"/>
                    <a:pt x="390" y="58"/>
                    <a:pt x="390" y="58"/>
                  </a:cubicBezTo>
                  <a:cubicBezTo>
                    <a:pt x="390" y="57"/>
                    <a:pt x="390" y="57"/>
                    <a:pt x="390" y="57"/>
                  </a:cubicBezTo>
                  <a:cubicBezTo>
                    <a:pt x="390" y="56"/>
                    <a:pt x="390" y="56"/>
                    <a:pt x="390" y="56"/>
                  </a:cubicBezTo>
                  <a:cubicBezTo>
                    <a:pt x="390" y="52"/>
                    <a:pt x="390" y="52"/>
                    <a:pt x="390" y="52"/>
                  </a:cubicBezTo>
                  <a:cubicBezTo>
                    <a:pt x="391" y="51"/>
                    <a:pt x="391" y="51"/>
                    <a:pt x="391" y="51"/>
                  </a:cubicBezTo>
                  <a:cubicBezTo>
                    <a:pt x="394" y="50"/>
                    <a:pt x="394" y="50"/>
                    <a:pt x="394" y="50"/>
                  </a:cubicBezTo>
                  <a:cubicBezTo>
                    <a:pt x="396" y="50"/>
                    <a:pt x="396" y="50"/>
                    <a:pt x="396" y="50"/>
                  </a:cubicBezTo>
                  <a:cubicBezTo>
                    <a:pt x="399" y="50"/>
                    <a:pt x="399" y="50"/>
                    <a:pt x="399" y="50"/>
                  </a:cubicBezTo>
                  <a:cubicBezTo>
                    <a:pt x="402" y="51"/>
                    <a:pt x="402" y="51"/>
                    <a:pt x="402" y="51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4"/>
                    <a:pt x="403" y="54"/>
                    <a:pt x="403" y="54"/>
                  </a:cubicBezTo>
                  <a:cubicBezTo>
                    <a:pt x="402" y="54"/>
                    <a:pt x="402" y="54"/>
                    <a:pt x="402" y="54"/>
                  </a:cubicBezTo>
                  <a:cubicBezTo>
                    <a:pt x="401" y="53"/>
                    <a:pt x="401" y="53"/>
                    <a:pt x="401" y="53"/>
                  </a:cubicBezTo>
                  <a:cubicBezTo>
                    <a:pt x="401" y="53"/>
                    <a:pt x="401" y="53"/>
                    <a:pt x="401" y="53"/>
                  </a:cubicBezTo>
                  <a:cubicBezTo>
                    <a:pt x="401" y="54"/>
                    <a:pt x="401" y="54"/>
                    <a:pt x="401" y="54"/>
                  </a:cubicBezTo>
                  <a:cubicBezTo>
                    <a:pt x="401" y="55"/>
                    <a:pt x="401" y="55"/>
                    <a:pt x="401" y="55"/>
                  </a:cubicBezTo>
                  <a:cubicBezTo>
                    <a:pt x="401" y="56"/>
                    <a:pt x="401" y="56"/>
                    <a:pt x="401" y="56"/>
                  </a:cubicBezTo>
                  <a:cubicBezTo>
                    <a:pt x="400" y="56"/>
                    <a:pt x="400" y="56"/>
                    <a:pt x="400" y="56"/>
                  </a:cubicBezTo>
                  <a:cubicBezTo>
                    <a:pt x="401" y="56"/>
                    <a:pt x="401" y="56"/>
                    <a:pt x="401" y="56"/>
                  </a:cubicBezTo>
                  <a:cubicBezTo>
                    <a:pt x="402" y="56"/>
                    <a:pt x="402" y="56"/>
                    <a:pt x="402" y="56"/>
                  </a:cubicBezTo>
                  <a:cubicBezTo>
                    <a:pt x="403" y="56"/>
                    <a:pt x="403" y="56"/>
                    <a:pt x="403" y="56"/>
                  </a:cubicBezTo>
                  <a:cubicBezTo>
                    <a:pt x="404" y="55"/>
                    <a:pt x="404" y="55"/>
                    <a:pt x="404" y="55"/>
                  </a:cubicBezTo>
                  <a:cubicBezTo>
                    <a:pt x="405" y="56"/>
                    <a:pt x="405" y="56"/>
                    <a:pt x="405" y="56"/>
                  </a:cubicBezTo>
                  <a:cubicBezTo>
                    <a:pt x="405" y="57"/>
                    <a:pt x="405" y="57"/>
                    <a:pt x="405" y="57"/>
                  </a:cubicBezTo>
                  <a:cubicBezTo>
                    <a:pt x="405" y="58"/>
                    <a:pt x="405" y="58"/>
                    <a:pt x="405" y="58"/>
                  </a:cubicBezTo>
                  <a:cubicBezTo>
                    <a:pt x="406" y="59"/>
                    <a:pt x="406" y="59"/>
                    <a:pt x="406" y="59"/>
                  </a:cubicBezTo>
                  <a:cubicBezTo>
                    <a:pt x="406" y="58"/>
                    <a:pt x="406" y="58"/>
                    <a:pt x="406" y="58"/>
                  </a:cubicBezTo>
                  <a:cubicBezTo>
                    <a:pt x="406" y="57"/>
                    <a:pt x="406" y="57"/>
                    <a:pt x="406" y="57"/>
                  </a:cubicBezTo>
                  <a:cubicBezTo>
                    <a:pt x="407" y="56"/>
                    <a:pt x="407" y="56"/>
                    <a:pt x="407" y="56"/>
                  </a:cubicBezTo>
                  <a:cubicBezTo>
                    <a:pt x="408" y="57"/>
                    <a:pt x="408" y="57"/>
                    <a:pt x="408" y="57"/>
                  </a:cubicBezTo>
                  <a:cubicBezTo>
                    <a:pt x="409" y="58"/>
                    <a:pt x="409" y="58"/>
                    <a:pt x="409" y="58"/>
                  </a:cubicBezTo>
                  <a:cubicBezTo>
                    <a:pt x="408" y="58"/>
                    <a:pt x="408" y="58"/>
                    <a:pt x="408" y="58"/>
                  </a:cubicBezTo>
                  <a:cubicBezTo>
                    <a:pt x="408" y="59"/>
                    <a:pt x="408" y="59"/>
                    <a:pt x="408" y="59"/>
                  </a:cubicBezTo>
                  <a:cubicBezTo>
                    <a:pt x="408" y="60"/>
                    <a:pt x="408" y="60"/>
                    <a:pt x="408" y="60"/>
                  </a:cubicBezTo>
                  <a:cubicBezTo>
                    <a:pt x="409" y="59"/>
                    <a:pt x="409" y="59"/>
                    <a:pt x="409" y="59"/>
                  </a:cubicBezTo>
                  <a:cubicBezTo>
                    <a:pt x="409" y="58"/>
                    <a:pt x="409" y="58"/>
                    <a:pt x="409" y="58"/>
                  </a:cubicBezTo>
                  <a:cubicBezTo>
                    <a:pt x="410" y="58"/>
                    <a:pt x="410" y="58"/>
                    <a:pt x="410" y="58"/>
                  </a:cubicBezTo>
                  <a:cubicBezTo>
                    <a:pt x="410" y="59"/>
                    <a:pt x="410" y="59"/>
                    <a:pt x="410" y="59"/>
                  </a:cubicBezTo>
                  <a:cubicBezTo>
                    <a:pt x="410" y="58"/>
                    <a:pt x="410" y="58"/>
                    <a:pt x="410" y="58"/>
                  </a:cubicBezTo>
                  <a:cubicBezTo>
                    <a:pt x="411" y="56"/>
                    <a:pt x="411" y="56"/>
                    <a:pt x="411" y="56"/>
                  </a:cubicBezTo>
                  <a:cubicBezTo>
                    <a:pt x="411" y="56"/>
                    <a:pt x="411" y="56"/>
                    <a:pt x="411" y="56"/>
                  </a:cubicBezTo>
                  <a:cubicBezTo>
                    <a:pt x="412" y="56"/>
                    <a:pt x="412" y="56"/>
                    <a:pt x="412" y="56"/>
                  </a:cubicBezTo>
                  <a:cubicBezTo>
                    <a:pt x="414" y="58"/>
                    <a:pt x="414" y="58"/>
                    <a:pt x="414" y="58"/>
                  </a:cubicBezTo>
                  <a:cubicBezTo>
                    <a:pt x="416" y="58"/>
                    <a:pt x="416" y="58"/>
                    <a:pt x="416" y="58"/>
                  </a:cubicBezTo>
                  <a:cubicBezTo>
                    <a:pt x="418" y="59"/>
                    <a:pt x="418" y="59"/>
                    <a:pt x="418" y="59"/>
                  </a:cubicBezTo>
                  <a:cubicBezTo>
                    <a:pt x="417" y="60"/>
                    <a:pt x="417" y="60"/>
                    <a:pt x="417" y="60"/>
                  </a:cubicBezTo>
                  <a:cubicBezTo>
                    <a:pt x="416" y="61"/>
                    <a:pt x="416" y="61"/>
                    <a:pt x="416" y="61"/>
                  </a:cubicBezTo>
                  <a:cubicBezTo>
                    <a:pt x="415" y="62"/>
                    <a:pt x="415" y="62"/>
                    <a:pt x="415" y="62"/>
                  </a:cubicBezTo>
                  <a:cubicBezTo>
                    <a:pt x="416" y="61"/>
                    <a:pt x="416" y="61"/>
                    <a:pt x="416" y="61"/>
                  </a:cubicBezTo>
                  <a:cubicBezTo>
                    <a:pt x="418" y="61"/>
                    <a:pt x="418" y="61"/>
                    <a:pt x="418" y="61"/>
                  </a:cubicBezTo>
                  <a:cubicBezTo>
                    <a:pt x="419" y="61"/>
                    <a:pt x="419" y="61"/>
                    <a:pt x="419" y="61"/>
                  </a:cubicBezTo>
                  <a:cubicBezTo>
                    <a:pt x="421" y="61"/>
                    <a:pt x="421" y="61"/>
                    <a:pt x="421" y="61"/>
                  </a:cubicBezTo>
                  <a:cubicBezTo>
                    <a:pt x="422" y="60"/>
                    <a:pt x="422" y="60"/>
                    <a:pt x="422" y="60"/>
                  </a:cubicBezTo>
                  <a:cubicBezTo>
                    <a:pt x="423" y="60"/>
                    <a:pt x="423" y="60"/>
                    <a:pt x="423" y="60"/>
                  </a:cubicBezTo>
                  <a:cubicBezTo>
                    <a:pt x="425" y="58"/>
                    <a:pt x="425" y="58"/>
                    <a:pt x="425" y="58"/>
                  </a:cubicBezTo>
                  <a:cubicBezTo>
                    <a:pt x="426" y="58"/>
                    <a:pt x="426" y="58"/>
                    <a:pt x="426" y="58"/>
                  </a:cubicBezTo>
                  <a:cubicBezTo>
                    <a:pt x="427" y="57"/>
                    <a:pt x="427" y="57"/>
                    <a:pt x="427" y="57"/>
                  </a:cubicBezTo>
                  <a:cubicBezTo>
                    <a:pt x="428" y="56"/>
                    <a:pt x="428" y="56"/>
                    <a:pt x="428" y="56"/>
                  </a:cubicBezTo>
                  <a:cubicBezTo>
                    <a:pt x="432" y="55"/>
                    <a:pt x="432" y="55"/>
                    <a:pt x="432" y="55"/>
                  </a:cubicBezTo>
                  <a:cubicBezTo>
                    <a:pt x="433" y="54"/>
                    <a:pt x="433" y="54"/>
                    <a:pt x="433" y="54"/>
                  </a:cubicBezTo>
                  <a:cubicBezTo>
                    <a:pt x="434" y="55"/>
                    <a:pt x="434" y="55"/>
                    <a:pt x="434" y="55"/>
                  </a:cubicBezTo>
                  <a:cubicBezTo>
                    <a:pt x="434" y="54"/>
                    <a:pt x="434" y="54"/>
                    <a:pt x="434" y="54"/>
                  </a:cubicBezTo>
                  <a:cubicBezTo>
                    <a:pt x="436" y="53"/>
                    <a:pt x="436" y="53"/>
                    <a:pt x="436" y="53"/>
                  </a:cubicBezTo>
                  <a:cubicBezTo>
                    <a:pt x="437" y="53"/>
                    <a:pt x="437" y="53"/>
                    <a:pt x="437" y="53"/>
                  </a:cubicBezTo>
                  <a:cubicBezTo>
                    <a:pt x="440" y="53"/>
                    <a:pt x="440" y="53"/>
                    <a:pt x="440" y="53"/>
                  </a:cubicBezTo>
                  <a:cubicBezTo>
                    <a:pt x="444" y="54"/>
                    <a:pt x="444" y="54"/>
                    <a:pt x="444" y="54"/>
                  </a:cubicBezTo>
                  <a:cubicBezTo>
                    <a:pt x="446" y="56"/>
                    <a:pt x="446" y="56"/>
                    <a:pt x="446" y="56"/>
                  </a:cubicBezTo>
                  <a:cubicBezTo>
                    <a:pt x="448" y="57"/>
                    <a:pt x="448" y="57"/>
                    <a:pt x="448" y="57"/>
                  </a:cubicBezTo>
                  <a:cubicBezTo>
                    <a:pt x="449" y="59"/>
                    <a:pt x="449" y="59"/>
                    <a:pt x="449" y="59"/>
                  </a:cubicBezTo>
                  <a:cubicBezTo>
                    <a:pt x="450" y="60"/>
                    <a:pt x="450" y="60"/>
                    <a:pt x="450" y="60"/>
                  </a:cubicBezTo>
                  <a:cubicBezTo>
                    <a:pt x="450" y="61"/>
                    <a:pt x="450" y="61"/>
                    <a:pt x="450" y="61"/>
                  </a:cubicBezTo>
                  <a:cubicBezTo>
                    <a:pt x="451" y="61"/>
                    <a:pt x="451" y="61"/>
                    <a:pt x="451" y="61"/>
                  </a:cubicBezTo>
                  <a:cubicBezTo>
                    <a:pt x="450" y="62"/>
                    <a:pt x="450" y="62"/>
                    <a:pt x="450" y="62"/>
                  </a:cubicBezTo>
                  <a:cubicBezTo>
                    <a:pt x="451" y="64"/>
                    <a:pt x="451" y="64"/>
                    <a:pt x="451" y="64"/>
                  </a:cubicBezTo>
                  <a:cubicBezTo>
                    <a:pt x="451" y="65"/>
                    <a:pt x="451" y="65"/>
                    <a:pt x="451" y="65"/>
                  </a:cubicBezTo>
                  <a:cubicBezTo>
                    <a:pt x="451" y="65"/>
                    <a:pt x="451" y="65"/>
                    <a:pt x="451" y="65"/>
                  </a:cubicBezTo>
                  <a:cubicBezTo>
                    <a:pt x="452" y="65"/>
                    <a:pt x="452" y="65"/>
                    <a:pt x="452" y="65"/>
                  </a:cubicBezTo>
                  <a:cubicBezTo>
                    <a:pt x="453" y="64"/>
                    <a:pt x="453" y="64"/>
                    <a:pt x="453" y="64"/>
                  </a:cubicBezTo>
                  <a:cubicBezTo>
                    <a:pt x="454" y="64"/>
                    <a:pt x="454" y="64"/>
                    <a:pt x="454" y="64"/>
                  </a:cubicBezTo>
                  <a:cubicBezTo>
                    <a:pt x="455" y="65"/>
                    <a:pt x="455" y="65"/>
                    <a:pt x="455" y="65"/>
                  </a:cubicBezTo>
                  <a:cubicBezTo>
                    <a:pt x="455" y="64"/>
                    <a:pt x="455" y="64"/>
                    <a:pt x="455" y="64"/>
                  </a:cubicBezTo>
                  <a:cubicBezTo>
                    <a:pt x="456" y="64"/>
                    <a:pt x="456" y="64"/>
                    <a:pt x="456" y="64"/>
                  </a:cubicBezTo>
                  <a:cubicBezTo>
                    <a:pt x="457" y="64"/>
                    <a:pt x="457" y="64"/>
                    <a:pt x="457" y="64"/>
                  </a:cubicBezTo>
                  <a:cubicBezTo>
                    <a:pt x="457" y="65"/>
                    <a:pt x="457" y="65"/>
                    <a:pt x="457" y="65"/>
                  </a:cubicBezTo>
                  <a:cubicBezTo>
                    <a:pt x="458" y="65"/>
                    <a:pt x="458" y="65"/>
                    <a:pt x="458" y="65"/>
                  </a:cubicBezTo>
                  <a:cubicBezTo>
                    <a:pt x="457" y="63"/>
                    <a:pt x="457" y="63"/>
                    <a:pt x="457" y="63"/>
                  </a:cubicBezTo>
                  <a:cubicBezTo>
                    <a:pt x="458" y="63"/>
                    <a:pt x="458" y="63"/>
                    <a:pt x="458" y="63"/>
                  </a:cubicBezTo>
                  <a:cubicBezTo>
                    <a:pt x="459" y="64"/>
                    <a:pt x="459" y="64"/>
                    <a:pt x="459" y="64"/>
                  </a:cubicBezTo>
                  <a:cubicBezTo>
                    <a:pt x="460" y="66"/>
                    <a:pt x="460" y="66"/>
                    <a:pt x="460" y="66"/>
                  </a:cubicBezTo>
                  <a:cubicBezTo>
                    <a:pt x="460" y="67"/>
                    <a:pt x="460" y="67"/>
                    <a:pt x="460" y="67"/>
                  </a:cubicBezTo>
                  <a:cubicBezTo>
                    <a:pt x="461" y="67"/>
                    <a:pt x="461" y="67"/>
                    <a:pt x="461" y="67"/>
                  </a:cubicBezTo>
                  <a:cubicBezTo>
                    <a:pt x="462" y="69"/>
                    <a:pt x="462" y="69"/>
                    <a:pt x="462" y="69"/>
                  </a:cubicBezTo>
                  <a:cubicBezTo>
                    <a:pt x="462" y="68"/>
                    <a:pt x="462" y="68"/>
                    <a:pt x="462" y="68"/>
                  </a:cubicBezTo>
                  <a:cubicBezTo>
                    <a:pt x="462" y="67"/>
                    <a:pt x="462" y="67"/>
                    <a:pt x="462" y="67"/>
                  </a:cubicBezTo>
                  <a:cubicBezTo>
                    <a:pt x="461" y="67"/>
                    <a:pt x="461" y="67"/>
                    <a:pt x="461" y="67"/>
                  </a:cubicBezTo>
                  <a:cubicBezTo>
                    <a:pt x="461" y="66"/>
                    <a:pt x="461" y="66"/>
                    <a:pt x="461" y="66"/>
                  </a:cubicBezTo>
                  <a:cubicBezTo>
                    <a:pt x="462" y="66"/>
                    <a:pt x="462" y="66"/>
                    <a:pt x="462" y="66"/>
                  </a:cubicBezTo>
                  <a:cubicBezTo>
                    <a:pt x="463" y="66"/>
                    <a:pt x="463" y="66"/>
                    <a:pt x="463" y="66"/>
                  </a:cubicBezTo>
                  <a:cubicBezTo>
                    <a:pt x="464" y="67"/>
                    <a:pt x="464" y="67"/>
                    <a:pt x="464" y="67"/>
                  </a:cubicBezTo>
                  <a:cubicBezTo>
                    <a:pt x="465" y="69"/>
                    <a:pt x="465" y="69"/>
                    <a:pt x="465" y="69"/>
                  </a:cubicBezTo>
                  <a:cubicBezTo>
                    <a:pt x="464" y="67"/>
                    <a:pt x="464" y="67"/>
                    <a:pt x="464" y="67"/>
                  </a:cubicBezTo>
                  <a:cubicBezTo>
                    <a:pt x="463" y="65"/>
                    <a:pt x="463" y="65"/>
                    <a:pt x="463" y="65"/>
                  </a:cubicBezTo>
                  <a:cubicBezTo>
                    <a:pt x="463" y="63"/>
                    <a:pt x="463" y="63"/>
                    <a:pt x="463" y="63"/>
                  </a:cubicBezTo>
                  <a:cubicBezTo>
                    <a:pt x="463" y="62"/>
                    <a:pt x="463" y="62"/>
                    <a:pt x="463" y="62"/>
                  </a:cubicBezTo>
                  <a:cubicBezTo>
                    <a:pt x="464" y="61"/>
                    <a:pt x="464" y="61"/>
                    <a:pt x="464" y="61"/>
                  </a:cubicBezTo>
                  <a:cubicBezTo>
                    <a:pt x="466" y="61"/>
                    <a:pt x="466" y="61"/>
                    <a:pt x="466" y="61"/>
                  </a:cubicBezTo>
                  <a:cubicBezTo>
                    <a:pt x="467" y="60"/>
                    <a:pt x="467" y="60"/>
                    <a:pt x="467" y="60"/>
                  </a:cubicBezTo>
                  <a:cubicBezTo>
                    <a:pt x="468" y="59"/>
                    <a:pt x="468" y="59"/>
                    <a:pt x="468" y="59"/>
                  </a:cubicBezTo>
                  <a:cubicBezTo>
                    <a:pt x="468" y="59"/>
                    <a:pt x="468" y="59"/>
                    <a:pt x="468" y="59"/>
                  </a:cubicBezTo>
                  <a:cubicBezTo>
                    <a:pt x="468" y="58"/>
                    <a:pt x="468" y="58"/>
                    <a:pt x="468" y="58"/>
                  </a:cubicBezTo>
                  <a:cubicBezTo>
                    <a:pt x="469" y="58"/>
                    <a:pt x="469" y="58"/>
                    <a:pt x="469" y="58"/>
                  </a:cubicBezTo>
                  <a:cubicBezTo>
                    <a:pt x="470" y="59"/>
                    <a:pt x="470" y="59"/>
                    <a:pt x="470" y="59"/>
                  </a:cubicBezTo>
                  <a:cubicBezTo>
                    <a:pt x="471" y="59"/>
                    <a:pt x="471" y="59"/>
                    <a:pt x="471" y="59"/>
                  </a:cubicBezTo>
                  <a:cubicBezTo>
                    <a:pt x="472" y="59"/>
                    <a:pt x="472" y="59"/>
                    <a:pt x="472" y="59"/>
                  </a:cubicBezTo>
                  <a:cubicBezTo>
                    <a:pt x="473" y="58"/>
                    <a:pt x="473" y="58"/>
                    <a:pt x="473" y="58"/>
                  </a:cubicBezTo>
                  <a:cubicBezTo>
                    <a:pt x="474" y="59"/>
                    <a:pt x="474" y="59"/>
                    <a:pt x="474" y="59"/>
                  </a:cubicBezTo>
                  <a:cubicBezTo>
                    <a:pt x="475" y="58"/>
                    <a:pt x="475" y="58"/>
                    <a:pt x="475" y="58"/>
                  </a:cubicBezTo>
                  <a:cubicBezTo>
                    <a:pt x="477" y="58"/>
                    <a:pt x="477" y="58"/>
                    <a:pt x="477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8" y="58"/>
                    <a:pt x="478" y="58"/>
                    <a:pt x="478" y="58"/>
                  </a:cubicBezTo>
                  <a:cubicBezTo>
                    <a:pt x="479" y="59"/>
                    <a:pt x="479" y="59"/>
                    <a:pt x="479" y="59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80" y="57"/>
                    <a:pt x="480" y="57"/>
                    <a:pt x="480" y="57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5"/>
                    <a:pt x="480" y="55"/>
                    <a:pt x="480" y="55"/>
                  </a:cubicBezTo>
                  <a:cubicBezTo>
                    <a:pt x="480" y="54"/>
                    <a:pt x="480" y="54"/>
                    <a:pt x="480" y="54"/>
                  </a:cubicBezTo>
                  <a:cubicBezTo>
                    <a:pt x="481" y="54"/>
                    <a:pt x="481" y="54"/>
                    <a:pt x="481" y="54"/>
                  </a:cubicBezTo>
                  <a:cubicBezTo>
                    <a:pt x="482" y="54"/>
                    <a:pt x="482" y="54"/>
                    <a:pt x="482" y="54"/>
                  </a:cubicBezTo>
                  <a:cubicBezTo>
                    <a:pt x="483" y="55"/>
                    <a:pt x="483" y="55"/>
                    <a:pt x="483" y="55"/>
                  </a:cubicBezTo>
                  <a:cubicBezTo>
                    <a:pt x="483" y="55"/>
                    <a:pt x="483" y="55"/>
                    <a:pt x="483" y="55"/>
                  </a:cubicBezTo>
                  <a:cubicBezTo>
                    <a:pt x="484" y="55"/>
                    <a:pt x="484" y="55"/>
                    <a:pt x="484" y="55"/>
                  </a:cubicBezTo>
                  <a:cubicBezTo>
                    <a:pt x="485" y="56"/>
                    <a:pt x="485" y="56"/>
                    <a:pt x="485" y="56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6" y="58"/>
                    <a:pt x="486" y="58"/>
                    <a:pt x="486" y="58"/>
                  </a:cubicBezTo>
                  <a:cubicBezTo>
                    <a:pt x="487" y="59"/>
                    <a:pt x="487" y="59"/>
                    <a:pt x="487" y="59"/>
                  </a:cubicBezTo>
                  <a:cubicBezTo>
                    <a:pt x="488" y="58"/>
                    <a:pt x="488" y="58"/>
                    <a:pt x="488" y="58"/>
                  </a:cubicBezTo>
                  <a:cubicBezTo>
                    <a:pt x="490" y="59"/>
                    <a:pt x="490" y="59"/>
                    <a:pt x="490" y="59"/>
                  </a:cubicBezTo>
                  <a:cubicBezTo>
                    <a:pt x="490" y="59"/>
                    <a:pt x="490" y="59"/>
                    <a:pt x="490" y="59"/>
                  </a:cubicBezTo>
                  <a:cubicBezTo>
                    <a:pt x="491" y="59"/>
                    <a:pt x="491" y="59"/>
                    <a:pt x="491" y="59"/>
                  </a:cubicBezTo>
                  <a:cubicBezTo>
                    <a:pt x="493" y="61"/>
                    <a:pt x="493" y="61"/>
                    <a:pt x="493" y="61"/>
                  </a:cubicBezTo>
                  <a:cubicBezTo>
                    <a:pt x="493" y="61"/>
                    <a:pt x="493" y="61"/>
                    <a:pt x="493" y="61"/>
                  </a:cubicBezTo>
                  <a:cubicBezTo>
                    <a:pt x="493" y="62"/>
                    <a:pt x="493" y="62"/>
                    <a:pt x="493" y="62"/>
                  </a:cubicBezTo>
                  <a:cubicBezTo>
                    <a:pt x="495" y="62"/>
                    <a:pt x="495" y="62"/>
                    <a:pt x="495" y="62"/>
                  </a:cubicBezTo>
                  <a:cubicBezTo>
                    <a:pt x="495" y="62"/>
                    <a:pt x="495" y="62"/>
                    <a:pt x="495" y="62"/>
                  </a:cubicBezTo>
                  <a:cubicBezTo>
                    <a:pt x="496" y="62"/>
                    <a:pt x="496" y="62"/>
                    <a:pt x="496" y="62"/>
                  </a:cubicBezTo>
                  <a:cubicBezTo>
                    <a:pt x="496" y="61"/>
                    <a:pt x="496" y="61"/>
                    <a:pt x="496" y="61"/>
                  </a:cubicBezTo>
                  <a:cubicBezTo>
                    <a:pt x="497" y="60"/>
                    <a:pt x="497" y="60"/>
                    <a:pt x="497" y="60"/>
                  </a:cubicBezTo>
                  <a:cubicBezTo>
                    <a:pt x="498" y="60"/>
                    <a:pt x="498" y="60"/>
                    <a:pt x="498" y="60"/>
                  </a:cubicBezTo>
                  <a:cubicBezTo>
                    <a:pt x="498" y="60"/>
                    <a:pt x="498" y="60"/>
                    <a:pt x="498" y="60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9"/>
                    <a:pt x="498" y="59"/>
                    <a:pt x="498" y="59"/>
                  </a:cubicBezTo>
                  <a:cubicBezTo>
                    <a:pt x="498" y="58"/>
                    <a:pt x="498" y="58"/>
                    <a:pt x="498" y="58"/>
                  </a:cubicBezTo>
                  <a:cubicBezTo>
                    <a:pt x="497" y="57"/>
                    <a:pt x="497" y="57"/>
                    <a:pt x="497" y="57"/>
                  </a:cubicBezTo>
                  <a:cubicBezTo>
                    <a:pt x="496" y="57"/>
                    <a:pt x="496" y="57"/>
                    <a:pt x="496" y="57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94" y="54"/>
                    <a:pt x="494" y="54"/>
                    <a:pt x="494" y="54"/>
                  </a:cubicBezTo>
                  <a:cubicBezTo>
                    <a:pt x="493" y="54"/>
                    <a:pt x="493" y="54"/>
                    <a:pt x="493" y="54"/>
                  </a:cubicBezTo>
                  <a:cubicBezTo>
                    <a:pt x="493" y="53"/>
                    <a:pt x="493" y="53"/>
                    <a:pt x="493" y="53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0" y="53"/>
                    <a:pt x="490" y="53"/>
                    <a:pt x="490" y="53"/>
                  </a:cubicBezTo>
                  <a:cubicBezTo>
                    <a:pt x="490" y="53"/>
                    <a:pt x="490" y="53"/>
                    <a:pt x="490" y="53"/>
                  </a:cubicBezTo>
                  <a:cubicBezTo>
                    <a:pt x="490" y="52"/>
                    <a:pt x="490" y="52"/>
                    <a:pt x="490" y="52"/>
                  </a:cubicBezTo>
                  <a:cubicBezTo>
                    <a:pt x="490" y="52"/>
                    <a:pt x="490" y="52"/>
                    <a:pt x="490" y="52"/>
                  </a:cubicBezTo>
                  <a:cubicBezTo>
                    <a:pt x="490" y="50"/>
                    <a:pt x="490" y="50"/>
                    <a:pt x="490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7" y="47"/>
                    <a:pt x="487" y="47"/>
                    <a:pt x="487" y="47"/>
                  </a:cubicBezTo>
                  <a:cubicBezTo>
                    <a:pt x="489" y="47"/>
                    <a:pt x="489" y="47"/>
                    <a:pt x="489" y="47"/>
                  </a:cubicBezTo>
                  <a:cubicBezTo>
                    <a:pt x="490" y="47"/>
                    <a:pt x="490" y="47"/>
                    <a:pt x="490" y="47"/>
                  </a:cubicBezTo>
                  <a:cubicBezTo>
                    <a:pt x="492" y="47"/>
                    <a:pt x="492" y="47"/>
                    <a:pt x="492" y="47"/>
                  </a:cubicBezTo>
                  <a:cubicBezTo>
                    <a:pt x="494" y="47"/>
                    <a:pt x="494" y="47"/>
                    <a:pt x="494" y="47"/>
                  </a:cubicBezTo>
                  <a:cubicBezTo>
                    <a:pt x="494" y="46"/>
                    <a:pt x="494" y="46"/>
                    <a:pt x="494" y="46"/>
                  </a:cubicBezTo>
                  <a:cubicBezTo>
                    <a:pt x="495" y="46"/>
                    <a:pt x="495" y="46"/>
                    <a:pt x="495" y="46"/>
                  </a:cubicBezTo>
                  <a:cubicBezTo>
                    <a:pt x="497" y="46"/>
                    <a:pt x="497" y="46"/>
                    <a:pt x="497" y="46"/>
                  </a:cubicBezTo>
                  <a:cubicBezTo>
                    <a:pt x="497" y="46"/>
                    <a:pt x="497" y="46"/>
                    <a:pt x="497" y="46"/>
                  </a:cubicBezTo>
                  <a:cubicBezTo>
                    <a:pt x="498" y="46"/>
                    <a:pt x="498" y="46"/>
                    <a:pt x="498" y="46"/>
                  </a:cubicBezTo>
                  <a:cubicBezTo>
                    <a:pt x="498" y="45"/>
                    <a:pt x="498" y="45"/>
                    <a:pt x="498" y="45"/>
                  </a:cubicBezTo>
                  <a:cubicBezTo>
                    <a:pt x="499" y="45"/>
                    <a:pt x="499" y="45"/>
                    <a:pt x="499" y="45"/>
                  </a:cubicBezTo>
                  <a:cubicBezTo>
                    <a:pt x="499" y="46"/>
                    <a:pt x="499" y="46"/>
                    <a:pt x="499" y="46"/>
                  </a:cubicBezTo>
                  <a:cubicBezTo>
                    <a:pt x="500" y="46"/>
                    <a:pt x="500" y="46"/>
                    <a:pt x="500" y="46"/>
                  </a:cubicBezTo>
                  <a:cubicBezTo>
                    <a:pt x="500" y="45"/>
                    <a:pt x="500" y="45"/>
                    <a:pt x="500" y="45"/>
                  </a:cubicBezTo>
                  <a:cubicBezTo>
                    <a:pt x="501" y="45"/>
                    <a:pt x="501" y="45"/>
                    <a:pt x="501" y="45"/>
                  </a:cubicBezTo>
                  <a:cubicBezTo>
                    <a:pt x="501" y="44"/>
                    <a:pt x="501" y="44"/>
                    <a:pt x="501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5" y="44"/>
                    <a:pt x="505" y="44"/>
                    <a:pt x="505" y="44"/>
                  </a:cubicBezTo>
                  <a:cubicBezTo>
                    <a:pt x="506" y="43"/>
                    <a:pt x="506" y="43"/>
                    <a:pt x="506" y="43"/>
                  </a:cubicBezTo>
                  <a:cubicBezTo>
                    <a:pt x="506" y="43"/>
                    <a:pt x="506" y="43"/>
                    <a:pt x="506" y="43"/>
                  </a:cubicBezTo>
                  <a:cubicBezTo>
                    <a:pt x="507" y="43"/>
                    <a:pt x="507" y="43"/>
                    <a:pt x="507" y="43"/>
                  </a:cubicBezTo>
                  <a:cubicBezTo>
                    <a:pt x="508" y="43"/>
                    <a:pt x="508" y="43"/>
                    <a:pt x="508" y="43"/>
                  </a:cubicBezTo>
                  <a:cubicBezTo>
                    <a:pt x="509" y="44"/>
                    <a:pt x="509" y="44"/>
                    <a:pt x="509" y="44"/>
                  </a:cubicBezTo>
                  <a:cubicBezTo>
                    <a:pt x="510" y="44"/>
                    <a:pt x="510" y="44"/>
                    <a:pt x="510" y="44"/>
                  </a:cubicBezTo>
                  <a:cubicBezTo>
                    <a:pt x="511" y="43"/>
                    <a:pt x="511" y="43"/>
                    <a:pt x="511" y="43"/>
                  </a:cubicBezTo>
                  <a:cubicBezTo>
                    <a:pt x="512" y="44"/>
                    <a:pt x="512" y="44"/>
                    <a:pt x="512" y="44"/>
                  </a:cubicBezTo>
                  <a:cubicBezTo>
                    <a:pt x="512" y="44"/>
                    <a:pt x="512" y="44"/>
                    <a:pt x="512" y="44"/>
                  </a:cubicBezTo>
                  <a:cubicBezTo>
                    <a:pt x="513" y="44"/>
                    <a:pt x="513" y="44"/>
                    <a:pt x="513" y="44"/>
                  </a:cubicBezTo>
                  <a:cubicBezTo>
                    <a:pt x="514" y="43"/>
                    <a:pt x="514" y="43"/>
                    <a:pt x="514" y="43"/>
                  </a:cubicBezTo>
                  <a:cubicBezTo>
                    <a:pt x="517" y="44"/>
                    <a:pt x="517" y="44"/>
                    <a:pt x="517" y="44"/>
                  </a:cubicBezTo>
                  <a:cubicBezTo>
                    <a:pt x="518" y="45"/>
                    <a:pt x="518" y="45"/>
                    <a:pt x="518" y="45"/>
                  </a:cubicBezTo>
                  <a:cubicBezTo>
                    <a:pt x="519" y="44"/>
                    <a:pt x="519" y="44"/>
                    <a:pt x="519" y="44"/>
                  </a:cubicBezTo>
                  <a:cubicBezTo>
                    <a:pt x="518" y="44"/>
                    <a:pt x="518" y="44"/>
                    <a:pt x="518" y="44"/>
                  </a:cubicBezTo>
                  <a:cubicBezTo>
                    <a:pt x="519" y="44"/>
                    <a:pt x="519" y="44"/>
                    <a:pt x="519" y="44"/>
                  </a:cubicBezTo>
                  <a:cubicBezTo>
                    <a:pt x="520" y="44"/>
                    <a:pt x="520" y="44"/>
                    <a:pt x="520" y="44"/>
                  </a:cubicBezTo>
                  <a:cubicBezTo>
                    <a:pt x="520" y="45"/>
                    <a:pt x="520" y="45"/>
                    <a:pt x="520" y="45"/>
                  </a:cubicBezTo>
                  <a:cubicBezTo>
                    <a:pt x="520" y="45"/>
                    <a:pt x="520" y="45"/>
                    <a:pt x="520" y="45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4" y="45"/>
                    <a:pt x="524" y="45"/>
                    <a:pt x="524" y="45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6" y="47"/>
                    <a:pt x="526" y="47"/>
                    <a:pt x="526" y="47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7" y="47"/>
                    <a:pt x="527" y="47"/>
                    <a:pt x="527" y="47"/>
                  </a:cubicBezTo>
                  <a:cubicBezTo>
                    <a:pt x="528" y="47"/>
                    <a:pt x="528" y="47"/>
                    <a:pt x="528" y="47"/>
                  </a:cubicBezTo>
                  <a:cubicBezTo>
                    <a:pt x="529" y="47"/>
                    <a:pt x="529" y="47"/>
                    <a:pt x="529" y="47"/>
                  </a:cubicBezTo>
                  <a:cubicBezTo>
                    <a:pt x="530" y="47"/>
                    <a:pt x="530" y="47"/>
                    <a:pt x="530" y="47"/>
                  </a:cubicBezTo>
                  <a:cubicBezTo>
                    <a:pt x="531" y="47"/>
                    <a:pt x="531" y="47"/>
                    <a:pt x="531" y="47"/>
                  </a:cubicBezTo>
                  <a:cubicBezTo>
                    <a:pt x="531" y="46"/>
                    <a:pt x="531" y="46"/>
                    <a:pt x="531" y="46"/>
                  </a:cubicBezTo>
                  <a:cubicBezTo>
                    <a:pt x="531" y="46"/>
                    <a:pt x="531" y="46"/>
                    <a:pt x="531" y="46"/>
                  </a:cubicBezTo>
                  <a:cubicBezTo>
                    <a:pt x="532" y="46"/>
                    <a:pt x="532" y="46"/>
                    <a:pt x="532" y="46"/>
                  </a:cubicBezTo>
                  <a:cubicBezTo>
                    <a:pt x="533" y="47"/>
                    <a:pt x="533" y="47"/>
                    <a:pt x="533" y="47"/>
                  </a:cubicBezTo>
                  <a:cubicBezTo>
                    <a:pt x="533" y="47"/>
                    <a:pt x="533" y="47"/>
                    <a:pt x="533" y="47"/>
                  </a:cubicBezTo>
                  <a:cubicBezTo>
                    <a:pt x="534" y="46"/>
                    <a:pt x="534" y="46"/>
                    <a:pt x="534" y="46"/>
                  </a:cubicBezTo>
                  <a:cubicBezTo>
                    <a:pt x="534" y="46"/>
                    <a:pt x="534" y="46"/>
                    <a:pt x="534" y="46"/>
                  </a:cubicBezTo>
                  <a:cubicBezTo>
                    <a:pt x="535" y="47"/>
                    <a:pt x="535" y="47"/>
                    <a:pt x="535" y="47"/>
                  </a:cubicBezTo>
                  <a:cubicBezTo>
                    <a:pt x="535" y="47"/>
                    <a:pt x="535" y="47"/>
                    <a:pt x="535" y="47"/>
                  </a:cubicBezTo>
                  <a:cubicBezTo>
                    <a:pt x="536" y="48"/>
                    <a:pt x="536" y="48"/>
                    <a:pt x="536" y="48"/>
                  </a:cubicBezTo>
                  <a:cubicBezTo>
                    <a:pt x="537" y="47"/>
                    <a:pt x="537" y="47"/>
                    <a:pt x="537" y="47"/>
                  </a:cubicBezTo>
                  <a:cubicBezTo>
                    <a:pt x="541" y="48"/>
                    <a:pt x="541" y="48"/>
                    <a:pt x="541" y="48"/>
                  </a:cubicBezTo>
                  <a:cubicBezTo>
                    <a:pt x="541" y="47"/>
                    <a:pt x="541" y="47"/>
                    <a:pt x="541" y="47"/>
                  </a:cubicBezTo>
                  <a:cubicBezTo>
                    <a:pt x="542" y="47"/>
                    <a:pt x="542" y="47"/>
                    <a:pt x="542" y="47"/>
                  </a:cubicBezTo>
                  <a:cubicBezTo>
                    <a:pt x="543" y="48"/>
                    <a:pt x="543" y="48"/>
                    <a:pt x="543" y="48"/>
                  </a:cubicBezTo>
                  <a:cubicBezTo>
                    <a:pt x="543" y="48"/>
                    <a:pt x="543" y="48"/>
                    <a:pt x="543" y="48"/>
                  </a:cubicBezTo>
                  <a:cubicBezTo>
                    <a:pt x="543" y="47"/>
                    <a:pt x="543" y="47"/>
                    <a:pt x="543" y="47"/>
                  </a:cubicBezTo>
                  <a:cubicBezTo>
                    <a:pt x="543" y="47"/>
                    <a:pt x="543" y="47"/>
                    <a:pt x="543" y="47"/>
                  </a:cubicBezTo>
                  <a:cubicBezTo>
                    <a:pt x="545" y="47"/>
                    <a:pt x="545" y="47"/>
                    <a:pt x="545" y="47"/>
                  </a:cubicBezTo>
                  <a:cubicBezTo>
                    <a:pt x="545" y="48"/>
                    <a:pt x="545" y="48"/>
                    <a:pt x="545" y="48"/>
                  </a:cubicBezTo>
                  <a:cubicBezTo>
                    <a:pt x="545" y="49"/>
                    <a:pt x="545" y="49"/>
                    <a:pt x="545" y="49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6" y="48"/>
                    <a:pt x="546" y="48"/>
                    <a:pt x="546" y="48"/>
                  </a:cubicBezTo>
                  <a:cubicBezTo>
                    <a:pt x="547" y="48"/>
                    <a:pt x="547" y="48"/>
                    <a:pt x="547" y="48"/>
                  </a:cubicBezTo>
                  <a:cubicBezTo>
                    <a:pt x="548" y="48"/>
                    <a:pt x="548" y="48"/>
                    <a:pt x="548" y="48"/>
                  </a:cubicBezTo>
                  <a:cubicBezTo>
                    <a:pt x="548" y="49"/>
                    <a:pt x="548" y="49"/>
                    <a:pt x="548" y="49"/>
                  </a:cubicBezTo>
                  <a:cubicBezTo>
                    <a:pt x="549" y="49"/>
                    <a:pt x="549" y="49"/>
                    <a:pt x="549" y="49"/>
                  </a:cubicBezTo>
                  <a:cubicBezTo>
                    <a:pt x="550" y="50"/>
                    <a:pt x="550" y="50"/>
                    <a:pt x="550" y="50"/>
                  </a:cubicBezTo>
                  <a:cubicBezTo>
                    <a:pt x="551" y="49"/>
                    <a:pt x="551" y="49"/>
                    <a:pt x="551" y="49"/>
                  </a:cubicBezTo>
                  <a:cubicBezTo>
                    <a:pt x="550" y="49"/>
                    <a:pt x="550" y="49"/>
                    <a:pt x="550" y="49"/>
                  </a:cubicBezTo>
                  <a:cubicBezTo>
                    <a:pt x="549" y="48"/>
                    <a:pt x="549" y="48"/>
                    <a:pt x="549" y="48"/>
                  </a:cubicBezTo>
                  <a:cubicBezTo>
                    <a:pt x="549" y="48"/>
                    <a:pt x="549" y="48"/>
                    <a:pt x="549" y="48"/>
                  </a:cubicBezTo>
                  <a:cubicBezTo>
                    <a:pt x="550" y="48"/>
                    <a:pt x="550" y="48"/>
                    <a:pt x="550" y="48"/>
                  </a:cubicBezTo>
                  <a:cubicBezTo>
                    <a:pt x="551" y="48"/>
                    <a:pt x="551" y="48"/>
                    <a:pt x="551" y="48"/>
                  </a:cubicBezTo>
                  <a:cubicBezTo>
                    <a:pt x="552" y="49"/>
                    <a:pt x="552" y="49"/>
                    <a:pt x="552" y="49"/>
                  </a:cubicBezTo>
                  <a:cubicBezTo>
                    <a:pt x="553" y="50"/>
                    <a:pt x="553" y="50"/>
                    <a:pt x="553" y="50"/>
                  </a:cubicBezTo>
                  <a:cubicBezTo>
                    <a:pt x="553" y="50"/>
                    <a:pt x="553" y="50"/>
                    <a:pt x="553" y="50"/>
                  </a:cubicBezTo>
                  <a:cubicBezTo>
                    <a:pt x="553" y="49"/>
                    <a:pt x="553" y="49"/>
                    <a:pt x="553" y="49"/>
                  </a:cubicBezTo>
                  <a:cubicBezTo>
                    <a:pt x="553" y="49"/>
                    <a:pt x="553" y="49"/>
                    <a:pt x="553" y="49"/>
                  </a:cubicBezTo>
                  <a:cubicBezTo>
                    <a:pt x="554" y="49"/>
                    <a:pt x="554" y="49"/>
                    <a:pt x="554" y="49"/>
                  </a:cubicBezTo>
                  <a:cubicBezTo>
                    <a:pt x="554" y="49"/>
                    <a:pt x="554" y="49"/>
                    <a:pt x="554" y="49"/>
                  </a:cubicBezTo>
                  <a:cubicBezTo>
                    <a:pt x="554" y="50"/>
                    <a:pt x="554" y="50"/>
                    <a:pt x="554" y="50"/>
                  </a:cubicBezTo>
                  <a:cubicBezTo>
                    <a:pt x="555" y="51"/>
                    <a:pt x="555" y="51"/>
                    <a:pt x="555" y="51"/>
                  </a:cubicBezTo>
                  <a:cubicBezTo>
                    <a:pt x="557" y="53"/>
                    <a:pt x="557" y="53"/>
                    <a:pt x="557" y="53"/>
                  </a:cubicBezTo>
                  <a:cubicBezTo>
                    <a:pt x="558" y="54"/>
                    <a:pt x="558" y="54"/>
                    <a:pt x="558" y="54"/>
                  </a:cubicBezTo>
                  <a:cubicBezTo>
                    <a:pt x="558" y="54"/>
                    <a:pt x="558" y="54"/>
                    <a:pt x="558" y="54"/>
                  </a:cubicBezTo>
                  <a:cubicBezTo>
                    <a:pt x="559" y="55"/>
                    <a:pt x="559" y="55"/>
                    <a:pt x="559" y="55"/>
                  </a:cubicBezTo>
                  <a:cubicBezTo>
                    <a:pt x="560" y="56"/>
                    <a:pt x="560" y="56"/>
                    <a:pt x="560" y="56"/>
                  </a:cubicBezTo>
                  <a:cubicBezTo>
                    <a:pt x="559" y="56"/>
                    <a:pt x="559" y="56"/>
                    <a:pt x="559" y="56"/>
                  </a:cubicBezTo>
                  <a:cubicBezTo>
                    <a:pt x="560" y="57"/>
                    <a:pt x="560" y="57"/>
                    <a:pt x="560" y="57"/>
                  </a:cubicBezTo>
                  <a:cubicBezTo>
                    <a:pt x="560" y="57"/>
                    <a:pt x="560" y="57"/>
                    <a:pt x="560" y="57"/>
                  </a:cubicBezTo>
                  <a:cubicBezTo>
                    <a:pt x="561" y="57"/>
                    <a:pt x="561" y="57"/>
                    <a:pt x="561" y="57"/>
                  </a:cubicBezTo>
                  <a:cubicBezTo>
                    <a:pt x="562" y="57"/>
                    <a:pt x="562" y="57"/>
                    <a:pt x="562" y="57"/>
                  </a:cubicBezTo>
                  <a:cubicBezTo>
                    <a:pt x="563" y="58"/>
                    <a:pt x="563" y="58"/>
                    <a:pt x="563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4" y="58"/>
                    <a:pt x="564" y="58"/>
                    <a:pt x="564" y="58"/>
                  </a:cubicBezTo>
                  <a:cubicBezTo>
                    <a:pt x="563" y="57"/>
                    <a:pt x="563" y="57"/>
                    <a:pt x="563" y="57"/>
                  </a:cubicBezTo>
                  <a:cubicBezTo>
                    <a:pt x="564" y="56"/>
                    <a:pt x="564" y="56"/>
                    <a:pt x="564" y="56"/>
                  </a:cubicBezTo>
                  <a:cubicBezTo>
                    <a:pt x="564" y="56"/>
                    <a:pt x="564" y="56"/>
                    <a:pt x="564" y="56"/>
                  </a:cubicBezTo>
                  <a:cubicBezTo>
                    <a:pt x="565" y="57"/>
                    <a:pt x="565" y="57"/>
                    <a:pt x="565" y="57"/>
                  </a:cubicBezTo>
                  <a:cubicBezTo>
                    <a:pt x="566" y="58"/>
                    <a:pt x="566" y="58"/>
                    <a:pt x="566" y="58"/>
                  </a:cubicBezTo>
                  <a:cubicBezTo>
                    <a:pt x="566" y="58"/>
                    <a:pt x="566" y="58"/>
                    <a:pt x="566" y="58"/>
                  </a:cubicBezTo>
                  <a:cubicBezTo>
                    <a:pt x="565" y="57"/>
                    <a:pt x="565" y="57"/>
                    <a:pt x="565" y="57"/>
                  </a:cubicBezTo>
                  <a:cubicBezTo>
                    <a:pt x="565" y="56"/>
                    <a:pt x="565" y="56"/>
                    <a:pt x="565" y="56"/>
                  </a:cubicBezTo>
                  <a:cubicBezTo>
                    <a:pt x="564" y="55"/>
                    <a:pt x="564" y="55"/>
                    <a:pt x="564" y="55"/>
                  </a:cubicBezTo>
                  <a:cubicBezTo>
                    <a:pt x="563" y="56"/>
                    <a:pt x="563" y="56"/>
                    <a:pt x="563" y="56"/>
                  </a:cubicBezTo>
                  <a:cubicBezTo>
                    <a:pt x="562" y="56"/>
                    <a:pt x="562" y="56"/>
                    <a:pt x="562" y="56"/>
                  </a:cubicBezTo>
                  <a:cubicBezTo>
                    <a:pt x="562" y="55"/>
                    <a:pt x="562" y="55"/>
                    <a:pt x="562" y="55"/>
                  </a:cubicBezTo>
                  <a:cubicBezTo>
                    <a:pt x="562" y="55"/>
                    <a:pt x="562" y="55"/>
                    <a:pt x="562" y="55"/>
                  </a:cubicBezTo>
                  <a:cubicBezTo>
                    <a:pt x="562" y="54"/>
                    <a:pt x="562" y="54"/>
                    <a:pt x="562" y="54"/>
                  </a:cubicBezTo>
                  <a:cubicBezTo>
                    <a:pt x="561" y="53"/>
                    <a:pt x="561" y="53"/>
                    <a:pt x="561" y="53"/>
                  </a:cubicBezTo>
                  <a:cubicBezTo>
                    <a:pt x="560" y="52"/>
                    <a:pt x="560" y="52"/>
                    <a:pt x="560" y="52"/>
                  </a:cubicBezTo>
                  <a:cubicBezTo>
                    <a:pt x="559" y="51"/>
                    <a:pt x="559" y="51"/>
                    <a:pt x="559" y="51"/>
                  </a:cubicBezTo>
                  <a:cubicBezTo>
                    <a:pt x="559" y="51"/>
                    <a:pt x="559" y="51"/>
                    <a:pt x="559" y="51"/>
                  </a:cubicBezTo>
                  <a:cubicBezTo>
                    <a:pt x="558" y="52"/>
                    <a:pt x="558" y="52"/>
                    <a:pt x="558" y="52"/>
                  </a:cubicBezTo>
                  <a:cubicBezTo>
                    <a:pt x="558" y="52"/>
                    <a:pt x="558" y="52"/>
                    <a:pt x="558" y="52"/>
                  </a:cubicBezTo>
                  <a:cubicBezTo>
                    <a:pt x="558" y="51"/>
                    <a:pt x="558" y="51"/>
                    <a:pt x="558" y="51"/>
                  </a:cubicBezTo>
                  <a:cubicBezTo>
                    <a:pt x="559" y="50"/>
                    <a:pt x="559" y="50"/>
                    <a:pt x="559" y="50"/>
                  </a:cubicBezTo>
                  <a:cubicBezTo>
                    <a:pt x="560" y="48"/>
                    <a:pt x="560" y="48"/>
                    <a:pt x="560" y="48"/>
                  </a:cubicBezTo>
                  <a:cubicBezTo>
                    <a:pt x="561" y="48"/>
                    <a:pt x="561" y="48"/>
                    <a:pt x="561" y="48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1" y="50"/>
                    <a:pt x="561" y="50"/>
                    <a:pt x="561" y="50"/>
                  </a:cubicBezTo>
                  <a:cubicBezTo>
                    <a:pt x="562" y="50"/>
                    <a:pt x="562" y="50"/>
                    <a:pt x="562" y="50"/>
                  </a:cubicBezTo>
                  <a:cubicBezTo>
                    <a:pt x="562" y="50"/>
                    <a:pt x="562" y="50"/>
                    <a:pt x="562" y="50"/>
                  </a:cubicBezTo>
                  <a:cubicBezTo>
                    <a:pt x="562" y="49"/>
                    <a:pt x="562" y="49"/>
                    <a:pt x="562" y="49"/>
                  </a:cubicBezTo>
                  <a:cubicBezTo>
                    <a:pt x="561" y="49"/>
                    <a:pt x="561" y="49"/>
                    <a:pt x="561" y="49"/>
                  </a:cubicBezTo>
                  <a:cubicBezTo>
                    <a:pt x="562" y="49"/>
                    <a:pt x="562" y="49"/>
                    <a:pt x="562" y="49"/>
                  </a:cubicBezTo>
                  <a:cubicBezTo>
                    <a:pt x="563" y="48"/>
                    <a:pt x="563" y="48"/>
                    <a:pt x="563" y="48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2" y="47"/>
                    <a:pt x="562" y="47"/>
                    <a:pt x="562" y="47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3" y="47"/>
                    <a:pt x="563" y="47"/>
                    <a:pt x="563" y="47"/>
                  </a:cubicBezTo>
                  <a:cubicBezTo>
                    <a:pt x="564" y="47"/>
                    <a:pt x="564" y="47"/>
                    <a:pt x="564" y="47"/>
                  </a:cubicBezTo>
                  <a:cubicBezTo>
                    <a:pt x="565" y="46"/>
                    <a:pt x="565" y="46"/>
                    <a:pt x="565" y="46"/>
                  </a:cubicBezTo>
                  <a:cubicBezTo>
                    <a:pt x="565" y="46"/>
                    <a:pt x="565" y="46"/>
                    <a:pt x="565" y="46"/>
                  </a:cubicBezTo>
                  <a:cubicBezTo>
                    <a:pt x="566" y="46"/>
                    <a:pt x="566" y="46"/>
                    <a:pt x="566" y="46"/>
                  </a:cubicBezTo>
                  <a:cubicBezTo>
                    <a:pt x="566" y="46"/>
                    <a:pt x="566" y="46"/>
                    <a:pt x="566" y="46"/>
                  </a:cubicBezTo>
                  <a:cubicBezTo>
                    <a:pt x="567" y="46"/>
                    <a:pt x="567" y="46"/>
                    <a:pt x="567" y="46"/>
                  </a:cubicBezTo>
                  <a:cubicBezTo>
                    <a:pt x="567" y="47"/>
                    <a:pt x="567" y="47"/>
                    <a:pt x="567" y="47"/>
                  </a:cubicBezTo>
                  <a:cubicBezTo>
                    <a:pt x="568" y="47"/>
                    <a:pt x="568" y="47"/>
                    <a:pt x="568" y="47"/>
                  </a:cubicBezTo>
                  <a:cubicBezTo>
                    <a:pt x="569" y="47"/>
                    <a:pt x="569" y="47"/>
                    <a:pt x="569" y="47"/>
                  </a:cubicBezTo>
                  <a:cubicBezTo>
                    <a:pt x="570" y="47"/>
                    <a:pt x="570" y="47"/>
                    <a:pt x="570" y="47"/>
                  </a:cubicBezTo>
                  <a:cubicBezTo>
                    <a:pt x="572" y="48"/>
                    <a:pt x="572" y="48"/>
                    <a:pt x="572" y="48"/>
                  </a:cubicBezTo>
                  <a:cubicBezTo>
                    <a:pt x="572" y="48"/>
                    <a:pt x="572" y="48"/>
                    <a:pt x="572" y="48"/>
                  </a:cubicBezTo>
                  <a:cubicBezTo>
                    <a:pt x="572" y="49"/>
                    <a:pt x="572" y="49"/>
                    <a:pt x="572" y="49"/>
                  </a:cubicBezTo>
                  <a:cubicBezTo>
                    <a:pt x="573" y="49"/>
                    <a:pt x="573" y="49"/>
                    <a:pt x="573" y="49"/>
                  </a:cubicBezTo>
                  <a:cubicBezTo>
                    <a:pt x="573" y="48"/>
                    <a:pt x="573" y="48"/>
                    <a:pt x="573" y="48"/>
                  </a:cubicBezTo>
                  <a:cubicBezTo>
                    <a:pt x="574" y="48"/>
                    <a:pt x="574" y="48"/>
                    <a:pt x="574" y="48"/>
                  </a:cubicBezTo>
                  <a:cubicBezTo>
                    <a:pt x="574" y="49"/>
                    <a:pt x="574" y="49"/>
                    <a:pt x="574" y="49"/>
                  </a:cubicBezTo>
                  <a:cubicBezTo>
                    <a:pt x="575" y="49"/>
                    <a:pt x="575" y="49"/>
                    <a:pt x="575" y="49"/>
                  </a:cubicBezTo>
                  <a:cubicBezTo>
                    <a:pt x="576" y="48"/>
                    <a:pt x="576" y="48"/>
                    <a:pt x="576" y="48"/>
                  </a:cubicBezTo>
                  <a:cubicBezTo>
                    <a:pt x="576" y="48"/>
                    <a:pt x="576" y="48"/>
                    <a:pt x="576" y="48"/>
                  </a:cubicBezTo>
                  <a:cubicBezTo>
                    <a:pt x="576" y="49"/>
                    <a:pt x="576" y="49"/>
                    <a:pt x="576" y="49"/>
                  </a:cubicBezTo>
                  <a:cubicBezTo>
                    <a:pt x="576" y="49"/>
                    <a:pt x="576" y="49"/>
                    <a:pt x="576" y="49"/>
                  </a:cubicBezTo>
                  <a:cubicBezTo>
                    <a:pt x="576" y="50"/>
                    <a:pt x="576" y="50"/>
                    <a:pt x="576" y="50"/>
                  </a:cubicBezTo>
                  <a:cubicBezTo>
                    <a:pt x="576" y="52"/>
                    <a:pt x="576" y="52"/>
                    <a:pt x="576" y="52"/>
                  </a:cubicBezTo>
                  <a:cubicBezTo>
                    <a:pt x="576" y="53"/>
                    <a:pt x="576" y="53"/>
                    <a:pt x="576" y="53"/>
                  </a:cubicBezTo>
                  <a:cubicBezTo>
                    <a:pt x="576" y="53"/>
                    <a:pt x="576" y="53"/>
                    <a:pt x="576" y="53"/>
                  </a:cubicBezTo>
                  <a:cubicBezTo>
                    <a:pt x="577" y="53"/>
                    <a:pt x="577" y="53"/>
                    <a:pt x="577" y="53"/>
                  </a:cubicBezTo>
                  <a:cubicBezTo>
                    <a:pt x="578" y="54"/>
                    <a:pt x="578" y="54"/>
                    <a:pt x="578" y="54"/>
                  </a:cubicBezTo>
                  <a:cubicBezTo>
                    <a:pt x="579" y="54"/>
                    <a:pt x="579" y="54"/>
                    <a:pt x="579" y="54"/>
                  </a:cubicBezTo>
                  <a:cubicBezTo>
                    <a:pt x="579" y="55"/>
                    <a:pt x="579" y="55"/>
                    <a:pt x="579" y="55"/>
                  </a:cubicBezTo>
                  <a:cubicBezTo>
                    <a:pt x="578" y="56"/>
                    <a:pt x="578" y="56"/>
                    <a:pt x="578" y="56"/>
                  </a:cubicBezTo>
                  <a:cubicBezTo>
                    <a:pt x="577" y="56"/>
                    <a:pt x="577" y="56"/>
                    <a:pt x="577" y="56"/>
                  </a:cubicBezTo>
                  <a:cubicBezTo>
                    <a:pt x="576" y="56"/>
                    <a:pt x="576" y="56"/>
                    <a:pt x="576" y="56"/>
                  </a:cubicBezTo>
                  <a:cubicBezTo>
                    <a:pt x="577" y="56"/>
                    <a:pt x="577" y="56"/>
                    <a:pt x="577" y="56"/>
                  </a:cubicBezTo>
                  <a:cubicBezTo>
                    <a:pt x="578" y="57"/>
                    <a:pt x="578" y="57"/>
                    <a:pt x="578" y="57"/>
                  </a:cubicBezTo>
                  <a:cubicBezTo>
                    <a:pt x="578" y="58"/>
                    <a:pt x="578" y="58"/>
                    <a:pt x="578" y="58"/>
                  </a:cubicBezTo>
                  <a:cubicBezTo>
                    <a:pt x="577" y="58"/>
                    <a:pt x="577" y="58"/>
                    <a:pt x="577" y="58"/>
                  </a:cubicBezTo>
                  <a:cubicBezTo>
                    <a:pt x="576" y="59"/>
                    <a:pt x="576" y="59"/>
                    <a:pt x="576" y="59"/>
                  </a:cubicBezTo>
                  <a:cubicBezTo>
                    <a:pt x="576" y="59"/>
                    <a:pt x="576" y="59"/>
                    <a:pt x="576" y="59"/>
                  </a:cubicBezTo>
                  <a:cubicBezTo>
                    <a:pt x="575" y="60"/>
                    <a:pt x="575" y="60"/>
                    <a:pt x="575" y="60"/>
                  </a:cubicBezTo>
                  <a:cubicBezTo>
                    <a:pt x="573" y="60"/>
                    <a:pt x="573" y="60"/>
                    <a:pt x="573" y="60"/>
                  </a:cubicBezTo>
                  <a:cubicBezTo>
                    <a:pt x="572" y="60"/>
                    <a:pt x="572" y="60"/>
                    <a:pt x="572" y="60"/>
                  </a:cubicBezTo>
                  <a:cubicBezTo>
                    <a:pt x="574" y="60"/>
                    <a:pt x="574" y="60"/>
                    <a:pt x="574" y="60"/>
                  </a:cubicBezTo>
                  <a:cubicBezTo>
                    <a:pt x="574" y="60"/>
                    <a:pt x="574" y="60"/>
                    <a:pt x="574" y="60"/>
                  </a:cubicBezTo>
                  <a:cubicBezTo>
                    <a:pt x="575" y="61"/>
                    <a:pt x="575" y="61"/>
                    <a:pt x="575" y="61"/>
                  </a:cubicBezTo>
                  <a:cubicBezTo>
                    <a:pt x="576" y="60"/>
                    <a:pt x="576" y="60"/>
                    <a:pt x="576" y="60"/>
                  </a:cubicBezTo>
                  <a:cubicBezTo>
                    <a:pt x="576" y="60"/>
                    <a:pt x="576" y="60"/>
                    <a:pt x="576" y="60"/>
                  </a:cubicBezTo>
                  <a:cubicBezTo>
                    <a:pt x="576" y="61"/>
                    <a:pt x="576" y="61"/>
                    <a:pt x="576" y="61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6" y="63"/>
                    <a:pt x="576" y="63"/>
                    <a:pt x="576" y="63"/>
                  </a:cubicBezTo>
                  <a:cubicBezTo>
                    <a:pt x="576" y="64"/>
                    <a:pt x="576" y="64"/>
                    <a:pt x="576" y="64"/>
                  </a:cubicBezTo>
                  <a:cubicBezTo>
                    <a:pt x="577" y="63"/>
                    <a:pt x="577" y="63"/>
                    <a:pt x="577" y="63"/>
                  </a:cubicBezTo>
                  <a:cubicBezTo>
                    <a:pt x="578" y="63"/>
                    <a:pt x="578" y="63"/>
                    <a:pt x="578" y="63"/>
                  </a:cubicBezTo>
                  <a:cubicBezTo>
                    <a:pt x="579" y="64"/>
                    <a:pt x="579" y="64"/>
                    <a:pt x="579" y="64"/>
                  </a:cubicBezTo>
                  <a:cubicBezTo>
                    <a:pt x="579" y="64"/>
                    <a:pt x="579" y="64"/>
                    <a:pt x="579" y="64"/>
                  </a:cubicBezTo>
                  <a:cubicBezTo>
                    <a:pt x="580" y="65"/>
                    <a:pt x="580" y="65"/>
                    <a:pt x="580" y="65"/>
                  </a:cubicBezTo>
                  <a:cubicBezTo>
                    <a:pt x="579" y="66"/>
                    <a:pt x="579" y="66"/>
                    <a:pt x="579" y="66"/>
                  </a:cubicBezTo>
                  <a:cubicBezTo>
                    <a:pt x="579" y="66"/>
                    <a:pt x="579" y="66"/>
                    <a:pt x="579" y="66"/>
                  </a:cubicBezTo>
                  <a:cubicBezTo>
                    <a:pt x="580" y="67"/>
                    <a:pt x="580" y="67"/>
                    <a:pt x="580" y="67"/>
                  </a:cubicBezTo>
                  <a:cubicBezTo>
                    <a:pt x="579" y="68"/>
                    <a:pt x="579" y="68"/>
                    <a:pt x="579" y="68"/>
                  </a:cubicBezTo>
                  <a:cubicBezTo>
                    <a:pt x="578" y="68"/>
                    <a:pt x="578" y="68"/>
                    <a:pt x="578" y="68"/>
                  </a:cubicBezTo>
                  <a:cubicBezTo>
                    <a:pt x="579" y="69"/>
                    <a:pt x="579" y="69"/>
                    <a:pt x="579" y="69"/>
                  </a:cubicBezTo>
                  <a:cubicBezTo>
                    <a:pt x="579" y="68"/>
                    <a:pt x="579" y="68"/>
                    <a:pt x="579" y="68"/>
                  </a:cubicBezTo>
                  <a:cubicBezTo>
                    <a:pt x="580" y="68"/>
                    <a:pt x="580" y="68"/>
                    <a:pt x="580" y="68"/>
                  </a:cubicBezTo>
                  <a:cubicBezTo>
                    <a:pt x="580" y="69"/>
                    <a:pt x="580" y="69"/>
                    <a:pt x="580" y="69"/>
                  </a:cubicBezTo>
                  <a:cubicBezTo>
                    <a:pt x="580" y="70"/>
                    <a:pt x="580" y="70"/>
                    <a:pt x="580" y="70"/>
                  </a:cubicBezTo>
                  <a:cubicBezTo>
                    <a:pt x="581" y="69"/>
                    <a:pt x="581" y="69"/>
                    <a:pt x="581" y="69"/>
                  </a:cubicBezTo>
                  <a:cubicBezTo>
                    <a:pt x="581" y="70"/>
                    <a:pt x="581" y="70"/>
                    <a:pt x="581" y="70"/>
                  </a:cubicBezTo>
                  <a:cubicBezTo>
                    <a:pt x="581" y="69"/>
                    <a:pt x="581" y="69"/>
                    <a:pt x="581" y="69"/>
                  </a:cubicBezTo>
                  <a:cubicBezTo>
                    <a:pt x="582" y="69"/>
                    <a:pt x="582" y="69"/>
                    <a:pt x="582" y="69"/>
                  </a:cubicBezTo>
                  <a:cubicBezTo>
                    <a:pt x="583" y="69"/>
                    <a:pt x="583" y="69"/>
                    <a:pt x="583" y="69"/>
                  </a:cubicBezTo>
                  <a:cubicBezTo>
                    <a:pt x="584" y="69"/>
                    <a:pt x="584" y="69"/>
                    <a:pt x="584" y="69"/>
                  </a:cubicBezTo>
                  <a:cubicBezTo>
                    <a:pt x="584" y="70"/>
                    <a:pt x="584" y="70"/>
                    <a:pt x="584" y="70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2" y="70"/>
                    <a:pt x="582" y="70"/>
                    <a:pt x="582" y="70"/>
                  </a:cubicBezTo>
                  <a:cubicBezTo>
                    <a:pt x="582" y="71"/>
                    <a:pt x="582" y="71"/>
                    <a:pt x="582" y="71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3" y="71"/>
                    <a:pt x="583" y="71"/>
                    <a:pt x="583" y="71"/>
                  </a:cubicBezTo>
                  <a:cubicBezTo>
                    <a:pt x="584" y="72"/>
                    <a:pt x="584" y="72"/>
                    <a:pt x="584" y="72"/>
                  </a:cubicBezTo>
                  <a:cubicBezTo>
                    <a:pt x="584" y="73"/>
                    <a:pt x="584" y="73"/>
                    <a:pt x="584" y="73"/>
                  </a:cubicBezTo>
                  <a:cubicBezTo>
                    <a:pt x="583" y="73"/>
                    <a:pt x="583" y="73"/>
                    <a:pt x="583" y="73"/>
                  </a:cubicBezTo>
                  <a:cubicBezTo>
                    <a:pt x="582" y="72"/>
                    <a:pt x="582" y="72"/>
                    <a:pt x="582" y="72"/>
                  </a:cubicBezTo>
                  <a:cubicBezTo>
                    <a:pt x="581" y="72"/>
                    <a:pt x="581" y="72"/>
                    <a:pt x="581" y="72"/>
                  </a:cubicBezTo>
                  <a:cubicBezTo>
                    <a:pt x="582" y="73"/>
                    <a:pt x="582" y="73"/>
                    <a:pt x="582" y="73"/>
                  </a:cubicBezTo>
                  <a:cubicBezTo>
                    <a:pt x="581" y="74"/>
                    <a:pt x="581" y="74"/>
                    <a:pt x="581" y="74"/>
                  </a:cubicBezTo>
                  <a:cubicBezTo>
                    <a:pt x="581" y="74"/>
                    <a:pt x="581" y="74"/>
                    <a:pt x="581" y="74"/>
                  </a:cubicBezTo>
                  <a:cubicBezTo>
                    <a:pt x="580" y="74"/>
                    <a:pt x="580" y="74"/>
                    <a:pt x="580" y="74"/>
                  </a:cubicBezTo>
                  <a:cubicBezTo>
                    <a:pt x="580" y="74"/>
                    <a:pt x="580" y="74"/>
                    <a:pt x="580" y="74"/>
                  </a:cubicBezTo>
                  <a:cubicBezTo>
                    <a:pt x="579" y="73"/>
                    <a:pt x="579" y="73"/>
                    <a:pt x="579" y="73"/>
                  </a:cubicBezTo>
                  <a:cubicBezTo>
                    <a:pt x="577" y="73"/>
                    <a:pt x="577" y="73"/>
                    <a:pt x="577" y="73"/>
                  </a:cubicBezTo>
                  <a:cubicBezTo>
                    <a:pt x="576" y="74"/>
                    <a:pt x="576" y="74"/>
                    <a:pt x="576" y="74"/>
                  </a:cubicBezTo>
                  <a:cubicBezTo>
                    <a:pt x="576" y="74"/>
                    <a:pt x="576" y="74"/>
                    <a:pt x="576" y="74"/>
                  </a:cubicBezTo>
                  <a:cubicBezTo>
                    <a:pt x="576" y="73"/>
                    <a:pt x="576" y="73"/>
                    <a:pt x="576" y="73"/>
                  </a:cubicBezTo>
                  <a:cubicBezTo>
                    <a:pt x="575" y="72"/>
                    <a:pt x="575" y="72"/>
                    <a:pt x="575" y="72"/>
                  </a:cubicBezTo>
                  <a:cubicBezTo>
                    <a:pt x="575" y="72"/>
                    <a:pt x="575" y="72"/>
                    <a:pt x="575" y="72"/>
                  </a:cubicBezTo>
                  <a:cubicBezTo>
                    <a:pt x="575" y="73"/>
                    <a:pt x="575" y="73"/>
                    <a:pt x="575" y="73"/>
                  </a:cubicBezTo>
                  <a:cubicBezTo>
                    <a:pt x="574" y="73"/>
                    <a:pt x="574" y="73"/>
                    <a:pt x="574" y="73"/>
                  </a:cubicBezTo>
                  <a:cubicBezTo>
                    <a:pt x="574" y="74"/>
                    <a:pt x="574" y="74"/>
                    <a:pt x="574" y="74"/>
                  </a:cubicBezTo>
                  <a:cubicBezTo>
                    <a:pt x="575" y="74"/>
                    <a:pt x="575" y="74"/>
                    <a:pt x="575" y="74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4" y="75"/>
                    <a:pt x="574" y="75"/>
                    <a:pt x="574" y="75"/>
                  </a:cubicBezTo>
                  <a:cubicBezTo>
                    <a:pt x="573" y="74"/>
                    <a:pt x="573" y="74"/>
                    <a:pt x="573" y="74"/>
                  </a:cubicBezTo>
                  <a:cubicBezTo>
                    <a:pt x="571" y="75"/>
                    <a:pt x="571" y="75"/>
                    <a:pt x="571" y="75"/>
                  </a:cubicBezTo>
                  <a:cubicBezTo>
                    <a:pt x="571" y="75"/>
                    <a:pt x="571" y="75"/>
                    <a:pt x="571" y="75"/>
                  </a:cubicBezTo>
                  <a:cubicBezTo>
                    <a:pt x="571" y="74"/>
                    <a:pt x="571" y="74"/>
                    <a:pt x="571" y="74"/>
                  </a:cubicBezTo>
                  <a:cubicBezTo>
                    <a:pt x="571" y="73"/>
                    <a:pt x="571" y="73"/>
                    <a:pt x="571" y="73"/>
                  </a:cubicBezTo>
                  <a:cubicBezTo>
                    <a:pt x="570" y="73"/>
                    <a:pt x="570" y="73"/>
                    <a:pt x="570" y="73"/>
                  </a:cubicBezTo>
                  <a:cubicBezTo>
                    <a:pt x="568" y="72"/>
                    <a:pt x="568" y="72"/>
                    <a:pt x="568" y="72"/>
                  </a:cubicBezTo>
                  <a:cubicBezTo>
                    <a:pt x="568" y="71"/>
                    <a:pt x="568" y="71"/>
                    <a:pt x="568" y="71"/>
                  </a:cubicBezTo>
                  <a:cubicBezTo>
                    <a:pt x="568" y="71"/>
                    <a:pt x="568" y="71"/>
                    <a:pt x="568" y="71"/>
                  </a:cubicBezTo>
                  <a:cubicBezTo>
                    <a:pt x="567" y="70"/>
                    <a:pt x="567" y="70"/>
                    <a:pt x="567" y="70"/>
                  </a:cubicBezTo>
                  <a:cubicBezTo>
                    <a:pt x="566" y="71"/>
                    <a:pt x="566" y="71"/>
                    <a:pt x="566" y="71"/>
                  </a:cubicBezTo>
                  <a:cubicBezTo>
                    <a:pt x="565" y="72"/>
                    <a:pt x="565" y="72"/>
                    <a:pt x="565" y="72"/>
                  </a:cubicBezTo>
                  <a:cubicBezTo>
                    <a:pt x="564" y="72"/>
                    <a:pt x="564" y="72"/>
                    <a:pt x="564" y="72"/>
                  </a:cubicBezTo>
                  <a:cubicBezTo>
                    <a:pt x="564" y="72"/>
                    <a:pt x="564" y="72"/>
                    <a:pt x="564" y="72"/>
                  </a:cubicBezTo>
                  <a:cubicBezTo>
                    <a:pt x="564" y="71"/>
                    <a:pt x="564" y="71"/>
                    <a:pt x="564" y="71"/>
                  </a:cubicBezTo>
                  <a:cubicBezTo>
                    <a:pt x="563" y="71"/>
                    <a:pt x="563" y="71"/>
                    <a:pt x="563" y="71"/>
                  </a:cubicBezTo>
                  <a:cubicBezTo>
                    <a:pt x="563" y="71"/>
                    <a:pt x="563" y="71"/>
                    <a:pt x="563" y="71"/>
                  </a:cubicBezTo>
                  <a:cubicBezTo>
                    <a:pt x="563" y="73"/>
                    <a:pt x="563" y="73"/>
                    <a:pt x="563" y="73"/>
                  </a:cubicBezTo>
                  <a:cubicBezTo>
                    <a:pt x="564" y="74"/>
                    <a:pt x="564" y="74"/>
                    <a:pt x="564" y="74"/>
                  </a:cubicBezTo>
                  <a:cubicBezTo>
                    <a:pt x="563" y="75"/>
                    <a:pt x="563" y="75"/>
                    <a:pt x="563" y="75"/>
                  </a:cubicBezTo>
                  <a:cubicBezTo>
                    <a:pt x="562" y="77"/>
                    <a:pt x="562" y="77"/>
                    <a:pt x="562" y="77"/>
                  </a:cubicBezTo>
                  <a:cubicBezTo>
                    <a:pt x="561" y="77"/>
                    <a:pt x="561" y="77"/>
                    <a:pt x="561" y="77"/>
                  </a:cubicBezTo>
                  <a:cubicBezTo>
                    <a:pt x="561" y="75"/>
                    <a:pt x="561" y="75"/>
                    <a:pt x="561" y="75"/>
                  </a:cubicBezTo>
                  <a:cubicBezTo>
                    <a:pt x="560" y="75"/>
                    <a:pt x="560" y="75"/>
                    <a:pt x="560" y="75"/>
                  </a:cubicBezTo>
                  <a:cubicBezTo>
                    <a:pt x="559" y="76"/>
                    <a:pt x="559" y="76"/>
                    <a:pt x="559" y="76"/>
                  </a:cubicBezTo>
                  <a:cubicBezTo>
                    <a:pt x="557" y="74"/>
                    <a:pt x="557" y="74"/>
                    <a:pt x="557" y="74"/>
                  </a:cubicBezTo>
                  <a:cubicBezTo>
                    <a:pt x="557" y="73"/>
                    <a:pt x="557" y="73"/>
                    <a:pt x="557" y="73"/>
                  </a:cubicBezTo>
                  <a:cubicBezTo>
                    <a:pt x="557" y="71"/>
                    <a:pt x="557" y="71"/>
                    <a:pt x="557" y="71"/>
                  </a:cubicBezTo>
                  <a:cubicBezTo>
                    <a:pt x="556" y="71"/>
                    <a:pt x="556" y="71"/>
                    <a:pt x="556" y="71"/>
                  </a:cubicBezTo>
                  <a:cubicBezTo>
                    <a:pt x="556" y="71"/>
                    <a:pt x="556" y="71"/>
                    <a:pt x="556" y="71"/>
                  </a:cubicBezTo>
                  <a:cubicBezTo>
                    <a:pt x="555" y="70"/>
                    <a:pt x="555" y="70"/>
                    <a:pt x="555" y="70"/>
                  </a:cubicBezTo>
                  <a:cubicBezTo>
                    <a:pt x="555" y="71"/>
                    <a:pt x="555" y="71"/>
                    <a:pt x="555" y="71"/>
                  </a:cubicBezTo>
                  <a:cubicBezTo>
                    <a:pt x="555" y="71"/>
                    <a:pt x="555" y="71"/>
                    <a:pt x="555" y="71"/>
                  </a:cubicBezTo>
                  <a:cubicBezTo>
                    <a:pt x="555" y="72"/>
                    <a:pt x="555" y="72"/>
                    <a:pt x="555" y="72"/>
                  </a:cubicBezTo>
                  <a:cubicBezTo>
                    <a:pt x="555" y="72"/>
                    <a:pt x="555" y="72"/>
                    <a:pt x="555" y="72"/>
                  </a:cubicBezTo>
                  <a:cubicBezTo>
                    <a:pt x="555" y="73"/>
                    <a:pt x="555" y="73"/>
                    <a:pt x="555" y="73"/>
                  </a:cubicBezTo>
                  <a:cubicBezTo>
                    <a:pt x="554" y="72"/>
                    <a:pt x="554" y="72"/>
                    <a:pt x="554" y="72"/>
                  </a:cubicBezTo>
                  <a:cubicBezTo>
                    <a:pt x="553" y="71"/>
                    <a:pt x="553" y="71"/>
                    <a:pt x="553" y="71"/>
                  </a:cubicBezTo>
                  <a:cubicBezTo>
                    <a:pt x="553" y="71"/>
                    <a:pt x="553" y="71"/>
                    <a:pt x="553" y="71"/>
                  </a:cubicBezTo>
                  <a:cubicBezTo>
                    <a:pt x="553" y="72"/>
                    <a:pt x="553" y="72"/>
                    <a:pt x="553" y="72"/>
                  </a:cubicBezTo>
                  <a:cubicBezTo>
                    <a:pt x="553" y="73"/>
                    <a:pt x="553" y="73"/>
                    <a:pt x="553" y="73"/>
                  </a:cubicBezTo>
                  <a:cubicBezTo>
                    <a:pt x="553" y="73"/>
                    <a:pt x="553" y="73"/>
                    <a:pt x="553" y="73"/>
                  </a:cubicBezTo>
                  <a:cubicBezTo>
                    <a:pt x="554" y="73"/>
                    <a:pt x="554" y="73"/>
                    <a:pt x="554" y="73"/>
                  </a:cubicBezTo>
                  <a:cubicBezTo>
                    <a:pt x="555" y="74"/>
                    <a:pt x="555" y="74"/>
                    <a:pt x="555" y="74"/>
                  </a:cubicBezTo>
                  <a:cubicBezTo>
                    <a:pt x="554" y="75"/>
                    <a:pt x="554" y="75"/>
                    <a:pt x="554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3" y="75"/>
                    <a:pt x="553" y="75"/>
                    <a:pt x="553" y="75"/>
                  </a:cubicBezTo>
                  <a:cubicBezTo>
                    <a:pt x="556" y="78"/>
                    <a:pt x="556" y="78"/>
                    <a:pt x="556" y="78"/>
                  </a:cubicBezTo>
                  <a:cubicBezTo>
                    <a:pt x="558" y="78"/>
                    <a:pt x="558" y="78"/>
                    <a:pt x="558" y="78"/>
                  </a:cubicBezTo>
                  <a:cubicBezTo>
                    <a:pt x="559" y="78"/>
                    <a:pt x="559" y="78"/>
                    <a:pt x="559" y="78"/>
                  </a:cubicBezTo>
                  <a:cubicBezTo>
                    <a:pt x="560" y="79"/>
                    <a:pt x="560" y="79"/>
                    <a:pt x="560" y="79"/>
                  </a:cubicBezTo>
                  <a:cubicBezTo>
                    <a:pt x="560" y="80"/>
                    <a:pt x="560" y="80"/>
                    <a:pt x="560" y="80"/>
                  </a:cubicBezTo>
                  <a:cubicBezTo>
                    <a:pt x="560" y="80"/>
                    <a:pt x="560" y="80"/>
                    <a:pt x="560" y="80"/>
                  </a:cubicBezTo>
                  <a:cubicBezTo>
                    <a:pt x="559" y="79"/>
                    <a:pt x="559" y="79"/>
                    <a:pt x="559" y="79"/>
                  </a:cubicBezTo>
                  <a:cubicBezTo>
                    <a:pt x="559" y="79"/>
                    <a:pt x="559" y="79"/>
                    <a:pt x="559" y="79"/>
                  </a:cubicBezTo>
                  <a:cubicBezTo>
                    <a:pt x="559" y="80"/>
                    <a:pt x="559" y="80"/>
                    <a:pt x="559" y="80"/>
                  </a:cubicBezTo>
                  <a:cubicBezTo>
                    <a:pt x="560" y="81"/>
                    <a:pt x="560" y="81"/>
                    <a:pt x="560" y="81"/>
                  </a:cubicBezTo>
                  <a:cubicBezTo>
                    <a:pt x="561" y="82"/>
                    <a:pt x="561" y="82"/>
                    <a:pt x="561" y="82"/>
                  </a:cubicBezTo>
                  <a:cubicBezTo>
                    <a:pt x="562" y="83"/>
                    <a:pt x="562" y="83"/>
                    <a:pt x="562" y="83"/>
                  </a:cubicBezTo>
                  <a:cubicBezTo>
                    <a:pt x="562" y="84"/>
                    <a:pt x="562" y="84"/>
                    <a:pt x="562" y="84"/>
                  </a:cubicBezTo>
                  <a:cubicBezTo>
                    <a:pt x="561" y="87"/>
                    <a:pt x="561" y="87"/>
                    <a:pt x="561" y="87"/>
                  </a:cubicBezTo>
                  <a:cubicBezTo>
                    <a:pt x="561" y="89"/>
                    <a:pt x="561" y="89"/>
                    <a:pt x="561" y="89"/>
                  </a:cubicBezTo>
                  <a:cubicBezTo>
                    <a:pt x="561" y="90"/>
                    <a:pt x="561" y="90"/>
                    <a:pt x="561" y="90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61" y="92"/>
                    <a:pt x="561" y="92"/>
                    <a:pt x="561" y="92"/>
                  </a:cubicBezTo>
                  <a:cubicBezTo>
                    <a:pt x="561" y="93"/>
                    <a:pt x="561" y="93"/>
                    <a:pt x="561" y="93"/>
                  </a:cubicBezTo>
                  <a:cubicBezTo>
                    <a:pt x="560" y="93"/>
                    <a:pt x="560" y="93"/>
                    <a:pt x="560" y="93"/>
                  </a:cubicBezTo>
                  <a:cubicBezTo>
                    <a:pt x="560" y="92"/>
                    <a:pt x="560" y="92"/>
                    <a:pt x="560" y="92"/>
                  </a:cubicBezTo>
                  <a:cubicBezTo>
                    <a:pt x="560" y="92"/>
                    <a:pt x="560" y="92"/>
                    <a:pt x="560" y="92"/>
                  </a:cubicBezTo>
                  <a:cubicBezTo>
                    <a:pt x="558" y="94"/>
                    <a:pt x="558" y="94"/>
                    <a:pt x="558" y="94"/>
                  </a:cubicBezTo>
                  <a:cubicBezTo>
                    <a:pt x="557" y="93"/>
                    <a:pt x="557" y="93"/>
                    <a:pt x="557" y="93"/>
                  </a:cubicBezTo>
                  <a:cubicBezTo>
                    <a:pt x="556" y="94"/>
                    <a:pt x="556" y="94"/>
                    <a:pt x="556" y="94"/>
                  </a:cubicBezTo>
                  <a:cubicBezTo>
                    <a:pt x="556" y="93"/>
                    <a:pt x="556" y="93"/>
                    <a:pt x="556" y="93"/>
                  </a:cubicBezTo>
                  <a:cubicBezTo>
                    <a:pt x="555" y="93"/>
                    <a:pt x="555" y="93"/>
                    <a:pt x="555" y="93"/>
                  </a:cubicBezTo>
                  <a:cubicBezTo>
                    <a:pt x="554" y="93"/>
                    <a:pt x="554" y="93"/>
                    <a:pt x="554" y="93"/>
                  </a:cubicBezTo>
                  <a:cubicBezTo>
                    <a:pt x="553" y="91"/>
                    <a:pt x="553" y="91"/>
                    <a:pt x="553" y="91"/>
                  </a:cubicBezTo>
                  <a:cubicBezTo>
                    <a:pt x="552" y="91"/>
                    <a:pt x="552" y="91"/>
                    <a:pt x="552" y="91"/>
                  </a:cubicBezTo>
                  <a:cubicBezTo>
                    <a:pt x="551" y="91"/>
                    <a:pt x="551" y="91"/>
                    <a:pt x="551" y="91"/>
                  </a:cubicBezTo>
                  <a:cubicBezTo>
                    <a:pt x="550" y="90"/>
                    <a:pt x="550" y="90"/>
                    <a:pt x="550" y="90"/>
                  </a:cubicBezTo>
                  <a:cubicBezTo>
                    <a:pt x="549" y="90"/>
                    <a:pt x="549" y="90"/>
                    <a:pt x="549" y="90"/>
                  </a:cubicBezTo>
                  <a:cubicBezTo>
                    <a:pt x="548" y="91"/>
                    <a:pt x="548" y="91"/>
                    <a:pt x="548" y="91"/>
                  </a:cubicBezTo>
                  <a:cubicBezTo>
                    <a:pt x="547" y="91"/>
                    <a:pt x="547" y="91"/>
                    <a:pt x="547" y="91"/>
                  </a:cubicBezTo>
                  <a:cubicBezTo>
                    <a:pt x="548" y="92"/>
                    <a:pt x="548" y="92"/>
                    <a:pt x="548" y="92"/>
                  </a:cubicBezTo>
                  <a:cubicBezTo>
                    <a:pt x="550" y="92"/>
                    <a:pt x="550" y="92"/>
                    <a:pt x="550" y="92"/>
                  </a:cubicBezTo>
                  <a:cubicBezTo>
                    <a:pt x="550" y="91"/>
                    <a:pt x="550" y="91"/>
                    <a:pt x="550" y="91"/>
                  </a:cubicBezTo>
                  <a:cubicBezTo>
                    <a:pt x="553" y="92"/>
                    <a:pt x="553" y="92"/>
                    <a:pt x="553" y="92"/>
                  </a:cubicBezTo>
                  <a:cubicBezTo>
                    <a:pt x="553" y="93"/>
                    <a:pt x="553" y="93"/>
                    <a:pt x="553" y="93"/>
                  </a:cubicBezTo>
                  <a:cubicBezTo>
                    <a:pt x="552" y="93"/>
                    <a:pt x="552" y="93"/>
                    <a:pt x="552" y="93"/>
                  </a:cubicBezTo>
                  <a:cubicBezTo>
                    <a:pt x="551" y="93"/>
                    <a:pt x="551" y="93"/>
                    <a:pt x="551" y="93"/>
                  </a:cubicBezTo>
                  <a:cubicBezTo>
                    <a:pt x="550" y="93"/>
                    <a:pt x="550" y="93"/>
                    <a:pt x="550" y="93"/>
                  </a:cubicBezTo>
                  <a:cubicBezTo>
                    <a:pt x="550" y="94"/>
                    <a:pt x="550" y="94"/>
                    <a:pt x="550" y="94"/>
                  </a:cubicBezTo>
                  <a:cubicBezTo>
                    <a:pt x="549" y="93"/>
                    <a:pt x="549" y="93"/>
                    <a:pt x="549" y="93"/>
                  </a:cubicBezTo>
                  <a:cubicBezTo>
                    <a:pt x="548" y="93"/>
                    <a:pt x="548" y="93"/>
                    <a:pt x="548" y="93"/>
                  </a:cubicBezTo>
                  <a:cubicBezTo>
                    <a:pt x="549" y="93"/>
                    <a:pt x="549" y="93"/>
                    <a:pt x="549" y="93"/>
                  </a:cubicBezTo>
                  <a:cubicBezTo>
                    <a:pt x="549" y="94"/>
                    <a:pt x="549" y="94"/>
                    <a:pt x="549" y="94"/>
                  </a:cubicBezTo>
                  <a:cubicBezTo>
                    <a:pt x="551" y="95"/>
                    <a:pt x="551" y="95"/>
                    <a:pt x="551" y="95"/>
                  </a:cubicBezTo>
                  <a:cubicBezTo>
                    <a:pt x="550" y="96"/>
                    <a:pt x="550" y="96"/>
                    <a:pt x="550" y="96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2" y="98"/>
                    <a:pt x="552" y="98"/>
                    <a:pt x="552" y="98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1" y="95"/>
                    <a:pt x="551" y="95"/>
                    <a:pt x="551" y="95"/>
                  </a:cubicBezTo>
                  <a:cubicBezTo>
                    <a:pt x="552" y="95"/>
                    <a:pt x="552" y="95"/>
                    <a:pt x="552" y="95"/>
                  </a:cubicBezTo>
                  <a:cubicBezTo>
                    <a:pt x="553" y="95"/>
                    <a:pt x="553" y="95"/>
                    <a:pt x="553" y="95"/>
                  </a:cubicBezTo>
                  <a:cubicBezTo>
                    <a:pt x="553" y="95"/>
                    <a:pt x="553" y="95"/>
                    <a:pt x="553" y="95"/>
                  </a:cubicBezTo>
                  <a:cubicBezTo>
                    <a:pt x="554" y="94"/>
                    <a:pt x="554" y="94"/>
                    <a:pt x="554" y="94"/>
                  </a:cubicBezTo>
                  <a:cubicBezTo>
                    <a:pt x="555" y="94"/>
                    <a:pt x="555" y="94"/>
                    <a:pt x="555" y="94"/>
                  </a:cubicBezTo>
                  <a:cubicBezTo>
                    <a:pt x="555" y="94"/>
                    <a:pt x="555" y="94"/>
                    <a:pt x="555" y="94"/>
                  </a:cubicBezTo>
                  <a:cubicBezTo>
                    <a:pt x="555" y="95"/>
                    <a:pt x="555" y="95"/>
                    <a:pt x="555" y="95"/>
                  </a:cubicBezTo>
                  <a:cubicBezTo>
                    <a:pt x="556" y="96"/>
                    <a:pt x="556" y="96"/>
                    <a:pt x="556" y="96"/>
                  </a:cubicBezTo>
                  <a:cubicBezTo>
                    <a:pt x="558" y="96"/>
                    <a:pt x="558" y="96"/>
                    <a:pt x="558" y="96"/>
                  </a:cubicBezTo>
                  <a:cubicBezTo>
                    <a:pt x="559" y="97"/>
                    <a:pt x="559" y="97"/>
                    <a:pt x="559" y="97"/>
                  </a:cubicBezTo>
                  <a:cubicBezTo>
                    <a:pt x="560" y="97"/>
                    <a:pt x="560" y="97"/>
                    <a:pt x="560" y="97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0" y="96"/>
                    <a:pt x="560" y="96"/>
                    <a:pt x="560" y="96"/>
                  </a:cubicBezTo>
                  <a:cubicBezTo>
                    <a:pt x="563" y="98"/>
                    <a:pt x="563" y="98"/>
                    <a:pt x="563" y="98"/>
                  </a:cubicBezTo>
                  <a:cubicBezTo>
                    <a:pt x="563" y="98"/>
                    <a:pt x="563" y="98"/>
                    <a:pt x="563" y="98"/>
                  </a:cubicBezTo>
                  <a:cubicBezTo>
                    <a:pt x="562" y="98"/>
                    <a:pt x="562" y="98"/>
                    <a:pt x="562" y="98"/>
                  </a:cubicBezTo>
                  <a:cubicBezTo>
                    <a:pt x="562" y="99"/>
                    <a:pt x="562" y="99"/>
                    <a:pt x="562" y="99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100"/>
                    <a:pt x="564" y="100"/>
                    <a:pt x="564" y="100"/>
                  </a:cubicBezTo>
                  <a:cubicBezTo>
                    <a:pt x="564" y="99"/>
                    <a:pt x="564" y="99"/>
                    <a:pt x="564" y="99"/>
                  </a:cubicBezTo>
                  <a:cubicBezTo>
                    <a:pt x="566" y="100"/>
                    <a:pt x="566" y="100"/>
                    <a:pt x="566" y="100"/>
                  </a:cubicBezTo>
                  <a:cubicBezTo>
                    <a:pt x="567" y="102"/>
                    <a:pt x="567" y="102"/>
                    <a:pt x="567" y="102"/>
                  </a:cubicBezTo>
                  <a:cubicBezTo>
                    <a:pt x="567" y="102"/>
                    <a:pt x="567" y="102"/>
                    <a:pt x="567" y="102"/>
                  </a:cubicBezTo>
                  <a:cubicBezTo>
                    <a:pt x="566" y="102"/>
                    <a:pt x="566" y="102"/>
                    <a:pt x="566" y="102"/>
                  </a:cubicBezTo>
                  <a:cubicBezTo>
                    <a:pt x="566" y="102"/>
                    <a:pt x="566" y="102"/>
                    <a:pt x="566" y="102"/>
                  </a:cubicBezTo>
                  <a:cubicBezTo>
                    <a:pt x="567" y="103"/>
                    <a:pt x="567" y="103"/>
                    <a:pt x="567" y="103"/>
                  </a:cubicBezTo>
                  <a:cubicBezTo>
                    <a:pt x="566" y="103"/>
                    <a:pt x="566" y="103"/>
                    <a:pt x="566" y="103"/>
                  </a:cubicBezTo>
                  <a:cubicBezTo>
                    <a:pt x="566" y="104"/>
                    <a:pt x="566" y="104"/>
                    <a:pt x="566" y="104"/>
                  </a:cubicBezTo>
                  <a:cubicBezTo>
                    <a:pt x="566" y="105"/>
                    <a:pt x="566" y="105"/>
                    <a:pt x="566" y="105"/>
                  </a:cubicBezTo>
                  <a:cubicBezTo>
                    <a:pt x="567" y="104"/>
                    <a:pt x="567" y="104"/>
                    <a:pt x="567" y="104"/>
                  </a:cubicBezTo>
                  <a:cubicBezTo>
                    <a:pt x="567" y="104"/>
                    <a:pt x="567" y="104"/>
                    <a:pt x="567" y="104"/>
                  </a:cubicBezTo>
                  <a:cubicBezTo>
                    <a:pt x="567" y="103"/>
                    <a:pt x="567" y="103"/>
                    <a:pt x="567" y="103"/>
                  </a:cubicBezTo>
                  <a:cubicBezTo>
                    <a:pt x="568" y="104"/>
                    <a:pt x="568" y="104"/>
                    <a:pt x="568" y="104"/>
                  </a:cubicBezTo>
                  <a:cubicBezTo>
                    <a:pt x="568" y="103"/>
                    <a:pt x="568" y="103"/>
                    <a:pt x="568" y="103"/>
                  </a:cubicBezTo>
                  <a:cubicBezTo>
                    <a:pt x="569" y="104"/>
                    <a:pt x="569" y="104"/>
                    <a:pt x="569" y="104"/>
                  </a:cubicBezTo>
                  <a:cubicBezTo>
                    <a:pt x="571" y="105"/>
                    <a:pt x="571" y="105"/>
                    <a:pt x="571" y="105"/>
                  </a:cubicBezTo>
                  <a:cubicBezTo>
                    <a:pt x="573" y="106"/>
                    <a:pt x="573" y="106"/>
                    <a:pt x="573" y="106"/>
                  </a:cubicBezTo>
                  <a:cubicBezTo>
                    <a:pt x="574" y="107"/>
                    <a:pt x="574" y="107"/>
                    <a:pt x="574" y="107"/>
                  </a:cubicBezTo>
                  <a:cubicBezTo>
                    <a:pt x="573" y="107"/>
                    <a:pt x="573" y="107"/>
                    <a:pt x="573" y="107"/>
                  </a:cubicBezTo>
                  <a:cubicBezTo>
                    <a:pt x="575" y="109"/>
                    <a:pt x="575" y="109"/>
                    <a:pt x="575" y="109"/>
                  </a:cubicBezTo>
                  <a:cubicBezTo>
                    <a:pt x="576" y="109"/>
                    <a:pt x="576" y="109"/>
                    <a:pt x="576" y="109"/>
                  </a:cubicBezTo>
                  <a:cubicBezTo>
                    <a:pt x="577" y="110"/>
                    <a:pt x="577" y="110"/>
                    <a:pt x="577" y="110"/>
                  </a:cubicBezTo>
                  <a:cubicBezTo>
                    <a:pt x="577" y="113"/>
                    <a:pt x="577" y="113"/>
                    <a:pt x="577" y="113"/>
                  </a:cubicBezTo>
                  <a:cubicBezTo>
                    <a:pt x="576" y="113"/>
                    <a:pt x="576" y="113"/>
                    <a:pt x="576" y="113"/>
                  </a:cubicBezTo>
                  <a:cubicBezTo>
                    <a:pt x="576" y="113"/>
                    <a:pt x="576" y="113"/>
                    <a:pt x="576" y="113"/>
                  </a:cubicBezTo>
                  <a:cubicBezTo>
                    <a:pt x="577" y="114"/>
                    <a:pt x="577" y="114"/>
                    <a:pt x="577" y="114"/>
                  </a:cubicBezTo>
                  <a:cubicBezTo>
                    <a:pt x="578" y="115"/>
                    <a:pt x="578" y="115"/>
                    <a:pt x="578" y="115"/>
                  </a:cubicBezTo>
                  <a:cubicBezTo>
                    <a:pt x="577" y="115"/>
                    <a:pt x="577" y="115"/>
                    <a:pt x="577" y="115"/>
                  </a:cubicBezTo>
                  <a:cubicBezTo>
                    <a:pt x="577" y="115"/>
                    <a:pt x="577" y="115"/>
                    <a:pt x="577" y="115"/>
                  </a:cubicBezTo>
                  <a:cubicBezTo>
                    <a:pt x="573" y="115"/>
                    <a:pt x="573" y="115"/>
                    <a:pt x="573" y="115"/>
                  </a:cubicBezTo>
                  <a:cubicBezTo>
                    <a:pt x="572" y="114"/>
                    <a:pt x="572" y="114"/>
                    <a:pt x="572" y="114"/>
                  </a:cubicBezTo>
                  <a:cubicBezTo>
                    <a:pt x="572" y="114"/>
                    <a:pt x="572" y="114"/>
                    <a:pt x="572" y="114"/>
                  </a:cubicBezTo>
                  <a:cubicBezTo>
                    <a:pt x="571" y="114"/>
                    <a:pt x="571" y="114"/>
                    <a:pt x="571" y="114"/>
                  </a:cubicBezTo>
                  <a:cubicBezTo>
                    <a:pt x="571" y="113"/>
                    <a:pt x="571" y="113"/>
                    <a:pt x="571" y="113"/>
                  </a:cubicBezTo>
                  <a:cubicBezTo>
                    <a:pt x="570" y="113"/>
                    <a:pt x="570" y="113"/>
                    <a:pt x="570" y="113"/>
                  </a:cubicBezTo>
                  <a:cubicBezTo>
                    <a:pt x="570" y="114"/>
                    <a:pt x="570" y="114"/>
                    <a:pt x="570" y="114"/>
                  </a:cubicBezTo>
                  <a:cubicBezTo>
                    <a:pt x="570" y="114"/>
                    <a:pt x="570" y="114"/>
                    <a:pt x="570" y="114"/>
                  </a:cubicBezTo>
                  <a:cubicBezTo>
                    <a:pt x="569" y="115"/>
                    <a:pt x="569" y="115"/>
                    <a:pt x="569" y="115"/>
                  </a:cubicBezTo>
                  <a:cubicBezTo>
                    <a:pt x="568" y="115"/>
                    <a:pt x="568" y="115"/>
                    <a:pt x="568" y="115"/>
                  </a:cubicBezTo>
                  <a:cubicBezTo>
                    <a:pt x="568" y="115"/>
                    <a:pt x="568" y="115"/>
                    <a:pt x="568" y="115"/>
                  </a:cubicBezTo>
                  <a:cubicBezTo>
                    <a:pt x="568" y="116"/>
                    <a:pt x="568" y="116"/>
                    <a:pt x="568" y="116"/>
                  </a:cubicBezTo>
                  <a:cubicBezTo>
                    <a:pt x="567" y="117"/>
                    <a:pt x="567" y="117"/>
                    <a:pt x="567" y="117"/>
                  </a:cubicBezTo>
                  <a:cubicBezTo>
                    <a:pt x="566" y="117"/>
                    <a:pt x="566" y="117"/>
                    <a:pt x="566" y="117"/>
                  </a:cubicBezTo>
                  <a:cubicBezTo>
                    <a:pt x="566" y="118"/>
                    <a:pt x="566" y="118"/>
                    <a:pt x="566" y="118"/>
                  </a:cubicBezTo>
                  <a:cubicBezTo>
                    <a:pt x="566" y="118"/>
                    <a:pt x="566" y="118"/>
                    <a:pt x="566" y="118"/>
                  </a:cubicBezTo>
                  <a:cubicBezTo>
                    <a:pt x="565" y="119"/>
                    <a:pt x="565" y="119"/>
                    <a:pt x="565" y="119"/>
                  </a:cubicBezTo>
                  <a:cubicBezTo>
                    <a:pt x="565" y="120"/>
                    <a:pt x="565" y="120"/>
                    <a:pt x="565" y="120"/>
                  </a:cubicBezTo>
                  <a:cubicBezTo>
                    <a:pt x="564" y="120"/>
                    <a:pt x="564" y="120"/>
                    <a:pt x="564" y="120"/>
                  </a:cubicBezTo>
                  <a:cubicBezTo>
                    <a:pt x="564" y="120"/>
                    <a:pt x="564" y="120"/>
                    <a:pt x="564" y="120"/>
                  </a:cubicBezTo>
                  <a:cubicBezTo>
                    <a:pt x="564" y="121"/>
                    <a:pt x="564" y="121"/>
                    <a:pt x="564" y="121"/>
                  </a:cubicBezTo>
                  <a:cubicBezTo>
                    <a:pt x="564" y="122"/>
                    <a:pt x="564" y="122"/>
                    <a:pt x="564" y="122"/>
                  </a:cubicBezTo>
                  <a:cubicBezTo>
                    <a:pt x="563" y="123"/>
                    <a:pt x="563" y="123"/>
                    <a:pt x="563" y="123"/>
                  </a:cubicBezTo>
                  <a:cubicBezTo>
                    <a:pt x="563" y="122"/>
                    <a:pt x="563" y="122"/>
                    <a:pt x="563" y="122"/>
                  </a:cubicBezTo>
                  <a:cubicBezTo>
                    <a:pt x="563" y="123"/>
                    <a:pt x="563" y="123"/>
                    <a:pt x="563" y="123"/>
                  </a:cubicBezTo>
                  <a:cubicBezTo>
                    <a:pt x="563" y="124"/>
                    <a:pt x="563" y="124"/>
                    <a:pt x="563" y="124"/>
                  </a:cubicBezTo>
                  <a:cubicBezTo>
                    <a:pt x="562" y="124"/>
                    <a:pt x="562" y="124"/>
                    <a:pt x="562" y="124"/>
                  </a:cubicBezTo>
                  <a:cubicBezTo>
                    <a:pt x="561" y="125"/>
                    <a:pt x="561" y="125"/>
                    <a:pt x="561" y="125"/>
                  </a:cubicBezTo>
                  <a:cubicBezTo>
                    <a:pt x="562" y="125"/>
                    <a:pt x="562" y="125"/>
                    <a:pt x="562" y="125"/>
                  </a:cubicBezTo>
                  <a:cubicBezTo>
                    <a:pt x="562" y="125"/>
                    <a:pt x="562" y="125"/>
                    <a:pt x="562" y="125"/>
                  </a:cubicBezTo>
                  <a:cubicBezTo>
                    <a:pt x="561" y="126"/>
                    <a:pt x="561" y="126"/>
                    <a:pt x="561" y="126"/>
                  </a:cubicBezTo>
                  <a:cubicBezTo>
                    <a:pt x="561" y="126"/>
                    <a:pt x="561" y="126"/>
                    <a:pt x="561" y="126"/>
                  </a:cubicBezTo>
                  <a:cubicBezTo>
                    <a:pt x="560" y="126"/>
                    <a:pt x="560" y="126"/>
                    <a:pt x="560" y="126"/>
                  </a:cubicBezTo>
                  <a:cubicBezTo>
                    <a:pt x="561" y="127"/>
                    <a:pt x="561" y="127"/>
                    <a:pt x="561" y="127"/>
                  </a:cubicBezTo>
                  <a:cubicBezTo>
                    <a:pt x="561" y="127"/>
                    <a:pt x="561" y="127"/>
                    <a:pt x="561" y="127"/>
                  </a:cubicBezTo>
                  <a:cubicBezTo>
                    <a:pt x="560" y="128"/>
                    <a:pt x="560" y="128"/>
                    <a:pt x="560" y="128"/>
                  </a:cubicBezTo>
                  <a:cubicBezTo>
                    <a:pt x="560" y="129"/>
                    <a:pt x="560" y="129"/>
                    <a:pt x="560" y="129"/>
                  </a:cubicBezTo>
                  <a:cubicBezTo>
                    <a:pt x="560" y="129"/>
                    <a:pt x="560" y="129"/>
                    <a:pt x="560" y="129"/>
                  </a:cubicBezTo>
                  <a:cubicBezTo>
                    <a:pt x="559" y="129"/>
                    <a:pt x="559" y="129"/>
                    <a:pt x="559" y="129"/>
                  </a:cubicBezTo>
                  <a:cubicBezTo>
                    <a:pt x="559" y="129"/>
                    <a:pt x="559" y="129"/>
                    <a:pt x="559" y="129"/>
                  </a:cubicBezTo>
                  <a:cubicBezTo>
                    <a:pt x="558" y="129"/>
                    <a:pt x="558" y="129"/>
                    <a:pt x="558" y="129"/>
                  </a:cubicBezTo>
                  <a:cubicBezTo>
                    <a:pt x="559" y="130"/>
                    <a:pt x="559" y="130"/>
                    <a:pt x="559" y="130"/>
                  </a:cubicBezTo>
                  <a:cubicBezTo>
                    <a:pt x="560" y="130"/>
                    <a:pt x="560" y="130"/>
                    <a:pt x="560" y="130"/>
                  </a:cubicBezTo>
                  <a:cubicBezTo>
                    <a:pt x="560" y="131"/>
                    <a:pt x="560" y="131"/>
                    <a:pt x="560" y="131"/>
                  </a:cubicBezTo>
                  <a:cubicBezTo>
                    <a:pt x="558" y="131"/>
                    <a:pt x="558" y="131"/>
                    <a:pt x="558" y="131"/>
                  </a:cubicBezTo>
                  <a:cubicBezTo>
                    <a:pt x="558" y="132"/>
                    <a:pt x="558" y="132"/>
                    <a:pt x="558" y="132"/>
                  </a:cubicBezTo>
                  <a:cubicBezTo>
                    <a:pt x="559" y="132"/>
                    <a:pt x="559" y="132"/>
                    <a:pt x="559" y="132"/>
                  </a:cubicBezTo>
                  <a:cubicBezTo>
                    <a:pt x="560" y="133"/>
                    <a:pt x="560" y="133"/>
                    <a:pt x="560" y="133"/>
                  </a:cubicBezTo>
                  <a:cubicBezTo>
                    <a:pt x="559" y="134"/>
                    <a:pt x="559" y="134"/>
                    <a:pt x="559" y="134"/>
                  </a:cubicBezTo>
                  <a:cubicBezTo>
                    <a:pt x="560" y="134"/>
                    <a:pt x="560" y="134"/>
                    <a:pt x="560" y="134"/>
                  </a:cubicBezTo>
                  <a:cubicBezTo>
                    <a:pt x="559" y="136"/>
                    <a:pt x="559" y="136"/>
                    <a:pt x="559" y="136"/>
                  </a:cubicBezTo>
                  <a:cubicBezTo>
                    <a:pt x="559" y="136"/>
                    <a:pt x="559" y="136"/>
                    <a:pt x="559" y="136"/>
                  </a:cubicBezTo>
                  <a:cubicBezTo>
                    <a:pt x="558" y="138"/>
                    <a:pt x="558" y="138"/>
                    <a:pt x="558" y="138"/>
                  </a:cubicBezTo>
                  <a:cubicBezTo>
                    <a:pt x="558" y="139"/>
                    <a:pt x="558" y="139"/>
                    <a:pt x="558" y="139"/>
                  </a:cubicBezTo>
                  <a:cubicBezTo>
                    <a:pt x="557" y="140"/>
                    <a:pt x="557" y="140"/>
                    <a:pt x="557" y="140"/>
                  </a:cubicBezTo>
                  <a:cubicBezTo>
                    <a:pt x="557" y="141"/>
                    <a:pt x="557" y="141"/>
                    <a:pt x="557" y="141"/>
                  </a:cubicBezTo>
                  <a:cubicBezTo>
                    <a:pt x="558" y="141"/>
                    <a:pt x="558" y="141"/>
                    <a:pt x="558" y="141"/>
                  </a:cubicBezTo>
                  <a:cubicBezTo>
                    <a:pt x="558" y="142"/>
                    <a:pt x="558" y="142"/>
                    <a:pt x="558" y="142"/>
                  </a:cubicBezTo>
                  <a:cubicBezTo>
                    <a:pt x="558" y="142"/>
                    <a:pt x="558" y="142"/>
                    <a:pt x="558" y="142"/>
                  </a:cubicBezTo>
                  <a:cubicBezTo>
                    <a:pt x="559" y="144"/>
                    <a:pt x="559" y="144"/>
                    <a:pt x="559" y="144"/>
                  </a:cubicBezTo>
                  <a:cubicBezTo>
                    <a:pt x="559" y="144"/>
                    <a:pt x="559" y="144"/>
                    <a:pt x="559" y="144"/>
                  </a:cubicBezTo>
                  <a:cubicBezTo>
                    <a:pt x="558" y="144"/>
                    <a:pt x="558" y="144"/>
                    <a:pt x="558" y="144"/>
                  </a:cubicBezTo>
                  <a:cubicBezTo>
                    <a:pt x="557" y="144"/>
                    <a:pt x="557" y="144"/>
                    <a:pt x="557" y="144"/>
                  </a:cubicBezTo>
                  <a:cubicBezTo>
                    <a:pt x="557" y="143"/>
                    <a:pt x="557" y="143"/>
                    <a:pt x="557" y="143"/>
                  </a:cubicBezTo>
                  <a:cubicBezTo>
                    <a:pt x="556" y="144"/>
                    <a:pt x="556" y="144"/>
                    <a:pt x="556" y="144"/>
                  </a:cubicBezTo>
                  <a:cubicBezTo>
                    <a:pt x="555" y="143"/>
                    <a:pt x="555" y="143"/>
                    <a:pt x="555" y="143"/>
                  </a:cubicBezTo>
                  <a:cubicBezTo>
                    <a:pt x="555" y="142"/>
                    <a:pt x="555" y="142"/>
                    <a:pt x="555" y="142"/>
                  </a:cubicBezTo>
                  <a:cubicBezTo>
                    <a:pt x="555" y="142"/>
                    <a:pt x="555" y="142"/>
                    <a:pt x="555" y="142"/>
                  </a:cubicBezTo>
                  <a:cubicBezTo>
                    <a:pt x="554" y="142"/>
                    <a:pt x="554" y="142"/>
                    <a:pt x="554" y="142"/>
                  </a:cubicBezTo>
                  <a:cubicBezTo>
                    <a:pt x="553" y="142"/>
                    <a:pt x="553" y="142"/>
                    <a:pt x="553" y="142"/>
                  </a:cubicBezTo>
                  <a:cubicBezTo>
                    <a:pt x="553" y="141"/>
                    <a:pt x="553" y="141"/>
                    <a:pt x="553" y="141"/>
                  </a:cubicBezTo>
                  <a:cubicBezTo>
                    <a:pt x="551" y="140"/>
                    <a:pt x="551" y="140"/>
                    <a:pt x="551" y="140"/>
                  </a:cubicBezTo>
                  <a:cubicBezTo>
                    <a:pt x="550" y="140"/>
                    <a:pt x="550" y="140"/>
                    <a:pt x="550" y="140"/>
                  </a:cubicBezTo>
                  <a:cubicBezTo>
                    <a:pt x="548" y="141"/>
                    <a:pt x="548" y="141"/>
                    <a:pt x="548" y="141"/>
                  </a:cubicBezTo>
                  <a:cubicBezTo>
                    <a:pt x="548" y="140"/>
                    <a:pt x="548" y="140"/>
                    <a:pt x="548" y="140"/>
                  </a:cubicBezTo>
                  <a:cubicBezTo>
                    <a:pt x="547" y="141"/>
                    <a:pt x="547" y="141"/>
                    <a:pt x="547" y="141"/>
                  </a:cubicBezTo>
                  <a:cubicBezTo>
                    <a:pt x="546" y="142"/>
                    <a:pt x="546" y="142"/>
                    <a:pt x="546" y="142"/>
                  </a:cubicBezTo>
                  <a:cubicBezTo>
                    <a:pt x="545" y="142"/>
                    <a:pt x="545" y="142"/>
                    <a:pt x="545" y="142"/>
                  </a:cubicBezTo>
                  <a:cubicBezTo>
                    <a:pt x="544" y="143"/>
                    <a:pt x="544" y="143"/>
                    <a:pt x="544" y="143"/>
                  </a:cubicBezTo>
                  <a:cubicBezTo>
                    <a:pt x="544" y="144"/>
                    <a:pt x="544" y="144"/>
                    <a:pt x="544" y="144"/>
                  </a:cubicBezTo>
                  <a:cubicBezTo>
                    <a:pt x="543" y="143"/>
                    <a:pt x="543" y="143"/>
                    <a:pt x="543" y="143"/>
                  </a:cubicBezTo>
                  <a:cubicBezTo>
                    <a:pt x="544" y="145"/>
                    <a:pt x="544" y="145"/>
                    <a:pt x="544" y="145"/>
                  </a:cubicBezTo>
                  <a:cubicBezTo>
                    <a:pt x="543" y="145"/>
                    <a:pt x="543" y="145"/>
                    <a:pt x="543" y="145"/>
                  </a:cubicBezTo>
                  <a:cubicBezTo>
                    <a:pt x="543" y="146"/>
                    <a:pt x="543" y="146"/>
                    <a:pt x="543" y="146"/>
                  </a:cubicBezTo>
                  <a:cubicBezTo>
                    <a:pt x="543" y="147"/>
                    <a:pt x="543" y="147"/>
                    <a:pt x="543" y="147"/>
                  </a:cubicBezTo>
                  <a:cubicBezTo>
                    <a:pt x="543" y="149"/>
                    <a:pt x="543" y="149"/>
                    <a:pt x="543" y="149"/>
                  </a:cubicBezTo>
                  <a:cubicBezTo>
                    <a:pt x="542" y="149"/>
                    <a:pt x="542" y="149"/>
                    <a:pt x="542" y="149"/>
                  </a:cubicBezTo>
                  <a:cubicBezTo>
                    <a:pt x="542" y="149"/>
                    <a:pt x="542" y="149"/>
                    <a:pt x="542" y="149"/>
                  </a:cubicBezTo>
                  <a:cubicBezTo>
                    <a:pt x="541" y="146"/>
                    <a:pt x="541" y="146"/>
                    <a:pt x="541" y="146"/>
                  </a:cubicBezTo>
                  <a:cubicBezTo>
                    <a:pt x="541" y="145"/>
                    <a:pt x="541" y="145"/>
                    <a:pt x="541" y="145"/>
                  </a:cubicBezTo>
                  <a:cubicBezTo>
                    <a:pt x="540" y="145"/>
                    <a:pt x="540" y="145"/>
                    <a:pt x="540" y="145"/>
                  </a:cubicBezTo>
                  <a:cubicBezTo>
                    <a:pt x="539" y="144"/>
                    <a:pt x="539" y="144"/>
                    <a:pt x="539" y="144"/>
                  </a:cubicBezTo>
                  <a:cubicBezTo>
                    <a:pt x="539" y="145"/>
                    <a:pt x="539" y="145"/>
                    <a:pt x="539" y="145"/>
                  </a:cubicBezTo>
                  <a:cubicBezTo>
                    <a:pt x="538" y="147"/>
                    <a:pt x="538" y="147"/>
                    <a:pt x="538" y="147"/>
                  </a:cubicBezTo>
                  <a:cubicBezTo>
                    <a:pt x="537" y="147"/>
                    <a:pt x="537" y="147"/>
                    <a:pt x="537" y="147"/>
                  </a:cubicBezTo>
                  <a:cubicBezTo>
                    <a:pt x="537" y="148"/>
                    <a:pt x="537" y="148"/>
                    <a:pt x="537" y="148"/>
                  </a:cubicBezTo>
                  <a:cubicBezTo>
                    <a:pt x="538" y="148"/>
                    <a:pt x="538" y="148"/>
                    <a:pt x="538" y="148"/>
                  </a:cubicBezTo>
                  <a:cubicBezTo>
                    <a:pt x="537" y="150"/>
                    <a:pt x="537" y="150"/>
                    <a:pt x="537" y="150"/>
                  </a:cubicBezTo>
                  <a:cubicBezTo>
                    <a:pt x="536" y="149"/>
                    <a:pt x="536" y="149"/>
                    <a:pt x="536" y="149"/>
                  </a:cubicBezTo>
                  <a:cubicBezTo>
                    <a:pt x="536" y="149"/>
                    <a:pt x="536" y="149"/>
                    <a:pt x="536" y="149"/>
                  </a:cubicBezTo>
                  <a:cubicBezTo>
                    <a:pt x="536" y="148"/>
                    <a:pt x="536" y="148"/>
                    <a:pt x="536" y="148"/>
                  </a:cubicBezTo>
                  <a:cubicBezTo>
                    <a:pt x="535" y="148"/>
                    <a:pt x="535" y="148"/>
                    <a:pt x="535" y="148"/>
                  </a:cubicBezTo>
                  <a:cubicBezTo>
                    <a:pt x="535" y="150"/>
                    <a:pt x="535" y="150"/>
                    <a:pt x="535" y="150"/>
                  </a:cubicBezTo>
                  <a:cubicBezTo>
                    <a:pt x="534" y="150"/>
                    <a:pt x="534" y="150"/>
                    <a:pt x="534" y="150"/>
                  </a:cubicBezTo>
                  <a:cubicBezTo>
                    <a:pt x="533" y="149"/>
                    <a:pt x="533" y="149"/>
                    <a:pt x="533" y="149"/>
                  </a:cubicBezTo>
                  <a:cubicBezTo>
                    <a:pt x="532" y="149"/>
                    <a:pt x="532" y="149"/>
                    <a:pt x="532" y="149"/>
                  </a:cubicBezTo>
                  <a:cubicBezTo>
                    <a:pt x="532" y="150"/>
                    <a:pt x="532" y="150"/>
                    <a:pt x="532" y="150"/>
                  </a:cubicBezTo>
                  <a:cubicBezTo>
                    <a:pt x="533" y="151"/>
                    <a:pt x="533" y="151"/>
                    <a:pt x="533" y="151"/>
                  </a:cubicBezTo>
                  <a:cubicBezTo>
                    <a:pt x="533" y="151"/>
                    <a:pt x="533" y="151"/>
                    <a:pt x="533" y="151"/>
                  </a:cubicBezTo>
                  <a:cubicBezTo>
                    <a:pt x="532" y="152"/>
                    <a:pt x="532" y="152"/>
                    <a:pt x="532" y="152"/>
                  </a:cubicBezTo>
                  <a:cubicBezTo>
                    <a:pt x="532" y="152"/>
                    <a:pt x="532" y="152"/>
                    <a:pt x="532" y="152"/>
                  </a:cubicBezTo>
                  <a:cubicBezTo>
                    <a:pt x="533" y="153"/>
                    <a:pt x="533" y="153"/>
                    <a:pt x="533" y="153"/>
                  </a:cubicBezTo>
                  <a:cubicBezTo>
                    <a:pt x="533" y="154"/>
                    <a:pt x="533" y="154"/>
                    <a:pt x="533" y="154"/>
                  </a:cubicBezTo>
                  <a:cubicBezTo>
                    <a:pt x="533" y="154"/>
                    <a:pt x="533" y="154"/>
                    <a:pt x="533" y="154"/>
                  </a:cubicBezTo>
                  <a:cubicBezTo>
                    <a:pt x="533" y="155"/>
                    <a:pt x="533" y="155"/>
                    <a:pt x="533" y="155"/>
                  </a:cubicBezTo>
                  <a:cubicBezTo>
                    <a:pt x="534" y="155"/>
                    <a:pt x="534" y="155"/>
                    <a:pt x="534" y="155"/>
                  </a:cubicBezTo>
                  <a:cubicBezTo>
                    <a:pt x="535" y="156"/>
                    <a:pt x="535" y="156"/>
                    <a:pt x="535" y="156"/>
                  </a:cubicBezTo>
                  <a:cubicBezTo>
                    <a:pt x="535" y="156"/>
                    <a:pt x="535" y="156"/>
                    <a:pt x="535" y="156"/>
                  </a:cubicBezTo>
                  <a:cubicBezTo>
                    <a:pt x="534" y="156"/>
                    <a:pt x="534" y="156"/>
                    <a:pt x="534" y="156"/>
                  </a:cubicBezTo>
                  <a:cubicBezTo>
                    <a:pt x="534" y="157"/>
                    <a:pt x="534" y="157"/>
                    <a:pt x="534" y="157"/>
                  </a:cubicBezTo>
                  <a:cubicBezTo>
                    <a:pt x="535" y="157"/>
                    <a:pt x="535" y="157"/>
                    <a:pt x="535" y="157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5" y="158"/>
                    <a:pt x="535" y="158"/>
                    <a:pt x="535" y="158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4" y="158"/>
                    <a:pt x="534" y="158"/>
                    <a:pt x="534" y="158"/>
                  </a:cubicBezTo>
                  <a:cubicBezTo>
                    <a:pt x="535" y="159"/>
                    <a:pt x="535" y="159"/>
                    <a:pt x="535" y="159"/>
                  </a:cubicBezTo>
                  <a:cubicBezTo>
                    <a:pt x="535" y="159"/>
                    <a:pt x="535" y="159"/>
                    <a:pt x="535" y="159"/>
                  </a:cubicBezTo>
                  <a:cubicBezTo>
                    <a:pt x="535" y="160"/>
                    <a:pt x="535" y="160"/>
                    <a:pt x="535" y="160"/>
                  </a:cubicBezTo>
                  <a:cubicBezTo>
                    <a:pt x="535" y="161"/>
                    <a:pt x="535" y="161"/>
                    <a:pt x="535" y="161"/>
                  </a:cubicBezTo>
                  <a:cubicBezTo>
                    <a:pt x="535" y="161"/>
                    <a:pt x="535" y="161"/>
                    <a:pt x="535" y="161"/>
                  </a:cubicBezTo>
                  <a:cubicBezTo>
                    <a:pt x="534" y="162"/>
                    <a:pt x="534" y="162"/>
                    <a:pt x="534" y="162"/>
                  </a:cubicBezTo>
                  <a:cubicBezTo>
                    <a:pt x="535" y="163"/>
                    <a:pt x="535" y="163"/>
                    <a:pt x="535" y="163"/>
                  </a:cubicBezTo>
                  <a:cubicBezTo>
                    <a:pt x="535" y="164"/>
                    <a:pt x="535" y="164"/>
                    <a:pt x="535" y="164"/>
                  </a:cubicBezTo>
                  <a:cubicBezTo>
                    <a:pt x="535" y="164"/>
                    <a:pt x="535" y="164"/>
                    <a:pt x="535" y="164"/>
                  </a:cubicBezTo>
                  <a:cubicBezTo>
                    <a:pt x="535" y="165"/>
                    <a:pt x="535" y="165"/>
                    <a:pt x="535" y="165"/>
                  </a:cubicBezTo>
                  <a:cubicBezTo>
                    <a:pt x="535" y="166"/>
                    <a:pt x="535" y="166"/>
                    <a:pt x="535" y="166"/>
                  </a:cubicBezTo>
                  <a:cubicBezTo>
                    <a:pt x="536" y="167"/>
                    <a:pt x="536" y="167"/>
                    <a:pt x="536" y="167"/>
                  </a:cubicBezTo>
                  <a:cubicBezTo>
                    <a:pt x="535" y="168"/>
                    <a:pt x="535" y="168"/>
                    <a:pt x="535" y="168"/>
                  </a:cubicBezTo>
                  <a:cubicBezTo>
                    <a:pt x="536" y="168"/>
                    <a:pt x="536" y="168"/>
                    <a:pt x="536" y="168"/>
                  </a:cubicBezTo>
                  <a:cubicBezTo>
                    <a:pt x="537" y="169"/>
                    <a:pt x="537" y="169"/>
                    <a:pt x="537" y="169"/>
                  </a:cubicBezTo>
                  <a:cubicBezTo>
                    <a:pt x="538" y="170"/>
                    <a:pt x="538" y="170"/>
                    <a:pt x="538" y="170"/>
                  </a:cubicBezTo>
                  <a:cubicBezTo>
                    <a:pt x="539" y="171"/>
                    <a:pt x="539" y="171"/>
                    <a:pt x="539" y="171"/>
                  </a:cubicBezTo>
                  <a:cubicBezTo>
                    <a:pt x="540" y="170"/>
                    <a:pt x="540" y="170"/>
                    <a:pt x="540" y="170"/>
                  </a:cubicBezTo>
                  <a:cubicBezTo>
                    <a:pt x="540" y="170"/>
                    <a:pt x="540" y="170"/>
                    <a:pt x="540" y="170"/>
                  </a:cubicBezTo>
                  <a:cubicBezTo>
                    <a:pt x="539" y="169"/>
                    <a:pt x="539" y="169"/>
                    <a:pt x="539" y="169"/>
                  </a:cubicBezTo>
                  <a:cubicBezTo>
                    <a:pt x="538" y="168"/>
                    <a:pt x="538" y="168"/>
                    <a:pt x="538" y="168"/>
                  </a:cubicBezTo>
                  <a:cubicBezTo>
                    <a:pt x="539" y="168"/>
                    <a:pt x="539" y="168"/>
                    <a:pt x="539" y="168"/>
                  </a:cubicBezTo>
                  <a:cubicBezTo>
                    <a:pt x="540" y="168"/>
                    <a:pt x="540" y="168"/>
                    <a:pt x="540" y="168"/>
                  </a:cubicBezTo>
                  <a:cubicBezTo>
                    <a:pt x="542" y="169"/>
                    <a:pt x="542" y="169"/>
                    <a:pt x="542" y="169"/>
                  </a:cubicBezTo>
                  <a:cubicBezTo>
                    <a:pt x="542" y="168"/>
                    <a:pt x="542" y="168"/>
                    <a:pt x="542" y="168"/>
                  </a:cubicBezTo>
                  <a:cubicBezTo>
                    <a:pt x="543" y="169"/>
                    <a:pt x="543" y="169"/>
                    <a:pt x="543" y="169"/>
                  </a:cubicBezTo>
                  <a:cubicBezTo>
                    <a:pt x="543" y="169"/>
                    <a:pt x="543" y="169"/>
                    <a:pt x="543" y="169"/>
                  </a:cubicBezTo>
                  <a:cubicBezTo>
                    <a:pt x="543" y="170"/>
                    <a:pt x="543" y="170"/>
                    <a:pt x="543" y="170"/>
                  </a:cubicBezTo>
                  <a:cubicBezTo>
                    <a:pt x="543" y="171"/>
                    <a:pt x="543" y="171"/>
                    <a:pt x="543" y="171"/>
                  </a:cubicBezTo>
                  <a:cubicBezTo>
                    <a:pt x="543" y="171"/>
                    <a:pt x="543" y="171"/>
                    <a:pt x="543" y="171"/>
                  </a:cubicBezTo>
                  <a:cubicBezTo>
                    <a:pt x="543" y="172"/>
                    <a:pt x="543" y="172"/>
                    <a:pt x="543" y="172"/>
                  </a:cubicBezTo>
                  <a:cubicBezTo>
                    <a:pt x="543" y="172"/>
                    <a:pt x="543" y="172"/>
                    <a:pt x="543" y="172"/>
                  </a:cubicBezTo>
                  <a:cubicBezTo>
                    <a:pt x="542" y="173"/>
                    <a:pt x="542" y="173"/>
                    <a:pt x="542" y="173"/>
                  </a:cubicBezTo>
                  <a:cubicBezTo>
                    <a:pt x="543" y="174"/>
                    <a:pt x="543" y="174"/>
                    <a:pt x="543" y="174"/>
                  </a:cubicBezTo>
                  <a:cubicBezTo>
                    <a:pt x="543" y="175"/>
                    <a:pt x="543" y="175"/>
                    <a:pt x="543" y="175"/>
                  </a:cubicBezTo>
                  <a:cubicBezTo>
                    <a:pt x="543" y="177"/>
                    <a:pt x="543" y="177"/>
                    <a:pt x="543" y="177"/>
                  </a:cubicBezTo>
                  <a:cubicBezTo>
                    <a:pt x="544" y="177"/>
                    <a:pt x="544" y="177"/>
                    <a:pt x="544" y="177"/>
                  </a:cubicBezTo>
                  <a:cubicBezTo>
                    <a:pt x="545" y="177"/>
                    <a:pt x="545" y="177"/>
                    <a:pt x="545" y="177"/>
                  </a:cubicBezTo>
                  <a:cubicBezTo>
                    <a:pt x="545" y="177"/>
                    <a:pt x="545" y="177"/>
                    <a:pt x="545" y="177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6" y="176"/>
                    <a:pt x="546" y="176"/>
                    <a:pt x="546" y="176"/>
                  </a:cubicBezTo>
                  <a:cubicBezTo>
                    <a:pt x="547" y="176"/>
                    <a:pt x="547" y="176"/>
                    <a:pt x="547" y="176"/>
                  </a:cubicBezTo>
                  <a:cubicBezTo>
                    <a:pt x="547" y="178"/>
                    <a:pt x="547" y="178"/>
                    <a:pt x="547" y="178"/>
                  </a:cubicBezTo>
                  <a:cubicBezTo>
                    <a:pt x="549" y="180"/>
                    <a:pt x="549" y="180"/>
                    <a:pt x="549" y="180"/>
                  </a:cubicBezTo>
                  <a:cubicBezTo>
                    <a:pt x="550" y="181"/>
                    <a:pt x="550" y="181"/>
                    <a:pt x="550" y="181"/>
                  </a:cubicBezTo>
                  <a:cubicBezTo>
                    <a:pt x="549" y="182"/>
                    <a:pt x="549" y="182"/>
                    <a:pt x="549" y="182"/>
                  </a:cubicBezTo>
                  <a:cubicBezTo>
                    <a:pt x="549" y="183"/>
                    <a:pt x="549" y="183"/>
                    <a:pt x="549" y="183"/>
                  </a:cubicBezTo>
                  <a:cubicBezTo>
                    <a:pt x="549" y="183"/>
                    <a:pt x="549" y="183"/>
                    <a:pt x="549" y="183"/>
                  </a:cubicBezTo>
                  <a:cubicBezTo>
                    <a:pt x="547" y="182"/>
                    <a:pt x="547" y="182"/>
                    <a:pt x="547" y="182"/>
                  </a:cubicBezTo>
                  <a:cubicBezTo>
                    <a:pt x="546" y="182"/>
                    <a:pt x="546" y="182"/>
                    <a:pt x="546" y="182"/>
                  </a:cubicBezTo>
                  <a:cubicBezTo>
                    <a:pt x="546" y="181"/>
                    <a:pt x="546" y="181"/>
                    <a:pt x="546" y="181"/>
                  </a:cubicBezTo>
                  <a:cubicBezTo>
                    <a:pt x="546" y="180"/>
                    <a:pt x="546" y="180"/>
                    <a:pt x="546" y="180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6" y="178"/>
                    <a:pt x="546" y="178"/>
                    <a:pt x="546" y="178"/>
                  </a:cubicBezTo>
                  <a:cubicBezTo>
                    <a:pt x="546" y="178"/>
                    <a:pt x="546" y="178"/>
                    <a:pt x="546" y="178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6" y="179"/>
                    <a:pt x="546" y="179"/>
                    <a:pt x="546" y="179"/>
                  </a:cubicBezTo>
                  <a:cubicBezTo>
                    <a:pt x="545" y="179"/>
                    <a:pt x="545" y="179"/>
                    <a:pt x="545" y="179"/>
                  </a:cubicBezTo>
                  <a:cubicBezTo>
                    <a:pt x="544" y="181"/>
                    <a:pt x="544" y="181"/>
                    <a:pt x="544" y="181"/>
                  </a:cubicBezTo>
                  <a:cubicBezTo>
                    <a:pt x="544" y="181"/>
                    <a:pt x="544" y="181"/>
                    <a:pt x="544" y="181"/>
                  </a:cubicBezTo>
                  <a:cubicBezTo>
                    <a:pt x="546" y="181"/>
                    <a:pt x="546" y="181"/>
                    <a:pt x="546" y="181"/>
                  </a:cubicBezTo>
                  <a:cubicBezTo>
                    <a:pt x="546" y="182"/>
                    <a:pt x="546" y="182"/>
                    <a:pt x="546" y="182"/>
                  </a:cubicBezTo>
                  <a:cubicBezTo>
                    <a:pt x="545" y="183"/>
                    <a:pt x="545" y="183"/>
                    <a:pt x="545" y="183"/>
                  </a:cubicBezTo>
                  <a:cubicBezTo>
                    <a:pt x="545" y="184"/>
                    <a:pt x="545" y="184"/>
                    <a:pt x="545" y="184"/>
                  </a:cubicBezTo>
                  <a:cubicBezTo>
                    <a:pt x="545" y="184"/>
                    <a:pt x="545" y="184"/>
                    <a:pt x="545" y="184"/>
                  </a:cubicBezTo>
                  <a:cubicBezTo>
                    <a:pt x="545" y="187"/>
                    <a:pt x="545" y="187"/>
                    <a:pt x="545" y="187"/>
                  </a:cubicBezTo>
                  <a:cubicBezTo>
                    <a:pt x="546" y="188"/>
                    <a:pt x="546" y="188"/>
                    <a:pt x="546" y="188"/>
                  </a:cubicBezTo>
                  <a:cubicBezTo>
                    <a:pt x="546" y="188"/>
                    <a:pt x="546" y="188"/>
                    <a:pt x="546" y="188"/>
                  </a:cubicBezTo>
                  <a:cubicBezTo>
                    <a:pt x="548" y="191"/>
                    <a:pt x="548" y="191"/>
                    <a:pt x="548" y="191"/>
                  </a:cubicBezTo>
                  <a:cubicBezTo>
                    <a:pt x="549" y="191"/>
                    <a:pt x="549" y="191"/>
                    <a:pt x="549" y="191"/>
                  </a:cubicBezTo>
                  <a:cubicBezTo>
                    <a:pt x="550" y="193"/>
                    <a:pt x="550" y="193"/>
                    <a:pt x="550" y="193"/>
                  </a:cubicBezTo>
                  <a:cubicBezTo>
                    <a:pt x="551" y="194"/>
                    <a:pt x="551" y="194"/>
                    <a:pt x="551" y="194"/>
                  </a:cubicBezTo>
                  <a:cubicBezTo>
                    <a:pt x="551" y="194"/>
                    <a:pt x="551" y="194"/>
                    <a:pt x="551" y="194"/>
                  </a:cubicBezTo>
                  <a:cubicBezTo>
                    <a:pt x="551" y="195"/>
                    <a:pt x="551" y="195"/>
                    <a:pt x="551" y="195"/>
                  </a:cubicBezTo>
                  <a:cubicBezTo>
                    <a:pt x="548" y="196"/>
                    <a:pt x="548" y="196"/>
                    <a:pt x="548" y="196"/>
                  </a:cubicBezTo>
                  <a:cubicBezTo>
                    <a:pt x="548" y="196"/>
                    <a:pt x="548" y="196"/>
                    <a:pt x="548" y="196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6" y="197"/>
                    <a:pt x="546" y="197"/>
                    <a:pt x="546" y="197"/>
                  </a:cubicBezTo>
                  <a:cubicBezTo>
                    <a:pt x="545" y="199"/>
                    <a:pt x="545" y="199"/>
                    <a:pt x="545" y="199"/>
                  </a:cubicBezTo>
                  <a:cubicBezTo>
                    <a:pt x="545" y="200"/>
                    <a:pt x="545" y="200"/>
                    <a:pt x="545" y="200"/>
                  </a:cubicBezTo>
                  <a:cubicBezTo>
                    <a:pt x="545" y="200"/>
                    <a:pt x="545" y="200"/>
                    <a:pt x="545" y="200"/>
                  </a:cubicBezTo>
                  <a:cubicBezTo>
                    <a:pt x="545" y="201"/>
                    <a:pt x="545" y="201"/>
                    <a:pt x="545" y="201"/>
                  </a:cubicBezTo>
                  <a:cubicBezTo>
                    <a:pt x="545" y="203"/>
                    <a:pt x="545" y="203"/>
                    <a:pt x="545" y="203"/>
                  </a:cubicBezTo>
                  <a:cubicBezTo>
                    <a:pt x="546" y="205"/>
                    <a:pt x="546" y="205"/>
                    <a:pt x="546" y="205"/>
                  </a:cubicBezTo>
                  <a:cubicBezTo>
                    <a:pt x="547" y="206"/>
                    <a:pt x="547" y="206"/>
                    <a:pt x="547" y="206"/>
                  </a:cubicBezTo>
                  <a:cubicBezTo>
                    <a:pt x="547" y="207"/>
                    <a:pt x="547" y="207"/>
                    <a:pt x="547" y="207"/>
                  </a:cubicBezTo>
                  <a:cubicBezTo>
                    <a:pt x="548" y="207"/>
                    <a:pt x="548" y="207"/>
                    <a:pt x="548" y="207"/>
                  </a:cubicBezTo>
                  <a:cubicBezTo>
                    <a:pt x="549" y="208"/>
                    <a:pt x="549" y="208"/>
                    <a:pt x="549" y="208"/>
                  </a:cubicBezTo>
                  <a:cubicBezTo>
                    <a:pt x="548" y="208"/>
                    <a:pt x="548" y="208"/>
                    <a:pt x="548" y="208"/>
                  </a:cubicBezTo>
                  <a:cubicBezTo>
                    <a:pt x="547" y="208"/>
                    <a:pt x="547" y="208"/>
                    <a:pt x="547" y="208"/>
                  </a:cubicBezTo>
                  <a:cubicBezTo>
                    <a:pt x="547" y="208"/>
                    <a:pt x="547" y="208"/>
                    <a:pt x="547" y="208"/>
                  </a:cubicBezTo>
                  <a:cubicBezTo>
                    <a:pt x="546" y="209"/>
                    <a:pt x="546" y="209"/>
                    <a:pt x="546" y="209"/>
                  </a:cubicBezTo>
                  <a:cubicBezTo>
                    <a:pt x="545" y="209"/>
                    <a:pt x="545" y="209"/>
                    <a:pt x="545" y="209"/>
                  </a:cubicBezTo>
                  <a:cubicBezTo>
                    <a:pt x="544" y="210"/>
                    <a:pt x="544" y="210"/>
                    <a:pt x="544" y="210"/>
                  </a:cubicBezTo>
                  <a:cubicBezTo>
                    <a:pt x="543" y="209"/>
                    <a:pt x="543" y="209"/>
                    <a:pt x="543" y="209"/>
                  </a:cubicBezTo>
                  <a:cubicBezTo>
                    <a:pt x="542" y="210"/>
                    <a:pt x="542" y="210"/>
                    <a:pt x="542" y="210"/>
                  </a:cubicBezTo>
                  <a:cubicBezTo>
                    <a:pt x="543" y="210"/>
                    <a:pt x="543" y="210"/>
                    <a:pt x="543" y="210"/>
                  </a:cubicBezTo>
                  <a:cubicBezTo>
                    <a:pt x="544" y="210"/>
                    <a:pt x="544" y="210"/>
                    <a:pt x="544" y="210"/>
                  </a:cubicBezTo>
                  <a:cubicBezTo>
                    <a:pt x="544" y="211"/>
                    <a:pt x="544" y="211"/>
                    <a:pt x="544" y="211"/>
                  </a:cubicBezTo>
                  <a:cubicBezTo>
                    <a:pt x="543" y="212"/>
                    <a:pt x="543" y="212"/>
                    <a:pt x="543" y="212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3"/>
                    <a:pt x="544" y="213"/>
                    <a:pt x="544" y="213"/>
                  </a:cubicBezTo>
                  <a:cubicBezTo>
                    <a:pt x="544" y="214"/>
                    <a:pt x="544" y="214"/>
                    <a:pt x="544" y="214"/>
                  </a:cubicBezTo>
                  <a:cubicBezTo>
                    <a:pt x="544" y="215"/>
                    <a:pt x="544" y="215"/>
                    <a:pt x="544" y="215"/>
                  </a:cubicBezTo>
                  <a:cubicBezTo>
                    <a:pt x="544" y="215"/>
                    <a:pt x="544" y="215"/>
                    <a:pt x="544" y="215"/>
                  </a:cubicBezTo>
                  <a:cubicBezTo>
                    <a:pt x="545" y="214"/>
                    <a:pt x="545" y="214"/>
                    <a:pt x="545" y="214"/>
                  </a:cubicBezTo>
                  <a:cubicBezTo>
                    <a:pt x="546" y="215"/>
                    <a:pt x="546" y="215"/>
                    <a:pt x="546" y="215"/>
                  </a:cubicBezTo>
                  <a:cubicBezTo>
                    <a:pt x="545" y="216"/>
                    <a:pt x="545" y="216"/>
                    <a:pt x="545" y="216"/>
                  </a:cubicBezTo>
                  <a:cubicBezTo>
                    <a:pt x="545" y="217"/>
                    <a:pt x="545" y="217"/>
                    <a:pt x="545" y="217"/>
                  </a:cubicBezTo>
                  <a:cubicBezTo>
                    <a:pt x="545" y="218"/>
                    <a:pt x="545" y="218"/>
                    <a:pt x="545" y="218"/>
                  </a:cubicBezTo>
                  <a:cubicBezTo>
                    <a:pt x="545" y="219"/>
                    <a:pt x="545" y="219"/>
                    <a:pt x="545" y="219"/>
                  </a:cubicBezTo>
                  <a:cubicBezTo>
                    <a:pt x="545" y="220"/>
                    <a:pt x="545" y="220"/>
                    <a:pt x="545" y="220"/>
                  </a:cubicBezTo>
                  <a:cubicBezTo>
                    <a:pt x="545" y="220"/>
                    <a:pt x="545" y="220"/>
                    <a:pt x="545" y="220"/>
                  </a:cubicBezTo>
                  <a:cubicBezTo>
                    <a:pt x="545" y="221"/>
                    <a:pt x="545" y="221"/>
                    <a:pt x="545" y="221"/>
                  </a:cubicBezTo>
                  <a:cubicBezTo>
                    <a:pt x="544" y="222"/>
                    <a:pt x="544" y="222"/>
                    <a:pt x="544" y="222"/>
                  </a:cubicBezTo>
                  <a:cubicBezTo>
                    <a:pt x="544" y="223"/>
                    <a:pt x="544" y="223"/>
                    <a:pt x="544" y="223"/>
                  </a:cubicBezTo>
                  <a:cubicBezTo>
                    <a:pt x="543" y="223"/>
                    <a:pt x="543" y="223"/>
                    <a:pt x="543" y="223"/>
                  </a:cubicBezTo>
                  <a:cubicBezTo>
                    <a:pt x="543" y="225"/>
                    <a:pt x="543" y="225"/>
                    <a:pt x="543" y="225"/>
                  </a:cubicBezTo>
                  <a:cubicBezTo>
                    <a:pt x="542" y="227"/>
                    <a:pt x="542" y="227"/>
                    <a:pt x="542" y="227"/>
                  </a:cubicBezTo>
                  <a:cubicBezTo>
                    <a:pt x="542" y="226"/>
                    <a:pt x="542" y="226"/>
                    <a:pt x="542" y="226"/>
                  </a:cubicBezTo>
                  <a:cubicBezTo>
                    <a:pt x="542" y="225"/>
                    <a:pt x="542" y="225"/>
                    <a:pt x="542" y="225"/>
                  </a:cubicBezTo>
                  <a:cubicBezTo>
                    <a:pt x="542" y="224"/>
                    <a:pt x="542" y="224"/>
                    <a:pt x="542" y="224"/>
                  </a:cubicBezTo>
                  <a:cubicBezTo>
                    <a:pt x="542" y="224"/>
                    <a:pt x="542" y="224"/>
                    <a:pt x="542" y="224"/>
                  </a:cubicBezTo>
                  <a:cubicBezTo>
                    <a:pt x="540" y="224"/>
                    <a:pt x="540" y="224"/>
                    <a:pt x="540" y="224"/>
                  </a:cubicBezTo>
                  <a:cubicBezTo>
                    <a:pt x="539" y="222"/>
                    <a:pt x="539" y="222"/>
                    <a:pt x="539" y="222"/>
                  </a:cubicBezTo>
                  <a:cubicBezTo>
                    <a:pt x="539" y="221"/>
                    <a:pt x="539" y="221"/>
                    <a:pt x="539" y="221"/>
                  </a:cubicBezTo>
                  <a:cubicBezTo>
                    <a:pt x="537" y="217"/>
                    <a:pt x="537" y="217"/>
                    <a:pt x="537" y="217"/>
                  </a:cubicBezTo>
                  <a:cubicBezTo>
                    <a:pt x="536" y="216"/>
                    <a:pt x="536" y="216"/>
                    <a:pt x="536" y="216"/>
                  </a:cubicBezTo>
                  <a:cubicBezTo>
                    <a:pt x="536" y="216"/>
                    <a:pt x="536" y="216"/>
                    <a:pt x="536" y="216"/>
                  </a:cubicBezTo>
                  <a:cubicBezTo>
                    <a:pt x="537" y="216"/>
                    <a:pt x="537" y="216"/>
                    <a:pt x="537" y="216"/>
                  </a:cubicBezTo>
                  <a:cubicBezTo>
                    <a:pt x="538" y="215"/>
                    <a:pt x="538" y="215"/>
                    <a:pt x="538" y="215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6" y="215"/>
                    <a:pt x="536" y="215"/>
                    <a:pt x="536" y="215"/>
                  </a:cubicBezTo>
                  <a:cubicBezTo>
                    <a:pt x="534" y="214"/>
                    <a:pt x="534" y="214"/>
                    <a:pt x="534" y="214"/>
                  </a:cubicBezTo>
                  <a:cubicBezTo>
                    <a:pt x="531" y="209"/>
                    <a:pt x="531" y="209"/>
                    <a:pt x="531" y="209"/>
                  </a:cubicBezTo>
                  <a:cubicBezTo>
                    <a:pt x="528" y="206"/>
                    <a:pt x="528" y="206"/>
                    <a:pt x="528" y="206"/>
                  </a:cubicBezTo>
                  <a:cubicBezTo>
                    <a:pt x="527" y="204"/>
                    <a:pt x="527" y="204"/>
                    <a:pt x="527" y="204"/>
                  </a:cubicBezTo>
                  <a:cubicBezTo>
                    <a:pt x="526" y="203"/>
                    <a:pt x="526" y="203"/>
                    <a:pt x="526" y="203"/>
                  </a:cubicBezTo>
                  <a:cubicBezTo>
                    <a:pt x="524" y="200"/>
                    <a:pt x="524" y="200"/>
                    <a:pt x="524" y="200"/>
                  </a:cubicBezTo>
                  <a:cubicBezTo>
                    <a:pt x="522" y="195"/>
                    <a:pt x="522" y="195"/>
                    <a:pt x="522" y="195"/>
                  </a:cubicBezTo>
                  <a:cubicBezTo>
                    <a:pt x="520" y="191"/>
                    <a:pt x="520" y="191"/>
                    <a:pt x="520" y="191"/>
                  </a:cubicBezTo>
                  <a:cubicBezTo>
                    <a:pt x="520" y="190"/>
                    <a:pt x="520" y="190"/>
                    <a:pt x="520" y="190"/>
                  </a:cubicBezTo>
                  <a:cubicBezTo>
                    <a:pt x="518" y="188"/>
                    <a:pt x="518" y="188"/>
                    <a:pt x="518" y="188"/>
                  </a:cubicBezTo>
                  <a:cubicBezTo>
                    <a:pt x="518" y="185"/>
                    <a:pt x="518" y="185"/>
                    <a:pt x="518" y="185"/>
                  </a:cubicBezTo>
                  <a:cubicBezTo>
                    <a:pt x="517" y="184"/>
                    <a:pt x="517" y="184"/>
                    <a:pt x="517" y="184"/>
                  </a:cubicBezTo>
                  <a:cubicBezTo>
                    <a:pt x="517" y="182"/>
                    <a:pt x="517" y="182"/>
                    <a:pt x="517" y="182"/>
                  </a:cubicBezTo>
                  <a:cubicBezTo>
                    <a:pt x="518" y="181"/>
                    <a:pt x="518" y="181"/>
                    <a:pt x="518" y="181"/>
                  </a:cubicBezTo>
                  <a:cubicBezTo>
                    <a:pt x="519" y="180"/>
                    <a:pt x="519" y="180"/>
                    <a:pt x="519" y="180"/>
                  </a:cubicBezTo>
                  <a:cubicBezTo>
                    <a:pt x="519" y="180"/>
                    <a:pt x="519" y="180"/>
                    <a:pt x="519" y="180"/>
                  </a:cubicBezTo>
                  <a:cubicBezTo>
                    <a:pt x="519" y="179"/>
                    <a:pt x="519" y="179"/>
                    <a:pt x="519" y="179"/>
                  </a:cubicBezTo>
                  <a:cubicBezTo>
                    <a:pt x="519" y="179"/>
                    <a:pt x="519" y="179"/>
                    <a:pt x="519" y="179"/>
                  </a:cubicBezTo>
                  <a:cubicBezTo>
                    <a:pt x="519" y="177"/>
                    <a:pt x="519" y="177"/>
                    <a:pt x="519" y="177"/>
                  </a:cubicBezTo>
                  <a:cubicBezTo>
                    <a:pt x="518" y="175"/>
                    <a:pt x="518" y="175"/>
                    <a:pt x="518" y="175"/>
                  </a:cubicBezTo>
                  <a:cubicBezTo>
                    <a:pt x="516" y="175"/>
                    <a:pt x="516" y="175"/>
                    <a:pt x="516" y="175"/>
                  </a:cubicBezTo>
                  <a:cubicBezTo>
                    <a:pt x="516" y="174"/>
                    <a:pt x="516" y="174"/>
                    <a:pt x="516" y="174"/>
                  </a:cubicBezTo>
                  <a:cubicBezTo>
                    <a:pt x="517" y="173"/>
                    <a:pt x="517" y="173"/>
                    <a:pt x="517" y="173"/>
                  </a:cubicBezTo>
                  <a:cubicBezTo>
                    <a:pt x="519" y="174"/>
                    <a:pt x="519" y="174"/>
                    <a:pt x="519" y="174"/>
                  </a:cubicBezTo>
                  <a:cubicBezTo>
                    <a:pt x="520" y="173"/>
                    <a:pt x="520" y="173"/>
                    <a:pt x="520" y="173"/>
                  </a:cubicBezTo>
                  <a:cubicBezTo>
                    <a:pt x="520" y="172"/>
                    <a:pt x="520" y="172"/>
                    <a:pt x="520" y="172"/>
                  </a:cubicBezTo>
                  <a:cubicBezTo>
                    <a:pt x="520" y="171"/>
                    <a:pt x="520" y="171"/>
                    <a:pt x="520" y="171"/>
                  </a:cubicBezTo>
                  <a:cubicBezTo>
                    <a:pt x="521" y="171"/>
                    <a:pt x="521" y="171"/>
                    <a:pt x="521" y="171"/>
                  </a:cubicBezTo>
                  <a:cubicBezTo>
                    <a:pt x="522" y="171"/>
                    <a:pt x="522" y="171"/>
                    <a:pt x="522" y="171"/>
                  </a:cubicBezTo>
                  <a:cubicBezTo>
                    <a:pt x="521" y="170"/>
                    <a:pt x="521" y="170"/>
                    <a:pt x="521" y="170"/>
                  </a:cubicBezTo>
                  <a:cubicBezTo>
                    <a:pt x="523" y="168"/>
                    <a:pt x="523" y="168"/>
                    <a:pt x="523" y="168"/>
                  </a:cubicBezTo>
                  <a:cubicBezTo>
                    <a:pt x="522" y="166"/>
                    <a:pt x="522" y="166"/>
                    <a:pt x="522" y="166"/>
                  </a:cubicBezTo>
                  <a:cubicBezTo>
                    <a:pt x="522" y="165"/>
                    <a:pt x="522" y="165"/>
                    <a:pt x="522" y="165"/>
                  </a:cubicBezTo>
                  <a:cubicBezTo>
                    <a:pt x="522" y="164"/>
                    <a:pt x="522" y="164"/>
                    <a:pt x="522" y="164"/>
                  </a:cubicBezTo>
                  <a:cubicBezTo>
                    <a:pt x="522" y="163"/>
                    <a:pt x="522" y="163"/>
                    <a:pt x="522" y="163"/>
                  </a:cubicBezTo>
                  <a:cubicBezTo>
                    <a:pt x="522" y="162"/>
                    <a:pt x="522" y="162"/>
                    <a:pt x="522" y="162"/>
                  </a:cubicBezTo>
                  <a:cubicBezTo>
                    <a:pt x="522" y="162"/>
                    <a:pt x="522" y="162"/>
                    <a:pt x="522" y="162"/>
                  </a:cubicBezTo>
                  <a:cubicBezTo>
                    <a:pt x="522" y="160"/>
                    <a:pt x="522" y="160"/>
                    <a:pt x="522" y="160"/>
                  </a:cubicBezTo>
                  <a:cubicBezTo>
                    <a:pt x="523" y="160"/>
                    <a:pt x="523" y="160"/>
                    <a:pt x="523" y="160"/>
                  </a:cubicBezTo>
                  <a:cubicBezTo>
                    <a:pt x="522" y="159"/>
                    <a:pt x="522" y="159"/>
                    <a:pt x="522" y="159"/>
                  </a:cubicBezTo>
                  <a:cubicBezTo>
                    <a:pt x="522" y="159"/>
                    <a:pt x="522" y="159"/>
                    <a:pt x="522" y="159"/>
                  </a:cubicBezTo>
                  <a:cubicBezTo>
                    <a:pt x="522" y="158"/>
                    <a:pt x="522" y="158"/>
                    <a:pt x="522" y="158"/>
                  </a:cubicBezTo>
                  <a:cubicBezTo>
                    <a:pt x="523" y="157"/>
                    <a:pt x="523" y="157"/>
                    <a:pt x="523" y="157"/>
                  </a:cubicBezTo>
                  <a:cubicBezTo>
                    <a:pt x="522" y="157"/>
                    <a:pt x="522" y="157"/>
                    <a:pt x="522" y="157"/>
                  </a:cubicBezTo>
                  <a:cubicBezTo>
                    <a:pt x="522" y="156"/>
                    <a:pt x="522" y="156"/>
                    <a:pt x="522" y="156"/>
                  </a:cubicBezTo>
                  <a:cubicBezTo>
                    <a:pt x="523" y="155"/>
                    <a:pt x="523" y="155"/>
                    <a:pt x="523" y="155"/>
                  </a:cubicBezTo>
                  <a:cubicBezTo>
                    <a:pt x="524" y="155"/>
                    <a:pt x="524" y="155"/>
                    <a:pt x="524" y="155"/>
                  </a:cubicBezTo>
                  <a:cubicBezTo>
                    <a:pt x="523" y="154"/>
                    <a:pt x="523" y="154"/>
                    <a:pt x="523" y="154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2"/>
                    <a:pt x="523" y="152"/>
                    <a:pt x="523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24" y="150"/>
                    <a:pt x="524" y="150"/>
                    <a:pt x="524" y="150"/>
                  </a:cubicBezTo>
                  <a:cubicBezTo>
                    <a:pt x="524" y="149"/>
                    <a:pt x="524" y="149"/>
                    <a:pt x="524" y="149"/>
                  </a:cubicBezTo>
                  <a:cubicBezTo>
                    <a:pt x="523" y="149"/>
                    <a:pt x="523" y="149"/>
                    <a:pt x="523" y="149"/>
                  </a:cubicBezTo>
                  <a:cubicBezTo>
                    <a:pt x="523" y="148"/>
                    <a:pt x="523" y="148"/>
                    <a:pt x="523" y="148"/>
                  </a:cubicBezTo>
                  <a:cubicBezTo>
                    <a:pt x="523" y="147"/>
                    <a:pt x="523" y="147"/>
                    <a:pt x="523" y="147"/>
                  </a:cubicBezTo>
                  <a:cubicBezTo>
                    <a:pt x="524" y="147"/>
                    <a:pt x="524" y="147"/>
                    <a:pt x="524" y="147"/>
                  </a:cubicBezTo>
                  <a:cubicBezTo>
                    <a:pt x="524" y="146"/>
                    <a:pt x="524" y="146"/>
                    <a:pt x="524" y="146"/>
                  </a:cubicBezTo>
                  <a:cubicBezTo>
                    <a:pt x="524" y="146"/>
                    <a:pt x="524" y="146"/>
                    <a:pt x="524" y="146"/>
                  </a:cubicBezTo>
                  <a:cubicBezTo>
                    <a:pt x="525" y="145"/>
                    <a:pt x="525" y="145"/>
                    <a:pt x="525" y="145"/>
                  </a:cubicBezTo>
                  <a:cubicBezTo>
                    <a:pt x="526" y="145"/>
                    <a:pt x="526" y="145"/>
                    <a:pt x="526" y="145"/>
                  </a:cubicBezTo>
                  <a:cubicBezTo>
                    <a:pt x="527" y="144"/>
                    <a:pt x="527" y="144"/>
                    <a:pt x="527" y="144"/>
                  </a:cubicBezTo>
                  <a:cubicBezTo>
                    <a:pt x="527" y="144"/>
                    <a:pt x="527" y="144"/>
                    <a:pt x="527" y="144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3"/>
                    <a:pt x="528" y="143"/>
                    <a:pt x="528" y="143"/>
                  </a:cubicBezTo>
                  <a:cubicBezTo>
                    <a:pt x="528" y="142"/>
                    <a:pt x="528" y="142"/>
                    <a:pt x="528" y="142"/>
                  </a:cubicBezTo>
                  <a:cubicBezTo>
                    <a:pt x="527" y="142"/>
                    <a:pt x="527" y="142"/>
                    <a:pt x="527" y="142"/>
                  </a:cubicBezTo>
                  <a:cubicBezTo>
                    <a:pt x="527" y="143"/>
                    <a:pt x="527" y="143"/>
                    <a:pt x="527" y="143"/>
                  </a:cubicBezTo>
                  <a:cubicBezTo>
                    <a:pt x="526" y="142"/>
                    <a:pt x="526" y="142"/>
                    <a:pt x="526" y="142"/>
                  </a:cubicBezTo>
                  <a:cubicBezTo>
                    <a:pt x="526" y="141"/>
                    <a:pt x="526" y="141"/>
                    <a:pt x="526" y="141"/>
                  </a:cubicBezTo>
                  <a:cubicBezTo>
                    <a:pt x="527" y="139"/>
                    <a:pt x="527" y="139"/>
                    <a:pt x="527" y="139"/>
                  </a:cubicBezTo>
                  <a:cubicBezTo>
                    <a:pt x="526" y="139"/>
                    <a:pt x="526" y="139"/>
                    <a:pt x="526" y="139"/>
                  </a:cubicBezTo>
                  <a:cubicBezTo>
                    <a:pt x="526" y="138"/>
                    <a:pt x="526" y="138"/>
                    <a:pt x="526" y="138"/>
                  </a:cubicBezTo>
                  <a:cubicBezTo>
                    <a:pt x="526" y="138"/>
                    <a:pt x="526" y="138"/>
                    <a:pt x="526" y="138"/>
                  </a:cubicBezTo>
                  <a:cubicBezTo>
                    <a:pt x="525" y="138"/>
                    <a:pt x="525" y="138"/>
                    <a:pt x="525" y="138"/>
                  </a:cubicBezTo>
                  <a:cubicBezTo>
                    <a:pt x="525" y="138"/>
                    <a:pt x="525" y="138"/>
                    <a:pt x="525" y="138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6"/>
                    <a:pt x="525" y="136"/>
                    <a:pt x="525" y="136"/>
                  </a:cubicBezTo>
                  <a:cubicBezTo>
                    <a:pt x="525" y="135"/>
                    <a:pt x="525" y="135"/>
                    <a:pt x="525" y="135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4"/>
                    <a:pt x="524" y="134"/>
                    <a:pt x="524" y="134"/>
                  </a:cubicBezTo>
                  <a:cubicBezTo>
                    <a:pt x="524" y="133"/>
                    <a:pt x="524" y="133"/>
                    <a:pt x="524" y="133"/>
                  </a:cubicBezTo>
                  <a:cubicBezTo>
                    <a:pt x="523" y="132"/>
                    <a:pt x="523" y="132"/>
                    <a:pt x="523" y="132"/>
                  </a:cubicBezTo>
                  <a:cubicBezTo>
                    <a:pt x="523" y="132"/>
                    <a:pt x="523" y="132"/>
                    <a:pt x="523" y="132"/>
                  </a:cubicBezTo>
                  <a:cubicBezTo>
                    <a:pt x="522" y="131"/>
                    <a:pt x="522" y="131"/>
                    <a:pt x="522" y="131"/>
                  </a:cubicBezTo>
                  <a:cubicBezTo>
                    <a:pt x="522" y="131"/>
                    <a:pt x="522" y="131"/>
                    <a:pt x="522" y="131"/>
                  </a:cubicBezTo>
                  <a:cubicBezTo>
                    <a:pt x="522" y="130"/>
                    <a:pt x="522" y="130"/>
                    <a:pt x="522" y="130"/>
                  </a:cubicBezTo>
                  <a:cubicBezTo>
                    <a:pt x="522" y="129"/>
                    <a:pt x="522" y="129"/>
                    <a:pt x="522" y="129"/>
                  </a:cubicBezTo>
                  <a:cubicBezTo>
                    <a:pt x="523" y="128"/>
                    <a:pt x="523" y="128"/>
                    <a:pt x="523" y="128"/>
                  </a:cubicBezTo>
                  <a:cubicBezTo>
                    <a:pt x="524" y="128"/>
                    <a:pt x="524" y="128"/>
                    <a:pt x="524" y="128"/>
                  </a:cubicBezTo>
                  <a:cubicBezTo>
                    <a:pt x="525" y="128"/>
                    <a:pt x="525" y="128"/>
                    <a:pt x="525" y="128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6" y="127"/>
                    <a:pt x="526" y="127"/>
                    <a:pt x="526" y="127"/>
                  </a:cubicBezTo>
                  <a:cubicBezTo>
                    <a:pt x="525" y="127"/>
                    <a:pt x="525" y="127"/>
                    <a:pt x="525" y="127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4" y="127"/>
                    <a:pt x="524" y="127"/>
                    <a:pt x="524" y="127"/>
                  </a:cubicBezTo>
                  <a:cubicBezTo>
                    <a:pt x="522" y="127"/>
                    <a:pt x="522" y="127"/>
                    <a:pt x="522" y="127"/>
                  </a:cubicBezTo>
                  <a:cubicBezTo>
                    <a:pt x="521" y="126"/>
                    <a:pt x="521" y="126"/>
                    <a:pt x="521" y="126"/>
                  </a:cubicBezTo>
                  <a:cubicBezTo>
                    <a:pt x="521" y="126"/>
                    <a:pt x="521" y="126"/>
                    <a:pt x="521" y="126"/>
                  </a:cubicBezTo>
                  <a:cubicBezTo>
                    <a:pt x="520" y="126"/>
                    <a:pt x="520" y="126"/>
                    <a:pt x="520" y="126"/>
                  </a:cubicBezTo>
                  <a:cubicBezTo>
                    <a:pt x="519" y="127"/>
                    <a:pt x="519" y="127"/>
                    <a:pt x="519" y="127"/>
                  </a:cubicBezTo>
                  <a:cubicBezTo>
                    <a:pt x="518" y="127"/>
                    <a:pt x="518" y="127"/>
                    <a:pt x="518" y="127"/>
                  </a:cubicBezTo>
                  <a:cubicBezTo>
                    <a:pt x="517" y="128"/>
                    <a:pt x="517" y="128"/>
                    <a:pt x="517" y="128"/>
                  </a:cubicBezTo>
                  <a:cubicBezTo>
                    <a:pt x="517" y="128"/>
                    <a:pt x="517" y="128"/>
                    <a:pt x="517" y="128"/>
                  </a:cubicBezTo>
                  <a:cubicBezTo>
                    <a:pt x="517" y="129"/>
                    <a:pt x="517" y="129"/>
                    <a:pt x="517" y="129"/>
                  </a:cubicBezTo>
                  <a:cubicBezTo>
                    <a:pt x="518" y="130"/>
                    <a:pt x="518" y="130"/>
                    <a:pt x="518" y="130"/>
                  </a:cubicBezTo>
                  <a:cubicBezTo>
                    <a:pt x="518" y="130"/>
                    <a:pt x="518" y="130"/>
                    <a:pt x="518" y="130"/>
                  </a:cubicBezTo>
                  <a:cubicBezTo>
                    <a:pt x="518" y="131"/>
                    <a:pt x="518" y="131"/>
                    <a:pt x="518" y="131"/>
                  </a:cubicBezTo>
                  <a:cubicBezTo>
                    <a:pt x="518" y="132"/>
                    <a:pt x="518" y="132"/>
                    <a:pt x="518" y="132"/>
                  </a:cubicBezTo>
                  <a:cubicBezTo>
                    <a:pt x="519" y="133"/>
                    <a:pt x="519" y="133"/>
                    <a:pt x="519" y="133"/>
                  </a:cubicBezTo>
                  <a:cubicBezTo>
                    <a:pt x="519" y="133"/>
                    <a:pt x="519" y="133"/>
                    <a:pt x="519" y="133"/>
                  </a:cubicBezTo>
                  <a:cubicBezTo>
                    <a:pt x="520" y="133"/>
                    <a:pt x="520" y="133"/>
                    <a:pt x="520" y="133"/>
                  </a:cubicBezTo>
                  <a:cubicBezTo>
                    <a:pt x="520" y="135"/>
                    <a:pt x="520" y="135"/>
                    <a:pt x="520" y="135"/>
                  </a:cubicBezTo>
                  <a:cubicBezTo>
                    <a:pt x="521" y="135"/>
                    <a:pt x="521" y="135"/>
                    <a:pt x="521" y="135"/>
                  </a:cubicBezTo>
                  <a:cubicBezTo>
                    <a:pt x="521" y="136"/>
                    <a:pt x="521" y="136"/>
                    <a:pt x="521" y="136"/>
                  </a:cubicBezTo>
                  <a:cubicBezTo>
                    <a:pt x="522" y="137"/>
                    <a:pt x="522" y="137"/>
                    <a:pt x="522" y="137"/>
                  </a:cubicBezTo>
                  <a:cubicBezTo>
                    <a:pt x="521" y="137"/>
                    <a:pt x="521" y="137"/>
                    <a:pt x="521" y="137"/>
                  </a:cubicBezTo>
                  <a:cubicBezTo>
                    <a:pt x="521" y="137"/>
                    <a:pt x="521" y="137"/>
                    <a:pt x="521" y="137"/>
                  </a:cubicBezTo>
                  <a:cubicBezTo>
                    <a:pt x="520" y="136"/>
                    <a:pt x="520" y="136"/>
                    <a:pt x="520" y="136"/>
                  </a:cubicBezTo>
                  <a:cubicBezTo>
                    <a:pt x="519" y="136"/>
                    <a:pt x="519" y="136"/>
                    <a:pt x="519" y="136"/>
                  </a:cubicBezTo>
                  <a:cubicBezTo>
                    <a:pt x="519" y="137"/>
                    <a:pt x="519" y="137"/>
                    <a:pt x="519" y="137"/>
                  </a:cubicBezTo>
                  <a:cubicBezTo>
                    <a:pt x="518" y="138"/>
                    <a:pt x="518" y="138"/>
                    <a:pt x="518" y="138"/>
                  </a:cubicBezTo>
                  <a:cubicBezTo>
                    <a:pt x="519" y="139"/>
                    <a:pt x="519" y="139"/>
                    <a:pt x="519" y="139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0"/>
                    <a:pt x="518" y="140"/>
                    <a:pt x="518" y="140"/>
                  </a:cubicBezTo>
                  <a:cubicBezTo>
                    <a:pt x="518" y="141"/>
                    <a:pt x="518" y="141"/>
                    <a:pt x="518" y="141"/>
                  </a:cubicBezTo>
                  <a:cubicBezTo>
                    <a:pt x="518" y="141"/>
                    <a:pt x="518" y="141"/>
                    <a:pt x="518" y="141"/>
                  </a:cubicBezTo>
                  <a:cubicBezTo>
                    <a:pt x="518" y="142"/>
                    <a:pt x="518" y="142"/>
                    <a:pt x="518" y="142"/>
                  </a:cubicBezTo>
                  <a:cubicBezTo>
                    <a:pt x="518" y="142"/>
                    <a:pt x="518" y="142"/>
                    <a:pt x="518" y="142"/>
                  </a:cubicBezTo>
                  <a:cubicBezTo>
                    <a:pt x="518" y="143"/>
                    <a:pt x="518" y="143"/>
                    <a:pt x="518" y="143"/>
                  </a:cubicBezTo>
                  <a:cubicBezTo>
                    <a:pt x="518" y="145"/>
                    <a:pt x="518" y="145"/>
                    <a:pt x="518" y="145"/>
                  </a:cubicBezTo>
                  <a:cubicBezTo>
                    <a:pt x="517" y="145"/>
                    <a:pt x="517" y="145"/>
                    <a:pt x="517" y="145"/>
                  </a:cubicBezTo>
                  <a:cubicBezTo>
                    <a:pt x="517" y="146"/>
                    <a:pt x="517" y="146"/>
                    <a:pt x="517" y="146"/>
                  </a:cubicBezTo>
                  <a:cubicBezTo>
                    <a:pt x="517" y="146"/>
                    <a:pt x="517" y="146"/>
                    <a:pt x="517" y="146"/>
                  </a:cubicBezTo>
                  <a:cubicBezTo>
                    <a:pt x="516" y="147"/>
                    <a:pt x="516" y="147"/>
                    <a:pt x="516" y="147"/>
                  </a:cubicBezTo>
                  <a:cubicBezTo>
                    <a:pt x="516" y="147"/>
                    <a:pt x="516" y="147"/>
                    <a:pt x="516" y="147"/>
                  </a:cubicBezTo>
                  <a:cubicBezTo>
                    <a:pt x="515" y="146"/>
                    <a:pt x="515" y="146"/>
                    <a:pt x="515" y="146"/>
                  </a:cubicBezTo>
                  <a:cubicBezTo>
                    <a:pt x="516" y="145"/>
                    <a:pt x="516" y="145"/>
                    <a:pt x="516" y="145"/>
                  </a:cubicBezTo>
                  <a:cubicBezTo>
                    <a:pt x="515" y="144"/>
                    <a:pt x="515" y="144"/>
                    <a:pt x="515" y="144"/>
                  </a:cubicBezTo>
                  <a:cubicBezTo>
                    <a:pt x="515" y="144"/>
                    <a:pt x="515" y="144"/>
                    <a:pt x="515" y="144"/>
                  </a:cubicBezTo>
                  <a:cubicBezTo>
                    <a:pt x="514" y="145"/>
                    <a:pt x="514" y="145"/>
                    <a:pt x="514" y="145"/>
                  </a:cubicBezTo>
                  <a:cubicBezTo>
                    <a:pt x="514" y="145"/>
                    <a:pt x="514" y="145"/>
                    <a:pt x="514" y="145"/>
                  </a:cubicBezTo>
                  <a:cubicBezTo>
                    <a:pt x="513" y="146"/>
                    <a:pt x="513" y="146"/>
                    <a:pt x="513" y="146"/>
                  </a:cubicBezTo>
                  <a:cubicBezTo>
                    <a:pt x="513" y="144"/>
                    <a:pt x="513" y="144"/>
                    <a:pt x="513" y="144"/>
                  </a:cubicBezTo>
                  <a:cubicBezTo>
                    <a:pt x="512" y="144"/>
                    <a:pt x="512" y="144"/>
                    <a:pt x="512" y="144"/>
                  </a:cubicBezTo>
                  <a:cubicBezTo>
                    <a:pt x="512" y="144"/>
                    <a:pt x="512" y="144"/>
                    <a:pt x="512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1" y="144"/>
                    <a:pt x="511" y="144"/>
                    <a:pt x="511" y="144"/>
                  </a:cubicBezTo>
                  <a:cubicBezTo>
                    <a:pt x="512" y="143"/>
                    <a:pt x="512" y="143"/>
                    <a:pt x="512" y="143"/>
                  </a:cubicBezTo>
                  <a:cubicBezTo>
                    <a:pt x="511" y="143"/>
                    <a:pt x="511" y="143"/>
                    <a:pt x="511" y="143"/>
                  </a:cubicBezTo>
                  <a:cubicBezTo>
                    <a:pt x="511" y="142"/>
                    <a:pt x="511" y="142"/>
                    <a:pt x="511" y="142"/>
                  </a:cubicBezTo>
                  <a:cubicBezTo>
                    <a:pt x="512" y="142"/>
                    <a:pt x="512" y="142"/>
                    <a:pt x="512" y="142"/>
                  </a:cubicBezTo>
                  <a:cubicBezTo>
                    <a:pt x="511" y="141"/>
                    <a:pt x="511" y="141"/>
                    <a:pt x="511" y="141"/>
                  </a:cubicBezTo>
                  <a:cubicBezTo>
                    <a:pt x="511" y="141"/>
                    <a:pt x="511" y="141"/>
                    <a:pt x="511" y="141"/>
                  </a:cubicBezTo>
                  <a:cubicBezTo>
                    <a:pt x="512" y="140"/>
                    <a:pt x="512" y="140"/>
                    <a:pt x="512" y="140"/>
                  </a:cubicBezTo>
                  <a:cubicBezTo>
                    <a:pt x="511" y="140"/>
                    <a:pt x="511" y="140"/>
                    <a:pt x="511" y="140"/>
                  </a:cubicBezTo>
                  <a:cubicBezTo>
                    <a:pt x="511" y="139"/>
                    <a:pt x="511" y="139"/>
                    <a:pt x="511" y="139"/>
                  </a:cubicBezTo>
                  <a:cubicBezTo>
                    <a:pt x="511" y="139"/>
                    <a:pt x="511" y="139"/>
                    <a:pt x="511" y="139"/>
                  </a:cubicBezTo>
                  <a:cubicBezTo>
                    <a:pt x="511" y="138"/>
                    <a:pt x="511" y="138"/>
                    <a:pt x="511" y="138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10" y="137"/>
                    <a:pt x="510" y="137"/>
                    <a:pt x="510" y="137"/>
                  </a:cubicBezTo>
                  <a:cubicBezTo>
                    <a:pt x="509" y="138"/>
                    <a:pt x="509" y="138"/>
                    <a:pt x="509" y="138"/>
                  </a:cubicBezTo>
                  <a:cubicBezTo>
                    <a:pt x="509" y="138"/>
                    <a:pt x="509" y="138"/>
                    <a:pt x="509" y="138"/>
                  </a:cubicBezTo>
                  <a:cubicBezTo>
                    <a:pt x="509" y="139"/>
                    <a:pt x="509" y="139"/>
                    <a:pt x="509" y="139"/>
                  </a:cubicBezTo>
                  <a:cubicBezTo>
                    <a:pt x="508" y="140"/>
                    <a:pt x="508" y="140"/>
                    <a:pt x="508" y="140"/>
                  </a:cubicBezTo>
                  <a:cubicBezTo>
                    <a:pt x="508" y="140"/>
                    <a:pt x="508" y="140"/>
                    <a:pt x="508" y="140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7" y="139"/>
                    <a:pt x="507" y="139"/>
                    <a:pt x="507" y="139"/>
                  </a:cubicBezTo>
                  <a:cubicBezTo>
                    <a:pt x="506" y="138"/>
                    <a:pt x="506" y="138"/>
                    <a:pt x="506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8"/>
                    <a:pt x="505" y="138"/>
                    <a:pt x="505" y="138"/>
                  </a:cubicBezTo>
                  <a:cubicBezTo>
                    <a:pt x="505" y="139"/>
                    <a:pt x="505" y="139"/>
                    <a:pt x="505" y="139"/>
                  </a:cubicBezTo>
                  <a:cubicBezTo>
                    <a:pt x="504" y="139"/>
                    <a:pt x="504" y="139"/>
                    <a:pt x="504" y="139"/>
                  </a:cubicBezTo>
                  <a:cubicBezTo>
                    <a:pt x="504" y="140"/>
                    <a:pt x="504" y="140"/>
                    <a:pt x="504" y="140"/>
                  </a:cubicBezTo>
                  <a:cubicBezTo>
                    <a:pt x="502" y="140"/>
                    <a:pt x="502" y="140"/>
                    <a:pt x="502" y="140"/>
                  </a:cubicBezTo>
                  <a:cubicBezTo>
                    <a:pt x="502" y="140"/>
                    <a:pt x="502" y="140"/>
                    <a:pt x="502" y="140"/>
                  </a:cubicBezTo>
                  <a:cubicBezTo>
                    <a:pt x="501" y="140"/>
                    <a:pt x="501" y="140"/>
                    <a:pt x="501" y="140"/>
                  </a:cubicBezTo>
                  <a:cubicBezTo>
                    <a:pt x="501" y="141"/>
                    <a:pt x="501" y="141"/>
                    <a:pt x="501" y="141"/>
                  </a:cubicBezTo>
                  <a:cubicBezTo>
                    <a:pt x="499" y="140"/>
                    <a:pt x="499" y="140"/>
                    <a:pt x="499" y="140"/>
                  </a:cubicBezTo>
                  <a:cubicBezTo>
                    <a:pt x="498" y="142"/>
                    <a:pt x="498" y="142"/>
                    <a:pt x="498" y="142"/>
                  </a:cubicBezTo>
                  <a:cubicBezTo>
                    <a:pt x="498" y="142"/>
                    <a:pt x="498" y="142"/>
                    <a:pt x="498" y="142"/>
                  </a:cubicBezTo>
                  <a:cubicBezTo>
                    <a:pt x="498" y="143"/>
                    <a:pt x="498" y="143"/>
                    <a:pt x="498" y="143"/>
                  </a:cubicBezTo>
                  <a:cubicBezTo>
                    <a:pt x="497" y="144"/>
                    <a:pt x="497" y="144"/>
                    <a:pt x="497" y="144"/>
                  </a:cubicBezTo>
                  <a:cubicBezTo>
                    <a:pt x="497" y="144"/>
                    <a:pt x="497" y="144"/>
                    <a:pt x="497" y="144"/>
                  </a:cubicBezTo>
                  <a:cubicBezTo>
                    <a:pt x="498" y="145"/>
                    <a:pt x="498" y="145"/>
                    <a:pt x="498" y="145"/>
                  </a:cubicBezTo>
                  <a:cubicBezTo>
                    <a:pt x="498" y="146"/>
                    <a:pt x="498" y="146"/>
                    <a:pt x="498" y="146"/>
                  </a:cubicBezTo>
                  <a:cubicBezTo>
                    <a:pt x="499" y="147"/>
                    <a:pt x="499" y="147"/>
                    <a:pt x="499" y="147"/>
                  </a:cubicBezTo>
                  <a:cubicBezTo>
                    <a:pt x="498" y="147"/>
                    <a:pt x="498" y="147"/>
                    <a:pt x="498" y="147"/>
                  </a:cubicBezTo>
                  <a:cubicBezTo>
                    <a:pt x="498" y="150"/>
                    <a:pt x="498" y="150"/>
                    <a:pt x="498" y="150"/>
                  </a:cubicBezTo>
                  <a:cubicBezTo>
                    <a:pt x="499" y="151"/>
                    <a:pt x="499" y="151"/>
                    <a:pt x="499" y="151"/>
                  </a:cubicBezTo>
                  <a:cubicBezTo>
                    <a:pt x="498" y="152"/>
                    <a:pt x="498" y="152"/>
                    <a:pt x="498" y="152"/>
                  </a:cubicBezTo>
                  <a:cubicBezTo>
                    <a:pt x="498" y="152"/>
                    <a:pt x="498" y="152"/>
                    <a:pt x="498" y="152"/>
                  </a:cubicBezTo>
                  <a:cubicBezTo>
                    <a:pt x="498" y="153"/>
                    <a:pt x="498" y="153"/>
                    <a:pt x="498" y="153"/>
                  </a:cubicBezTo>
                  <a:cubicBezTo>
                    <a:pt x="497" y="153"/>
                    <a:pt x="497" y="153"/>
                    <a:pt x="497" y="153"/>
                  </a:cubicBezTo>
                  <a:cubicBezTo>
                    <a:pt x="497" y="155"/>
                    <a:pt x="497" y="155"/>
                    <a:pt x="497" y="155"/>
                  </a:cubicBezTo>
                  <a:cubicBezTo>
                    <a:pt x="497" y="155"/>
                    <a:pt x="497" y="155"/>
                    <a:pt x="497" y="155"/>
                  </a:cubicBezTo>
                  <a:cubicBezTo>
                    <a:pt x="497" y="156"/>
                    <a:pt x="497" y="156"/>
                    <a:pt x="497" y="156"/>
                  </a:cubicBezTo>
                  <a:cubicBezTo>
                    <a:pt x="496" y="158"/>
                    <a:pt x="496" y="158"/>
                    <a:pt x="496" y="158"/>
                  </a:cubicBezTo>
                  <a:cubicBezTo>
                    <a:pt x="497" y="159"/>
                    <a:pt x="497" y="159"/>
                    <a:pt x="497" y="159"/>
                  </a:cubicBezTo>
                  <a:cubicBezTo>
                    <a:pt x="496" y="159"/>
                    <a:pt x="496" y="159"/>
                    <a:pt x="496" y="159"/>
                  </a:cubicBezTo>
                  <a:cubicBezTo>
                    <a:pt x="497" y="161"/>
                    <a:pt x="497" y="161"/>
                    <a:pt x="497" y="161"/>
                  </a:cubicBezTo>
                  <a:cubicBezTo>
                    <a:pt x="497" y="161"/>
                    <a:pt x="497" y="161"/>
                    <a:pt x="497" y="161"/>
                  </a:cubicBezTo>
                  <a:cubicBezTo>
                    <a:pt x="497" y="162"/>
                    <a:pt x="497" y="162"/>
                    <a:pt x="497" y="162"/>
                  </a:cubicBezTo>
                  <a:cubicBezTo>
                    <a:pt x="497" y="162"/>
                    <a:pt x="497" y="162"/>
                    <a:pt x="497" y="162"/>
                  </a:cubicBezTo>
                  <a:cubicBezTo>
                    <a:pt x="498" y="162"/>
                    <a:pt x="498" y="162"/>
                    <a:pt x="498" y="162"/>
                  </a:cubicBezTo>
                  <a:cubicBezTo>
                    <a:pt x="499" y="162"/>
                    <a:pt x="499" y="162"/>
                    <a:pt x="499" y="162"/>
                  </a:cubicBezTo>
                  <a:cubicBezTo>
                    <a:pt x="499" y="161"/>
                    <a:pt x="499" y="161"/>
                    <a:pt x="499" y="161"/>
                  </a:cubicBezTo>
                  <a:cubicBezTo>
                    <a:pt x="499" y="161"/>
                    <a:pt x="499" y="161"/>
                    <a:pt x="499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0" y="161"/>
                    <a:pt x="500" y="161"/>
                    <a:pt x="500" y="161"/>
                  </a:cubicBezTo>
                  <a:cubicBezTo>
                    <a:pt x="501" y="161"/>
                    <a:pt x="501" y="161"/>
                    <a:pt x="501" y="161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502" y="162"/>
                    <a:pt x="502" y="162"/>
                    <a:pt x="502" y="162"/>
                  </a:cubicBezTo>
                  <a:cubicBezTo>
                    <a:pt x="501" y="162"/>
                    <a:pt x="501" y="162"/>
                    <a:pt x="501" y="162"/>
                  </a:cubicBezTo>
                  <a:cubicBezTo>
                    <a:pt x="502" y="163"/>
                    <a:pt x="502" y="163"/>
                    <a:pt x="502" y="163"/>
                  </a:cubicBezTo>
                  <a:cubicBezTo>
                    <a:pt x="502" y="163"/>
                    <a:pt x="502" y="163"/>
                    <a:pt x="502" y="163"/>
                  </a:cubicBezTo>
                  <a:cubicBezTo>
                    <a:pt x="501" y="163"/>
                    <a:pt x="501" y="163"/>
                    <a:pt x="501" y="163"/>
                  </a:cubicBezTo>
                  <a:cubicBezTo>
                    <a:pt x="501" y="164"/>
                    <a:pt x="501" y="164"/>
                    <a:pt x="501" y="164"/>
                  </a:cubicBezTo>
                  <a:cubicBezTo>
                    <a:pt x="500" y="163"/>
                    <a:pt x="500" y="163"/>
                    <a:pt x="500" y="163"/>
                  </a:cubicBezTo>
                  <a:cubicBezTo>
                    <a:pt x="500" y="164"/>
                    <a:pt x="500" y="164"/>
                    <a:pt x="500" y="164"/>
                  </a:cubicBezTo>
                  <a:cubicBezTo>
                    <a:pt x="500" y="164"/>
                    <a:pt x="500" y="164"/>
                    <a:pt x="500" y="164"/>
                  </a:cubicBezTo>
                  <a:cubicBezTo>
                    <a:pt x="500" y="165"/>
                    <a:pt x="500" y="165"/>
                    <a:pt x="500" y="165"/>
                  </a:cubicBezTo>
                  <a:cubicBezTo>
                    <a:pt x="499" y="166"/>
                    <a:pt x="499" y="166"/>
                    <a:pt x="499" y="166"/>
                  </a:cubicBezTo>
                  <a:cubicBezTo>
                    <a:pt x="498" y="165"/>
                    <a:pt x="498" y="165"/>
                    <a:pt x="498" y="165"/>
                  </a:cubicBezTo>
                  <a:cubicBezTo>
                    <a:pt x="498" y="165"/>
                    <a:pt x="498" y="165"/>
                    <a:pt x="498" y="165"/>
                  </a:cubicBezTo>
                  <a:cubicBezTo>
                    <a:pt x="498" y="164"/>
                    <a:pt x="498" y="164"/>
                    <a:pt x="498" y="164"/>
                  </a:cubicBezTo>
                  <a:cubicBezTo>
                    <a:pt x="497" y="165"/>
                    <a:pt x="497" y="165"/>
                    <a:pt x="497" y="165"/>
                  </a:cubicBezTo>
                  <a:cubicBezTo>
                    <a:pt x="497" y="164"/>
                    <a:pt x="497" y="164"/>
                    <a:pt x="497" y="164"/>
                  </a:cubicBezTo>
                  <a:cubicBezTo>
                    <a:pt x="496" y="164"/>
                    <a:pt x="496" y="164"/>
                    <a:pt x="496" y="164"/>
                  </a:cubicBezTo>
                  <a:cubicBezTo>
                    <a:pt x="496" y="165"/>
                    <a:pt x="496" y="165"/>
                    <a:pt x="496" y="165"/>
                  </a:cubicBezTo>
                  <a:cubicBezTo>
                    <a:pt x="496" y="166"/>
                    <a:pt x="496" y="166"/>
                    <a:pt x="496" y="166"/>
                  </a:cubicBezTo>
                  <a:cubicBezTo>
                    <a:pt x="496" y="166"/>
                    <a:pt x="496" y="166"/>
                    <a:pt x="496" y="166"/>
                  </a:cubicBezTo>
                  <a:cubicBezTo>
                    <a:pt x="495" y="166"/>
                    <a:pt x="495" y="166"/>
                    <a:pt x="495" y="166"/>
                  </a:cubicBezTo>
                  <a:cubicBezTo>
                    <a:pt x="495" y="167"/>
                    <a:pt x="495" y="167"/>
                    <a:pt x="495" y="167"/>
                  </a:cubicBezTo>
                  <a:cubicBezTo>
                    <a:pt x="495" y="167"/>
                    <a:pt x="495" y="167"/>
                    <a:pt x="495" y="167"/>
                  </a:cubicBezTo>
                  <a:cubicBezTo>
                    <a:pt x="495" y="168"/>
                    <a:pt x="495" y="168"/>
                    <a:pt x="495" y="168"/>
                  </a:cubicBezTo>
                  <a:cubicBezTo>
                    <a:pt x="494" y="167"/>
                    <a:pt x="494" y="167"/>
                    <a:pt x="494" y="167"/>
                  </a:cubicBezTo>
                  <a:cubicBezTo>
                    <a:pt x="493" y="166"/>
                    <a:pt x="493" y="166"/>
                    <a:pt x="493" y="166"/>
                  </a:cubicBezTo>
                  <a:cubicBezTo>
                    <a:pt x="492" y="166"/>
                    <a:pt x="492" y="166"/>
                    <a:pt x="492" y="166"/>
                  </a:cubicBezTo>
                  <a:cubicBezTo>
                    <a:pt x="493" y="167"/>
                    <a:pt x="493" y="167"/>
                    <a:pt x="493" y="167"/>
                  </a:cubicBezTo>
                  <a:cubicBezTo>
                    <a:pt x="492" y="168"/>
                    <a:pt x="492" y="168"/>
                    <a:pt x="492" y="168"/>
                  </a:cubicBezTo>
                  <a:cubicBezTo>
                    <a:pt x="492" y="168"/>
                    <a:pt x="492" y="168"/>
                    <a:pt x="492" y="168"/>
                  </a:cubicBezTo>
                  <a:cubicBezTo>
                    <a:pt x="492" y="169"/>
                    <a:pt x="492" y="169"/>
                    <a:pt x="492" y="169"/>
                  </a:cubicBezTo>
                  <a:cubicBezTo>
                    <a:pt x="491" y="169"/>
                    <a:pt x="491" y="169"/>
                    <a:pt x="491" y="169"/>
                  </a:cubicBezTo>
                  <a:cubicBezTo>
                    <a:pt x="490" y="169"/>
                    <a:pt x="490" y="169"/>
                    <a:pt x="490" y="169"/>
                  </a:cubicBezTo>
                  <a:cubicBezTo>
                    <a:pt x="489" y="168"/>
                    <a:pt x="489" y="168"/>
                    <a:pt x="489" y="168"/>
                  </a:cubicBezTo>
                  <a:cubicBezTo>
                    <a:pt x="488" y="168"/>
                    <a:pt x="488" y="168"/>
                    <a:pt x="488" y="168"/>
                  </a:cubicBezTo>
                  <a:cubicBezTo>
                    <a:pt x="488" y="168"/>
                    <a:pt x="488" y="168"/>
                    <a:pt x="488" y="168"/>
                  </a:cubicBezTo>
                  <a:cubicBezTo>
                    <a:pt x="488" y="167"/>
                    <a:pt x="488" y="167"/>
                    <a:pt x="488" y="167"/>
                  </a:cubicBezTo>
                  <a:cubicBezTo>
                    <a:pt x="489" y="167"/>
                    <a:pt x="489" y="167"/>
                    <a:pt x="489" y="167"/>
                  </a:cubicBezTo>
                  <a:cubicBezTo>
                    <a:pt x="489" y="166"/>
                    <a:pt x="489" y="166"/>
                    <a:pt x="489" y="166"/>
                  </a:cubicBezTo>
                  <a:cubicBezTo>
                    <a:pt x="489" y="166"/>
                    <a:pt x="489" y="166"/>
                    <a:pt x="489" y="166"/>
                  </a:cubicBezTo>
                  <a:cubicBezTo>
                    <a:pt x="491" y="166"/>
                    <a:pt x="491" y="166"/>
                    <a:pt x="491" y="166"/>
                  </a:cubicBezTo>
                  <a:cubicBezTo>
                    <a:pt x="492" y="165"/>
                    <a:pt x="492" y="165"/>
                    <a:pt x="492" y="165"/>
                  </a:cubicBezTo>
                  <a:cubicBezTo>
                    <a:pt x="492" y="165"/>
                    <a:pt x="492" y="165"/>
                    <a:pt x="492" y="165"/>
                  </a:cubicBezTo>
                  <a:cubicBezTo>
                    <a:pt x="491" y="164"/>
                    <a:pt x="491" y="164"/>
                    <a:pt x="491" y="164"/>
                  </a:cubicBezTo>
                  <a:cubicBezTo>
                    <a:pt x="490" y="165"/>
                    <a:pt x="490" y="165"/>
                    <a:pt x="490" y="165"/>
                  </a:cubicBezTo>
                  <a:cubicBezTo>
                    <a:pt x="489" y="165"/>
                    <a:pt x="489" y="165"/>
                    <a:pt x="489" y="165"/>
                  </a:cubicBezTo>
                  <a:cubicBezTo>
                    <a:pt x="489" y="165"/>
                    <a:pt x="489" y="165"/>
                    <a:pt x="489" y="165"/>
                  </a:cubicBezTo>
                  <a:cubicBezTo>
                    <a:pt x="488" y="164"/>
                    <a:pt x="488" y="164"/>
                    <a:pt x="488" y="164"/>
                  </a:cubicBezTo>
                  <a:cubicBezTo>
                    <a:pt x="488" y="164"/>
                    <a:pt x="488" y="164"/>
                    <a:pt x="488" y="164"/>
                  </a:cubicBezTo>
                  <a:cubicBezTo>
                    <a:pt x="486" y="164"/>
                    <a:pt x="486" y="164"/>
                    <a:pt x="486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5" y="164"/>
                    <a:pt x="485" y="164"/>
                    <a:pt x="485" y="164"/>
                  </a:cubicBezTo>
                  <a:cubicBezTo>
                    <a:pt x="484" y="164"/>
                    <a:pt x="484" y="164"/>
                    <a:pt x="484" y="164"/>
                  </a:cubicBezTo>
                  <a:cubicBezTo>
                    <a:pt x="484" y="164"/>
                    <a:pt x="484" y="164"/>
                    <a:pt x="484" y="164"/>
                  </a:cubicBezTo>
                  <a:cubicBezTo>
                    <a:pt x="483" y="164"/>
                    <a:pt x="483" y="164"/>
                    <a:pt x="483" y="164"/>
                  </a:cubicBezTo>
                  <a:cubicBezTo>
                    <a:pt x="482" y="163"/>
                    <a:pt x="482" y="163"/>
                    <a:pt x="482" y="163"/>
                  </a:cubicBezTo>
                  <a:cubicBezTo>
                    <a:pt x="481" y="164"/>
                    <a:pt x="481" y="164"/>
                    <a:pt x="481" y="164"/>
                  </a:cubicBezTo>
                  <a:cubicBezTo>
                    <a:pt x="480" y="163"/>
                    <a:pt x="480" y="163"/>
                    <a:pt x="480" y="163"/>
                  </a:cubicBezTo>
                  <a:cubicBezTo>
                    <a:pt x="479" y="163"/>
                    <a:pt x="479" y="163"/>
                    <a:pt x="479" y="163"/>
                  </a:cubicBezTo>
                  <a:cubicBezTo>
                    <a:pt x="478" y="164"/>
                    <a:pt x="478" y="164"/>
                    <a:pt x="478" y="164"/>
                  </a:cubicBezTo>
                  <a:cubicBezTo>
                    <a:pt x="477" y="165"/>
                    <a:pt x="477" y="165"/>
                    <a:pt x="477" y="165"/>
                  </a:cubicBezTo>
                  <a:cubicBezTo>
                    <a:pt x="477" y="165"/>
                    <a:pt x="477" y="165"/>
                    <a:pt x="477" y="165"/>
                  </a:cubicBezTo>
                  <a:cubicBezTo>
                    <a:pt x="478" y="166"/>
                    <a:pt x="478" y="166"/>
                    <a:pt x="478" y="166"/>
                  </a:cubicBezTo>
                  <a:cubicBezTo>
                    <a:pt x="477" y="166"/>
                    <a:pt x="477" y="166"/>
                    <a:pt x="477" y="166"/>
                  </a:cubicBezTo>
                  <a:cubicBezTo>
                    <a:pt x="477" y="166"/>
                    <a:pt x="477" y="166"/>
                    <a:pt x="477" y="166"/>
                  </a:cubicBezTo>
                  <a:cubicBezTo>
                    <a:pt x="476" y="167"/>
                    <a:pt x="476" y="167"/>
                    <a:pt x="476" y="167"/>
                  </a:cubicBezTo>
                  <a:cubicBezTo>
                    <a:pt x="477" y="167"/>
                    <a:pt x="477" y="167"/>
                    <a:pt x="477" y="167"/>
                  </a:cubicBezTo>
                  <a:cubicBezTo>
                    <a:pt x="478" y="167"/>
                    <a:pt x="478" y="167"/>
                    <a:pt x="478" y="167"/>
                  </a:cubicBezTo>
                  <a:cubicBezTo>
                    <a:pt x="478" y="167"/>
                    <a:pt x="478" y="167"/>
                    <a:pt x="478" y="167"/>
                  </a:cubicBezTo>
                  <a:cubicBezTo>
                    <a:pt x="478" y="168"/>
                    <a:pt x="478" y="168"/>
                    <a:pt x="478" y="168"/>
                  </a:cubicBezTo>
                  <a:cubicBezTo>
                    <a:pt x="476" y="168"/>
                    <a:pt x="476" y="168"/>
                    <a:pt x="476" y="168"/>
                  </a:cubicBezTo>
                  <a:cubicBezTo>
                    <a:pt x="476" y="168"/>
                    <a:pt x="476" y="168"/>
                    <a:pt x="476" y="168"/>
                  </a:cubicBezTo>
                  <a:cubicBezTo>
                    <a:pt x="474" y="168"/>
                    <a:pt x="474" y="168"/>
                    <a:pt x="474" y="168"/>
                  </a:cubicBezTo>
                  <a:cubicBezTo>
                    <a:pt x="474" y="168"/>
                    <a:pt x="474" y="168"/>
                    <a:pt x="474" y="168"/>
                  </a:cubicBezTo>
                  <a:cubicBezTo>
                    <a:pt x="474" y="169"/>
                    <a:pt x="474" y="169"/>
                    <a:pt x="474" y="169"/>
                  </a:cubicBezTo>
                  <a:cubicBezTo>
                    <a:pt x="473" y="168"/>
                    <a:pt x="473" y="168"/>
                    <a:pt x="473" y="168"/>
                  </a:cubicBezTo>
                  <a:cubicBezTo>
                    <a:pt x="473" y="169"/>
                    <a:pt x="473" y="169"/>
                    <a:pt x="473" y="169"/>
                  </a:cubicBezTo>
                  <a:cubicBezTo>
                    <a:pt x="472" y="169"/>
                    <a:pt x="472" y="169"/>
                    <a:pt x="472" y="169"/>
                  </a:cubicBezTo>
                  <a:cubicBezTo>
                    <a:pt x="472" y="168"/>
                    <a:pt x="472" y="168"/>
                    <a:pt x="472" y="168"/>
                  </a:cubicBezTo>
                  <a:cubicBezTo>
                    <a:pt x="470" y="168"/>
                    <a:pt x="470" y="168"/>
                    <a:pt x="470" y="168"/>
                  </a:cubicBezTo>
                  <a:cubicBezTo>
                    <a:pt x="470" y="169"/>
                    <a:pt x="470" y="169"/>
                    <a:pt x="470" y="169"/>
                  </a:cubicBezTo>
                  <a:cubicBezTo>
                    <a:pt x="468" y="168"/>
                    <a:pt x="468" y="168"/>
                    <a:pt x="468" y="168"/>
                  </a:cubicBezTo>
                  <a:cubicBezTo>
                    <a:pt x="467" y="169"/>
                    <a:pt x="467" y="169"/>
                    <a:pt x="467" y="169"/>
                  </a:cubicBezTo>
                  <a:cubicBezTo>
                    <a:pt x="467" y="169"/>
                    <a:pt x="467" y="169"/>
                    <a:pt x="467" y="169"/>
                  </a:cubicBezTo>
                  <a:cubicBezTo>
                    <a:pt x="468" y="170"/>
                    <a:pt x="468" y="170"/>
                    <a:pt x="468" y="170"/>
                  </a:cubicBezTo>
                  <a:cubicBezTo>
                    <a:pt x="467" y="171"/>
                    <a:pt x="467" y="171"/>
                    <a:pt x="467" y="171"/>
                  </a:cubicBezTo>
                  <a:cubicBezTo>
                    <a:pt x="467" y="172"/>
                    <a:pt x="467" y="172"/>
                    <a:pt x="467" y="172"/>
                  </a:cubicBezTo>
                  <a:cubicBezTo>
                    <a:pt x="466" y="171"/>
                    <a:pt x="466" y="171"/>
                    <a:pt x="466" y="171"/>
                  </a:cubicBezTo>
                  <a:cubicBezTo>
                    <a:pt x="466" y="171"/>
                    <a:pt x="466" y="171"/>
                    <a:pt x="466" y="171"/>
                  </a:cubicBezTo>
                  <a:cubicBezTo>
                    <a:pt x="466" y="170"/>
                    <a:pt x="466" y="170"/>
                    <a:pt x="466" y="170"/>
                  </a:cubicBezTo>
                  <a:cubicBezTo>
                    <a:pt x="465" y="169"/>
                    <a:pt x="465" y="169"/>
                    <a:pt x="465" y="169"/>
                  </a:cubicBezTo>
                  <a:cubicBezTo>
                    <a:pt x="465" y="170"/>
                    <a:pt x="465" y="170"/>
                    <a:pt x="465" y="170"/>
                  </a:cubicBezTo>
                  <a:cubicBezTo>
                    <a:pt x="464" y="170"/>
                    <a:pt x="464" y="170"/>
                    <a:pt x="464" y="170"/>
                  </a:cubicBezTo>
                  <a:cubicBezTo>
                    <a:pt x="463" y="170"/>
                    <a:pt x="463" y="170"/>
                    <a:pt x="463" y="170"/>
                  </a:cubicBezTo>
                  <a:cubicBezTo>
                    <a:pt x="462" y="171"/>
                    <a:pt x="462" y="171"/>
                    <a:pt x="462" y="171"/>
                  </a:cubicBezTo>
                  <a:cubicBezTo>
                    <a:pt x="461" y="170"/>
                    <a:pt x="461" y="170"/>
                    <a:pt x="461" y="170"/>
                  </a:cubicBezTo>
                  <a:cubicBezTo>
                    <a:pt x="460" y="171"/>
                    <a:pt x="460" y="171"/>
                    <a:pt x="460" y="171"/>
                  </a:cubicBezTo>
                  <a:cubicBezTo>
                    <a:pt x="459" y="171"/>
                    <a:pt x="459" y="171"/>
                    <a:pt x="459" y="171"/>
                  </a:cubicBezTo>
                  <a:cubicBezTo>
                    <a:pt x="457" y="172"/>
                    <a:pt x="457" y="172"/>
                    <a:pt x="457" y="172"/>
                  </a:cubicBezTo>
                  <a:cubicBezTo>
                    <a:pt x="456" y="173"/>
                    <a:pt x="456" y="173"/>
                    <a:pt x="456" y="173"/>
                  </a:cubicBezTo>
                  <a:cubicBezTo>
                    <a:pt x="456" y="172"/>
                    <a:pt x="456" y="172"/>
                    <a:pt x="456" y="172"/>
                  </a:cubicBezTo>
                  <a:cubicBezTo>
                    <a:pt x="455" y="172"/>
                    <a:pt x="455" y="172"/>
                    <a:pt x="455" y="172"/>
                  </a:cubicBezTo>
                  <a:cubicBezTo>
                    <a:pt x="455" y="173"/>
                    <a:pt x="455" y="173"/>
                    <a:pt x="455" y="173"/>
                  </a:cubicBezTo>
                  <a:cubicBezTo>
                    <a:pt x="453" y="174"/>
                    <a:pt x="453" y="174"/>
                    <a:pt x="453" y="174"/>
                  </a:cubicBezTo>
                  <a:cubicBezTo>
                    <a:pt x="453" y="175"/>
                    <a:pt x="453" y="175"/>
                    <a:pt x="453" y="175"/>
                  </a:cubicBezTo>
                  <a:cubicBezTo>
                    <a:pt x="452" y="175"/>
                    <a:pt x="452" y="175"/>
                    <a:pt x="452" y="175"/>
                  </a:cubicBezTo>
                  <a:cubicBezTo>
                    <a:pt x="452" y="176"/>
                    <a:pt x="452" y="176"/>
                    <a:pt x="452" y="176"/>
                  </a:cubicBezTo>
                  <a:cubicBezTo>
                    <a:pt x="453" y="178"/>
                    <a:pt x="453" y="178"/>
                    <a:pt x="453" y="178"/>
                  </a:cubicBezTo>
                  <a:cubicBezTo>
                    <a:pt x="453" y="180"/>
                    <a:pt x="453" y="180"/>
                    <a:pt x="453" y="180"/>
                  </a:cubicBezTo>
                  <a:cubicBezTo>
                    <a:pt x="452" y="181"/>
                    <a:pt x="452" y="181"/>
                    <a:pt x="452" y="181"/>
                  </a:cubicBezTo>
                  <a:cubicBezTo>
                    <a:pt x="451" y="182"/>
                    <a:pt x="451" y="182"/>
                    <a:pt x="451" y="182"/>
                  </a:cubicBezTo>
                  <a:cubicBezTo>
                    <a:pt x="451" y="183"/>
                    <a:pt x="451" y="183"/>
                    <a:pt x="451" y="183"/>
                  </a:cubicBezTo>
                  <a:cubicBezTo>
                    <a:pt x="451" y="185"/>
                    <a:pt x="451" y="185"/>
                    <a:pt x="451" y="185"/>
                  </a:cubicBezTo>
                  <a:cubicBezTo>
                    <a:pt x="452" y="185"/>
                    <a:pt x="452" y="185"/>
                    <a:pt x="452" y="185"/>
                  </a:cubicBezTo>
                  <a:cubicBezTo>
                    <a:pt x="452" y="186"/>
                    <a:pt x="452" y="186"/>
                    <a:pt x="452" y="186"/>
                  </a:cubicBezTo>
                  <a:cubicBezTo>
                    <a:pt x="451" y="186"/>
                    <a:pt x="451" y="186"/>
                    <a:pt x="451" y="186"/>
                  </a:cubicBezTo>
                  <a:cubicBezTo>
                    <a:pt x="451" y="186"/>
                    <a:pt x="451" y="186"/>
                    <a:pt x="451" y="186"/>
                  </a:cubicBezTo>
                  <a:cubicBezTo>
                    <a:pt x="451" y="187"/>
                    <a:pt x="451" y="187"/>
                    <a:pt x="451" y="187"/>
                  </a:cubicBezTo>
                  <a:cubicBezTo>
                    <a:pt x="450" y="188"/>
                    <a:pt x="450" y="188"/>
                    <a:pt x="450" y="188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0" y="190"/>
                    <a:pt x="450" y="190"/>
                    <a:pt x="450" y="190"/>
                  </a:cubicBezTo>
                  <a:cubicBezTo>
                    <a:pt x="450" y="191"/>
                    <a:pt x="450" y="191"/>
                    <a:pt x="450" y="191"/>
                  </a:cubicBezTo>
                  <a:cubicBezTo>
                    <a:pt x="448" y="192"/>
                    <a:pt x="448" y="192"/>
                    <a:pt x="448" y="192"/>
                  </a:cubicBezTo>
                  <a:cubicBezTo>
                    <a:pt x="449" y="193"/>
                    <a:pt x="449" y="193"/>
                    <a:pt x="449" y="193"/>
                  </a:cubicBezTo>
                  <a:cubicBezTo>
                    <a:pt x="448" y="193"/>
                    <a:pt x="448" y="193"/>
                    <a:pt x="448" y="193"/>
                  </a:cubicBezTo>
                  <a:cubicBezTo>
                    <a:pt x="448" y="195"/>
                    <a:pt x="448" y="195"/>
                    <a:pt x="448" y="195"/>
                  </a:cubicBezTo>
                  <a:cubicBezTo>
                    <a:pt x="447" y="195"/>
                    <a:pt x="447" y="195"/>
                    <a:pt x="447" y="195"/>
                  </a:cubicBezTo>
                  <a:cubicBezTo>
                    <a:pt x="447" y="197"/>
                    <a:pt x="447" y="197"/>
                    <a:pt x="447" y="197"/>
                  </a:cubicBezTo>
                  <a:cubicBezTo>
                    <a:pt x="447" y="198"/>
                    <a:pt x="447" y="198"/>
                    <a:pt x="447" y="198"/>
                  </a:cubicBezTo>
                  <a:cubicBezTo>
                    <a:pt x="447" y="199"/>
                    <a:pt x="447" y="199"/>
                    <a:pt x="447" y="199"/>
                  </a:cubicBezTo>
                  <a:cubicBezTo>
                    <a:pt x="447" y="200"/>
                    <a:pt x="447" y="200"/>
                    <a:pt x="447" y="200"/>
                  </a:cubicBezTo>
                  <a:cubicBezTo>
                    <a:pt x="446" y="200"/>
                    <a:pt x="446" y="200"/>
                    <a:pt x="446" y="200"/>
                  </a:cubicBezTo>
                  <a:cubicBezTo>
                    <a:pt x="446" y="201"/>
                    <a:pt x="446" y="201"/>
                    <a:pt x="446" y="201"/>
                  </a:cubicBezTo>
                  <a:cubicBezTo>
                    <a:pt x="445" y="202"/>
                    <a:pt x="445" y="202"/>
                    <a:pt x="445" y="202"/>
                  </a:cubicBezTo>
                  <a:cubicBezTo>
                    <a:pt x="445" y="203"/>
                    <a:pt x="445" y="203"/>
                    <a:pt x="445" y="203"/>
                  </a:cubicBezTo>
                  <a:cubicBezTo>
                    <a:pt x="445" y="203"/>
                    <a:pt x="445" y="203"/>
                    <a:pt x="445" y="203"/>
                  </a:cubicBezTo>
                  <a:cubicBezTo>
                    <a:pt x="445" y="204"/>
                    <a:pt x="445" y="204"/>
                    <a:pt x="445" y="204"/>
                  </a:cubicBezTo>
                  <a:cubicBezTo>
                    <a:pt x="444" y="205"/>
                    <a:pt x="444" y="205"/>
                    <a:pt x="444" y="205"/>
                  </a:cubicBezTo>
                  <a:cubicBezTo>
                    <a:pt x="444" y="206"/>
                    <a:pt x="444" y="206"/>
                    <a:pt x="444" y="206"/>
                  </a:cubicBezTo>
                  <a:cubicBezTo>
                    <a:pt x="442" y="207"/>
                    <a:pt x="442" y="207"/>
                    <a:pt x="442" y="207"/>
                  </a:cubicBezTo>
                  <a:cubicBezTo>
                    <a:pt x="442" y="208"/>
                    <a:pt x="442" y="208"/>
                    <a:pt x="442" y="208"/>
                  </a:cubicBezTo>
                  <a:cubicBezTo>
                    <a:pt x="441" y="209"/>
                    <a:pt x="441" y="209"/>
                    <a:pt x="441" y="209"/>
                  </a:cubicBezTo>
                  <a:cubicBezTo>
                    <a:pt x="441" y="210"/>
                    <a:pt x="441" y="210"/>
                    <a:pt x="441" y="210"/>
                  </a:cubicBezTo>
                  <a:cubicBezTo>
                    <a:pt x="441" y="211"/>
                    <a:pt x="441" y="211"/>
                    <a:pt x="441" y="211"/>
                  </a:cubicBezTo>
                  <a:cubicBezTo>
                    <a:pt x="441" y="212"/>
                    <a:pt x="441" y="212"/>
                    <a:pt x="441" y="212"/>
                  </a:cubicBezTo>
                  <a:cubicBezTo>
                    <a:pt x="442" y="212"/>
                    <a:pt x="442" y="212"/>
                    <a:pt x="442" y="212"/>
                  </a:cubicBezTo>
                  <a:cubicBezTo>
                    <a:pt x="443" y="212"/>
                    <a:pt x="443" y="212"/>
                    <a:pt x="443" y="212"/>
                  </a:cubicBezTo>
                  <a:cubicBezTo>
                    <a:pt x="444" y="212"/>
                    <a:pt x="444" y="212"/>
                    <a:pt x="444" y="212"/>
                  </a:cubicBezTo>
                  <a:cubicBezTo>
                    <a:pt x="444" y="212"/>
                    <a:pt x="444" y="212"/>
                    <a:pt x="444" y="212"/>
                  </a:cubicBezTo>
                  <a:cubicBezTo>
                    <a:pt x="446" y="212"/>
                    <a:pt x="446" y="212"/>
                    <a:pt x="446" y="212"/>
                  </a:cubicBezTo>
                  <a:cubicBezTo>
                    <a:pt x="446" y="212"/>
                    <a:pt x="446" y="212"/>
                    <a:pt x="446" y="212"/>
                  </a:cubicBezTo>
                  <a:cubicBezTo>
                    <a:pt x="447" y="211"/>
                    <a:pt x="447" y="211"/>
                    <a:pt x="447" y="211"/>
                  </a:cubicBezTo>
                  <a:cubicBezTo>
                    <a:pt x="447" y="211"/>
                    <a:pt x="447" y="211"/>
                    <a:pt x="447" y="211"/>
                  </a:cubicBezTo>
                  <a:cubicBezTo>
                    <a:pt x="448" y="211"/>
                    <a:pt x="448" y="211"/>
                    <a:pt x="448" y="211"/>
                  </a:cubicBezTo>
                  <a:cubicBezTo>
                    <a:pt x="448" y="213"/>
                    <a:pt x="448" y="213"/>
                    <a:pt x="448" y="213"/>
                  </a:cubicBezTo>
                  <a:cubicBezTo>
                    <a:pt x="449" y="214"/>
                    <a:pt x="449" y="214"/>
                    <a:pt x="449" y="214"/>
                  </a:cubicBezTo>
                  <a:cubicBezTo>
                    <a:pt x="450" y="215"/>
                    <a:pt x="450" y="215"/>
                    <a:pt x="450" y="215"/>
                  </a:cubicBezTo>
                  <a:cubicBezTo>
                    <a:pt x="450" y="216"/>
                    <a:pt x="450" y="216"/>
                    <a:pt x="450" y="216"/>
                  </a:cubicBezTo>
                  <a:cubicBezTo>
                    <a:pt x="451" y="217"/>
                    <a:pt x="451" y="217"/>
                    <a:pt x="451" y="217"/>
                  </a:cubicBezTo>
                  <a:cubicBezTo>
                    <a:pt x="451" y="217"/>
                    <a:pt x="451" y="217"/>
                    <a:pt x="451" y="217"/>
                  </a:cubicBezTo>
                  <a:cubicBezTo>
                    <a:pt x="452" y="217"/>
                    <a:pt x="452" y="217"/>
                    <a:pt x="452" y="217"/>
                  </a:cubicBezTo>
                  <a:cubicBezTo>
                    <a:pt x="452" y="216"/>
                    <a:pt x="452" y="216"/>
                    <a:pt x="452" y="216"/>
                  </a:cubicBezTo>
                  <a:cubicBezTo>
                    <a:pt x="453" y="216"/>
                    <a:pt x="453" y="216"/>
                    <a:pt x="453" y="216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3" y="216"/>
                    <a:pt x="453" y="216"/>
                    <a:pt x="453" y="216"/>
                  </a:cubicBezTo>
                  <a:cubicBezTo>
                    <a:pt x="454" y="215"/>
                    <a:pt x="454" y="215"/>
                    <a:pt x="454" y="215"/>
                  </a:cubicBezTo>
                  <a:cubicBezTo>
                    <a:pt x="455" y="216"/>
                    <a:pt x="455" y="216"/>
                    <a:pt x="455" y="216"/>
                  </a:cubicBezTo>
                  <a:cubicBezTo>
                    <a:pt x="455" y="216"/>
                    <a:pt x="455" y="216"/>
                    <a:pt x="455" y="216"/>
                  </a:cubicBezTo>
                  <a:cubicBezTo>
                    <a:pt x="454" y="216"/>
                    <a:pt x="454" y="216"/>
                    <a:pt x="454" y="216"/>
                  </a:cubicBezTo>
                  <a:cubicBezTo>
                    <a:pt x="454" y="218"/>
                    <a:pt x="454" y="218"/>
                    <a:pt x="454" y="218"/>
                  </a:cubicBezTo>
                  <a:cubicBezTo>
                    <a:pt x="454" y="218"/>
                    <a:pt x="454" y="218"/>
                    <a:pt x="454" y="218"/>
                  </a:cubicBezTo>
                  <a:cubicBezTo>
                    <a:pt x="453" y="218"/>
                    <a:pt x="453" y="218"/>
                    <a:pt x="453" y="218"/>
                  </a:cubicBezTo>
                  <a:cubicBezTo>
                    <a:pt x="453" y="219"/>
                    <a:pt x="453" y="219"/>
                    <a:pt x="453" y="219"/>
                  </a:cubicBezTo>
                  <a:cubicBezTo>
                    <a:pt x="455" y="218"/>
                    <a:pt x="455" y="218"/>
                    <a:pt x="455" y="218"/>
                  </a:cubicBezTo>
                  <a:cubicBezTo>
                    <a:pt x="456" y="218"/>
                    <a:pt x="456" y="218"/>
                    <a:pt x="456" y="218"/>
                  </a:cubicBezTo>
                  <a:cubicBezTo>
                    <a:pt x="457" y="217"/>
                    <a:pt x="457" y="217"/>
                    <a:pt x="457" y="217"/>
                  </a:cubicBezTo>
                  <a:cubicBezTo>
                    <a:pt x="457" y="216"/>
                    <a:pt x="457" y="216"/>
                    <a:pt x="457" y="216"/>
                  </a:cubicBezTo>
                  <a:cubicBezTo>
                    <a:pt x="457" y="215"/>
                    <a:pt x="457" y="215"/>
                    <a:pt x="457" y="215"/>
                  </a:cubicBezTo>
                  <a:cubicBezTo>
                    <a:pt x="457" y="216"/>
                    <a:pt x="457" y="216"/>
                    <a:pt x="457" y="216"/>
                  </a:cubicBezTo>
                  <a:cubicBezTo>
                    <a:pt x="457" y="217"/>
                    <a:pt x="457" y="217"/>
                    <a:pt x="457" y="217"/>
                  </a:cubicBezTo>
                  <a:cubicBezTo>
                    <a:pt x="457" y="218"/>
                    <a:pt x="457" y="218"/>
                    <a:pt x="457" y="218"/>
                  </a:cubicBezTo>
                  <a:cubicBezTo>
                    <a:pt x="458" y="218"/>
                    <a:pt x="458" y="218"/>
                    <a:pt x="458" y="218"/>
                  </a:cubicBezTo>
                  <a:cubicBezTo>
                    <a:pt x="458" y="217"/>
                    <a:pt x="458" y="217"/>
                    <a:pt x="458" y="217"/>
                  </a:cubicBezTo>
                  <a:cubicBezTo>
                    <a:pt x="458" y="215"/>
                    <a:pt x="458" y="215"/>
                    <a:pt x="458" y="215"/>
                  </a:cubicBezTo>
                  <a:cubicBezTo>
                    <a:pt x="458" y="215"/>
                    <a:pt x="458" y="215"/>
                    <a:pt x="458" y="215"/>
                  </a:cubicBezTo>
                  <a:cubicBezTo>
                    <a:pt x="457" y="214"/>
                    <a:pt x="457" y="214"/>
                    <a:pt x="457" y="214"/>
                  </a:cubicBezTo>
                  <a:cubicBezTo>
                    <a:pt x="457" y="213"/>
                    <a:pt x="457" y="213"/>
                    <a:pt x="457" y="213"/>
                  </a:cubicBezTo>
                  <a:cubicBezTo>
                    <a:pt x="458" y="213"/>
                    <a:pt x="458" y="213"/>
                    <a:pt x="458" y="213"/>
                  </a:cubicBezTo>
                  <a:cubicBezTo>
                    <a:pt x="459" y="213"/>
                    <a:pt x="459" y="213"/>
                    <a:pt x="459" y="213"/>
                  </a:cubicBezTo>
                  <a:cubicBezTo>
                    <a:pt x="459" y="213"/>
                    <a:pt x="459" y="213"/>
                    <a:pt x="459" y="213"/>
                  </a:cubicBezTo>
                  <a:cubicBezTo>
                    <a:pt x="459" y="214"/>
                    <a:pt x="459" y="214"/>
                    <a:pt x="459" y="214"/>
                  </a:cubicBezTo>
                  <a:cubicBezTo>
                    <a:pt x="459" y="214"/>
                    <a:pt x="459" y="214"/>
                    <a:pt x="459" y="214"/>
                  </a:cubicBezTo>
                  <a:cubicBezTo>
                    <a:pt x="460" y="213"/>
                    <a:pt x="460" y="213"/>
                    <a:pt x="460" y="213"/>
                  </a:cubicBezTo>
                  <a:cubicBezTo>
                    <a:pt x="461" y="213"/>
                    <a:pt x="461" y="213"/>
                    <a:pt x="461" y="213"/>
                  </a:cubicBezTo>
                  <a:cubicBezTo>
                    <a:pt x="462" y="213"/>
                    <a:pt x="462" y="213"/>
                    <a:pt x="462" y="213"/>
                  </a:cubicBezTo>
                  <a:cubicBezTo>
                    <a:pt x="463" y="213"/>
                    <a:pt x="463" y="213"/>
                    <a:pt x="463" y="213"/>
                  </a:cubicBezTo>
                  <a:cubicBezTo>
                    <a:pt x="464" y="213"/>
                    <a:pt x="464" y="213"/>
                    <a:pt x="464" y="213"/>
                  </a:cubicBezTo>
                  <a:cubicBezTo>
                    <a:pt x="464" y="214"/>
                    <a:pt x="464" y="214"/>
                    <a:pt x="464" y="214"/>
                  </a:cubicBezTo>
                  <a:cubicBezTo>
                    <a:pt x="465" y="215"/>
                    <a:pt x="465" y="215"/>
                    <a:pt x="465" y="215"/>
                  </a:cubicBezTo>
                  <a:cubicBezTo>
                    <a:pt x="465" y="215"/>
                    <a:pt x="465" y="215"/>
                    <a:pt x="465" y="215"/>
                  </a:cubicBezTo>
                  <a:cubicBezTo>
                    <a:pt x="467" y="215"/>
                    <a:pt x="467" y="215"/>
                    <a:pt x="467" y="215"/>
                  </a:cubicBezTo>
                  <a:cubicBezTo>
                    <a:pt x="467" y="216"/>
                    <a:pt x="467" y="216"/>
                    <a:pt x="467" y="216"/>
                  </a:cubicBezTo>
                  <a:cubicBezTo>
                    <a:pt x="469" y="216"/>
                    <a:pt x="469" y="216"/>
                    <a:pt x="469" y="216"/>
                  </a:cubicBezTo>
                  <a:cubicBezTo>
                    <a:pt x="469" y="217"/>
                    <a:pt x="469" y="217"/>
                    <a:pt x="469" y="217"/>
                  </a:cubicBezTo>
                  <a:cubicBezTo>
                    <a:pt x="470" y="217"/>
                    <a:pt x="470" y="217"/>
                    <a:pt x="470" y="217"/>
                  </a:cubicBezTo>
                  <a:cubicBezTo>
                    <a:pt x="470" y="218"/>
                    <a:pt x="470" y="218"/>
                    <a:pt x="470" y="218"/>
                  </a:cubicBezTo>
                  <a:cubicBezTo>
                    <a:pt x="471" y="218"/>
                    <a:pt x="471" y="218"/>
                    <a:pt x="471" y="218"/>
                  </a:cubicBezTo>
                  <a:cubicBezTo>
                    <a:pt x="472" y="219"/>
                    <a:pt x="472" y="219"/>
                    <a:pt x="472" y="219"/>
                  </a:cubicBezTo>
                  <a:cubicBezTo>
                    <a:pt x="471" y="220"/>
                    <a:pt x="471" y="220"/>
                    <a:pt x="471" y="220"/>
                  </a:cubicBezTo>
                  <a:cubicBezTo>
                    <a:pt x="471" y="220"/>
                    <a:pt x="471" y="220"/>
                    <a:pt x="471" y="220"/>
                  </a:cubicBezTo>
                  <a:cubicBezTo>
                    <a:pt x="471" y="221"/>
                    <a:pt x="471" y="221"/>
                    <a:pt x="471" y="221"/>
                  </a:cubicBezTo>
                  <a:cubicBezTo>
                    <a:pt x="471" y="222"/>
                    <a:pt x="471" y="222"/>
                    <a:pt x="471" y="222"/>
                  </a:cubicBezTo>
                  <a:cubicBezTo>
                    <a:pt x="472" y="222"/>
                    <a:pt x="472" y="222"/>
                    <a:pt x="472" y="222"/>
                  </a:cubicBezTo>
                  <a:cubicBezTo>
                    <a:pt x="473" y="223"/>
                    <a:pt x="473" y="223"/>
                    <a:pt x="473" y="223"/>
                  </a:cubicBezTo>
                  <a:cubicBezTo>
                    <a:pt x="473" y="224"/>
                    <a:pt x="473" y="224"/>
                    <a:pt x="473" y="224"/>
                  </a:cubicBezTo>
                  <a:cubicBezTo>
                    <a:pt x="473" y="224"/>
                    <a:pt x="473" y="224"/>
                    <a:pt x="473" y="224"/>
                  </a:cubicBezTo>
                  <a:cubicBezTo>
                    <a:pt x="473" y="225"/>
                    <a:pt x="473" y="225"/>
                    <a:pt x="473" y="225"/>
                  </a:cubicBezTo>
                  <a:cubicBezTo>
                    <a:pt x="474" y="226"/>
                    <a:pt x="474" y="226"/>
                    <a:pt x="474" y="226"/>
                  </a:cubicBezTo>
                  <a:cubicBezTo>
                    <a:pt x="474" y="226"/>
                    <a:pt x="474" y="226"/>
                    <a:pt x="474" y="226"/>
                  </a:cubicBezTo>
                  <a:cubicBezTo>
                    <a:pt x="475" y="225"/>
                    <a:pt x="475" y="225"/>
                    <a:pt x="475" y="225"/>
                  </a:cubicBezTo>
                  <a:cubicBezTo>
                    <a:pt x="475" y="226"/>
                    <a:pt x="475" y="226"/>
                    <a:pt x="475" y="226"/>
                  </a:cubicBezTo>
                  <a:cubicBezTo>
                    <a:pt x="475" y="227"/>
                    <a:pt x="475" y="227"/>
                    <a:pt x="475" y="227"/>
                  </a:cubicBezTo>
                  <a:cubicBezTo>
                    <a:pt x="475" y="228"/>
                    <a:pt x="475" y="228"/>
                    <a:pt x="475" y="228"/>
                  </a:cubicBezTo>
                  <a:cubicBezTo>
                    <a:pt x="476" y="228"/>
                    <a:pt x="476" y="228"/>
                    <a:pt x="476" y="228"/>
                  </a:cubicBezTo>
                  <a:cubicBezTo>
                    <a:pt x="475" y="229"/>
                    <a:pt x="475" y="229"/>
                    <a:pt x="475" y="229"/>
                  </a:cubicBezTo>
                  <a:cubicBezTo>
                    <a:pt x="475" y="229"/>
                    <a:pt x="475" y="229"/>
                    <a:pt x="475" y="229"/>
                  </a:cubicBezTo>
                  <a:cubicBezTo>
                    <a:pt x="475" y="230"/>
                    <a:pt x="475" y="230"/>
                    <a:pt x="475" y="230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1"/>
                    <a:pt x="475" y="231"/>
                    <a:pt x="475" y="231"/>
                  </a:cubicBezTo>
                  <a:cubicBezTo>
                    <a:pt x="475" y="232"/>
                    <a:pt x="475" y="232"/>
                    <a:pt x="475" y="232"/>
                  </a:cubicBezTo>
                  <a:cubicBezTo>
                    <a:pt x="475" y="232"/>
                    <a:pt x="475" y="232"/>
                    <a:pt x="475" y="232"/>
                  </a:cubicBezTo>
                  <a:cubicBezTo>
                    <a:pt x="475" y="233"/>
                    <a:pt x="475" y="233"/>
                    <a:pt x="475" y="233"/>
                  </a:cubicBezTo>
                  <a:cubicBezTo>
                    <a:pt x="476" y="235"/>
                    <a:pt x="476" y="235"/>
                    <a:pt x="476" y="235"/>
                  </a:cubicBezTo>
                  <a:cubicBezTo>
                    <a:pt x="475" y="235"/>
                    <a:pt x="475" y="235"/>
                    <a:pt x="475" y="235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76" y="237"/>
                    <a:pt x="476" y="237"/>
                    <a:pt x="476" y="237"/>
                  </a:cubicBezTo>
                  <a:cubicBezTo>
                    <a:pt x="476" y="238"/>
                    <a:pt x="476" y="238"/>
                    <a:pt x="476" y="238"/>
                  </a:cubicBezTo>
                  <a:cubicBezTo>
                    <a:pt x="477" y="241"/>
                    <a:pt x="477" y="241"/>
                    <a:pt x="477" y="241"/>
                  </a:cubicBezTo>
                  <a:cubicBezTo>
                    <a:pt x="477" y="241"/>
                    <a:pt x="477" y="241"/>
                    <a:pt x="477" y="241"/>
                  </a:cubicBezTo>
                  <a:cubicBezTo>
                    <a:pt x="478" y="240"/>
                    <a:pt x="478" y="240"/>
                    <a:pt x="478" y="240"/>
                  </a:cubicBezTo>
                  <a:cubicBezTo>
                    <a:pt x="478" y="241"/>
                    <a:pt x="478" y="241"/>
                    <a:pt x="478" y="241"/>
                  </a:cubicBezTo>
                  <a:cubicBezTo>
                    <a:pt x="477" y="242"/>
                    <a:pt x="477" y="242"/>
                    <a:pt x="477" y="242"/>
                  </a:cubicBezTo>
                  <a:cubicBezTo>
                    <a:pt x="477" y="242"/>
                    <a:pt x="477" y="242"/>
                    <a:pt x="477" y="242"/>
                  </a:cubicBezTo>
                  <a:cubicBezTo>
                    <a:pt x="478" y="243"/>
                    <a:pt x="478" y="243"/>
                    <a:pt x="478" y="243"/>
                  </a:cubicBezTo>
                  <a:cubicBezTo>
                    <a:pt x="478" y="243"/>
                    <a:pt x="478" y="243"/>
                    <a:pt x="478" y="243"/>
                  </a:cubicBezTo>
                  <a:cubicBezTo>
                    <a:pt x="479" y="244"/>
                    <a:pt x="479" y="244"/>
                    <a:pt x="479" y="244"/>
                  </a:cubicBezTo>
                  <a:cubicBezTo>
                    <a:pt x="479" y="245"/>
                    <a:pt x="479" y="245"/>
                    <a:pt x="479" y="245"/>
                  </a:cubicBezTo>
                  <a:cubicBezTo>
                    <a:pt x="479" y="246"/>
                    <a:pt x="479" y="246"/>
                    <a:pt x="479" y="246"/>
                  </a:cubicBezTo>
                  <a:cubicBezTo>
                    <a:pt x="479" y="246"/>
                    <a:pt x="479" y="246"/>
                    <a:pt x="479" y="246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80" y="248"/>
                    <a:pt x="480" y="248"/>
                    <a:pt x="480" y="248"/>
                  </a:cubicBezTo>
                  <a:cubicBezTo>
                    <a:pt x="480" y="249"/>
                    <a:pt x="480" y="249"/>
                    <a:pt x="480" y="249"/>
                  </a:cubicBezTo>
                  <a:cubicBezTo>
                    <a:pt x="480" y="250"/>
                    <a:pt x="480" y="250"/>
                    <a:pt x="480" y="250"/>
                  </a:cubicBezTo>
                  <a:cubicBezTo>
                    <a:pt x="480" y="251"/>
                    <a:pt x="480" y="251"/>
                    <a:pt x="480" y="251"/>
                  </a:cubicBezTo>
                  <a:cubicBezTo>
                    <a:pt x="480" y="252"/>
                    <a:pt x="480" y="252"/>
                    <a:pt x="480" y="252"/>
                  </a:cubicBezTo>
                  <a:cubicBezTo>
                    <a:pt x="480" y="253"/>
                    <a:pt x="480" y="253"/>
                    <a:pt x="480" y="253"/>
                  </a:cubicBezTo>
                  <a:cubicBezTo>
                    <a:pt x="479" y="254"/>
                    <a:pt x="479" y="254"/>
                    <a:pt x="479" y="254"/>
                  </a:cubicBezTo>
                  <a:cubicBezTo>
                    <a:pt x="479" y="255"/>
                    <a:pt x="479" y="255"/>
                    <a:pt x="479" y="255"/>
                  </a:cubicBezTo>
                  <a:cubicBezTo>
                    <a:pt x="479" y="256"/>
                    <a:pt x="479" y="256"/>
                    <a:pt x="479" y="256"/>
                  </a:cubicBezTo>
                  <a:cubicBezTo>
                    <a:pt x="479" y="258"/>
                    <a:pt x="479" y="258"/>
                    <a:pt x="479" y="258"/>
                  </a:cubicBezTo>
                  <a:cubicBezTo>
                    <a:pt x="479" y="258"/>
                    <a:pt x="479" y="258"/>
                    <a:pt x="479" y="258"/>
                  </a:cubicBezTo>
                  <a:cubicBezTo>
                    <a:pt x="479" y="259"/>
                    <a:pt x="479" y="259"/>
                    <a:pt x="479" y="259"/>
                  </a:cubicBezTo>
                  <a:cubicBezTo>
                    <a:pt x="478" y="260"/>
                    <a:pt x="478" y="260"/>
                    <a:pt x="478" y="260"/>
                  </a:cubicBezTo>
                  <a:cubicBezTo>
                    <a:pt x="478" y="261"/>
                    <a:pt x="478" y="261"/>
                    <a:pt x="478" y="261"/>
                  </a:cubicBezTo>
                  <a:cubicBezTo>
                    <a:pt x="477" y="262"/>
                    <a:pt x="477" y="262"/>
                    <a:pt x="477" y="262"/>
                  </a:cubicBezTo>
                  <a:cubicBezTo>
                    <a:pt x="478" y="262"/>
                    <a:pt x="478" y="262"/>
                    <a:pt x="478" y="262"/>
                  </a:cubicBezTo>
                  <a:cubicBezTo>
                    <a:pt x="478" y="263"/>
                    <a:pt x="478" y="263"/>
                    <a:pt x="478" y="263"/>
                  </a:cubicBezTo>
                  <a:cubicBezTo>
                    <a:pt x="477" y="263"/>
                    <a:pt x="477" y="263"/>
                    <a:pt x="477" y="263"/>
                  </a:cubicBezTo>
                  <a:cubicBezTo>
                    <a:pt x="478" y="265"/>
                    <a:pt x="478" y="265"/>
                    <a:pt x="478" y="265"/>
                  </a:cubicBezTo>
                  <a:cubicBezTo>
                    <a:pt x="477" y="266"/>
                    <a:pt x="477" y="266"/>
                    <a:pt x="477" y="266"/>
                  </a:cubicBezTo>
                  <a:cubicBezTo>
                    <a:pt x="477" y="267"/>
                    <a:pt x="477" y="267"/>
                    <a:pt x="477" y="267"/>
                  </a:cubicBezTo>
                  <a:cubicBezTo>
                    <a:pt x="477" y="267"/>
                    <a:pt x="477" y="267"/>
                    <a:pt x="477" y="267"/>
                  </a:cubicBezTo>
                  <a:cubicBezTo>
                    <a:pt x="477" y="268"/>
                    <a:pt x="477" y="268"/>
                    <a:pt x="477" y="268"/>
                  </a:cubicBezTo>
                  <a:cubicBezTo>
                    <a:pt x="476" y="269"/>
                    <a:pt x="476" y="269"/>
                    <a:pt x="476" y="269"/>
                  </a:cubicBezTo>
                  <a:cubicBezTo>
                    <a:pt x="476" y="270"/>
                    <a:pt x="476" y="270"/>
                    <a:pt x="476" y="270"/>
                  </a:cubicBezTo>
                  <a:cubicBezTo>
                    <a:pt x="475" y="271"/>
                    <a:pt x="475" y="271"/>
                    <a:pt x="475" y="271"/>
                  </a:cubicBezTo>
                  <a:cubicBezTo>
                    <a:pt x="475" y="272"/>
                    <a:pt x="475" y="272"/>
                    <a:pt x="475" y="272"/>
                  </a:cubicBezTo>
                  <a:cubicBezTo>
                    <a:pt x="474" y="273"/>
                    <a:pt x="474" y="273"/>
                    <a:pt x="474" y="273"/>
                  </a:cubicBezTo>
                  <a:cubicBezTo>
                    <a:pt x="473" y="276"/>
                    <a:pt x="473" y="276"/>
                    <a:pt x="473" y="276"/>
                  </a:cubicBezTo>
                  <a:cubicBezTo>
                    <a:pt x="473" y="276"/>
                    <a:pt x="473" y="276"/>
                    <a:pt x="473" y="276"/>
                  </a:cubicBezTo>
                  <a:cubicBezTo>
                    <a:pt x="473" y="277"/>
                    <a:pt x="473" y="277"/>
                    <a:pt x="473" y="277"/>
                  </a:cubicBezTo>
                  <a:cubicBezTo>
                    <a:pt x="473" y="278"/>
                    <a:pt x="473" y="278"/>
                    <a:pt x="473" y="278"/>
                  </a:cubicBezTo>
                  <a:cubicBezTo>
                    <a:pt x="473" y="278"/>
                    <a:pt x="473" y="278"/>
                    <a:pt x="473" y="278"/>
                  </a:cubicBezTo>
                  <a:cubicBezTo>
                    <a:pt x="472" y="279"/>
                    <a:pt x="472" y="279"/>
                    <a:pt x="472" y="279"/>
                  </a:cubicBezTo>
                  <a:cubicBezTo>
                    <a:pt x="472" y="280"/>
                    <a:pt x="472" y="280"/>
                    <a:pt x="472" y="280"/>
                  </a:cubicBezTo>
                  <a:cubicBezTo>
                    <a:pt x="471" y="280"/>
                    <a:pt x="471" y="280"/>
                    <a:pt x="471" y="280"/>
                  </a:cubicBezTo>
                  <a:cubicBezTo>
                    <a:pt x="471" y="281"/>
                    <a:pt x="471" y="281"/>
                    <a:pt x="471" y="281"/>
                  </a:cubicBezTo>
                  <a:cubicBezTo>
                    <a:pt x="470" y="281"/>
                    <a:pt x="470" y="281"/>
                    <a:pt x="470" y="281"/>
                  </a:cubicBezTo>
                  <a:cubicBezTo>
                    <a:pt x="471" y="282"/>
                    <a:pt x="471" y="282"/>
                    <a:pt x="471" y="282"/>
                  </a:cubicBezTo>
                  <a:cubicBezTo>
                    <a:pt x="470" y="283"/>
                    <a:pt x="470" y="283"/>
                    <a:pt x="470" y="283"/>
                  </a:cubicBezTo>
                  <a:cubicBezTo>
                    <a:pt x="470" y="283"/>
                    <a:pt x="470" y="283"/>
                    <a:pt x="470" y="283"/>
                  </a:cubicBezTo>
                  <a:cubicBezTo>
                    <a:pt x="469" y="283"/>
                    <a:pt x="469" y="283"/>
                    <a:pt x="469" y="283"/>
                  </a:cubicBezTo>
                  <a:cubicBezTo>
                    <a:pt x="469" y="284"/>
                    <a:pt x="469" y="284"/>
                    <a:pt x="469" y="284"/>
                  </a:cubicBezTo>
                  <a:cubicBezTo>
                    <a:pt x="469" y="285"/>
                    <a:pt x="469" y="285"/>
                    <a:pt x="469" y="285"/>
                  </a:cubicBezTo>
                  <a:cubicBezTo>
                    <a:pt x="468" y="285"/>
                    <a:pt x="468" y="285"/>
                    <a:pt x="468" y="285"/>
                  </a:cubicBezTo>
                  <a:cubicBezTo>
                    <a:pt x="469" y="286"/>
                    <a:pt x="469" y="286"/>
                    <a:pt x="469" y="286"/>
                  </a:cubicBezTo>
                  <a:cubicBezTo>
                    <a:pt x="467" y="287"/>
                    <a:pt x="467" y="287"/>
                    <a:pt x="467" y="287"/>
                  </a:cubicBezTo>
                  <a:cubicBezTo>
                    <a:pt x="466" y="288"/>
                    <a:pt x="466" y="288"/>
                    <a:pt x="466" y="288"/>
                  </a:cubicBezTo>
                  <a:cubicBezTo>
                    <a:pt x="466" y="288"/>
                    <a:pt x="466" y="288"/>
                    <a:pt x="466" y="288"/>
                  </a:cubicBezTo>
                  <a:cubicBezTo>
                    <a:pt x="466" y="289"/>
                    <a:pt x="466" y="289"/>
                    <a:pt x="466" y="289"/>
                  </a:cubicBezTo>
                  <a:cubicBezTo>
                    <a:pt x="464" y="289"/>
                    <a:pt x="464" y="289"/>
                    <a:pt x="464" y="289"/>
                  </a:cubicBezTo>
                  <a:cubicBezTo>
                    <a:pt x="463" y="290"/>
                    <a:pt x="463" y="290"/>
                    <a:pt x="463" y="290"/>
                  </a:cubicBezTo>
                  <a:cubicBezTo>
                    <a:pt x="463" y="290"/>
                    <a:pt x="463" y="290"/>
                    <a:pt x="463" y="290"/>
                  </a:cubicBezTo>
                  <a:cubicBezTo>
                    <a:pt x="462" y="290"/>
                    <a:pt x="462" y="290"/>
                    <a:pt x="462" y="290"/>
                  </a:cubicBezTo>
                  <a:cubicBezTo>
                    <a:pt x="461" y="289"/>
                    <a:pt x="461" y="289"/>
                    <a:pt x="461" y="289"/>
                  </a:cubicBezTo>
                  <a:cubicBezTo>
                    <a:pt x="460" y="289"/>
                    <a:pt x="460" y="289"/>
                    <a:pt x="460" y="289"/>
                  </a:cubicBezTo>
                  <a:cubicBezTo>
                    <a:pt x="460" y="287"/>
                    <a:pt x="460" y="287"/>
                    <a:pt x="460" y="287"/>
                  </a:cubicBezTo>
                  <a:cubicBezTo>
                    <a:pt x="459" y="287"/>
                    <a:pt x="459" y="287"/>
                    <a:pt x="459" y="287"/>
                  </a:cubicBezTo>
                  <a:cubicBezTo>
                    <a:pt x="458" y="287"/>
                    <a:pt x="458" y="287"/>
                    <a:pt x="458" y="287"/>
                  </a:cubicBezTo>
                  <a:cubicBezTo>
                    <a:pt x="457" y="287"/>
                    <a:pt x="457" y="287"/>
                    <a:pt x="457" y="287"/>
                  </a:cubicBezTo>
                  <a:cubicBezTo>
                    <a:pt x="457" y="287"/>
                    <a:pt x="457" y="287"/>
                    <a:pt x="457" y="287"/>
                  </a:cubicBezTo>
                  <a:cubicBezTo>
                    <a:pt x="457" y="288"/>
                    <a:pt x="457" y="288"/>
                    <a:pt x="457" y="288"/>
                  </a:cubicBezTo>
                  <a:cubicBezTo>
                    <a:pt x="456" y="289"/>
                    <a:pt x="456" y="289"/>
                    <a:pt x="456" y="289"/>
                  </a:cubicBezTo>
                  <a:cubicBezTo>
                    <a:pt x="456" y="290"/>
                    <a:pt x="456" y="290"/>
                    <a:pt x="456" y="290"/>
                  </a:cubicBezTo>
                  <a:cubicBezTo>
                    <a:pt x="455" y="290"/>
                    <a:pt x="455" y="290"/>
                    <a:pt x="455" y="290"/>
                  </a:cubicBezTo>
                  <a:cubicBezTo>
                    <a:pt x="455" y="292"/>
                    <a:pt x="455" y="292"/>
                    <a:pt x="455" y="292"/>
                  </a:cubicBezTo>
                  <a:cubicBezTo>
                    <a:pt x="455" y="291"/>
                    <a:pt x="455" y="291"/>
                    <a:pt x="455" y="291"/>
                  </a:cubicBezTo>
                  <a:cubicBezTo>
                    <a:pt x="453" y="292"/>
                    <a:pt x="453" y="292"/>
                    <a:pt x="453" y="292"/>
                  </a:cubicBezTo>
                  <a:cubicBezTo>
                    <a:pt x="453" y="293"/>
                    <a:pt x="453" y="293"/>
                    <a:pt x="453" y="293"/>
                  </a:cubicBezTo>
                  <a:cubicBezTo>
                    <a:pt x="453" y="293"/>
                    <a:pt x="453" y="293"/>
                    <a:pt x="453" y="293"/>
                  </a:cubicBezTo>
                  <a:close/>
                  <a:moveTo>
                    <a:pt x="147" y="296"/>
                  </a:moveTo>
                  <a:cubicBezTo>
                    <a:pt x="146" y="295"/>
                    <a:pt x="146" y="295"/>
                    <a:pt x="146" y="295"/>
                  </a:cubicBezTo>
                  <a:cubicBezTo>
                    <a:pt x="140" y="296"/>
                    <a:pt x="140" y="296"/>
                    <a:pt x="140" y="296"/>
                  </a:cubicBezTo>
                  <a:cubicBezTo>
                    <a:pt x="147" y="296"/>
                    <a:pt x="147" y="296"/>
                    <a:pt x="147" y="296"/>
                  </a:cubicBezTo>
                  <a:close/>
                  <a:moveTo>
                    <a:pt x="518" y="279"/>
                  </a:moveTo>
                  <a:cubicBezTo>
                    <a:pt x="519" y="279"/>
                    <a:pt x="519" y="279"/>
                    <a:pt x="519" y="279"/>
                  </a:cubicBezTo>
                  <a:cubicBezTo>
                    <a:pt x="519" y="278"/>
                    <a:pt x="519" y="278"/>
                    <a:pt x="519" y="278"/>
                  </a:cubicBezTo>
                  <a:cubicBezTo>
                    <a:pt x="520" y="278"/>
                    <a:pt x="520" y="278"/>
                    <a:pt x="520" y="278"/>
                  </a:cubicBezTo>
                  <a:cubicBezTo>
                    <a:pt x="519" y="278"/>
                    <a:pt x="519" y="278"/>
                    <a:pt x="519" y="278"/>
                  </a:cubicBezTo>
                  <a:cubicBezTo>
                    <a:pt x="518" y="279"/>
                    <a:pt x="518" y="279"/>
                    <a:pt x="518" y="279"/>
                  </a:cubicBezTo>
                  <a:close/>
                  <a:moveTo>
                    <a:pt x="29" y="41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8" y="39"/>
                    <a:pt x="28" y="39"/>
                    <a:pt x="28" y="39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1"/>
                    <a:pt x="29" y="41"/>
                    <a:pt x="29" y="41"/>
                  </a:cubicBezTo>
                  <a:close/>
                  <a:moveTo>
                    <a:pt x="36" y="29"/>
                  </a:move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29"/>
                    <a:pt x="36" y="29"/>
                  </a:cubicBezTo>
                  <a:close/>
                  <a:moveTo>
                    <a:pt x="34" y="45"/>
                  </a:moveTo>
                  <a:cubicBezTo>
                    <a:pt x="34" y="45"/>
                    <a:pt x="34" y="45"/>
                    <a:pt x="34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5"/>
                    <a:pt x="34" y="45"/>
                    <a:pt x="34" y="45"/>
                  </a:cubicBezTo>
                  <a:close/>
                  <a:moveTo>
                    <a:pt x="40" y="44"/>
                  </a:moveTo>
                  <a:cubicBezTo>
                    <a:pt x="40" y="43"/>
                    <a:pt x="40" y="4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40" y="44"/>
                    <a:pt x="40" y="44"/>
                    <a:pt x="40" y="44"/>
                  </a:cubicBezTo>
                  <a:close/>
                  <a:moveTo>
                    <a:pt x="41" y="46"/>
                  </a:moveTo>
                  <a:cubicBezTo>
                    <a:pt x="41" y="46"/>
                    <a:pt x="42" y="46"/>
                    <a:pt x="42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6"/>
                    <a:pt x="41" y="46"/>
                    <a:pt x="41" y="46"/>
                  </a:cubicBezTo>
                  <a:close/>
                  <a:moveTo>
                    <a:pt x="52" y="18"/>
                  </a:moveTo>
                  <a:cubicBezTo>
                    <a:pt x="53" y="17"/>
                    <a:pt x="53" y="17"/>
                    <a:pt x="53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8"/>
                    <a:pt x="52" y="18"/>
                  </a:cubicBezTo>
                  <a:close/>
                  <a:moveTo>
                    <a:pt x="53" y="19"/>
                  </a:moveTo>
                  <a:cubicBezTo>
                    <a:pt x="53" y="19"/>
                    <a:pt x="53" y="19"/>
                    <a:pt x="53" y="19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lose/>
                  <a:moveTo>
                    <a:pt x="54" y="22"/>
                  </a:move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4" y="22"/>
                    <a:pt x="54" y="22"/>
                    <a:pt x="54" y="22"/>
                  </a:cubicBezTo>
                  <a:close/>
                  <a:moveTo>
                    <a:pt x="56" y="22"/>
                  </a:moveTo>
                  <a:cubicBezTo>
                    <a:pt x="55" y="21"/>
                    <a:pt x="55" y="21"/>
                    <a:pt x="55" y="21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lose/>
                  <a:moveTo>
                    <a:pt x="52" y="26"/>
                  </a:moveTo>
                  <a:cubicBezTo>
                    <a:pt x="53" y="25"/>
                    <a:pt x="53" y="25"/>
                    <a:pt x="53" y="25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1" y="24"/>
                    <a:pt x="51" y="24"/>
                    <a:pt x="51" y="24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2" y="26"/>
                    <a:pt x="52" y="26"/>
                  </a:cubicBezTo>
                  <a:close/>
                  <a:moveTo>
                    <a:pt x="55" y="26"/>
                  </a:move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5"/>
                    <a:pt x="53" y="25"/>
                    <a:pt x="53" y="25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26"/>
                    <a:pt x="55" y="26"/>
                    <a:pt x="55" y="26"/>
                  </a:cubicBezTo>
                  <a:close/>
                  <a:moveTo>
                    <a:pt x="57" y="28"/>
                  </a:move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8"/>
                    <a:pt x="57" y="28"/>
                    <a:pt x="57" y="28"/>
                  </a:cubicBezTo>
                  <a:close/>
                  <a:moveTo>
                    <a:pt x="56" y="30"/>
                  </a:moveTo>
                  <a:cubicBezTo>
                    <a:pt x="55" y="29"/>
                    <a:pt x="55" y="29"/>
                    <a:pt x="55" y="29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57" y="30"/>
                    <a:pt x="57" y="30"/>
                    <a:pt x="57" y="30"/>
                  </a:cubicBezTo>
                  <a:cubicBezTo>
                    <a:pt x="56" y="30"/>
                    <a:pt x="56" y="30"/>
                    <a:pt x="56" y="30"/>
                  </a:cubicBezTo>
                  <a:close/>
                  <a:moveTo>
                    <a:pt x="57" y="32"/>
                  </a:moveTo>
                  <a:cubicBezTo>
                    <a:pt x="57" y="31"/>
                    <a:pt x="57" y="31"/>
                    <a:pt x="57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5" y="30"/>
                    <a:pt x="55" y="30"/>
                    <a:pt x="55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7" y="32"/>
                    <a:pt x="57" y="32"/>
                    <a:pt x="57" y="32"/>
                  </a:cubicBezTo>
                  <a:close/>
                  <a:moveTo>
                    <a:pt x="50" y="33"/>
                  </a:moveTo>
                  <a:cubicBezTo>
                    <a:pt x="50" y="33"/>
                    <a:pt x="50" y="33"/>
                    <a:pt x="50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0" y="33"/>
                    <a:pt x="50" y="33"/>
                    <a:pt x="50" y="33"/>
                  </a:cubicBezTo>
                  <a:close/>
                  <a:moveTo>
                    <a:pt x="48" y="38"/>
                  </a:moveTo>
                  <a:cubicBezTo>
                    <a:pt x="48" y="37"/>
                    <a:pt x="48" y="37"/>
                    <a:pt x="48" y="37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lose/>
                  <a:moveTo>
                    <a:pt x="49" y="37"/>
                  </a:moveTo>
                  <a:cubicBezTo>
                    <a:pt x="49" y="37"/>
                    <a:pt x="49" y="37"/>
                    <a:pt x="49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9" y="37"/>
                    <a:pt x="49" y="37"/>
                    <a:pt x="49" y="37"/>
                  </a:cubicBezTo>
                  <a:close/>
                  <a:moveTo>
                    <a:pt x="51" y="37"/>
                  </a:moveTo>
                  <a:cubicBezTo>
                    <a:pt x="51" y="37"/>
                    <a:pt x="52" y="37"/>
                    <a:pt x="52" y="37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51" y="37"/>
                    <a:pt x="51" y="37"/>
                    <a:pt x="51" y="37"/>
                  </a:cubicBezTo>
                  <a:close/>
                  <a:moveTo>
                    <a:pt x="51" y="39"/>
                  </a:moveTo>
                  <a:cubicBezTo>
                    <a:pt x="51" y="38"/>
                    <a:pt x="51" y="38"/>
                    <a:pt x="51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51" y="39"/>
                    <a:pt x="51" y="39"/>
                    <a:pt x="51" y="39"/>
                  </a:cubicBezTo>
                  <a:close/>
                  <a:moveTo>
                    <a:pt x="49" y="41"/>
                  </a:move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49" y="41"/>
                    <a:pt x="49" y="41"/>
                    <a:pt x="49" y="41"/>
                  </a:cubicBezTo>
                  <a:close/>
                  <a:moveTo>
                    <a:pt x="50" y="39"/>
                  </a:moveTo>
                  <a:cubicBezTo>
                    <a:pt x="50" y="40"/>
                    <a:pt x="50" y="40"/>
                    <a:pt x="50" y="40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0" y="39"/>
                    <a:pt x="50" y="39"/>
                    <a:pt x="50" y="39"/>
                  </a:cubicBezTo>
                  <a:close/>
                  <a:moveTo>
                    <a:pt x="57" y="30"/>
                  </a:moveTo>
                  <a:cubicBezTo>
                    <a:pt x="57" y="30"/>
                    <a:pt x="57" y="30"/>
                    <a:pt x="57" y="30"/>
                  </a:cubicBezTo>
                  <a:cubicBezTo>
                    <a:pt x="58" y="30"/>
                    <a:pt x="58" y="30"/>
                    <a:pt x="58" y="30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8" y="28"/>
                    <a:pt x="58" y="28"/>
                    <a:pt x="58" y="28"/>
                  </a:cubicBezTo>
                  <a:cubicBezTo>
                    <a:pt x="59" y="28"/>
                    <a:pt x="59" y="28"/>
                    <a:pt x="59" y="28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7" y="30"/>
                    <a:pt x="57" y="30"/>
                    <a:pt x="57" y="30"/>
                  </a:cubicBezTo>
                  <a:close/>
                  <a:moveTo>
                    <a:pt x="52" y="39"/>
                  </a:moveTo>
                  <a:cubicBezTo>
                    <a:pt x="52" y="40"/>
                    <a:pt x="52" y="40"/>
                    <a:pt x="52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2" y="39"/>
                    <a:pt x="52" y="39"/>
                    <a:pt x="52" y="39"/>
                  </a:cubicBezTo>
                  <a:close/>
                  <a:moveTo>
                    <a:pt x="52" y="38"/>
                  </a:moveTo>
                  <a:cubicBezTo>
                    <a:pt x="53" y="38"/>
                    <a:pt x="53" y="38"/>
                    <a:pt x="53" y="38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2" y="38"/>
                    <a:pt x="52" y="38"/>
                    <a:pt x="52" y="38"/>
                  </a:cubicBezTo>
                  <a:close/>
                  <a:moveTo>
                    <a:pt x="54" y="37"/>
                  </a:move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7"/>
                    <a:pt x="54" y="37"/>
                    <a:pt x="54" y="37"/>
                  </a:cubicBezTo>
                  <a:close/>
                  <a:moveTo>
                    <a:pt x="54" y="34"/>
                  </a:moveTo>
                  <a:cubicBezTo>
                    <a:pt x="53" y="34"/>
                    <a:pt x="53" y="34"/>
                    <a:pt x="53" y="34"/>
                  </a:cubicBezTo>
                  <a:cubicBezTo>
                    <a:pt x="53" y="34"/>
                    <a:pt x="53" y="34"/>
                    <a:pt x="53" y="34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33"/>
                    <a:pt x="55" y="33"/>
                    <a:pt x="55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4" y="34"/>
                    <a:pt x="54" y="34"/>
                    <a:pt x="54" y="34"/>
                  </a:cubicBezTo>
                  <a:cubicBezTo>
                    <a:pt x="54" y="34"/>
                    <a:pt x="54" y="34"/>
                    <a:pt x="54" y="34"/>
                  </a:cubicBezTo>
                  <a:close/>
                  <a:moveTo>
                    <a:pt x="57" y="33"/>
                  </a:moveTo>
                  <a:cubicBezTo>
                    <a:pt x="58" y="34"/>
                    <a:pt x="58" y="34"/>
                    <a:pt x="58" y="34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9" y="34"/>
                    <a:pt x="59" y="34"/>
                    <a:pt x="59" y="34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7" y="33"/>
                    <a:pt x="57" y="33"/>
                    <a:pt x="57" y="33"/>
                  </a:cubicBezTo>
                  <a:close/>
                  <a:moveTo>
                    <a:pt x="59" y="41"/>
                  </a:moveTo>
                  <a:cubicBezTo>
                    <a:pt x="59" y="41"/>
                    <a:pt x="59" y="41"/>
                    <a:pt x="59" y="41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9" y="41"/>
                    <a:pt x="59" y="41"/>
                    <a:pt x="59" y="41"/>
                  </a:cubicBezTo>
                  <a:close/>
                  <a:moveTo>
                    <a:pt x="61" y="40"/>
                  </a:moveTo>
                  <a:cubicBezTo>
                    <a:pt x="61" y="40"/>
                    <a:pt x="61" y="40"/>
                    <a:pt x="61" y="40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1" y="39"/>
                    <a:pt x="61" y="39"/>
                    <a:pt x="61" y="3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36"/>
                    <a:pt x="64" y="36"/>
                    <a:pt x="64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8" y="35"/>
                    <a:pt x="58" y="35"/>
                    <a:pt x="58" y="35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0"/>
                    <a:pt x="61" y="40"/>
                  </a:cubicBezTo>
                  <a:close/>
                  <a:moveTo>
                    <a:pt x="64" y="40"/>
                  </a:moveTo>
                  <a:cubicBezTo>
                    <a:pt x="64" y="41"/>
                    <a:pt x="64" y="41"/>
                    <a:pt x="64" y="41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7" y="42"/>
                    <a:pt x="67" y="42"/>
                    <a:pt x="67" y="4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4" y="40"/>
                    <a:pt x="64" y="40"/>
                    <a:pt x="64" y="40"/>
                  </a:cubicBezTo>
                  <a:close/>
                  <a:moveTo>
                    <a:pt x="64" y="42"/>
                  </a:moveTo>
                  <a:cubicBezTo>
                    <a:pt x="64" y="43"/>
                    <a:pt x="64" y="43"/>
                    <a:pt x="64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5" y="43"/>
                    <a:pt x="65" y="43"/>
                    <a:pt x="65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5" y="42"/>
                    <a:pt x="65" y="42"/>
                    <a:pt x="65" y="42"/>
                  </a:cubicBezTo>
                  <a:cubicBezTo>
                    <a:pt x="64" y="42"/>
                    <a:pt x="64" y="42"/>
                    <a:pt x="64" y="42"/>
                  </a:cubicBezTo>
                  <a:close/>
                  <a:moveTo>
                    <a:pt x="64" y="16"/>
                  </a:moveTo>
                  <a:cubicBezTo>
                    <a:pt x="65" y="16"/>
                    <a:pt x="65" y="16"/>
                    <a:pt x="65" y="16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6" y="15"/>
                    <a:pt x="66" y="15"/>
                    <a:pt x="66" y="15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6"/>
                    <a:pt x="64" y="16"/>
                    <a:pt x="64" y="16"/>
                  </a:cubicBezTo>
                  <a:close/>
                  <a:moveTo>
                    <a:pt x="66" y="28"/>
                  </a:moveTo>
                  <a:cubicBezTo>
                    <a:pt x="66" y="27"/>
                    <a:pt x="66" y="27"/>
                    <a:pt x="66" y="27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5" y="25"/>
                    <a:pt x="65" y="25"/>
                    <a:pt x="65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2" y="26"/>
                    <a:pt x="62" y="26"/>
                    <a:pt x="62" y="26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6" y="28"/>
                    <a:pt x="66" y="28"/>
                    <a:pt x="66" y="28"/>
                  </a:cubicBezTo>
                  <a:close/>
                  <a:moveTo>
                    <a:pt x="68" y="26"/>
                  </a:moveTo>
                  <a:cubicBezTo>
                    <a:pt x="68" y="27"/>
                    <a:pt x="68" y="27"/>
                    <a:pt x="68" y="27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3"/>
                    <a:pt x="63" y="33"/>
                    <a:pt x="63" y="33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68" y="35"/>
                    <a:pt x="68" y="35"/>
                    <a:pt x="68" y="35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70" y="34"/>
                    <a:pt x="70" y="34"/>
                    <a:pt x="70" y="34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7" y="31"/>
                    <a:pt x="67" y="31"/>
                    <a:pt x="67" y="31"/>
                  </a:cubicBezTo>
                  <a:cubicBezTo>
                    <a:pt x="67" y="30"/>
                    <a:pt x="67" y="30"/>
                    <a:pt x="67" y="30"/>
                  </a:cubicBezTo>
                  <a:cubicBezTo>
                    <a:pt x="68" y="30"/>
                    <a:pt x="68" y="30"/>
                    <a:pt x="68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70" y="29"/>
                    <a:pt x="70" y="29"/>
                    <a:pt x="70" y="29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68" y="26"/>
                    <a:pt x="68" y="26"/>
                    <a:pt x="68" y="26"/>
                  </a:cubicBezTo>
                  <a:close/>
                  <a:moveTo>
                    <a:pt x="72" y="28"/>
                  </a:moveTo>
                  <a:cubicBezTo>
                    <a:pt x="71" y="27"/>
                    <a:pt x="71" y="27"/>
                    <a:pt x="71" y="2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3"/>
                    <a:pt x="69" y="23"/>
                    <a:pt x="69" y="23"/>
                  </a:cubicBezTo>
                  <a:cubicBezTo>
                    <a:pt x="69" y="21"/>
                    <a:pt x="69" y="21"/>
                    <a:pt x="69" y="21"/>
                  </a:cubicBezTo>
                  <a:cubicBezTo>
                    <a:pt x="70" y="21"/>
                    <a:pt x="70" y="21"/>
                    <a:pt x="70" y="21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2" y="28"/>
                    <a:pt x="72" y="28"/>
                    <a:pt x="72" y="28"/>
                  </a:cubicBezTo>
                  <a:close/>
                  <a:moveTo>
                    <a:pt x="453" y="50"/>
                  </a:moveTo>
                  <a:cubicBezTo>
                    <a:pt x="453" y="50"/>
                    <a:pt x="453" y="50"/>
                    <a:pt x="453" y="50"/>
                  </a:cubicBezTo>
                  <a:cubicBezTo>
                    <a:pt x="453" y="50"/>
                    <a:pt x="453" y="50"/>
                    <a:pt x="453" y="50"/>
                  </a:cubicBezTo>
                  <a:cubicBezTo>
                    <a:pt x="453" y="50"/>
                    <a:pt x="453" y="50"/>
                    <a:pt x="453" y="50"/>
                  </a:cubicBezTo>
                  <a:cubicBezTo>
                    <a:pt x="452" y="50"/>
                    <a:pt x="452" y="50"/>
                    <a:pt x="452" y="50"/>
                  </a:cubicBezTo>
                  <a:cubicBezTo>
                    <a:pt x="453" y="50"/>
                    <a:pt x="453" y="50"/>
                    <a:pt x="453" y="50"/>
                  </a:cubicBezTo>
                  <a:close/>
                  <a:moveTo>
                    <a:pt x="449" y="50"/>
                  </a:moveTo>
                  <a:cubicBezTo>
                    <a:pt x="450" y="50"/>
                    <a:pt x="450" y="50"/>
                    <a:pt x="450" y="50"/>
                  </a:cubicBezTo>
                  <a:cubicBezTo>
                    <a:pt x="450" y="49"/>
                    <a:pt x="450" y="49"/>
                    <a:pt x="450" y="49"/>
                  </a:cubicBezTo>
                  <a:cubicBezTo>
                    <a:pt x="449" y="49"/>
                    <a:pt x="449" y="49"/>
                    <a:pt x="449" y="49"/>
                  </a:cubicBezTo>
                  <a:cubicBezTo>
                    <a:pt x="449" y="49"/>
                    <a:pt x="449" y="49"/>
                    <a:pt x="449" y="49"/>
                  </a:cubicBezTo>
                  <a:cubicBezTo>
                    <a:pt x="449" y="50"/>
                    <a:pt x="449" y="50"/>
                    <a:pt x="449" y="50"/>
                  </a:cubicBezTo>
                  <a:close/>
                  <a:moveTo>
                    <a:pt x="446" y="51"/>
                  </a:moveTo>
                  <a:cubicBezTo>
                    <a:pt x="446" y="51"/>
                    <a:pt x="446" y="51"/>
                    <a:pt x="446" y="51"/>
                  </a:cubicBezTo>
                  <a:cubicBezTo>
                    <a:pt x="446" y="51"/>
                    <a:pt x="446" y="51"/>
                    <a:pt x="446" y="51"/>
                  </a:cubicBezTo>
                  <a:cubicBezTo>
                    <a:pt x="446" y="50"/>
                    <a:pt x="446" y="50"/>
                    <a:pt x="446" y="50"/>
                  </a:cubicBezTo>
                  <a:cubicBezTo>
                    <a:pt x="446" y="50"/>
                    <a:pt x="446" y="50"/>
                    <a:pt x="446" y="50"/>
                  </a:cubicBezTo>
                  <a:cubicBezTo>
                    <a:pt x="445" y="50"/>
                    <a:pt x="445" y="50"/>
                    <a:pt x="445" y="50"/>
                  </a:cubicBezTo>
                  <a:cubicBezTo>
                    <a:pt x="446" y="51"/>
                    <a:pt x="446" y="51"/>
                    <a:pt x="446" y="51"/>
                  </a:cubicBezTo>
                  <a:close/>
                  <a:moveTo>
                    <a:pt x="523" y="136"/>
                  </a:moveTo>
                  <a:cubicBezTo>
                    <a:pt x="522" y="136"/>
                    <a:pt x="522" y="136"/>
                    <a:pt x="522" y="136"/>
                  </a:cubicBezTo>
                  <a:cubicBezTo>
                    <a:pt x="523" y="137"/>
                    <a:pt x="523" y="137"/>
                    <a:pt x="523" y="137"/>
                  </a:cubicBezTo>
                  <a:cubicBezTo>
                    <a:pt x="523" y="137"/>
                    <a:pt x="523" y="137"/>
                    <a:pt x="523" y="137"/>
                  </a:cubicBezTo>
                  <a:cubicBezTo>
                    <a:pt x="523" y="136"/>
                    <a:pt x="523" y="136"/>
                    <a:pt x="523" y="136"/>
                  </a:cubicBezTo>
                  <a:cubicBezTo>
                    <a:pt x="523" y="136"/>
                    <a:pt x="523" y="136"/>
                    <a:pt x="523" y="136"/>
                  </a:cubicBezTo>
                  <a:cubicBezTo>
                    <a:pt x="523" y="136"/>
                    <a:pt x="523" y="136"/>
                    <a:pt x="523" y="136"/>
                  </a:cubicBezTo>
                  <a:close/>
                  <a:moveTo>
                    <a:pt x="522" y="134"/>
                  </a:moveTo>
                  <a:cubicBezTo>
                    <a:pt x="522" y="135"/>
                    <a:pt x="522" y="135"/>
                    <a:pt x="522" y="135"/>
                  </a:cubicBezTo>
                  <a:cubicBezTo>
                    <a:pt x="523" y="135"/>
                    <a:pt x="523" y="135"/>
                    <a:pt x="523" y="135"/>
                  </a:cubicBezTo>
                  <a:cubicBezTo>
                    <a:pt x="523" y="135"/>
                    <a:pt x="523" y="135"/>
                    <a:pt x="523" y="135"/>
                  </a:cubicBezTo>
                  <a:cubicBezTo>
                    <a:pt x="522" y="134"/>
                    <a:pt x="522" y="134"/>
                    <a:pt x="522" y="134"/>
                  </a:cubicBezTo>
                  <a:cubicBezTo>
                    <a:pt x="522" y="134"/>
                    <a:pt x="522" y="134"/>
                    <a:pt x="522" y="134"/>
                  </a:cubicBezTo>
                  <a:cubicBezTo>
                    <a:pt x="522" y="134"/>
                    <a:pt x="522" y="134"/>
                    <a:pt x="522" y="134"/>
                  </a:cubicBezTo>
                  <a:close/>
                  <a:moveTo>
                    <a:pt x="83" y="86"/>
                  </a:moveTo>
                  <a:cubicBezTo>
                    <a:pt x="83" y="86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4"/>
                    <a:pt x="85" y="84"/>
                    <a:pt x="85" y="84"/>
                  </a:cubicBezTo>
                  <a:cubicBezTo>
                    <a:pt x="84" y="84"/>
                    <a:pt x="84" y="84"/>
                    <a:pt x="84" y="84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2" y="85"/>
                    <a:pt x="82" y="85"/>
                    <a:pt x="82" y="85"/>
                  </a:cubicBezTo>
                  <a:cubicBezTo>
                    <a:pt x="83" y="86"/>
                    <a:pt x="83" y="86"/>
                    <a:pt x="83" y="86"/>
                  </a:cubicBezTo>
                  <a:close/>
                  <a:moveTo>
                    <a:pt x="77" y="111"/>
                  </a:moveTo>
                  <a:cubicBezTo>
                    <a:pt x="79" y="112"/>
                    <a:pt x="79" y="112"/>
                    <a:pt x="79" y="112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3" y="111"/>
                    <a:pt x="83" y="111"/>
                    <a:pt x="83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7" y="106"/>
                    <a:pt x="87" y="106"/>
                    <a:pt x="87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6" y="105"/>
                    <a:pt x="86" y="105"/>
                    <a:pt x="86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2"/>
                    <a:pt x="87" y="102"/>
                    <a:pt x="87" y="102"/>
                  </a:cubicBezTo>
                  <a:cubicBezTo>
                    <a:pt x="87" y="103"/>
                    <a:pt x="87" y="103"/>
                    <a:pt x="87" y="103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9" y="104"/>
                    <a:pt x="89" y="104"/>
                    <a:pt x="89" y="104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89" y="103"/>
                    <a:pt x="89" y="103"/>
                    <a:pt x="89" y="103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89" y="102"/>
                    <a:pt x="89" y="102"/>
                    <a:pt x="89" y="102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9" y="100"/>
                    <a:pt x="89" y="100"/>
                    <a:pt x="89" y="100"/>
                  </a:cubicBezTo>
                  <a:cubicBezTo>
                    <a:pt x="89" y="100"/>
                    <a:pt x="89" y="100"/>
                    <a:pt x="89" y="100"/>
                  </a:cubicBezTo>
                  <a:cubicBezTo>
                    <a:pt x="88" y="99"/>
                    <a:pt x="88" y="99"/>
                    <a:pt x="88" y="99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9" y="99"/>
                    <a:pt x="89" y="99"/>
                    <a:pt x="89" y="99"/>
                  </a:cubicBezTo>
                  <a:cubicBezTo>
                    <a:pt x="90" y="99"/>
                    <a:pt x="90" y="99"/>
                    <a:pt x="90" y="99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9" y="97"/>
                    <a:pt x="89" y="97"/>
                    <a:pt x="89" y="97"/>
                  </a:cubicBezTo>
                  <a:cubicBezTo>
                    <a:pt x="90" y="97"/>
                    <a:pt x="90" y="97"/>
                    <a:pt x="90" y="97"/>
                  </a:cubicBezTo>
                  <a:cubicBezTo>
                    <a:pt x="91" y="97"/>
                    <a:pt x="91" y="97"/>
                    <a:pt x="91" y="97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2" y="96"/>
                    <a:pt x="92" y="96"/>
                    <a:pt x="92" y="96"/>
                  </a:cubicBezTo>
                  <a:cubicBezTo>
                    <a:pt x="93" y="97"/>
                    <a:pt x="93" y="97"/>
                    <a:pt x="93" y="97"/>
                  </a:cubicBezTo>
                  <a:cubicBezTo>
                    <a:pt x="93" y="96"/>
                    <a:pt x="93" y="96"/>
                    <a:pt x="93" y="96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3" y="95"/>
                    <a:pt x="93" y="95"/>
                    <a:pt x="93" y="95"/>
                  </a:cubicBezTo>
                  <a:cubicBezTo>
                    <a:pt x="94" y="94"/>
                    <a:pt x="94" y="94"/>
                    <a:pt x="94" y="94"/>
                  </a:cubicBezTo>
                  <a:cubicBezTo>
                    <a:pt x="95" y="94"/>
                    <a:pt x="95" y="94"/>
                    <a:pt x="95" y="94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3"/>
                    <a:pt x="94" y="93"/>
                    <a:pt x="94" y="93"/>
                  </a:cubicBezTo>
                  <a:cubicBezTo>
                    <a:pt x="95" y="92"/>
                    <a:pt x="95" y="92"/>
                    <a:pt x="95" y="92"/>
                  </a:cubicBezTo>
                  <a:cubicBezTo>
                    <a:pt x="96" y="91"/>
                    <a:pt x="96" y="91"/>
                    <a:pt x="96" y="91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9" y="87"/>
                    <a:pt x="99" y="87"/>
                    <a:pt x="99" y="87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00" y="85"/>
                    <a:pt x="100" y="85"/>
                    <a:pt x="100" y="85"/>
                  </a:cubicBezTo>
                  <a:cubicBezTo>
                    <a:pt x="102" y="84"/>
                    <a:pt x="102" y="84"/>
                    <a:pt x="102" y="84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105" y="81"/>
                    <a:pt x="105" y="81"/>
                    <a:pt x="105" y="81"/>
                  </a:cubicBezTo>
                  <a:cubicBezTo>
                    <a:pt x="106" y="81"/>
                    <a:pt x="106" y="81"/>
                    <a:pt x="106" y="81"/>
                  </a:cubicBezTo>
                  <a:cubicBezTo>
                    <a:pt x="107" y="80"/>
                    <a:pt x="107" y="80"/>
                    <a:pt x="107" y="80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10" y="78"/>
                    <a:pt x="110" y="78"/>
                    <a:pt x="110" y="78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1" y="71"/>
                    <a:pt x="111" y="71"/>
                    <a:pt x="111" y="71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9" y="69"/>
                    <a:pt x="109" y="69"/>
                    <a:pt x="109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7" y="70"/>
                    <a:pt x="107" y="70"/>
                    <a:pt x="107" y="70"/>
                  </a:cubicBezTo>
                  <a:cubicBezTo>
                    <a:pt x="106" y="69"/>
                    <a:pt x="106" y="69"/>
                    <a:pt x="106" y="69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2"/>
                    <a:pt x="102" y="72"/>
                    <a:pt x="102" y="72"/>
                  </a:cubicBezTo>
                  <a:cubicBezTo>
                    <a:pt x="102" y="73"/>
                    <a:pt x="102" y="73"/>
                    <a:pt x="102" y="7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102" y="74"/>
                    <a:pt x="102" y="74"/>
                    <a:pt x="102" y="74"/>
                  </a:cubicBezTo>
                  <a:cubicBezTo>
                    <a:pt x="102" y="75"/>
                    <a:pt x="102" y="75"/>
                    <a:pt x="102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5"/>
                    <a:pt x="101" y="75"/>
                    <a:pt x="101" y="75"/>
                  </a:cubicBezTo>
                  <a:cubicBezTo>
                    <a:pt x="101" y="76"/>
                    <a:pt x="101" y="76"/>
                    <a:pt x="101" y="76"/>
                  </a:cubicBezTo>
                  <a:cubicBezTo>
                    <a:pt x="100" y="76"/>
                    <a:pt x="100" y="76"/>
                    <a:pt x="100" y="76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98" y="77"/>
                    <a:pt x="98" y="77"/>
                    <a:pt x="98" y="77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8" y="78"/>
                    <a:pt x="98" y="78"/>
                    <a:pt x="98" y="78"/>
                  </a:cubicBezTo>
                  <a:cubicBezTo>
                    <a:pt x="97" y="78"/>
                    <a:pt x="97" y="78"/>
                    <a:pt x="97" y="78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95" y="80"/>
                    <a:pt x="95" y="80"/>
                    <a:pt x="95" y="80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93" y="79"/>
                    <a:pt x="93" y="79"/>
                    <a:pt x="93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0"/>
                    <a:pt x="89" y="80"/>
                    <a:pt x="89" y="80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8" y="82"/>
                    <a:pt x="88" y="82"/>
                    <a:pt x="88" y="82"/>
                  </a:cubicBezTo>
                  <a:cubicBezTo>
                    <a:pt x="87" y="82"/>
                    <a:pt x="87" y="82"/>
                    <a:pt x="87" y="82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6" y="83"/>
                    <a:pt x="86" y="83"/>
                    <a:pt x="86" y="83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7" y="84"/>
                    <a:pt x="87" y="84"/>
                    <a:pt x="87" y="84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5"/>
                    <a:pt x="85" y="85"/>
                    <a:pt x="85" y="85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84" y="86"/>
                    <a:pt x="84" y="86"/>
                    <a:pt x="84" y="86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3" y="87"/>
                    <a:pt x="83" y="87"/>
                    <a:pt x="83" y="87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2" y="88"/>
                    <a:pt x="82" y="88"/>
                    <a:pt x="82" y="88"/>
                  </a:cubicBezTo>
                  <a:cubicBezTo>
                    <a:pt x="81" y="89"/>
                    <a:pt x="81" y="89"/>
                    <a:pt x="81" y="89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1" y="90"/>
                    <a:pt x="81" y="90"/>
                    <a:pt x="81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2" y="90"/>
                    <a:pt x="82" y="90"/>
                    <a:pt x="82" y="90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83" y="91"/>
                    <a:pt x="83" y="91"/>
                    <a:pt x="83" y="91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1" y="92"/>
                    <a:pt x="81" y="92"/>
                    <a:pt x="81" y="92"/>
                  </a:cubicBezTo>
                  <a:cubicBezTo>
                    <a:pt x="80" y="92"/>
                    <a:pt x="80" y="92"/>
                    <a:pt x="80" y="92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3"/>
                    <a:pt x="79" y="93"/>
                    <a:pt x="79" y="93"/>
                  </a:cubicBezTo>
                  <a:cubicBezTo>
                    <a:pt x="79" y="94"/>
                    <a:pt x="79" y="94"/>
                    <a:pt x="79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7" y="93"/>
                    <a:pt x="77" y="93"/>
                    <a:pt x="77" y="93"/>
                  </a:cubicBezTo>
                  <a:cubicBezTo>
                    <a:pt x="76" y="94"/>
                    <a:pt x="76" y="94"/>
                    <a:pt x="76" y="94"/>
                  </a:cubicBezTo>
                  <a:cubicBezTo>
                    <a:pt x="76" y="95"/>
                    <a:pt x="76" y="95"/>
                    <a:pt x="76" y="95"/>
                  </a:cubicBezTo>
                  <a:cubicBezTo>
                    <a:pt x="77" y="96"/>
                    <a:pt x="77" y="96"/>
                    <a:pt x="77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6"/>
                    <a:pt x="78" y="96"/>
                    <a:pt x="78" y="96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79" y="97"/>
                    <a:pt x="79" y="97"/>
                    <a:pt x="79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7"/>
                    <a:pt x="81" y="97"/>
                    <a:pt x="81" y="97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8" y="101"/>
                    <a:pt x="78" y="101"/>
                    <a:pt x="78" y="101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78" y="102"/>
                    <a:pt x="78" y="102"/>
                    <a:pt x="78" y="102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80" y="103"/>
                    <a:pt x="80" y="103"/>
                    <a:pt x="80" y="103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2" y="104"/>
                    <a:pt x="82" y="104"/>
                    <a:pt x="82" y="104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1" y="104"/>
                    <a:pt x="81" y="104"/>
                    <a:pt x="81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4"/>
                    <a:pt x="77" y="104"/>
                    <a:pt x="77" y="104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5"/>
                    <a:pt x="77" y="105"/>
                    <a:pt x="77" y="105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6" y="107"/>
                    <a:pt x="76" y="107"/>
                    <a:pt x="76" y="107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6" y="109"/>
                    <a:pt x="76" y="109"/>
                    <a:pt x="76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1" y="107"/>
                    <a:pt x="81" y="107"/>
                    <a:pt x="81" y="107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1" y="108"/>
                    <a:pt x="81" y="108"/>
                    <a:pt x="81" y="10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80" y="108"/>
                    <a:pt x="80" y="108"/>
                    <a:pt x="80" y="108"/>
                  </a:cubicBezTo>
                  <a:cubicBezTo>
                    <a:pt x="79" y="108"/>
                    <a:pt x="79" y="108"/>
                    <a:pt x="79" y="108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77" y="110"/>
                    <a:pt x="77" y="110"/>
                    <a:pt x="77" y="110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7" y="111"/>
                    <a:pt x="77" y="112"/>
                    <a:pt x="77" y="111"/>
                  </a:cubicBezTo>
                  <a:close/>
                  <a:moveTo>
                    <a:pt x="81" y="133"/>
                  </a:moveTo>
                  <a:cubicBezTo>
                    <a:pt x="82" y="133"/>
                    <a:pt x="82" y="133"/>
                    <a:pt x="82" y="133"/>
                  </a:cubicBezTo>
                  <a:cubicBezTo>
                    <a:pt x="82" y="133"/>
                    <a:pt x="82" y="133"/>
                    <a:pt x="82" y="133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2" y="132"/>
                    <a:pt x="82" y="132"/>
                    <a:pt x="82" y="132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80" y="130"/>
                    <a:pt x="80" y="130"/>
                    <a:pt x="80" y="130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8" y="131"/>
                    <a:pt x="78" y="131"/>
                    <a:pt x="78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79" y="131"/>
                    <a:pt x="79" y="131"/>
                    <a:pt x="79" y="131"/>
                  </a:cubicBezTo>
                  <a:cubicBezTo>
                    <a:pt x="80" y="131"/>
                    <a:pt x="80" y="131"/>
                    <a:pt x="80" y="131"/>
                  </a:cubicBezTo>
                  <a:cubicBezTo>
                    <a:pt x="80" y="132"/>
                    <a:pt x="80" y="132"/>
                    <a:pt x="80" y="132"/>
                  </a:cubicBezTo>
                  <a:cubicBezTo>
                    <a:pt x="81" y="132"/>
                    <a:pt x="81" y="132"/>
                    <a:pt x="81" y="132"/>
                  </a:cubicBezTo>
                  <a:cubicBezTo>
                    <a:pt x="81" y="133"/>
                    <a:pt x="81" y="133"/>
                    <a:pt x="81" y="133"/>
                  </a:cubicBezTo>
                  <a:close/>
                  <a:moveTo>
                    <a:pt x="97" y="133"/>
                  </a:moveTo>
                  <a:cubicBezTo>
                    <a:pt x="96" y="132"/>
                    <a:pt x="96" y="132"/>
                    <a:pt x="96" y="132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95" y="133"/>
                    <a:pt x="95" y="133"/>
                    <a:pt x="95" y="133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2" y="130"/>
                    <a:pt x="92" y="130"/>
                    <a:pt x="92" y="130"/>
                  </a:cubicBezTo>
                  <a:cubicBezTo>
                    <a:pt x="92" y="130"/>
                    <a:pt x="92" y="130"/>
                    <a:pt x="92" y="130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123"/>
                    <a:pt x="87" y="123"/>
                    <a:pt x="87" y="123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5" y="118"/>
                    <a:pt x="85" y="118"/>
                    <a:pt x="85" y="118"/>
                  </a:cubicBezTo>
                  <a:cubicBezTo>
                    <a:pt x="85" y="117"/>
                    <a:pt x="85" y="117"/>
                    <a:pt x="85" y="117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86" y="116"/>
                    <a:pt x="86" y="116"/>
                    <a:pt x="86" y="116"/>
                  </a:cubicBezTo>
                  <a:cubicBezTo>
                    <a:pt x="85" y="116"/>
                    <a:pt x="85" y="116"/>
                    <a:pt x="85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5" y="116"/>
                    <a:pt x="85" y="116"/>
                    <a:pt x="85" y="116"/>
                  </a:cubicBezTo>
                  <a:cubicBezTo>
                    <a:pt x="86" y="115"/>
                    <a:pt x="86" y="115"/>
                    <a:pt x="86" y="115"/>
                  </a:cubicBezTo>
                  <a:cubicBezTo>
                    <a:pt x="86" y="114"/>
                    <a:pt x="86" y="114"/>
                    <a:pt x="86" y="114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6" y="112"/>
                    <a:pt x="86" y="112"/>
                    <a:pt x="86" y="112"/>
                  </a:cubicBezTo>
                  <a:cubicBezTo>
                    <a:pt x="84" y="112"/>
                    <a:pt x="84" y="112"/>
                    <a:pt x="84" y="112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79" y="112"/>
                    <a:pt x="79" y="112"/>
                    <a:pt x="79" y="112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6" y="114"/>
                    <a:pt x="76" y="114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7" y="116"/>
                    <a:pt x="77" y="116"/>
                    <a:pt x="77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6" y="116"/>
                    <a:pt x="76" y="116"/>
                    <a:pt x="76" y="116"/>
                  </a:cubicBezTo>
                  <a:cubicBezTo>
                    <a:pt x="75" y="116"/>
                    <a:pt x="75" y="116"/>
                    <a:pt x="75" y="116"/>
                  </a:cubicBezTo>
                  <a:cubicBezTo>
                    <a:pt x="74" y="117"/>
                    <a:pt x="74" y="117"/>
                    <a:pt x="74" y="117"/>
                  </a:cubicBezTo>
                  <a:cubicBezTo>
                    <a:pt x="74" y="118"/>
                    <a:pt x="74" y="118"/>
                    <a:pt x="74" y="118"/>
                  </a:cubicBezTo>
                  <a:cubicBezTo>
                    <a:pt x="74" y="119"/>
                    <a:pt x="74" y="119"/>
                    <a:pt x="74" y="119"/>
                  </a:cubicBezTo>
                  <a:cubicBezTo>
                    <a:pt x="75" y="119"/>
                    <a:pt x="75" y="119"/>
                    <a:pt x="75" y="119"/>
                  </a:cubicBezTo>
                  <a:cubicBezTo>
                    <a:pt x="76" y="118"/>
                    <a:pt x="76" y="118"/>
                    <a:pt x="76" y="118"/>
                  </a:cubicBezTo>
                  <a:cubicBezTo>
                    <a:pt x="76" y="118"/>
                    <a:pt x="76" y="118"/>
                    <a:pt x="76" y="118"/>
                  </a:cubicBezTo>
                  <a:cubicBezTo>
                    <a:pt x="76" y="119"/>
                    <a:pt x="76" y="119"/>
                    <a:pt x="76" y="119"/>
                  </a:cubicBezTo>
                  <a:cubicBezTo>
                    <a:pt x="75" y="120"/>
                    <a:pt x="75" y="120"/>
                    <a:pt x="75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6" y="119"/>
                    <a:pt x="76" y="119"/>
                    <a:pt x="76" y="119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7" y="120"/>
                    <a:pt x="77" y="120"/>
                    <a:pt x="77" y="120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6" y="122"/>
                    <a:pt x="76" y="122"/>
                    <a:pt x="76" y="122"/>
                  </a:cubicBezTo>
                  <a:cubicBezTo>
                    <a:pt x="77" y="123"/>
                    <a:pt x="77" y="123"/>
                    <a:pt x="77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4" y="123"/>
                    <a:pt x="74" y="123"/>
                    <a:pt x="74" y="123"/>
                  </a:cubicBezTo>
                  <a:cubicBezTo>
                    <a:pt x="73" y="124"/>
                    <a:pt x="73" y="124"/>
                    <a:pt x="73" y="124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73" y="126"/>
                    <a:pt x="73" y="126"/>
                    <a:pt x="73" y="126"/>
                  </a:cubicBezTo>
                  <a:cubicBezTo>
                    <a:pt x="73" y="127"/>
                    <a:pt x="73" y="127"/>
                    <a:pt x="73" y="127"/>
                  </a:cubicBezTo>
                  <a:cubicBezTo>
                    <a:pt x="73" y="128"/>
                    <a:pt x="73" y="128"/>
                    <a:pt x="73" y="128"/>
                  </a:cubicBezTo>
                  <a:cubicBezTo>
                    <a:pt x="75" y="128"/>
                    <a:pt x="75" y="128"/>
                    <a:pt x="75" y="128"/>
                  </a:cubicBezTo>
                  <a:cubicBezTo>
                    <a:pt x="75" y="129"/>
                    <a:pt x="75" y="129"/>
                    <a:pt x="75" y="129"/>
                  </a:cubicBezTo>
                  <a:cubicBezTo>
                    <a:pt x="76" y="130"/>
                    <a:pt x="76" y="130"/>
                    <a:pt x="76" y="130"/>
                  </a:cubicBezTo>
                  <a:cubicBezTo>
                    <a:pt x="77" y="130"/>
                    <a:pt x="77" y="130"/>
                    <a:pt x="77" y="130"/>
                  </a:cubicBezTo>
                  <a:cubicBezTo>
                    <a:pt x="77" y="130"/>
                    <a:pt x="77" y="130"/>
                    <a:pt x="77" y="130"/>
                  </a:cubicBezTo>
                  <a:cubicBezTo>
                    <a:pt x="78" y="130"/>
                    <a:pt x="78" y="130"/>
                    <a:pt x="78" y="130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8" y="128"/>
                    <a:pt x="78" y="128"/>
                    <a:pt x="78" y="128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9"/>
                    <a:pt x="80" y="129"/>
                    <a:pt x="80" y="129"/>
                  </a:cubicBezTo>
                  <a:cubicBezTo>
                    <a:pt x="80" y="128"/>
                    <a:pt x="80" y="128"/>
                    <a:pt x="80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8"/>
                    <a:pt x="81" y="128"/>
                    <a:pt x="81" y="128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2" y="130"/>
                    <a:pt x="82" y="130"/>
                    <a:pt x="82" y="130"/>
                  </a:cubicBezTo>
                  <a:cubicBezTo>
                    <a:pt x="83" y="131"/>
                    <a:pt x="83" y="131"/>
                    <a:pt x="83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0"/>
                    <a:pt x="84" y="130"/>
                    <a:pt x="84" y="130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3" y="132"/>
                    <a:pt x="83" y="132"/>
                    <a:pt x="83" y="132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84" y="133"/>
                    <a:pt x="84" y="133"/>
                    <a:pt x="84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83" y="134"/>
                    <a:pt x="83" y="134"/>
                    <a:pt x="83" y="134"/>
                  </a:cubicBezTo>
                  <a:cubicBezTo>
                    <a:pt x="84" y="134"/>
                    <a:pt x="84" y="134"/>
                    <a:pt x="84" y="134"/>
                  </a:cubicBezTo>
                  <a:cubicBezTo>
                    <a:pt x="85" y="135"/>
                    <a:pt x="85" y="135"/>
                    <a:pt x="85" y="135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4"/>
                    <a:pt x="87" y="134"/>
                    <a:pt x="87" y="134"/>
                  </a:cubicBezTo>
                  <a:cubicBezTo>
                    <a:pt x="88" y="134"/>
                    <a:pt x="88" y="134"/>
                    <a:pt x="88" y="134"/>
                  </a:cubicBezTo>
                  <a:cubicBezTo>
                    <a:pt x="88" y="135"/>
                    <a:pt x="88" y="135"/>
                    <a:pt x="88" y="135"/>
                  </a:cubicBezTo>
                  <a:cubicBezTo>
                    <a:pt x="88" y="136"/>
                    <a:pt x="88" y="136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90" y="134"/>
                    <a:pt x="90" y="134"/>
                    <a:pt x="90" y="134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6"/>
                    <a:pt x="94" y="136"/>
                    <a:pt x="94" y="136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6" y="136"/>
                    <a:pt x="96" y="136"/>
                    <a:pt x="96" y="136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7" y="133"/>
                    <a:pt x="97" y="133"/>
                    <a:pt x="97" y="133"/>
                  </a:cubicBezTo>
                  <a:close/>
                  <a:moveTo>
                    <a:pt x="31" y="183"/>
                  </a:moveTo>
                  <a:cubicBezTo>
                    <a:pt x="30" y="183"/>
                    <a:pt x="30" y="183"/>
                    <a:pt x="30" y="183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1" y="183"/>
                    <a:pt x="31" y="183"/>
                    <a:pt x="31" y="183"/>
                  </a:cubicBezTo>
                  <a:close/>
                  <a:moveTo>
                    <a:pt x="54" y="170"/>
                  </a:moveTo>
                  <a:cubicBezTo>
                    <a:pt x="54" y="170"/>
                    <a:pt x="54" y="170"/>
                    <a:pt x="54" y="170"/>
                  </a:cubicBezTo>
                  <a:cubicBezTo>
                    <a:pt x="54" y="170"/>
                    <a:pt x="54" y="170"/>
                    <a:pt x="54" y="170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53" y="170"/>
                    <a:pt x="53" y="170"/>
                    <a:pt x="53" y="170"/>
                  </a:cubicBezTo>
                  <a:cubicBezTo>
                    <a:pt x="54" y="170"/>
                    <a:pt x="54" y="170"/>
                    <a:pt x="54" y="170"/>
                  </a:cubicBezTo>
                  <a:close/>
                  <a:moveTo>
                    <a:pt x="71" y="153"/>
                  </a:moveTo>
                  <a:cubicBezTo>
                    <a:pt x="72" y="153"/>
                    <a:pt x="72" y="153"/>
                    <a:pt x="72" y="153"/>
                  </a:cubicBezTo>
                  <a:cubicBezTo>
                    <a:pt x="74" y="152"/>
                    <a:pt x="74" y="152"/>
                    <a:pt x="74" y="152"/>
                  </a:cubicBezTo>
                  <a:cubicBezTo>
                    <a:pt x="74" y="151"/>
                    <a:pt x="74" y="151"/>
                    <a:pt x="74" y="151"/>
                  </a:cubicBezTo>
                  <a:cubicBezTo>
                    <a:pt x="74" y="149"/>
                    <a:pt x="74" y="149"/>
                    <a:pt x="74" y="149"/>
                  </a:cubicBezTo>
                  <a:cubicBezTo>
                    <a:pt x="75" y="149"/>
                    <a:pt x="75" y="149"/>
                    <a:pt x="75" y="149"/>
                  </a:cubicBezTo>
                  <a:cubicBezTo>
                    <a:pt x="75" y="150"/>
                    <a:pt x="75" y="150"/>
                    <a:pt x="75" y="150"/>
                  </a:cubicBezTo>
                  <a:cubicBezTo>
                    <a:pt x="75" y="151"/>
                    <a:pt x="75" y="151"/>
                    <a:pt x="75" y="151"/>
                  </a:cubicBezTo>
                  <a:cubicBezTo>
                    <a:pt x="76" y="150"/>
                    <a:pt x="76" y="150"/>
                    <a:pt x="76" y="150"/>
                  </a:cubicBezTo>
                  <a:cubicBezTo>
                    <a:pt x="76" y="149"/>
                    <a:pt x="76" y="149"/>
                    <a:pt x="76" y="149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2" y="147"/>
                    <a:pt x="72" y="147"/>
                    <a:pt x="72" y="147"/>
                  </a:cubicBezTo>
                  <a:cubicBezTo>
                    <a:pt x="70" y="146"/>
                    <a:pt x="70" y="146"/>
                    <a:pt x="70" y="146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69" y="151"/>
                    <a:pt x="69" y="151"/>
                    <a:pt x="69" y="151"/>
                  </a:cubicBezTo>
                  <a:cubicBezTo>
                    <a:pt x="69" y="151"/>
                    <a:pt x="69" y="151"/>
                    <a:pt x="69" y="151"/>
                  </a:cubicBezTo>
                  <a:cubicBezTo>
                    <a:pt x="69" y="153"/>
                    <a:pt x="69" y="153"/>
                    <a:pt x="69" y="153"/>
                  </a:cubicBezTo>
                  <a:cubicBezTo>
                    <a:pt x="70" y="152"/>
                    <a:pt x="70" y="152"/>
                    <a:pt x="70" y="152"/>
                  </a:cubicBezTo>
                  <a:cubicBezTo>
                    <a:pt x="70" y="153"/>
                    <a:pt x="70" y="153"/>
                    <a:pt x="70" y="153"/>
                  </a:cubicBezTo>
                  <a:cubicBezTo>
                    <a:pt x="70" y="153"/>
                    <a:pt x="70" y="153"/>
                    <a:pt x="70" y="153"/>
                  </a:cubicBezTo>
                  <a:cubicBezTo>
                    <a:pt x="71" y="153"/>
                    <a:pt x="71" y="153"/>
                    <a:pt x="71" y="153"/>
                  </a:cubicBezTo>
                  <a:cubicBezTo>
                    <a:pt x="71" y="153"/>
                    <a:pt x="71" y="153"/>
                    <a:pt x="71" y="153"/>
                  </a:cubicBezTo>
                  <a:close/>
                  <a:moveTo>
                    <a:pt x="79" y="154"/>
                  </a:moveTo>
                  <a:cubicBezTo>
                    <a:pt x="80" y="154"/>
                    <a:pt x="80" y="154"/>
                    <a:pt x="80" y="154"/>
                  </a:cubicBezTo>
                  <a:cubicBezTo>
                    <a:pt x="80" y="154"/>
                    <a:pt x="80" y="154"/>
                    <a:pt x="80" y="154"/>
                  </a:cubicBezTo>
                  <a:cubicBezTo>
                    <a:pt x="81" y="154"/>
                    <a:pt x="81" y="154"/>
                    <a:pt x="81" y="154"/>
                  </a:cubicBezTo>
                  <a:cubicBezTo>
                    <a:pt x="81" y="153"/>
                    <a:pt x="81" y="153"/>
                    <a:pt x="81" y="153"/>
                  </a:cubicBezTo>
                  <a:cubicBezTo>
                    <a:pt x="80" y="153"/>
                    <a:pt x="80" y="153"/>
                    <a:pt x="80" y="153"/>
                  </a:cubicBezTo>
                  <a:cubicBezTo>
                    <a:pt x="79" y="154"/>
                    <a:pt x="79" y="154"/>
                    <a:pt x="79" y="154"/>
                  </a:cubicBezTo>
                  <a:cubicBezTo>
                    <a:pt x="79" y="154"/>
                    <a:pt x="79" y="154"/>
                    <a:pt x="79" y="154"/>
                  </a:cubicBezTo>
                  <a:close/>
                  <a:moveTo>
                    <a:pt x="92" y="154"/>
                  </a:moveTo>
                  <a:cubicBezTo>
                    <a:pt x="92" y="154"/>
                    <a:pt x="92" y="154"/>
                    <a:pt x="92" y="154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3" y="153"/>
                    <a:pt x="93" y="153"/>
                    <a:pt x="93" y="153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2" y="154"/>
                    <a:pt x="92" y="154"/>
                    <a:pt x="92" y="154"/>
                  </a:cubicBezTo>
                  <a:close/>
                  <a:moveTo>
                    <a:pt x="90" y="154"/>
                  </a:moveTo>
                  <a:cubicBezTo>
                    <a:pt x="91" y="154"/>
                    <a:pt x="91" y="154"/>
                    <a:pt x="91" y="154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0" y="154"/>
                    <a:pt x="90" y="154"/>
                    <a:pt x="90" y="154"/>
                  </a:cubicBezTo>
                  <a:close/>
                  <a:moveTo>
                    <a:pt x="101" y="150"/>
                  </a:moveTo>
                  <a:cubicBezTo>
                    <a:pt x="101" y="150"/>
                    <a:pt x="101" y="150"/>
                    <a:pt x="101" y="150"/>
                  </a:cubicBezTo>
                  <a:cubicBezTo>
                    <a:pt x="102" y="150"/>
                    <a:pt x="102" y="150"/>
                    <a:pt x="102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101" y="150"/>
                    <a:pt x="101" y="150"/>
                    <a:pt x="101" y="150"/>
                  </a:cubicBezTo>
                  <a:close/>
                  <a:moveTo>
                    <a:pt x="97" y="149"/>
                  </a:moveTo>
                  <a:cubicBezTo>
                    <a:pt x="97" y="150"/>
                    <a:pt x="97" y="150"/>
                    <a:pt x="97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49"/>
                    <a:pt x="98" y="149"/>
                    <a:pt x="98" y="149"/>
                  </a:cubicBezTo>
                  <a:cubicBezTo>
                    <a:pt x="97" y="149"/>
                    <a:pt x="97" y="149"/>
                    <a:pt x="97" y="149"/>
                  </a:cubicBezTo>
                  <a:cubicBezTo>
                    <a:pt x="97" y="149"/>
                    <a:pt x="97" y="149"/>
                    <a:pt x="97" y="149"/>
                  </a:cubicBezTo>
                  <a:close/>
                  <a:moveTo>
                    <a:pt x="94" y="149"/>
                  </a:moveTo>
                  <a:cubicBezTo>
                    <a:pt x="95" y="149"/>
                    <a:pt x="95" y="149"/>
                    <a:pt x="95" y="149"/>
                  </a:cubicBezTo>
                  <a:cubicBezTo>
                    <a:pt x="95" y="150"/>
                    <a:pt x="95" y="150"/>
                    <a:pt x="95" y="150"/>
                  </a:cubicBezTo>
                  <a:cubicBezTo>
                    <a:pt x="96" y="150"/>
                    <a:pt x="96" y="150"/>
                    <a:pt x="96" y="150"/>
                  </a:cubicBezTo>
                  <a:cubicBezTo>
                    <a:pt x="96" y="149"/>
                    <a:pt x="96" y="149"/>
                    <a:pt x="96" y="149"/>
                  </a:cubicBezTo>
                  <a:cubicBezTo>
                    <a:pt x="95" y="149"/>
                    <a:pt x="95" y="149"/>
                    <a:pt x="95" y="149"/>
                  </a:cubicBezTo>
                  <a:cubicBezTo>
                    <a:pt x="94" y="149"/>
                    <a:pt x="94" y="149"/>
                    <a:pt x="94" y="149"/>
                  </a:cubicBezTo>
                  <a:close/>
                  <a:moveTo>
                    <a:pt x="93" y="149"/>
                  </a:moveTo>
                  <a:cubicBezTo>
                    <a:pt x="93" y="149"/>
                    <a:pt x="93" y="149"/>
                    <a:pt x="93" y="149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4" y="149"/>
                    <a:pt x="94" y="149"/>
                    <a:pt x="94" y="149"/>
                  </a:cubicBezTo>
                  <a:cubicBezTo>
                    <a:pt x="93" y="149"/>
                    <a:pt x="93" y="149"/>
                    <a:pt x="93" y="149"/>
                  </a:cubicBezTo>
                  <a:cubicBezTo>
                    <a:pt x="93" y="149"/>
                    <a:pt x="93" y="149"/>
                    <a:pt x="93" y="149"/>
                  </a:cubicBezTo>
                  <a:close/>
                  <a:moveTo>
                    <a:pt x="188" y="123"/>
                  </a:moveTo>
                  <a:cubicBezTo>
                    <a:pt x="188" y="124"/>
                    <a:pt x="188" y="124"/>
                    <a:pt x="188" y="124"/>
                  </a:cubicBezTo>
                  <a:cubicBezTo>
                    <a:pt x="188" y="124"/>
                    <a:pt x="188" y="124"/>
                    <a:pt x="188" y="124"/>
                  </a:cubicBezTo>
                  <a:cubicBezTo>
                    <a:pt x="188" y="124"/>
                    <a:pt x="188" y="124"/>
                    <a:pt x="188" y="124"/>
                  </a:cubicBezTo>
                  <a:cubicBezTo>
                    <a:pt x="188" y="123"/>
                    <a:pt x="188" y="123"/>
                    <a:pt x="188" y="123"/>
                  </a:cubicBezTo>
                  <a:cubicBezTo>
                    <a:pt x="188" y="123"/>
                    <a:pt x="188" y="123"/>
                    <a:pt x="188" y="123"/>
                  </a:cubicBezTo>
                  <a:close/>
                  <a:moveTo>
                    <a:pt x="186" y="121"/>
                  </a:moveTo>
                  <a:cubicBezTo>
                    <a:pt x="186" y="122"/>
                    <a:pt x="186" y="122"/>
                    <a:pt x="186" y="122"/>
                  </a:cubicBezTo>
                  <a:cubicBezTo>
                    <a:pt x="186" y="123"/>
                    <a:pt x="186" y="123"/>
                    <a:pt x="186" y="123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6" y="124"/>
                    <a:pt x="186" y="124"/>
                    <a:pt x="186" y="124"/>
                  </a:cubicBezTo>
                  <a:cubicBezTo>
                    <a:pt x="187" y="124"/>
                    <a:pt x="187" y="124"/>
                    <a:pt x="187" y="124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6" y="121"/>
                    <a:pt x="186" y="121"/>
                    <a:pt x="186" y="121"/>
                  </a:cubicBezTo>
                  <a:close/>
                  <a:moveTo>
                    <a:pt x="185" y="119"/>
                  </a:moveTo>
                  <a:cubicBezTo>
                    <a:pt x="185" y="120"/>
                    <a:pt x="185" y="120"/>
                    <a:pt x="185" y="120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185" y="119"/>
                    <a:pt x="185" y="119"/>
                    <a:pt x="185" y="119"/>
                  </a:cubicBezTo>
                  <a:close/>
                  <a:moveTo>
                    <a:pt x="104" y="143"/>
                  </a:moveTo>
                  <a:cubicBezTo>
                    <a:pt x="104" y="143"/>
                    <a:pt x="104" y="143"/>
                    <a:pt x="104" y="143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4" y="143"/>
                    <a:pt x="104" y="143"/>
                    <a:pt x="104" y="143"/>
                  </a:cubicBezTo>
                  <a:close/>
                  <a:moveTo>
                    <a:pt x="108" y="146"/>
                  </a:moveTo>
                  <a:cubicBezTo>
                    <a:pt x="108" y="146"/>
                    <a:pt x="109" y="146"/>
                    <a:pt x="109" y="146"/>
                  </a:cubicBezTo>
                  <a:cubicBezTo>
                    <a:pt x="108" y="146"/>
                    <a:pt x="108" y="146"/>
                    <a:pt x="108" y="146"/>
                  </a:cubicBezTo>
                  <a:cubicBezTo>
                    <a:pt x="108" y="146"/>
                    <a:pt x="108" y="146"/>
                    <a:pt x="108" y="146"/>
                  </a:cubicBezTo>
                  <a:close/>
                  <a:moveTo>
                    <a:pt x="107" y="145"/>
                  </a:moveTo>
                  <a:cubicBezTo>
                    <a:pt x="107" y="144"/>
                    <a:pt x="107" y="144"/>
                    <a:pt x="107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5" y="143"/>
                    <a:pt x="105" y="143"/>
                    <a:pt x="105" y="143"/>
                  </a:cubicBezTo>
                  <a:cubicBezTo>
                    <a:pt x="105" y="144"/>
                    <a:pt x="105" y="144"/>
                    <a:pt x="105" y="144"/>
                  </a:cubicBezTo>
                  <a:cubicBezTo>
                    <a:pt x="106" y="144"/>
                    <a:pt x="106" y="144"/>
                    <a:pt x="106" y="144"/>
                  </a:cubicBezTo>
                  <a:cubicBezTo>
                    <a:pt x="107" y="145"/>
                    <a:pt x="107" y="145"/>
                    <a:pt x="107" y="145"/>
                  </a:cubicBezTo>
                  <a:close/>
                  <a:moveTo>
                    <a:pt x="110" y="141"/>
                  </a:moveTo>
                  <a:cubicBezTo>
                    <a:pt x="110" y="141"/>
                    <a:pt x="110" y="141"/>
                    <a:pt x="110" y="141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08" y="138"/>
                    <a:pt x="108" y="138"/>
                    <a:pt x="108" y="138"/>
                  </a:cubicBezTo>
                  <a:cubicBezTo>
                    <a:pt x="107" y="137"/>
                    <a:pt x="107" y="137"/>
                    <a:pt x="107" y="137"/>
                  </a:cubicBezTo>
                  <a:cubicBezTo>
                    <a:pt x="106" y="137"/>
                    <a:pt x="106" y="137"/>
                    <a:pt x="106" y="137"/>
                  </a:cubicBezTo>
                  <a:cubicBezTo>
                    <a:pt x="105" y="136"/>
                    <a:pt x="105" y="136"/>
                    <a:pt x="105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3" y="137"/>
                    <a:pt x="103" y="137"/>
                    <a:pt x="103" y="137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3" y="139"/>
                    <a:pt x="103" y="139"/>
                    <a:pt x="103" y="139"/>
                  </a:cubicBezTo>
                  <a:cubicBezTo>
                    <a:pt x="104" y="139"/>
                    <a:pt x="104" y="139"/>
                    <a:pt x="104" y="139"/>
                  </a:cubicBezTo>
                  <a:cubicBezTo>
                    <a:pt x="104" y="140"/>
                    <a:pt x="104" y="140"/>
                    <a:pt x="104" y="140"/>
                  </a:cubicBezTo>
                  <a:cubicBezTo>
                    <a:pt x="105" y="140"/>
                    <a:pt x="105" y="140"/>
                    <a:pt x="105" y="140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7" y="140"/>
                    <a:pt x="107" y="140"/>
                    <a:pt x="107" y="140"/>
                  </a:cubicBezTo>
                  <a:cubicBezTo>
                    <a:pt x="107" y="141"/>
                    <a:pt x="107" y="141"/>
                    <a:pt x="107" y="141"/>
                  </a:cubicBezTo>
                  <a:cubicBezTo>
                    <a:pt x="107" y="141"/>
                    <a:pt x="107" y="141"/>
                    <a:pt x="107" y="141"/>
                  </a:cubicBezTo>
                  <a:cubicBezTo>
                    <a:pt x="107" y="142"/>
                    <a:pt x="107" y="142"/>
                    <a:pt x="107" y="142"/>
                  </a:cubicBezTo>
                  <a:cubicBezTo>
                    <a:pt x="108" y="142"/>
                    <a:pt x="108" y="142"/>
                    <a:pt x="108" y="142"/>
                  </a:cubicBezTo>
                  <a:cubicBezTo>
                    <a:pt x="109" y="141"/>
                    <a:pt x="109" y="141"/>
                    <a:pt x="109" y="141"/>
                  </a:cubicBezTo>
                  <a:cubicBezTo>
                    <a:pt x="110" y="141"/>
                    <a:pt x="110" y="141"/>
                    <a:pt x="110" y="141"/>
                  </a:cubicBezTo>
                  <a:close/>
                  <a:moveTo>
                    <a:pt x="131" y="107"/>
                  </a:moveTo>
                  <a:cubicBezTo>
                    <a:pt x="131" y="107"/>
                    <a:pt x="131" y="107"/>
                    <a:pt x="131" y="107"/>
                  </a:cubicBezTo>
                  <a:cubicBezTo>
                    <a:pt x="131" y="107"/>
                    <a:pt x="131" y="107"/>
                    <a:pt x="131" y="107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1" y="106"/>
                    <a:pt x="131" y="106"/>
                    <a:pt x="131" y="106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32" y="107"/>
                    <a:pt x="132" y="107"/>
                    <a:pt x="132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3" y="107"/>
                    <a:pt x="133" y="107"/>
                    <a:pt x="133" y="107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4" y="106"/>
                    <a:pt x="134" y="106"/>
                    <a:pt x="134" y="106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4"/>
                    <a:pt x="135" y="104"/>
                    <a:pt x="135" y="104"/>
                  </a:cubicBezTo>
                  <a:cubicBezTo>
                    <a:pt x="134" y="104"/>
                    <a:pt x="134" y="104"/>
                    <a:pt x="134" y="104"/>
                  </a:cubicBezTo>
                  <a:cubicBezTo>
                    <a:pt x="134" y="103"/>
                    <a:pt x="134" y="103"/>
                    <a:pt x="134" y="103"/>
                  </a:cubicBezTo>
                  <a:cubicBezTo>
                    <a:pt x="133" y="102"/>
                    <a:pt x="133" y="102"/>
                    <a:pt x="133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31" y="103"/>
                    <a:pt x="131" y="103"/>
                    <a:pt x="131" y="103"/>
                  </a:cubicBezTo>
                  <a:cubicBezTo>
                    <a:pt x="130" y="103"/>
                    <a:pt x="130" y="103"/>
                    <a:pt x="130" y="103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29" y="104"/>
                    <a:pt x="129" y="104"/>
                    <a:pt x="129" y="104"/>
                  </a:cubicBezTo>
                  <a:cubicBezTo>
                    <a:pt x="130" y="105"/>
                    <a:pt x="130" y="105"/>
                    <a:pt x="130" y="105"/>
                  </a:cubicBezTo>
                  <a:cubicBezTo>
                    <a:pt x="130" y="106"/>
                    <a:pt x="130" y="106"/>
                    <a:pt x="130" y="106"/>
                  </a:cubicBezTo>
                  <a:cubicBezTo>
                    <a:pt x="130" y="107"/>
                    <a:pt x="130" y="107"/>
                    <a:pt x="130" y="107"/>
                  </a:cubicBezTo>
                  <a:cubicBezTo>
                    <a:pt x="131" y="107"/>
                    <a:pt x="131" y="107"/>
                    <a:pt x="131" y="107"/>
                  </a:cubicBezTo>
                  <a:close/>
                  <a:moveTo>
                    <a:pt x="133" y="141"/>
                  </a:moveTo>
                  <a:cubicBezTo>
                    <a:pt x="133" y="141"/>
                    <a:pt x="134" y="141"/>
                    <a:pt x="134" y="141"/>
                  </a:cubicBezTo>
                  <a:cubicBezTo>
                    <a:pt x="134" y="142"/>
                    <a:pt x="134" y="142"/>
                    <a:pt x="134" y="142"/>
                  </a:cubicBezTo>
                  <a:cubicBezTo>
                    <a:pt x="135" y="141"/>
                    <a:pt x="135" y="141"/>
                    <a:pt x="135" y="141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3" y="141"/>
                    <a:pt x="133" y="141"/>
                    <a:pt x="133" y="141"/>
                  </a:cubicBezTo>
                  <a:close/>
                  <a:moveTo>
                    <a:pt x="150" y="160"/>
                  </a:moveTo>
                  <a:cubicBezTo>
                    <a:pt x="150" y="161"/>
                    <a:pt x="150" y="161"/>
                    <a:pt x="150" y="161"/>
                  </a:cubicBezTo>
                  <a:cubicBezTo>
                    <a:pt x="151" y="161"/>
                    <a:pt x="151" y="161"/>
                    <a:pt x="151" y="161"/>
                  </a:cubicBezTo>
                  <a:cubicBezTo>
                    <a:pt x="151" y="161"/>
                    <a:pt x="151" y="161"/>
                    <a:pt x="151" y="161"/>
                  </a:cubicBezTo>
                  <a:cubicBezTo>
                    <a:pt x="152" y="162"/>
                    <a:pt x="152" y="162"/>
                    <a:pt x="152" y="162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53" y="160"/>
                    <a:pt x="153" y="160"/>
                    <a:pt x="153" y="160"/>
                  </a:cubicBezTo>
                  <a:cubicBezTo>
                    <a:pt x="152" y="160"/>
                    <a:pt x="152" y="160"/>
                    <a:pt x="152" y="160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51" y="160"/>
                    <a:pt x="151" y="160"/>
                    <a:pt x="151" y="160"/>
                  </a:cubicBezTo>
                  <a:cubicBezTo>
                    <a:pt x="150" y="160"/>
                    <a:pt x="150" y="160"/>
                    <a:pt x="150" y="160"/>
                  </a:cubicBezTo>
                  <a:close/>
                  <a:moveTo>
                    <a:pt x="147" y="107"/>
                  </a:moveTo>
                  <a:cubicBezTo>
                    <a:pt x="147" y="106"/>
                    <a:pt x="147" y="106"/>
                    <a:pt x="147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5"/>
                    <a:pt x="146" y="105"/>
                    <a:pt x="146" y="105"/>
                  </a:cubicBezTo>
                  <a:cubicBezTo>
                    <a:pt x="147" y="105"/>
                    <a:pt x="147" y="105"/>
                    <a:pt x="147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6" y="104"/>
                    <a:pt x="146" y="104"/>
                    <a:pt x="146" y="104"/>
                  </a:cubicBezTo>
                  <a:cubicBezTo>
                    <a:pt x="145" y="104"/>
                    <a:pt x="145" y="104"/>
                    <a:pt x="145" y="104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5" y="106"/>
                    <a:pt x="145" y="106"/>
                    <a:pt x="145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7"/>
                    <a:pt x="146" y="107"/>
                    <a:pt x="146" y="107"/>
                  </a:cubicBezTo>
                  <a:cubicBezTo>
                    <a:pt x="147" y="107"/>
                    <a:pt x="147" y="107"/>
                    <a:pt x="147" y="107"/>
                  </a:cubicBezTo>
                  <a:close/>
                  <a:moveTo>
                    <a:pt x="146" y="101"/>
                  </a:moveTo>
                  <a:cubicBezTo>
                    <a:pt x="146" y="100"/>
                    <a:pt x="146" y="100"/>
                    <a:pt x="146" y="100"/>
                  </a:cubicBezTo>
                  <a:cubicBezTo>
                    <a:pt x="147" y="101"/>
                    <a:pt x="147" y="101"/>
                    <a:pt x="147" y="101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47" y="100"/>
                    <a:pt x="147" y="100"/>
                    <a:pt x="147" y="100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8" y="99"/>
                    <a:pt x="148" y="99"/>
                    <a:pt x="148" y="99"/>
                  </a:cubicBezTo>
                  <a:cubicBezTo>
                    <a:pt x="147" y="99"/>
                    <a:pt x="147" y="99"/>
                    <a:pt x="147" y="99"/>
                  </a:cubicBezTo>
                  <a:cubicBezTo>
                    <a:pt x="146" y="100"/>
                    <a:pt x="146" y="100"/>
                    <a:pt x="146" y="100"/>
                  </a:cubicBezTo>
                  <a:cubicBezTo>
                    <a:pt x="146" y="100"/>
                    <a:pt x="146" y="100"/>
                    <a:pt x="146" y="100"/>
                  </a:cubicBezTo>
                  <a:cubicBezTo>
                    <a:pt x="146" y="101"/>
                    <a:pt x="146" y="101"/>
                    <a:pt x="146" y="101"/>
                  </a:cubicBezTo>
                  <a:close/>
                  <a:moveTo>
                    <a:pt x="149" y="102"/>
                  </a:move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49" y="102"/>
                    <a:pt x="149" y="102"/>
                    <a:pt x="149" y="102"/>
                  </a:cubicBezTo>
                  <a:close/>
                  <a:moveTo>
                    <a:pt x="158" y="108"/>
                  </a:moveTo>
                  <a:cubicBezTo>
                    <a:pt x="158" y="109"/>
                    <a:pt x="158" y="109"/>
                    <a:pt x="158" y="109"/>
                  </a:cubicBezTo>
                  <a:cubicBezTo>
                    <a:pt x="157" y="109"/>
                    <a:pt x="157" y="109"/>
                    <a:pt x="157" y="109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0" y="109"/>
                    <a:pt x="160" y="109"/>
                    <a:pt x="160" y="109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59" y="107"/>
                    <a:pt x="159" y="107"/>
                    <a:pt x="159" y="107"/>
                  </a:cubicBezTo>
                  <a:cubicBezTo>
                    <a:pt x="158" y="108"/>
                    <a:pt x="158" y="108"/>
                    <a:pt x="158" y="108"/>
                  </a:cubicBezTo>
                  <a:close/>
                  <a:moveTo>
                    <a:pt x="161" y="100"/>
                  </a:moveTo>
                  <a:cubicBezTo>
                    <a:pt x="160" y="101"/>
                    <a:pt x="160" y="101"/>
                    <a:pt x="160" y="101"/>
                  </a:cubicBezTo>
                  <a:cubicBezTo>
                    <a:pt x="160" y="103"/>
                    <a:pt x="160" y="103"/>
                    <a:pt x="160" y="103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63" y="103"/>
                    <a:pt x="163" y="103"/>
                    <a:pt x="163" y="103"/>
                  </a:cubicBezTo>
                  <a:cubicBezTo>
                    <a:pt x="163" y="102"/>
                    <a:pt x="163" y="102"/>
                    <a:pt x="163" y="102"/>
                  </a:cubicBezTo>
                  <a:cubicBezTo>
                    <a:pt x="162" y="101"/>
                    <a:pt x="162" y="101"/>
                    <a:pt x="162" y="101"/>
                  </a:cubicBezTo>
                  <a:cubicBezTo>
                    <a:pt x="161" y="100"/>
                    <a:pt x="161" y="100"/>
                    <a:pt x="161" y="100"/>
                  </a:cubicBezTo>
                  <a:close/>
                  <a:moveTo>
                    <a:pt x="155" y="87"/>
                  </a:moveTo>
                  <a:cubicBezTo>
                    <a:pt x="155" y="86"/>
                    <a:pt x="155" y="86"/>
                    <a:pt x="155" y="86"/>
                  </a:cubicBezTo>
                  <a:cubicBezTo>
                    <a:pt x="155" y="86"/>
                    <a:pt x="155" y="86"/>
                    <a:pt x="155" y="86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3" y="86"/>
                    <a:pt x="153" y="86"/>
                    <a:pt x="153" y="86"/>
                  </a:cubicBezTo>
                  <a:cubicBezTo>
                    <a:pt x="154" y="86"/>
                    <a:pt x="154" y="86"/>
                    <a:pt x="154" y="86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5" y="87"/>
                    <a:pt x="155" y="87"/>
                    <a:pt x="155" y="87"/>
                  </a:cubicBezTo>
                  <a:close/>
                  <a:moveTo>
                    <a:pt x="158" y="77"/>
                  </a:moveTo>
                  <a:cubicBezTo>
                    <a:pt x="157" y="77"/>
                    <a:pt x="157" y="77"/>
                    <a:pt x="157" y="77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7"/>
                    <a:pt x="158" y="77"/>
                    <a:pt x="158" y="77"/>
                  </a:cubicBezTo>
                  <a:close/>
                  <a:moveTo>
                    <a:pt x="156" y="72"/>
                  </a:moveTo>
                  <a:cubicBezTo>
                    <a:pt x="155" y="72"/>
                    <a:pt x="155" y="72"/>
                    <a:pt x="155" y="72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4" y="71"/>
                    <a:pt x="154" y="71"/>
                    <a:pt x="154" y="71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2"/>
                    <a:pt x="156" y="72"/>
                    <a:pt x="156" y="72"/>
                  </a:cubicBezTo>
                  <a:close/>
                  <a:moveTo>
                    <a:pt x="156" y="71"/>
                  </a:moveTo>
                  <a:cubicBezTo>
                    <a:pt x="156" y="71"/>
                    <a:pt x="157" y="72"/>
                    <a:pt x="157" y="72"/>
                  </a:cubicBezTo>
                  <a:cubicBezTo>
                    <a:pt x="158" y="71"/>
                    <a:pt x="158" y="71"/>
                    <a:pt x="158" y="71"/>
                  </a:cubicBezTo>
                  <a:cubicBezTo>
                    <a:pt x="159" y="72"/>
                    <a:pt x="159" y="72"/>
                    <a:pt x="159" y="72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9" y="71"/>
                    <a:pt x="159" y="71"/>
                    <a:pt x="159" y="71"/>
                  </a:cubicBezTo>
                  <a:cubicBezTo>
                    <a:pt x="158" y="71"/>
                    <a:pt x="158" y="71"/>
                    <a:pt x="158" y="71"/>
                  </a:cubicBezTo>
                  <a:cubicBezTo>
                    <a:pt x="158" y="70"/>
                    <a:pt x="158" y="70"/>
                    <a:pt x="158" y="70"/>
                  </a:cubicBezTo>
                  <a:cubicBezTo>
                    <a:pt x="157" y="71"/>
                    <a:pt x="157" y="71"/>
                    <a:pt x="157" y="71"/>
                  </a:cubicBezTo>
                  <a:cubicBezTo>
                    <a:pt x="156" y="71"/>
                    <a:pt x="156" y="71"/>
                    <a:pt x="156" y="71"/>
                  </a:cubicBezTo>
                  <a:close/>
                  <a:moveTo>
                    <a:pt x="167" y="91"/>
                  </a:moveTo>
                  <a:cubicBezTo>
                    <a:pt x="167" y="90"/>
                    <a:pt x="167" y="90"/>
                    <a:pt x="167" y="90"/>
                  </a:cubicBezTo>
                  <a:cubicBezTo>
                    <a:pt x="167" y="89"/>
                    <a:pt x="167" y="89"/>
                    <a:pt x="167" y="89"/>
                  </a:cubicBezTo>
                  <a:cubicBezTo>
                    <a:pt x="166" y="90"/>
                    <a:pt x="166" y="90"/>
                    <a:pt x="166" y="90"/>
                  </a:cubicBezTo>
                  <a:cubicBezTo>
                    <a:pt x="166" y="90"/>
                    <a:pt x="166" y="90"/>
                    <a:pt x="166" y="90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7" y="91"/>
                    <a:pt x="167" y="91"/>
                    <a:pt x="167" y="91"/>
                  </a:cubicBezTo>
                  <a:close/>
                  <a:moveTo>
                    <a:pt x="169" y="90"/>
                  </a:moveTo>
                  <a:cubicBezTo>
                    <a:pt x="170" y="90"/>
                    <a:pt x="170" y="90"/>
                    <a:pt x="170" y="90"/>
                  </a:cubicBezTo>
                  <a:cubicBezTo>
                    <a:pt x="170" y="89"/>
                    <a:pt x="170" y="89"/>
                    <a:pt x="170" y="89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9" y="89"/>
                    <a:pt x="169" y="89"/>
                    <a:pt x="169" y="8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8" y="90"/>
                    <a:pt x="168" y="90"/>
                    <a:pt x="168" y="90"/>
                  </a:cubicBezTo>
                  <a:cubicBezTo>
                    <a:pt x="169" y="90"/>
                    <a:pt x="169" y="90"/>
                    <a:pt x="169" y="90"/>
                  </a:cubicBezTo>
                  <a:close/>
                  <a:moveTo>
                    <a:pt x="173" y="91"/>
                  </a:moveTo>
                  <a:cubicBezTo>
                    <a:pt x="174" y="90"/>
                    <a:pt x="174" y="90"/>
                    <a:pt x="174" y="90"/>
                  </a:cubicBezTo>
                  <a:cubicBezTo>
                    <a:pt x="173" y="90"/>
                    <a:pt x="173" y="90"/>
                    <a:pt x="173" y="90"/>
                  </a:cubicBezTo>
                  <a:cubicBezTo>
                    <a:pt x="172" y="90"/>
                    <a:pt x="172" y="90"/>
                    <a:pt x="172" y="90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3" y="91"/>
                    <a:pt x="173" y="91"/>
                    <a:pt x="173" y="91"/>
                  </a:cubicBezTo>
                  <a:close/>
                  <a:moveTo>
                    <a:pt x="179" y="89"/>
                  </a:moveTo>
                  <a:cubicBezTo>
                    <a:pt x="180" y="90"/>
                    <a:pt x="180" y="90"/>
                    <a:pt x="180" y="90"/>
                  </a:cubicBezTo>
                  <a:cubicBezTo>
                    <a:pt x="180" y="90"/>
                    <a:pt x="180" y="90"/>
                    <a:pt x="180" y="90"/>
                  </a:cubicBezTo>
                  <a:cubicBezTo>
                    <a:pt x="181" y="90"/>
                    <a:pt x="181" y="90"/>
                    <a:pt x="181" y="90"/>
                  </a:cubicBezTo>
                  <a:cubicBezTo>
                    <a:pt x="180" y="89"/>
                    <a:pt x="180" y="89"/>
                    <a:pt x="180" y="89"/>
                  </a:cubicBezTo>
                  <a:cubicBezTo>
                    <a:pt x="179" y="89"/>
                    <a:pt x="179" y="89"/>
                    <a:pt x="179" y="89"/>
                  </a:cubicBezTo>
                  <a:close/>
                  <a:moveTo>
                    <a:pt x="176" y="88"/>
                  </a:moveTo>
                  <a:cubicBezTo>
                    <a:pt x="177" y="88"/>
                    <a:pt x="177" y="88"/>
                    <a:pt x="177" y="88"/>
                  </a:cubicBezTo>
                  <a:cubicBezTo>
                    <a:pt x="177" y="88"/>
                    <a:pt x="177" y="88"/>
                    <a:pt x="177" y="88"/>
                  </a:cubicBezTo>
                  <a:cubicBezTo>
                    <a:pt x="176" y="87"/>
                    <a:pt x="176" y="87"/>
                    <a:pt x="176" y="87"/>
                  </a:cubicBezTo>
                  <a:cubicBezTo>
                    <a:pt x="176" y="87"/>
                    <a:pt x="176" y="87"/>
                    <a:pt x="176" y="87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6" y="88"/>
                    <a:pt x="176" y="88"/>
                    <a:pt x="176" y="88"/>
                  </a:cubicBezTo>
                  <a:close/>
                  <a:moveTo>
                    <a:pt x="173" y="85"/>
                  </a:moveTo>
                  <a:cubicBezTo>
                    <a:pt x="173" y="84"/>
                    <a:pt x="173" y="84"/>
                    <a:pt x="173" y="84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6"/>
                    <a:pt x="171" y="86"/>
                    <a:pt x="171" y="86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86"/>
                    <a:pt x="172" y="86"/>
                    <a:pt x="172" y="86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3" y="85"/>
                    <a:pt x="173" y="85"/>
                    <a:pt x="173" y="85"/>
                  </a:cubicBezTo>
                  <a:close/>
                  <a:moveTo>
                    <a:pt x="175" y="84"/>
                  </a:moveTo>
                  <a:cubicBezTo>
                    <a:pt x="175" y="84"/>
                    <a:pt x="175" y="84"/>
                    <a:pt x="175" y="84"/>
                  </a:cubicBezTo>
                  <a:cubicBezTo>
                    <a:pt x="174" y="84"/>
                    <a:pt x="174" y="84"/>
                    <a:pt x="174" y="84"/>
                  </a:cubicBezTo>
                  <a:cubicBezTo>
                    <a:pt x="174" y="84"/>
                    <a:pt x="174" y="84"/>
                    <a:pt x="174" y="84"/>
                  </a:cubicBezTo>
                  <a:cubicBezTo>
                    <a:pt x="174" y="85"/>
                    <a:pt x="174" y="85"/>
                    <a:pt x="174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5" y="84"/>
                    <a:pt x="175" y="84"/>
                    <a:pt x="175" y="84"/>
                  </a:cubicBezTo>
                  <a:close/>
                  <a:moveTo>
                    <a:pt x="176" y="85"/>
                  </a:moveTo>
                  <a:cubicBezTo>
                    <a:pt x="176" y="85"/>
                    <a:pt x="176" y="85"/>
                    <a:pt x="176" y="85"/>
                  </a:cubicBezTo>
                  <a:cubicBezTo>
                    <a:pt x="176" y="85"/>
                    <a:pt x="176" y="85"/>
                    <a:pt x="176" y="85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177" y="83"/>
                    <a:pt x="177" y="83"/>
                    <a:pt x="177" y="83"/>
                  </a:cubicBezTo>
                  <a:cubicBezTo>
                    <a:pt x="176" y="83"/>
                    <a:pt x="176" y="83"/>
                    <a:pt x="176" y="83"/>
                  </a:cubicBezTo>
                  <a:cubicBezTo>
                    <a:pt x="176" y="84"/>
                    <a:pt x="176" y="84"/>
                    <a:pt x="176" y="84"/>
                  </a:cubicBezTo>
                  <a:cubicBezTo>
                    <a:pt x="176" y="84"/>
                    <a:pt x="176" y="84"/>
                    <a:pt x="176" y="84"/>
                  </a:cubicBezTo>
                  <a:cubicBezTo>
                    <a:pt x="176" y="85"/>
                    <a:pt x="176" y="85"/>
                    <a:pt x="176" y="85"/>
                  </a:cubicBezTo>
                  <a:close/>
                  <a:moveTo>
                    <a:pt x="173" y="82"/>
                  </a:moveTo>
                  <a:cubicBezTo>
                    <a:pt x="174" y="81"/>
                    <a:pt x="174" y="81"/>
                    <a:pt x="174" y="81"/>
                  </a:cubicBezTo>
                  <a:cubicBezTo>
                    <a:pt x="173" y="81"/>
                    <a:pt x="173" y="81"/>
                    <a:pt x="173" y="81"/>
                  </a:cubicBezTo>
                  <a:cubicBezTo>
                    <a:pt x="173" y="81"/>
                    <a:pt x="173" y="81"/>
                    <a:pt x="173" y="81"/>
                  </a:cubicBezTo>
                  <a:cubicBezTo>
                    <a:pt x="172" y="81"/>
                    <a:pt x="172" y="81"/>
                    <a:pt x="172" y="81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1" y="82"/>
                    <a:pt x="171" y="82"/>
                    <a:pt x="171" y="82"/>
                  </a:cubicBezTo>
                  <a:cubicBezTo>
                    <a:pt x="173" y="82"/>
                    <a:pt x="173" y="82"/>
                    <a:pt x="173" y="82"/>
                  </a:cubicBezTo>
                  <a:cubicBezTo>
                    <a:pt x="173" y="82"/>
                    <a:pt x="173" y="82"/>
                    <a:pt x="173" y="82"/>
                  </a:cubicBezTo>
                  <a:close/>
                  <a:moveTo>
                    <a:pt x="177" y="80"/>
                  </a:moveTo>
                  <a:cubicBezTo>
                    <a:pt x="177" y="80"/>
                    <a:pt x="177" y="80"/>
                    <a:pt x="177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77" y="79"/>
                    <a:pt x="177" y="79"/>
                    <a:pt x="177" y="79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7" y="78"/>
                    <a:pt x="177" y="78"/>
                    <a:pt x="177" y="78"/>
                  </a:cubicBezTo>
                  <a:cubicBezTo>
                    <a:pt x="176" y="78"/>
                    <a:pt x="176" y="78"/>
                    <a:pt x="176" y="78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6" y="79"/>
                    <a:pt x="176" y="79"/>
                    <a:pt x="176" y="79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75" y="79"/>
                    <a:pt x="175" y="79"/>
                    <a:pt x="175" y="79"/>
                  </a:cubicBezTo>
                  <a:cubicBezTo>
                    <a:pt x="175" y="80"/>
                    <a:pt x="175" y="80"/>
                    <a:pt x="175" y="80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77" y="80"/>
                    <a:pt x="177" y="80"/>
                    <a:pt x="177" y="80"/>
                  </a:cubicBezTo>
                  <a:close/>
                  <a:moveTo>
                    <a:pt x="174" y="46"/>
                  </a:moveTo>
                  <a:cubicBezTo>
                    <a:pt x="174" y="46"/>
                    <a:pt x="174" y="46"/>
                    <a:pt x="174" y="46"/>
                  </a:cubicBezTo>
                  <a:cubicBezTo>
                    <a:pt x="174" y="45"/>
                    <a:pt x="174" y="45"/>
                    <a:pt x="174" y="45"/>
                  </a:cubicBezTo>
                  <a:cubicBezTo>
                    <a:pt x="174" y="45"/>
                    <a:pt x="174" y="45"/>
                    <a:pt x="174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4" y="46"/>
                    <a:pt x="174" y="46"/>
                    <a:pt x="174" y="46"/>
                  </a:cubicBezTo>
                  <a:close/>
                  <a:moveTo>
                    <a:pt x="169" y="53"/>
                  </a:moveTo>
                  <a:cubicBezTo>
                    <a:pt x="169" y="53"/>
                    <a:pt x="169" y="53"/>
                    <a:pt x="169" y="53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0" y="51"/>
                    <a:pt x="170" y="51"/>
                    <a:pt x="170" y="51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1"/>
                    <a:pt x="169" y="51"/>
                    <a:pt x="169" y="51"/>
                  </a:cubicBezTo>
                  <a:cubicBezTo>
                    <a:pt x="169" y="52"/>
                    <a:pt x="169" y="52"/>
                    <a:pt x="169" y="52"/>
                  </a:cubicBezTo>
                  <a:cubicBezTo>
                    <a:pt x="169" y="53"/>
                    <a:pt x="169" y="53"/>
                    <a:pt x="169" y="53"/>
                  </a:cubicBezTo>
                  <a:close/>
                  <a:moveTo>
                    <a:pt x="189" y="51"/>
                  </a:moveTo>
                  <a:cubicBezTo>
                    <a:pt x="189" y="51"/>
                    <a:pt x="189" y="51"/>
                    <a:pt x="189" y="51"/>
                  </a:cubicBezTo>
                  <a:cubicBezTo>
                    <a:pt x="190" y="51"/>
                    <a:pt x="190" y="51"/>
                    <a:pt x="190" y="51"/>
                  </a:cubicBezTo>
                  <a:cubicBezTo>
                    <a:pt x="190" y="51"/>
                    <a:pt x="190" y="51"/>
                    <a:pt x="190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2" y="51"/>
                    <a:pt x="192" y="51"/>
                    <a:pt x="192" y="51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3" y="49"/>
                    <a:pt x="193" y="49"/>
                    <a:pt x="193" y="49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3" y="48"/>
                    <a:pt x="193" y="48"/>
                    <a:pt x="193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0" y="49"/>
                    <a:pt x="190" y="49"/>
                    <a:pt x="190" y="49"/>
                  </a:cubicBezTo>
                  <a:cubicBezTo>
                    <a:pt x="189" y="51"/>
                    <a:pt x="189" y="51"/>
                    <a:pt x="189" y="51"/>
                  </a:cubicBezTo>
                  <a:cubicBezTo>
                    <a:pt x="189" y="51"/>
                    <a:pt x="189" y="51"/>
                    <a:pt x="189" y="51"/>
                  </a:cubicBezTo>
                  <a:close/>
                  <a:moveTo>
                    <a:pt x="197" y="52"/>
                  </a:moveTo>
                  <a:cubicBezTo>
                    <a:pt x="198" y="52"/>
                    <a:pt x="198" y="52"/>
                    <a:pt x="198" y="52"/>
                  </a:cubicBezTo>
                  <a:cubicBezTo>
                    <a:pt x="199" y="51"/>
                    <a:pt x="199" y="51"/>
                    <a:pt x="199" y="51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197" y="51"/>
                    <a:pt x="197" y="51"/>
                    <a:pt x="197" y="51"/>
                  </a:cubicBezTo>
                  <a:cubicBezTo>
                    <a:pt x="197" y="52"/>
                    <a:pt x="197" y="52"/>
                    <a:pt x="197" y="52"/>
                  </a:cubicBezTo>
                  <a:cubicBezTo>
                    <a:pt x="197" y="52"/>
                    <a:pt x="197" y="52"/>
                    <a:pt x="197" y="52"/>
                  </a:cubicBezTo>
                  <a:close/>
                  <a:moveTo>
                    <a:pt x="199" y="54"/>
                  </a:moveTo>
                  <a:cubicBezTo>
                    <a:pt x="199" y="54"/>
                    <a:pt x="199" y="54"/>
                    <a:pt x="199" y="54"/>
                  </a:cubicBezTo>
                  <a:cubicBezTo>
                    <a:pt x="199" y="54"/>
                    <a:pt x="199" y="54"/>
                    <a:pt x="199" y="54"/>
                  </a:cubicBezTo>
                  <a:cubicBezTo>
                    <a:pt x="200" y="53"/>
                    <a:pt x="200" y="53"/>
                    <a:pt x="200" y="53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199" y="52"/>
                    <a:pt x="199" y="52"/>
                    <a:pt x="199" y="52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9" y="53"/>
                    <a:pt x="199" y="53"/>
                    <a:pt x="199" y="53"/>
                  </a:cubicBezTo>
                  <a:cubicBezTo>
                    <a:pt x="199" y="54"/>
                    <a:pt x="199" y="54"/>
                    <a:pt x="199" y="54"/>
                  </a:cubicBezTo>
                  <a:close/>
                  <a:moveTo>
                    <a:pt x="191" y="56"/>
                  </a:moveTo>
                  <a:cubicBezTo>
                    <a:pt x="192" y="55"/>
                    <a:pt x="192" y="55"/>
                    <a:pt x="192" y="55"/>
                  </a:cubicBezTo>
                  <a:cubicBezTo>
                    <a:pt x="192" y="55"/>
                    <a:pt x="192" y="55"/>
                    <a:pt x="192" y="55"/>
                  </a:cubicBezTo>
                  <a:cubicBezTo>
                    <a:pt x="191" y="55"/>
                    <a:pt x="191" y="55"/>
                    <a:pt x="191" y="55"/>
                  </a:cubicBezTo>
                  <a:cubicBezTo>
                    <a:pt x="191" y="55"/>
                    <a:pt x="191" y="55"/>
                    <a:pt x="191" y="55"/>
                  </a:cubicBezTo>
                  <a:cubicBezTo>
                    <a:pt x="190" y="55"/>
                    <a:pt x="190" y="55"/>
                    <a:pt x="190" y="55"/>
                  </a:cubicBezTo>
                  <a:cubicBezTo>
                    <a:pt x="190" y="56"/>
                    <a:pt x="190" y="56"/>
                    <a:pt x="190" y="56"/>
                  </a:cubicBezTo>
                  <a:cubicBezTo>
                    <a:pt x="191" y="56"/>
                    <a:pt x="191" y="56"/>
                    <a:pt x="191" y="56"/>
                  </a:cubicBezTo>
                  <a:close/>
                  <a:moveTo>
                    <a:pt x="195" y="56"/>
                  </a:moveTo>
                  <a:cubicBezTo>
                    <a:pt x="196" y="55"/>
                    <a:pt x="196" y="55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54"/>
                    <a:pt x="196" y="54"/>
                    <a:pt x="196" y="54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5" y="54"/>
                    <a:pt x="195" y="54"/>
                    <a:pt x="195" y="54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5"/>
                    <a:pt x="195" y="55"/>
                    <a:pt x="195" y="55"/>
                  </a:cubicBezTo>
                  <a:cubicBezTo>
                    <a:pt x="195" y="56"/>
                    <a:pt x="195" y="56"/>
                    <a:pt x="195" y="56"/>
                  </a:cubicBezTo>
                  <a:close/>
                  <a:moveTo>
                    <a:pt x="196" y="60"/>
                  </a:moveTo>
                  <a:cubicBezTo>
                    <a:pt x="196" y="60"/>
                    <a:pt x="196" y="60"/>
                    <a:pt x="196" y="60"/>
                  </a:cubicBezTo>
                  <a:cubicBezTo>
                    <a:pt x="197" y="60"/>
                    <a:pt x="197" y="60"/>
                    <a:pt x="197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8" y="60"/>
                    <a:pt x="198" y="60"/>
                    <a:pt x="198" y="60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200" y="60"/>
                    <a:pt x="200" y="60"/>
                    <a:pt x="200" y="60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9"/>
                    <a:pt x="200" y="59"/>
                    <a:pt x="200" y="59"/>
                  </a:cubicBezTo>
                  <a:cubicBezTo>
                    <a:pt x="200" y="58"/>
                    <a:pt x="200" y="58"/>
                    <a:pt x="200" y="58"/>
                  </a:cubicBezTo>
                  <a:cubicBezTo>
                    <a:pt x="199" y="58"/>
                    <a:pt x="199" y="58"/>
                    <a:pt x="199" y="58"/>
                  </a:cubicBezTo>
                  <a:cubicBezTo>
                    <a:pt x="199" y="58"/>
                    <a:pt x="199" y="58"/>
                    <a:pt x="199" y="58"/>
                  </a:cubicBezTo>
                  <a:cubicBezTo>
                    <a:pt x="199" y="59"/>
                    <a:pt x="199" y="59"/>
                    <a:pt x="199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198" y="58"/>
                    <a:pt x="198" y="58"/>
                    <a:pt x="198" y="58"/>
                  </a:cubicBezTo>
                  <a:cubicBezTo>
                    <a:pt x="197" y="58"/>
                    <a:pt x="197" y="58"/>
                    <a:pt x="197" y="58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6" y="59"/>
                    <a:pt x="196" y="59"/>
                    <a:pt x="196" y="59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60"/>
                    <a:pt x="196" y="60"/>
                    <a:pt x="196" y="60"/>
                  </a:cubicBezTo>
                  <a:close/>
                  <a:moveTo>
                    <a:pt x="116" y="36"/>
                  </a:moveTo>
                  <a:cubicBezTo>
                    <a:pt x="117" y="36"/>
                    <a:pt x="117" y="36"/>
                    <a:pt x="117" y="36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8" y="37"/>
                    <a:pt x="118" y="37"/>
                    <a:pt x="118" y="37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19" y="36"/>
                    <a:pt x="119" y="36"/>
                    <a:pt x="119" y="36"/>
                  </a:cubicBezTo>
                  <a:cubicBezTo>
                    <a:pt x="118" y="36"/>
                    <a:pt x="118" y="36"/>
                    <a:pt x="118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6"/>
                    <a:pt x="116" y="36"/>
                    <a:pt x="116" y="36"/>
                  </a:cubicBezTo>
                  <a:close/>
                  <a:moveTo>
                    <a:pt x="114" y="19"/>
                  </a:moveTo>
                  <a:cubicBezTo>
                    <a:pt x="114" y="19"/>
                    <a:pt x="114" y="19"/>
                    <a:pt x="114" y="19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6" y="17"/>
                    <a:pt x="116" y="17"/>
                    <a:pt x="116" y="17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17" y="19"/>
                    <a:pt x="117" y="19"/>
                    <a:pt x="117" y="19"/>
                  </a:cubicBezTo>
                  <a:cubicBezTo>
                    <a:pt x="116" y="19"/>
                    <a:pt x="116" y="19"/>
                    <a:pt x="116" y="19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5" y="19"/>
                    <a:pt x="114" y="19"/>
                    <a:pt x="114" y="19"/>
                  </a:cubicBezTo>
                  <a:close/>
                  <a:moveTo>
                    <a:pt x="142" y="6"/>
                  </a:moveTo>
                  <a:cubicBezTo>
                    <a:pt x="142" y="5"/>
                    <a:pt x="142" y="5"/>
                    <a:pt x="142" y="5"/>
                  </a:cubicBezTo>
                  <a:cubicBezTo>
                    <a:pt x="143" y="5"/>
                    <a:pt x="143" y="5"/>
                    <a:pt x="143" y="5"/>
                  </a:cubicBezTo>
                  <a:cubicBezTo>
                    <a:pt x="144" y="5"/>
                    <a:pt x="144" y="5"/>
                    <a:pt x="144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44" y="7"/>
                    <a:pt x="144" y="7"/>
                    <a:pt x="144" y="7"/>
                  </a:cubicBezTo>
                  <a:cubicBezTo>
                    <a:pt x="143" y="7"/>
                    <a:pt x="143" y="7"/>
                    <a:pt x="143" y="7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2" y="6"/>
                    <a:pt x="142" y="6"/>
                    <a:pt x="142" y="6"/>
                  </a:cubicBezTo>
                  <a:close/>
                  <a:moveTo>
                    <a:pt x="161" y="18"/>
                  </a:moveTo>
                  <a:cubicBezTo>
                    <a:pt x="163" y="17"/>
                    <a:pt x="163" y="17"/>
                    <a:pt x="163" y="17"/>
                  </a:cubicBezTo>
                  <a:cubicBezTo>
                    <a:pt x="164" y="16"/>
                    <a:pt x="164" y="16"/>
                    <a:pt x="164" y="16"/>
                  </a:cubicBezTo>
                  <a:cubicBezTo>
                    <a:pt x="164" y="15"/>
                    <a:pt x="164" y="15"/>
                    <a:pt x="164" y="15"/>
                  </a:cubicBezTo>
                  <a:cubicBezTo>
                    <a:pt x="165" y="14"/>
                    <a:pt x="165" y="14"/>
                    <a:pt x="165" y="14"/>
                  </a:cubicBezTo>
                  <a:cubicBezTo>
                    <a:pt x="166" y="13"/>
                    <a:pt x="166" y="13"/>
                    <a:pt x="166" y="13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8" y="12"/>
                    <a:pt x="168" y="12"/>
                    <a:pt x="168" y="12"/>
                  </a:cubicBezTo>
                  <a:cubicBezTo>
                    <a:pt x="168" y="11"/>
                    <a:pt x="168" y="11"/>
                    <a:pt x="168" y="11"/>
                  </a:cubicBezTo>
                  <a:cubicBezTo>
                    <a:pt x="166" y="10"/>
                    <a:pt x="166" y="10"/>
                    <a:pt x="166" y="10"/>
                  </a:cubicBezTo>
                  <a:cubicBezTo>
                    <a:pt x="165" y="9"/>
                    <a:pt x="165" y="9"/>
                    <a:pt x="165" y="9"/>
                  </a:cubicBezTo>
                  <a:cubicBezTo>
                    <a:pt x="164" y="8"/>
                    <a:pt x="164" y="8"/>
                    <a:pt x="164" y="8"/>
                  </a:cubicBezTo>
                  <a:cubicBezTo>
                    <a:pt x="164" y="7"/>
                    <a:pt x="164" y="7"/>
                    <a:pt x="164" y="7"/>
                  </a:cubicBezTo>
                  <a:cubicBezTo>
                    <a:pt x="165" y="6"/>
                    <a:pt x="165" y="6"/>
                    <a:pt x="165" y="6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9" y="4"/>
                    <a:pt x="159" y="4"/>
                    <a:pt x="159" y="4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6" y="1"/>
                    <a:pt x="156" y="1"/>
                    <a:pt x="156" y="1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4" y="0"/>
                    <a:pt x="154" y="0"/>
                    <a:pt x="154" y="0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4" y="1"/>
                    <a:pt x="154" y="1"/>
                    <a:pt x="154" y="1"/>
                  </a:cubicBezTo>
                  <a:cubicBezTo>
                    <a:pt x="154" y="2"/>
                    <a:pt x="154" y="2"/>
                    <a:pt x="154" y="2"/>
                  </a:cubicBezTo>
                  <a:cubicBezTo>
                    <a:pt x="154" y="3"/>
                    <a:pt x="154" y="3"/>
                    <a:pt x="154" y="3"/>
                  </a:cubicBezTo>
                  <a:cubicBezTo>
                    <a:pt x="153" y="4"/>
                    <a:pt x="153" y="4"/>
                    <a:pt x="153" y="4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1" y="7"/>
                    <a:pt x="151" y="7"/>
                    <a:pt x="151" y="7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3" y="12"/>
                    <a:pt x="153" y="12"/>
                    <a:pt x="153" y="12"/>
                  </a:cubicBezTo>
                  <a:cubicBezTo>
                    <a:pt x="153" y="12"/>
                    <a:pt x="153" y="12"/>
                    <a:pt x="153" y="12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6" y="17"/>
                    <a:pt x="156" y="17"/>
                    <a:pt x="156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8" y="17"/>
                    <a:pt x="158" y="17"/>
                    <a:pt x="158" y="17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60" y="18"/>
                    <a:pt x="160" y="18"/>
                    <a:pt x="160" y="18"/>
                  </a:cubicBezTo>
                  <a:cubicBezTo>
                    <a:pt x="161" y="18"/>
                    <a:pt x="161" y="18"/>
                    <a:pt x="161" y="18"/>
                  </a:cubicBezTo>
                  <a:close/>
                  <a:moveTo>
                    <a:pt x="157" y="23"/>
                  </a:moveTo>
                  <a:cubicBezTo>
                    <a:pt x="157" y="23"/>
                    <a:pt x="157" y="23"/>
                    <a:pt x="157" y="23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61" y="23"/>
                    <a:pt x="161" y="23"/>
                    <a:pt x="161" y="23"/>
                  </a:cubicBezTo>
                  <a:cubicBezTo>
                    <a:pt x="162" y="22"/>
                    <a:pt x="162" y="22"/>
                    <a:pt x="162" y="22"/>
                  </a:cubicBezTo>
                  <a:cubicBezTo>
                    <a:pt x="162" y="21"/>
                    <a:pt x="162" y="21"/>
                    <a:pt x="162" y="21"/>
                  </a:cubicBezTo>
                  <a:cubicBezTo>
                    <a:pt x="163" y="20"/>
                    <a:pt x="163" y="20"/>
                    <a:pt x="163" y="20"/>
                  </a:cubicBezTo>
                  <a:cubicBezTo>
                    <a:pt x="162" y="19"/>
                    <a:pt x="162" y="19"/>
                    <a:pt x="162" y="19"/>
                  </a:cubicBezTo>
                  <a:cubicBezTo>
                    <a:pt x="161" y="19"/>
                    <a:pt x="161" y="19"/>
                    <a:pt x="161" y="19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58" y="19"/>
                    <a:pt x="158" y="19"/>
                    <a:pt x="158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6" y="19"/>
                    <a:pt x="156" y="19"/>
                    <a:pt x="156" y="19"/>
                  </a:cubicBezTo>
                  <a:cubicBezTo>
                    <a:pt x="155" y="19"/>
                    <a:pt x="155" y="19"/>
                    <a:pt x="155" y="19"/>
                  </a:cubicBezTo>
                  <a:cubicBezTo>
                    <a:pt x="155" y="19"/>
                    <a:pt x="155" y="19"/>
                    <a:pt x="155" y="19"/>
                  </a:cubicBezTo>
                  <a:cubicBezTo>
                    <a:pt x="154" y="19"/>
                    <a:pt x="154" y="19"/>
                    <a:pt x="154" y="19"/>
                  </a:cubicBezTo>
                  <a:cubicBezTo>
                    <a:pt x="153" y="19"/>
                    <a:pt x="153" y="19"/>
                    <a:pt x="153" y="19"/>
                  </a:cubicBezTo>
                  <a:cubicBezTo>
                    <a:pt x="154" y="20"/>
                    <a:pt x="154" y="20"/>
                    <a:pt x="154" y="20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55" y="21"/>
                    <a:pt x="155" y="21"/>
                    <a:pt x="155" y="21"/>
                  </a:cubicBezTo>
                  <a:cubicBezTo>
                    <a:pt x="156" y="21"/>
                    <a:pt x="156" y="21"/>
                    <a:pt x="156" y="21"/>
                  </a:cubicBezTo>
                  <a:cubicBezTo>
                    <a:pt x="157" y="22"/>
                    <a:pt x="157" y="22"/>
                    <a:pt x="157" y="22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9" y="22"/>
                    <a:pt x="159" y="22"/>
                    <a:pt x="159" y="22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60" y="23"/>
                    <a:pt x="160" y="23"/>
                    <a:pt x="160" y="23"/>
                  </a:cubicBezTo>
                  <a:cubicBezTo>
                    <a:pt x="158" y="23"/>
                    <a:pt x="158" y="23"/>
                    <a:pt x="158" y="23"/>
                  </a:cubicBezTo>
                  <a:cubicBezTo>
                    <a:pt x="157" y="23"/>
                    <a:pt x="157" y="23"/>
                    <a:pt x="157" y="23"/>
                  </a:cubicBezTo>
                  <a:close/>
                  <a:moveTo>
                    <a:pt x="187" y="26"/>
                  </a:moveTo>
                  <a:cubicBezTo>
                    <a:pt x="187" y="26"/>
                    <a:pt x="187" y="26"/>
                    <a:pt x="187" y="26"/>
                  </a:cubicBezTo>
                  <a:cubicBezTo>
                    <a:pt x="186" y="27"/>
                    <a:pt x="186" y="27"/>
                    <a:pt x="186" y="27"/>
                  </a:cubicBezTo>
                  <a:cubicBezTo>
                    <a:pt x="185" y="28"/>
                    <a:pt x="185" y="28"/>
                    <a:pt x="185" y="28"/>
                  </a:cubicBezTo>
                  <a:cubicBezTo>
                    <a:pt x="184" y="29"/>
                    <a:pt x="184" y="29"/>
                    <a:pt x="184" y="29"/>
                  </a:cubicBezTo>
                  <a:cubicBezTo>
                    <a:pt x="183" y="29"/>
                    <a:pt x="183" y="29"/>
                    <a:pt x="183" y="29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81" y="28"/>
                    <a:pt x="181" y="28"/>
                    <a:pt x="181" y="28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79" y="28"/>
                    <a:pt x="179" y="28"/>
                    <a:pt x="179" y="28"/>
                  </a:cubicBezTo>
                  <a:cubicBezTo>
                    <a:pt x="179" y="28"/>
                    <a:pt x="179" y="28"/>
                    <a:pt x="179" y="28"/>
                  </a:cubicBezTo>
                  <a:cubicBezTo>
                    <a:pt x="176" y="28"/>
                    <a:pt x="176" y="28"/>
                    <a:pt x="176" y="28"/>
                  </a:cubicBezTo>
                  <a:cubicBezTo>
                    <a:pt x="175" y="28"/>
                    <a:pt x="175" y="28"/>
                    <a:pt x="175" y="28"/>
                  </a:cubicBezTo>
                  <a:cubicBezTo>
                    <a:pt x="175" y="27"/>
                    <a:pt x="175" y="27"/>
                    <a:pt x="175" y="27"/>
                  </a:cubicBezTo>
                  <a:cubicBezTo>
                    <a:pt x="174" y="28"/>
                    <a:pt x="174" y="28"/>
                    <a:pt x="174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1" y="27"/>
                    <a:pt x="171" y="27"/>
                    <a:pt x="171" y="27"/>
                  </a:cubicBezTo>
                  <a:cubicBezTo>
                    <a:pt x="170" y="27"/>
                    <a:pt x="170" y="27"/>
                    <a:pt x="170" y="27"/>
                  </a:cubicBezTo>
                  <a:cubicBezTo>
                    <a:pt x="169" y="27"/>
                    <a:pt x="169" y="27"/>
                    <a:pt x="169" y="27"/>
                  </a:cubicBezTo>
                  <a:cubicBezTo>
                    <a:pt x="168" y="25"/>
                    <a:pt x="168" y="25"/>
                    <a:pt x="168" y="25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67" y="24"/>
                    <a:pt x="167" y="24"/>
                    <a:pt x="167" y="24"/>
                  </a:cubicBezTo>
                  <a:cubicBezTo>
                    <a:pt x="166" y="25"/>
                    <a:pt x="166" y="25"/>
                    <a:pt x="166" y="25"/>
                  </a:cubicBezTo>
                  <a:cubicBezTo>
                    <a:pt x="166" y="24"/>
                    <a:pt x="166" y="24"/>
                    <a:pt x="166" y="24"/>
                  </a:cubicBezTo>
                  <a:cubicBezTo>
                    <a:pt x="165" y="24"/>
                    <a:pt x="165" y="24"/>
                    <a:pt x="165" y="24"/>
                  </a:cubicBezTo>
                  <a:cubicBezTo>
                    <a:pt x="165" y="24"/>
                    <a:pt x="165" y="24"/>
                    <a:pt x="165" y="24"/>
                  </a:cubicBezTo>
                  <a:cubicBezTo>
                    <a:pt x="165" y="25"/>
                    <a:pt x="165" y="25"/>
                    <a:pt x="165" y="25"/>
                  </a:cubicBezTo>
                  <a:cubicBezTo>
                    <a:pt x="164" y="25"/>
                    <a:pt x="164" y="25"/>
                    <a:pt x="164" y="25"/>
                  </a:cubicBezTo>
                  <a:cubicBezTo>
                    <a:pt x="164" y="25"/>
                    <a:pt x="164" y="25"/>
                    <a:pt x="164" y="25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5" y="20"/>
                    <a:pt x="165" y="20"/>
                    <a:pt x="165" y="20"/>
                  </a:cubicBezTo>
                  <a:cubicBezTo>
                    <a:pt x="165" y="19"/>
                    <a:pt x="165" y="19"/>
                    <a:pt x="165" y="19"/>
                  </a:cubicBezTo>
                  <a:cubicBezTo>
                    <a:pt x="165" y="19"/>
                    <a:pt x="165" y="19"/>
                    <a:pt x="165" y="19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4" y="18"/>
                    <a:pt x="164" y="18"/>
                    <a:pt x="164" y="18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5" y="16"/>
                    <a:pt x="165" y="16"/>
                    <a:pt x="165" y="16"/>
                  </a:cubicBezTo>
                  <a:cubicBezTo>
                    <a:pt x="166" y="16"/>
                    <a:pt x="166" y="16"/>
                    <a:pt x="166" y="16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6" y="15"/>
                    <a:pt x="166" y="15"/>
                    <a:pt x="166" y="15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71" y="12"/>
                    <a:pt x="171" y="12"/>
                    <a:pt x="171" y="12"/>
                  </a:cubicBezTo>
                  <a:cubicBezTo>
                    <a:pt x="173" y="13"/>
                    <a:pt x="173" y="13"/>
                    <a:pt x="173" y="13"/>
                  </a:cubicBezTo>
                  <a:cubicBezTo>
                    <a:pt x="174" y="15"/>
                    <a:pt x="174" y="15"/>
                    <a:pt x="174" y="15"/>
                  </a:cubicBezTo>
                  <a:cubicBezTo>
                    <a:pt x="174" y="16"/>
                    <a:pt x="174" y="16"/>
                    <a:pt x="174" y="16"/>
                  </a:cubicBezTo>
                  <a:cubicBezTo>
                    <a:pt x="174" y="17"/>
                    <a:pt x="174" y="17"/>
                    <a:pt x="174" y="17"/>
                  </a:cubicBezTo>
                  <a:cubicBezTo>
                    <a:pt x="174" y="17"/>
                    <a:pt x="174" y="17"/>
                    <a:pt x="174" y="17"/>
                  </a:cubicBezTo>
                  <a:cubicBezTo>
                    <a:pt x="174" y="18"/>
                    <a:pt x="174" y="18"/>
                    <a:pt x="174" y="18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4" y="19"/>
                    <a:pt x="174" y="19"/>
                    <a:pt x="174" y="19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75" y="17"/>
                    <a:pt x="175" y="17"/>
                    <a:pt x="175" y="17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75" y="15"/>
                    <a:pt x="175" y="15"/>
                    <a:pt x="175" y="15"/>
                  </a:cubicBezTo>
                  <a:cubicBezTo>
                    <a:pt x="174" y="14"/>
                    <a:pt x="174" y="14"/>
                    <a:pt x="174" y="14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6" y="13"/>
                    <a:pt x="176" y="13"/>
                    <a:pt x="176" y="13"/>
                  </a:cubicBezTo>
                  <a:cubicBezTo>
                    <a:pt x="177" y="13"/>
                    <a:pt x="177" y="13"/>
                    <a:pt x="177" y="13"/>
                  </a:cubicBezTo>
                  <a:cubicBezTo>
                    <a:pt x="180" y="15"/>
                    <a:pt x="180" y="15"/>
                    <a:pt x="180" y="15"/>
                  </a:cubicBezTo>
                  <a:cubicBezTo>
                    <a:pt x="181" y="15"/>
                    <a:pt x="181" y="15"/>
                    <a:pt x="181" y="15"/>
                  </a:cubicBezTo>
                  <a:cubicBezTo>
                    <a:pt x="181" y="15"/>
                    <a:pt x="181" y="15"/>
                    <a:pt x="181" y="15"/>
                  </a:cubicBezTo>
                  <a:cubicBezTo>
                    <a:pt x="181" y="16"/>
                    <a:pt x="181" y="16"/>
                    <a:pt x="181" y="16"/>
                  </a:cubicBezTo>
                  <a:cubicBezTo>
                    <a:pt x="182" y="17"/>
                    <a:pt x="182" y="17"/>
                    <a:pt x="182" y="17"/>
                  </a:cubicBezTo>
                  <a:cubicBezTo>
                    <a:pt x="182" y="18"/>
                    <a:pt x="182" y="18"/>
                    <a:pt x="182" y="18"/>
                  </a:cubicBezTo>
                  <a:cubicBezTo>
                    <a:pt x="182" y="19"/>
                    <a:pt x="182" y="19"/>
                    <a:pt x="182" y="19"/>
                  </a:cubicBezTo>
                  <a:cubicBezTo>
                    <a:pt x="183" y="20"/>
                    <a:pt x="183" y="20"/>
                    <a:pt x="183" y="20"/>
                  </a:cubicBezTo>
                  <a:cubicBezTo>
                    <a:pt x="184" y="21"/>
                    <a:pt x="184" y="21"/>
                    <a:pt x="184" y="21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3" y="21"/>
                    <a:pt x="183" y="21"/>
                    <a:pt x="183" y="21"/>
                  </a:cubicBezTo>
                  <a:cubicBezTo>
                    <a:pt x="182" y="22"/>
                    <a:pt x="182" y="22"/>
                    <a:pt x="182" y="22"/>
                  </a:cubicBezTo>
                  <a:cubicBezTo>
                    <a:pt x="182" y="22"/>
                    <a:pt x="182" y="22"/>
                    <a:pt x="182" y="22"/>
                  </a:cubicBezTo>
                  <a:cubicBezTo>
                    <a:pt x="183" y="23"/>
                    <a:pt x="183" y="23"/>
                    <a:pt x="183" y="23"/>
                  </a:cubicBezTo>
                  <a:cubicBezTo>
                    <a:pt x="185" y="23"/>
                    <a:pt x="185" y="23"/>
                    <a:pt x="185" y="23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6" y="24"/>
                    <a:pt x="186" y="24"/>
                    <a:pt x="186" y="24"/>
                  </a:cubicBezTo>
                  <a:cubicBezTo>
                    <a:pt x="187" y="26"/>
                    <a:pt x="187" y="26"/>
                    <a:pt x="187" y="26"/>
                  </a:cubicBezTo>
                  <a:close/>
                  <a:moveTo>
                    <a:pt x="350" y="3"/>
                  </a:moveTo>
                  <a:cubicBezTo>
                    <a:pt x="350" y="2"/>
                    <a:pt x="350" y="2"/>
                    <a:pt x="350" y="2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2" y="1"/>
                    <a:pt x="352" y="1"/>
                    <a:pt x="352" y="1"/>
                  </a:cubicBezTo>
                  <a:cubicBezTo>
                    <a:pt x="352" y="2"/>
                    <a:pt x="352" y="2"/>
                    <a:pt x="352" y="2"/>
                  </a:cubicBezTo>
                  <a:cubicBezTo>
                    <a:pt x="351" y="2"/>
                    <a:pt x="351" y="2"/>
                    <a:pt x="351" y="2"/>
                  </a:cubicBezTo>
                  <a:cubicBezTo>
                    <a:pt x="351" y="3"/>
                    <a:pt x="351" y="3"/>
                    <a:pt x="351" y="3"/>
                  </a:cubicBezTo>
                  <a:cubicBezTo>
                    <a:pt x="350" y="3"/>
                    <a:pt x="350" y="3"/>
                    <a:pt x="350" y="3"/>
                  </a:cubicBezTo>
                  <a:close/>
                  <a:moveTo>
                    <a:pt x="359" y="17"/>
                  </a:moveTo>
                  <a:cubicBezTo>
                    <a:pt x="359" y="18"/>
                    <a:pt x="359" y="18"/>
                    <a:pt x="359" y="18"/>
                  </a:cubicBezTo>
                  <a:cubicBezTo>
                    <a:pt x="361" y="20"/>
                    <a:pt x="361" y="20"/>
                    <a:pt x="361" y="20"/>
                  </a:cubicBezTo>
                  <a:cubicBezTo>
                    <a:pt x="361" y="21"/>
                    <a:pt x="361" y="21"/>
                    <a:pt x="361" y="21"/>
                  </a:cubicBezTo>
                  <a:cubicBezTo>
                    <a:pt x="364" y="22"/>
                    <a:pt x="364" y="22"/>
                    <a:pt x="364" y="22"/>
                  </a:cubicBezTo>
                  <a:cubicBezTo>
                    <a:pt x="367" y="22"/>
                    <a:pt x="367" y="22"/>
                    <a:pt x="367" y="22"/>
                  </a:cubicBezTo>
                  <a:cubicBezTo>
                    <a:pt x="368" y="23"/>
                    <a:pt x="368" y="23"/>
                    <a:pt x="368" y="23"/>
                  </a:cubicBezTo>
                  <a:cubicBezTo>
                    <a:pt x="370" y="23"/>
                    <a:pt x="370" y="23"/>
                    <a:pt x="370" y="23"/>
                  </a:cubicBezTo>
                  <a:cubicBezTo>
                    <a:pt x="371" y="22"/>
                    <a:pt x="371" y="22"/>
                    <a:pt x="371" y="22"/>
                  </a:cubicBezTo>
                  <a:cubicBezTo>
                    <a:pt x="372" y="23"/>
                    <a:pt x="372" y="23"/>
                    <a:pt x="372" y="23"/>
                  </a:cubicBezTo>
                  <a:cubicBezTo>
                    <a:pt x="373" y="23"/>
                    <a:pt x="373" y="23"/>
                    <a:pt x="373" y="23"/>
                  </a:cubicBezTo>
                  <a:cubicBezTo>
                    <a:pt x="375" y="22"/>
                    <a:pt x="375" y="22"/>
                    <a:pt x="375" y="22"/>
                  </a:cubicBezTo>
                  <a:cubicBezTo>
                    <a:pt x="375" y="21"/>
                    <a:pt x="375" y="21"/>
                    <a:pt x="375" y="21"/>
                  </a:cubicBezTo>
                  <a:cubicBezTo>
                    <a:pt x="376" y="20"/>
                    <a:pt x="376" y="20"/>
                    <a:pt x="376" y="20"/>
                  </a:cubicBezTo>
                  <a:cubicBezTo>
                    <a:pt x="375" y="19"/>
                    <a:pt x="375" y="19"/>
                    <a:pt x="375" y="19"/>
                  </a:cubicBezTo>
                  <a:cubicBezTo>
                    <a:pt x="375" y="18"/>
                    <a:pt x="375" y="18"/>
                    <a:pt x="375" y="18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8"/>
                    <a:pt x="374" y="18"/>
                    <a:pt x="374" y="18"/>
                  </a:cubicBezTo>
                  <a:cubicBezTo>
                    <a:pt x="374" y="17"/>
                    <a:pt x="374" y="17"/>
                    <a:pt x="374" y="17"/>
                  </a:cubicBezTo>
                  <a:cubicBezTo>
                    <a:pt x="373" y="17"/>
                    <a:pt x="373" y="17"/>
                    <a:pt x="373" y="17"/>
                  </a:cubicBezTo>
                  <a:cubicBezTo>
                    <a:pt x="373" y="17"/>
                    <a:pt x="373" y="17"/>
                    <a:pt x="373" y="17"/>
                  </a:cubicBezTo>
                  <a:cubicBezTo>
                    <a:pt x="371" y="17"/>
                    <a:pt x="371" y="17"/>
                    <a:pt x="371" y="17"/>
                  </a:cubicBezTo>
                  <a:cubicBezTo>
                    <a:pt x="369" y="17"/>
                    <a:pt x="369" y="17"/>
                    <a:pt x="369" y="17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67" y="18"/>
                    <a:pt x="367" y="18"/>
                    <a:pt x="367" y="18"/>
                  </a:cubicBezTo>
                  <a:cubicBezTo>
                    <a:pt x="367" y="18"/>
                    <a:pt x="367" y="18"/>
                    <a:pt x="367" y="18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66" y="17"/>
                    <a:pt x="366" y="17"/>
                    <a:pt x="366" y="17"/>
                  </a:cubicBezTo>
                  <a:cubicBezTo>
                    <a:pt x="365" y="17"/>
                    <a:pt x="365" y="17"/>
                    <a:pt x="365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63" y="18"/>
                    <a:pt x="363" y="18"/>
                    <a:pt x="363" y="18"/>
                  </a:cubicBezTo>
                  <a:cubicBezTo>
                    <a:pt x="362" y="18"/>
                    <a:pt x="362" y="18"/>
                    <a:pt x="362" y="18"/>
                  </a:cubicBezTo>
                  <a:cubicBezTo>
                    <a:pt x="361" y="18"/>
                    <a:pt x="361" y="18"/>
                    <a:pt x="361" y="18"/>
                  </a:cubicBezTo>
                  <a:cubicBezTo>
                    <a:pt x="360" y="18"/>
                    <a:pt x="360" y="18"/>
                    <a:pt x="360" y="18"/>
                  </a:cubicBezTo>
                  <a:cubicBezTo>
                    <a:pt x="360" y="17"/>
                    <a:pt x="360" y="17"/>
                    <a:pt x="360" y="17"/>
                  </a:cubicBezTo>
                  <a:cubicBezTo>
                    <a:pt x="359" y="17"/>
                    <a:pt x="359" y="17"/>
                    <a:pt x="359" y="17"/>
                  </a:cubicBezTo>
                  <a:close/>
                  <a:moveTo>
                    <a:pt x="325" y="31"/>
                  </a:moveTo>
                  <a:cubicBezTo>
                    <a:pt x="324" y="29"/>
                    <a:pt x="324" y="29"/>
                    <a:pt x="324" y="29"/>
                  </a:cubicBezTo>
                  <a:cubicBezTo>
                    <a:pt x="324" y="28"/>
                    <a:pt x="324" y="28"/>
                    <a:pt x="324" y="28"/>
                  </a:cubicBezTo>
                  <a:cubicBezTo>
                    <a:pt x="323" y="27"/>
                    <a:pt x="323" y="27"/>
                    <a:pt x="323" y="27"/>
                  </a:cubicBezTo>
                  <a:cubicBezTo>
                    <a:pt x="321" y="27"/>
                    <a:pt x="321" y="27"/>
                    <a:pt x="321" y="27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20" y="26"/>
                    <a:pt x="320" y="26"/>
                    <a:pt x="320" y="26"/>
                  </a:cubicBezTo>
                  <a:cubicBezTo>
                    <a:pt x="320" y="27"/>
                    <a:pt x="320" y="27"/>
                    <a:pt x="320" y="27"/>
                  </a:cubicBezTo>
                  <a:cubicBezTo>
                    <a:pt x="322" y="28"/>
                    <a:pt x="322" y="28"/>
                    <a:pt x="322" y="28"/>
                  </a:cubicBezTo>
                  <a:cubicBezTo>
                    <a:pt x="323" y="30"/>
                    <a:pt x="323" y="30"/>
                    <a:pt x="323" y="30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5" y="32"/>
                    <a:pt x="325" y="32"/>
                    <a:pt x="325" y="32"/>
                  </a:cubicBezTo>
                  <a:cubicBezTo>
                    <a:pt x="325" y="31"/>
                    <a:pt x="325" y="31"/>
                    <a:pt x="325" y="31"/>
                  </a:cubicBezTo>
                  <a:close/>
                  <a:moveTo>
                    <a:pt x="342" y="32"/>
                  </a:moveTo>
                  <a:cubicBezTo>
                    <a:pt x="342" y="32"/>
                    <a:pt x="342" y="32"/>
                    <a:pt x="342" y="32"/>
                  </a:cubicBezTo>
                  <a:cubicBezTo>
                    <a:pt x="341" y="32"/>
                    <a:pt x="341" y="32"/>
                    <a:pt x="341" y="32"/>
                  </a:cubicBezTo>
                  <a:cubicBezTo>
                    <a:pt x="341" y="32"/>
                    <a:pt x="341" y="32"/>
                    <a:pt x="341" y="32"/>
                  </a:cubicBezTo>
                  <a:cubicBezTo>
                    <a:pt x="341" y="31"/>
                    <a:pt x="341" y="31"/>
                    <a:pt x="341" y="31"/>
                  </a:cubicBezTo>
                  <a:cubicBezTo>
                    <a:pt x="342" y="31"/>
                    <a:pt x="342" y="31"/>
                    <a:pt x="342" y="31"/>
                  </a:cubicBezTo>
                  <a:cubicBezTo>
                    <a:pt x="342" y="32"/>
                    <a:pt x="342" y="32"/>
                    <a:pt x="342" y="32"/>
                  </a:cubicBezTo>
                  <a:cubicBezTo>
                    <a:pt x="343" y="32"/>
                    <a:pt x="343" y="32"/>
                    <a:pt x="343" y="32"/>
                  </a:cubicBezTo>
                  <a:cubicBezTo>
                    <a:pt x="343" y="33"/>
                    <a:pt x="343" y="33"/>
                    <a:pt x="343" y="33"/>
                  </a:cubicBezTo>
                  <a:cubicBezTo>
                    <a:pt x="343" y="33"/>
                    <a:pt x="343" y="33"/>
                    <a:pt x="343" y="33"/>
                  </a:cubicBezTo>
                  <a:cubicBezTo>
                    <a:pt x="344" y="33"/>
                    <a:pt x="344" y="33"/>
                    <a:pt x="344" y="33"/>
                  </a:cubicBezTo>
                  <a:cubicBezTo>
                    <a:pt x="345" y="32"/>
                    <a:pt x="345" y="32"/>
                    <a:pt x="345" y="32"/>
                  </a:cubicBezTo>
                  <a:cubicBezTo>
                    <a:pt x="346" y="30"/>
                    <a:pt x="346" y="30"/>
                    <a:pt x="346" y="30"/>
                  </a:cubicBezTo>
                  <a:cubicBezTo>
                    <a:pt x="347" y="29"/>
                    <a:pt x="347" y="29"/>
                    <a:pt x="347" y="29"/>
                  </a:cubicBezTo>
                  <a:cubicBezTo>
                    <a:pt x="348" y="29"/>
                    <a:pt x="348" y="29"/>
                    <a:pt x="348" y="29"/>
                  </a:cubicBezTo>
                  <a:cubicBezTo>
                    <a:pt x="349" y="28"/>
                    <a:pt x="349" y="28"/>
                    <a:pt x="349" y="28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49" y="29"/>
                    <a:pt x="349" y="29"/>
                    <a:pt x="349" y="29"/>
                  </a:cubicBezTo>
                  <a:cubicBezTo>
                    <a:pt x="350" y="29"/>
                    <a:pt x="350" y="29"/>
                    <a:pt x="350" y="29"/>
                  </a:cubicBezTo>
                  <a:cubicBezTo>
                    <a:pt x="350" y="30"/>
                    <a:pt x="350" y="30"/>
                    <a:pt x="350" y="30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3" y="28"/>
                    <a:pt x="353" y="28"/>
                    <a:pt x="353" y="28"/>
                  </a:cubicBezTo>
                  <a:cubicBezTo>
                    <a:pt x="353" y="27"/>
                    <a:pt x="353" y="27"/>
                    <a:pt x="353" y="27"/>
                  </a:cubicBezTo>
                  <a:cubicBezTo>
                    <a:pt x="353" y="27"/>
                    <a:pt x="353" y="27"/>
                    <a:pt x="353" y="27"/>
                  </a:cubicBezTo>
                  <a:cubicBezTo>
                    <a:pt x="352" y="27"/>
                    <a:pt x="352" y="27"/>
                    <a:pt x="352" y="27"/>
                  </a:cubicBezTo>
                  <a:cubicBezTo>
                    <a:pt x="350" y="28"/>
                    <a:pt x="350" y="28"/>
                    <a:pt x="350" y="28"/>
                  </a:cubicBezTo>
                  <a:cubicBezTo>
                    <a:pt x="349" y="27"/>
                    <a:pt x="349" y="27"/>
                    <a:pt x="349" y="27"/>
                  </a:cubicBezTo>
                  <a:cubicBezTo>
                    <a:pt x="348" y="26"/>
                    <a:pt x="348" y="26"/>
                    <a:pt x="348" y="26"/>
                  </a:cubicBezTo>
                  <a:cubicBezTo>
                    <a:pt x="347" y="26"/>
                    <a:pt x="347" y="26"/>
                    <a:pt x="347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5"/>
                    <a:pt x="346" y="25"/>
                    <a:pt x="346" y="25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4" y="24"/>
                    <a:pt x="344" y="24"/>
                    <a:pt x="344" y="24"/>
                  </a:cubicBezTo>
                  <a:cubicBezTo>
                    <a:pt x="343" y="23"/>
                    <a:pt x="343" y="23"/>
                    <a:pt x="343" y="23"/>
                  </a:cubicBezTo>
                  <a:cubicBezTo>
                    <a:pt x="343" y="22"/>
                    <a:pt x="343" y="22"/>
                    <a:pt x="343" y="22"/>
                  </a:cubicBezTo>
                  <a:cubicBezTo>
                    <a:pt x="343" y="21"/>
                    <a:pt x="343" y="21"/>
                    <a:pt x="343" y="21"/>
                  </a:cubicBezTo>
                  <a:cubicBezTo>
                    <a:pt x="342" y="20"/>
                    <a:pt x="342" y="20"/>
                    <a:pt x="342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2" y="19"/>
                    <a:pt x="342" y="19"/>
                    <a:pt x="342" y="19"/>
                  </a:cubicBezTo>
                  <a:cubicBezTo>
                    <a:pt x="342" y="19"/>
                    <a:pt x="342" y="19"/>
                    <a:pt x="342" y="19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8"/>
                    <a:pt x="342" y="18"/>
                    <a:pt x="342" y="18"/>
                  </a:cubicBezTo>
                  <a:cubicBezTo>
                    <a:pt x="342" y="17"/>
                    <a:pt x="342" y="17"/>
                    <a:pt x="342" y="17"/>
                  </a:cubicBezTo>
                  <a:cubicBezTo>
                    <a:pt x="341" y="17"/>
                    <a:pt x="341" y="17"/>
                    <a:pt x="341" y="17"/>
                  </a:cubicBezTo>
                  <a:cubicBezTo>
                    <a:pt x="339" y="17"/>
                    <a:pt x="339" y="17"/>
                    <a:pt x="339" y="17"/>
                  </a:cubicBezTo>
                  <a:cubicBezTo>
                    <a:pt x="338" y="17"/>
                    <a:pt x="338" y="17"/>
                    <a:pt x="338" y="17"/>
                  </a:cubicBezTo>
                  <a:cubicBezTo>
                    <a:pt x="338" y="16"/>
                    <a:pt x="338" y="16"/>
                    <a:pt x="338" y="16"/>
                  </a:cubicBezTo>
                  <a:cubicBezTo>
                    <a:pt x="337" y="16"/>
                    <a:pt x="337" y="16"/>
                    <a:pt x="337" y="16"/>
                  </a:cubicBezTo>
                  <a:cubicBezTo>
                    <a:pt x="336" y="16"/>
                    <a:pt x="336" y="16"/>
                    <a:pt x="336" y="16"/>
                  </a:cubicBezTo>
                  <a:cubicBezTo>
                    <a:pt x="335" y="16"/>
                    <a:pt x="335" y="16"/>
                    <a:pt x="335" y="16"/>
                  </a:cubicBezTo>
                  <a:cubicBezTo>
                    <a:pt x="337" y="17"/>
                    <a:pt x="337" y="17"/>
                    <a:pt x="337" y="17"/>
                  </a:cubicBezTo>
                  <a:cubicBezTo>
                    <a:pt x="338" y="17"/>
                    <a:pt x="338" y="17"/>
                    <a:pt x="338" y="17"/>
                  </a:cubicBezTo>
                  <a:cubicBezTo>
                    <a:pt x="338" y="18"/>
                    <a:pt x="338" y="18"/>
                    <a:pt x="338" y="18"/>
                  </a:cubicBezTo>
                  <a:cubicBezTo>
                    <a:pt x="337" y="18"/>
                    <a:pt x="337" y="18"/>
                    <a:pt x="337" y="18"/>
                  </a:cubicBezTo>
                  <a:cubicBezTo>
                    <a:pt x="337" y="18"/>
                    <a:pt x="337" y="18"/>
                    <a:pt x="337" y="18"/>
                  </a:cubicBezTo>
                  <a:cubicBezTo>
                    <a:pt x="336" y="18"/>
                    <a:pt x="336" y="18"/>
                    <a:pt x="336" y="18"/>
                  </a:cubicBezTo>
                  <a:cubicBezTo>
                    <a:pt x="335" y="18"/>
                    <a:pt x="335" y="18"/>
                    <a:pt x="335" y="18"/>
                  </a:cubicBezTo>
                  <a:cubicBezTo>
                    <a:pt x="336" y="19"/>
                    <a:pt x="336" y="19"/>
                    <a:pt x="336" y="19"/>
                  </a:cubicBezTo>
                  <a:cubicBezTo>
                    <a:pt x="336" y="20"/>
                    <a:pt x="336" y="20"/>
                    <a:pt x="336" y="20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8" y="22"/>
                    <a:pt x="338" y="22"/>
                    <a:pt x="338" y="22"/>
                  </a:cubicBezTo>
                  <a:cubicBezTo>
                    <a:pt x="338" y="23"/>
                    <a:pt x="338" y="23"/>
                    <a:pt x="338" y="23"/>
                  </a:cubicBezTo>
                  <a:cubicBezTo>
                    <a:pt x="338" y="23"/>
                    <a:pt x="338" y="23"/>
                    <a:pt x="338" y="23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5" y="21"/>
                    <a:pt x="335" y="21"/>
                    <a:pt x="335" y="21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3" y="21"/>
                    <a:pt x="333" y="21"/>
                    <a:pt x="333" y="21"/>
                  </a:cubicBezTo>
                  <a:cubicBezTo>
                    <a:pt x="333" y="21"/>
                    <a:pt x="333" y="21"/>
                    <a:pt x="333" y="21"/>
                  </a:cubicBezTo>
                  <a:cubicBezTo>
                    <a:pt x="332" y="21"/>
                    <a:pt x="332" y="21"/>
                    <a:pt x="332" y="21"/>
                  </a:cubicBezTo>
                  <a:cubicBezTo>
                    <a:pt x="332" y="20"/>
                    <a:pt x="332" y="20"/>
                    <a:pt x="332" y="20"/>
                  </a:cubicBezTo>
                  <a:cubicBezTo>
                    <a:pt x="332" y="19"/>
                    <a:pt x="332" y="19"/>
                    <a:pt x="332" y="19"/>
                  </a:cubicBezTo>
                  <a:cubicBezTo>
                    <a:pt x="331" y="19"/>
                    <a:pt x="331" y="19"/>
                    <a:pt x="331" y="19"/>
                  </a:cubicBezTo>
                  <a:cubicBezTo>
                    <a:pt x="330" y="18"/>
                    <a:pt x="330" y="18"/>
                    <a:pt x="330" y="18"/>
                  </a:cubicBezTo>
                  <a:cubicBezTo>
                    <a:pt x="329" y="18"/>
                    <a:pt x="329" y="18"/>
                    <a:pt x="329" y="18"/>
                  </a:cubicBezTo>
                  <a:cubicBezTo>
                    <a:pt x="328" y="18"/>
                    <a:pt x="328" y="18"/>
                    <a:pt x="328" y="18"/>
                  </a:cubicBezTo>
                  <a:cubicBezTo>
                    <a:pt x="328" y="17"/>
                    <a:pt x="328" y="17"/>
                    <a:pt x="328" y="17"/>
                  </a:cubicBezTo>
                  <a:cubicBezTo>
                    <a:pt x="327" y="18"/>
                    <a:pt x="327" y="18"/>
                    <a:pt x="327" y="18"/>
                  </a:cubicBezTo>
                  <a:cubicBezTo>
                    <a:pt x="326" y="18"/>
                    <a:pt x="326" y="18"/>
                    <a:pt x="326" y="18"/>
                  </a:cubicBezTo>
                  <a:cubicBezTo>
                    <a:pt x="326" y="19"/>
                    <a:pt x="326" y="19"/>
                    <a:pt x="326" y="19"/>
                  </a:cubicBezTo>
                  <a:cubicBezTo>
                    <a:pt x="326" y="20"/>
                    <a:pt x="326" y="20"/>
                    <a:pt x="326" y="20"/>
                  </a:cubicBezTo>
                  <a:cubicBezTo>
                    <a:pt x="326" y="21"/>
                    <a:pt x="326" y="21"/>
                    <a:pt x="326" y="21"/>
                  </a:cubicBezTo>
                  <a:cubicBezTo>
                    <a:pt x="325" y="22"/>
                    <a:pt x="325" y="22"/>
                    <a:pt x="325" y="22"/>
                  </a:cubicBezTo>
                  <a:cubicBezTo>
                    <a:pt x="324" y="22"/>
                    <a:pt x="324" y="22"/>
                    <a:pt x="324" y="22"/>
                  </a:cubicBezTo>
                  <a:cubicBezTo>
                    <a:pt x="324" y="23"/>
                    <a:pt x="324" y="23"/>
                    <a:pt x="324" y="23"/>
                  </a:cubicBezTo>
                  <a:cubicBezTo>
                    <a:pt x="325" y="24"/>
                    <a:pt x="325" y="24"/>
                    <a:pt x="325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7" y="25"/>
                    <a:pt x="327" y="25"/>
                    <a:pt x="327" y="25"/>
                  </a:cubicBezTo>
                  <a:cubicBezTo>
                    <a:pt x="326" y="25"/>
                    <a:pt x="326" y="25"/>
                    <a:pt x="326" y="25"/>
                  </a:cubicBezTo>
                  <a:cubicBezTo>
                    <a:pt x="326" y="25"/>
                    <a:pt x="326" y="25"/>
                    <a:pt x="326" y="25"/>
                  </a:cubicBezTo>
                  <a:cubicBezTo>
                    <a:pt x="326" y="26"/>
                    <a:pt x="326" y="26"/>
                    <a:pt x="326" y="26"/>
                  </a:cubicBezTo>
                  <a:cubicBezTo>
                    <a:pt x="327" y="26"/>
                    <a:pt x="327" y="26"/>
                    <a:pt x="327" y="26"/>
                  </a:cubicBezTo>
                  <a:cubicBezTo>
                    <a:pt x="327" y="27"/>
                    <a:pt x="327" y="27"/>
                    <a:pt x="327" y="27"/>
                  </a:cubicBezTo>
                  <a:cubicBezTo>
                    <a:pt x="327" y="27"/>
                    <a:pt x="327" y="27"/>
                    <a:pt x="327" y="27"/>
                  </a:cubicBezTo>
                  <a:cubicBezTo>
                    <a:pt x="327" y="28"/>
                    <a:pt x="327" y="28"/>
                    <a:pt x="327" y="28"/>
                  </a:cubicBezTo>
                  <a:cubicBezTo>
                    <a:pt x="328" y="28"/>
                    <a:pt x="328" y="28"/>
                    <a:pt x="328" y="28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30" y="30"/>
                    <a:pt x="330" y="30"/>
                    <a:pt x="330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29" y="31"/>
                    <a:pt x="329" y="31"/>
                    <a:pt x="329" y="31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4" y="33"/>
                    <a:pt x="334" y="33"/>
                    <a:pt x="334" y="33"/>
                  </a:cubicBezTo>
                  <a:cubicBezTo>
                    <a:pt x="335" y="34"/>
                    <a:pt x="335" y="34"/>
                    <a:pt x="335" y="34"/>
                  </a:cubicBezTo>
                  <a:cubicBezTo>
                    <a:pt x="336" y="34"/>
                    <a:pt x="336" y="34"/>
                    <a:pt x="336" y="34"/>
                  </a:cubicBezTo>
                  <a:cubicBezTo>
                    <a:pt x="336" y="35"/>
                    <a:pt x="336" y="35"/>
                    <a:pt x="336" y="35"/>
                  </a:cubicBezTo>
                  <a:cubicBezTo>
                    <a:pt x="337" y="35"/>
                    <a:pt x="337" y="35"/>
                    <a:pt x="337" y="35"/>
                  </a:cubicBezTo>
                  <a:cubicBezTo>
                    <a:pt x="338" y="35"/>
                    <a:pt x="338" y="35"/>
                    <a:pt x="338" y="35"/>
                  </a:cubicBezTo>
                  <a:cubicBezTo>
                    <a:pt x="339" y="35"/>
                    <a:pt x="339" y="35"/>
                    <a:pt x="339" y="35"/>
                  </a:cubicBezTo>
                  <a:cubicBezTo>
                    <a:pt x="341" y="35"/>
                    <a:pt x="341" y="35"/>
                    <a:pt x="341" y="35"/>
                  </a:cubicBezTo>
                  <a:cubicBezTo>
                    <a:pt x="342" y="36"/>
                    <a:pt x="342" y="36"/>
                    <a:pt x="342" y="36"/>
                  </a:cubicBezTo>
                  <a:cubicBezTo>
                    <a:pt x="342" y="35"/>
                    <a:pt x="342" y="35"/>
                    <a:pt x="342" y="35"/>
                  </a:cubicBezTo>
                  <a:cubicBezTo>
                    <a:pt x="343" y="35"/>
                    <a:pt x="343" y="35"/>
                    <a:pt x="343" y="35"/>
                  </a:cubicBezTo>
                  <a:cubicBezTo>
                    <a:pt x="343" y="34"/>
                    <a:pt x="343" y="34"/>
                    <a:pt x="343" y="34"/>
                  </a:cubicBezTo>
                  <a:cubicBezTo>
                    <a:pt x="342" y="33"/>
                    <a:pt x="342" y="33"/>
                    <a:pt x="342" y="33"/>
                  </a:cubicBezTo>
                  <a:cubicBezTo>
                    <a:pt x="342" y="32"/>
                    <a:pt x="342" y="32"/>
                    <a:pt x="342" y="32"/>
                  </a:cubicBezTo>
                  <a:close/>
                  <a:moveTo>
                    <a:pt x="343" y="17"/>
                  </a:moveTo>
                  <a:cubicBezTo>
                    <a:pt x="344" y="17"/>
                    <a:pt x="344" y="17"/>
                    <a:pt x="344" y="17"/>
                  </a:cubicBezTo>
                  <a:cubicBezTo>
                    <a:pt x="345" y="17"/>
                    <a:pt x="345" y="17"/>
                    <a:pt x="345" y="17"/>
                  </a:cubicBezTo>
                  <a:cubicBezTo>
                    <a:pt x="346" y="17"/>
                    <a:pt x="346" y="17"/>
                    <a:pt x="346" y="17"/>
                  </a:cubicBezTo>
                  <a:cubicBezTo>
                    <a:pt x="348" y="18"/>
                    <a:pt x="348" y="18"/>
                    <a:pt x="348" y="18"/>
                  </a:cubicBezTo>
                  <a:cubicBezTo>
                    <a:pt x="349" y="18"/>
                    <a:pt x="349" y="18"/>
                    <a:pt x="349" y="18"/>
                  </a:cubicBezTo>
                  <a:cubicBezTo>
                    <a:pt x="350" y="18"/>
                    <a:pt x="350" y="18"/>
                    <a:pt x="350" y="18"/>
                  </a:cubicBezTo>
                  <a:cubicBezTo>
                    <a:pt x="352" y="18"/>
                    <a:pt x="352" y="18"/>
                    <a:pt x="352" y="18"/>
                  </a:cubicBezTo>
                  <a:cubicBezTo>
                    <a:pt x="355" y="19"/>
                    <a:pt x="355" y="19"/>
                    <a:pt x="355" y="19"/>
                  </a:cubicBezTo>
                  <a:cubicBezTo>
                    <a:pt x="355" y="19"/>
                    <a:pt x="355" y="19"/>
                    <a:pt x="355" y="19"/>
                  </a:cubicBezTo>
                  <a:cubicBezTo>
                    <a:pt x="354" y="19"/>
                    <a:pt x="354" y="19"/>
                    <a:pt x="354" y="19"/>
                  </a:cubicBezTo>
                  <a:cubicBezTo>
                    <a:pt x="353" y="20"/>
                    <a:pt x="353" y="20"/>
                    <a:pt x="353" y="20"/>
                  </a:cubicBezTo>
                  <a:cubicBezTo>
                    <a:pt x="353" y="21"/>
                    <a:pt x="353" y="21"/>
                    <a:pt x="353" y="21"/>
                  </a:cubicBezTo>
                  <a:cubicBezTo>
                    <a:pt x="354" y="22"/>
                    <a:pt x="354" y="22"/>
                    <a:pt x="354" y="22"/>
                  </a:cubicBezTo>
                  <a:cubicBezTo>
                    <a:pt x="355" y="22"/>
                    <a:pt x="355" y="22"/>
                    <a:pt x="355" y="22"/>
                  </a:cubicBezTo>
                  <a:cubicBezTo>
                    <a:pt x="355" y="23"/>
                    <a:pt x="355" y="23"/>
                    <a:pt x="355" y="23"/>
                  </a:cubicBezTo>
                  <a:cubicBezTo>
                    <a:pt x="355" y="23"/>
                    <a:pt x="355" y="23"/>
                    <a:pt x="355" y="23"/>
                  </a:cubicBezTo>
                  <a:cubicBezTo>
                    <a:pt x="355" y="24"/>
                    <a:pt x="355" y="24"/>
                    <a:pt x="355" y="24"/>
                  </a:cubicBezTo>
                  <a:cubicBezTo>
                    <a:pt x="355" y="25"/>
                    <a:pt x="355" y="25"/>
                    <a:pt x="355" y="25"/>
                  </a:cubicBezTo>
                  <a:cubicBezTo>
                    <a:pt x="354" y="26"/>
                    <a:pt x="354" y="26"/>
                    <a:pt x="354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2" y="26"/>
                    <a:pt x="352" y="26"/>
                    <a:pt x="352" y="26"/>
                  </a:cubicBezTo>
                  <a:cubicBezTo>
                    <a:pt x="351" y="26"/>
                    <a:pt x="351" y="26"/>
                    <a:pt x="351" y="26"/>
                  </a:cubicBezTo>
                  <a:cubicBezTo>
                    <a:pt x="350" y="27"/>
                    <a:pt x="350" y="27"/>
                    <a:pt x="350" y="27"/>
                  </a:cubicBezTo>
                  <a:cubicBezTo>
                    <a:pt x="348" y="26"/>
                    <a:pt x="348" y="26"/>
                    <a:pt x="348" y="26"/>
                  </a:cubicBezTo>
                  <a:cubicBezTo>
                    <a:pt x="347" y="25"/>
                    <a:pt x="347" y="25"/>
                    <a:pt x="347" y="25"/>
                  </a:cubicBezTo>
                  <a:cubicBezTo>
                    <a:pt x="345" y="23"/>
                    <a:pt x="345" y="23"/>
                    <a:pt x="345" y="23"/>
                  </a:cubicBezTo>
                  <a:cubicBezTo>
                    <a:pt x="345" y="22"/>
                    <a:pt x="345" y="22"/>
                    <a:pt x="345" y="22"/>
                  </a:cubicBezTo>
                  <a:cubicBezTo>
                    <a:pt x="345" y="21"/>
                    <a:pt x="345" y="21"/>
                    <a:pt x="345" y="21"/>
                  </a:cubicBezTo>
                  <a:cubicBezTo>
                    <a:pt x="345" y="21"/>
                    <a:pt x="345" y="21"/>
                    <a:pt x="345" y="21"/>
                  </a:cubicBezTo>
                  <a:cubicBezTo>
                    <a:pt x="346" y="20"/>
                    <a:pt x="346" y="20"/>
                    <a:pt x="346" y="20"/>
                  </a:cubicBezTo>
                  <a:cubicBezTo>
                    <a:pt x="345" y="20"/>
                    <a:pt x="345" y="20"/>
                    <a:pt x="345" y="20"/>
                  </a:cubicBezTo>
                  <a:cubicBezTo>
                    <a:pt x="345" y="19"/>
                    <a:pt x="345" y="19"/>
                    <a:pt x="345" y="19"/>
                  </a:cubicBezTo>
                  <a:cubicBezTo>
                    <a:pt x="344" y="19"/>
                    <a:pt x="344" y="19"/>
                    <a:pt x="344" y="19"/>
                  </a:cubicBezTo>
                  <a:cubicBezTo>
                    <a:pt x="344" y="18"/>
                    <a:pt x="344" y="18"/>
                    <a:pt x="344" y="18"/>
                  </a:cubicBezTo>
                  <a:cubicBezTo>
                    <a:pt x="343" y="18"/>
                    <a:pt x="343" y="18"/>
                    <a:pt x="343" y="18"/>
                  </a:cubicBezTo>
                  <a:cubicBezTo>
                    <a:pt x="343" y="17"/>
                    <a:pt x="343" y="17"/>
                    <a:pt x="343" y="17"/>
                  </a:cubicBezTo>
                  <a:close/>
                  <a:moveTo>
                    <a:pt x="195" y="38"/>
                  </a:moveTo>
                  <a:cubicBezTo>
                    <a:pt x="195" y="38"/>
                    <a:pt x="196" y="37"/>
                    <a:pt x="196" y="37"/>
                  </a:cubicBezTo>
                  <a:cubicBezTo>
                    <a:pt x="197" y="36"/>
                    <a:pt x="197" y="36"/>
                    <a:pt x="197" y="36"/>
                  </a:cubicBezTo>
                  <a:cubicBezTo>
                    <a:pt x="198" y="35"/>
                    <a:pt x="198" y="35"/>
                    <a:pt x="198" y="35"/>
                  </a:cubicBezTo>
                  <a:cubicBezTo>
                    <a:pt x="199" y="35"/>
                    <a:pt x="199" y="35"/>
                    <a:pt x="199" y="35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99" y="33"/>
                    <a:pt x="199" y="33"/>
                    <a:pt x="199" y="33"/>
                  </a:cubicBezTo>
                  <a:cubicBezTo>
                    <a:pt x="200" y="32"/>
                    <a:pt x="200" y="32"/>
                    <a:pt x="200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2" y="33"/>
                    <a:pt x="202" y="33"/>
                    <a:pt x="202" y="33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03" y="32"/>
                    <a:pt x="203" y="32"/>
                    <a:pt x="203" y="32"/>
                  </a:cubicBezTo>
                  <a:cubicBezTo>
                    <a:pt x="203" y="31"/>
                    <a:pt x="203" y="31"/>
                    <a:pt x="203" y="31"/>
                  </a:cubicBezTo>
                  <a:cubicBezTo>
                    <a:pt x="204" y="31"/>
                    <a:pt x="204" y="31"/>
                    <a:pt x="204" y="31"/>
                  </a:cubicBezTo>
                  <a:cubicBezTo>
                    <a:pt x="206" y="30"/>
                    <a:pt x="206" y="30"/>
                    <a:pt x="206" y="30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7" y="27"/>
                    <a:pt x="207" y="27"/>
                    <a:pt x="207" y="27"/>
                  </a:cubicBezTo>
                  <a:cubicBezTo>
                    <a:pt x="207" y="26"/>
                    <a:pt x="207" y="26"/>
                    <a:pt x="207" y="26"/>
                  </a:cubicBezTo>
                  <a:cubicBezTo>
                    <a:pt x="206" y="25"/>
                    <a:pt x="206" y="25"/>
                    <a:pt x="206" y="25"/>
                  </a:cubicBezTo>
                  <a:cubicBezTo>
                    <a:pt x="205" y="24"/>
                    <a:pt x="205" y="24"/>
                    <a:pt x="205" y="24"/>
                  </a:cubicBezTo>
                  <a:cubicBezTo>
                    <a:pt x="205" y="23"/>
                    <a:pt x="205" y="23"/>
                    <a:pt x="205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203" y="22"/>
                    <a:pt x="203" y="22"/>
                    <a:pt x="203" y="22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0" y="21"/>
                    <a:pt x="200" y="21"/>
                    <a:pt x="200" y="21"/>
                  </a:cubicBezTo>
                  <a:cubicBezTo>
                    <a:pt x="199" y="21"/>
                    <a:pt x="199" y="21"/>
                    <a:pt x="199" y="21"/>
                  </a:cubicBezTo>
                  <a:cubicBezTo>
                    <a:pt x="199" y="21"/>
                    <a:pt x="199" y="21"/>
                    <a:pt x="199" y="21"/>
                  </a:cubicBezTo>
                  <a:cubicBezTo>
                    <a:pt x="198" y="21"/>
                    <a:pt x="198" y="21"/>
                    <a:pt x="198" y="21"/>
                  </a:cubicBezTo>
                  <a:cubicBezTo>
                    <a:pt x="198" y="20"/>
                    <a:pt x="198" y="20"/>
                    <a:pt x="198" y="20"/>
                  </a:cubicBezTo>
                  <a:cubicBezTo>
                    <a:pt x="198" y="20"/>
                    <a:pt x="198" y="20"/>
                    <a:pt x="198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7" y="20"/>
                    <a:pt x="197" y="20"/>
                    <a:pt x="197" y="20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5" y="19"/>
                    <a:pt x="195" y="19"/>
                    <a:pt x="195" y="19"/>
                  </a:cubicBezTo>
                  <a:cubicBezTo>
                    <a:pt x="195" y="19"/>
                    <a:pt x="195" y="19"/>
                    <a:pt x="195" y="19"/>
                  </a:cubicBezTo>
                  <a:cubicBezTo>
                    <a:pt x="195" y="20"/>
                    <a:pt x="195" y="20"/>
                    <a:pt x="195" y="20"/>
                  </a:cubicBezTo>
                  <a:cubicBezTo>
                    <a:pt x="196" y="20"/>
                    <a:pt x="196" y="20"/>
                    <a:pt x="196" y="20"/>
                  </a:cubicBezTo>
                  <a:cubicBezTo>
                    <a:pt x="196" y="21"/>
                    <a:pt x="196" y="21"/>
                    <a:pt x="196" y="21"/>
                  </a:cubicBezTo>
                  <a:cubicBezTo>
                    <a:pt x="195" y="21"/>
                    <a:pt x="195" y="21"/>
                    <a:pt x="195" y="21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95" y="22"/>
                    <a:pt x="195" y="22"/>
                    <a:pt x="195" y="22"/>
                  </a:cubicBezTo>
                  <a:cubicBezTo>
                    <a:pt x="194" y="21"/>
                    <a:pt x="194" y="21"/>
                    <a:pt x="194" y="21"/>
                  </a:cubicBezTo>
                  <a:cubicBezTo>
                    <a:pt x="194" y="19"/>
                    <a:pt x="194" y="19"/>
                    <a:pt x="194" y="19"/>
                  </a:cubicBezTo>
                  <a:cubicBezTo>
                    <a:pt x="193" y="18"/>
                    <a:pt x="193" y="18"/>
                    <a:pt x="193" y="18"/>
                  </a:cubicBezTo>
                  <a:cubicBezTo>
                    <a:pt x="192" y="18"/>
                    <a:pt x="192" y="18"/>
                    <a:pt x="192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1" y="18"/>
                    <a:pt x="191" y="18"/>
                    <a:pt x="191" y="18"/>
                  </a:cubicBezTo>
                  <a:cubicBezTo>
                    <a:pt x="190" y="18"/>
                    <a:pt x="190" y="18"/>
                    <a:pt x="190" y="18"/>
                  </a:cubicBezTo>
                  <a:cubicBezTo>
                    <a:pt x="190" y="19"/>
                    <a:pt x="190" y="19"/>
                    <a:pt x="190" y="19"/>
                  </a:cubicBezTo>
                  <a:cubicBezTo>
                    <a:pt x="191" y="20"/>
                    <a:pt x="191" y="20"/>
                    <a:pt x="191" y="20"/>
                  </a:cubicBezTo>
                  <a:cubicBezTo>
                    <a:pt x="192" y="20"/>
                    <a:pt x="192" y="20"/>
                    <a:pt x="192" y="20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89" y="20"/>
                    <a:pt x="189" y="20"/>
                    <a:pt x="189" y="20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90" y="21"/>
                    <a:pt x="190" y="21"/>
                    <a:pt x="190" y="21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91" y="24"/>
                    <a:pt x="191" y="24"/>
                    <a:pt x="191" y="24"/>
                  </a:cubicBezTo>
                  <a:cubicBezTo>
                    <a:pt x="192" y="26"/>
                    <a:pt x="192" y="26"/>
                    <a:pt x="192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93" y="26"/>
                    <a:pt x="193" y="26"/>
                    <a:pt x="193" y="26"/>
                  </a:cubicBezTo>
                  <a:cubicBezTo>
                    <a:pt x="193" y="27"/>
                    <a:pt x="193" y="27"/>
                    <a:pt x="193" y="27"/>
                  </a:cubicBezTo>
                  <a:cubicBezTo>
                    <a:pt x="192" y="27"/>
                    <a:pt x="192" y="27"/>
                    <a:pt x="192" y="27"/>
                  </a:cubicBezTo>
                  <a:cubicBezTo>
                    <a:pt x="192" y="28"/>
                    <a:pt x="192" y="28"/>
                    <a:pt x="192" y="28"/>
                  </a:cubicBezTo>
                  <a:cubicBezTo>
                    <a:pt x="192" y="30"/>
                    <a:pt x="192" y="30"/>
                    <a:pt x="192" y="30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93" y="33"/>
                    <a:pt x="193" y="33"/>
                    <a:pt x="193" y="33"/>
                  </a:cubicBezTo>
                  <a:cubicBezTo>
                    <a:pt x="193" y="33"/>
                    <a:pt x="193" y="33"/>
                    <a:pt x="193" y="33"/>
                  </a:cubicBezTo>
                  <a:cubicBezTo>
                    <a:pt x="193" y="34"/>
                    <a:pt x="193" y="34"/>
                    <a:pt x="193" y="34"/>
                  </a:cubicBezTo>
                  <a:cubicBezTo>
                    <a:pt x="194" y="36"/>
                    <a:pt x="194" y="36"/>
                    <a:pt x="194" y="36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5" y="37"/>
                    <a:pt x="195" y="37"/>
                    <a:pt x="195" y="37"/>
                  </a:cubicBezTo>
                  <a:cubicBezTo>
                    <a:pt x="195" y="38"/>
                    <a:pt x="195" y="38"/>
                    <a:pt x="195" y="38"/>
                  </a:cubicBezTo>
                  <a:close/>
                  <a:moveTo>
                    <a:pt x="212" y="29"/>
                  </a:moveTo>
                  <a:cubicBezTo>
                    <a:pt x="213" y="28"/>
                    <a:pt x="213" y="28"/>
                    <a:pt x="213" y="28"/>
                  </a:cubicBezTo>
                  <a:cubicBezTo>
                    <a:pt x="213" y="28"/>
                    <a:pt x="213" y="28"/>
                    <a:pt x="213" y="28"/>
                  </a:cubicBezTo>
                  <a:cubicBezTo>
                    <a:pt x="213" y="28"/>
                    <a:pt x="213" y="28"/>
                    <a:pt x="213" y="28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4" y="27"/>
                    <a:pt x="214" y="27"/>
                    <a:pt x="214" y="27"/>
                  </a:cubicBezTo>
                  <a:cubicBezTo>
                    <a:pt x="213" y="26"/>
                    <a:pt x="213" y="26"/>
                    <a:pt x="213" y="26"/>
                  </a:cubicBezTo>
                  <a:cubicBezTo>
                    <a:pt x="213" y="27"/>
                    <a:pt x="213" y="27"/>
                    <a:pt x="213" y="27"/>
                  </a:cubicBezTo>
                  <a:cubicBezTo>
                    <a:pt x="212" y="27"/>
                    <a:pt x="212" y="27"/>
                    <a:pt x="212" y="27"/>
                  </a:cubicBezTo>
                  <a:cubicBezTo>
                    <a:pt x="212" y="28"/>
                    <a:pt x="212" y="28"/>
                    <a:pt x="212" y="28"/>
                  </a:cubicBezTo>
                  <a:cubicBezTo>
                    <a:pt x="212" y="28"/>
                    <a:pt x="212" y="28"/>
                    <a:pt x="212" y="28"/>
                  </a:cubicBezTo>
                  <a:cubicBezTo>
                    <a:pt x="211" y="29"/>
                    <a:pt x="211" y="29"/>
                    <a:pt x="211" y="29"/>
                  </a:cubicBezTo>
                  <a:cubicBezTo>
                    <a:pt x="212" y="29"/>
                    <a:pt x="212" y="29"/>
                    <a:pt x="212" y="29"/>
                  </a:cubicBezTo>
                  <a:cubicBezTo>
                    <a:pt x="212" y="29"/>
                    <a:pt x="212" y="29"/>
                    <a:pt x="212" y="29"/>
                  </a:cubicBezTo>
                  <a:close/>
                  <a:moveTo>
                    <a:pt x="213" y="29"/>
                  </a:moveTo>
                  <a:cubicBezTo>
                    <a:pt x="214" y="28"/>
                    <a:pt x="214" y="28"/>
                    <a:pt x="214" y="28"/>
                  </a:cubicBezTo>
                  <a:cubicBezTo>
                    <a:pt x="215" y="28"/>
                    <a:pt x="215" y="28"/>
                    <a:pt x="215" y="28"/>
                  </a:cubicBezTo>
                  <a:cubicBezTo>
                    <a:pt x="216" y="28"/>
                    <a:pt x="216" y="28"/>
                    <a:pt x="216" y="28"/>
                  </a:cubicBezTo>
                  <a:cubicBezTo>
                    <a:pt x="216" y="28"/>
                    <a:pt x="216" y="28"/>
                    <a:pt x="216" y="28"/>
                  </a:cubicBezTo>
                  <a:cubicBezTo>
                    <a:pt x="217" y="27"/>
                    <a:pt x="217" y="27"/>
                    <a:pt x="217" y="27"/>
                  </a:cubicBezTo>
                  <a:cubicBezTo>
                    <a:pt x="217" y="27"/>
                    <a:pt x="217" y="27"/>
                    <a:pt x="217" y="27"/>
                  </a:cubicBezTo>
                  <a:cubicBezTo>
                    <a:pt x="218" y="28"/>
                    <a:pt x="218" y="28"/>
                    <a:pt x="218" y="28"/>
                  </a:cubicBezTo>
                  <a:cubicBezTo>
                    <a:pt x="217" y="29"/>
                    <a:pt x="217" y="29"/>
                    <a:pt x="217" y="29"/>
                  </a:cubicBezTo>
                  <a:cubicBezTo>
                    <a:pt x="216" y="29"/>
                    <a:pt x="216" y="29"/>
                    <a:pt x="216" y="29"/>
                  </a:cubicBezTo>
                  <a:cubicBezTo>
                    <a:pt x="216" y="29"/>
                    <a:pt x="216" y="29"/>
                    <a:pt x="216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3" y="29"/>
                    <a:pt x="213" y="29"/>
                    <a:pt x="213" y="29"/>
                  </a:cubicBezTo>
                  <a:cubicBezTo>
                    <a:pt x="213" y="29"/>
                    <a:pt x="213" y="29"/>
                    <a:pt x="213" y="29"/>
                  </a:cubicBezTo>
                  <a:close/>
                  <a:moveTo>
                    <a:pt x="222" y="36"/>
                  </a:moveTo>
                  <a:cubicBezTo>
                    <a:pt x="222" y="37"/>
                    <a:pt x="222" y="37"/>
                    <a:pt x="222" y="37"/>
                  </a:cubicBezTo>
                  <a:cubicBezTo>
                    <a:pt x="223" y="38"/>
                    <a:pt x="223" y="38"/>
                    <a:pt x="223" y="38"/>
                  </a:cubicBezTo>
                  <a:cubicBezTo>
                    <a:pt x="223" y="38"/>
                    <a:pt x="223" y="38"/>
                    <a:pt x="223" y="38"/>
                  </a:cubicBezTo>
                  <a:cubicBezTo>
                    <a:pt x="223" y="39"/>
                    <a:pt x="223" y="39"/>
                    <a:pt x="223" y="39"/>
                  </a:cubicBezTo>
                  <a:cubicBezTo>
                    <a:pt x="224" y="38"/>
                    <a:pt x="224" y="38"/>
                    <a:pt x="224" y="38"/>
                  </a:cubicBezTo>
                  <a:cubicBezTo>
                    <a:pt x="224" y="37"/>
                    <a:pt x="224" y="37"/>
                    <a:pt x="224" y="37"/>
                  </a:cubicBezTo>
                  <a:cubicBezTo>
                    <a:pt x="224" y="36"/>
                    <a:pt x="224" y="36"/>
                    <a:pt x="224" y="36"/>
                  </a:cubicBezTo>
                  <a:cubicBezTo>
                    <a:pt x="223" y="36"/>
                    <a:pt x="223" y="36"/>
                    <a:pt x="223" y="36"/>
                  </a:cubicBezTo>
                  <a:cubicBezTo>
                    <a:pt x="222" y="36"/>
                    <a:pt x="222" y="36"/>
                    <a:pt x="222" y="36"/>
                  </a:cubicBezTo>
                  <a:close/>
                  <a:moveTo>
                    <a:pt x="305" y="61"/>
                  </a:moveTo>
                  <a:cubicBezTo>
                    <a:pt x="305" y="60"/>
                    <a:pt x="305" y="60"/>
                    <a:pt x="305" y="60"/>
                  </a:cubicBezTo>
                  <a:cubicBezTo>
                    <a:pt x="306" y="59"/>
                    <a:pt x="306" y="59"/>
                    <a:pt x="306" y="59"/>
                  </a:cubicBezTo>
                  <a:cubicBezTo>
                    <a:pt x="306" y="59"/>
                    <a:pt x="306" y="59"/>
                    <a:pt x="306" y="59"/>
                  </a:cubicBezTo>
                  <a:cubicBezTo>
                    <a:pt x="304" y="59"/>
                    <a:pt x="304" y="59"/>
                    <a:pt x="304" y="59"/>
                  </a:cubicBezTo>
                  <a:cubicBezTo>
                    <a:pt x="304" y="60"/>
                    <a:pt x="304" y="60"/>
                    <a:pt x="304" y="60"/>
                  </a:cubicBezTo>
                  <a:cubicBezTo>
                    <a:pt x="304" y="60"/>
                    <a:pt x="304" y="60"/>
                    <a:pt x="304" y="60"/>
                  </a:cubicBezTo>
                  <a:cubicBezTo>
                    <a:pt x="305" y="60"/>
                    <a:pt x="305" y="60"/>
                    <a:pt x="305" y="60"/>
                  </a:cubicBezTo>
                  <a:cubicBezTo>
                    <a:pt x="305" y="61"/>
                    <a:pt x="305" y="61"/>
                    <a:pt x="305" y="61"/>
                  </a:cubicBezTo>
                  <a:close/>
                  <a:moveTo>
                    <a:pt x="294" y="72"/>
                  </a:moveTo>
                  <a:cubicBezTo>
                    <a:pt x="295" y="72"/>
                    <a:pt x="295" y="72"/>
                    <a:pt x="295" y="72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4" y="70"/>
                    <a:pt x="294" y="70"/>
                    <a:pt x="294" y="70"/>
                  </a:cubicBezTo>
                  <a:cubicBezTo>
                    <a:pt x="294" y="70"/>
                    <a:pt x="294" y="70"/>
                    <a:pt x="294" y="70"/>
                  </a:cubicBezTo>
                  <a:cubicBezTo>
                    <a:pt x="293" y="70"/>
                    <a:pt x="293" y="70"/>
                    <a:pt x="293" y="70"/>
                  </a:cubicBezTo>
                  <a:cubicBezTo>
                    <a:pt x="293" y="71"/>
                    <a:pt x="293" y="71"/>
                    <a:pt x="293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71"/>
                    <a:pt x="294" y="72"/>
                    <a:pt x="294" y="72"/>
                  </a:cubicBezTo>
                  <a:close/>
                  <a:moveTo>
                    <a:pt x="263" y="67"/>
                  </a:moveTo>
                  <a:cubicBezTo>
                    <a:pt x="264" y="67"/>
                    <a:pt x="264" y="67"/>
                    <a:pt x="264" y="67"/>
                  </a:cubicBezTo>
                  <a:cubicBezTo>
                    <a:pt x="265" y="67"/>
                    <a:pt x="265" y="67"/>
                    <a:pt x="265" y="67"/>
                  </a:cubicBezTo>
                  <a:cubicBezTo>
                    <a:pt x="265" y="67"/>
                    <a:pt x="265" y="67"/>
                    <a:pt x="265" y="67"/>
                  </a:cubicBezTo>
                  <a:cubicBezTo>
                    <a:pt x="265" y="66"/>
                    <a:pt x="265" y="66"/>
                    <a:pt x="265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5"/>
                    <a:pt x="266" y="65"/>
                    <a:pt x="266" y="65"/>
                  </a:cubicBezTo>
                  <a:cubicBezTo>
                    <a:pt x="265" y="65"/>
                    <a:pt x="265" y="65"/>
                    <a:pt x="265" y="65"/>
                  </a:cubicBezTo>
                  <a:cubicBezTo>
                    <a:pt x="265" y="64"/>
                    <a:pt x="265" y="64"/>
                    <a:pt x="265" y="64"/>
                  </a:cubicBezTo>
                  <a:cubicBezTo>
                    <a:pt x="265" y="63"/>
                    <a:pt x="265" y="63"/>
                    <a:pt x="265" y="63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4" y="62"/>
                    <a:pt x="264" y="62"/>
                    <a:pt x="264" y="62"/>
                  </a:cubicBezTo>
                  <a:cubicBezTo>
                    <a:pt x="262" y="62"/>
                    <a:pt x="262" y="62"/>
                    <a:pt x="262" y="62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60" y="63"/>
                    <a:pt x="260" y="63"/>
                    <a:pt x="260" y="63"/>
                  </a:cubicBezTo>
                  <a:cubicBezTo>
                    <a:pt x="259" y="63"/>
                    <a:pt x="259" y="63"/>
                    <a:pt x="259" y="63"/>
                  </a:cubicBezTo>
                  <a:cubicBezTo>
                    <a:pt x="260" y="64"/>
                    <a:pt x="260" y="64"/>
                    <a:pt x="260" y="64"/>
                  </a:cubicBezTo>
                  <a:cubicBezTo>
                    <a:pt x="260" y="65"/>
                    <a:pt x="260" y="65"/>
                    <a:pt x="260" y="65"/>
                  </a:cubicBezTo>
                  <a:cubicBezTo>
                    <a:pt x="261" y="65"/>
                    <a:pt x="261" y="65"/>
                    <a:pt x="261" y="65"/>
                  </a:cubicBezTo>
                  <a:cubicBezTo>
                    <a:pt x="260" y="66"/>
                    <a:pt x="260" y="66"/>
                    <a:pt x="260" y="66"/>
                  </a:cubicBezTo>
                  <a:cubicBezTo>
                    <a:pt x="259" y="66"/>
                    <a:pt x="259" y="66"/>
                    <a:pt x="259" y="66"/>
                  </a:cubicBezTo>
                  <a:cubicBezTo>
                    <a:pt x="259" y="66"/>
                    <a:pt x="259" y="66"/>
                    <a:pt x="259" y="66"/>
                  </a:cubicBezTo>
                  <a:cubicBezTo>
                    <a:pt x="260" y="66"/>
                    <a:pt x="260" y="66"/>
                    <a:pt x="260" y="66"/>
                  </a:cubicBezTo>
                  <a:cubicBezTo>
                    <a:pt x="261" y="66"/>
                    <a:pt x="261" y="66"/>
                    <a:pt x="261" y="66"/>
                  </a:cubicBezTo>
                  <a:cubicBezTo>
                    <a:pt x="263" y="67"/>
                    <a:pt x="263" y="67"/>
                    <a:pt x="263" y="67"/>
                  </a:cubicBezTo>
                  <a:close/>
                  <a:moveTo>
                    <a:pt x="353" y="42"/>
                  </a:moveTo>
                  <a:cubicBezTo>
                    <a:pt x="354" y="42"/>
                    <a:pt x="354" y="42"/>
                    <a:pt x="354" y="42"/>
                  </a:cubicBezTo>
                  <a:cubicBezTo>
                    <a:pt x="354" y="42"/>
                    <a:pt x="354" y="42"/>
                    <a:pt x="354" y="42"/>
                  </a:cubicBezTo>
                  <a:cubicBezTo>
                    <a:pt x="354" y="41"/>
                    <a:pt x="354" y="41"/>
                    <a:pt x="354" y="41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4" y="40"/>
                    <a:pt x="354" y="40"/>
                    <a:pt x="354" y="40"/>
                  </a:cubicBezTo>
                  <a:cubicBezTo>
                    <a:pt x="353" y="39"/>
                    <a:pt x="353" y="39"/>
                    <a:pt x="353" y="39"/>
                  </a:cubicBezTo>
                  <a:cubicBezTo>
                    <a:pt x="353" y="38"/>
                    <a:pt x="353" y="38"/>
                    <a:pt x="353" y="38"/>
                  </a:cubicBezTo>
                  <a:cubicBezTo>
                    <a:pt x="352" y="37"/>
                    <a:pt x="352" y="37"/>
                    <a:pt x="352" y="37"/>
                  </a:cubicBezTo>
                  <a:cubicBezTo>
                    <a:pt x="351" y="38"/>
                    <a:pt x="351" y="38"/>
                    <a:pt x="351" y="38"/>
                  </a:cubicBezTo>
                  <a:cubicBezTo>
                    <a:pt x="350" y="38"/>
                    <a:pt x="350" y="38"/>
                    <a:pt x="350" y="38"/>
                  </a:cubicBezTo>
                  <a:cubicBezTo>
                    <a:pt x="350" y="39"/>
                    <a:pt x="350" y="39"/>
                    <a:pt x="350" y="39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1" y="41"/>
                    <a:pt x="351" y="41"/>
                    <a:pt x="351" y="41"/>
                  </a:cubicBezTo>
                  <a:cubicBezTo>
                    <a:pt x="352" y="41"/>
                    <a:pt x="352" y="41"/>
                    <a:pt x="352" y="41"/>
                  </a:cubicBezTo>
                  <a:cubicBezTo>
                    <a:pt x="353" y="42"/>
                    <a:pt x="353" y="42"/>
                    <a:pt x="353" y="42"/>
                  </a:cubicBezTo>
                  <a:cubicBezTo>
                    <a:pt x="353" y="42"/>
                    <a:pt x="353" y="42"/>
                    <a:pt x="353" y="42"/>
                  </a:cubicBezTo>
                  <a:close/>
                  <a:moveTo>
                    <a:pt x="356" y="48"/>
                  </a:moveTo>
                  <a:cubicBezTo>
                    <a:pt x="357" y="48"/>
                    <a:pt x="357" y="48"/>
                    <a:pt x="357" y="48"/>
                  </a:cubicBezTo>
                  <a:cubicBezTo>
                    <a:pt x="357" y="47"/>
                    <a:pt x="357" y="47"/>
                    <a:pt x="357" y="47"/>
                  </a:cubicBezTo>
                  <a:cubicBezTo>
                    <a:pt x="359" y="47"/>
                    <a:pt x="359" y="47"/>
                    <a:pt x="359" y="47"/>
                  </a:cubicBezTo>
                  <a:cubicBezTo>
                    <a:pt x="360" y="47"/>
                    <a:pt x="360" y="47"/>
                    <a:pt x="360" y="47"/>
                  </a:cubicBezTo>
                  <a:cubicBezTo>
                    <a:pt x="362" y="47"/>
                    <a:pt x="362" y="47"/>
                    <a:pt x="362" y="47"/>
                  </a:cubicBezTo>
                  <a:cubicBezTo>
                    <a:pt x="363" y="47"/>
                    <a:pt x="363" y="47"/>
                    <a:pt x="363" y="47"/>
                  </a:cubicBezTo>
                  <a:cubicBezTo>
                    <a:pt x="365" y="47"/>
                    <a:pt x="365" y="47"/>
                    <a:pt x="365" y="47"/>
                  </a:cubicBezTo>
                  <a:cubicBezTo>
                    <a:pt x="366" y="46"/>
                    <a:pt x="366" y="46"/>
                    <a:pt x="366" y="46"/>
                  </a:cubicBezTo>
                  <a:cubicBezTo>
                    <a:pt x="367" y="46"/>
                    <a:pt x="367" y="46"/>
                    <a:pt x="367" y="46"/>
                  </a:cubicBezTo>
                  <a:cubicBezTo>
                    <a:pt x="368" y="46"/>
                    <a:pt x="368" y="46"/>
                    <a:pt x="368" y="46"/>
                  </a:cubicBezTo>
                  <a:cubicBezTo>
                    <a:pt x="369" y="46"/>
                    <a:pt x="369" y="46"/>
                    <a:pt x="369" y="46"/>
                  </a:cubicBezTo>
                  <a:cubicBezTo>
                    <a:pt x="368" y="45"/>
                    <a:pt x="368" y="45"/>
                    <a:pt x="368" y="45"/>
                  </a:cubicBezTo>
                  <a:cubicBezTo>
                    <a:pt x="368" y="44"/>
                    <a:pt x="368" y="44"/>
                    <a:pt x="368" y="44"/>
                  </a:cubicBezTo>
                  <a:cubicBezTo>
                    <a:pt x="367" y="43"/>
                    <a:pt x="367" y="43"/>
                    <a:pt x="367" y="43"/>
                  </a:cubicBezTo>
                  <a:cubicBezTo>
                    <a:pt x="365" y="42"/>
                    <a:pt x="365" y="42"/>
                    <a:pt x="365" y="42"/>
                  </a:cubicBezTo>
                  <a:cubicBezTo>
                    <a:pt x="364" y="42"/>
                    <a:pt x="364" y="42"/>
                    <a:pt x="364" y="42"/>
                  </a:cubicBezTo>
                  <a:cubicBezTo>
                    <a:pt x="363" y="41"/>
                    <a:pt x="363" y="41"/>
                    <a:pt x="363" y="41"/>
                  </a:cubicBezTo>
                  <a:cubicBezTo>
                    <a:pt x="362" y="41"/>
                    <a:pt x="362" y="41"/>
                    <a:pt x="362" y="41"/>
                  </a:cubicBezTo>
                  <a:cubicBezTo>
                    <a:pt x="361" y="41"/>
                    <a:pt x="361" y="41"/>
                    <a:pt x="361" y="41"/>
                  </a:cubicBezTo>
                  <a:cubicBezTo>
                    <a:pt x="360" y="41"/>
                    <a:pt x="360" y="41"/>
                    <a:pt x="360" y="41"/>
                  </a:cubicBezTo>
                  <a:cubicBezTo>
                    <a:pt x="359" y="40"/>
                    <a:pt x="359" y="40"/>
                    <a:pt x="359" y="40"/>
                  </a:cubicBezTo>
                  <a:cubicBezTo>
                    <a:pt x="358" y="40"/>
                    <a:pt x="358" y="40"/>
                    <a:pt x="358" y="40"/>
                  </a:cubicBezTo>
                  <a:cubicBezTo>
                    <a:pt x="358" y="41"/>
                    <a:pt x="358" y="41"/>
                    <a:pt x="358" y="41"/>
                  </a:cubicBezTo>
                  <a:cubicBezTo>
                    <a:pt x="357" y="43"/>
                    <a:pt x="357" y="43"/>
                    <a:pt x="357" y="43"/>
                  </a:cubicBezTo>
                  <a:cubicBezTo>
                    <a:pt x="357" y="43"/>
                    <a:pt x="357" y="43"/>
                    <a:pt x="357" y="43"/>
                  </a:cubicBezTo>
                  <a:cubicBezTo>
                    <a:pt x="357" y="45"/>
                    <a:pt x="357" y="45"/>
                    <a:pt x="357" y="45"/>
                  </a:cubicBezTo>
                  <a:cubicBezTo>
                    <a:pt x="356" y="47"/>
                    <a:pt x="356" y="47"/>
                    <a:pt x="356" y="47"/>
                  </a:cubicBezTo>
                  <a:cubicBezTo>
                    <a:pt x="355" y="48"/>
                    <a:pt x="355" y="48"/>
                    <a:pt x="355" y="48"/>
                  </a:cubicBezTo>
                  <a:cubicBezTo>
                    <a:pt x="355" y="48"/>
                    <a:pt x="355" y="48"/>
                    <a:pt x="355" y="48"/>
                  </a:cubicBezTo>
                  <a:cubicBezTo>
                    <a:pt x="356" y="48"/>
                    <a:pt x="356" y="48"/>
                    <a:pt x="356" y="48"/>
                  </a:cubicBezTo>
                  <a:close/>
                  <a:moveTo>
                    <a:pt x="335" y="44"/>
                  </a:moveTo>
                  <a:cubicBezTo>
                    <a:pt x="335" y="45"/>
                    <a:pt x="335" y="45"/>
                    <a:pt x="335" y="45"/>
                  </a:cubicBezTo>
                  <a:cubicBezTo>
                    <a:pt x="336" y="46"/>
                    <a:pt x="336" y="46"/>
                    <a:pt x="336" y="46"/>
                  </a:cubicBezTo>
                  <a:cubicBezTo>
                    <a:pt x="337" y="46"/>
                    <a:pt x="337" y="46"/>
                    <a:pt x="337" y="46"/>
                  </a:cubicBezTo>
                  <a:cubicBezTo>
                    <a:pt x="337" y="46"/>
                    <a:pt x="337" y="46"/>
                    <a:pt x="337" y="46"/>
                  </a:cubicBezTo>
                  <a:cubicBezTo>
                    <a:pt x="339" y="46"/>
                    <a:pt x="339" y="46"/>
                    <a:pt x="339" y="46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39" y="46"/>
                    <a:pt x="339" y="46"/>
                    <a:pt x="339" y="46"/>
                  </a:cubicBezTo>
                  <a:cubicBezTo>
                    <a:pt x="338" y="45"/>
                    <a:pt x="338" y="45"/>
                    <a:pt x="338" y="45"/>
                  </a:cubicBezTo>
                  <a:cubicBezTo>
                    <a:pt x="337" y="45"/>
                    <a:pt x="337" y="45"/>
                    <a:pt x="337" y="45"/>
                  </a:cubicBezTo>
                  <a:cubicBezTo>
                    <a:pt x="336" y="44"/>
                    <a:pt x="336" y="44"/>
                    <a:pt x="336" y="44"/>
                  </a:cubicBezTo>
                  <a:cubicBezTo>
                    <a:pt x="335" y="44"/>
                    <a:pt x="335" y="44"/>
                    <a:pt x="335" y="44"/>
                  </a:cubicBezTo>
                  <a:cubicBezTo>
                    <a:pt x="335" y="44"/>
                    <a:pt x="335" y="44"/>
                    <a:pt x="335" y="44"/>
                  </a:cubicBezTo>
                  <a:close/>
                  <a:moveTo>
                    <a:pt x="363" y="70"/>
                  </a:moveTo>
                  <a:cubicBezTo>
                    <a:pt x="364" y="71"/>
                    <a:pt x="364" y="71"/>
                    <a:pt x="364" y="71"/>
                  </a:cubicBezTo>
                  <a:cubicBezTo>
                    <a:pt x="365" y="71"/>
                    <a:pt x="365" y="71"/>
                    <a:pt x="365" y="71"/>
                  </a:cubicBezTo>
                  <a:cubicBezTo>
                    <a:pt x="365" y="71"/>
                    <a:pt x="365" y="71"/>
                    <a:pt x="365" y="71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66" y="70"/>
                    <a:pt x="366" y="70"/>
                    <a:pt x="366" y="70"/>
                  </a:cubicBezTo>
                  <a:cubicBezTo>
                    <a:pt x="366" y="69"/>
                    <a:pt x="366" y="69"/>
                    <a:pt x="366" y="69"/>
                  </a:cubicBezTo>
                  <a:cubicBezTo>
                    <a:pt x="365" y="68"/>
                    <a:pt x="365" y="68"/>
                    <a:pt x="365" y="68"/>
                  </a:cubicBezTo>
                  <a:cubicBezTo>
                    <a:pt x="365" y="69"/>
                    <a:pt x="365" y="69"/>
                    <a:pt x="365" y="69"/>
                  </a:cubicBezTo>
                  <a:cubicBezTo>
                    <a:pt x="365" y="69"/>
                    <a:pt x="365" y="69"/>
                    <a:pt x="365" y="69"/>
                  </a:cubicBezTo>
                  <a:cubicBezTo>
                    <a:pt x="364" y="70"/>
                    <a:pt x="364" y="70"/>
                    <a:pt x="364" y="70"/>
                  </a:cubicBezTo>
                  <a:cubicBezTo>
                    <a:pt x="364" y="70"/>
                    <a:pt x="363" y="70"/>
                    <a:pt x="363" y="70"/>
                  </a:cubicBezTo>
                  <a:close/>
                  <a:moveTo>
                    <a:pt x="462" y="63"/>
                  </a:moveTo>
                  <a:cubicBezTo>
                    <a:pt x="462" y="63"/>
                    <a:pt x="462" y="63"/>
                    <a:pt x="462" y="63"/>
                  </a:cubicBezTo>
                  <a:cubicBezTo>
                    <a:pt x="463" y="62"/>
                    <a:pt x="463" y="62"/>
                    <a:pt x="463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2"/>
                    <a:pt x="462" y="62"/>
                    <a:pt x="462" y="62"/>
                  </a:cubicBezTo>
                  <a:cubicBezTo>
                    <a:pt x="462" y="63"/>
                    <a:pt x="462" y="63"/>
                    <a:pt x="462" y="63"/>
                  </a:cubicBezTo>
                  <a:close/>
                  <a:moveTo>
                    <a:pt x="461" y="64"/>
                  </a:moveTo>
                  <a:cubicBezTo>
                    <a:pt x="462" y="64"/>
                    <a:pt x="462" y="64"/>
                    <a:pt x="462" y="64"/>
                  </a:cubicBezTo>
                  <a:cubicBezTo>
                    <a:pt x="462" y="63"/>
                    <a:pt x="462" y="63"/>
                    <a:pt x="462" y="63"/>
                  </a:cubicBezTo>
                  <a:cubicBezTo>
                    <a:pt x="461" y="62"/>
                    <a:pt x="461" y="62"/>
                    <a:pt x="461" y="62"/>
                  </a:cubicBezTo>
                  <a:cubicBezTo>
                    <a:pt x="461" y="62"/>
                    <a:pt x="461" y="62"/>
                    <a:pt x="461" y="62"/>
                  </a:cubicBezTo>
                  <a:cubicBezTo>
                    <a:pt x="461" y="63"/>
                    <a:pt x="461" y="63"/>
                    <a:pt x="461" y="63"/>
                  </a:cubicBezTo>
                  <a:cubicBezTo>
                    <a:pt x="461" y="64"/>
                    <a:pt x="461" y="64"/>
                    <a:pt x="461" y="64"/>
                  </a:cubicBezTo>
                  <a:close/>
                  <a:moveTo>
                    <a:pt x="461" y="64"/>
                  </a:moveTo>
                  <a:cubicBezTo>
                    <a:pt x="461" y="65"/>
                    <a:pt x="461" y="65"/>
                    <a:pt x="461" y="65"/>
                  </a:cubicBezTo>
                  <a:cubicBezTo>
                    <a:pt x="462" y="66"/>
                    <a:pt x="462" y="66"/>
                    <a:pt x="462" y="66"/>
                  </a:cubicBezTo>
                  <a:cubicBezTo>
                    <a:pt x="462" y="65"/>
                    <a:pt x="462" y="65"/>
                    <a:pt x="462" y="65"/>
                  </a:cubicBezTo>
                  <a:cubicBezTo>
                    <a:pt x="462" y="64"/>
                    <a:pt x="462" y="64"/>
                    <a:pt x="462" y="64"/>
                  </a:cubicBez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1" y="64"/>
                    <a:pt x="461" y="64"/>
                  </a:cubicBezTo>
                  <a:close/>
                  <a:moveTo>
                    <a:pt x="458" y="63"/>
                  </a:moveTo>
                  <a:cubicBezTo>
                    <a:pt x="459" y="64"/>
                    <a:pt x="459" y="64"/>
                    <a:pt x="459" y="64"/>
                  </a:cubicBezTo>
                  <a:cubicBezTo>
                    <a:pt x="460" y="65"/>
                    <a:pt x="460" y="65"/>
                    <a:pt x="460" y="65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460" y="64"/>
                    <a:pt x="460" y="64"/>
                    <a:pt x="460" y="64"/>
                  </a:cubicBezTo>
                  <a:cubicBezTo>
                    <a:pt x="460" y="63"/>
                    <a:pt x="460" y="63"/>
                    <a:pt x="460" y="63"/>
                  </a:cubicBezTo>
                  <a:cubicBezTo>
                    <a:pt x="459" y="63"/>
                    <a:pt x="459" y="63"/>
                    <a:pt x="459" y="63"/>
                  </a:cubicBezTo>
                  <a:cubicBezTo>
                    <a:pt x="459" y="63"/>
                    <a:pt x="459" y="63"/>
                    <a:pt x="459" y="63"/>
                  </a:cubicBezTo>
                  <a:cubicBezTo>
                    <a:pt x="458" y="63"/>
                    <a:pt x="458" y="63"/>
                    <a:pt x="458" y="63"/>
                  </a:cubicBezTo>
                  <a:close/>
                  <a:moveTo>
                    <a:pt x="483" y="54"/>
                  </a:moveTo>
                  <a:cubicBezTo>
                    <a:pt x="484" y="55"/>
                    <a:pt x="484" y="55"/>
                    <a:pt x="484" y="55"/>
                  </a:cubicBezTo>
                  <a:cubicBezTo>
                    <a:pt x="485" y="54"/>
                    <a:pt x="485" y="54"/>
                    <a:pt x="485" y="54"/>
                  </a:cubicBezTo>
                  <a:cubicBezTo>
                    <a:pt x="486" y="54"/>
                    <a:pt x="486" y="54"/>
                    <a:pt x="486" y="54"/>
                  </a:cubicBezTo>
                  <a:cubicBezTo>
                    <a:pt x="485" y="53"/>
                    <a:pt x="485" y="53"/>
                    <a:pt x="485" y="53"/>
                  </a:cubicBezTo>
                  <a:cubicBezTo>
                    <a:pt x="485" y="52"/>
                    <a:pt x="485" y="52"/>
                    <a:pt x="485" y="52"/>
                  </a:cubicBezTo>
                  <a:cubicBezTo>
                    <a:pt x="485" y="52"/>
                    <a:pt x="485" y="52"/>
                    <a:pt x="485" y="52"/>
                  </a:cubicBezTo>
                  <a:cubicBezTo>
                    <a:pt x="485" y="51"/>
                    <a:pt x="485" y="51"/>
                    <a:pt x="485" y="51"/>
                  </a:cubicBezTo>
                  <a:cubicBezTo>
                    <a:pt x="484" y="50"/>
                    <a:pt x="484" y="50"/>
                    <a:pt x="484" y="50"/>
                  </a:cubicBezTo>
                  <a:cubicBezTo>
                    <a:pt x="484" y="51"/>
                    <a:pt x="484" y="51"/>
                    <a:pt x="484" y="51"/>
                  </a:cubicBezTo>
                  <a:cubicBezTo>
                    <a:pt x="483" y="51"/>
                    <a:pt x="483" y="51"/>
                    <a:pt x="483" y="51"/>
                  </a:cubicBezTo>
                  <a:cubicBezTo>
                    <a:pt x="482" y="50"/>
                    <a:pt x="482" y="50"/>
                    <a:pt x="482" y="50"/>
                  </a:cubicBezTo>
                  <a:cubicBezTo>
                    <a:pt x="481" y="50"/>
                    <a:pt x="481" y="50"/>
                    <a:pt x="481" y="50"/>
                  </a:cubicBezTo>
                  <a:cubicBezTo>
                    <a:pt x="481" y="51"/>
                    <a:pt x="481" y="51"/>
                    <a:pt x="481" y="51"/>
                  </a:cubicBezTo>
                  <a:cubicBezTo>
                    <a:pt x="480" y="51"/>
                    <a:pt x="480" y="51"/>
                    <a:pt x="480" y="51"/>
                  </a:cubicBezTo>
                  <a:cubicBezTo>
                    <a:pt x="481" y="51"/>
                    <a:pt x="481" y="51"/>
                    <a:pt x="481" y="51"/>
                  </a:cubicBezTo>
                  <a:cubicBezTo>
                    <a:pt x="480" y="51"/>
                    <a:pt x="480" y="51"/>
                    <a:pt x="480" y="51"/>
                  </a:cubicBezTo>
                  <a:cubicBezTo>
                    <a:pt x="480" y="52"/>
                    <a:pt x="480" y="52"/>
                    <a:pt x="480" y="52"/>
                  </a:cubicBezTo>
                  <a:cubicBezTo>
                    <a:pt x="480" y="53"/>
                    <a:pt x="480" y="53"/>
                    <a:pt x="480" y="53"/>
                  </a:cubicBezTo>
                  <a:cubicBezTo>
                    <a:pt x="480" y="53"/>
                    <a:pt x="480" y="53"/>
                    <a:pt x="480" y="53"/>
                  </a:cubicBezTo>
                  <a:cubicBezTo>
                    <a:pt x="481" y="53"/>
                    <a:pt x="481" y="53"/>
                    <a:pt x="481" y="53"/>
                  </a:cubicBezTo>
                  <a:cubicBezTo>
                    <a:pt x="482" y="54"/>
                    <a:pt x="482" y="54"/>
                    <a:pt x="482" y="54"/>
                  </a:cubicBezTo>
                  <a:cubicBezTo>
                    <a:pt x="483" y="54"/>
                    <a:pt x="483" y="54"/>
                    <a:pt x="483" y="54"/>
                  </a:cubicBezTo>
                  <a:close/>
                  <a:moveTo>
                    <a:pt x="489" y="52"/>
                  </a:moveTo>
                  <a:cubicBezTo>
                    <a:pt x="489" y="52"/>
                    <a:pt x="489" y="52"/>
                    <a:pt x="489" y="52"/>
                  </a:cubicBezTo>
                  <a:cubicBezTo>
                    <a:pt x="489" y="51"/>
                    <a:pt x="489" y="51"/>
                    <a:pt x="489" y="51"/>
                  </a:cubicBezTo>
                  <a:cubicBezTo>
                    <a:pt x="489" y="52"/>
                    <a:pt x="489" y="52"/>
                    <a:pt x="489" y="52"/>
                  </a:cubicBezTo>
                  <a:cubicBezTo>
                    <a:pt x="488" y="52"/>
                    <a:pt x="488" y="52"/>
                    <a:pt x="488" y="52"/>
                  </a:cubicBezTo>
                  <a:cubicBezTo>
                    <a:pt x="489" y="52"/>
                    <a:pt x="489" y="52"/>
                    <a:pt x="489" y="52"/>
                  </a:cubicBezTo>
                  <a:close/>
                  <a:moveTo>
                    <a:pt x="495" y="267"/>
                  </a:moveTo>
                  <a:cubicBezTo>
                    <a:pt x="495" y="267"/>
                    <a:pt x="495" y="267"/>
                    <a:pt x="495" y="267"/>
                  </a:cubicBezTo>
                  <a:cubicBezTo>
                    <a:pt x="495" y="266"/>
                    <a:pt x="495" y="266"/>
                    <a:pt x="495" y="266"/>
                  </a:cubicBezTo>
                  <a:cubicBezTo>
                    <a:pt x="494" y="265"/>
                    <a:pt x="494" y="265"/>
                    <a:pt x="494" y="265"/>
                  </a:cubicBezTo>
                  <a:cubicBezTo>
                    <a:pt x="494" y="264"/>
                    <a:pt x="494" y="264"/>
                    <a:pt x="494" y="264"/>
                  </a:cubicBezTo>
                  <a:cubicBezTo>
                    <a:pt x="494" y="263"/>
                    <a:pt x="494" y="263"/>
                    <a:pt x="494" y="263"/>
                  </a:cubicBezTo>
                  <a:cubicBezTo>
                    <a:pt x="495" y="262"/>
                    <a:pt x="495" y="262"/>
                    <a:pt x="495" y="262"/>
                  </a:cubicBezTo>
                  <a:cubicBezTo>
                    <a:pt x="496" y="262"/>
                    <a:pt x="496" y="262"/>
                    <a:pt x="496" y="262"/>
                  </a:cubicBezTo>
                  <a:cubicBezTo>
                    <a:pt x="496" y="263"/>
                    <a:pt x="496" y="263"/>
                    <a:pt x="496" y="263"/>
                  </a:cubicBezTo>
                  <a:cubicBezTo>
                    <a:pt x="496" y="263"/>
                    <a:pt x="496" y="263"/>
                    <a:pt x="496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9" y="263"/>
                    <a:pt x="499" y="263"/>
                    <a:pt x="499" y="263"/>
                  </a:cubicBezTo>
                  <a:cubicBezTo>
                    <a:pt x="498" y="263"/>
                    <a:pt x="498" y="263"/>
                    <a:pt x="498" y="263"/>
                  </a:cubicBezTo>
                  <a:cubicBezTo>
                    <a:pt x="498" y="264"/>
                    <a:pt x="498" y="264"/>
                    <a:pt x="498" y="264"/>
                  </a:cubicBezTo>
                  <a:cubicBezTo>
                    <a:pt x="499" y="265"/>
                    <a:pt x="499" y="265"/>
                    <a:pt x="499" y="265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6"/>
                    <a:pt x="500" y="266"/>
                    <a:pt x="500" y="266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5"/>
                    <a:pt x="500" y="265"/>
                    <a:pt x="500" y="265"/>
                  </a:cubicBezTo>
                  <a:cubicBezTo>
                    <a:pt x="500" y="264"/>
                    <a:pt x="500" y="264"/>
                    <a:pt x="500" y="264"/>
                  </a:cubicBezTo>
                  <a:cubicBezTo>
                    <a:pt x="500" y="263"/>
                    <a:pt x="500" y="263"/>
                    <a:pt x="500" y="263"/>
                  </a:cubicBezTo>
                  <a:cubicBezTo>
                    <a:pt x="499" y="263"/>
                    <a:pt x="499" y="263"/>
                    <a:pt x="499" y="263"/>
                  </a:cubicBezTo>
                  <a:cubicBezTo>
                    <a:pt x="499" y="261"/>
                    <a:pt x="499" y="261"/>
                    <a:pt x="499" y="261"/>
                  </a:cubicBezTo>
                  <a:cubicBezTo>
                    <a:pt x="499" y="261"/>
                    <a:pt x="499" y="261"/>
                    <a:pt x="499" y="261"/>
                  </a:cubicBezTo>
                  <a:cubicBezTo>
                    <a:pt x="498" y="261"/>
                    <a:pt x="498" y="261"/>
                    <a:pt x="498" y="261"/>
                  </a:cubicBezTo>
                  <a:cubicBezTo>
                    <a:pt x="497" y="261"/>
                    <a:pt x="497" y="261"/>
                    <a:pt x="497" y="261"/>
                  </a:cubicBezTo>
                  <a:cubicBezTo>
                    <a:pt x="496" y="260"/>
                    <a:pt x="496" y="260"/>
                    <a:pt x="496" y="260"/>
                  </a:cubicBezTo>
                  <a:cubicBezTo>
                    <a:pt x="496" y="259"/>
                    <a:pt x="496" y="259"/>
                    <a:pt x="496" y="259"/>
                  </a:cubicBezTo>
                  <a:cubicBezTo>
                    <a:pt x="495" y="258"/>
                    <a:pt x="495" y="258"/>
                    <a:pt x="495" y="258"/>
                  </a:cubicBezTo>
                  <a:cubicBezTo>
                    <a:pt x="494" y="257"/>
                    <a:pt x="494" y="257"/>
                    <a:pt x="494" y="257"/>
                  </a:cubicBezTo>
                  <a:cubicBezTo>
                    <a:pt x="494" y="257"/>
                    <a:pt x="494" y="257"/>
                    <a:pt x="494" y="257"/>
                  </a:cubicBezTo>
                  <a:cubicBezTo>
                    <a:pt x="493" y="256"/>
                    <a:pt x="493" y="256"/>
                    <a:pt x="493" y="256"/>
                  </a:cubicBezTo>
                  <a:cubicBezTo>
                    <a:pt x="493" y="255"/>
                    <a:pt x="493" y="255"/>
                    <a:pt x="493" y="255"/>
                  </a:cubicBezTo>
                  <a:cubicBezTo>
                    <a:pt x="492" y="254"/>
                    <a:pt x="492" y="254"/>
                    <a:pt x="492" y="254"/>
                  </a:cubicBezTo>
                  <a:cubicBezTo>
                    <a:pt x="492" y="253"/>
                    <a:pt x="492" y="253"/>
                    <a:pt x="492" y="253"/>
                  </a:cubicBezTo>
                  <a:cubicBezTo>
                    <a:pt x="492" y="252"/>
                    <a:pt x="492" y="252"/>
                    <a:pt x="492" y="252"/>
                  </a:cubicBezTo>
                  <a:cubicBezTo>
                    <a:pt x="491" y="250"/>
                    <a:pt x="491" y="250"/>
                    <a:pt x="491" y="250"/>
                  </a:cubicBezTo>
                  <a:cubicBezTo>
                    <a:pt x="491" y="249"/>
                    <a:pt x="491" y="249"/>
                    <a:pt x="491" y="249"/>
                  </a:cubicBezTo>
                  <a:cubicBezTo>
                    <a:pt x="491" y="248"/>
                    <a:pt x="491" y="248"/>
                    <a:pt x="491" y="248"/>
                  </a:cubicBezTo>
                  <a:cubicBezTo>
                    <a:pt x="491" y="247"/>
                    <a:pt x="491" y="247"/>
                    <a:pt x="491" y="247"/>
                  </a:cubicBezTo>
                  <a:cubicBezTo>
                    <a:pt x="490" y="246"/>
                    <a:pt x="490" y="246"/>
                    <a:pt x="490" y="246"/>
                  </a:cubicBezTo>
                  <a:cubicBezTo>
                    <a:pt x="491" y="246"/>
                    <a:pt x="491" y="246"/>
                    <a:pt x="491" y="246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1" y="245"/>
                    <a:pt x="491" y="245"/>
                    <a:pt x="491" y="245"/>
                  </a:cubicBezTo>
                  <a:cubicBezTo>
                    <a:pt x="492" y="245"/>
                    <a:pt x="492" y="245"/>
                    <a:pt x="492" y="245"/>
                  </a:cubicBezTo>
                  <a:cubicBezTo>
                    <a:pt x="493" y="245"/>
                    <a:pt x="493" y="245"/>
                    <a:pt x="493" y="245"/>
                  </a:cubicBezTo>
                  <a:cubicBezTo>
                    <a:pt x="494" y="245"/>
                    <a:pt x="494" y="245"/>
                    <a:pt x="494" y="245"/>
                  </a:cubicBezTo>
                  <a:cubicBezTo>
                    <a:pt x="495" y="245"/>
                    <a:pt x="495" y="245"/>
                    <a:pt x="495" y="245"/>
                  </a:cubicBezTo>
                  <a:cubicBezTo>
                    <a:pt x="495" y="246"/>
                    <a:pt x="495" y="246"/>
                    <a:pt x="495" y="246"/>
                  </a:cubicBezTo>
                  <a:cubicBezTo>
                    <a:pt x="496" y="247"/>
                    <a:pt x="496" y="247"/>
                    <a:pt x="496" y="247"/>
                  </a:cubicBezTo>
                  <a:cubicBezTo>
                    <a:pt x="497" y="247"/>
                    <a:pt x="497" y="247"/>
                    <a:pt x="497" y="247"/>
                  </a:cubicBezTo>
                  <a:cubicBezTo>
                    <a:pt x="498" y="248"/>
                    <a:pt x="498" y="248"/>
                    <a:pt x="498" y="248"/>
                  </a:cubicBezTo>
                  <a:cubicBezTo>
                    <a:pt x="499" y="248"/>
                    <a:pt x="499" y="248"/>
                    <a:pt x="499" y="248"/>
                  </a:cubicBezTo>
                  <a:cubicBezTo>
                    <a:pt x="498" y="247"/>
                    <a:pt x="498" y="247"/>
                    <a:pt x="498" y="247"/>
                  </a:cubicBezTo>
                  <a:cubicBezTo>
                    <a:pt x="497" y="246"/>
                    <a:pt x="497" y="246"/>
                    <a:pt x="497" y="246"/>
                  </a:cubicBezTo>
                  <a:cubicBezTo>
                    <a:pt x="496" y="246"/>
                    <a:pt x="496" y="246"/>
                    <a:pt x="496" y="246"/>
                  </a:cubicBezTo>
                  <a:cubicBezTo>
                    <a:pt x="495" y="244"/>
                    <a:pt x="495" y="244"/>
                    <a:pt x="495" y="244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4" y="243"/>
                    <a:pt x="494" y="243"/>
                    <a:pt x="494" y="243"/>
                  </a:cubicBezTo>
                  <a:cubicBezTo>
                    <a:pt x="493" y="241"/>
                    <a:pt x="493" y="241"/>
                    <a:pt x="493" y="241"/>
                  </a:cubicBezTo>
                  <a:cubicBezTo>
                    <a:pt x="493" y="240"/>
                    <a:pt x="493" y="240"/>
                    <a:pt x="493" y="240"/>
                  </a:cubicBezTo>
                  <a:cubicBezTo>
                    <a:pt x="492" y="240"/>
                    <a:pt x="492" y="240"/>
                    <a:pt x="492" y="240"/>
                  </a:cubicBezTo>
                  <a:cubicBezTo>
                    <a:pt x="492" y="239"/>
                    <a:pt x="492" y="239"/>
                    <a:pt x="492" y="239"/>
                  </a:cubicBezTo>
                  <a:cubicBezTo>
                    <a:pt x="491" y="238"/>
                    <a:pt x="491" y="238"/>
                    <a:pt x="491" y="238"/>
                  </a:cubicBezTo>
                  <a:cubicBezTo>
                    <a:pt x="489" y="236"/>
                    <a:pt x="489" y="236"/>
                    <a:pt x="489" y="236"/>
                  </a:cubicBezTo>
                  <a:cubicBezTo>
                    <a:pt x="489" y="235"/>
                    <a:pt x="489" y="235"/>
                    <a:pt x="489" y="235"/>
                  </a:cubicBezTo>
                  <a:cubicBezTo>
                    <a:pt x="488" y="233"/>
                    <a:pt x="488" y="233"/>
                    <a:pt x="488" y="233"/>
                  </a:cubicBezTo>
                  <a:cubicBezTo>
                    <a:pt x="487" y="232"/>
                    <a:pt x="487" y="232"/>
                    <a:pt x="487" y="232"/>
                  </a:cubicBezTo>
                  <a:cubicBezTo>
                    <a:pt x="486" y="231"/>
                    <a:pt x="486" y="231"/>
                    <a:pt x="486" y="231"/>
                  </a:cubicBezTo>
                  <a:cubicBezTo>
                    <a:pt x="486" y="230"/>
                    <a:pt x="486" y="230"/>
                    <a:pt x="486" y="230"/>
                  </a:cubicBezTo>
                  <a:cubicBezTo>
                    <a:pt x="486" y="230"/>
                    <a:pt x="486" y="230"/>
                    <a:pt x="486" y="230"/>
                  </a:cubicBezTo>
                  <a:cubicBezTo>
                    <a:pt x="485" y="229"/>
                    <a:pt x="485" y="229"/>
                    <a:pt x="485" y="229"/>
                  </a:cubicBezTo>
                  <a:cubicBezTo>
                    <a:pt x="485" y="230"/>
                    <a:pt x="485" y="230"/>
                    <a:pt x="485" y="230"/>
                  </a:cubicBezTo>
                  <a:cubicBezTo>
                    <a:pt x="485" y="230"/>
                    <a:pt x="485" y="230"/>
                    <a:pt x="485" y="230"/>
                  </a:cubicBezTo>
                  <a:cubicBezTo>
                    <a:pt x="484" y="229"/>
                    <a:pt x="484" y="229"/>
                    <a:pt x="484" y="229"/>
                  </a:cubicBezTo>
                  <a:cubicBezTo>
                    <a:pt x="485" y="229"/>
                    <a:pt x="485" y="229"/>
                    <a:pt x="485" y="229"/>
                  </a:cubicBezTo>
                  <a:cubicBezTo>
                    <a:pt x="484" y="228"/>
                    <a:pt x="484" y="228"/>
                    <a:pt x="484" y="228"/>
                  </a:cubicBezTo>
                  <a:cubicBezTo>
                    <a:pt x="483" y="228"/>
                    <a:pt x="483" y="228"/>
                    <a:pt x="483" y="228"/>
                  </a:cubicBezTo>
                  <a:cubicBezTo>
                    <a:pt x="483" y="227"/>
                    <a:pt x="483" y="227"/>
                    <a:pt x="483" y="227"/>
                  </a:cubicBezTo>
                  <a:cubicBezTo>
                    <a:pt x="482" y="226"/>
                    <a:pt x="482" y="226"/>
                    <a:pt x="482" y="226"/>
                  </a:cubicBezTo>
                  <a:cubicBezTo>
                    <a:pt x="482" y="225"/>
                    <a:pt x="482" y="225"/>
                    <a:pt x="482" y="225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4"/>
                    <a:pt x="482" y="224"/>
                    <a:pt x="482" y="224"/>
                  </a:cubicBezTo>
                  <a:cubicBezTo>
                    <a:pt x="482" y="223"/>
                    <a:pt x="482" y="223"/>
                    <a:pt x="482" y="223"/>
                  </a:cubicBezTo>
                  <a:cubicBezTo>
                    <a:pt x="482" y="221"/>
                    <a:pt x="482" y="221"/>
                    <a:pt x="482" y="221"/>
                  </a:cubicBezTo>
                  <a:cubicBezTo>
                    <a:pt x="481" y="220"/>
                    <a:pt x="481" y="220"/>
                    <a:pt x="481" y="220"/>
                  </a:cubicBezTo>
                  <a:cubicBezTo>
                    <a:pt x="480" y="220"/>
                    <a:pt x="480" y="220"/>
                    <a:pt x="480" y="220"/>
                  </a:cubicBezTo>
                  <a:cubicBezTo>
                    <a:pt x="480" y="219"/>
                    <a:pt x="480" y="219"/>
                    <a:pt x="480" y="219"/>
                  </a:cubicBezTo>
                  <a:cubicBezTo>
                    <a:pt x="479" y="219"/>
                    <a:pt x="479" y="219"/>
                    <a:pt x="479" y="219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79" y="218"/>
                    <a:pt x="479" y="218"/>
                    <a:pt x="479" y="218"/>
                  </a:cubicBezTo>
                  <a:cubicBezTo>
                    <a:pt x="480" y="218"/>
                    <a:pt x="480" y="218"/>
                    <a:pt x="480" y="218"/>
                  </a:cubicBezTo>
                  <a:cubicBezTo>
                    <a:pt x="481" y="219"/>
                    <a:pt x="481" y="219"/>
                    <a:pt x="481" y="219"/>
                  </a:cubicBezTo>
                  <a:cubicBezTo>
                    <a:pt x="481" y="218"/>
                    <a:pt x="481" y="218"/>
                    <a:pt x="481" y="218"/>
                  </a:cubicBezTo>
                  <a:cubicBezTo>
                    <a:pt x="480" y="217"/>
                    <a:pt x="480" y="217"/>
                    <a:pt x="480" y="217"/>
                  </a:cubicBezTo>
                  <a:cubicBezTo>
                    <a:pt x="479" y="216"/>
                    <a:pt x="479" y="216"/>
                    <a:pt x="479" y="216"/>
                  </a:cubicBezTo>
                  <a:cubicBezTo>
                    <a:pt x="478" y="216"/>
                    <a:pt x="478" y="216"/>
                    <a:pt x="478" y="216"/>
                  </a:cubicBezTo>
                  <a:cubicBezTo>
                    <a:pt x="478" y="215"/>
                    <a:pt x="478" y="215"/>
                    <a:pt x="478" y="215"/>
                  </a:cubicBezTo>
                  <a:cubicBezTo>
                    <a:pt x="476" y="214"/>
                    <a:pt x="476" y="214"/>
                    <a:pt x="476" y="214"/>
                  </a:cubicBezTo>
                  <a:cubicBezTo>
                    <a:pt x="476" y="213"/>
                    <a:pt x="476" y="213"/>
                    <a:pt x="476" y="213"/>
                  </a:cubicBezTo>
                  <a:cubicBezTo>
                    <a:pt x="476" y="212"/>
                    <a:pt x="476" y="212"/>
                    <a:pt x="476" y="212"/>
                  </a:cubicBezTo>
                  <a:cubicBezTo>
                    <a:pt x="475" y="211"/>
                    <a:pt x="475" y="211"/>
                    <a:pt x="475" y="211"/>
                  </a:cubicBezTo>
                  <a:cubicBezTo>
                    <a:pt x="474" y="211"/>
                    <a:pt x="474" y="211"/>
                    <a:pt x="474" y="211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09"/>
                    <a:pt x="473" y="209"/>
                    <a:pt x="473" y="209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10"/>
                    <a:pt x="473" y="210"/>
                    <a:pt x="473" y="210"/>
                  </a:cubicBezTo>
                  <a:cubicBezTo>
                    <a:pt x="473" y="211"/>
                    <a:pt x="473" y="211"/>
                    <a:pt x="473" y="211"/>
                  </a:cubicBezTo>
                  <a:cubicBezTo>
                    <a:pt x="472" y="211"/>
                    <a:pt x="472" y="211"/>
                    <a:pt x="472" y="211"/>
                  </a:cubicBezTo>
                  <a:cubicBezTo>
                    <a:pt x="472" y="211"/>
                    <a:pt x="472" y="211"/>
                    <a:pt x="472" y="211"/>
                  </a:cubicBezTo>
                  <a:cubicBezTo>
                    <a:pt x="471" y="211"/>
                    <a:pt x="471" y="211"/>
                    <a:pt x="471" y="211"/>
                  </a:cubicBezTo>
                  <a:cubicBezTo>
                    <a:pt x="472" y="212"/>
                    <a:pt x="472" y="212"/>
                    <a:pt x="472" y="212"/>
                  </a:cubicBezTo>
                  <a:cubicBezTo>
                    <a:pt x="474" y="212"/>
                    <a:pt x="474" y="212"/>
                    <a:pt x="474" y="212"/>
                  </a:cubicBezTo>
                  <a:cubicBezTo>
                    <a:pt x="474" y="213"/>
                    <a:pt x="474" y="213"/>
                    <a:pt x="474" y="213"/>
                  </a:cubicBezTo>
                  <a:cubicBezTo>
                    <a:pt x="474" y="214"/>
                    <a:pt x="474" y="214"/>
                    <a:pt x="474" y="214"/>
                  </a:cubicBezTo>
                  <a:cubicBezTo>
                    <a:pt x="474" y="214"/>
                    <a:pt x="474" y="214"/>
                    <a:pt x="474" y="214"/>
                  </a:cubicBezTo>
                  <a:cubicBezTo>
                    <a:pt x="475" y="214"/>
                    <a:pt x="475" y="214"/>
                    <a:pt x="475" y="214"/>
                  </a:cubicBezTo>
                  <a:cubicBezTo>
                    <a:pt x="475" y="214"/>
                    <a:pt x="475" y="214"/>
                    <a:pt x="475" y="214"/>
                  </a:cubicBezTo>
                  <a:cubicBezTo>
                    <a:pt x="475" y="215"/>
                    <a:pt x="475" y="215"/>
                    <a:pt x="475" y="215"/>
                  </a:cubicBezTo>
                  <a:cubicBezTo>
                    <a:pt x="474" y="215"/>
                    <a:pt x="474" y="215"/>
                    <a:pt x="474" y="215"/>
                  </a:cubicBezTo>
                  <a:cubicBezTo>
                    <a:pt x="474" y="215"/>
                    <a:pt x="474" y="215"/>
                    <a:pt x="474" y="215"/>
                  </a:cubicBezTo>
                  <a:cubicBezTo>
                    <a:pt x="475" y="215"/>
                    <a:pt x="475" y="215"/>
                    <a:pt x="475" y="215"/>
                  </a:cubicBezTo>
                  <a:cubicBezTo>
                    <a:pt x="475" y="216"/>
                    <a:pt x="475" y="216"/>
                    <a:pt x="475" y="216"/>
                  </a:cubicBezTo>
                  <a:cubicBezTo>
                    <a:pt x="475" y="216"/>
                    <a:pt x="475" y="216"/>
                    <a:pt x="475" y="216"/>
                  </a:cubicBezTo>
                  <a:cubicBezTo>
                    <a:pt x="474" y="216"/>
                    <a:pt x="474" y="216"/>
                    <a:pt x="474" y="216"/>
                  </a:cubicBezTo>
                  <a:cubicBezTo>
                    <a:pt x="473" y="216"/>
                    <a:pt x="473" y="216"/>
                    <a:pt x="473" y="216"/>
                  </a:cubicBezTo>
                  <a:cubicBezTo>
                    <a:pt x="473" y="216"/>
                    <a:pt x="473" y="216"/>
                    <a:pt x="473" y="216"/>
                  </a:cubicBezTo>
                  <a:cubicBezTo>
                    <a:pt x="472" y="217"/>
                    <a:pt x="472" y="217"/>
                    <a:pt x="472" y="217"/>
                  </a:cubicBezTo>
                  <a:cubicBezTo>
                    <a:pt x="473" y="218"/>
                    <a:pt x="473" y="218"/>
                    <a:pt x="473" y="218"/>
                  </a:cubicBezTo>
                  <a:cubicBezTo>
                    <a:pt x="473" y="219"/>
                    <a:pt x="473" y="219"/>
                    <a:pt x="473" y="219"/>
                  </a:cubicBezTo>
                  <a:cubicBezTo>
                    <a:pt x="474" y="220"/>
                    <a:pt x="474" y="220"/>
                    <a:pt x="474" y="220"/>
                  </a:cubicBezTo>
                  <a:cubicBezTo>
                    <a:pt x="475" y="221"/>
                    <a:pt x="475" y="221"/>
                    <a:pt x="475" y="221"/>
                  </a:cubicBezTo>
                  <a:cubicBezTo>
                    <a:pt x="475" y="223"/>
                    <a:pt x="475" y="223"/>
                    <a:pt x="475" y="223"/>
                  </a:cubicBezTo>
                  <a:cubicBezTo>
                    <a:pt x="475" y="223"/>
                    <a:pt x="475" y="223"/>
                    <a:pt x="475" y="223"/>
                  </a:cubicBezTo>
                  <a:cubicBezTo>
                    <a:pt x="476" y="225"/>
                    <a:pt x="476" y="225"/>
                    <a:pt x="476" y="225"/>
                  </a:cubicBezTo>
                  <a:cubicBezTo>
                    <a:pt x="476" y="227"/>
                    <a:pt x="476" y="227"/>
                    <a:pt x="476" y="227"/>
                  </a:cubicBezTo>
                  <a:cubicBezTo>
                    <a:pt x="477" y="228"/>
                    <a:pt x="477" y="228"/>
                    <a:pt x="477" y="228"/>
                  </a:cubicBezTo>
                  <a:cubicBezTo>
                    <a:pt x="478" y="228"/>
                    <a:pt x="478" y="228"/>
                    <a:pt x="478" y="228"/>
                  </a:cubicBezTo>
                  <a:cubicBezTo>
                    <a:pt x="478" y="229"/>
                    <a:pt x="478" y="229"/>
                    <a:pt x="478" y="229"/>
                  </a:cubicBezTo>
                  <a:cubicBezTo>
                    <a:pt x="478" y="229"/>
                    <a:pt x="478" y="229"/>
                    <a:pt x="478" y="229"/>
                  </a:cubicBezTo>
                  <a:cubicBezTo>
                    <a:pt x="480" y="231"/>
                    <a:pt x="480" y="231"/>
                    <a:pt x="480" y="231"/>
                  </a:cubicBezTo>
                  <a:cubicBezTo>
                    <a:pt x="480" y="231"/>
                    <a:pt x="480" y="231"/>
                    <a:pt x="480" y="231"/>
                  </a:cubicBezTo>
                  <a:cubicBezTo>
                    <a:pt x="481" y="232"/>
                    <a:pt x="481" y="232"/>
                    <a:pt x="481" y="232"/>
                  </a:cubicBezTo>
                  <a:cubicBezTo>
                    <a:pt x="482" y="234"/>
                    <a:pt x="482" y="234"/>
                    <a:pt x="482" y="234"/>
                  </a:cubicBezTo>
                  <a:cubicBezTo>
                    <a:pt x="482" y="235"/>
                    <a:pt x="482" y="235"/>
                    <a:pt x="482" y="235"/>
                  </a:cubicBezTo>
                  <a:cubicBezTo>
                    <a:pt x="482" y="236"/>
                    <a:pt x="482" y="236"/>
                    <a:pt x="482" y="236"/>
                  </a:cubicBezTo>
                  <a:cubicBezTo>
                    <a:pt x="482" y="237"/>
                    <a:pt x="482" y="237"/>
                    <a:pt x="482" y="237"/>
                  </a:cubicBezTo>
                  <a:cubicBezTo>
                    <a:pt x="483" y="237"/>
                    <a:pt x="483" y="237"/>
                    <a:pt x="483" y="237"/>
                  </a:cubicBezTo>
                  <a:cubicBezTo>
                    <a:pt x="484" y="238"/>
                    <a:pt x="484" y="238"/>
                    <a:pt x="484" y="238"/>
                  </a:cubicBezTo>
                  <a:cubicBezTo>
                    <a:pt x="484" y="238"/>
                    <a:pt x="484" y="238"/>
                    <a:pt x="484" y="238"/>
                  </a:cubicBezTo>
                  <a:cubicBezTo>
                    <a:pt x="484" y="239"/>
                    <a:pt x="484" y="239"/>
                    <a:pt x="484" y="239"/>
                  </a:cubicBezTo>
                  <a:cubicBezTo>
                    <a:pt x="485" y="240"/>
                    <a:pt x="485" y="240"/>
                    <a:pt x="485" y="240"/>
                  </a:cubicBezTo>
                  <a:cubicBezTo>
                    <a:pt x="485" y="241"/>
                    <a:pt x="485" y="241"/>
                    <a:pt x="485" y="241"/>
                  </a:cubicBezTo>
                  <a:cubicBezTo>
                    <a:pt x="485" y="242"/>
                    <a:pt x="485" y="242"/>
                    <a:pt x="485" y="242"/>
                  </a:cubicBezTo>
                  <a:cubicBezTo>
                    <a:pt x="486" y="244"/>
                    <a:pt x="486" y="244"/>
                    <a:pt x="486" y="244"/>
                  </a:cubicBezTo>
                  <a:cubicBezTo>
                    <a:pt x="486" y="244"/>
                    <a:pt x="486" y="244"/>
                    <a:pt x="486" y="244"/>
                  </a:cubicBezTo>
                  <a:cubicBezTo>
                    <a:pt x="486" y="245"/>
                    <a:pt x="486" y="245"/>
                    <a:pt x="486" y="245"/>
                  </a:cubicBezTo>
                  <a:cubicBezTo>
                    <a:pt x="486" y="246"/>
                    <a:pt x="486" y="246"/>
                    <a:pt x="486" y="246"/>
                  </a:cubicBezTo>
                  <a:cubicBezTo>
                    <a:pt x="487" y="248"/>
                    <a:pt x="487" y="248"/>
                    <a:pt x="487" y="248"/>
                  </a:cubicBezTo>
                  <a:cubicBezTo>
                    <a:pt x="486" y="248"/>
                    <a:pt x="486" y="248"/>
                    <a:pt x="486" y="248"/>
                  </a:cubicBezTo>
                  <a:cubicBezTo>
                    <a:pt x="487" y="250"/>
                    <a:pt x="487" y="250"/>
                    <a:pt x="487" y="250"/>
                  </a:cubicBezTo>
                  <a:cubicBezTo>
                    <a:pt x="487" y="250"/>
                    <a:pt x="487" y="250"/>
                    <a:pt x="487" y="250"/>
                  </a:cubicBezTo>
                  <a:cubicBezTo>
                    <a:pt x="489" y="252"/>
                    <a:pt x="489" y="252"/>
                    <a:pt x="489" y="252"/>
                  </a:cubicBezTo>
                  <a:cubicBezTo>
                    <a:pt x="489" y="253"/>
                    <a:pt x="489" y="253"/>
                    <a:pt x="489" y="253"/>
                  </a:cubicBezTo>
                  <a:cubicBezTo>
                    <a:pt x="490" y="254"/>
                    <a:pt x="490" y="254"/>
                    <a:pt x="490" y="254"/>
                  </a:cubicBezTo>
                  <a:cubicBezTo>
                    <a:pt x="490" y="256"/>
                    <a:pt x="490" y="256"/>
                    <a:pt x="490" y="256"/>
                  </a:cubicBezTo>
                  <a:cubicBezTo>
                    <a:pt x="490" y="257"/>
                    <a:pt x="490" y="257"/>
                    <a:pt x="490" y="257"/>
                  </a:cubicBezTo>
                  <a:cubicBezTo>
                    <a:pt x="491" y="258"/>
                    <a:pt x="491" y="258"/>
                    <a:pt x="491" y="258"/>
                  </a:cubicBezTo>
                  <a:cubicBezTo>
                    <a:pt x="491" y="259"/>
                    <a:pt x="491" y="259"/>
                    <a:pt x="491" y="259"/>
                  </a:cubicBezTo>
                  <a:cubicBezTo>
                    <a:pt x="492" y="260"/>
                    <a:pt x="492" y="260"/>
                    <a:pt x="492" y="260"/>
                  </a:cubicBezTo>
                  <a:cubicBezTo>
                    <a:pt x="492" y="261"/>
                    <a:pt x="492" y="261"/>
                    <a:pt x="492" y="261"/>
                  </a:cubicBezTo>
                  <a:cubicBezTo>
                    <a:pt x="492" y="262"/>
                    <a:pt x="492" y="262"/>
                    <a:pt x="492" y="262"/>
                  </a:cubicBezTo>
                  <a:cubicBezTo>
                    <a:pt x="492" y="264"/>
                    <a:pt x="492" y="264"/>
                    <a:pt x="492" y="264"/>
                  </a:cubicBezTo>
                  <a:cubicBezTo>
                    <a:pt x="492" y="265"/>
                    <a:pt x="492" y="265"/>
                    <a:pt x="492" y="265"/>
                  </a:cubicBezTo>
                  <a:cubicBezTo>
                    <a:pt x="493" y="266"/>
                    <a:pt x="493" y="266"/>
                    <a:pt x="493" y="266"/>
                  </a:cubicBezTo>
                  <a:cubicBezTo>
                    <a:pt x="494" y="267"/>
                    <a:pt x="494" y="267"/>
                    <a:pt x="494" y="267"/>
                  </a:cubicBezTo>
                  <a:cubicBezTo>
                    <a:pt x="495" y="267"/>
                    <a:pt x="495" y="267"/>
                    <a:pt x="495" y="267"/>
                  </a:cubicBezTo>
                  <a:close/>
                  <a:moveTo>
                    <a:pt x="450" y="211"/>
                  </a:moveTo>
                  <a:cubicBezTo>
                    <a:pt x="450" y="211"/>
                    <a:pt x="450" y="211"/>
                    <a:pt x="450" y="211"/>
                  </a:cubicBezTo>
                  <a:cubicBezTo>
                    <a:pt x="450" y="210"/>
                    <a:pt x="450" y="210"/>
                    <a:pt x="450" y="210"/>
                  </a:cubicBezTo>
                  <a:cubicBezTo>
                    <a:pt x="450" y="210"/>
                    <a:pt x="450" y="210"/>
                    <a:pt x="450" y="210"/>
                  </a:cubicBezTo>
                  <a:cubicBezTo>
                    <a:pt x="451" y="210"/>
                    <a:pt x="451" y="210"/>
                    <a:pt x="451" y="210"/>
                  </a:cubicBezTo>
                  <a:cubicBezTo>
                    <a:pt x="451" y="211"/>
                    <a:pt x="451" y="211"/>
                    <a:pt x="451" y="211"/>
                  </a:cubicBezTo>
                  <a:cubicBezTo>
                    <a:pt x="452" y="211"/>
                    <a:pt x="452" y="211"/>
                    <a:pt x="452" y="211"/>
                  </a:cubicBezTo>
                  <a:cubicBezTo>
                    <a:pt x="452" y="210"/>
                    <a:pt x="452" y="210"/>
                    <a:pt x="452" y="210"/>
                  </a:cubicBezTo>
                  <a:cubicBezTo>
                    <a:pt x="453" y="210"/>
                    <a:pt x="453" y="210"/>
                    <a:pt x="453" y="210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3" y="209"/>
                    <a:pt x="453" y="209"/>
                    <a:pt x="453" y="209"/>
                  </a:cubicBezTo>
                  <a:cubicBezTo>
                    <a:pt x="453" y="208"/>
                    <a:pt x="453" y="208"/>
                    <a:pt x="453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9"/>
                    <a:pt x="452" y="209"/>
                    <a:pt x="452" y="209"/>
                  </a:cubicBezTo>
                  <a:cubicBezTo>
                    <a:pt x="451" y="209"/>
                    <a:pt x="451" y="209"/>
                    <a:pt x="451" y="209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2" y="208"/>
                    <a:pt x="452" y="208"/>
                    <a:pt x="452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0" y="207"/>
                    <a:pt x="450" y="207"/>
                    <a:pt x="450" y="207"/>
                  </a:cubicBezTo>
                  <a:cubicBezTo>
                    <a:pt x="450" y="208"/>
                    <a:pt x="450" y="208"/>
                    <a:pt x="450" y="208"/>
                  </a:cubicBezTo>
                  <a:cubicBezTo>
                    <a:pt x="449" y="209"/>
                    <a:pt x="449" y="209"/>
                    <a:pt x="449" y="209"/>
                  </a:cubicBezTo>
                  <a:cubicBezTo>
                    <a:pt x="449" y="209"/>
                    <a:pt x="449" y="209"/>
                    <a:pt x="449" y="209"/>
                  </a:cubicBezTo>
                  <a:cubicBezTo>
                    <a:pt x="449" y="210"/>
                    <a:pt x="449" y="210"/>
                    <a:pt x="449" y="210"/>
                  </a:cubicBezTo>
                  <a:cubicBezTo>
                    <a:pt x="450" y="211"/>
                    <a:pt x="450" y="211"/>
                    <a:pt x="450" y="211"/>
                  </a:cubicBezTo>
                  <a:close/>
                  <a:moveTo>
                    <a:pt x="447" y="210"/>
                  </a:moveTo>
                  <a:cubicBezTo>
                    <a:pt x="447" y="210"/>
                    <a:pt x="447" y="210"/>
                    <a:pt x="447" y="210"/>
                  </a:cubicBezTo>
                  <a:cubicBezTo>
                    <a:pt x="447" y="210"/>
                    <a:pt x="447" y="210"/>
                    <a:pt x="447" y="210"/>
                  </a:cubicBezTo>
                  <a:cubicBezTo>
                    <a:pt x="447" y="209"/>
                    <a:pt x="447" y="209"/>
                    <a:pt x="447" y="209"/>
                  </a:cubicBezTo>
                  <a:cubicBezTo>
                    <a:pt x="448" y="210"/>
                    <a:pt x="448" y="210"/>
                    <a:pt x="448" y="210"/>
                  </a:cubicBezTo>
                  <a:cubicBezTo>
                    <a:pt x="448" y="210"/>
                    <a:pt x="448" y="210"/>
                    <a:pt x="448" y="210"/>
                  </a:cubicBezTo>
                  <a:cubicBezTo>
                    <a:pt x="448" y="209"/>
                    <a:pt x="448" y="209"/>
                    <a:pt x="448" y="209"/>
                  </a:cubicBezTo>
                  <a:cubicBezTo>
                    <a:pt x="448" y="209"/>
                    <a:pt x="448" y="209"/>
                    <a:pt x="448" y="209"/>
                  </a:cubicBezTo>
                  <a:cubicBezTo>
                    <a:pt x="448" y="208"/>
                    <a:pt x="448" y="208"/>
                    <a:pt x="448" y="208"/>
                  </a:cubicBezTo>
                  <a:cubicBezTo>
                    <a:pt x="448" y="208"/>
                    <a:pt x="448" y="208"/>
                    <a:pt x="448" y="208"/>
                  </a:cubicBezTo>
                  <a:cubicBezTo>
                    <a:pt x="447" y="209"/>
                    <a:pt x="447" y="209"/>
                    <a:pt x="447" y="209"/>
                  </a:cubicBezTo>
                  <a:cubicBezTo>
                    <a:pt x="446" y="209"/>
                    <a:pt x="446" y="209"/>
                    <a:pt x="446" y="209"/>
                  </a:cubicBezTo>
                  <a:cubicBezTo>
                    <a:pt x="446" y="210"/>
                    <a:pt x="446" y="210"/>
                    <a:pt x="446" y="210"/>
                  </a:cubicBezTo>
                  <a:cubicBezTo>
                    <a:pt x="447" y="210"/>
                    <a:pt x="447" y="210"/>
                    <a:pt x="447" y="210"/>
                  </a:cubicBezTo>
                  <a:close/>
                  <a:moveTo>
                    <a:pt x="453" y="213"/>
                  </a:moveTo>
                  <a:cubicBezTo>
                    <a:pt x="453" y="213"/>
                    <a:pt x="453" y="213"/>
                    <a:pt x="453" y="213"/>
                  </a:cubicBezTo>
                  <a:cubicBezTo>
                    <a:pt x="453" y="213"/>
                    <a:pt x="453" y="213"/>
                    <a:pt x="453" y="213"/>
                  </a:cubicBezTo>
                  <a:cubicBezTo>
                    <a:pt x="454" y="212"/>
                    <a:pt x="454" y="212"/>
                    <a:pt x="454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2"/>
                    <a:pt x="453" y="212"/>
                    <a:pt x="453" y="212"/>
                  </a:cubicBezTo>
                  <a:cubicBezTo>
                    <a:pt x="453" y="213"/>
                    <a:pt x="453" y="213"/>
                    <a:pt x="453" y="213"/>
                  </a:cubicBezTo>
                  <a:close/>
                  <a:moveTo>
                    <a:pt x="452" y="212"/>
                  </a:moveTo>
                  <a:cubicBezTo>
                    <a:pt x="452" y="212"/>
                    <a:pt x="452" y="212"/>
                    <a:pt x="452" y="212"/>
                  </a:cubicBezTo>
                  <a:cubicBezTo>
                    <a:pt x="452" y="213"/>
                    <a:pt x="452" y="213"/>
                    <a:pt x="452" y="213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ubicBezTo>
                    <a:pt x="452" y="212"/>
                    <a:pt x="452" y="212"/>
                    <a:pt x="452" y="212"/>
                  </a:cubicBezTo>
                  <a:close/>
                  <a:moveTo>
                    <a:pt x="452" y="215"/>
                  </a:moveTo>
                  <a:cubicBezTo>
                    <a:pt x="452" y="215"/>
                    <a:pt x="452" y="215"/>
                    <a:pt x="452" y="215"/>
                  </a:cubicBezTo>
                  <a:cubicBezTo>
                    <a:pt x="453" y="215"/>
                    <a:pt x="453" y="215"/>
                    <a:pt x="453" y="215"/>
                  </a:cubicBezTo>
                  <a:cubicBezTo>
                    <a:pt x="453" y="214"/>
                    <a:pt x="453" y="214"/>
                    <a:pt x="453" y="214"/>
                  </a:cubicBezTo>
                  <a:cubicBezTo>
                    <a:pt x="453" y="214"/>
                    <a:pt x="453" y="214"/>
                    <a:pt x="453" y="214"/>
                  </a:cubicBezTo>
                  <a:cubicBezTo>
                    <a:pt x="453" y="213"/>
                    <a:pt x="453" y="213"/>
                    <a:pt x="453" y="213"/>
                  </a:cubicBezTo>
                  <a:cubicBezTo>
                    <a:pt x="452" y="214"/>
                    <a:pt x="452" y="214"/>
                    <a:pt x="452" y="214"/>
                  </a:cubicBezTo>
                  <a:cubicBezTo>
                    <a:pt x="451" y="214"/>
                    <a:pt x="451" y="214"/>
                    <a:pt x="451" y="214"/>
                  </a:cubicBezTo>
                  <a:cubicBezTo>
                    <a:pt x="451" y="215"/>
                    <a:pt x="451" y="215"/>
                    <a:pt x="451" y="215"/>
                  </a:cubicBezTo>
                  <a:cubicBezTo>
                    <a:pt x="452" y="215"/>
                    <a:pt x="452" y="215"/>
                    <a:pt x="452" y="215"/>
                  </a:cubicBezTo>
                  <a:close/>
                  <a:moveTo>
                    <a:pt x="486" y="169"/>
                  </a:moveTo>
                  <a:cubicBezTo>
                    <a:pt x="486" y="169"/>
                    <a:pt x="486" y="169"/>
                    <a:pt x="486" y="169"/>
                  </a:cubicBezTo>
                  <a:cubicBezTo>
                    <a:pt x="487" y="168"/>
                    <a:pt x="487" y="168"/>
                    <a:pt x="487" y="168"/>
                  </a:cubicBezTo>
                  <a:cubicBezTo>
                    <a:pt x="487" y="167"/>
                    <a:pt x="487" y="167"/>
                    <a:pt x="487" y="167"/>
                  </a:cubicBezTo>
                  <a:cubicBezTo>
                    <a:pt x="486" y="167"/>
                    <a:pt x="486" y="167"/>
                    <a:pt x="486" y="167"/>
                  </a:cubicBezTo>
                  <a:cubicBezTo>
                    <a:pt x="486" y="168"/>
                    <a:pt x="486" y="168"/>
                    <a:pt x="486" y="168"/>
                  </a:cubicBezTo>
                  <a:cubicBezTo>
                    <a:pt x="486" y="169"/>
                    <a:pt x="486" y="169"/>
                    <a:pt x="486" y="169"/>
                  </a:cubicBezTo>
                  <a:close/>
                  <a:moveTo>
                    <a:pt x="540" y="163"/>
                  </a:moveTo>
                  <a:cubicBezTo>
                    <a:pt x="540" y="164"/>
                    <a:pt x="540" y="164"/>
                    <a:pt x="540" y="164"/>
                  </a:cubicBezTo>
                  <a:cubicBezTo>
                    <a:pt x="540" y="163"/>
                    <a:pt x="540" y="163"/>
                    <a:pt x="540" y="163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40" y="161"/>
                    <a:pt x="540" y="161"/>
                    <a:pt x="540" y="161"/>
                  </a:cubicBezTo>
                  <a:cubicBezTo>
                    <a:pt x="541" y="160"/>
                    <a:pt x="541" y="160"/>
                    <a:pt x="541" y="160"/>
                  </a:cubicBezTo>
                  <a:cubicBezTo>
                    <a:pt x="541" y="159"/>
                    <a:pt x="541" y="159"/>
                    <a:pt x="541" y="159"/>
                  </a:cubicBezTo>
                  <a:cubicBezTo>
                    <a:pt x="542" y="159"/>
                    <a:pt x="542" y="159"/>
                    <a:pt x="542" y="159"/>
                  </a:cubicBezTo>
                  <a:cubicBezTo>
                    <a:pt x="543" y="158"/>
                    <a:pt x="543" y="158"/>
                    <a:pt x="543" y="158"/>
                  </a:cubicBezTo>
                  <a:cubicBezTo>
                    <a:pt x="543" y="158"/>
                    <a:pt x="543" y="158"/>
                    <a:pt x="543" y="158"/>
                  </a:cubicBezTo>
                  <a:cubicBezTo>
                    <a:pt x="542" y="157"/>
                    <a:pt x="542" y="157"/>
                    <a:pt x="542" y="157"/>
                  </a:cubicBezTo>
                  <a:cubicBezTo>
                    <a:pt x="541" y="155"/>
                    <a:pt x="541" y="155"/>
                    <a:pt x="541" y="155"/>
                  </a:cubicBezTo>
                  <a:cubicBezTo>
                    <a:pt x="541" y="155"/>
                    <a:pt x="541" y="155"/>
                    <a:pt x="541" y="155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8" y="158"/>
                    <a:pt x="538" y="158"/>
                    <a:pt x="538" y="158"/>
                  </a:cubicBezTo>
                  <a:cubicBezTo>
                    <a:pt x="538" y="159"/>
                    <a:pt x="538" y="159"/>
                    <a:pt x="538" y="159"/>
                  </a:cubicBezTo>
                  <a:cubicBezTo>
                    <a:pt x="538" y="158"/>
                    <a:pt x="538" y="158"/>
                    <a:pt x="538" y="158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9" y="158"/>
                    <a:pt x="539" y="158"/>
                    <a:pt x="539" y="158"/>
                  </a:cubicBezTo>
                  <a:cubicBezTo>
                    <a:pt x="539" y="159"/>
                    <a:pt x="539" y="159"/>
                    <a:pt x="539" y="159"/>
                  </a:cubicBezTo>
                  <a:cubicBezTo>
                    <a:pt x="539" y="160"/>
                    <a:pt x="539" y="160"/>
                    <a:pt x="539" y="160"/>
                  </a:cubicBezTo>
                  <a:cubicBezTo>
                    <a:pt x="540" y="161"/>
                    <a:pt x="540" y="161"/>
                    <a:pt x="540" y="161"/>
                  </a:cubicBezTo>
                  <a:cubicBezTo>
                    <a:pt x="540" y="162"/>
                    <a:pt x="540" y="162"/>
                    <a:pt x="540" y="162"/>
                  </a:cubicBezTo>
                  <a:cubicBezTo>
                    <a:pt x="539" y="162"/>
                    <a:pt x="539" y="162"/>
                    <a:pt x="539" y="162"/>
                  </a:cubicBezTo>
                  <a:cubicBezTo>
                    <a:pt x="539" y="163"/>
                    <a:pt x="539" y="163"/>
                    <a:pt x="539" y="163"/>
                  </a:cubicBezTo>
                  <a:cubicBezTo>
                    <a:pt x="540" y="163"/>
                    <a:pt x="540" y="163"/>
                    <a:pt x="540" y="163"/>
                  </a:cubicBezTo>
                  <a:close/>
                  <a:moveTo>
                    <a:pt x="572" y="189"/>
                  </a:moveTo>
                  <a:cubicBezTo>
                    <a:pt x="572" y="189"/>
                    <a:pt x="572" y="189"/>
                    <a:pt x="572" y="189"/>
                  </a:cubicBezTo>
                  <a:cubicBezTo>
                    <a:pt x="573" y="189"/>
                    <a:pt x="573" y="189"/>
                    <a:pt x="573" y="189"/>
                  </a:cubicBezTo>
                  <a:cubicBezTo>
                    <a:pt x="574" y="190"/>
                    <a:pt x="574" y="190"/>
                    <a:pt x="574" y="19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7" y="191"/>
                    <a:pt x="577" y="191"/>
                    <a:pt x="577" y="191"/>
                  </a:cubicBezTo>
                  <a:cubicBezTo>
                    <a:pt x="577" y="190"/>
                    <a:pt x="577" y="190"/>
                    <a:pt x="577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5" y="190"/>
                    <a:pt x="575" y="190"/>
                    <a:pt x="575" y="190"/>
                  </a:cubicBezTo>
                  <a:cubicBezTo>
                    <a:pt x="574" y="189"/>
                    <a:pt x="574" y="189"/>
                    <a:pt x="574" y="189"/>
                  </a:cubicBezTo>
                  <a:cubicBezTo>
                    <a:pt x="574" y="189"/>
                    <a:pt x="574" y="189"/>
                    <a:pt x="574" y="189"/>
                  </a:cubicBezTo>
                  <a:cubicBezTo>
                    <a:pt x="572" y="189"/>
                    <a:pt x="572" y="189"/>
                    <a:pt x="572" y="189"/>
                  </a:cubicBezTo>
                  <a:cubicBezTo>
                    <a:pt x="572" y="189"/>
                    <a:pt x="572" y="189"/>
                    <a:pt x="572" y="189"/>
                  </a:cubicBezTo>
                  <a:close/>
                  <a:moveTo>
                    <a:pt x="563" y="187"/>
                  </a:moveTo>
                  <a:cubicBezTo>
                    <a:pt x="564" y="187"/>
                    <a:pt x="564" y="187"/>
                    <a:pt x="564" y="187"/>
                  </a:cubicBezTo>
                  <a:cubicBezTo>
                    <a:pt x="564" y="187"/>
                    <a:pt x="564" y="187"/>
                    <a:pt x="564" y="187"/>
                  </a:cubicBezTo>
                  <a:cubicBezTo>
                    <a:pt x="565" y="188"/>
                    <a:pt x="565" y="188"/>
                    <a:pt x="565" y="188"/>
                  </a:cubicBezTo>
                  <a:cubicBezTo>
                    <a:pt x="565" y="188"/>
                    <a:pt x="565" y="188"/>
                    <a:pt x="565" y="188"/>
                  </a:cubicBezTo>
                  <a:cubicBezTo>
                    <a:pt x="566" y="189"/>
                    <a:pt x="566" y="189"/>
                    <a:pt x="566" y="189"/>
                  </a:cubicBezTo>
                  <a:cubicBezTo>
                    <a:pt x="566" y="189"/>
                    <a:pt x="566" y="189"/>
                    <a:pt x="566" y="189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7" y="190"/>
                    <a:pt x="567" y="190"/>
                    <a:pt x="567" y="190"/>
                  </a:cubicBezTo>
                  <a:cubicBezTo>
                    <a:pt x="568" y="190"/>
                    <a:pt x="568" y="190"/>
                    <a:pt x="568" y="190"/>
                  </a:cubicBezTo>
                  <a:cubicBezTo>
                    <a:pt x="569" y="190"/>
                    <a:pt x="569" y="190"/>
                    <a:pt x="569" y="190"/>
                  </a:cubicBezTo>
                  <a:cubicBezTo>
                    <a:pt x="570" y="190"/>
                    <a:pt x="570" y="190"/>
                    <a:pt x="570" y="190"/>
                  </a:cubicBezTo>
                  <a:cubicBezTo>
                    <a:pt x="570" y="190"/>
                    <a:pt x="570" y="190"/>
                    <a:pt x="570" y="190"/>
                  </a:cubicBezTo>
                  <a:cubicBezTo>
                    <a:pt x="569" y="189"/>
                    <a:pt x="569" y="189"/>
                    <a:pt x="569" y="189"/>
                  </a:cubicBezTo>
                  <a:cubicBezTo>
                    <a:pt x="568" y="189"/>
                    <a:pt x="568" y="189"/>
                    <a:pt x="568" y="189"/>
                  </a:cubicBezTo>
                  <a:cubicBezTo>
                    <a:pt x="567" y="188"/>
                    <a:pt x="567" y="188"/>
                    <a:pt x="567" y="188"/>
                  </a:cubicBezTo>
                  <a:cubicBezTo>
                    <a:pt x="567" y="187"/>
                    <a:pt x="567" y="187"/>
                    <a:pt x="567" y="187"/>
                  </a:cubicBezTo>
                  <a:cubicBezTo>
                    <a:pt x="566" y="187"/>
                    <a:pt x="566" y="187"/>
                    <a:pt x="566" y="187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6" y="186"/>
                    <a:pt x="566" y="186"/>
                    <a:pt x="566" y="186"/>
                  </a:cubicBezTo>
                  <a:cubicBezTo>
                    <a:pt x="565" y="186"/>
                    <a:pt x="565" y="186"/>
                    <a:pt x="565" y="186"/>
                  </a:cubicBezTo>
                  <a:cubicBezTo>
                    <a:pt x="564" y="186"/>
                    <a:pt x="564" y="186"/>
                    <a:pt x="564" y="186"/>
                  </a:cubicBezTo>
                  <a:cubicBezTo>
                    <a:pt x="563" y="186"/>
                    <a:pt x="563" y="186"/>
                    <a:pt x="563" y="186"/>
                  </a:cubicBezTo>
                  <a:cubicBezTo>
                    <a:pt x="563" y="186"/>
                    <a:pt x="563" y="186"/>
                    <a:pt x="563" y="186"/>
                  </a:cubicBezTo>
                  <a:cubicBezTo>
                    <a:pt x="563" y="187"/>
                    <a:pt x="563" y="187"/>
                    <a:pt x="563" y="187"/>
                  </a:cubicBezTo>
                  <a:close/>
                  <a:moveTo>
                    <a:pt x="541" y="228"/>
                  </a:moveTo>
                  <a:cubicBezTo>
                    <a:pt x="541" y="228"/>
                    <a:pt x="541" y="228"/>
                    <a:pt x="541" y="228"/>
                  </a:cubicBezTo>
                  <a:cubicBezTo>
                    <a:pt x="542" y="228"/>
                    <a:pt x="542" y="228"/>
                    <a:pt x="542" y="228"/>
                  </a:cubicBezTo>
                  <a:cubicBezTo>
                    <a:pt x="542" y="227"/>
                    <a:pt x="542" y="227"/>
                    <a:pt x="542" y="227"/>
                  </a:cubicBezTo>
                  <a:cubicBezTo>
                    <a:pt x="541" y="227"/>
                    <a:pt x="541" y="227"/>
                    <a:pt x="541" y="227"/>
                  </a:cubicBezTo>
                  <a:cubicBezTo>
                    <a:pt x="540" y="227"/>
                    <a:pt x="540" y="227"/>
                    <a:pt x="540" y="227"/>
                  </a:cubicBezTo>
                  <a:cubicBezTo>
                    <a:pt x="540" y="228"/>
                    <a:pt x="540" y="228"/>
                    <a:pt x="540" y="228"/>
                  </a:cubicBezTo>
                  <a:cubicBezTo>
                    <a:pt x="541" y="228"/>
                    <a:pt x="541" y="228"/>
                    <a:pt x="541" y="228"/>
                  </a:cubicBezTo>
                  <a:close/>
                  <a:moveTo>
                    <a:pt x="536" y="227"/>
                  </a:moveTo>
                  <a:cubicBezTo>
                    <a:pt x="536" y="228"/>
                    <a:pt x="536" y="228"/>
                    <a:pt x="536" y="228"/>
                  </a:cubicBezTo>
                  <a:cubicBezTo>
                    <a:pt x="537" y="228"/>
                    <a:pt x="537" y="228"/>
                    <a:pt x="537" y="228"/>
                  </a:cubicBezTo>
                  <a:cubicBezTo>
                    <a:pt x="538" y="228"/>
                    <a:pt x="538" y="228"/>
                    <a:pt x="538" y="228"/>
                  </a:cubicBezTo>
                  <a:cubicBezTo>
                    <a:pt x="538" y="228"/>
                    <a:pt x="538" y="228"/>
                    <a:pt x="538" y="228"/>
                  </a:cubicBezTo>
                  <a:cubicBezTo>
                    <a:pt x="537" y="227"/>
                    <a:pt x="537" y="227"/>
                    <a:pt x="537" y="227"/>
                  </a:cubicBezTo>
                  <a:cubicBezTo>
                    <a:pt x="536" y="227"/>
                    <a:pt x="536" y="227"/>
                    <a:pt x="536" y="227"/>
                  </a:cubicBezTo>
                  <a:close/>
                  <a:moveTo>
                    <a:pt x="539" y="234"/>
                  </a:moveTo>
                  <a:cubicBezTo>
                    <a:pt x="539" y="234"/>
                    <a:pt x="539" y="234"/>
                    <a:pt x="539" y="234"/>
                  </a:cubicBezTo>
                  <a:cubicBezTo>
                    <a:pt x="539" y="233"/>
                    <a:pt x="539" y="233"/>
                    <a:pt x="539" y="233"/>
                  </a:cubicBezTo>
                  <a:cubicBezTo>
                    <a:pt x="539" y="232"/>
                    <a:pt x="539" y="232"/>
                    <a:pt x="539" y="232"/>
                  </a:cubicBezTo>
                  <a:cubicBezTo>
                    <a:pt x="540" y="232"/>
                    <a:pt x="540" y="232"/>
                    <a:pt x="540" y="232"/>
                  </a:cubicBezTo>
                  <a:cubicBezTo>
                    <a:pt x="541" y="231"/>
                    <a:pt x="541" y="231"/>
                    <a:pt x="541" y="231"/>
                  </a:cubicBezTo>
                  <a:cubicBezTo>
                    <a:pt x="540" y="230"/>
                    <a:pt x="540" y="230"/>
                    <a:pt x="540" y="230"/>
                  </a:cubicBezTo>
                  <a:cubicBezTo>
                    <a:pt x="541" y="230"/>
                    <a:pt x="541" y="230"/>
                    <a:pt x="541" y="230"/>
                  </a:cubicBezTo>
                  <a:cubicBezTo>
                    <a:pt x="541" y="229"/>
                    <a:pt x="541" y="229"/>
                    <a:pt x="541" y="229"/>
                  </a:cubicBezTo>
                  <a:cubicBezTo>
                    <a:pt x="541" y="229"/>
                    <a:pt x="541" y="229"/>
                    <a:pt x="541" y="229"/>
                  </a:cubicBezTo>
                  <a:cubicBezTo>
                    <a:pt x="539" y="228"/>
                    <a:pt x="539" y="228"/>
                    <a:pt x="539" y="228"/>
                  </a:cubicBezTo>
                  <a:cubicBezTo>
                    <a:pt x="539" y="228"/>
                    <a:pt x="539" y="228"/>
                    <a:pt x="539" y="228"/>
                  </a:cubicBezTo>
                  <a:cubicBezTo>
                    <a:pt x="539" y="230"/>
                    <a:pt x="539" y="230"/>
                    <a:pt x="539" y="230"/>
                  </a:cubicBezTo>
                  <a:cubicBezTo>
                    <a:pt x="539" y="230"/>
                    <a:pt x="539" y="230"/>
                    <a:pt x="539" y="230"/>
                  </a:cubicBezTo>
                  <a:cubicBezTo>
                    <a:pt x="538" y="231"/>
                    <a:pt x="538" y="231"/>
                    <a:pt x="538" y="231"/>
                  </a:cubicBezTo>
                  <a:cubicBezTo>
                    <a:pt x="538" y="231"/>
                    <a:pt x="538" y="231"/>
                    <a:pt x="538" y="231"/>
                  </a:cubicBezTo>
                  <a:cubicBezTo>
                    <a:pt x="537" y="231"/>
                    <a:pt x="537" y="231"/>
                    <a:pt x="537" y="231"/>
                  </a:cubicBezTo>
                  <a:cubicBezTo>
                    <a:pt x="537" y="232"/>
                    <a:pt x="537" y="232"/>
                    <a:pt x="537" y="232"/>
                  </a:cubicBezTo>
                  <a:cubicBezTo>
                    <a:pt x="538" y="232"/>
                    <a:pt x="538" y="232"/>
                    <a:pt x="538" y="232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8" y="233"/>
                    <a:pt x="538" y="233"/>
                    <a:pt x="538" y="233"/>
                  </a:cubicBezTo>
                  <a:cubicBezTo>
                    <a:pt x="539" y="233"/>
                    <a:pt x="539" y="233"/>
                    <a:pt x="539" y="233"/>
                  </a:cubicBezTo>
                  <a:cubicBezTo>
                    <a:pt x="539" y="234"/>
                    <a:pt x="539" y="234"/>
                    <a:pt x="539" y="234"/>
                  </a:cubicBezTo>
                  <a:close/>
                  <a:moveTo>
                    <a:pt x="538" y="239"/>
                  </a:moveTo>
                  <a:cubicBezTo>
                    <a:pt x="538" y="239"/>
                    <a:pt x="538" y="238"/>
                    <a:pt x="538" y="238"/>
                  </a:cubicBezTo>
                  <a:cubicBezTo>
                    <a:pt x="538" y="238"/>
                    <a:pt x="538" y="238"/>
                    <a:pt x="538" y="238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8" y="237"/>
                    <a:pt x="538" y="237"/>
                    <a:pt x="538" y="237"/>
                  </a:cubicBezTo>
                  <a:cubicBezTo>
                    <a:pt x="537" y="238"/>
                    <a:pt x="537" y="238"/>
                    <a:pt x="537" y="238"/>
                  </a:cubicBezTo>
                  <a:cubicBezTo>
                    <a:pt x="538" y="239"/>
                    <a:pt x="538" y="239"/>
                    <a:pt x="538" y="239"/>
                  </a:cubicBezTo>
                  <a:close/>
                  <a:moveTo>
                    <a:pt x="538" y="240"/>
                  </a:moveTo>
                  <a:cubicBezTo>
                    <a:pt x="539" y="240"/>
                    <a:pt x="539" y="240"/>
                    <a:pt x="539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39"/>
                    <a:pt x="538" y="239"/>
                    <a:pt x="538" y="239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40"/>
                    <a:pt x="538" y="240"/>
                    <a:pt x="538" y="240"/>
                  </a:cubicBezTo>
                  <a:cubicBezTo>
                    <a:pt x="538" y="240"/>
                    <a:pt x="538" y="240"/>
                    <a:pt x="538" y="240"/>
                  </a:cubicBezTo>
                  <a:close/>
                  <a:moveTo>
                    <a:pt x="537" y="241"/>
                  </a:moveTo>
                  <a:cubicBezTo>
                    <a:pt x="537" y="241"/>
                    <a:pt x="537" y="241"/>
                    <a:pt x="537" y="241"/>
                  </a:cubicBezTo>
                  <a:cubicBezTo>
                    <a:pt x="537" y="241"/>
                    <a:pt x="537" y="241"/>
                    <a:pt x="537" y="241"/>
                  </a:cubicBezTo>
                  <a:cubicBezTo>
                    <a:pt x="536" y="241"/>
                    <a:pt x="536" y="241"/>
                    <a:pt x="536" y="241"/>
                  </a:cubicBezTo>
                  <a:cubicBezTo>
                    <a:pt x="536" y="241"/>
                    <a:pt x="536" y="241"/>
                    <a:pt x="536" y="241"/>
                  </a:cubicBezTo>
                  <a:cubicBezTo>
                    <a:pt x="537" y="241"/>
                    <a:pt x="537" y="241"/>
                    <a:pt x="537" y="241"/>
                  </a:cubicBezTo>
                  <a:close/>
                  <a:moveTo>
                    <a:pt x="537" y="243"/>
                  </a:moveTo>
                  <a:cubicBezTo>
                    <a:pt x="538" y="243"/>
                    <a:pt x="538" y="243"/>
                    <a:pt x="538" y="243"/>
                  </a:cubicBezTo>
                  <a:cubicBezTo>
                    <a:pt x="538" y="243"/>
                    <a:pt x="538" y="243"/>
                    <a:pt x="538" y="243"/>
                  </a:cubicBezTo>
                  <a:cubicBezTo>
                    <a:pt x="538" y="242"/>
                    <a:pt x="538" y="242"/>
                    <a:pt x="538" y="242"/>
                  </a:cubicBezTo>
                  <a:cubicBezTo>
                    <a:pt x="538" y="242"/>
                    <a:pt x="538" y="242"/>
                    <a:pt x="538" y="242"/>
                  </a:cubicBezTo>
                  <a:cubicBezTo>
                    <a:pt x="537" y="242"/>
                    <a:pt x="537" y="242"/>
                    <a:pt x="537" y="242"/>
                  </a:cubicBezTo>
                  <a:cubicBezTo>
                    <a:pt x="537" y="243"/>
                    <a:pt x="537" y="243"/>
                    <a:pt x="537" y="243"/>
                  </a:cubicBezTo>
                  <a:close/>
                  <a:moveTo>
                    <a:pt x="536" y="248"/>
                  </a:move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ubicBezTo>
                    <a:pt x="536" y="248"/>
                    <a:pt x="536" y="248"/>
                    <a:pt x="536" y="248"/>
                  </a:cubicBezTo>
                  <a:close/>
                  <a:moveTo>
                    <a:pt x="536" y="251"/>
                  </a:moveTo>
                  <a:cubicBezTo>
                    <a:pt x="536" y="250"/>
                    <a:pt x="536" y="250"/>
                    <a:pt x="536" y="250"/>
                  </a:cubicBezTo>
                  <a:cubicBezTo>
                    <a:pt x="536" y="250"/>
                    <a:pt x="536" y="250"/>
                    <a:pt x="536" y="250"/>
                  </a:cubicBezTo>
                  <a:cubicBezTo>
                    <a:pt x="536" y="250"/>
                    <a:pt x="536" y="250"/>
                    <a:pt x="536" y="250"/>
                  </a:cubicBezTo>
                  <a:cubicBezTo>
                    <a:pt x="536" y="251"/>
                    <a:pt x="536" y="251"/>
                    <a:pt x="536" y="251"/>
                  </a:cubicBezTo>
                  <a:close/>
                  <a:moveTo>
                    <a:pt x="536" y="252"/>
                  </a:moveTo>
                  <a:cubicBezTo>
                    <a:pt x="536" y="252"/>
                    <a:pt x="536" y="252"/>
                    <a:pt x="536" y="252"/>
                  </a:cubicBezTo>
                  <a:cubicBezTo>
                    <a:pt x="536" y="252"/>
                    <a:pt x="536" y="252"/>
                    <a:pt x="536" y="252"/>
                  </a:cubicBezTo>
                  <a:cubicBezTo>
                    <a:pt x="536" y="252"/>
                    <a:pt x="536" y="252"/>
                    <a:pt x="536" y="252"/>
                  </a:cubicBezTo>
                  <a:close/>
                  <a:moveTo>
                    <a:pt x="535" y="253"/>
                  </a:move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ubicBezTo>
                    <a:pt x="535" y="253"/>
                    <a:pt x="535" y="253"/>
                    <a:pt x="535" y="253"/>
                  </a:cubicBezTo>
                  <a:close/>
                  <a:moveTo>
                    <a:pt x="534" y="256"/>
                  </a:moveTo>
                  <a:cubicBezTo>
                    <a:pt x="534" y="256"/>
                    <a:pt x="534" y="256"/>
                    <a:pt x="534" y="256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5"/>
                    <a:pt x="534" y="255"/>
                    <a:pt x="534" y="255"/>
                  </a:cubicBezTo>
                  <a:cubicBezTo>
                    <a:pt x="534" y="256"/>
                    <a:pt x="534" y="256"/>
                    <a:pt x="534" y="256"/>
                  </a:cubicBezTo>
                  <a:cubicBezTo>
                    <a:pt x="534" y="256"/>
                    <a:pt x="534" y="256"/>
                    <a:pt x="534" y="256"/>
                  </a:cubicBezTo>
                  <a:close/>
                  <a:moveTo>
                    <a:pt x="526" y="266"/>
                  </a:moveTo>
                  <a:cubicBezTo>
                    <a:pt x="527" y="266"/>
                    <a:pt x="527" y="266"/>
                    <a:pt x="527" y="266"/>
                  </a:cubicBezTo>
                  <a:cubicBezTo>
                    <a:pt x="528" y="265"/>
                    <a:pt x="528" y="265"/>
                    <a:pt x="528" y="265"/>
                  </a:cubicBezTo>
                  <a:cubicBezTo>
                    <a:pt x="528" y="264"/>
                    <a:pt x="528" y="264"/>
                    <a:pt x="528" y="264"/>
                  </a:cubicBezTo>
                  <a:cubicBezTo>
                    <a:pt x="529" y="264"/>
                    <a:pt x="529" y="264"/>
                    <a:pt x="529" y="264"/>
                  </a:cubicBezTo>
                  <a:cubicBezTo>
                    <a:pt x="529" y="263"/>
                    <a:pt x="529" y="263"/>
                    <a:pt x="529" y="263"/>
                  </a:cubicBezTo>
                  <a:cubicBezTo>
                    <a:pt x="529" y="262"/>
                    <a:pt x="529" y="262"/>
                    <a:pt x="529" y="262"/>
                  </a:cubicBezTo>
                  <a:cubicBezTo>
                    <a:pt x="530" y="261"/>
                    <a:pt x="530" y="261"/>
                    <a:pt x="530" y="261"/>
                  </a:cubicBezTo>
                  <a:cubicBezTo>
                    <a:pt x="530" y="261"/>
                    <a:pt x="530" y="261"/>
                    <a:pt x="530" y="261"/>
                  </a:cubicBezTo>
                  <a:cubicBezTo>
                    <a:pt x="529" y="261"/>
                    <a:pt x="529" y="261"/>
                    <a:pt x="529" y="261"/>
                  </a:cubicBezTo>
                  <a:cubicBezTo>
                    <a:pt x="528" y="262"/>
                    <a:pt x="528" y="262"/>
                    <a:pt x="528" y="262"/>
                  </a:cubicBezTo>
                  <a:cubicBezTo>
                    <a:pt x="528" y="262"/>
                    <a:pt x="528" y="262"/>
                    <a:pt x="528" y="262"/>
                  </a:cubicBezTo>
                  <a:cubicBezTo>
                    <a:pt x="528" y="263"/>
                    <a:pt x="528" y="263"/>
                    <a:pt x="528" y="263"/>
                  </a:cubicBezTo>
                  <a:cubicBezTo>
                    <a:pt x="527" y="263"/>
                    <a:pt x="527" y="263"/>
                    <a:pt x="527" y="263"/>
                  </a:cubicBezTo>
                  <a:cubicBezTo>
                    <a:pt x="527" y="264"/>
                    <a:pt x="527" y="264"/>
                    <a:pt x="527" y="264"/>
                  </a:cubicBezTo>
                  <a:cubicBezTo>
                    <a:pt x="527" y="264"/>
                    <a:pt x="527" y="264"/>
                    <a:pt x="527" y="264"/>
                  </a:cubicBezTo>
                  <a:cubicBezTo>
                    <a:pt x="526" y="266"/>
                    <a:pt x="526" y="266"/>
                    <a:pt x="526" y="266"/>
                  </a:cubicBezTo>
                  <a:close/>
                  <a:moveTo>
                    <a:pt x="518" y="274"/>
                  </a:moveTo>
                  <a:cubicBezTo>
                    <a:pt x="519" y="274"/>
                    <a:pt x="519" y="274"/>
                    <a:pt x="519" y="274"/>
                  </a:cubicBezTo>
                  <a:cubicBezTo>
                    <a:pt x="519" y="273"/>
                    <a:pt x="519" y="273"/>
                    <a:pt x="519" y="273"/>
                  </a:cubicBezTo>
                  <a:cubicBezTo>
                    <a:pt x="519" y="273"/>
                    <a:pt x="519" y="273"/>
                    <a:pt x="519" y="273"/>
                  </a:cubicBezTo>
                  <a:cubicBezTo>
                    <a:pt x="519" y="272"/>
                    <a:pt x="519" y="272"/>
                    <a:pt x="519" y="272"/>
                  </a:cubicBezTo>
                  <a:cubicBezTo>
                    <a:pt x="520" y="272"/>
                    <a:pt x="520" y="272"/>
                    <a:pt x="520" y="272"/>
                  </a:cubicBezTo>
                  <a:cubicBezTo>
                    <a:pt x="520" y="271"/>
                    <a:pt x="520" y="271"/>
                    <a:pt x="520" y="271"/>
                  </a:cubicBezTo>
                  <a:cubicBezTo>
                    <a:pt x="520" y="271"/>
                    <a:pt x="520" y="271"/>
                    <a:pt x="520" y="271"/>
                  </a:cubicBezTo>
                  <a:cubicBezTo>
                    <a:pt x="521" y="271"/>
                    <a:pt x="521" y="271"/>
                    <a:pt x="521" y="271"/>
                  </a:cubicBezTo>
                  <a:cubicBezTo>
                    <a:pt x="521" y="270"/>
                    <a:pt x="521" y="270"/>
                    <a:pt x="521" y="270"/>
                  </a:cubicBezTo>
                  <a:cubicBezTo>
                    <a:pt x="522" y="269"/>
                    <a:pt x="522" y="269"/>
                    <a:pt x="522" y="269"/>
                  </a:cubicBezTo>
                  <a:cubicBezTo>
                    <a:pt x="523" y="268"/>
                    <a:pt x="523" y="268"/>
                    <a:pt x="523" y="268"/>
                  </a:cubicBezTo>
                  <a:cubicBezTo>
                    <a:pt x="524" y="268"/>
                    <a:pt x="524" y="268"/>
                    <a:pt x="524" y="268"/>
                  </a:cubicBezTo>
                  <a:cubicBezTo>
                    <a:pt x="524" y="268"/>
                    <a:pt x="524" y="268"/>
                    <a:pt x="524" y="268"/>
                  </a:cubicBezTo>
                  <a:cubicBezTo>
                    <a:pt x="524" y="267"/>
                    <a:pt x="524" y="267"/>
                    <a:pt x="524" y="267"/>
                  </a:cubicBezTo>
                  <a:cubicBezTo>
                    <a:pt x="524" y="266"/>
                    <a:pt x="524" y="266"/>
                    <a:pt x="524" y="266"/>
                  </a:cubicBezTo>
                  <a:cubicBezTo>
                    <a:pt x="523" y="266"/>
                    <a:pt x="523" y="266"/>
                    <a:pt x="523" y="266"/>
                  </a:cubicBezTo>
                  <a:cubicBezTo>
                    <a:pt x="523" y="267"/>
                    <a:pt x="523" y="267"/>
                    <a:pt x="523" y="267"/>
                  </a:cubicBezTo>
                  <a:cubicBezTo>
                    <a:pt x="522" y="268"/>
                    <a:pt x="522" y="268"/>
                    <a:pt x="522" y="268"/>
                  </a:cubicBezTo>
                  <a:cubicBezTo>
                    <a:pt x="522" y="268"/>
                    <a:pt x="522" y="268"/>
                    <a:pt x="522" y="268"/>
                  </a:cubicBezTo>
                  <a:cubicBezTo>
                    <a:pt x="521" y="268"/>
                    <a:pt x="521" y="268"/>
                    <a:pt x="521" y="268"/>
                  </a:cubicBezTo>
                  <a:cubicBezTo>
                    <a:pt x="521" y="268"/>
                    <a:pt x="521" y="268"/>
                    <a:pt x="521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8"/>
                    <a:pt x="520" y="268"/>
                    <a:pt x="520" y="268"/>
                  </a:cubicBezTo>
                  <a:cubicBezTo>
                    <a:pt x="520" y="269"/>
                    <a:pt x="520" y="269"/>
                    <a:pt x="520" y="269"/>
                  </a:cubicBezTo>
                  <a:cubicBezTo>
                    <a:pt x="520" y="269"/>
                    <a:pt x="520" y="269"/>
                    <a:pt x="520" y="269"/>
                  </a:cubicBezTo>
                  <a:cubicBezTo>
                    <a:pt x="519" y="270"/>
                    <a:pt x="519" y="270"/>
                    <a:pt x="519" y="270"/>
                  </a:cubicBezTo>
                  <a:cubicBezTo>
                    <a:pt x="519" y="270"/>
                    <a:pt x="519" y="270"/>
                    <a:pt x="519" y="270"/>
                  </a:cubicBezTo>
                  <a:cubicBezTo>
                    <a:pt x="519" y="271"/>
                    <a:pt x="519" y="271"/>
                    <a:pt x="519" y="271"/>
                  </a:cubicBezTo>
                  <a:cubicBezTo>
                    <a:pt x="519" y="271"/>
                    <a:pt x="519" y="271"/>
                    <a:pt x="519" y="271"/>
                  </a:cubicBezTo>
                  <a:cubicBezTo>
                    <a:pt x="518" y="272"/>
                    <a:pt x="518" y="272"/>
                    <a:pt x="518" y="272"/>
                  </a:cubicBezTo>
                  <a:cubicBezTo>
                    <a:pt x="518" y="272"/>
                    <a:pt x="518" y="272"/>
                    <a:pt x="518" y="272"/>
                  </a:cubicBezTo>
                  <a:cubicBezTo>
                    <a:pt x="518" y="273"/>
                    <a:pt x="518" y="273"/>
                    <a:pt x="518" y="273"/>
                  </a:cubicBezTo>
                  <a:cubicBezTo>
                    <a:pt x="518" y="273"/>
                    <a:pt x="518" y="273"/>
                    <a:pt x="518" y="273"/>
                  </a:cubicBezTo>
                  <a:cubicBezTo>
                    <a:pt x="518" y="274"/>
                    <a:pt x="518" y="274"/>
                    <a:pt x="518" y="274"/>
                  </a:cubicBezTo>
                  <a:cubicBezTo>
                    <a:pt x="518" y="274"/>
                    <a:pt x="518" y="274"/>
                    <a:pt x="518" y="274"/>
                  </a:cubicBezTo>
                  <a:close/>
                  <a:moveTo>
                    <a:pt x="514" y="280"/>
                  </a:moveTo>
                  <a:cubicBezTo>
                    <a:pt x="514" y="280"/>
                    <a:pt x="514" y="279"/>
                    <a:pt x="514" y="279"/>
                  </a:cubicBezTo>
                  <a:cubicBezTo>
                    <a:pt x="515" y="277"/>
                    <a:pt x="515" y="277"/>
                    <a:pt x="515" y="277"/>
                  </a:cubicBezTo>
                  <a:cubicBezTo>
                    <a:pt x="515" y="277"/>
                    <a:pt x="515" y="277"/>
                    <a:pt x="515" y="277"/>
                  </a:cubicBezTo>
                  <a:cubicBezTo>
                    <a:pt x="516" y="276"/>
                    <a:pt x="516" y="276"/>
                    <a:pt x="516" y="276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6" y="275"/>
                    <a:pt x="516" y="275"/>
                    <a:pt x="516" y="275"/>
                  </a:cubicBezTo>
                  <a:cubicBezTo>
                    <a:pt x="515" y="275"/>
                    <a:pt x="515" y="275"/>
                    <a:pt x="515" y="275"/>
                  </a:cubicBezTo>
                  <a:cubicBezTo>
                    <a:pt x="515" y="274"/>
                    <a:pt x="515" y="274"/>
                    <a:pt x="515" y="274"/>
                  </a:cubicBezTo>
                  <a:cubicBezTo>
                    <a:pt x="514" y="275"/>
                    <a:pt x="514" y="275"/>
                    <a:pt x="514" y="275"/>
                  </a:cubicBezTo>
                  <a:cubicBezTo>
                    <a:pt x="514" y="276"/>
                    <a:pt x="514" y="276"/>
                    <a:pt x="514" y="276"/>
                  </a:cubicBezTo>
                  <a:cubicBezTo>
                    <a:pt x="514" y="276"/>
                    <a:pt x="514" y="276"/>
                    <a:pt x="514" y="276"/>
                  </a:cubicBezTo>
                  <a:cubicBezTo>
                    <a:pt x="514" y="278"/>
                    <a:pt x="514" y="278"/>
                    <a:pt x="514" y="278"/>
                  </a:cubicBezTo>
                  <a:cubicBezTo>
                    <a:pt x="513" y="278"/>
                    <a:pt x="513" y="278"/>
                    <a:pt x="513" y="278"/>
                  </a:cubicBezTo>
                  <a:cubicBezTo>
                    <a:pt x="514" y="279"/>
                    <a:pt x="514" y="279"/>
                    <a:pt x="514" y="279"/>
                  </a:cubicBezTo>
                  <a:cubicBezTo>
                    <a:pt x="514" y="280"/>
                    <a:pt x="514" y="280"/>
                    <a:pt x="514" y="280"/>
                  </a:cubicBezTo>
                  <a:close/>
                  <a:moveTo>
                    <a:pt x="9" y="215"/>
                  </a:moveTo>
                  <a:cubicBezTo>
                    <a:pt x="9" y="215"/>
                    <a:pt x="8" y="216"/>
                    <a:pt x="8" y="216"/>
                  </a:cubicBezTo>
                  <a:cubicBezTo>
                    <a:pt x="9" y="217"/>
                    <a:pt x="9" y="217"/>
                    <a:pt x="9" y="217"/>
                  </a:cubicBezTo>
                  <a:cubicBezTo>
                    <a:pt x="10" y="216"/>
                    <a:pt x="10" y="216"/>
                    <a:pt x="10" y="216"/>
                  </a:cubicBezTo>
                  <a:lnTo>
                    <a:pt x="9" y="21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4426829" y="1014430"/>
              <a:ext cx="299785" cy="329377"/>
            </a:xfrm>
            <a:custGeom>
              <a:avLst/>
              <a:gdLst>
                <a:gd name="T0" fmla="*/ 60 w 63"/>
                <a:gd name="T1" fmla="*/ 6 h 69"/>
                <a:gd name="T2" fmla="*/ 26 w 63"/>
                <a:gd name="T3" fmla="*/ 0 h 69"/>
                <a:gd name="T4" fmla="*/ 21 w 63"/>
                <a:gd name="T5" fmla="*/ 7 h 69"/>
                <a:gd name="T6" fmla="*/ 28 w 63"/>
                <a:gd name="T7" fmla="*/ 13 h 69"/>
                <a:gd name="T8" fmla="*/ 28 w 63"/>
                <a:gd name="T9" fmla="*/ 13 h 69"/>
                <a:gd name="T10" fmla="*/ 25 w 63"/>
                <a:gd name="T11" fmla="*/ 14 h 69"/>
                <a:gd name="T12" fmla="*/ 33 w 63"/>
                <a:gd name="T13" fmla="*/ 17 h 69"/>
                <a:gd name="T14" fmla="*/ 39 w 63"/>
                <a:gd name="T15" fmla="*/ 17 h 69"/>
                <a:gd name="T16" fmla="*/ 45 w 63"/>
                <a:gd name="T17" fmla="*/ 12 h 69"/>
                <a:gd name="T18" fmla="*/ 44 w 63"/>
                <a:gd name="T19" fmla="*/ 7 h 69"/>
                <a:gd name="T20" fmla="*/ 38 w 63"/>
                <a:gd name="T21" fmla="*/ 5 h 69"/>
                <a:gd name="T22" fmla="*/ 35 w 63"/>
                <a:gd name="T23" fmla="*/ 7 h 69"/>
                <a:gd name="T24" fmla="*/ 33 w 63"/>
                <a:gd name="T25" fmla="*/ 3 h 69"/>
                <a:gd name="T26" fmla="*/ 33 w 63"/>
                <a:gd name="T27" fmla="*/ 10 h 69"/>
                <a:gd name="T28" fmla="*/ 28 w 63"/>
                <a:gd name="T29" fmla="*/ 7 h 69"/>
                <a:gd name="T30" fmla="*/ 25 w 63"/>
                <a:gd name="T31" fmla="*/ 3 h 69"/>
                <a:gd name="T32" fmla="*/ 24 w 63"/>
                <a:gd name="T33" fmla="*/ 8 h 69"/>
                <a:gd name="T34" fmla="*/ 21 w 63"/>
                <a:gd name="T35" fmla="*/ 10 h 69"/>
                <a:gd name="T36" fmla="*/ 51 w 63"/>
                <a:gd name="T37" fmla="*/ 22 h 69"/>
                <a:gd name="T38" fmla="*/ 52 w 63"/>
                <a:gd name="T39" fmla="*/ 22 h 69"/>
                <a:gd name="T40" fmla="*/ 49 w 63"/>
                <a:gd name="T41" fmla="*/ 24 h 69"/>
                <a:gd name="T42" fmla="*/ 39 w 63"/>
                <a:gd name="T43" fmla="*/ 30 h 69"/>
                <a:gd name="T44" fmla="*/ 44 w 63"/>
                <a:gd name="T45" fmla="*/ 34 h 69"/>
                <a:gd name="T46" fmla="*/ 38 w 63"/>
                <a:gd name="T47" fmla="*/ 39 h 69"/>
                <a:gd name="T48" fmla="*/ 33 w 63"/>
                <a:gd name="T49" fmla="*/ 39 h 69"/>
                <a:gd name="T50" fmla="*/ 33 w 63"/>
                <a:gd name="T51" fmla="*/ 32 h 69"/>
                <a:gd name="T52" fmla="*/ 29 w 63"/>
                <a:gd name="T53" fmla="*/ 27 h 69"/>
                <a:gd name="T54" fmla="*/ 35 w 63"/>
                <a:gd name="T55" fmla="*/ 29 h 69"/>
                <a:gd name="T56" fmla="*/ 33 w 63"/>
                <a:gd name="T57" fmla="*/ 25 h 69"/>
                <a:gd name="T58" fmla="*/ 3 w 63"/>
                <a:gd name="T59" fmla="*/ 28 h 69"/>
                <a:gd name="T60" fmla="*/ 3 w 63"/>
                <a:gd name="T61" fmla="*/ 27 h 69"/>
                <a:gd name="T62" fmla="*/ 21 w 63"/>
                <a:gd name="T63" fmla="*/ 48 h 69"/>
                <a:gd name="T64" fmla="*/ 19 w 63"/>
                <a:gd name="T65" fmla="*/ 44 h 69"/>
                <a:gd name="T66" fmla="*/ 14 w 63"/>
                <a:gd name="T67" fmla="*/ 42 h 69"/>
                <a:gd name="T68" fmla="*/ 12 w 63"/>
                <a:gd name="T69" fmla="*/ 39 h 69"/>
                <a:gd name="T70" fmla="*/ 16 w 63"/>
                <a:gd name="T71" fmla="*/ 38 h 69"/>
                <a:gd name="T72" fmla="*/ 19 w 63"/>
                <a:gd name="T73" fmla="*/ 35 h 69"/>
                <a:gd name="T74" fmla="*/ 17 w 63"/>
                <a:gd name="T75" fmla="*/ 34 h 69"/>
                <a:gd name="T76" fmla="*/ 11 w 63"/>
                <a:gd name="T77" fmla="*/ 35 h 69"/>
                <a:gd name="T78" fmla="*/ 14 w 63"/>
                <a:gd name="T79" fmla="*/ 31 h 69"/>
                <a:gd name="T80" fmla="*/ 19 w 63"/>
                <a:gd name="T81" fmla="*/ 28 h 69"/>
                <a:gd name="T82" fmla="*/ 15 w 63"/>
                <a:gd name="T83" fmla="*/ 28 h 69"/>
                <a:gd name="T84" fmla="*/ 14 w 63"/>
                <a:gd name="T85" fmla="*/ 26 h 69"/>
                <a:gd name="T86" fmla="*/ 13 w 63"/>
                <a:gd name="T87" fmla="*/ 29 h 69"/>
                <a:gd name="T88" fmla="*/ 7 w 63"/>
                <a:gd name="T89" fmla="*/ 29 h 69"/>
                <a:gd name="T90" fmla="*/ 4 w 63"/>
                <a:gd name="T91" fmla="*/ 25 h 69"/>
                <a:gd name="T92" fmla="*/ 5 w 63"/>
                <a:gd name="T93" fmla="*/ 24 h 69"/>
                <a:gd name="T94" fmla="*/ 4 w 63"/>
                <a:gd name="T95" fmla="*/ 19 h 69"/>
                <a:gd name="T96" fmla="*/ 0 w 63"/>
                <a:gd name="T97" fmla="*/ 17 h 69"/>
                <a:gd name="T98" fmla="*/ 5 w 63"/>
                <a:gd name="T99" fmla="*/ 15 h 69"/>
                <a:gd name="T100" fmla="*/ 9 w 63"/>
                <a:gd name="T101" fmla="*/ 14 h 69"/>
                <a:gd name="T102" fmla="*/ 9 w 63"/>
                <a:gd name="T103" fmla="*/ 15 h 69"/>
                <a:gd name="T104" fmla="*/ 10 w 63"/>
                <a:gd name="T105" fmla="*/ 19 h 69"/>
                <a:gd name="T106" fmla="*/ 13 w 63"/>
                <a:gd name="T107" fmla="*/ 17 h 69"/>
                <a:gd name="T108" fmla="*/ 17 w 63"/>
                <a:gd name="T109" fmla="*/ 23 h 69"/>
                <a:gd name="T110" fmla="*/ 15 w 63"/>
                <a:gd name="T111" fmla="*/ 12 h 69"/>
                <a:gd name="T112" fmla="*/ 21 w 63"/>
                <a:gd name="T113" fmla="*/ 13 h 69"/>
                <a:gd name="T114" fmla="*/ 23 w 63"/>
                <a:gd name="T115" fmla="*/ 15 h 69"/>
                <a:gd name="T116" fmla="*/ 32 w 63"/>
                <a:gd name="T117" fmla="*/ 23 h 69"/>
                <a:gd name="T118" fmla="*/ 27 w 63"/>
                <a:gd name="T119" fmla="*/ 27 h 69"/>
                <a:gd name="T120" fmla="*/ 26 w 63"/>
                <a:gd name="T121" fmla="*/ 34 h 69"/>
                <a:gd name="T122" fmla="*/ 23 w 63"/>
                <a:gd name="T123" fmla="*/ 41 h 69"/>
                <a:gd name="T124" fmla="*/ 32 w 63"/>
                <a:gd name="T125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" h="69">
                  <a:moveTo>
                    <a:pt x="58" y="6"/>
                  </a:moveTo>
                  <a:cubicBezTo>
                    <a:pt x="59" y="6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63" y="3"/>
                    <a:pt x="63" y="3"/>
                    <a:pt x="63" y="3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6"/>
                    <a:pt x="58" y="6"/>
                    <a:pt x="58" y="6"/>
                  </a:cubicBezTo>
                  <a:close/>
                  <a:moveTo>
                    <a:pt x="47" y="7"/>
                  </a:moveTo>
                  <a:cubicBezTo>
                    <a:pt x="48" y="7"/>
                    <a:pt x="48" y="7"/>
                    <a:pt x="48" y="7"/>
                  </a:cubicBezTo>
                  <a:cubicBezTo>
                    <a:pt x="48" y="7"/>
                    <a:pt x="48" y="7"/>
                    <a:pt x="48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7" y="7"/>
                    <a:pt x="47" y="7"/>
                    <a:pt x="47" y="7"/>
                  </a:cubicBezTo>
                  <a:close/>
                  <a:moveTo>
                    <a:pt x="26" y="0"/>
                  </a:moveTo>
                  <a:cubicBezTo>
                    <a:pt x="27" y="1"/>
                    <a:pt x="27" y="1"/>
                    <a:pt x="27" y="1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lose/>
                  <a:moveTo>
                    <a:pt x="22" y="7"/>
                  </a:moveTo>
                  <a:cubicBezTo>
                    <a:pt x="21" y="7"/>
                    <a:pt x="21" y="7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lose/>
                  <a:moveTo>
                    <a:pt x="2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7"/>
                    <a:pt x="30" y="7"/>
                    <a:pt x="30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6" y="13"/>
                    <a:pt x="26" y="13"/>
                    <a:pt x="26" y="13"/>
                  </a:cubicBezTo>
                  <a:close/>
                  <a:moveTo>
                    <a:pt x="51" y="22"/>
                  </a:moveTo>
                  <a:cubicBezTo>
                    <a:pt x="52" y="21"/>
                    <a:pt x="52" y="21"/>
                    <a:pt x="52" y="21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51" y="22"/>
                    <a:pt x="51" y="22"/>
                    <a:pt x="51" y="22"/>
                  </a:cubicBezTo>
                  <a:close/>
                  <a:moveTo>
                    <a:pt x="48" y="25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lose/>
                  <a:moveTo>
                    <a:pt x="32" y="32"/>
                  </a:moveTo>
                  <a:cubicBezTo>
                    <a:pt x="32" y="31"/>
                    <a:pt x="32" y="31"/>
                    <a:pt x="32" y="3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28" y="20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lose/>
                  <a:moveTo>
                    <a:pt x="29" y="27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  <a:moveTo>
                    <a:pt x="5" y="31"/>
                  </a:move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lose/>
                  <a:moveTo>
                    <a:pt x="21" y="49"/>
                  </a:moveTo>
                  <a:cubicBezTo>
                    <a:pt x="21" y="48"/>
                    <a:pt x="21" y="48"/>
                    <a:pt x="21" y="48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8" y="25"/>
                    <a:pt x="28" y="25"/>
                    <a:pt x="28" y="25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1" y="49"/>
                    <a:pt x="21" y="49"/>
                    <a:pt x="21" y="49"/>
                  </a:cubicBezTo>
                  <a:close/>
                  <a:moveTo>
                    <a:pt x="31" y="69"/>
                  </a:moveTo>
                  <a:cubicBezTo>
                    <a:pt x="32" y="69"/>
                    <a:pt x="32" y="69"/>
                    <a:pt x="32" y="69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1" y="69"/>
                    <a:pt x="31" y="69"/>
                    <a:pt x="31" y="69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6884296" y="2097772"/>
              <a:ext cx="333238" cy="582844"/>
            </a:xfrm>
            <a:custGeom>
              <a:avLst/>
              <a:gdLst>
                <a:gd name="T0" fmla="*/ 108 w 259"/>
                <a:gd name="T1" fmla="*/ 219 h 453"/>
                <a:gd name="T2" fmla="*/ 11 w 259"/>
                <a:gd name="T3" fmla="*/ 449 h 453"/>
                <a:gd name="T4" fmla="*/ 60 w 259"/>
                <a:gd name="T5" fmla="*/ 412 h 453"/>
                <a:gd name="T6" fmla="*/ 60 w 259"/>
                <a:gd name="T7" fmla="*/ 412 h 453"/>
                <a:gd name="T8" fmla="*/ 74 w 259"/>
                <a:gd name="T9" fmla="*/ 375 h 453"/>
                <a:gd name="T10" fmla="*/ 78 w 259"/>
                <a:gd name="T11" fmla="*/ 378 h 453"/>
                <a:gd name="T12" fmla="*/ 182 w 259"/>
                <a:gd name="T13" fmla="*/ 93 h 453"/>
                <a:gd name="T14" fmla="*/ 174 w 259"/>
                <a:gd name="T15" fmla="*/ 63 h 453"/>
                <a:gd name="T16" fmla="*/ 185 w 259"/>
                <a:gd name="T17" fmla="*/ 56 h 453"/>
                <a:gd name="T18" fmla="*/ 185 w 259"/>
                <a:gd name="T19" fmla="*/ 33 h 453"/>
                <a:gd name="T20" fmla="*/ 185 w 259"/>
                <a:gd name="T21" fmla="*/ 0 h 453"/>
                <a:gd name="T22" fmla="*/ 230 w 259"/>
                <a:gd name="T23" fmla="*/ 33 h 453"/>
                <a:gd name="T24" fmla="*/ 245 w 259"/>
                <a:gd name="T25" fmla="*/ 33 h 453"/>
                <a:gd name="T26" fmla="*/ 256 w 259"/>
                <a:gd name="T27" fmla="*/ 48 h 453"/>
                <a:gd name="T28" fmla="*/ 230 w 259"/>
                <a:gd name="T29" fmla="*/ 67 h 453"/>
                <a:gd name="T30" fmla="*/ 200 w 259"/>
                <a:gd name="T31" fmla="*/ 67 h 453"/>
                <a:gd name="T32" fmla="*/ 189 w 259"/>
                <a:gd name="T33" fmla="*/ 78 h 453"/>
                <a:gd name="T34" fmla="*/ 185 w 259"/>
                <a:gd name="T35" fmla="*/ 96 h 453"/>
                <a:gd name="T36" fmla="*/ 182 w 259"/>
                <a:gd name="T37" fmla="*/ 171 h 453"/>
                <a:gd name="T38" fmla="*/ 60 w 259"/>
                <a:gd name="T39" fmla="*/ 278 h 453"/>
                <a:gd name="T40" fmla="*/ 52 w 259"/>
                <a:gd name="T41" fmla="*/ 286 h 453"/>
                <a:gd name="T42" fmla="*/ 52 w 259"/>
                <a:gd name="T43" fmla="*/ 293 h 453"/>
                <a:gd name="T44" fmla="*/ 74 w 259"/>
                <a:gd name="T45" fmla="*/ 300 h 453"/>
                <a:gd name="T46" fmla="*/ 71 w 259"/>
                <a:gd name="T47" fmla="*/ 289 h 453"/>
                <a:gd name="T48" fmla="*/ 130 w 259"/>
                <a:gd name="T49" fmla="*/ 252 h 453"/>
                <a:gd name="T50" fmla="*/ 122 w 259"/>
                <a:gd name="T51" fmla="*/ 282 h 453"/>
                <a:gd name="T52" fmla="*/ 145 w 259"/>
                <a:gd name="T53" fmla="*/ 260 h 453"/>
                <a:gd name="T54" fmla="*/ 115 w 259"/>
                <a:gd name="T55" fmla="*/ 263 h 453"/>
                <a:gd name="T56" fmla="*/ 115 w 259"/>
                <a:gd name="T57" fmla="*/ 282 h 453"/>
                <a:gd name="T58" fmla="*/ 97 w 259"/>
                <a:gd name="T59" fmla="*/ 330 h 453"/>
                <a:gd name="T60" fmla="*/ 93 w 259"/>
                <a:gd name="T61" fmla="*/ 312 h 453"/>
                <a:gd name="T62" fmla="*/ 100 w 259"/>
                <a:gd name="T63" fmla="*/ 282 h 453"/>
                <a:gd name="T64" fmla="*/ 89 w 259"/>
                <a:gd name="T65" fmla="*/ 271 h 453"/>
                <a:gd name="T66" fmla="*/ 104 w 259"/>
                <a:gd name="T67" fmla="*/ 252 h 453"/>
                <a:gd name="T68" fmla="*/ 134 w 259"/>
                <a:gd name="T69" fmla="*/ 249 h 453"/>
                <a:gd name="T70" fmla="*/ 148 w 259"/>
                <a:gd name="T71" fmla="*/ 260 h 453"/>
                <a:gd name="T72" fmla="*/ 171 w 259"/>
                <a:gd name="T73" fmla="*/ 252 h 453"/>
                <a:gd name="T74" fmla="*/ 171 w 259"/>
                <a:gd name="T75" fmla="*/ 241 h 453"/>
                <a:gd name="T76" fmla="*/ 185 w 259"/>
                <a:gd name="T77" fmla="*/ 241 h 453"/>
                <a:gd name="T78" fmla="*/ 208 w 259"/>
                <a:gd name="T79" fmla="*/ 237 h 453"/>
                <a:gd name="T80" fmla="*/ 219 w 259"/>
                <a:gd name="T81" fmla="*/ 226 h 453"/>
                <a:gd name="T82" fmla="*/ 226 w 259"/>
                <a:gd name="T83" fmla="*/ 211 h 453"/>
                <a:gd name="T84" fmla="*/ 230 w 259"/>
                <a:gd name="T85" fmla="*/ 163 h 453"/>
                <a:gd name="T86" fmla="*/ 226 w 259"/>
                <a:gd name="T87" fmla="*/ 137 h 453"/>
                <a:gd name="T88" fmla="*/ 204 w 259"/>
                <a:gd name="T89" fmla="*/ 93 h 453"/>
                <a:gd name="T90" fmla="*/ 204 w 259"/>
                <a:gd name="T91" fmla="*/ 100 h 453"/>
                <a:gd name="T92" fmla="*/ 189 w 259"/>
                <a:gd name="T93" fmla="*/ 100 h 453"/>
                <a:gd name="T94" fmla="*/ 185 w 259"/>
                <a:gd name="T95" fmla="*/ 126 h 453"/>
                <a:gd name="T96" fmla="*/ 185 w 259"/>
                <a:gd name="T97" fmla="*/ 178 h 453"/>
                <a:gd name="T98" fmla="*/ 163 w 259"/>
                <a:gd name="T99" fmla="*/ 189 h 453"/>
                <a:gd name="T100" fmla="*/ 152 w 259"/>
                <a:gd name="T101" fmla="*/ 211 h 453"/>
                <a:gd name="T102" fmla="*/ 145 w 259"/>
                <a:gd name="T103" fmla="*/ 226 h 453"/>
                <a:gd name="T104" fmla="*/ 111 w 259"/>
                <a:gd name="T105" fmla="*/ 230 h 453"/>
                <a:gd name="T106" fmla="*/ 78 w 259"/>
                <a:gd name="T107" fmla="*/ 256 h 453"/>
                <a:gd name="T108" fmla="*/ 63 w 259"/>
                <a:gd name="T109" fmla="*/ 278 h 453"/>
                <a:gd name="T110" fmla="*/ 67 w 259"/>
                <a:gd name="T111" fmla="*/ 289 h 453"/>
                <a:gd name="T112" fmla="*/ 71 w 259"/>
                <a:gd name="T113" fmla="*/ 282 h 453"/>
                <a:gd name="T114" fmla="*/ 78 w 259"/>
                <a:gd name="T115" fmla="*/ 308 h 453"/>
                <a:gd name="T116" fmla="*/ 89 w 259"/>
                <a:gd name="T117" fmla="*/ 308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9" h="453">
                  <a:moveTo>
                    <a:pt x="104" y="219"/>
                  </a:moveTo>
                  <a:lnTo>
                    <a:pt x="108" y="219"/>
                  </a:lnTo>
                  <a:lnTo>
                    <a:pt x="104" y="219"/>
                  </a:lnTo>
                  <a:lnTo>
                    <a:pt x="104" y="219"/>
                  </a:lnTo>
                  <a:lnTo>
                    <a:pt x="104" y="219"/>
                  </a:lnTo>
                  <a:lnTo>
                    <a:pt x="104" y="219"/>
                  </a:lnTo>
                  <a:close/>
                  <a:moveTo>
                    <a:pt x="108" y="219"/>
                  </a:moveTo>
                  <a:lnTo>
                    <a:pt x="108" y="215"/>
                  </a:lnTo>
                  <a:lnTo>
                    <a:pt x="108" y="215"/>
                  </a:lnTo>
                  <a:lnTo>
                    <a:pt x="111" y="215"/>
                  </a:lnTo>
                  <a:lnTo>
                    <a:pt x="111" y="215"/>
                  </a:lnTo>
                  <a:lnTo>
                    <a:pt x="108" y="219"/>
                  </a:lnTo>
                  <a:lnTo>
                    <a:pt x="108" y="219"/>
                  </a:lnTo>
                  <a:lnTo>
                    <a:pt x="108" y="219"/>
                  </a:lnTo>
                  <a:close/>
                  <a:moveTo>
                    <a:pt x="4" y="453"/>
                  </a:moveTo>
                  <a:lnTo>
                    <a:pt x="4" y="449"/>
                  </a:lnTo>
                  <a:lnTo>
                    <a:pt x="0" y="449"/>
                  </a:lnTo>
                  <a:lnTo>
                    <a:pt x="0" y="453"/>
                  </a:lnTo>
                  <a:lnTo>
                    <a:pt x="4" y="453"/>
                  </a:lnTo>
                  <a:lnTo>
                    <a:pt x="4" y="453"/>
                  </a:lnTo>
                  <a:lnTo>
                    <a:pt x="4" y="453"/>
                  </a:lnTo>
                  <a:close/>
                  <a:moveTo>
                    <a:pt x="8" y="449"/>
                  </a:moveTo>
                  <a:lnTo>
                    <a:pt x="8" y="445"/>
                  </a:lnTo>
                  <a:lnTo>
                    <a:pt x="11" y="449"/>
                  </a:lnTo>
                  <a:lnTo>
                    <a:pt x="8" y="453"/>
                  </a:lnTo>
                  <a:lnTo>
                    <a:pt x="8" y="449"/>
                  </a:lnTo>
                  <a:lnTo>
                    <a:pt x="8" y="449"/>
                  </a:lnTo>
                  <a:lnTo>
                    <a:pt x="8" y="449"/>
                  </a:lnTo>
                  <a:close/>
                  <a:moveTo>
                    <a:pt x="22" y="438"/>
                  </a:moveTo>
                  <a:lnTo>
                    <a:pt x="22" y="441"/>
                  </a:lnTo>
                  <a:lnTo>
                    <a:pt x="22" y="441"/>
                  </a:lnTo>
                  <a:lnTo>
                    <a:pt x="26" y="441"/>
                  </a:lnTo>
                  <a:lnTo>
                    <a:pt x="26" y="441"/>
                  </a:lnTo>
                  <a:lnTo>
                    <a:pt x="22" y="438"/>
                  </a:lnTo>
                  <a:lnTo>
                    <a:pt x="22" y="438"/>
                  </a:lnTo>
                  <a:close/>
                  <a:moveTo>
                    <a:pt x="60" y="412"/>
                  </a:moveTo>
                  <a:lnTo>
                    <a:pt x="56" y="408"/>
                  </a:lnTo>
                  <a:lnTo>
                    <a:pt x="60" y="408"/>
                  </a:lnTo>
                  <a:lnTo>
                    <a:pt x="60" y="404"/>
                  </a:lnTo>
                  <a:lnTo>
                    <a:pt x="60" y="404"/>
                  </a:lnTo>
                  <a:lnTo>
                    <a:pt x="63" y="401"/>
                  </a:lnTo>
                  <a:lnTo>
                    <a:pt x="63" y="401"/>
                  </a:lnTo>
                  <a:lnTo>
                    <a:pt x="67" y="401"/>
                  </a:lnTo>
                  <a:lnTo>
                    <a:pt x="63" y="404"/>
                  </a:lnTo>
                  <a:lnTo>
                    <a:pt x="63" y="408"/>
                  </a:lnTo>
                  <a:lnTo>
                    <a:pt x="60" y="408"/>
                  </a:lnTo>
                  <a:lnTo>
                    <a:pt x="60" y="412"/>
                  </a:lnTo>
                  <a:lnTo>
                    <a:pt x="60" y="412"/>
                  </a:lnTo>
                  <a:lnTo>
                    <a:pt x="60" y="412"/>
                  </a:lnTo>
                  <a:close/>
                  <a:moveTo>
                    <a:pt x="74" y="382"/>
                  </a:moveTo>
                  <a:lnTo>
                    <a:pt x="74" y="382"/>
                  </a:lnTo>
                  <a:lnTo>
                    <a:pt x="74" y="386"/>
                  </a:lnTo>
                  <a:lnTo>
                    <a:pt x="74" y="386"/>
                  </a:lnTo>
                  <a:lnTo>
                    <a:pt x="71" y="386"/>
                  </a:lnTo>
                  <a:lnTo>
                    <a:pt x="71" y="382"/>
                  </a:lnTo>
                  <a:lnTo>
                    <a:pt x="74" y="382"/>
                  </a:lnTo>
                  <a:lnTo>
                    <a:pt x="74" y="382"/>
                  </a:lnTo>
                  <a:close/>
                  <a:moveTo>
                    <a:pt x="78" y="378"/>
                  </a:moveTo>
                  <a:lnTo>
                    <a:pt x="78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8" y="371"/>
                  </a:lnTo>
                  <a:lnTo>
                    <a:pt x="78" y="371"/>
                  </a:lnTo>
                  <a:lnTo>
                    <a:pt x="82" y="371"/>
                  </a:lnTo>
                  <a:lnTo>
                    <a:pt x="82" y="371"/>
                  </a:lnTo>
                  <a:lnTo>
                    <a:pt x="82" y="371"/>
                  </a:lnTo>
                  <a:lnTo>
                    <a:pt x="85" y="371"/>
                  </a:lnTo>
                  <a:lnTo>
                    <a:pt x="82" y="371"/>
                  </a:lnTo>
                  <a:lnTo>
                    <a:pt x="82" y="375"/>
                  </a:lnTo>
                  <a:lnTo>
                    <a:pt x="82" y="375"/>
                  </a:lnTo>
                  <a:lnTo>
                    <a:pt x="78" y="378"/>
                  </a:lnTo>
                  <a:lnTo>
                    <a:pt x="78" y="378"/>
                  </a:lnTo>
                  <a:close/>
                  <a:moveTo>
                    <a:pt x="163" y="82"/>
                  </a:moveTo>
                  <a:lnTo>
                    <a:pt x="163" y="82"/>
                  </a:lnTo>
                  <a:lnTo>
                    <a:pt x="163" y="78"/>
                  </a:lnTo>
                  <a:lnTo>
                    <a:pt x="167" y="74"/>
                  </a:lnTo>
                  <a:lnTo>
                    <a:pt x="167" y="74"/>
                  </a:lnTo>
                  <a:lnTo>
                    <a:pt x="167" y="78"/>
                  </a:lnTo>
                  <a:lnTo>
                    <a:pt x="167" y="82"/>
                  </a:lnTo>
                  <a:lnTo>
                    <a:pt x="163" y="82"/>
                  </a:lnTo>
                  <a:lnTo>
                    <a:pt x="163" y="82"/>
                  </a:lnTo>
                  <a:close/>
                  <a:moveTo>
                    <a:pt x="185" y="96"/>
                  </a:moveTo>
                  <a:lnTo>
                    <a:pt x="182" y="93"/>
                  </a:lnTo>
                  <a:lnTo>
                    <a:pt x="182" y="93"/>
                  </a:lnTo>
                  <a:lnTo>
                    <a:pt x="182" y="93"/>
                  </a:lnTo>
                  <a:lnTo>
                    <a:pt x="182" y="85"/>
                  </a:lnTo>
                  <a:lnTo>
                    <a:pt x="178" y="82"/>
                  </a:lnTo>
                  <a:lnTo>
                    <a:pt x="174" y="78"/>
                  </a:lnTo>
                  <a:lnTo>
                    <a:pt x="174" y="78"/>
                  </a:lnTo>
                  <a:lnTo>
                    <a:pt x="171" y="78"/>
                  </a:lnTo>
                  <a:lnTo>
                    <a:pt x="171" y="74"/>
                  </a:lnTo>
                  <a:lnTo>
                    <a:pt x="171" y="71"/>
                  </a:lnTo>
                  <a:lnTo>
                    <a:pt x="171" y="67"/>
                  </a:lnTo>
                  <a:lnTo>
                    <a:pt x="171" y="67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8" y="59"/>
                  </a:lnTo>
                  <a:lnTo>
                    <a:pt x="178" y="59"/>
                  </a:lnTo>
                  <a:lnTo>
                    <a:pt x="178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2"/>
                  </a:lnTo>
                  <a:lnTo>
                    <a:pt x="178" y="52"/>
                  </a:lnTo>
                  <a:lnTo>
                    <a:pt x="182" y="52"/>
                  </a:lnTo>
                  <a:lnTo>
                    <a:pt x="185" y="56"/>
                  </a:lnTo>
                  <a:lnTo>
                    <a:pt x="189" y="52"/>
                  </a:lnTo>
                  <a:lnTo>
                    <a:pt x="189" y="52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89" y="48"/>
                  </a:lnTo>
                  <a:lnTo>
                    <a:pt x="185" y="45"/>
                  </a:lnTo>
                  <a:lnTo>
                    <a:pt x="185" y="45"/>
                  </a:lnTo>
                  <a:lnTo>
                    <a:pt x="185" y="41"/>
                  </a:lnTo>
                  <a:lnTo>
                    <a:pt x="185" y="37"/>
                  </a:lnTo>
                  <a:lnTo>
                    <a:pt x="189" y="37"/>
                  </a:lnTo>
                  <a:lnTo>
                    <a:pt x="189" y="37"/>
                  </a:lnTo>
                  <a:lnTo>
                    <a:pt x="185" y="33"/>
                  </a:lnTo>
                  <a:lnTo>
                    <a:pt x="185" y="30"/>
                  </a:lnTo>
                  <a:lnTo>
                    <a:pt x="185" y="26"/>
                  </a:lnTo>
                  <a:lnTo>
                    <a:pt x="185" y="22"/>
                  </a:lnTo>
                  <a:lnTo>
                    <a:pt x="185" y="19"/>
                  </a:lnTo>
                  <a:lnTo>
                    <a:pt x="178" y="11"/>
                  </a:lnTo>
                  <a:lnTo>
                    <a:pt x="178" y="7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78" y="4"/>
                  </a:lnTo>
                  <a:lnTo>
                    <a:pt x="182" y="0"/>
                  </a:lnTo>
                  <a:lnTo>
                    <a:pt x="182" y="0"/>
                  </a:lnTo>
                  <a:lnTo>
                    <a:pt x="185" y="0"/>
                  </a:lnTo>
                  <a:lnTo>
                    <a:pt x="185" y="4"/>
                  </a:lnTo>
                  <a:lnTo>
                    <a:pt x="189" y="7"/>
                  </a:lnTo>
                  <a:lnTo>
                    <a:pt x="197" y="7"/>
                  </a:lnTo>
                  <a:lnTo>
                    <a:pt x="197" y="11"/>
                  </a:lnTo>
                  <a:lnTo>
                    <a:pt x="204" y="19"/>
                  </a:lnTo>
                  <a:lnTo>
                    <a:pt x="208" y="22"/>
                  </a:lnTo>
                  <a:lnTo>
                    <a:pt x="211" y="22"/>
                  </a:lnTo>
                  <a:lnTo>
                    <a:pt x="211" y="22"/>
                  </a:lnTo>
                  <a:lnTo>
                    <a:pt x="215" y="26"/>
                  </a:lnTo>
                  <a:lnTo>
                    <a:pt x="222" y="30"/>
                  </a:lnTo>
                  <a:lnTo>
                    <a:pt x="226" y="30"/>
                  </a:lnTo>
                  <a:lnTo>
                    <a:pt x="230" y="33"/>
                  </a:lnTo>
                  <a:lnTo>
                    <a:pt x="230" y="30"/>
                  </a:lnTo>
                  <a:lnTo>
                    <a:pt x="234" y="33"/>
                  </a:lnTo>
                  <a:lnTo>
                    <a:pt x="237" y="30"/>
                  </a:lnTo>
                  <a:lnTo>
                    <a:pt x="241" y="30"/>
                  </a:lnTo>
                  <a:lnTo>
                    <a:pt x="245" y="26"/>
                  </a:lnTo>
                  <a:lnTo>
                    <a:pt x="245" y="22"/>
                  </a:lnTo>
                  <a:lnTo>
                    <a:pt x="245" y="22"/>
                  </a:lnTo>
                  <a:lnTo>
                    <a:pt x="245" y="22"/>
                  </a:lnTo>
                  <a:lnTo>
                    <a:pt x="245" y="26"/>
                  </a:lnTo>
                  <a:lnTo>
                    <a:pt x="245" y="30"/>
                  </a:lnTo>
                  <a:lnTo>
                    <a:pt x="245" y="33"/>
                  </a:lnTo>
                  <a:lnTo>
                    <a:pt x="245" y="33"/>
                  </a:lnTo>
                  <a:lnTo>
                    <a:pt x="248" y="37"/>
                  </a:lnTo>
                  <a:lnTo>
                    <a:pt x="252" y="41"/>
                  </a:lnTo>
                  <a:lnTo>
                    <a:pt x="252" y="41"/>
                  </a:lnTo>
                  <a:lnTo>
                    <a:pt x="252" y="45"/>
                  </a:lnTo>
                  <a:lnTo>
                    <a:pt x="256" y="45"/>
                  </a:lnTo>
                  <a:lnTo>
                    <a:pt x="256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1"/>
                  </a:lnTo>
                  <a:lnTo>
                    <a:pt x="259" y="45"/>
                  </a:lnTo>
                  <a:lnTo>
                    <a:pt x="256" y="48"/>
                  </a:lnTo>
                  <a:lnTo>
                    <a:pt x="252" y="48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48" y="52"/>
                  </a:lnTo>
                  <a:lnTo>
                    <a:pt x="248" y="52"/>
                  </a:lnTo>
                  <a:lnTo>
                    <a:pt x="245" y="52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37" y="52"/>
                  </a:lnTo>
                  <a:lnTo>
                    <a:pt x="237" y="56"/>
                  </a:lnTo>
                  <a:lnTo>
                    <a:pt x="230" y="59"/>
                  </a:lnTo>
                  <a:lnTo>
                    <a:pt x="230" y="67"/>
                  </a:lnTo>
                  <a:lnTo>
                    <a:pt x="230" y="71"/>
                  </a:lnTo>
                  <a:lnTo>
                    <a:pt x="230" y="74"/>
                  </a:lnTo>
                  <a:lnTo>
                    <a:pt x="230" y="78"/>
                  </a:lnTo>
                  <a:lnTo>
                    <a:pt x="230" y="78"/>
                  </a:lnTo>
                  <a:lnTo>
                    <a:pt x="226" y="78"/>
                  </a:lnTo>
                  <a:lnTo>
                    <a:pt x="226" y="74"/>
                  </a:lnTo>
                  <a:lnTo>
                    <a:pt x="219" y="74"/>
                  </a:lnTo>
                  <a:lnTo>
                    <a:pt x="215" y="71"/>
                  </a:lnTo>
                  <a:lnTo>
                    <a:pt x="211" y="67"/>
                  </a:lnTo>
                  <a:lnTo>
                    <a:pt x="208" y="67"/>
                  </a:lnTo>
                  <a:lnTo>
                    <a:pt x="204" y="67"/>
                  </a:lnTo>
                  <a:lnTo>
                    <a:pt x="200" y="67"/>
                  </a:lnTo>
                  <a:lnTo>
                    <a:pt x="200" y="63"/>
                  </a:lnTo>
                  <a:lnTo>
                    <a:pt x="197" y="63"/>
                  </a:lnTo>
                  <a:lnTo>
                    <a:pt x="193" y="67"/>
                  </a:lnTo>
                  <a:lnTo>
                    <a:pt x="189" y="71"/>
                  </a:lnTo>
                  <a:lnTo>
                    <a:pt x="189" y="71"/>
                  </a:lnTo>
                  <a:lnTo>
                    <a:pt x="185" y="67"/>
                  </a:lnTo>
                  <a:lnTo>
                    <a:pt x="182" y="67"/>
                  </a:lnTo>
                  <a:lnTo>
                    <a:pt x="182" y="71"/>
                  </a:lnTo>
                  <a:lnTo>
                    <a:pt x="182" y="74"/>
                  </a:lnTo>
                  <a:lnTo>
                    <a:pt x="182" y="74"/>
                  </a:lnTo>
                  <a:lnTo>
                    <a:pt x="185" y="78"/>
                  </a:lnTo>
                  <a:lnTo>
                    <a:pt x="189" y="78"/>
                  </a:lnTo>
                  <a:lnTo>
                    <a:pt x="193" y="82"/>
                  </a:lnTo>
                  <a:lnTo>
                    <a:pt x="197" y="82"/>
                  </a:lnTo>
                  <a:lnTo>
                    <a:pt x="200" y="82"/>
                  </a:lnTo>
                  <a:lnTo>
                    <a:pt x="200" y="82"/>
                  </a:lnTo>
                  <a:lnTo>
                    <a:pt x="197" y="85"/>
                  </a:lnTo>
                  <a:lnTo>
                    <a:pt x="197" y="89"/>
                  </a:lnTo>
                  <a:lnTo>
                    <a:pt x="197" y="85"/>
                  </a:lnTo>
                  <a:lnTo>
                    <a:pt x="189" y="85"/>
                  </a:lnTo>
                  <a:lnTo>
                    <a:pt x="189" y="89"/>
                  </a:lnTo>
                  <a:lnTo>
                    <a:pt x="189" y="89"/>
                  </a:lnTo>
                  <a:lnTo>
                    <a:pt x="189" y="93"/>
                  </a:lnTo>
                  <a:lnTo>
                    <a:pt x="185" y="96"/>
                  </a:lnTo>
                  <a:lnTo>
                    <a:pt x="185" y="96"/>
                  </a:lnTo>
                  <a:close/>
                  <a:moveTo>
                    <a:pt x="178" y="178"/>
                  </a:moveTo>
                  <a:lnTo>
                    <a:pt x="178" y="174"/>
                  </a:lnTo>
                  <a:lnTo>
                    <a:pt x="182" y="174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74"/>
                  </a:lnTo>
                  <a:lnTo>
                    <a:pt x="178" y="167"/>
                  </a:lnTo>
                  <a:lnTo>
                    <a:pt x="178" y="167"/>
                  </a:lnTo>
                  <a:lnTo>
                    <a:pt x="182" y="167"/>
                  </a:lnTo>
                  <a:lnTo>
                    <a:pt x="182" y="171"/>
                  </a:lnTo>
                  <a:lnTo>
                    <a:pt x="182" y="171"/>
                  </a:lnTo>
                  <a:lnTo>
                    <a:pt x="182" y="174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8" y="178"/>
                  </a:lnTo>
                  <a:lnTo>
                    <a:pt x="178" y="178"/>
                  </a:lnTo>
                  <a:close/>
                  <a:moveTo>
                    <a:pt x="60" y="278"/>
                  </a:moveTo>
                  <a:lnTo>
                    <a:pt x="60" y="282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8"/>
                  </a:lnTo>
                  <a:close/>
                  <a:moveTo>
                    <a:pt x="56" y="282"/>
                  </a:moveTo>
                  <a:lnTo>
                    <a:pt x="60" y="282"/>
                  </a:lnTo>
                  <a:lnTo>
                    <a:pt x="60" y="282"/>
                  </a:lnTo>
                  <a:lnTo>
                    <a:pt x="56" y="282"/>
                  </a:lnTo>
                  <a:lnTo>
                    <a:pt x="56" y="282"/>
                  </a:lnTo>
                  <a:close/>
                  <a:moveTo>
                    <a:pt x="56" y="282"/>
                  </a:moveTo>
                  <a:lnTo>
                    <a:pt x="56" y="282"/>
                  </a:lnTo>
                  <a:lnTo>
                    <a:pt x="56" y="282"/>
                  </a:lnTo>
                  <a:lnTo>
                    <a:pt x="56" y="282"/>
                  </a:lnTo>
                  <a:lnTo>
                    <a:pt x="56" y="282"/>
                  </a:lnTo>
                  <a:close/>
                  <a:moveTo>
                    <a:pt x="52" y="286"/>
                  </a:moveTo>
                  <a:lnTo>
                    <a:pt x="52" y="286"/>
                  </a:lnTo>
                  <a:lnTo>
                    <a:pt x="56" y="286"/>
                  </a:lnTo>
                  <a:lnTo>
                    <a:pt x="52" y="286"/>
                  </a:lnTo>
                  <a:lnTo>
                    <a:pt x="52" y="286"/>
                  </a:lnTo>
                  <a:close/>
                  <a:moveTo>
                    <a:pt x="52" y="293"/>
                  </a:moveTo>
                  <a:lnTo>
                    <a:pt x="48" y="289"/>
                  </a:lnTo>
                  <a:lnTo>
                    <a:pt x="48" y="286"/>
                  </a:lnTo>
                  <a:lnTo>
                    <a:pt x="52" y="286"/>
                  </a:lnTo>
                  <a:lnTo>
                    <a:pt x="52" y="289"/>
                  </a:lnTo>
                  <a:lnTo>
                    <a:pt x="52" y="289"/>
                  </a:lnTo>
                  <a:lnTo>
                    <a:pt x="56" y="289"/>
                  </a:lnTo>
                  <a:lnTo>
                    <a:pt x="52" y="293"/>
                  </a:lnTo>
                  <a:lnTo>
                    <a:pt x="52" y="293"/>
                  </a:lnTo>
                  <a:lnTo>
                    <a:pt x="52" y="293"/>
                  </a:lnTo>
                  <a:close/>
                  <a:moveTo>
                    <a:pt x="74" y="293"/>
                  </a:moveTo>
                  <a:lnTo>
                    <a:pt x="74" y="293"/>
                  </a:lnTo>
                  <a:lnTo>
                    <a:pt x="78" y="289"/>
                  </a:lnTo>
                  <a:lnTo>
                    <a:pt x="78" y="293"/>
                  </a:lnTo>
                  <a:lnTo>
                    <a:pt x="78" y="293"/>
                  </a:lnTo>
                  <a:lnTo>
                    <a:pt x="74" y="293"/>
                  </a:lnTo>
                  <a:lnTo>
                    <a:pt x="74" y="293"/>
                  </a:lnTo>
                  <a:close/>
                  <a:moveTo>
                    <a:pt x="74" y="297"/>
                  </a:moveTo>
                  <a:lnTo>
                    <a:pt x="74" y="297"/>
                  </a:lnTo>
                  <a:lnTo>
                    <a:pt x="74" y="297"/>
                  </a:lnTo>
                  <a:lnTo>
                    <a:pt x="74" y="300"/>
                  </a:lnTo>
                  <a:lnTo>
                    <a:pt x="74" y="297"/>
                  </a:lnTo>
                  <a:lnTo>
                    <a:pt x="74" y="297"/>
                  </a:lnTo>
                  <a:close/>
                  <a:moveTo>
                    <a:pt x="71" y="289"/>
                  </a:moveTo>
                  <a:lnTo>
                    <a:pt x="71" y="293"/>
                  </a:lnTo>
                  <a:lnTo>
                    <a:pt x="71" y="293"/>
                  </a:lnTo>
                  <a:lnTo>
                    <a:pt x="71" y="297"/>
                  </a:lnTo>
                  <a:lnTo>
                    <a:pt x="74" y="297"/>
                  </a:lnTo>
                  <a:lnTo>
                    <a:pt x="74" y="293"/>
                  </a:lnTo>
                  <a:lnTo>
                    <a:pt x="74" y="293"/>
                  </a:lnTo>
                  <a:lnTo>
                    <a:pt x="74" y="289"/>
                  </a:lnTo>
                  <a:lnTo>
                    <a:pt x="71" y="289"/>
                  </a:lnTo>
                  <a:lnTo>
                    <a:pt x="71" y="289"/>
                  </a:lnTo>
                  <a:close/>
                  <a:moveTo>
                    <a:pt x="141" y="256"/>
                  </a:moveTo>
                  <a:lnTo>
                    <a:pt x="141" y="252"/>
                  </a:lnTo>
                  <a:lnTo>
                    <a:pt x="141" y="249"/>
                  </a:lnTo>
                  <a:lnTo>
                    <a:pt x="141" y="249"/>
                  </a:lnTo>
                  <a:lnTo>
                    <a:pt x="145" y="249"/>
                  </a:lnTo>
                  <a:lnTo>
                    <a:pt x="145" y="249"/>
                  </a:lnTo>
                  <a:lnTo>
                    <a:pt x="145" y="252"/>
                  </a:lnTo>
                  <a:lnTo>
                    <a:pt x="145" y="252"/>
                  </a:lnTo>
                  <a:lnTo>
                    <a:pt x="145" y="256"/>
                  </a:lnTo>
                  <a:lnTo>
                    <a:pt x="141" y="256"/>
                  </a:lnTo>
                  <a:lnTo>
                    <a:pt x="141" y="256"/>
                  </a:lnTo>
                  <a:close/>
                  <a:moveTo>
                    <a:pt x="130" y="252"/>
                  </a:moveTo>
                  <a:lnTo>
                    <a:pt x="134" y="249"/>
                  </a:lnTo>
                  <a:lnTo>
                    <a:pt x="137" y="249"/>
                  </a:lnTo>
                  <a:lnTo>
                    <a:pt x="134" y="252"/>
                  </a:lnTo>
                  <a:lnTo>
                    <a:pt x="134" y="252"/>
                  </a:lnTo>
                  <a:lnTo>
                    <a:pt x="130" y="252"/>
                  </a:lnTo>
                  <a:lnTo>
                    <a:pt x="130" y="252"/>
                  </a:lnTo>
                  <a:close/>
                  <a:moveTo>
                    <a:pt x="115" y="282"/>
                  </a:moveTo>
                  <a:lnTo>
                    <a:pt x="119" y="282"/>
                  </a:lnTo>
                  <a:lnTo>
                    <a:pt x="119" y="282"/>
                  </a:lnTo>
                  <a:lnTo>
                    <a:pt x="119" y="282"/>
                  </a:lnTo>
                  <a:lnTo>
                    <a:pt x="122" y="282"/>
                  </a:lnTo>
                  <a:lnTo>
                    <a:pt x="122" y="282"/>
                  </a:lnTo>
                  <a:lnTo>
                    <a:pt x="119" y="278"/>
                  </a:lnTo>
                  <a:lnTo>
                    <a:pt x="119" y="275"/>
                  </a:lnTo>
                  <a:lnTo>
                    <a:pt x="122" y="271"/>
                  </a:lnTo>
                  <a:lnTo>
                    <a:pt x="126" y="271"/>
                  </a:lnTo>
                  <a:lnTo>
                    <a:pt x="126" y="267"/>
                  </a:lnTo>
                  <a:lnTo>
                    <a:pt x="130" y="267"/>
                  </a:lnTo>
                  <a:lnTo>
                    <a:pt x="134" y="271"/>
                  </a:lnTo>
                  <a:lnTo>
                    <a:pt x="137" y="271"/>
                  </a:lnTo>
                  <a:lnTo>
                    <a:pt x="137" y="271"/>
                  </a:lnTo>
                  <a:lnTo>
                    <a:pt x="141" y="267"/>
                  </a:lnTo>
                  <a:lnTo>
                    <a:pt x="145" y="263"/>
                  </a:lnTo>
                  <a:lnTo>
                    <a:pt x="145" y="260"/>
                  </a:lnTo>
                  <a:lnTo>
                    <a:pt x="141" y="260"/>
                  </a:lnTo>
                  <a:lnTo>
                    <a:pt x="141" y="260"/>
                  </a:lnTo>
                  <a:lnTo>
                    <a:pt x="137" y="256"/>
                  </a:lnTo>
                  <a:lnTo>
                    <a:pt x="137" y="256"/>
                  </a:lnTo>
                  <a:lnTo>
                    <a:pt x="134" y="256"/>
                  </a:lnTo>
                  <a:lnTo>
                    <a:pt x="130" y="252"/>
                  </a:lnTo>
                  <a:lnTo>
                    <a:pt x="126" y="256"/>
                  </a:lnTo>
                  <a:lnTo>
                    <a:pt x="126" y="260"/>
                  </a:lnTo>
                  <a:lnTo>
                    <a:pt x="122" y="260"/>
                  </a:lnTo>
                  <a:lnTo>
                    <a:pt x="119" y="263"/>
                  </a:lnTo>
                  <a:lnTo>
                    <a:pt x="119" y="263"/>
                  </a:lnTo>
                  <a:lnTo>
                    <a:pt x="115" y="263"/>
                  </a:lnTo>
                  <a:lnTo>
                    <a:pt x="115" y="260"/>
                  </a:lnTo>
                  <a:lnTo>
                    <a:pt x="111" y="260"/>
                  </a:lnTo>
                  <a:lnTo>
                    <a:pt x="108" y="263"/>
                  </a:lnTo>
                  <a:lnTo>
                    <a:pt x="108" y="267"/>
                  </a:lnTo>
                  <a:lnTo>
                    <a:pt x="104" y="267"/>
                  </a:lnTo>
                  <a:lnTo>
                    <a:pt x="104" y="271"/>
                  </a:lnTo>
                  <a:lnTo>
                    <a:pt x="111" y="271"/>
                  </a:lnTo>
                  <a:lnTo>
                    <a:pt x="111" y="275"/>
                  </a:lnTo>
                  <a:lnTo>
                    <a:pt x="111" y="275"/>
                  </a:lnTo>
                  <a:lnTo>
                    <a:pt x="111" y="278"/>
                  </a:lnTo>
                  <a:lnTo>
                    <a:pt x="111" y="282"/>
                  </a:lnTo>
                  <a:lnTo>
                    <a:pt x="115" y="282"/>
                  </a:lnTo>
                  <a:lnTo>
                    <a:pt x="115" y="282"/>
                  </a:lnTo>
                  <a:lnTo>
                    <a:pt x="115" y="282"/>
                  </a:lnTo>
                  <a:close/>
                  <a:moveTo>
                    <a:pt x="93" y="334"/>
                  </a:moveTo>
                  <a:lnTo>
                    <a:pt x="93" y="330"/>
                  </a:lnTo>
                  <a:lnTo>
                    <a:pt x="89" y="330"/>
                  </a:lnTo>
                  <a:lnTo>
                    <a:pt x="89" y="334"/>
                  </a:lnTo>
                  <a:lnTo>
                    <a:pt x="93" y="338"/>
                  </a:lnTo>
                  <a:lnTo>
                    <a:pt x="93" y="338"/>
                  </a:lnTo>
                  <a:lnTo>
                    <a:pt x="97" y="334"/>
                  </a:lnTo>
                  <a:lnTo>
                    <a:pt x="93" y="334"/>
                  </a:lnTo>
                  <a:lnTo>
                    <a:pt x="93" y="334"/>
                  </a:lnTo>
                  <a:close/>
                  <a:moveTo>
                    <a:pt x="97" y="330"/>
                  </a:moveTo>
                  <a:lnTo>
                    <a:pt x="97" y="326"/>
                  </a:lnTo>
                  <a:lnTo>
                    <a:pt x="97" y="323"/>
                  </a:lnTo>
                  <a:lnTo>
                    <a:pt x="100" y="326"/>
                  </a:lnTo>
                  <a:lnTo>
                    <a:pt x="100" y="326"/>
                  </a:lnTo>
                  <a:lnTo>
                    <a:pt x="97" y="330"/>
                  </a:lnTo>
                  <a:lnTo>
                    <a:pt x="97" y="330"/>
                  </a:lnTo>
                  <a:lnTo>
                    <a:pt x="97" y="330"/>
                  </a:lnTo>
                  <a:close/>
                  <a:moveTo>
                    <a:pt x="93" y="323"/>
                  </a:moveTo>
                  <a:lnTo>
                    <a:pt x="93" y="319"/>
                  </a:lnTo>
                  <a:lnTo>
                    <a:pt x="97" y="315"/>
                  </a:lnTo>
                  <a:lnTo>
                    <a:pt x="97" y="312"/>
                  </a:lnTo>
                  <a:lnTo>
                    <a:pt x="93" y="312"/>
                  </a:lnTo>
                  <a:lnTo>
                    <a:pt x="97" y="312"/>
                  </a:lnTo>
                  <a:lnTo>
                    <a:pt x="100" y="312"/>
                  </a:lnTo>
                  <a:lnTo>
                    <a:pt x="100" y="312"/>
                  </a:lnTo>
                  <a:lnTo>
                    <a:pt x="100" y="312"/>
                  </a:lnTo>
                  <a:lnTo>
                    <a:pt x="100" y="304"/>
                  </a:lnTo>
                  <a:lnTo>
                    <a:pt x="100" y="304"/>
                  </a:lnTo>
                  <a:lnTo>
                    <a:pt x="100" y="293"/>
                  </a:lnTo>
                  <a:lnTo>
                    <a:pt x="100" y="289"/>
                  </a:lnTo>
                  <a:lnTo>
                    <a:pt x="100" y="286"/>
                  </a:lnTo>
                  <a:lnTo>
                    <a:pt x="104" y="286"/>
                  </a:lnTo>
                  <a:lnTo>
                    <a:pt x="104" y="282"/>
                  </a:lnTo>
                  <a:lnTo>
                    <a:pt x="100" y="282"/>
                  </a:lnTo>
                  <a:lnTo>
                    <a:pt x="100" y="278"/>
                  </a:lnTo>
                  <a:lnTo>
                    <a:pt x="100" y="278"/>
                  </a:lnTo>
                  <a:lnTo>
                    <a:pt x="100" y="278"/>
                  </a:lnTo>
                  <a:lnTo>
                    <a:pt x="97" y="278"/>
                  </a:lnTo>
                  <a:lnTo>
                    <a:pt x="93" y="275"/>
                  </a:lnTo>
                  <a:lnTo>
                    <a:pt x="97" y="275"/>
                  </a:lnTo>
                  <a:lnTo>
                    <a:pt x="97" y="271"/>
                  </a:lnTo>
                  <a:lnTo>
                    <a:pt x="97" y="267"/>
                  </a:lnTo>
                  <a:lnTo>
                    <a:pt x="97" y="267"/>
                  </a:lnTo>
                  <a:lnTo>
                    <a:pt x="93" y="267"/>
                  </a:lnTo>
                  <a:lnTo>
                    <a:pt x="93" y="267"/>
                  </a:lnTo>
                  <a:lnTo>
                    <a:pt x="89" y="271"/>
                  </a:lnTo>
                  <a:lnTo>
                    <a:pt x="89" y="271"/>
                  </a:lnTo>
                  <a:lnTo>
                    <a:pt x="85" y="267"/>
                  </a:lnTo>
                  <a:lnTo>
                    <a:pt x="85" y="263"/>
                  </a:lnTo>
                  <a:lnTo>
                    <a:pt x="89" y="263"/>
                  </a:lnTo>
                  <a:lnTo>
                    <a:pt x="93" y="260"/>
                  </a:lnTo>
                  <a:lnTo>
                    <a:pt x="100" y="263"/>
                  </a:lnTo>
                  <a:lnTo>
                    <a:pt x="100" y="263"/>
                  </a:lnTo>
                  <a:lnTo>
                    <a:pt x="104" y="263"/>
                  </a:lnTo>
                  <a:lnTo>
                    <a:pt x="104" y="260"/>
                  </a:lnTo>
                  <a:lnTo>
                    <a:pt x="104" y="256"/>
                  </a:lnTo>
                  <a:lnTo>
                    <a:pt x="100" y="256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8" y="256"/>
                  </a:lnTo>
                  <a:lnTo>
                    <a:pt x="108" y="256"/>
                  </a:lnTo>
                  <a:lnTo>
                    <a:pt x="111" y="252"/>
                  </a:lnTo>
                  <a:lnTo>
                    <a:pt x="115" y="252"/>
                  </a:lnTo>
                  <a:lnTo>
                    <a:pt x="122" y="252"/>
                  </a:lnTo>
                  <a:lnTo>
                    <a:pt x="126" y="252"/>
                  </a:lnTo>
                  <a:lnTo>
                    <a:pt x="126" y="252"/>
                  </a:lnTo>
                  <a:lnTo>
                    <a:pt x="130" y="252"/>
                  </a:lnTo>
                  <a:lnTo>
                    <a:pt x="130" y="249"/>
                  </a:lnTo>
                  <a:lnTo>
                    <a:pt x="134" y="249"/>
                  </a:lnTo>
                  <a:lnTo>
                    <a:pt x="134" y="249"/>
                  </a:lnTo>
                  <a:lnTo>
                    <a:pt x="137" y="245"/>
                  </a:lnTo>
                  <a:lnTo>
                    <a:pt x="141" y="241"/>
                  </a:lnTo>
                  <a:lnTo>
                    <a:pt x="145" y="245"/>
                  </a:lnTo>
                  <a:lnTo>
                    <a:pt x="148" y="245"/>
                  </a:lnTo>
                  <a:lnTo>
                    <a:pt x="148" y="245"/>
                  </a:lnTo>
                  <a:lnTo>
                    <a:pt x="148" y="245"/>
                  </a:lnTo>
                  <a:lnTo>
                    <a:pt x="148" y="249"/>
                  </a:lnTo>
                  <a:lnTo>
                    <a:pt x="145" y="252"/>
                  </a:lnTo>
                  <a:lnTo>
                    <a:pt x="148" y="252"/>
                  </a:lnTo>
                  <a:lnTo>
                    <a:pt x="148" y="256"/>
                  </a:lnTo>
                  <a:lnTo>
                    <a:pt x="148" y="260"/>
                  </a:lnTo>
                  <a:lnTo>
                    <a:pt x="148" y="260"/>
                  </a:lnTo>
                  <a:lnTo>
                    <a:pt x="148" y="263"/>
                  </a:lnTo>
                  <a:lnTo>
                    <a:pt x="152" y="263"/>
                  </a:lnTo>
                  <a:lnTo>
                    <a:pt x="156" y="267"/>
                  </a:lnTo>
                  <a:lnTo>
                    <a:pt x="159" y="267"/>
                  </a:lnTo>
                  <a:lnTo>
                    <a:pt x="163" y="267"/>
                  </a:lnTo>
                  <a:lnTo>
                    <a:pt x="163" y="263"/>
                  </a:lnTo>
                  <a:lnTo>
                    <a:pt x="167" y="260"/>
                  </a:lnTo>
                  <a:lnTo>
                    <a:pt x="167" y="260"/>
                  </a:lnTo>
                  <a:lnTo>
                    <a:pt x="167" y="260"/>
                  </a:lnTo>
                  <a:lnTo>
                    <a:pt x="167" y="256"/>
                  </a:lnTo>
                  <a:lnTo>
                    <a:pt x="171" y="252"/>
                  </a:lnTo>
                  <a:lnTo>
                    <a:pt x="171" y="252"/>
                  </a:lnTo>
                  <a:lnTo>
                    <a:pt x="174" y="252"/>
                  </a:lnTo>
                  <a:lnTo>
                    <a:pt x="174" y="252"/>
                  </a:lnTo>
                  <a:lnTo>
                    <a:pt x="174" y="249"/>
                  </a:lnTo>
                  <a:lnTo>
                    <a:pt x="174" y="245"/>
                  </a:lnTo>
                  <a:lnTo>
                    <a:pt x="167" y="245"/>
                  </a:lnTo>
                  <a:lnTo>
                    <a:pt x="167" y="241"/>
                  </a:lnTo>
                  <a:lnTo>
                    <a:pt x="167" y="237"/>
                  </a:lnTo>
                  <a:lnTo>
                    <a:pt x="171" y="237"/>
                  </a:lnTo>
                  <a:lnTo>
                    <a:pt x="171" y="237"/>
                  </a:lnTo>
                  <a:lnTo>
                    <a:pt x="171" y="237"/>
                  </a:lnTo>
                  <a:lnTo>
                    <a:pt x="171" y="241"/>
                  </a:lnTo>
                  <a:lnTo>
                    <a:pt x="171" y="241"/>
                  </a:lnTo>
                  <a:lnTo>
                    <a:pt x="174" y="241"/>
                  </a:lnTo>
                  <a:lnTo>
                    <a:pt x="174" y="241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82" y="241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82" y="245"/>
                  </a:lnTo>
                  <a:lnTo>
                    <a:pt x="185" y="241"/>
                  </a:lnTo>
                  <a:lnTo>
                    <a:pt x="193" y="241"/>
                  </a:lnTo>
                  <a:lnTo>
                    <a:pt x="197" y="241"/>
                  </a:lnTo>
                  <a:lnTo>
                    <a:pt x="197" y="241"/>
                  </a:lnTo>
                  <a:lnTo>
                    <a:pt x="197" y="237"/>
                  </a:lnTo>
                  <a:lnTo>
                    <a:pt x="197" y="234"/>
                  </a:lnTo>
                  <a:lnTo>
                    <a:pt x="200" y="234"/>
                  </a:lnTo>
                  <a:lnTo>
                    <a:pt x="204" y="234"/>
                  </a:lnTo>
                  <a:lnTo>
                    <a:pt x="204" y="237"/>
                  </a:lnTo>
                  <a:lnTo>
                    <a:pt x="204" y="241"/>
                  </a:lnTo>
                  <a:lnTo>
                    <a:pt x="204" y="241"/>
                  </a:lnTo>
                  <a:lnTo>
                    <a:pt x="208" y="241"/>
                  </a:lnTo>
                  <a:lnTo>
                    <a:pt x="208" y="237"/>
                  </a:lnTo>
                  <a:lnTo>
                    <a:pt x="208" y="234"/>
                  </a:lnTo>
                  <a:lnTo>
                    <a:pt x="208" y="230"/>
                  </a:lnTo>
                  <a:lnTo>
                    <a:pt x="211" y="226"/>
                  </a:lnTo>
                  <a:lnTo>
                    <a:pt x="215" y="226"/>
                  </a:lnTo>
                  <a:lnTo>
                    <a:pt x="215" y="226"/>
                  </a:lnTo>
                  <a:lnTo>
                    <a:pt x="211" y="223"/>
                  </a:lnTo>
                  <a:lnTo>
                    <a:pt x="215" y="219"/>
                  </a:lnTo>
                  <a:lnTo>
                    <a:pt x="215" y="219"/>
                  </a:lnTo>
                  <a:lnTo>
                    <a:pt x="219" y="219"/>
                  </a:lnTo>
                  <a:lnTo>
                    <a:pt x="219" y="223"/>
                  </a:lnTo>
                  <a:lnTo>
                    <a:pt x="219" y="223"/>
                  </a:lnTo>
                  <a:lnTo>
                    <a:pt x="219" y="226"/>
                  </a:lnTo>
                  <a:lnTo>
                    <a:pt x="219" y="237"/>
                  </a:lnTo>
                  <a:lnTo>
                    <a:pt x="219" y="237"/>
                  </a:lnTo>
                  <a:lnTo>
                    <a:pt x="222" y="234"/>
                  </a:lnTo>
                  <a:lnTo>
                    <a:pt x="222" y="234"/>
                  </a:lnTo>
                  <a:lnTo>
                    <a:pt x="226" y="234"/>
                  </a:lnTo>
                  <a:lnTo>
                    <a:pt x="230" y="230"/>
                  </a:lnTo>
                  <a:lnTo>
                    <a:pt x="230" y="226"/>
                  </a:lnTo>
                  <a:lnTo>
                    <a:pt x="230" y="223"/>
                  </a:lnTo>
                  <a:lnTo>
                    <a:pt x="234" y="219"/>
                  </a:lnTo>
                  <a:lnTo>
                    <a:pt x="234" y="219"/>
                  </a:lnTo>
                  <a:lnTo>
                    <a:pt x="230" y="215"/>
                  </a:lnTo>
                  <a:lnTo>
                    <a:pt x="226" y="211"/>
                  </a:lnTo>
                  <a:lnTo>
                    <a:pt x="226" y="208"/>
                  </a:lnTo>
                  <a:lnTo>
                    <a:pt x="226" y="200"/>
                  </a:lnTo>
                  <a:lnTo>
                    <a:pt x="226" y="193"/>
                  </a:lnTo>
                  <a:lnTo>
                    <a:pt x="226" y="186"/>
                  </a:lnTo>
                  <a:lnTo>
                    <a:pt x="222" y="178"/>
                  </a:lnTo>
                  <a:lnTo>
                    <a:pt x="219" y="171"/>
                  </a:lnTo>
                  <a:lnTo>
                    <a:pt x="219" y="167"/>
                  </a:lnTo>
                  <a:lnTo>
                    <a:pt x="219" y="163"/>
                  </a:lnTo>
                  <a:lnTo>
                    <a:pt x="226" y="160"/>
                  </a:lnTo>
                  <a:lnTo>
                    <a:pt x="226" y="160"/>
                  </a:lnTo>
                  <a:lnTo>
                    <a:pt x="230" y="163"/>
                  </a:lnTo>
                  <a:lnTo>
                    <a:pt x="230" y="163"/>
                  </a:lnTo>
                  <a:lnTo>
                    <a:pt x="230" y="160"/>
                  </a:lnTo>
                  <a:lnTo>
                    <a:pt x="230" y="156"/>
                  </a:lnTo>
                  <a:lnTo>
                    <a:pt x="226" y="156"/>
                  </a:lnTo>
                  <a:lnTo>
                    <a:pt x="226" y="152"/>
                  </a:lnTo>
                  <a:lnTo>
                    <a:pt x="226" y="152"/>
                  </a:lnTo>
                  <a:lnTo>
                    <a:pt x="226" y="148"/>
                  </a:lnTo>
                  <a:lnTo>
                    <a:pt x="226" y="148"/>
                  </a:lnTo>
                  <a:lnTo>
                    <a:pt x="226" y="145"/>
                  </a:lnTo>
                  <a:lnTo>
                    <a:pt x="226" y="145"/>
                  </a:lnTo>
                  <a:lnTo>
                    <a:pt x="226" y="141"/>
                  </a:lnTo>
                  <a:lnTo>
                    <a:pt x="226" y="137"/>
                  </a:lnTo>
                  <a:lnTo>
                    <a:pt x="226" y="137"/>
                  </a:lnTo>
                  <a:lnTo>
                    <a:pt x="226" y="134"/>
                  </a:lnTo>
                  <a:lnTo>
                    <a:pt x="226" y="130"/>
                  </a:lnTo>
                  <a:lnTo>
                    <a:pt x="222" y="122"/>
                  </a:lnTo>
                  <a:lnTo>
                    <a:pt x="222" y="122"/>
                  </a:lnTo>
                  <a:lnTo>
                    <a:pt x="219" y="122"/>
                  </a:lnTo>
                  <a:lnTo>
                    <a:pt x="219" y="115"/>
                  </a:lnTo>
                  <a:lnTo>
                    <a:pt x="215" y="115"/>
                  </a:lnTo>
                  <a:lnTo>
                    <a:pt x="208" y="108"/>
                  </a:lnTo>
                  <a:lnTo>
                    <a:pt x="208" y="104"/>
                  </a:lnTo>
                  <a:lnTo>
                    <a:pt x="204" y="100"/>
                  </a:lnTo>
                  <a:lnTo>
                    <a:pt x="204" y="96"/>
                  </a:lnTo>
                  <a:lnTo>
                    <a:pt x="204" y="93"/>
                  </a:lnTo>
                  <a:lnTo>
                    <a:pt x="204" y="96"/>
                  </a:lnTo>
                  <a:lnTo>
                    <a:pt x="204" y="96"/>
                  </a:lnTo>
                  <a:lnTo>
                    <a:pt x="200" y="93"/>
                  </a:lnTo>
                  <a:lnTo>
                    <a:pt x="200" y="93"/>
                  </a:lnTo>
                  <a:lnTo>
                    <a:pt x="197" y="93"/>
                  </a:lnTo>
                  <a:lnTo>
                    <a:pt x="197" y="93"/>
                  </a:lnTo>
                  <a:lnTo>
                    <a:pt x="197" y="96"/>
                  </a:lnTo>
                  <a:lnTo>
                    <a:pt x="197" y="100"/>
                  </a:lnTo>
                  <a:lnTo>
                    <a:pt x="197" y="100"/>
                  </a:lnTo>
                  <a:lnTo>
                    <a:pt x="200" y="100"/>
                  </a:lnTo>
                  <a:lnTo>
                    <a:pt x="204" y="96"/>
                  </a:lnTo>
                  <a:lnTo>
                    <a:pt x="204" y="100"/>
                  </a:lnTo>
                  <a:lnTo>
                    <a:pt x="204" y="104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197" y="104"/>
                  </a:lnTo>
                  <a:lnTo>
                    <a:pt x="200" y="108"/>
                  </a:lnTo>
                  <a:lnTo>
                    <a:pt x="197" y="108"/>
                  </a:lnTo>
                  <a:lnTo>
                    <a:pt x="197" y="108"/>
                  </a:lnTo>
                  <a:lnTo>
                    <a:pt x="193" y="104"/>
                  </a:lnTo>
                  <a:lnTo>
                    <a:pt x="193" y="104"/>
                  </a:lnTo>
                  <a:lnTo>
                    <a:pt x="193" y="100"/>
                  </a:lnTo>
                  <a:lnTo>
                    <a:pt x="189" y="100"/>
                  </a:lnTo>
                  <a:lnTo>
                    <a:pt x="189" y="100"/>
                  </a:lnTo>
                  <a:lnTo>
                    <a:pt x="189" y="104"/>
                  </a:lnTo>
                  <a:lnTo>
                    <a:pt x="189" y="108"/>
                  </a:lnTo>
                  <a:lnTo>
                    <a:pt x="189" y="111"/>
                  </a:lnTo>
                  <a:lnTo>
                    <a:pt x="189" y="111"/>
                  </a:lnTo>
                  <a:lnTo>
                    <a:pt x="185" y="115"/>
                  </a:lnTo>
                  <a:lnTo>
                    <a:pt x="185" y="115"/>
                  </a:lnTo>
                  <a:lnTo>
                    <a:pt x="189" y="119"/>
                  </a:lnTo>
                  <a:lnTo>
                    <a:pt x="193" y="122"/>
                  </a:lnTo>
                  <a:lnTo>
                    <a:pt x="189" y="126"/>
                  </a:lnTo>
                  <a:lnTo>
                    <a:pt x="189" y="126"/>
                  </a:lnTo>
                  <a:lnTo>
                    <a:pt x="185" y="126"/>
                  </a:lnTo>
                  <a:lnTo>
                    <a:pt x="185" y="126"/>
                  </a:lnTo>
                  <a:lnTo>
                    <a:pt x="185" y="130"/>
                  </a:lnTo>
                  <a:lnTo>
                    <a:pt x="189" y="130"/>
                  </a:lnTo>
                  <a:lnTo>
                    <a:pt x="193" y="126"/>
                  </a:lnTo>
                  <a:lnTo>
                    <a:pt x="197" y="134"/>
                  </a:lnTo>
                  <a:lnTo>
                    <a:pt x="197" y="141"/>
                  </a:lnTo>
                  <a:lnTo>
                    <a:pt x="197" y="145"/>
                  </a:lnTo>
                  <a:lnTo>
                    <a:pt x="197" y="152"/>
                  </a:lnTo>
                  <a:lnTo>
                    <a:pt x="193" y="163"/>
                  </a:lnTo>
                  <a:lnTo>
                    <a:pt x="193" y="167"/>
                  </a:lnTo>
                  <a:lnTo>
                    <a:pt x="193" y="171"/>
                  </a:lnTo>
                  <a:lnTo>
                    <a:pt x="189" y="174"/>
                  </a:lnTo>
                  <a:lnTo>
                    <a:pt x="185" y="178"/>
                  </a:lnTo>
                  <a:lnTo>
                    <a:pt x="185" y="182"/>
                  </a:lnTo>
                  <a:lnTo>
                    <a:pt x="185" y="186"/>
                  </a:lnTo>
                  <a:lnTo>
                    <a:pt x="185" y="189"/>
                  </a:lnTo>
                  <a:lnTo>
                    <a:pt x="182" y="193"/>
                  </a:lnTo>
                  <a:lnTo>
                    <a:pt x="171" y="197"/>
                  </a:lnTo>
                  <a:lnTo>
                    <a:pt x="171" y="197"/>
                  </a:lnTo>
                  <a:lnTo>
                    <a:pt x="167" y="200"/>
                  </a:lnTo>
                  <a:lnTo>
                    <a:pt x="163" y="197"/>
                  </a:lnTo>
                  <a:lnTo>
                    <a:pt x="159" y="193"/>
                  </a:lnTo>
                  <a:lnTo>
                    <a:pt x="159" y="193"/>
                  </a:lnTo>
                  <a:lnTo>
                    <a:pt x="163" y="189"/>
                  </a:lnTo>
                  <a:lnTo>
                    <a:pt x="163" y="189"/>
                  </a:lnTo>
                  <a:lnTo>
                    <a:pt x="163" y="186"/>
                  </a:lnTo>
                  <a:lnTo>
                    <a:pt x="167" y="186"/>
                  </a:lnTo>
                  <a:lnTo>
                    <a:pt x="167" y="182"/>
                  </a:lnTo>
                  <a:lnTo>
                    <a:pt x="159" y="186"/>
                  </a:lnTo>
                  <a:lnTo>
                    <a:pt x="159" y="186"/>
                  </a:lnTo>
                  <a:lnTo>
                    <a:pt x="156" y="189"/>
                  </a:lnTo>
                  <a:lnTo>
                    <a:pt x="156" y="193"/>
                  </a:lnTo>
                  <a:lnTo>
                    <a:pt x="156" y="193"/>
                  </a:lnTo>
                  <a:lnTo>
                    <a:pt x="156" y="200"/>
                  </a:lnTo>
                  <a:lnTo>
                    <a:pt x="156" y="204"/>
                  </a:lnTo>
                  <a:lnTo>
                    <a:pt x="152" y="208"/>
                  </a:lnTo>
                  <a:lnTo>
                    <a:pt x="152" y="211"/>
                  </a:lnTo>
                  <a:lnTo>
                    <a:pt x="152" y="211"/>
                  </a:lnTo>
                  <a:lnTo>
                    <a:pt x="152" y="219"/>
                  </a:lnTo>
                  <a:lnTo>
                    <a:pt x="152" y="219"/>
                  </a:lnTo>
                  <a:lnTo>
                    <a:pt x="152" y="219"/>
                  </a:lnTo>
                  <a:lnTo>
                    <a:pt x="152" y="223"/>
                  </a:lnTo>
                  <a:lnTo>
                    <a:pt x="152" y="223"/>
                  </a:lnTo>
                  <a:lnTo>
                    <a:pt x="152" y="223"/>
                  </a:lnTo>
                  <a:lnTo>
                    <a:pt x="148" y="223"/>
                  </a:lnTo>
                  <a:lnTo>
                    <a:pt x="152" y="226"/>
                  </a:lnTo>
                  <a:lnTo>
                    <a:pt x="148" y="226"/>
                  </a:lnTo>
                  <a:lnTo>
                    <a:pt x="148" y="226"/>
                  </a:lnTo>
                  <a:lnTo>
                    <a:pt x="145" y="226"/>
                  </a:lnTo>
                  <a:lnTo>
                    <a:pt x="145" y="226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41" y="223"/>
                  </a:lnTo>
                  <a:lnTo>
                    <a:pt x="137" y="223"/>
                  </a:lnTo>
                  <a:lnTo>
                    <a:pt x="137" y="223"/>
                  </a:lnTo>
                  <a:lnTo>
                    <a:pt x="130" y="226"/>
                  </a:lnTo>
                  <a:lnTo>
                    <a:pt x="126" y="226"/>
                  </a:lnTo>
                  <a:lnTo>
                    <a:pt x="122" y="230"/>
                  </a:lnTo>
                  <a:lnTo>
                    <a:pt x="119" y="230"/>
                  </a:lnTo>
                  <a:lnTo>
                    <a:pt x="115" y="230"/>
                  </a:lnTo>
                  <a:lnTo>
                    <a:pt x="111" y="230"/>
                  </a:lnTo>
                  <a:lnTo>
                    <a:pt x="108" y="230"/>
                  </a:lnTo>
                  <a:lnTo>
                    <a:pt x="104" y="234"/>
                  </a:lnTo>
                  <a:lnTo>
                    <a:pt x="100" y="237"/>
                  </a:lnTo>
                  <a:lnTo>
                    <a:pt x="100" y="237"/>
                  </a:lnTo>
                  <a:lnTo>
                    <a:pt x="100" y="241"/>
                  </a:lnTo>
                  <a:lnTo>
                    <a:pt x="93" y="245"/>
                  </a:lnTo>
                  <a:lnTo>
                    <a:pt x="93" y="245"/>
                  </a:lnTo>
                  <a:lnTo>
                    <a:pt x="89" y="249"/>
                  </a:lnTo>
                  <a:lnTo>
                    <a:pt x="89" y="252"/>
                  </a:lnTo>
                  <a:lnTo>
                    <a:pt x="85" y="252"/>
                  </a:lnTo>
                  <a:lnTo>
                    <a:pt x="82" y="252"/>
                  </a:lnTo>
                  <a:lnTo>
                    <a:pt x="78" y="256"/>
                  </a:lnTo>
                  <a:lnTo>
                    <a:pt x="82" y="260"/>
                  </a:lnTo>
                  <a:lnTo>
                    <a:pt x="82" y="260"/>
                  </a:lnTo>
                  <a:lnTo>
                    <a:pt x="82" y="263"/>
                  </a:lnTo>
                  <a:lnTo>
                    <a:pt x="82" y="263"/>
                  </a:lnTo>
                  <a:lnTo>
                    <a:pt x="78" y="263"/>
                  </a:lnTo>
                  <a:lnTo>
                    <a:pt x="74" y="267"/>
                  </a:lnTo>
                  <a:lnTo>
                    <a:pt x="74" y="271"/>
                  </a:lnTo>
                  <a:lnTo>
                    <a:pt x="74" y="271"/>
                  </a:lnTo>
                  <a:lnTo>
                    <a:pt x="71" y="275"/>
                  </a:lnTo>
                  <a:lnTo>
                    <a:pt x="67" y="275"/>
                  </a:lnTo>
                  <a:lnTo>
                    <a:pt x="67" y="275"/>
                  </a:lnTo>
                  <a:lnTo>
                    <a:pt x="63" y="278"/>
                  </a:lnTo>
                  <a:lnTo>
                    <a:pt x="63" y="278"/>
                  </a:lnTo>
                  <a:lnTo>
                    <a:pt x="67" y="278"/>
                  </a:lnTo>
                  <a:lnTo>
                    <a:pt x="67" y="282"/>
                  </a:lnTo>
                  <a:lnTo>
                    <a:pt x="67" y="282"/>
                  </a:lnTo>
                  <a:lnTo>
                    <a:pt x="67" y="286"/>
                  </a:lnTo>
                  <a:lnTo>
                    <a:pt x="67" y="282"/>
                  </a:lnTo>
                  <a:lnTo>
                    <a:pt x="67" y="282"/>
                  </a:lnTo>
                  <a:lnTo>
                    <a:pt x="63" y="282"/>
                  </a:lnTo>
                  <a:lnTo>
                    <a:pt x="67" y="286"/>
                  </a:lnTo>
                  <a:lnTo>
                    <a:pt x="67" y="286"/>
                  </a:lnTo>
                  <a:lnTo>
                    <a:pt x="67" y="289"/>
                  </a:lnTo>
                  <a:lnTo>
                    <a:pt x="67" y="289"/>
                  </a:lnTo>
                  <a:lnTo>
                    <a:pt x="67" y="289"/>
                  </a:lnTo>
                  <a:lnTo>
                    <a:pt x="71" y="286"/>
                  </a:lnTo>
                  <a:lnTo>
                    <a:pt x="71" y="286"/>
                  </a:lnTo>
                  <a:lnTo>
                    <a:pt x="74" y="286"/>
                  </a:lnTo>
                  <a:lnTo>
                    <a:pt x="74" y="289"/>
                  </a:lnTo>
                  <a:lnTo>
                    <a:pt x="74" y="289"/>
                  </a:lnTo>
                  <a:lnTo>
                    <a:pt x="78" y="289"/>
                  </a:lnTo>
                  <a:lnTo>
                    <a:pt x="74" y="286"/>
                  </a:lnTo>
                  <a:lnTo>
                    <a:pt x="74" y="286"/>
                  </a:lnTo>
                  <a:lnTo>
                    <a:pt x="71" y="286"/>
                  </a:lnTo>
                  <a:lnTo>
                    <a:pt x="71" y="282"/>
                  </a:lnTo>
                  <a:lnTo>
                    <a:pt x="71" y="282"/>
                  </a:lnTo>
                  <a:lnTo>
                    <a:pt x="71" y="278"/>
                  </a:lnTo>
                  <a:lnTo>
                    <a:pt x="74" y="278"/>
                  </a:lnTo>
                  <a:lnTo>
                    <a:pt x="74" y="278"/>
                  </a:lnTo>
                  <a:lnTo>
                    <a:pt x="78" y="282"/>
                  </a:lnTo>
                  <a:lnTo>
                    <a:pt x="78" y="286"/>
                  </a:lnTo>
                  <a:lnTo>
                    <a:pt x="82" y="289"/>
                  </a:lnTo>
                  <a:lnTo>
                    <a:pt x="82" y="293"/>
                  </a:lnTo>
                  <a:lnTo>
                    <a:pt x="78" y="297"/>
                  </a:lnTo>
                  <a:lnTo>
                    <a:pt x="74" y="297"/>
                  </a:lnTo>
                  <a:lnTo>
                    <a:pt x="74" y="300"/>
                  </a:lnTo>
                  <a:lnTo>
                    <a:pt x="78" y="304"/>
                  </a:lnTo>
                  <a:lnTo>
                    <a:pt x="78" y="308"/>
                  </a:lnTo>
                  <a:lnTo>
                    <a:pt x="82" y="312"/>
                  </a:lnTo>
                  <a:lnTo>
                    <a:pt x="82" y="315"/>
                  </a:lnTo>
                  <a:lnTo>
                    <a:pt x="82" y="315"/>
                  </a:lnTo>
                  <a:lnTo>
                    <a:pt x="82" y="319"/>
                  </a:lnTo>
                  <a:lnTo>
                    <a:pt x="85" y="319"/>
                  </a:lnTo>
                  <a:lnTo>
                    <a:pt x="89" y="319"/>
                  </a:lnTo>
                  <a:lnTo>
                    <a:pt x="89" y="319"/>
                  </a:lnTo>
                  <a:lnTo>
                    <a:pt x="89" y="315"/>
                  </a:lnTo>
                  <a:lnTo>
                    <a:pt x="85" y="312"/>
                  </a:lnTo>
                  <a:lnTo>
                    <a:pt x="85" y="308"/>
                  </a:lnTo>
                  <a:lnTo>
                    <a:pt x="89" y="308"/>
                  </a:lnTo>
                  <a:lnTo>
                    <a:pt x="89" y="308"/>
                  </a:lnTo>
                  <a:lnTo>
                    <a:pt x="89" y="308"/>
                  </a:lnTo>
                  <a:lnTo>
                    <a:pt x="89" y="312"/>
                  </a:lnTo>
                  <a:lnTo>
                    <a:pt x="89" y="312"/>
                  </a:lnTo>
                  <a:lnTo>
                    <a:pt x="93" y="319"/>
                  </a:lnTo>
                  <a:lnTo>
                    <a:pt x="93" y="319"/>
                  </a:lnTo>
                  <a:lnTo>
                    <a:pt x="93" y="32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6861137" y="2317785"/>
              <a:ext cx="95211" cy="137670"/>
            </a:xfrm>
            <a:custGeom>
              <a:avLst/>
              <a:gdLst>
                <a:gd name="T0" fmla="*/ 48 w 74"/>
                <a:gd name="T1" fmla="*/ 78 h 107"/>
                <a:gd name="T2" fmla="*/ 44 w 74"/>
                <a:gd name="T3" fmla="*/ 78 h 107"/>
                <a:gd name="T4" fmla="*/ 44 w 74"/>
                <a:gd name="T5" fmla="*/ 78 h 107"/>
                <a:gd name="T6" fmla="*/ 18 w 74"/>
                <a:gd name="T7" fmla="*/ 85 h 107"/>
                <a:gd name="T8" fmla="*/ 22 w 74"/>
                <a:gd name="T9" fmla="*/ 85 h 107"/>
                <a:gd name="T10" fmla="*/ 22 w 74"/>
                <a:gd name="T11" fmla="*/ 85 h 107"/>
                <a:gd name="T12" fmla="*/ 22 w 74"/>
                <a:gd name="T13" fmla="*/ 89 h 107"/>
                <a:gd name="T14" fmla="*/ 22 w 74"/>
                <a:gd name="T15" fmla="*/ 89 h 107"/>
                <a:gd name="T16" fmla="*/ 55 w 74"/>
                <a:gd name="T17" fmla="*/ 74 h 107"/>
                <a:gd name="T18" fmla="*/ 59 w 74"/>
                <a:gd name="T19" fmla="*/ 78 h 107"/>
                <a:gd name="T20" fmla="*/ 59 w 74"/>
                <a:gd name="T21" fmla="*/ 78 h 107"/>
                <a:gd name="T22" fmla="*/ 59 w 74"/>
                <a:gd name="T23" fmla="*/ 74 h 107"/>
                <a:gd name="T24" fmla="*/ 70 w 74"/>
                <a:gd name="T25" fmla="*/ 92 h 107"/>
                <a:gd name="T26" fmla="*/ 70 w 74"/>
                <a:gd name="T27" fmla="*/ 89 h 107"/>
                <a:gd name="T28" fmla="*/ 74 w 74"/>
                <a:gd name="T29" fmla="*/ 92 h 107"/>
                <a:gd name="T30" fmla="*/ 70 w 74"/>
                <a:gd name="T31" fmla="*/ 92 h 107"/>
                <a:gd name="T32" fmla="*/ 74 w 74"/>
                <a:gd name="T33" fmla="*/ 85 h 107"/>
                <a:gd name="T34" fmla="*/ 70 w 74"/>
                <a:gd name="T35" fmla="*/ 85 h 107"/>
                <a:gd name="T36" fmla="*/ 70 w 74"/>
                <a:gd name="T37" fmla="*/ 81 h 107"/>
                <a:gd name="T38" fmla="*/ 74 w 74"/>
                <a:gd name="T39" fmla="*/ 81 h 107"/>
                <a:gd name="T40" fmla="*/ 74 w 74"/>
                <a:gd name="T41" fmla="*/ 85 h 107"/>
                <a:gd name="T42" fmla="*/ 26 w 74"/>
                <a:gd name="T43" fmla="*/ 107 h 107"/>
                <a:gd name="T44" fmla="*/ 26 w 74"/>
                <a:gd name="T45" fmla="*/ 104 h 107"/>
                <a:gd name="T46" fmla="*/ 37 w 74"/>
                <a:gd name="T47" fmla="*/ 104 h 107"/>
                <a:gd name="T48" fmla="*/ 33 w 74"/>
                <a:gd name="T49" fmla="*/ 107 h 107"/>
                <a:gd name="T50" fmla="*/ 26 w 74"/>
                <a:gd name="T51" fmla="*/ 107 h 107"/>
                <a:gd name="T52" fmla="*/ 0 w 74"/>
                <a:gd name="T53" fmla="*/ 18 h 107"/>
                <a:gd name="T54" fmla="*/ 3 w 74"/>
                <a:gd name="T55" fmla="*/ 18 h 107"/>
                <a:gd name="T56" fmla="*/ 3 w 74"/>
                <a:gd name="T57" fmla="*/ 18 h 107"/>
                <a:gd name="T58" fmla="*/ 15 w 74"/>
                <a:gd name="T59" fmla="*/ 29 h 107"/>
                <a:gd name="T60" fmla="*/ 18 w 74"/>
                <a:gd name="T61" fmla="*/ 33 h 107"/>
                <a:gd name="T62" fmla="*/ 22 w 74"/>
                <a:gd name="T63" fmla="*/ 37 h 107"/>
                <a:gd name="T64" fmla="*/ 15 w 74"/>
                <a:gd name="T65" fmla="*/ 33 h 107"/>
                <a:gd name="T66" fmla="*/ 11 w 74"/>
                <a:gd name="T67" fmla="*/ 37 h 107"/>
                <a:gd name="T68" fmla="*/ 15 w 74"/>
                <a:gd name="T69" fmla="*/ 44 h 107"/>
                <a:gd name="T70" fmla="*/ 18 w 74"/>
                <a:gd name="T71" fmla="*/ 44 h 107"/>
                <a:gd name="T72" fmla="*/ 18 w 74"/>
                <a:gd name="T73" fmla="*/ 52 h 107"/>
                <a:gd name="T74" fmla="*/ 22 w 74"/>
                <a:gd name="T75" fmla="*/ 59 h 107"/>
                <a:gd name="T76" fmla="*/ 18 w 74"/>
                <a:gd name="T77" fmla="*/ 63 h 107"/>
                <a:gd name="T78" fmla="*/ 22 w 74"/>
                <a:gd name="T79" fmla="*/ 66 h 107"/>
                <a:gd name="T80" fmla="*/ 18 w 74"/>
                <a:gd name="T81" fmla="*/ 70 h 107"/>
                <a:gd name="T82" fmla="*/ 18 w 74"/>
                <a:gd name="T83" fmla="*/ 74 h 107"/>
                <a:gd name="T84" fmla="*/ 26 w 74"/>
                <a:gd name="T85" fmla="*/ 81 h 107"/>
                <a:gd name="T86" fmla="*/ 26 w 74"/>
                <a:gd name="T87" fmla="*/ 85 h 107"/>
                <a:gd name="T88" fmla="*/ 29 w 74"/>
                <a:gd name="T89" fmla="*/ 85 h 107"/>
                <a:gd name="T90" fmla="*/ 29 w 74"/>
                <a:gd name="T91" fmla="*/ 85 h 107"/>
                <a:gd name="T92" fmla="*/ 40 w 74"/>
                <a:gd name="T93" fmla="*/ 74 h 107"/>
                <a:gd name="T94" fmla="*/ 44 w 74"/>
                <a:gd name="T95" fmla="*/ 78 h 107"/>
                <a:gd name="T96" fmla="*/ 48 w 74"/>
                <a:gd name="T97" fmla="*/ 74 h 107"/>
                <a:gd name="T98" fmla="*/ 52 w 74"/>
                <a:gd name="T99" fmla="*/ 74 h 107"/>
                <a:gd name="T100" fmla="*/ 55 w 74"/>
                <a:gd name="T101" fmla="*/ 74 h 107"/>
                <a:gd name="T102" fmla="*/ 59 w 74"/>
                <a:gd name="T103" fmla="*/ 70 h 107"/>
                <a:gd name="T104" fmla="*/ 66 w 74"/>
                <a:gd name="T105" fmla="*/ 66 h 107"/>
                <a:gd name="T106" fmla="*/ 66 w 74"/>
                <a:gd name="T107" fmla="*/ 63 h 107"/>
                <a:gd name="T108" fmla="*/ 66 w 74"/>
                <a:gd name="T109" fmla="*/ 52 h 107"/>
                <a:gd name="T110" fmla="*/ 63 w 74"/>
                <a:gd name="T111" fmla="*/ 48 h 107"/>
                <a:gd name="T112" fmla="*/ 59 w 74"/>
                <a:gd name="T113" fmla="*/ 37 h 107"/>
                <a:gd name="T114" fmla="*/ 48 w 74"/>
                <a:gd name="T115" fmla="*/ 18 h 107"/>
                <a:gd name="T116" fmla="*/ 33 w 74"/>
                <a:gd name="T117" fmla="*/ 0 h 107"/>
                <a:gd name="T118" fmla="*/ 18 w 74"/>
                <a:gd name="T119" fmla="*/ 3 h 107"/>
                <a:gd name="T120" fmla="*/ 3 w 74"/>
                <a:gd name="T121" fmla="*/ 11 h 107"/>
                <a:gd name="T122" fmla="*/ 0 w 74"/>
                <a:gd name="T123" fmla="*/ 1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" h="107">
                  <a:moveTo>
                    <a:pt x="44" y="78"/>
                  </a:moveTo>
                  <a:lnTo>
                    <a:pt x="48" y="78"/>
                  </a:lnTo>
                  <a:lnTo>
                    <a:pt x="48" y="78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44" y="78"/>
                  </a:lnTo>
                  <a:close/>
                  <a:moveTo>
                    <a:pt x="22" y="89"/>
                  </a:moveTo>
                  <a:lnTo>
                    <a:pt x="18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5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89"/>
                  </a:lnTo>
                  <a:close/>
                  <a:moveTo>
                    <a:pt x="59" y="74"/>
                  </a:moveTo>
                  <a:lnTo>
                    <a:pt x="55" y="74"/>
                  </a:lnTo>
                  <a:lnTo>
                    <a:pt x="55" y="78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59" y="74"/>
                  </a:lnTo>
                  <a:close/>
                  <a:moveTo>
                    <a:pt x="70" y="92"/>
                  </a:moveTo>
                  <a:lnTo>
                    <a:pt x="70" y="89"/>
                  </a:lnTo>
                  <a:lnTo>
                    <a:pt x="70" y="89"/>
                  </a:lnTo>
                  <a:lnTo>
                    <a:pt x="74" y="89"/>
                  </a:lnTo>
                  <a:lnTo>
                    <a:pt x="74" y="92"/>
                  </a:lnTo>
                  <a:lnTo>
                    <a:pt x="70" y="92"/>
                  </a:lnTo>
                  <a:lnTo>
                    <a:pt x="70" y="92"/>
                  </a:lnTo>
                  <a:lnTo>
                    <a:pt x="70" y="92"/>
                  </a:lnTo>
                  <a:close/>
                  <a:moveTo>
                    <a:pt x="74" y="85"/>
                  </a:moveTo>
                  <a:lnTo>
                    <a:pt x="70" y="89"/>
                  </a:lnTo>
                  <a:lnTo>
                    <a:pt x="70" y="85"/>
                  </a:lnTo>
                  <a:lnTo>
                    <a:pt x="70" y="81"/>
                  </a:lnTo>
                  <a:lnTo>
                    <a:pt x="70" y="81"/>
                  </a:lnTo>
                  <a:lnTo>
                    <a:pt x="74" y="81"/>
                  </a:lnTo>
                  <a:lnTo>
                    <a:pt x="74" y="81"/>
                  </a:lnTo>
                  <a:lnTo>
                    <a:pt x="74" y="81"/>
                  </a:lnTo>
                  <a:lnTo>
                    <a:pt x="74" y="85"/>
                  </a:lnTo>
                  <a:lnTo>
                    <a:pt x="74" y="85"/>
                  </a:lnTo>
                  <a:close/>
                  <a:moveTo>
                    <a:pt x="26" y="107"/>
                  </a:moveTo>
                  <a:lnTo>
                    <a:pt x="26" y="107"/>
                  </a:lnTo>
                  <a:lnTo>
                    <a:pt x="26" y="104"/>
                  </a:lnTo>
                  <a:lnTo>
                    <a:pt x="33" y="100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3" y="107"/>
                  </a:lnTo>
                  <a:lnTo>
                    <a:pt x="29" y="107"/>
                  </a:lnTo>
                  <a:lnTo>
                    <a:pt x="26" y="107"/>
                  </a:lnTo>
                  <a:lnTo>
                    <a:pt x="26" y="107"/>
                  </a:lnTo>
                  <a:close/>
                  <a:moveTo>
                    <a:pt x="0" y="18"/>
                  </a:moveTo>
                  <a:lnTo>
                    <a:pt x="0" y="18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3" y="18"/>
                  </a:lnTo>
                  <a:lnTo>
                    <a:pt x="11" y="26"/>
                  </a:lnTo>
                  <a:lnTo>
                    <a:pt x="15" y="29"/>
                  </a:lnTo>
                  <a:lnTo>
                    <a:pt x="18" y="29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22" y="37"/>
                  </a:lnTo>
                  <a:lnTo>
                    <a:pt x="15" y="37"/>
                  </a:lnTo>
                  <a:lnTo>
                    <a:pt x="15" y="33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7" y="40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8" y="44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22" y="52"/>
                  </a:lnTo>
                  <a:lnTo>
                    <a:pt x="22" y="59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22" y="63"/>
                  </a:lnTo>
                  <a:lnTo>
                    <a:pt x="22" y="66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22" y="74"/>
                  </a:lnTo>
                  <a:lnTo>
                    <a:pt x="18" y="74"/>
                  </a:lnTo>
                  <a:lnTo>
                    <a:pt x="22" y="81"/>
                  </a:lnTo>
                  <a:lnTo>
                    <a:pt x="26" y="81"/>
                  </a:lnTo>
                  <a:lnTo>
                    <a:pt x="26" y="85"/>
                  </a:lnTo>
                  <a:lnTo>
                    <a:pt x="26" y="85"/>
                  </a:lnTo>
                  <a:lnTo>
                    <a:pt x="26" y="89"/>
                  </a:lnTo>
                  <a:lnTo>
                    <a:pt x="29" y="85"/>
                  </a:lnTo>
                  <a:lnTo>
                    <a:pt x="29" y="81"/>
                  </a:lnTo>
                  <a:lnTo>
                    <a:pt x="29" y="85"/>
                  </a:lnTo>
                  <a:lnTo>
                    <a:pt x="33" y="81"/>
                  </a:lnTo>
                  <a:lnTo>
                    <a:pt x="40" y="74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74"/>
                  </a:lnTo>
                  <a:lnTo>
                    <a:pt x="48" y="74"/>
                  </a:lnTo>
                  <a:lnTo>
                    <a:pt x="48" y="78"/>
                  </a:lnTo>
                  <a:lnTo>
                    <a:pt x="52" y="74"/>
                  </a:lnTo>
                  <a:lnTo>
                    <a:pt x="55" y="78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59" y="70"/>
                  </a:lnTo>
                  <a:lnTo>
                    <a:pt x="63" y="70"/>
                  </a:lnTo>
                  <a:lnTo>
                    <a:pt x="66" y="66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52"/>
                  </a:lnTo>
                  <a:lnTo>
                    <a:pt x="66" y="52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63" y="40"/>
                  </a:lnTo>
                  <a:lnTo>
                    <a:pt x="59" y="37"/>
                  </a:lnTo>
                  <a:lnTo>
                    <a:pt x="59" y="29"/>
                  </a:lnTo>
                  <a:lnTo>
                    <a:pt x="48" y="18"/>
                  </a:lnTo>
                  <a:lnTo>
                    <a:pt x="40" y="11"/>
                  </a:lnTo>
                  <a:lnTo>
                    <a:pt x="33" y="0"/>
                  </a:lnTo>
                  <a:lnTo>
                    <a:pt x="29" y="3"/>
                  </a:lnTo>
                  <a:lnTo>
                    <a:pt x="18" y="3"/>
                  </a:lnTo>
                  <a:lnTo>
                    <a:pt x="11" y="11"/>
                  </a:lnTo>
                  <a:lnTo>
                    <a:pt x="3" y="11"/>
                  </a:lnTo>
                  <a:lnTo>
                    <a:pt x="0" y="15"/>
                  </a:lnTo>
                  <a:lnTo>
                    <a:pt x="0" y="1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6817391" y="2189123"/>
              <a:ext cx="100357" cy="156969"/>
            </a:xfrm>
            <a:custGeom>
              <a:avLst/>
              <a:gdLst>
                <a:gd name="T0" fmla="*/ 0 w 78"/>
                <a:gd name="T1" fmla="*/ 70 h 122"/>
                <a:gd name="T2" fmla="*/ 4 w 78"/>
                <a:gd name="T3" fmla="*/ 63 h 122"/>
                <a:gd name="T4" fmla="*/ 12 w 78"/>
                <a:gd name="T5" fmla="*/ 55 h 122"/>
                <a:gd name="T6" fmla="*/ 15 w 78"/>
                <a:gd name="T7" fmla="*/ 51 h 122"/>
                <a:gd name="T8" fmla="*/ 19 w 78"/>
                <a:gd name="T9" fmla="*/ 40 h 122"/>
                <a:gd name="T10" fmla="*/ 19 w 78"/>
                <a:gd name="T11" fmla="*/ 33 h 122"/>
                <a:gd name="T12" fmla="*/ 26 w 78"/>
                <a:gd name="T13" fmla="*/ 37 h 122"/>
                <a:gd name="T14" fmla="*/ 30 w 78"/>
                <a:gd name="T15" fmla="*/ 37 h 122"/>
                <a:gd name="T16" fmla="*/ 37 w 78"/>
                <a:gd name="T17" fmla="*/ 40 h 122"/>
                <a:gd name="T18" fmla="*/ 49 w 78"/>
                <a:gd name="T19" fmla="*/ 40 h 122"/>
                <a:gd name="T20" fmla="*/ 49 w 78"/>
                <a:gd name="T21" fmla="*/ 33 h 122"/>
                <a:gd name="T22" fmla="*/ 45 w 78"/>
                <a:gd name="T23" fmla="*/ 25 h 122"/>
                <a:gd name="T24" fmla="*/ 49 w 78"/>
                <a:gd name="T25" fmla="*/ 25 h 122"/>
                <a:gd name="T26" fmla="*/ 56 w 78"/>
                <a:gd name="T27" fmla="*/ 18 h 122"/>
                <a:gd name="T28" fmla="*/ 63 w 78"/>
                <a:gd name="T29" fmla="*/ 14 h 122"/>
                <a:gd name="T30" fmla="*/ 63 w 78"/>
                <a:gd name="T31" fmla="*/ 7 h 122"/>
                <a:gd name="T32" fmla="*/ 63 w 78"/>
                <a:gd name="T33" fmla="*/ 3 h 122"/>
                <a:gd name="T34" fmla="*/ 67 w 78"/>
                <a:gd name="T35" fmla="*/ 3 h 122"/>
                <a:gd name="T36" fmla="*/ 67 w 78"/>
                <a:gd name="T37" fmla="*/ 7 h 122"/>
                <a:gd name="T38" fmla="*/ 78 w 78"/>
                <a:gd name="T39" fmla="*/ 14 h 122"/>
                <a:gd name="T40" fmla="*/ 71 w 78"/>
                <a:gd name="T41" fmla="*/ 18 h 122"/>
                <a:gd name="T42" fmla="*/ 71 w 78"/>
                <a:gd name="T43" fmla="*/ 22 h 122"/>
                <a:gd name="T44" fmla="*/ 67 w 78"/>
                <a:gd name="T45" fmla="*/ 33 h 122"/>
                <a:gd name="T46" fmla="*/ 71 w 78"/>
                <a:gd name="T47" fmla="*/ 44 h 122"/>
                <a:gd name="T48" fmla="*/ 71 w 78"/>
                <a:gd name="T49" fmla="*/ 48 h 122"/>
                <a:gd name="T50" fmla="*/ 71 w 78"/>
                <a:gd name="T51" fmla="*/ 55 h 122"/>
                <a:gd name="T52" fmla="*/ 63 w 78"/>
                <a:gd name="T53" fmla="*/ 63 h 122"/>
                <a:gd name="T54" fmla="*/ 60 w 78"/>
                <a:gd name="T55" fmla="*/ 66 h 122"/>
                <a:gd name="T56" fmla="*/ 52 w 78"/>
                <a:gd name="T57" fmla="*/ 70 h 122"/>
                <a:gd name="T58" fmla="*/ 45 w 78"/>
                <a:gd name="T59" fmla="*/ 74 h 122"/>
                <a:gd name="T60" fmla="*/ 49 w 78"/>
                <a:gd name="T61" fmla="*/ 81 h 122"/>
                <a:gd name="T62" fmla="*/ 49 w 78"/>
                <a:gd name="T63" fmla="*/ 89 h 122"/>
                <a:gd name="T64" fmla="*/ 56 w 78"/>
                <a:gd name="T65" fmla="*/ 92 h 122"/>
                <a:gd name="T66" fmla="*/ 67 w 78"/>
                <a:gd name="T67" fmla="*/ 100 h 122"/>
                <a:gd name="T68" fmla="*/ 52 w 78"/>
                <a:gd name="T69" fmla="*/ 103 h 122"/>
                <a:gd name="T70" fmla="*/ 37 w 78"/>
                <a:gd name="T71" fmla="*/ 111 h 122"/>
                <a:gd name="T72" fmla="*/ 34 w 78"/>
                <a:gd name="T73" fmla="*/ 118 h 122"/>
                <a:gd name="T74" fmla="*/ 26 w 78"/>
                <a:gd name="T75" fmla="*/ 118 h 122"/>
                <a:gd name="T76" fmla="*/ 26 w 78"/>
                <a:gd name="T77" fmla="*/ 122 h 122"/>
                <a:gd name="T78" fmla="*/ 19 w 78"/>
                <a:gd name="T79" fmla="*/ 122 h 122"/>
                <a:gd name="T80" fmla="*/ 23 w 78"/>
                <a:gd name="T81" fmla="*/ 118 h 122"/>
                <a:gd name="T82" fmla="*/ 15 w 78"/>
                <a:gd name="T83" fmla="*/ 118 h 122"/>
                <a:gd name="T84" fmla="*/ 15 w 78"/>
                <a:gd name="T85" fmla="*/ 115 h 122"/>
                <a:gd name="T86" fmla="*/ 19 w 78"/>
                <a:gd name="T87" fmla="*/ 103 h 122"/>
                <a:gd name="T88" fmla="*/ 26 w 78"/>
                <a:gd name="T89" fmla="*/ 100 h 122"/>
                <a:gd name="T90" fmla="*/ 15 w 78"/>
                <a:gd name="T91" fmla="*/ 103 h 122"/>
                <a:gd name="T92" fmla="*/ 15 w 78"/>
                <a:gd name="T93" fmla="*/ 92 h 122"/>
                <a:gd name="T94" fmla="*/ 15 w 78"/>
                <a:gd name="T95" fmla="*/ 85 h 122"/>
                <a:gd name="T96" fmla="*/ 19 w 78"/>
                <a:gd name="T97" fmla="*/ 81 h 122"/>
                <a:gd name="T98" fmla="*/ 15 w 78"/>
                <a:gd name="T99" fmla="*/ 81 h 122"/>
                <a:gd name="T100" fmla="*/ 8 w 78"/>
                <a:gd name="T101" fmla="*/ 81 h 122"/>
                <a:gd name="T102" fmla="*/ 4 w 78"/>
                <a:gd name="T103" fmla="*/ 81 h 122"/>
                <a:gd name="T104" fmla="*/ 0 w 78"/>
                <a:gd name="T105" fmla="*/ 77 h 122"/>
                <a:gd name="T106" fmla="*/ 0 w 78"/>
                <a:gd name="T107" fmla="*/ 7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8" h="122">
                  <a:moveTo>
                    <a:pt x="0" y="77"/>
                  </a:moveTo>
                  <a:lnTo>
                    <a:pt x="0" y="70"/>
                  </a:lnTo>
                  <a:lnTo>
                    <a:pt x="4" y="66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12" y="55"/>
                  </a:lnTo>
                  <a:lnTo>
                    <a:pt x="12" y="51"/>
                  </a:lnTo>
                  <a:lnTo>
                    <a:pt x="15" y="51"/>
                  </a:lnTo>
                  <a:lnTo>
                    <a:pt x="19" y="44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9" y="33"/>
                  </a:lnTo>
                  <a:lnTo>
                    <a:pt x="23" y="29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4" y="37"/>
                  </a:lnTo>
                  <a:lnTo>
                    <a:pt x="37" y="40"/>
                  </a:lnTo>
                  <a:lnTo>
                    <a:pt x="45" y="37"/>
                  </a:lnTo>
                  <a:lnTo>
                    <a:pt x="49" y="40"/>
                  </a:lnTo>
                  <a:lnTo>
                    <a:pt x="52" y="33"/>
                  </a:lnTo>
                  <a:lnTo>
                    <a:pt x="49" y="33"/>
                  </a:lnTo>
                  <a:lnTo>
                    <a:pt x="49" y="29"/>
                  </a:lnTo>
                  <a:lnTo>
                    <a:pt x="45" y="25"/>
                  </a:lnTo>
                  <a:lnTo>
                    <a:pt x="45" y="25"/>
                  </a:lnTo>
                  <a:lnTo>
                    <a:pt x="49" y="25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60" y="14"/>
                  </a:lnTo>
                  <a:lnTo>
                    <a:pt x="63" y="14"/>
                  </a:lnTo>
                  <a:lnTo>
                    <a:pt x="63" y="11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3"/>
                  </a:lnTo>
                  <a:lnTo>
                    <a:pt x="63" y="0"/>
                  </a:lnTo>
                  <a:lnTo>
                    <a:pt x="67" y="3"/>
                  </a:lnTo>
                  <a:lnTo>
                    <a:pt x="67" y="7"/>
                  </a:lnTo>
                  <a:lnTo>
                    <a:pt x="67" y="7"/>
                  </a:lnTo>
                  <a:lnTo>
                    <a:pt x="74" y="11"/>
                  </a:lnTo>
                  <a:lnTo>
                    <a:pt x="78" y="14"/>
                  </a:lnTo>
                  <a:lnTo>
                    <a:pt x="78" y="14"/>
                  </a:lnTo>
                  <a:lnTo>
                    <a:pt x="71" y="18"/>
                  </a:lnTo>
                  <a:lnTo>
                    <a:pt x="71" y="18"/>
                  </a:lnTo>
                  <a:lnTo>
                    <a:pt x="71" y="22"/>
                  </a:lnTo>
                  <a:lnTo>
                    <a:pt x="67" y="29"/>
                  </a:lnTo>
                  <a:lnTo>
                    <a:pt x="67" y="33"/>
                  </a:lnTo>
                  <a:lnTo>
                    <a:pt x="71" y="37"/>
                  </a:lnTo>
                  <a:lnTo>
                    <a:pt x="71" y="44"/>
                  </a:lnTo>
                  <a:lnTo>
                    <a:pt x="74" y="48"/>
                  </a:lnTo>
                  <a:lnTo>
                    <a:pt x="71" y="48"/>
                  </a:lnTo>
                  <a:lnTo>
                    <a:pt x="67" y="51"/>
                  </a:lnTo>
                  <a:lnTo>
                    <a:pt x="71" y="55"/>
                  </a:lnTo>
                  <a:lnTo>
                    <a:pt x="60" y="63"/>
                  </a:lnTo>
                  <a:lnTo>
                    <a:pt x="63" y="63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6" y="66"/>
                  </a:lnTo>
                  <a:lnTo>
                    <a:pt x="52" y="70"/>
                  </a:lnTo>
                  <a:lnTo>
                    <a:pt x="52" y="74"/>
                  </a:lnTo>
                  <a:lnTo>
                    <a:pt x="45" y="74"/>
                  </a:lnTo>
                  <a:lnTo>
                    <a:pt x="45" y="77"/>
                  </a:lnTo>
                  <a:lnTo>
                    <a:pt x="49" y="81"/>
                  </a:lnTo>
                  <a:lnTo>
                    <a:pt x="45" y="85"/>
                  </a:lnTo>
                  <a:lnTo>
                    <a:pt x="49" y="89"/>
                  </a:lnTo>
                  <a:lnTo>
                    <a:pt x="52" y="89"/>
                  </a:lnTo>
                  <a:lnTo>
                    <a:pt x="56" y="92"/>
                  </a:lnTo>
                  <a:lnTo>
                    <a:pt x="67" y="96"/>
                  </a:lnTo>
                  <a:lnTo>
                    <a:pt x="67" y="100"/>
                  </a:lnTo>
                  <a:lnTo>
                    <a:pt x="63" y="103"/>
                  </a:lnTo>
                  <a:lnTo>
                    <a:pt x="52" y="103"/>
                  </a:lnTo>
                  <a:lnTo>
                    <a:pt x="45" y="111"/>
                  </a:lnTo>
                  <a:lnTo>
                    <a:pt x="37" y="111"/>
                  </a:lnTo>
                  <a:lnTo>
                    <a:pt x="34" y="115"/>
                  </a:lnTo>
                  <a:lnTo>
                    <a:pt x="34" y="118"/>
                  </a:lnTo>
                  <a:lnTo>
                    <a:pt x="30" y="115"/>
                  </a:lnTo>
                  <a:lnTo>
                    <a:pt x="26" y="118"/>
                  </a:lnTo>
                  <a:lnTo>
                    <a:pt x="30" y="118"/>
                  </a:lnTo>
                  <a:lnTo>
                    <a:pt x="26" y="122"/>
                  </a:lnTo>
                  <a:lnTo>
                    <a:pt x="23" y="122"/>
                  </a:lnTo>
                  <a:lnTo>
                    <a:pt x="19" y="122"/>
                  </a:lnTo>
                  <a:lnTo>
                    <a:pt x="19" y="122"/>
                  </a:lnTo>
                  <a:lnTo>
                    <a:pt x="23" y="118"/>
                  </a:lnTo>
                  <a:lnTo>
                    <a:pt x="19" y="115"/>
                  </a:lnTo>
                  <a:lnTo>
                    <a:pt x="15" y="118"/>
                  </a:lnTo>
                  <a:lnTo>
                    <a:pt x="15" y="118"/>
                  </a:lnTo>
                  <a:lnTo>
                    <a:pt x="15" y="115"/>
                  </a:lnTo>
                  <a:lnTo>
                    <a:pt x="15" y="107"/>
                  </a:lnTo>
                  <a:lnTo>
                    <a:pt x="19" y="103"/>
                  </a:lnTo>
                  <a:lnTo>
                    <a:pt x="23" y="103"/>
                  </a:lnTo>
                  <a:lnTo>
                    <a:pt x="26" y="100"/>
                  </a:lnTo>
                  <a:lnTo>
                    <a:pt x="23" y="103"/>
                  </a:lnTo>
                  <a:lnTo>
                    <a:pt x="15" y="103"/>
                  </a:lnTo>
                  <a:lnTo>
                    <a:pt x="15" y="100"/>
                  </a:lnTo>
                  <a:lnTo>
                    <a:pt x="15" y="92"/>
                  </a:lnTo>
                  <a:lnTo>
                    <a:pt x="19" y="89"/>
                  </a:lnTo>
                  <a:lnTo>
                    <a:pt x="15" y="85"/>
                  </a:lnTo>
                  <a:lnTo>
                    <a:pt x="19" y="85"/>
                  </a:lnTo>
                  <a:lnTo>
                    <a:pt x="19" y="81"/>
                  </a:lnTo>
                  <a:lnTo>
                    <a:pt x="19" y="81"/>
                  </a:lnTo>
                  <a:lnTo>
                    <a:pt x="15" y="81"/>
                  </a:lnTo>
                  <a:lnTo>
                    <a:pt x="12" y="85"/>
                  </a:lnTo>
                  <a:lnTo>
                    <a:pt x="8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4" y="85"/>
                  </a:lnTo>
                  <a:lnTo>
                    <a:pt x="0" y="77"/>
                  </a:lnTo>
                  <a:lnTo>
                    <a:pt x="0" y="77"/>
                  </a:lnTo>
                  <a:lnTo>
                    <a:pt x="0" y="7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6002952" y="1988409"/>
              <a:ext cx="653609" cy="276626"/>
            </a:xfrm>
            <a:custGeom>
              <a:avLst/>
              <a:gdLst>
                <a:gd name="T0" fmla="*/ 19 w 508"/>
                <a:gd name="T1" fmla="*/ 66 h 215"/>
                <a:gd name="T2" fmla="*/ 30 w 508"/>
                <a:gd name="T3" fmla="*/ 52 h 215"/>
                <a:gd name="T4" fmla="*/ 37 w 508"/>
                <a:gd name="T5" fmla="*/ 44 h 215"/>
                <a:gd name="T6" fmla="*/ 60 w 508"/>
                <a:gd name="T7" fmla="*/ 37 h 215"/>
                <a:gd name="T8" fmla="*/ 71 w 508"/>
                <a:gd name="T9" fmla="*/ 41 h 215"/>
                <a:gd name="T10" fmla="*/ 89 w 508"/>
                <a:gd name="T11" fmla="*/ 41 h 215"/>
                <a:gd name="T12" fmla="*/ 108 w 508"/>
                <a:gd name="T13" fmla="*/ 55 h 215"/>
                <a:gd name="T14" fmla="*/ 126 w 508"/>
                <a:gd name="T15" fmla="*/ 52 h 215"/>
                <a:gd name="T16" fmla="*/ 145 w 508"/>
                <a:gd name="T17" fmla="*/ 52 h 215"/>
                <a:gd name="T18" fmla="*/ 148 w 508"/>
                <a:gd name="T19" fmla="*/ 33 h 215"/>
                <a:gd name="T20" fmla="*/ 137 w 508"/>
                <a:gd name="T21" fmla="*/ 18 h 215"/>
                <a:gd name="T22" fmla="*/ 148 w 508"/>
                <a:gd name="T23" fmla="*/ 7 h 215"/>
                <a:gd name="T24" fmla="*/ 159 w 508"/>
                <a:gd name="T25" fmla="*/ 3 h 215"/>
                <a:gd name="T26" fmla="*/ 182 w 508"/>
                <a:gd name="T27" fmla="*/ 7 h 215"/>
                <a:gd name="T28" fmla="*/ 200 w 508"/>
                <a:gd name="T29" fmla="*/ 11 h 215"/>
                <a:gd name="T30" fmla="*/ 208 w 508"/>
                <a:gd name="T31" fmla="*/ 26 h 215"/>
                <a:gd name="T32" fmla="*/ 219 w 508"/>
                <a:gd name="T33" fmla="*/ 33 h 215"/>
                <a:gd name="T34" fmla="*/ 237 w 508"/>
                <a:gd name="T35" fmla="*/ 37 h 215"/>
                <a:gd name="T36" fmla="*/ 259 w 508"/>
                <a:gd name="T37" fmla="*/ 29 h 215"/>
                <a:gd name="T38" fmla="*/ 285 w 508"/>
                <a:gd name="T39" fmla="*/ 33 h 215"/>
                <a:gd name="T40" fmla="*/ 308 w 508"/>
                <a:gd name="T41" fmla="*/ 44 h 215"/>
                <a:gd name="T42" fmla="*/ 330 w 508"/>
                <a:gd name="T43" fmla="*/ 48 h 215"/>
                <a:gd name="T44" fmla="*/ 356 w 508"/>
                <a:gd name="T45" fmla="*/ 48 h 215"/>
                <a:gd name="T46" fmla="*/ 378 w 508"/>
                <a:gd name="T47" fmla="*/ 37 h 215"/>
                <a:gd name="T48" fmla="*/ 393 w 508"/>
                <a:gd name="T49" fmla="*/ 26 h 215"/>
                <a:gd name="T50" fmla="*/ 408 w 508"/>
                <a:gd name="T51" fmla="*/ 18 h 215"/>
                <a:gd name="T52" fmla="*/ 422 w 508"/>
                <a:gd name="T53" fmla="*/ 26 h 215"/>
                <a:gd name="T54" fmla="*/ 437 w 508"/>
                <a:gd name="T55" fmla="*/ 48 h 215"/>
                <a:gd name="T56" fmla="*/ 445 w 508"/>
                <a:gd name="T57" fmla="*/ 74 h 215"/>
                <a:gd name="T58" fmla="*/ 471 w 508"/>
                <a:gd name="T59" fmla="*/ 66 h 215"/>
                <a:gd name="T60" fmla="*/ 496 w 508"/>
                <a:gd name="T61" fmla="*/ 70 h 215"/>
                <a:gd name="T62" fmla="*/ 504 w 508"/>
                <a:gd name="T63" fmla="*/ 89 h 215"/>
                <a:gd name="T64" fmla="*/ 496 w 508"/>
                <a:gd name="T65" fmla="*/ 92 h 215"/>
                <a:gd name="T66" fmla="*/ 474 w 508"/>
                <a:gd name="T67" fmla="*/ 100 h 215"/>
                <a:gd name="T68" fmla="*/ 467 w 508"/>
                <a:gd name="T69" fmla="*/ 104 h 215"/>
                <a:gd name="T70" fmla="*/ 452 w 508"/>
                <a:gd name="T71" fmla="*/ 126 h 215"/>
                <a:gd name="T72" fmla="*/ 430 w 508"/>
                <a:gd name="T73" fmla="*/ 133 h 215"/>
                <a:gd name="T74" fmla="*/ 415 w 508"/>
                <a:gd name="T75" fmla="*/ 137 h 215"/>
                <a:gd name="T76" fmla="*/ 393 w 508"/>
                <a:gd name="T77" fmla="*/ 148 h 215"/>
                <a:gd name="T78" fmla="*/ 404 w 508"/>
                <a:gd name="T79" fmla="*/ 163 h 215"/>
                <a:gd name="T80" fmla="*/ 382 w 508"/>
                <a:gd name="T81" fmla="*/ 189 h 215"/>
                <a:gd name="T82" fmla="*/ 352 w 508"/>
                <a:gd name="T83" fmla="*/ 196 h 215"/>
                <a:gd name="T84" fmla="*/ 311 w 508"/>
                <a:gd name="T85" fmla="*/ 215 h 215"/>
                <a:gd name="T86" fmla="*/ 289 w 508"/>
                <a:gd name="T87" fmla="*/ 215 h 215"/>
                <a:gd name="T88" fmla="*/ 248 w 508"/>
                <a:gd name="T89" fmla="*/ 196 h 215"/>
                <a:gd name="T90" fmla="*/ 215 w 508"/>
                <a:gd name="T91" fmla="*/ 200 h 215"/>
                <a:gd name="T92" fmla="*/ 167 w 508"/>
                <a:gd name="T93" fmla="*/ 200 h 215"/>
                <a:gd name="T94" fmla="*/ 152 w 508"/>
                <a:gd name="T95" fmla="*/ 178 h 215"/>
                <a:gd name="T96" fmla="*/ 145 w 508"/>
                <a:gd name="T97" fmla="*/ 170 h 215"/>
                <a:gd name="T98" fmla="*/ 122 w 508"/>
                <a:gd name="T99" fmla="*/ 163 h 215"/>
                <a:gd name="T100" fmla="*/ 100 w 508"/>
                <a:gd name="T101" fmla="*/ 156 h 215"/>
                <a:gd name="T102" fmla="*/ 63 w 508"/>
                <a:gd name="T103" fmla="*/ 148 h 215"/>
                <a:gd name="T104" fmla="*/ 67 w 508"/>
                <a:gd name="T105" fmla="*/ 133 h 215"/>
                <a:gd name="T106" fmla="*/ 60 w 508"/>
                <a:gd name="T107" fmla="*/ 118 h 215"/>
                <a:gd name="T108" fmla="*/ 52 w 508"/>
                <a:gd name="T109" fmla="*/ 107 h 215"/>
                <a:gd name="T110" fmla="*/ 37 w 508"/>
                <a:gd name="T111" fmla="*/ 104 h 215"/>
                <a:gd name="T112" fmla="*/ 26 w 508"/>
                <a:gd name="T113" fmla="*/ 100 h 215"/>
                <a:gd name="T114" fmla="*/ 19 w 508"/>
                <a:gd name="T115" fmla="*/ 96 h 215"/>
                <a:gd name="T116" fmla="*/ 4 w 508"/>
                <a:gd name="T117" fmla="*/ 85 h 215"/>
                <a:gd name="T118" fmla="*/ 0 w 508"/>
                <a:gd name="T119" fmla="*/ 8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08" h="215">
                  <a:moveTo>
                    <a:pt x="0" y="78"/>
                  </a:moveTo>
                  <a:lnTo>
                    <a:pt x="4" y="70"/>
                  </a:lnTo>
                  <a:lnTo>
                    <a:pt x="8" y="70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9" y="66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59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41" y="44"/>
                  </a:lnTo>
                  <a:lnTo>
                    <a:pt x="45" y="44"/>
                  </a:lnTo>
                  <a:lnTo>
                    <a:pt x="45" y="41"/>
                  </a:lnTo>
                  <a:lnTo>
                    <a:pt x="48" y="37"/>
                  </a:lnTo>
                  <a:lnTo>
                    <a:pt x="56" y="37"/>
                  </a:lnTo>
                  <a:lnTo>
                    <a:pt x="60" y="37"/>
                  </a:lnTo>
                  <a:lnTo>
                    <a:pt x="60" y="37"/>
                  </a:lnTo>
                  <a:lnTo>
                    <a:pt x="63" y="37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71" y="37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4"/>
                  </a:lnTo>
                  <a:lnTo>
                    <a:pt x="89" y="44"/>
                  </a:lnTo>
                  <a:lnTo>
                    <a:pt x="97" y="52"/>
                  </a:lnTo>
                  <a:lnTo>
                    <a:pt x="100" y="52"/>
                  </a:lnTo>
                  <a:lnTo>
                    <a:pt x="108" y="55"/>
                  </a:lnTo>
                  <a:lnTo>
                    <a:pt x="108" y="55"/>
                  </a:lnTo>
                  <a:lnTo>
                    <a:pt x="111" y="52"/>
                  </a:lnTo>
                  <a:lnTo>
                    <a:pt x="115" y="52"/>
                  </a:lnTo>
                  <a:lnTo>
                    <a:pt x="119" y="52"/>
                  </a:lnTo>
                  <a:lnTo>
                    <a:pt x="122" y="52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34" y="52"/>
                  </a:lnTo>
                  <a:lnTo>
                    <a:pt x="137" y="52"/>
                  </a:lnTo>
                  <a:lnTo>
                    <a:pt x="141" y="52"/>
                  </a:lnTo>
                  <a:lnTo>
                    <a:pt x="141" y="52"/>
                  </a:lnTo>
                  <a:lnTo>
                    <a:pt x="145" y="52"/>
                  </a:lnTo>
                  <a:lnTo>
                    <a:pt x="148" y="52"/>
                  </a:lnTo>
                  <a:lnTo>
                    <a:pt x="152" y="48"/>
                  </a:lnTo>
                  <a:lnTo>
                    <a:pt x="152" y="44"/>
                  </a:lnTo>
                  <a:lnTo>
                    <a:pt x="148" y="44"/>
                  </a:lnTo>
                  <a:lnTo>
                    <a:pt x="148" y="41"/>
                  </a:lnTo>
                  <a:lnTo>
                    <a:pt x="148" y="33"/>
                  </a:lnTo>
                  <a:lnTo>
                    <a:pt x="148" y="33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37" y="29"/>
                  </a:lnTo>
                  <a:lnTo>
                    <a:pt x="137" y="26"/>
                  </a:lnTo>
                  <a:lnTo>
                    <a:pt x="137" y="18"/>
                  </a:lnTo>
                  <a:lnTo>
                    <a:pt x="141" y="15"/>
                  </a:lnTo>
                  <a:lnTo>
                    <a:pt x="141" y="11"/>
                  </a:lnTo>
                  <a:lnTo>
                    <a:pt x="141" y="7"/>
                  </a:lnTo>
                  <a:lnTo>
                    <a:pt x="145" y="7"/>
                  </a:lnTo>
                  <a:lnTo>
                    <a:pt x="148" y="7"/>
                  </a:lnTo>
                  <a:lnTo>
                    <a:pt x="148" y="7"/>
                  </a:lnTo>
                  <a:lnTo>
                    <a:pt x="148" y="3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52" y="0"/>
                  </a:lnTo>
                  <a:lnTo>
                    <a:pt x="156" y="0"/>
                  </a:lnTo>
                  <a:lnTo>
                    <a:pt x="159" y="3"/>
                  </a:lnTo>
                  <a:lnTo>
                    <a:pt x="163" y="3"/>
                  </a:lnTo>
                  <a:lnTo>
                    <a:pt x="163" y="3"/>
                  </a:lnTo>
                  <a:lnTo>
                    <a:pt x="167" y="7"/>
                  </a:lnTo>
                  <a:lnTo>
                    <a:pt x="171" y="7"/>
                  </a:lnTo>
                  <a:lnTo>
                    <a:pt x="178" y="7"/>
                  </a:lnTo>
                  <a:lnTo>
                    <a:pt x="182" y="7"/>
                  </a:lnTo>
                  <a:lnTo>
                    <a:pt x="182" y="11"/>
                  </a:lnTo>
                  <a:lnTo>
                    <a:pt x="185" y="11"/>
                  </a:lnTo>
                  <a:lnTo>
                    <a:pt x="189" y="11"/>
                  </a:lnTo>
                  <a:lnTo>
                    <a:pt x="193" y="11"/>
                  </a:lnTo>
                  <a:lnTo>
                    <a:pt x="197" y="11"/>
                  </a:lnTo>
                  <a:lnTo>
                    <a:pt x="200" y="11"/>
                  </a:lnTo>
                  <a:lnTo>
                    <a:pt x="200" y="15"/>
                  </a:lnTo>
                  <a:lnTo>
                    <a:pt x="200" y="15"/>
                  </a:lnTo>
                  <a:lnTo>
                    <a:pt x="204" y="18"/>
                  </a:lnTo>
                  <a:lnTo>
                    <a:pt x="204" y="22"/>
                  </a:lnTo>
                  <a:lnTo>
                    <a:pt x="204" y="22"/>
                  </a:lnTo>
                  <a:lnTo>
                    <a:pt x="208" y="26"/>
                  </a:lnTo>
                  <a:lnTo>
                    <a:pt x="208" y="29"/>
                  </a:lnTo>
                  <a:lnTo>
                    <a:pt x="208" y="29"/>
                  </a:lnTo>
                  <a:lnTo>
                    <a:pt x="211" y="29"/>
                  </a:lnTo>
                  <a:lnTo>
                    <a:pt x="215" y="33"/>
                  </a:lnTo>
                  <a:lnTo>
                    <a:pt x="215" y="33"/>
                  </a:lnTo>
                  <a:lnTo>
                    <a:pt x="219" y="33"/>
                  </a:lnTo>
                  <a:lnTo>
                    <a:pt x="226" y="37"/>
                  </a:lnTo>
                  <a:lnTo>
                    <a:pt x="226" y="37"/>
                  </a:lnTo>
                  <a:lnTo>
                    <a:pt x="230" y="37"/>
                  </a:lnTo>
                  <a:lnTo>
                    <a:pt x="234" y="37"/>
                  </a:lnTo>
                  <a:lnTo>
                    <a:pt x="234" y="37"/>
                  </a:lnTo>
                  <a:lnTo>
                    <a:pt x="237" y="37"/>
                  </a:lnTo>
                  <a:lnTo>
                    <a:pt x="241" y="37"/>
                  </a:lnTo>
                  <a:lnTo>
                    <a:pt x="241" y="37"/>
                  </a:lnTo>
                  <a:lnTo>
                    <a:pt x="245" y="33"/>
                  </a:lnTo>
                  <a:lnTo>
                    <a:pt x="248" y="29"/>
                  </a:lnTo>
                  <a:lnTo>
                    <a:pt x="256" y="29"/>
                  </a:lnTo>
                  <a:lnTo>
                    <a:pt x="259" y="29"/>
                  </a:lnTo>
                  <a:lnTo>
                    <a:pt x="263" y="29"/>
                  </a:lnTo>
                  <a:lnTo>
                    <a:pt x="267" y="29"/>
                  </a:lnTo>
                  <a:lnTo>
                    <a:pt x="271" y="29"/>
                  </a:lnTo>
                  <a:lnTo>
                    <a:pt x="278" y="29"/>
                  </a:lnTo>
                  <a:lnTo>
                    <a:pt x="282" y="29"/>
                  </a:lnTo>
                  <a:lnTo>
                    <a:pt x="285" y="33"/>
                  </a:lnTo>
                  <a:lnTo>
                    <a:pt x="293" y="37"/>
                  </a:lnTo>
                  <a:lnTo>
                    <a:pt x="296" y="37"/>
                  </a:lnTo>
                  <a:lnTo>
                    <a:pt x="300" y="37"/>
                  </a:lnTo>
                  <a:lnTo>
                    <a:pt x="300" y="37"/>
                  </a:lnTo>
                  <a:lnTo>
                    <a:pt x="304" y="41"/>
                  </a:lnTo>
                  <a:lnTo>
                    <a:pt x="308" y="44"/>
                  </a:lnTo>
                  <a:lnTo>
                    <a:pt x="308" y="44"/>
                  </a:lnTo>
                  <a:lnTo>
                    <a:pt x="311" y="44"/>
                  </a:lnTo>
                  <a:lnTo>
                    <a:pt x="315" y="48"/>
                  </a:lnTo>
                  <a:lnTo>
                    <a:pt x="315" y="48"/>
                  </a:lnTo>
                  <a:lnTo>
                    <a:pt x="322" y="48"/>
                  </a:lnTo>
                  <a:lnTo>
                    <a:pt x="330" y="48"/>
                  </a:lnTo>
                  <a:lnTo>
                    <a:pt x="341" y="48"/>
                  </a:lnTo>
                  <a:lnTo>
                    <a:pt x="345" y="48"/>
                  </a:lnTo>
                  <a:lnTo>
                    <a:pt x="345" y="48"/>
                  </a:lnTo>
                  <a:lnTo>
                    <a:pt x="348" y="48"/>
                  </a:lnTo>
                  <a:lnTo>
                    <a:pt x="352" y="48"/>
                  </a:lnTo>
                  <a:lnTo>
                    <a:pt x="356" y="48"/>
                  </a:lnTo>
                  <a:lnTo>
                    <a:pt x="356" y="44"/>
                  </a:lnTo>
                  <a:lnTo>
                    <a:pt x="363" y="41"/>
                  </a:lnTo>
                  <a:lnTo>
                    <a:pt x="367" y="41"/>
                  </a:lnTo>
                  <a:lnTo>
                    <a:pt x="371" y="41"/>
                  </a:lnTo>
                  <a:lnTo>
                    <a:pt x="371" y="37"/>
                  </a:lnTo>
                  <a:lnTo>
                    <a:pt x="378" y="37"/>
                  </a:lnTo>
                  <a:lnTo>
                    <a:pt x="382" y="37"/>
                  </a:lnTo>
                  <a:lnTo>
                    <a:pt x="385" y="33"/>
                  </a:lnTo>
                  <a:lnTo>
                    <a:pt x="385" y="33"/>
                  </a:lnTo>
                  <a:lnTo>
                    <a:pt x="385" y="29"/>
                  </a:lnTo>
                  <a:lnTo>
                    <a:pt x="389" y="26"/>
                  </a:lnTo>
                  <a:lnTo>
                    <a:pt x="393" y="26"/>
                  </a:lnTo>
                  <a:lnTo>
                    <a:pt x="393" y="22"/>
                  </a:lnTo>
                  <a:lnTo>
                    <a:pt x="396" y="18"/>
                  </a:lnTo>
                  <a:lnTo>
                    <a:pt x="400" y="18"/>
                  </a:lnTo>
                  <a:lnTo>
                    <a:pt x="400" y="22"/>
                  </a:lnTo>
                  <a:lnTo>
                    <a:pt x="404" y="18"/>
                  </a:lnTo>
                  <a:lnTo>
                    <a:pt x="408" y="18"/>
                  </a:lnTo>
                  <a:lnTo>
                    <a:pt x="411" y="22"/>
                  </a:lnTo>
                  <a:lnTo>
                    <a:pt x="415" y="26"/>
                  </a:lnTo>
                  <a:lnTo>
                    <a:pt x="415" y="26"/>
                  </a:lnTo>
                  <a:lnTo>
                    <a:pt x="419" y="26"/>
                  </a:lnTo>
                  <a:lnTo>
                    <a:pt x="419" y="26"/>
                  </a:lnTo>
                  <a:lnTo>
                    <a:pt x="422" y="26"/>
                  </a:lnTo>
                  <a:lnTo>
                    <a:pt x="426" y="22"/>
                  </a:lnTo>
                  <a:lnTo>
                    <a:pt x="426" y="22"/>
                  </a:lnTo>
                  <a:lnTo>
                    <a:pt x="433" y="22"/>
                  </a:lnTo>
                  <a:lnTo>
                    <a:pt x="437" y="22"/>
                  </a:lnTo>
                  <a:lnTo>
                    <a:pt x="441" y="26"/>
                  </a:lnTo>
                  <a:lnTo>
                    <a:pt x="437" y="48"/>
                  </a:lnTo>
                  <a:lnTo>
                    <a:pt x="437" y="52"/>
                  </a:lnTo>
                  <a:lnTo>
                    <a:pt x="437" y="55"/>
                  </a:lnTo>
                  <a:lnTo>
                    <a:pt x="437" y="59"/>
                  </a:lnTo>
                  <a:lnTo>
                    <a:pt x="433" y="66"/>
                  </a:lnTo>
                  <a:lnTo>
                    <a:pt x="437" y="70"/>
                  </a:lnTo>
                  <a:lnTo>
                    <a:pt x="445" y="74"/>
                  </a:lnTo>
                  <a:lnTo>
                    <a:pt x="452" y="70"/>
                  </a:lnTo>
                  <a:lnTo>
                    <a:pt x="456" y="70"/>
                  </a:lnTo>
                  <a:lnTo>
                    <a:pt x="463" y="70"/>
                  </a:lnTo>
                  <a:lnTo>
                    <a:pt x="467" y="74"/>
                  </a:lnTo>
                  <a:lnTo>
                    <a:pt x="471" y="70"/>
                  </a:lnTo>
                  <a:lnTo>
                    <a:pt x="471" y="66"/>
                  </a:lnTo>
                  <a:lnTo>
                    <a:pt x="471" y="63"/>
                  </a:lnTo>
                  <a:lnTo>
                    <a:pt x="474" y="63"/>
                  </a:lnTo>
                  <a:lnTo>
                    <a:pt x="478" y="59"/>
                  </a:lnTo>
                  <a:lnTo>
                    <a:pt x="485" y="63"/>
                  </a:lnTo>
                  <a:lnTo>
                    <a:pt x="489" y="66"/>
                  </a:lnTo>
                  <a:lnTo>
                    <a:pt x="496" y="70"/>
                  </a:lnTo>
                  <a:lnTo>
                    <a:pt x="500" y="78"/>
                  </a:lnTo>
                  <a:lnTo>
                    <a:pt x="504" y="81"/>
                  </a:lnTo>
                  <a:lnTo>
                    <a:pt x="508" y="85"/>
                  </a:lnTo>
                  <a:lnTo>
                    <a:pt x="508" y="85"/>
                  </a:lnTo>
                  <a:lnTo>
                    <a:pt x="508" y="89"/>
                  </a:lnTo>
                  <a:lnTo>
                    <a:pt x="504" y="89"/>
                  </a:lnTo>
                  <a:lnTo>
                    <a:pt x="504" y="92"/>
                  </a:lnTo>
                  <a:lnTo>
                    <a:pt x="504" y="92"/>
                  </a:lnTo>
                  <a:lnTo>
                    <a:pt x="500" y="92"/>
                  </a:lnTo>
                  <a:lnTo>
                    <a:pt x="500" y="92"/>
                  </a:lnTo>
                  <a:lnTo>
                    <a:pt x="496" y="92"/>
                  </a:lnTo>
                  <a:lnTo>
                    <a:pt x="496" y="92"/>
                  </a:lnTo>
                  <a:lnTo>
                    <a:pt x="489" y="92"/>
                  </a:lnTo>
                  <a:lnTo>
                    <a:pt x="489" y="92"/>
                  </a:lnTo>
                  <a:lnTo>
                    <a:pt x="485" y="96"/>
                  </a:lnTo>
                  <a:lnTo>
                    <a:pt x="482" y="100"/>
                  </a:lnTo>
                  <a:lnTo>
                    <a:pt x="478" y="100"/>
                  </a:lnTo>
                  <a:lnTo>
                    <a:pt x="474" y="100"/>
                  </a:lnTo>
                  <a:lnTo>
                    <a:pt x="474" y="100"/>
                  </a:lnTo>
                  <a:lnTo>
                    <a:pt x="474" y="104"/>
                  </a:lnTo>
                  <a:lnTo>
                    <a:pt x="471" y="104"/>
                  </a:lnTo>
                  <a:lnTo>
                    <a:pt x="471" y="104"/>
                  </a:lnTo>
                  <a:lnTo>
                    <a:pt x="467" y="104"/>
                  </a:lnTo>
                  <a:lnTo>
                    <a:pt x="467" y="104"/>
                  </a:lnTo>
                  <a:lnTo>
                    <a:pt x="463" y="111"/>
                  </a:lnTo>
                  <a:lnTo>
                    <a:pt x="463" y="115"/>
                  </a:lnTo>
                  <a:lnTo>
                    <a:pt x="463" y="118"/>
                  </a:lnTo>
                  <a:lnTo>
                    <a:pt x="463" y="118"/>
                  </a:lnTo>
                  <a:lnTo>
                    <a:pt x="459" y="118"/>
                  </a:lnTo>
                  <a:lnTo>
                    <a:pt x="452" y="126"/>
                  </a:lnTo>
                  <a:lnTo>
                    <a:pt x="448" y="126"/>
                  </a:lnTo>
                  <a:lnTo>
                    <a:pt x="441" y="122"/>
                  </a:lnTo>
                  <a:lnTo>
                    <a:pt x="441" y="126"/>
                  </a:lnTo>
                  <a:lnTo>
                    <a:pt x="437" y="130"/>
                  </a:lnTo>
                  <a:lnTo>
                    <a:pt x="433" y="133"/>
                  </a:lnTo>
                  <a:lnTo>
                    <a:pt x="430" y="133"/>
                  </a:lnTo>
                  <a:lnTo>
                    <a:pt x="430" y="137"/>
                  </a:lnTo>
                  <a:lnTo>
                    <a:pt x="426" y="141"/>
                  </a:lnTo>
                  <a:lnTo>
                    <a:pt x="426" y="141"/>
                  </a:lnTo>
                  <a:lnTo>
                    <a:pt x="422" y="137"/>
                  </a:lnTo>
                  <a:lnTo>
                    <a:pt x="419" y="137"/>
                  </a:lnTo>
                  <a:lnTo>
                    <a:pt x="415" y="137"/>
                  </a:lnTo>
                  <a:lnTo>
                    <a:pt x="411" y="133"/>
                  </a:lnTo>
                  <a:lnTo>
                    <a:pt x="404" y="133"/>
                  </a:lnTo>
                  <a:lnTo>
                    <a:pt x="400" y="133"/>
                  </a:lnTo>
                  <a:lnTo>
                    <a:pt x="396" y="137"/>
                  </a:lnTo>
                  <a:lnTo>
                    <a:pt x="393" y="141"/>
                  </a:lnTo>
                  <a:lnTo>
                    <a:pt x="393" y="148"/>
                  </a:lnTo>
                  <a:lnTo>
                    <a:pt x="393" y="152"/>
                  </a:lnTo>
                  <a:lnTo>
                    <a:pt x="393" y="152"/>
                  </a:lnTo>
                  <a:lnTo>
                    <a:pt x="400" y="156"/>
                  </a:lnTo>
                  <a:lnTo>
                    <a:pt x="408" y="159"/>
                  </a:lnTo>
                  <a:lnTo>
                    <a:pt x="408" y="163"/>
                  </a:lnTo>
                  <a:lnTo>
                    <a:pt x="404" y="163"/>
                  </a:lnTo>
                  <a:lnTo>
                    <a:pt x="404" y="167"/>
                  </a:lnTo>
                  <a:lnTo>
                    <a:pt x="396" y="174"/>
                  </a:lnTo>
                  <a:lnTo>
                    <a:pt x="393" y="181"/>
                  </a:lnTo>
                  <a:lnTo>
                    <a:pt x="389" y="185"/>
                  </a:lnTo>
                  <a:lnTo>
                    <a:pt x="385" y="185"/>
                  </a:lnTo>
                  <a:lnTo>
                    <a:pt x="382" y="189"/>
                  </a:lnTo>
                  <a:lnTo>
                    <a:pt x="378" y="189"/>
                  </a:lnTo>
                  <a:lnTo>
                    <a:pt x="374" y="189"/>
                  </a:lnTo>
                  <a:lnTo>
                    <a:pt x="371" y="193"/>
                  </a:lnTo>
                  <a:lnTo>
                    <a:pt x="363" y="193"/>
                  </a:lnTo>
                  <a:lnTo>
                    <a:pt x="356" y="193"/>
                  </a:lnTo>
                  <a:lnTo>
                    <a:pt x="352" y="196"/>
                  </a:lnTo>
                  <a:lnTo>
                    <a:pt x="348" y="196"/>
                  </a:lnTo>
                  <a:lnTo>
                    <a:pt x="337" y="200"/>
                  </a:lnTo>
                  <a:lnTo>
                    <a:pt x="326" y="204"/>
                  </a:lnTo>
                  <a:lnTo>
                    <a:pt x="322" y="207"/>
                  </a:lnTo>
                  <a:lnTo>
                    <a:pt x="315" y="215"/>
                  </a:lnTo>
                  <a:lnTo>
                    <a:pt x="311" y="215"/>
                  </a:lnTo>
                  <a:lnTo>
                    <a:pt x="308" y="215"/>
                  </a:lnTo>
                  <a:lnTo>
                    <a:pt x="304" y="215"/>
                  </a:lnTo>
                  <a:lnTo>
                    <a:pt x="304" y="215"/>
                  </a:lnTo>
                  <a:lnTo>
                    <a:pt x="304" y="211"/>
                  </a:lnTo>
                  <a:lnTo>
                    <a:pt x="296" y="211"/>
                  </a:lnTo>
                  <a:lnTo>
                    <a:pt x="289" y="215"/>
                  </a:lnTo>
                  <a:lnTo>
                    <a:pt x="285" y="211"/>
                  </a:lnTo>
                  <a:lnTo>
                    <a:pt x="278" y="211"/>
                  </a:lnTo>
                  <a:lnTo>
                    <a:pt x="271" y="207"/>
                  </a:lnTo>
                  <a:lnTo>
                    <a:pt x="259" y="204"/>
                  </a:lnTo>
                  <a:lnTo>
                    <a:pt x="252" y="196"/>
                  </a:lnTo>
                  <a:lnTo>
                    <a:pt x="248" y="196"/>
                  </a:lnTo>
                  <a:lnTo>
                    <a:pt x="237" y="196"/>
                  </a:lnTo>
                  <a:lnTo>
                    <a:pt x="226" y="196"/>
                  </a:lnTo>
                  <a:lnTo>
                    <a:pt x="226" y="196"/>
                  </a:lnTo>
                  <a:lnTo>
                    <a:pt x="222" y="196"/>
                  </a:lnTo>
                  <a:lnTo>
                    <a:pt x="222" y="200"/>
                  </a:lnTo>
                  <a:lnTo>
                    <a:pt x="215" y="200"/>
                  </a:lnTo>
                  <a:lnTo>
                    <a:pt x="208" y="200"/>
                  </a:lnTo>
                  <a:lnTo>
                    <a:pt x="197" y="200"/>
                  </a:lnTo>
                  <a:lnTo>
                    <a:pt x="185" y="200"/>
                  </a:lnTo>
                  <a:lnTo>
                    <a:pt x="178" y="200"/>
                  </a:lnTo>
                  <a:lnTo>
                    <a:pt x="171" y="200"/>
                  </a:lnTo>
                  <a:lnTo>
                    <a:pt x="167" y="200"/>
                  </a:lnTo>
                  <a:lnTo>
                    <a:pt x="163" y="200"/>
                  </a:lnTo>
                  <a:lnTo>
                    <a:pt x="159" y="193"/>
                  </a:lnTo>
                  <a:lnTo>
                    <a:pt x="159" y="189"/>
                  </a:lnTo>
                  <a:lnTo>
                    <a:pt x="156" y="185"/>
                  </a:lnTo>
                  <a:lnTo>
                    <a:pt x="152" y="181"/>
                  </a:lnTo>
                  <a:lnTo>
                    <a:pt x="152" y="178"/>
                  </a:lnTo>
                  <a:lnTo>
                    <a:pt x="152" y="178"/>
                  </a:lnTo>
                  <a:lnTo>
                    <a:pt x="148" y="174"/>
                  </a:lnTo>
                  <a:lnTo>
                    <a:pt x="145" y="174"/>
                  </a:lnTo>
                  <a:lnTo>
                    <a:pt x="145" y="174"/>
                  </a:lnTo>
                  <a:lnTo>
                    <a:pt x="145" y="170"/>
                  </a:lnTo>
                  <a:lnTo>
                    <a:pt x="145" y="170"/>
                  </a:lnTo>
                  <a:lnTo>
                    <a:pt x="141" y="170"/>
                  </a:lnTo>
                  <a:lnTo>
                    <a:pt x="141" y="170"/>
                  </a:lnTo>
                  <a:lnTo>
                    <a:pt x="137" y="170"/>
                  </a:lnTo>
                  <a:lnTo>
                    <a:pt x="134" y="167"/>
                  </a:lnTo>
                  <a:lnTo>
                    <a:pt x="126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19" y="163"/>
                  </a:lnTo>
                  <a:lnTo>
                    <a:pt x="119" y="159"/>
                  </a:lnTo>
                  <a:lnTo>
                    <a:pt x="115" y="159"/>
                  </a:lnTo>
                  <a:lnTo>
                    <a:pt x="104" y="156"/>
                  </a:lnTo>
                  <a:lnTo>
                    <a:pt x="100" y="156"/>
                  </a:lnTo>
                  <a:lnTo>
                    <a:pt x="100" y="156"/>
                  </a:lnTo>
                  <a:lnTo>
                    <a:pt x="97" y="156"/>
                  </a:lnTo>
                  <a:lnTo>
                    <a:pt x="89" y="156"/>
                  </a:lnTo>
                  <a:lnTo>
                    <a:pt x="71" y="156"/>
                  </a:lnTo>
                  <a:lnTo>
                    <a:pt x="67" y="152"/>
                  </a:lnTo>
                  <a:lnTo>
                    <a:pt x="63" y="148"/>
                  </a:lnTo>
                  <a:lnTo>
                    <a:pt x="63" y="144"/>
                  </a:lnTo>
                  <a:lnTo>
                    <a:pt x="63" y="141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37"/>
                  </a:lnTo>
                  <a:lnTo>
                    <a:pt x="67" y="133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7" y="126"/>
                  </a:lnTo>
                  <a:lnTo>
                    <a:pt x="67" y="126"/>
                  </a:lnTo>
                  <a:lnTo>
                    <a:pt x="63" y="122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56" y="115"/>
                  </a:lnTo>
                  <a:lnTo>
                    <a:pt x="56" y="115"/>
                  </a:lnTo>
                  <a:lnTo>
                    <a:pt x="56" y="111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1" y="100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7" y="104"/>
                  </a:lnTo>
                  <a:lnTo>
                    <a:pt x="34" y="100"/>
                  </a:lnTo>
                  <a:lnTo>
                    <a:pt x="34" y="100"/>
                  </a:lnTo>
                  <a:lnTo>
                    <a:pt x="30" y="100"/>
                  </a:lnTo>
                  <a:lnTo>
                    <a:pt x="26" y="100"/>
                  </a:lnTo>
                  <a:lnTo>
                    <a:pt x="26" y="100"/>
                  </a:lnTo>
                  <a:lnTo>
                    <a:pt x="22" y="104"/>
                  </a:lnTo>
                  <a:lnTo>
                    <a:pt x="22" y="104"/>
                  </a:lnTo>
                  <a:lnTo>
                    <a:pt x="19" y="100"/>
                  </a:lnTo>
                  <a:lnTo>
                    <a:pt x="19" y="100"/>
                  </a:lnTo>
                  <a:lnTo>
                    <a:pt x="19" y="96"/>
                  </a:lnTo>
                  <a:lnTo>
                    <a:pt x="15" y="96"/>
                  </a:lnTo>
                  <a:lnTo>
                    <a:pt x="11" y="92"/>
                  </a:lnTo>
                  <a:lnTo>
                    <a:pt x="11" y="92"/>
                  </a:lnTo>
                  <a:lnTo>
                    <a:pt x="8" y="89"/>
                  </a:lnTo>
                  <a:lnTo>
                    <a:pt x="8" y="89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4" y="81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4" y="85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5193663" y="1935656"/>
              <a:ext cx="800284" cy="382130"/>
            </a:xfrm>
            <a:custGeom>
              <a:avLst/>
              <a:gdLst>
                <a:gd name="T0" fmla="*/ 15 w 622"/>
                <a:gd name="T1" fmla="*/ 174 h 297"/>
                <a:gd name="T2" fmla="*/ 0 w 622"/>
                <a:gd name="T3" fmla="*/ 141 h 297"/>
                <a:gd name="T4" fmla="*/ 29 w 622"/>
                <a:gd name="T5" fmla="*/ 133 h 297"/>
                <a:gd name="T6" fmla="*/ 44 w 622"/>
                <a:gd name="T7" fmla="*/ 107 h 297"/>
                <a:gd name="T8" fmla="*/ 59 w 622"/>
                <a:gd name="T9" fmla="*/ 100 h 297"/>
                <a:gd name="T10" fmla="*/ 70 w 622"/>
                <a:gd name="T11" fmla="*/ 100 h 297"/>
                <a:gd name="T12" fmla="*/ 100 w 622"/>
                <a:gd name="T13" fmla="*/ 107 h 297"/>
                <a:gd name="T14" fmla="*/ 118 w 622"/>
                <a:gd name="T15" fmla="*/ 115 h 297"/>
                <a:gd name="T16" fmla="*/ 141 w 622"/>
                <a:gd name="T17" fmla="*/ 107 h 297"/>
                <a:gd name="T18" fmla="*/ 163 w 622"/>
                <a:gd name="T19" fmla="*/ 107 h 297"/>
                <a:gd name="T20" fmla="*/ 178 w 622"/>
                <a:gd name="T21" fmla="*/ 115 h 297"/>
                <a:gd name="T22" fmla="*/ 207 w 622"/>
                <a:gd name="T23" fmla="*/ 115 h 297"/>
                <a:gd name="T24" fmla="*/ 200 w 622"/>
                <a:gd name="T25" fmla="*/ 89 h 297"/>
                <a:gd name="T26" fmla="*/ 196 w 622"/>
                <a:gd name="T27" fmla="*/ 74 h 297"/>
                <a:gd name="T28" fmla="*/ 211 w 622"/>
                <a:gd name="T29" fmla="*/ 56 h 297"/>
                <a:gd name="T30" fmla="*/ 200 w 622"/>
                <a:gd name="T31" fmla="*/ 52 h 297"/>
                <a:gd name="T32" fmla="*/ 207 w 622"/>
                <a:gd name="T33" fmla="*/ 44 h 297"/>
                <a:gd name="T34" fmla="*/ 229 w 622"/>
                <a:gd name="T35" fmla="*/ 37 h 297"/>
                <a:gd name="T36" fmla="*/ 255 w 622"/>
                <a:gd name="T37" fmla="*/ 30 h 297"/>
                <a:gd name="T38" fmla="*/ 274 w 622"/>
                <a:gd name="T39" fmla="*/ 22 h 297"/>
                <a:gd name="T40" fmla="*/ 300 w 622"/>
                <a:gd name="T41" fmla="*/ 11 h 297"/>
                <a:gd name="T42" fmla="*/ 322 w 622"/>
                <a:gd name="T43" fmla="*/ 4 h 297"/>
                <a:gd name="T44" fmla="*/ 344 w 622"/>
                <a:gd name="T45" fmla="*/ 15 h 297"/>
                <a:gd name="T46" fmla="*/ 352 w 622"/>
                <a:gd name="T47" fmla="*/ 26 h 297"/>
                <a:gd name="T48" fmla="*/ 366 w 622"/>
                <a:gd name="T49" fmla="*/ 26 h 297"/>
                <a:gd name="T50" fmla="*/ 381 w 622"/>
                <a:gd name="T51" fmla="*/ 30 h 297"/>
                <a:gd name="T52" fmla="*/ 392 w 622"/>
                <a:gd name="T53" fmla="*/ 37 h 297"/>
                <a:gd name="T54" fmla="*/ 415 w 622"/>
                <a:gd name="T55" fmla="*/ 26 h 297"/>
                <a:gd name="T56" fmla="*/ 433 w 622"/>
                <a:gd name="T57" fmla="*/ 22 h 297"/>
                <a:gd name="T58" fmla="*/ 507 w 622"/>
                <a:gd name="T59" fmla="*/ 82 h 297"/>
                <a:gd name="T60" fmla="*/ 529 w 622"/>
                <a:gd name="T61" fmla="*/ 89 h 297"/>
                <a:gd name="T62" fmla="*/ 552 w 622"/>
                <a:gd name="T63" fmla="*/ 85 h 297"/>
                <a:gd name="T64" fmla="*/ 581 w 622"/>
                <a:gd name="T65" fmla="*/ 100 h 297"/>
                <a:gd name="T66" fmla="*/ 589 w 622"/>
                <a:gd name="T67" fmla="*/ 111 h 297"/>
                <a:gd name="T68" fmla="*/ 611 w 622"/>
                <a:gd name="T69" fmla="*/ 111 h 297"/>
                <a:gd name="T70" fmla="*/ 614 w 622"/>
                <a:gd name="T71" fmla="*/ 130 h 297"/>
                <a:gd name="T72" fmla="*/ 607 w 622"/>
                <a:gd name="T73" fmla="*/ 163 h 297"/>
                <a:gd name="T74" fmla="*/ 574 w 622"/>
                <a:gd name="T75" fmla="*/ 163 h 297"/>
                <a:gd name="T76" fmla="*/ 566 w 622"/>
                <a:gd name="T77" fmla="*/ 197 h 297"/>
                <a:gd name="T78" fmla="*/ 552 w 622"/>
                <a:gd name="T79" fmla="*/ 204 h 297"/>
                <a:gd name="T80" fmla="*/ 537 w 622"/>
                <a:gd name="T81" fmla="*/ 215 h 297"/>
                <a:gd name="T82" fmla="*/ 548 w 622"/>
                <a:gd name="T83" fmla="*/ 237 h 297"/>
                <a:gd name="T84" fmla="*/ 548 w 622"/>
                <a:gd name="T85" fmla="*/ 260 h 297"/>
                <a:gd name="T86" fmla="*/ 489 w 622"/>
                <a:gd name="T87" fmla="*/ 252 h 297"/>
                <a:gd name="T88" fmla="*/ 448 w 622"/>
                <a:gd name="T89" fmla="*/ 252 h 297"/>
                <a:gd name="T90" fmla="*/ 415 w 622"/>
                <a:gd name="T91" fmla="*/ 263 h 297"/>
                <a:gd name="T92" fmla="*/ 392 w 622"/>
                <a:gd name="T93" fmla="*/ 274 h 297"/>
                <a:gd name="T94" fmla="*/ 352 w 622"/>
                <a:gd name="T95" fmla="*/ 293 h 297"/>
                <a:gd name="T96" fmla="*/ 278 w 622"/>
                <a:gd name="T97" fmla="*/ 245 h 297"/>
                <a:gd name="T98" fmla="*/ 152 w 622"/>
                <a:gd name="T99" fmla="*/ 286 h 297"/>
                <a:gd name="T100" fmla="*/ 115 w 622"/>
                <a:gd name="T101" fmla="*/ 274 h 297"/>
                <a:gd name="T102" fmla="*/ 96 w 622"/>
                <a:gd name="T103" fmla="*/ 267 h 297"/>
                <a:gd name="T104" fmla="*/ 81 w 622"/>
                <a:gd name="T105" fmla="*/ 252 h 297"/>
                <a:gd name="T106" fmla="*/ 70 w 622"/>
                <a:gd name="T107" fmla="*/ 237 h 297"/>
                <a:gd name="T108" fmla="*/ 89 w 622"/>
                <a:gd name="T109" fmla="*/ 237 h 297"/>
                <a:gd name="T110" fmla="*/ 81 w 622"/>
                <a:gd name="T111" fmla="*/ 226 h 297"/>
                <a:gd name="T112" fmla="*/ 103 w 622"/>
                <a:gd name="T113" fmla="*/ 222 h 297"/>
                <a:gd name="T114" fmla="*/ 107 w 622"/>
                <a:gd name="T115" fmla="*/ 211 h 297"/>
                <a:gd name="T116" fmla="*/ 107 w 622"/>
                <a:gd name="T117" fmla="*/ 197 h 297"/>
                <a:gd name="T118" fmla="*/ 92 w 622"/>
                <a:gd name="T119" fmla="*/ 193 h 297"/>
                <a:gd name="T120" fmla="*/ 81 w 622"/>
                <a:gd name="T121" fmla="*/ 189 h 297"/>
                <a:gd name="T122" fmla="*/ 66 w 622"/>
                <a:gd name="T123" fmla="*/ 193 h 297"/>
                <a:gd name="T124" fmla="*/ 52 w 622"/>
                <a:gd name="T125" fmla="*/ 20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22" h="297">
                  <a:moveTo>
                    <a:pt x="48" y="200"/>
                  </a:moveTo>
                  <a:lnTo>
                    <a:pt x="44" y="197"/>
                  </a:lnTo>
                  <a:lnTo>
                    <a:pt x="37" y="200"/>
                  </a:lnTo>
                  <a:lnTo>
                    <a:pt x="33" y="197"/>
                  </a:lnTo>
                  <a:lnTo>
                    <a:pt x="33" y="193"/>
                  </a:lnTo>
                  <a:lnTo>
                    <a:pt x="41" y="193"/>
                  </a:lnTo>
                  <a:lnTo>
                    <a:pt x="33" y="182"/>
                  </a:lnTo>
                  <a:lnTo>
                    <a:pt x="26" y="178"/>
                  </a:lnTo>
                  <a:lnTo>
                    <a:pt x="15" y="174"/>
                  </a:lnTo>
                  <a:lnTo>
                    <a:pt x="15" y="178"/>
                  </a:lnTo>
                  <a:lnTo>
                    <a:pt x="7" y="171"/>
                  </a:lnTo>
                  <a:lnTo>
                    <a:pt x="7" y="171"/>
                  </a:lnTo>
                  <a:lnTo>
                    <a:pt x="7" y="167"/>
                  </a:lnTo>
                  <a:lnTo>
                    <a:pt x="0" y="163"/>
                  </a:lnTo>
                  <a:lnTo>
                    <a:pt x="0" y="159"/>
                  </a:lnTo>
                  <a:lnTo>
                    <a:pt x="4" y="148"/>
                  </a:lnTo>
                  <a:lnTo>
                    <a:pt x="0" y="148"/>
                  </a:lnTo>
                  <a:lnTo>
                    <a:pt x="0" y="141"/>
                  </a:lnTo>
                  <a:lnTo>
                    <a:pt x="4" y="137"/>
                  </a:lnTo>
                  <a:lnTo>
                    <a:pt x="7" y="133"/>
                  </a:lnTo>
                  <a:lnTo>
                    <a:pt x="7" y="130"/>
                  </a:lnTo>
                  <a:lnTo>
                    <a:pt x="11" y="126"/>
                  </a:lnTo>
                  <a:lnTo>
                    <a:pt x="18" y="133"/>
                  </a:lnTo>
                  <a:lnTo>
                    <a:pt x="18" y="137"/>
                  </a:lnTo>
                  <a:lnTo>
                    <a:pt x="26" y="141"/>
                  </a:lnTo>
                  <a:lnTo>
                    <a:pt x="29" y="137"/>
                  </a:lnTo>
                  <a:lnTo>
                    <a:pt x="29" y="133"/>
                  </a:lnTo>
                  <a:lnTo>
                    <a:pt x="29" y="133"/>
                  </a:lnTo>
                  <a:lnTo>
                    <a:pt x="26" y="122"/>
                  </a:lnTo>
                  <a:lnTo>
                    <a:pt x="33" y="119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1"/>
                  </a:lnTo>
                  <a:lnTo>
                    <a:pt x="41" y="107"/>
                  </a:lnTo>
                  <a:lnTo>
                    <a:pt x="44" y="107"/>
                  </a:lnTo>
                  <a:lnTo>
                    <a:pt x="44" y="104"/>
                  </a:lnTo>
                  <a:lnTo>
                    <a:pt x="48" y="104"/>
                  </a:lnTo>
                  <a:lnTo>
                    <a:pt x="52" y="104"/>
                  </a:lnTo>
                  <a:lnTo>
                    <a:pt x="52" y="100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5" y="100"/>
                  </a:lnTo>
                  <a:lnTo>
                    <a:pt x="59" y="100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59" y="107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6" y="100"/>
                  </a:lnTo>
                  <a:lnTo>
                    <a:pt x="66" y="104"/>
                  </a:lnTo>
                  <a:lnTo>
                    <a:pt x="66" y="100"/>
                  </a:lnTo>
                  <a:lnTo>
                    <a:pt x="66" y="100"/>
                  </a:lnTo>
                  <a:lnTo>
                    <a:pt x="70" y="100"/>
                  </a:lnTo>
                  <a:lnTo>
                    <a:pt x="74" y="96"/>
                  </a:lnTo>
                  <a:lnTo>
                    <a:pt x="78" y="96"/>
                  </a:lnTo>
                  <a:lnTo>
                    <a:pt x="78" y="100"/>
                  </a:lnTo>
                  <a:lnTo>
                    <a:pt x="81" y="104"/>
                  </a:lnTo>
                  <a:lnTo>
                    <a:pt x="89" y="100"/>
                  </a:lnTo>
                  <a:lnTo>
                    <a:pt x="92" y="100"/>
                  </a:lnTo>
                  <a:lnTo>
                    <a:pt x="92" y="104"/>
                  </a:lnTo>
                  <a:lnTo>
                    <a:pt x="96" y="104"/>
                  </a:lnTo>
                  <a:lnTo>
                    <a:pt x="100" y="107"/>
                  </a:lnTo>
                  <a:lnTo>
                    <a:pt x="103" y="107"/>
                  </a:lnTo>
                  <a:lnTo>
                    <a:pt x="103" y="111"/>
                  </a:lnTo>
                  <a:lnTo>
                    <a:pt x="111" y="115"/>
                  </a:lnTo>
                  <a:lnTo>
                    <a:pt x="111" y="115"/>
                  </a:lnTo>
                  <a:lnTo>
                    <a:pt x="115" y="115"/>
                  </a:lnTo>
                  <a:lnTo>
                    <a:pt x="115" y="119"/>
                  </a:lnTo>
                  <a:lnTo>
                    <a:pt x="115" y="119"/>
                  </a:lnTo>
                  <a:lnTo>
                    <a:pt x="118" y="119"/>
                  </a:lnTo>
                  <a:lnTo>
                    <a:pt x="118" y="115"/>
                  </a:lnTo>
                  <a:lnTo>
                    <a:pt x="122" y="111"/>
                  </a:lnTo>
                  <a:lnTo>
                    <a:pt x="122" y="115"/>
                  </a:lnTo>
                  <a:lnTo>
                    <a:pt x="129" y="115"/>
                  </a:lnTo>
                  <a:lnTo>
                    <a:pt x="129" y="119"/>
                  </a:lnTo>
                  <a:lnTo>
                    <a:pt x="133" y="119"/>
                  </a:lnTo>
                  <a:lnTo>
                    <a:pt x="137" y="115"/>
                  </a:lnTo>
                  <a:lnTo>
                    <a:pt x="137" y="111"/>
                  </a:lnTo>
                  <a:lnTo>
                    <a:pt x="141" y="111"/>
                  </a:lnTo>
                  <a:lnTo>
                    <a:pt x="141" y="107"/>
                  </a:lnTo>
                  <a:lnTo>
                    <a:pt x="144" y="107"/>
                  </a:lnTo>
                  <a:lnTo>
                    <a:pt x="144" y="107"/>
                  </a:lnTo>
                  <a:lnTo>
                    <a:pt x="148" y="107"/>
                  </a:lnTo>
                  <a:lnTo>
                    <a:pt x="152" y="107"/>
                  </a:lnTo>
                  <a:lnTo>
                    <a:pt x="155" y="111"/>
                  </a:lnTo>
                  <a:lnTo>
                    <a:pt x="155" y="111"/>
                  </a:lnTo>
                  <a:lnTo>
                    <a:pt x="163" y="111"/>
                  </a:lnTo>
                  <a:lnTo>
                    <a:pt x="159" y="107"/>
                  </a:lnTo>
                  <a:lnTo>
                    <a:pt x="163" y="107"/>
                  </a:lnTo>
                  <a:lnTo>
                    <a:pt x="166" y="107"/>
                  </a:lnTo>
                  <a:lnTo>
                    <a:pt x="170" y="104"/>
                  </a:lnTo>
                  <a:lnTo>
                    <a:pt x="174" y="107"/>
                  </a:lnTo>
                  <a:lnTo>
                    <a:pt x="174" y="107"/>
                  </a:lnTo>
                  <a:lnTo>
                    <a:pt x="174" y="111"/>
                  </a:lnTo>
                  <a:lnTo>
                    <a:pt x="170" y="111"/>
                  </a:lnTo>
                  <a:lnTo>
                    <a:pt x="174" y="115"/>
                  </a:lnTo>
                  <a:lnTo>
                    <a:pt x="178" y="115"/>
                  </a:lnTo>
                  <a:lnTo>
                    <a:pt x="178" y="115"/>
                  </a:lnTo>
                  <a:lnTo>
                    <a:pt x="181" y="115"/>
                  </a:lnTo>
                  <a:lnTo>
                    <a:pt x="185" y="115"/>
                  </a:lnTo>
                  <a:lnTo>
                    <a:pt x="192" y="119"/>
                  </a:lnTo>
                  <a:lnTo>
                    <a:pt x="196" y="119"/>
                  </a:lnTo>
                  <a:lnTo>
                    <a:pt x="196" y="115"/>
                  </a:lnTo>
                  <a:lnTo>
                    <a:pt x="196" y="111"/>
                  </a:lnTo>
                  <a:lnTo>
                    <a:pt x="200" y="111"/>
                  </a:lnTo>
                  <a:lnTo>
                    <a:pt x="203" y="115"/>
                  </a:lnTo>
                  <a:lnTo>
                    <a:pt x="207" y="115"/>
                  </a:lnTo>
                  <a:lnTo>
                    <a:pt x="215" y="111"/>
                  </a:lnTo>
                  <a:lnTo>
                    <a:pt x="215" y="111"/>
                  </a:lnTo>
                  <a:lnTo>
                    <a:pt x="215" y="96"/>
                  </a:lnTo>
                  <a:lnTo>
                    <a:pt x="215" y="96"/>
                  </a:lnTo>
                  <a:lnTo>
                    <a:pt x="207" y="96"/>
                  </a:lnTo>
                  <a:lnTo>
                    <a:pt x="207" y="96"/>
                  </a:lnTo>
                  <a:lnTo>
                    <a:pt x="203" y="93"/>
                  </a:lnTo>
                  <a:lnTo>
                    <a:pt x="200" y="93"/>
                  </a:lnTo>
                  <a:lnTo>
                    <a:pt x="200" y="89"/>
                  </a:lnTo>
                  <a:lnTo>
                    <a:pt x="196" y="89"/>
                  </a:lnTo>
                  <a:lnTo>
                    <a:pt x="196" y="89"/>
                  </a:lnTo>
                  <a:lnTo>
                    <a:pt x="192" y="85"/>
                  </a:lnTo>
                  <a:lnTo>
                    <a:pt x="196" y="85"/>
                  </a:lnTo>
                  <a:lnTo>
                    <a:pt x="196" y="85"/>
                  </a:lnTo>
                  <a:lnTo>
                    <a:pt x="200" y="82"/>
                  </a:lnTo>
                  <a:lnTo>
                    <a:pt x="200" y="78"/>
                  </a:lnTo>
                  <a:lnTo>
                    <a:pt x="200" y="74"/>
                  </a:lnTo>
                  <a:lnTo>
                    <a:pt x="196" y="74"/>
                  </a:lnTo>
                  <a:lnTo>
                    <a:pt x="196" y="70"/>
                  </a:lnTo>
                  <a:lnTo>
                    <a:pt x="200" y="67"/>
                  </a:lnTo>
                  <a:lnTo>
                    <a:pt x="203" y="63"/>
                  </a:lnTo>
                  <a:lnTo>
                    <a:pt x="211" y="63"/>
                  </a:lnTo>
                  <a:lnTo>
                    <a:pt x="215" y="63"/>
                  </a:lnTo>
                  <a:lnTo>
                    <a:pt x="215" y="63"/>
                  </a:lnTo>
                  <a:lnTo>
                    <a:pt x="215" y="59"/>
                  </a:lnTo>
                  <a:lnTo>
                    <a:pt x="215" y="59"/>
                  </a:lnTo>
                  <a:lnTo>
                    <a:pt x="211" y="56"/>
                  </a:lnTo>
                  <a:lnTo>
                    <a:pt x="207" y="56"/>
                  </a:lnTo>
                  <a:lnTo>
                    <a:pt x="207" y="59"/>
                  </a:lnTo>
                  <a:lnTo>
                    <a:pt x="203" y="56"/>
                  </a:lnTo>
                  <a:lnTo>
                    <a:pt x="200" y="56"/>
                  </a:lnTo>
                  <a:lnTo>
                    <a:pt x="196" y="56"/>
                  </a:lnTo>
                  <a:lnTo>
                    <a:pt x="200" y="56"/>
                  </a:lnTo>
                  <a:lnTo>
                    <a:pt x="203" y="56"/>
                  </a:lnTo>
                  <a:lnTo>
                    <a:pt x="203" y="52"/>
                  </a:lnTo>
                  <a:lnTo>
                    <a:pt x="200" y="52"/>
                  </a:lnTo>
                  <a:lnTo>
                    <a:pt x="196" y="52"/>
                  </a:lnTo>
                  <a:lnTo>
                    <a:pt x="196" y="48"/>
                  </a:lnTo>
                  <a:lnTo>
                    <a:pt x="196" y="44"/>
                  </a:lnTo>
                  <a:lnTo>
                    <a:pt x="196" y="44"/>
                  </a:lnTo>
                  <a:lnTo>
                    <a:pt x="200" y="44"/>
                  </a:lnTo>
                  <a:lnTo>
                    <a:pt x="200" y="41"/>
                  </a:lnTo>
                  <a:lnTo>
                    <a:pt x="203" y="41"/>
                  </a:lnTo>
                  <a:lnTo>
                    <a:pt x="203" y="44"/>
                  </a:lnTo>
                  <a:lnTo>
                    <a:pt x="207" y="44"/>
                  </a:lnTo>
                  <a:lnTo>
                    <a:pt x="211" y="44"/>
                  </a:lnTo>
                  <a:lnTo>
                    <a:pt x="215" y="44"/>
                  </a:lnTo>
                  <a:lnTo>
                    <a:pt x="215" y="41"/>
                  </a:lnTo>
                  <a:lnTo>
                    <a:pt x="215" y="41"/>
                  </a:lnTo>
                  <a:lnTo>
                    <a:pt x="218" y="41"/>
                  </a:lnTo>
                  <a:lnTo>
                    <a:pt x="222" y="44"/>
                  </a:lnTo>
                  <a:lnTo>
                    <a:pt x="222" y="41"/>
                  </a:lnTo>
                  <a:lnTo>
                    <a:pt x="222" y="41"/>
                  </a:lnTo>
                  <a:lnTo>
                    <a:pt x="229" y="37"/>
                  </a:lnTo>
                  <a:lnTo>
                    <a:pt x="233" y="37"/>
                  </a:lnTo>
                  <a:lnTo>
                    <a:pt x="237" y="37"/>
                  </a:lnTo>
                  <a:lnTo>
                    <a:pt x="240" y="37"/>
                  </a:lnTo>
                  <a:lnTo>
                    <a:pt x="240" y="33"/>
                  </a:lnTo>
                  <a:lnTo>
                    <a:pt x="244" y="33"/>
                  </a:lnTo>
                  <a:lnTo>
                    <a:pt x="248" y="30"/>
                  </a:lnTo>
                  <a:lnTo>
                    <a:pt x="252" y="30"/>
                  </a:lnTo>
                  <a:lnTo>
                    <a:pt x="255" y="30"/>
                  </a:lnTo>
                  <a:lnTo>
                    <a:pt x="255" y="30"/>
                  </a:lnTo>
                  <a:lnTo>
                    <a:pt x="259" y="30"/>
                  </a:lnTo>
                  <a:lnTo>
                    <a:pt x="259" y="26"/>
                  </a:lnTo>
                  <a:lnTo>
                    <a:pt x="259" y="26"/>
                  </a:lnTo>
                  <a:lnTo>
                    <a:pt x="263" y="26"/>
                  </a:lnTo>
                  <a:lnTo>
                    <a:pt x="263" y="22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70" y="22"/>
                  </a:lnTo>
                  <a:lnTo>
                    <a:pt x="274" y="22"/>
                  </a:lnTo>
                  <a:lnTo>
                    <a:pt x="278" y="22"/>
                  </a:lnTo>
                  <a:lnTo>
                    <a:pt x="285" y="15"/>
                  </a:lnTo>
                  <a:lnTo>
                    <a:pt x="285" y="15"/>
                  </a:lnTo>
                  <a:lnTo>
                    <a:pt x="289" y="15"/>
                  </a:lnTo>
                  <a:lnTo>
                    <a:pt x="292" y="15"/>
                  </a:lnTo>
                  <a:lnTo>
                    <a:pt x="292" y="11"/>
                  </a:lnTo>
                  <a:lnTo>
                    <a:pt x="296" y="11"/>
                  </a:lnTo>
                  <a:lnTo>
                    <a:pt x="300" y="11"/>
                  </a:lnTo>
                  <a:lnTo>
                    <a:pt x="300" y="11"/>
                  </a:lnTo>
                  <a:lnTo>
                    <a:pt x="300" y="7"/>
                  </a:lnTo>
                  <a:lnTo>
                    <a:pt x="300" y="7"/>
                  </a:lnTo>
                  <a:lnTo>
                    <a:pt x="303" y="7"/>
                  </a:lnTo>
                  <a:lnTo>
                    <a:pt x="303" y="4"/>
                  </a:lnTo>
                  <a:lnTo>
                    <a:pt x="307" y="0"/>
                  </a:lnTo>
                  <a:lnTo>
                    <a:pt x="311" y="4"/>
                  </a:lnTo>
                  <a:lnTo>
                    <a:pt x="311" y="0"/>
                  </a:lnTo>
                  <a:lnTo>
                    <a:pt x="318" y="4"/>
                  </a:lnTo>
                  <a:lnTo>
                    <a:pt x="322" y="4"/>
                  </a:lnTo>
                  <a:lnTo>
                    <a:pt x="326" y="4"/>
                  </a:lnTo>
                  <a:lnTo>
                    <a:pt x="329" y="4"/>
                  </a:lnTo>
                  <a:lnTo>
                    <a:pt x="333" y="4"/>
                  </a:lnTo>
                  <a:lnTo>
                    <a:pt x="337" y="4"/>
                  </a:lnTo>
                  <a:lnTo>
                    <a:pt x="337" y="7"/>
                  </a:lnTo>
                  <a:lnTo>
                    <a:pt x="337" y="7"/>
                  </a:lnTo>
                  <a:lnTo>
                    <a:pt x="340" y="11"/>
                  </a:lnTo>
                  <a:lnTo>
                    <a:pt x="340" y="15"/>
                  </a:lnTo>
                  <a:lnTo>
                    <a:pt x="344" y="15"/>
                  </a:lnTo>
                  <a:lnTo>
                    <a:pt x="344" y="15"/>
                  </a:lnTo>
                  <a:lnTo>
                    <a:pt x="344" y="18"/>
                  </a:lnTo>
                  <a:lnTo>
                    <a:pt x="344" y="22"/>
                  </a:lnTo>
                  <a:lnTo>
                    <a:pt x="344" y="22"/>
                  </a:lnTo>
                  <a:lnTo>
                    <a:pt x="340" y="22"/>
                  </a:lnTo>
                  <a:lnTo>
                    <a:pt x="344" y="26"/>
                  </a:lnTo>
                  <a:lnTo>
                    <a:pt x="344" y="26"/>
                  </a:lnTo>
                  <a:lnTo>
                    <a:pt x="348" y="26"/>
                  </a:lnTo>
                  <a:lnTo>
                    <a:pt x="352" y="26"/>
                  </a:lnTo>
                  <a:lnTo>
                    <a:pt x="352" y="26"/>
                  </a:lnTo>
                  <a:lnTo>
                    <a:pt x="355" y="26"/>
                  </a:lnTo>
                  <a:lnTo>
                    <a:pt x="355" y="22"/>
                  </a:lnTo>
                  <a:lnTo>
                    <a:pt x="355" y="26"/>
                  </a:lnTo>
                  <a:lnTo>
                    <a:pt x="359" y="26"/>
                  </a:lnTo>
                  <a:lnTo>
                    <a:pt x="359" y="26"/>
                  </a:lnTo>
                  <a:lnTo>
                    <a:pt x="359" y="22"/>
                  </a:lnTo>
                  <a:lnTo>
                    <a:pt x="359" y="22"/>
                  </a:lnTo>
                  <a:lnTo>
                    <a:pt x="366" y="26"/>
                  </a:lnTo>
                  <a:lnTo>
                    <a:pt x="366" y="30"/>
                  </a:lnTo>
                  <a:lnTo>
                    <a:pt x="366" y="33"/>
                  </a:lnTo>
                  <a:lnTo>
                    <a:pt x="370" y="33"/>
                  </a:lnTo>
                  <a:lnTo>
                    <a:pt x="370" y="30"/>
                  </a:lnTo>
                  <a:lnTo>
                    <a:pt x="370" y="30"/>
                  </a:lnTo>
                  <a:lnTo>
                    <a:pt x="370" y="26"/>
                  </a:lnTo>
                  <a:lnTo>
                    <a:pt x="374" y="26"/>
                  </a:lnTo>
                  <a:lnTo>
                    <a:pt x="377" y="30"/>
                  </a:lnTo>
                  <a:lnTo>
                    <a:pt x="381" y="30"/>
                  </a:lnTo>
                  <a:lnTo>
                    <a:pt x="385" y="30"/>
                  </a:lnTo>
                  <a:lnTo>
                    <a:pt x="385" y="30"/>
                  </a:lnTo>
                  <a:lnTo>
                    <a:pt x="385" y="33"/>
                  </a:lnTo>
                  <a:lnTo>
                    <a:pt x="381" y="33"/>
                  </a:lnTo>
                  <a:lnTo>
                    <a:pt x="381" y="37"/>
                  </a:lnTo>
                  <a:lnTo>
                    <a:pt x="385" y="41"/>
                  </a:lnTo>
                  <a:lnTo>
                    <a:pt x="385" y="41"/>
                  </a:lnTo>
                  <a:lnTo>
                    <a:pt x="389" y="37"/>
                  </a:lnTo>
                  <a:lnTo>
                    <a:pt x="392" y="37"/>
                  </a:lnTo>
                  <a:lnTo>
                    <a:pt x="400" y="37"/>
                  </a:lnTo>
                  <a:lnTo>
                    <a:pt x="400" y="41"/>
                  </a:lnTo>
                  <a:lnTo>
                    <a:pt x="403" y="37"/>
                  </a:lnTo>
                  <a:lnTo>
                    <a:pt x="400" y="33"/>
                  </a:lnTo>
                  <a:lnTo>
                    <a:pt x="403" y="33"/>
                  </a:lnTo>
                  <a:lnTo>
                    <a:pt x="411" y="33"/>
                  </a:lnTo>
                  <a:lnTo>
                    <a:pt x="411" y="30"/>
                  </a:lnTo>
                  <a:lnTo>
                    <a:pt x="415" y="30"/>
                  </a:lnTo>
                  <a:lnTo>
                    <a:pt x="415" y="26"/>
                  </a:lnTo>
                  <a:lnTo>
                    <a:pt x="418" y="26"/>
                  </a:lnTo>
                  <a:lnTo>
                    <a:pt x="422" y="22"/>
                  </a:lnTo>
                  <a:lnTo>
                    <a:pt x="422" y="18"/>
                  </a:lnTo>
                  <a:lnTo>
                    <a:pt x="426" y="18"/>
                  </a:lnTo>
                  <a:lnTo>
                    <a:pt x="429" y="18"/>
                  </a:lnTo>
                  <a:lnTo>
                    <a:pt x="433" y="15"/>
                  </a:lnTo>
                  <a:lnTo>
                    <a:pt x="433" y="18"/>
                  </a:lnTo>
                  <a:lnTo>
                    <a:pt x="433" y="18"/>
                  </a:lnTo>
                  <a:lnTo>
                    <a:pt x="433" y="22"/>
                  </a:lnTo>
                  <a:lnTo>
                    <a:pt x="429" y="22"/>
                  </a:lnTo>
                  <a:lnTo>
                    <a:pt x="429" y="26"/>
                  </a:lnTo>
                  <a:lnTo>
                    <a:pt x="459" y="44"/>
                  </a:lnTo>
                  <a:lnTo>
                    <a:pt x="500" y="89"/>
                  </a:lnTo>
                  <a:lnTo>
                    <a:pt x="503" y="89"/>
                  </a:lnTo>
                  <a:lnTo>
                    <a:pt x="507" y="89"/>
                  </a:lnTo>
                  <a:lnTo>
                    <a:pt x="507" y="85"/>
                  </a:lnTo>
                  <a:lnTo>
                    <a:pt x="507" y="85"/>
                  </a:lnTo>
                  <a:lnTo>
                    <a:pt x="507" y="82"/>
                  </a:lnTo>
                  <a:lnTo>
                    <a:pt x="511" y="82"/>
                  </a:lnTo>
                  <a:lnTo>
                    <a:pt x="514" y="85"/>
                  </a:lnTo>
                  <a:lnTo>
                    <a:pt x="514" y="85"/>
                  </a:lnTo>
                  <a:lnTo>
                    <a:pt x="514" y="89"/>
                  </a:lnTo>
                  <a:lnTo>
                    <a:pt x="518" y="89"/>
                  </a:lnTo>
                  <a:lnTo>
                    <a:pt x="522" y="93"/>
                  </a:lnTo>
                  <a:lnTo>
                    <a:pt x="522" y="93"/>
                  </a:lnTo>
                  <a:lnTo>
                    <a:pt x="526" y="89"/>
                  </a:lnTo>
                  <a:lnTo>
                    <a:pt x="529" y="89"/>
                  </a:lnTo>
                  <a:lnTo>
                    <a:pt x="533" y="93"/>
                  </a:lnTo>
                  <a:lnTo>
                    <a:pt x="537" y="89"/>
                  </a:lnTo>
                  <a:lnTo>
                    <a:pt x="537" y="89"/>
                  </a:lnTo>
                  <a:lnTo>
                    <a:pt x="540" y="89"/>
                  </a:lnTo>
                  <a:lnTo>
                    <a:pt x="544" y="89"/>
                  </a:lnTo>
                  <a:lnTo>
                    <a:pt x="540" y="85"/>
                  </a:lnTo>
                  <a:lnTo>
                    <a:pt x="540" y="85"/>
                  </a:lnTo>
                  <a:lnTo>
                    <a:pt x="548" y="85"/>
                  </a:lnTo>
                  <a:lnTo>
                    <a:pt x="552" y="85"/>
                  </a:lnTo>
                  <a:lnTo>
                    <a:pt x="559" y="85"/>
                  </a:lnTo>
                  <a:lnTo>
                    <a:pt x="563" y="89"/>
                  </a:lnTo>
                  <a:lnTo>
                    <a:pt x="566" y="93"/>
                  </a:lnTo>
                  <a:lnTo>
                    <a:pt x="566" y="96"/>
                  </a:lnTo>
                  <a:lnTo>
                    <a:pt x="570" y="96"/>
                  </a:lnTo>
                  <a:lnTo>
                    <a:pt x="574" y="96"/>
                  </a:lnTo>
                  <a:lnTo>
                    <a:pt x="577" y="100"/>
                  </a:lnTo>
                  <a:lnTo>
                    <a:pt x="577" y="100"/>
                  </a:lnTo>
                  <a:lnTo>
                    <a:pt x="581" y="100"/>
                  </a:lnTo>
                  <a:lnTo>
                    <a:pt x="581" y="104"/>
                  </a:lnTo>
                  <a:lnTo>
                    <a:pt x="581" y="104"/>
                  </a:lnTo>
                  <a:lnTo>
                    <a:pt x="581" y="107"/>
                  </a:lnTo>
                  <a:lnTo>
                    <a:pt x="581" y="107"/>
                  </a:lnTo>
                  <a:lnTo>
                    <a:pt x="581" y="111"/>
                  </a:lnTo>
                  <a:lnTo>
                    <a:pt x="581" y="111"/>
                  </a:lnTo>
                  <a:lnTo>
                    <a:pt x="585" y="111"/>
                  </a:lnTo>
                  <a:lnTo>
                    <a:pt x="589" y="111"/>
                  </a:lnTo>
                  <a:lnTo>
                    <a:pt x="589" y="111"/>
                  </a:lnTo>
                  <a:lnTo>
                    <a:pt x="592" y="111"/>
                  </a:lnTo>
                  <a:lnTo>
                    <a:pt x="592" y="111"/>
                  </a:lnTo>
                  <a:lnTo>
                    <a:pt x="600" y="107"/>
                  </a:lnTo>
                  <a:lnTo>
                    <a:pt x="603" y="107"/>
                  </a:lnTo>
                  <a:lnTo>
                    <a:pt x="607" y="107"/>
                  </a:lnTo>
                  <a:lnTo>
                    <a:pt x="611" y="104"/>
                  </a:lnTo>
                  <a:lnTo>
                    <a:pt x="611" y="104"/>
                  </a:lnTo>
                  <a:lnTo>
                    <a:pt x="611" y="107"/>
                  </a:lnTo>
                  <a:lnTo>
                    <a:pt x="611" y="111"/>
                  </a:lnTo>
                  <a:lnTo>
                    <a:pt x="614" y="111"/>
                  </a:lnTo>
                  <a:lnTo>
                    <a:pt x="618" y="115"/>
                  </a:lnTo>
                  <a:lnTo>
                    <a:pt x="622" y="115"/>
                  </a:lnTo>
                  <a:lnTo>
                    <a:pt x="622" y="119"/>
                  </a:lnTo>
                  <a:lnTo>
                    <a:pt x="622" y="119"/>
                  </a:lnTo>
                  <a:lnTo>
                    <a:pt x="618" y="122"/>
                  </a:lnTo>
                  <a:lnTo>
                    <a:pt x="614" y="126"/>
                  </a:lnTo>
                  <a:lnTo>
                    <a:pt x="614" y="130"/>
                  </a:lnTo>
                  <a:lnTo>
                    <a:pt x="614" y="130"/>
                  </a:lnTo>
                  <a:lnTo>
                    <a:pt x="611" y="133"/>
                  </a:lnTo>
                  <a:lnTo>
                    <a:pt x="607" y="133"/>
                  </a:lnTo>
                  <a:lnTo>
                    <a:pt x="603" y="137"/>
                  </a:lnTo>
                  <a:lnTo>
                    <a:pt x="603" y="141"/>
                  </a:lnTo>
                  <a:lnTo>
                    <a:pt x="603" y="145"/>
                  </a:lnTo>
                  <a:lnTo>
                    <a:pt x="607" y="152"/>
                  </a:lnTo>
                  <a:lnTo>
                    <a:pt x="611" y="156"/>
                  </a:lnTo>
                  <a:lnTo>
                    <a:pt x="611" y="159"/>
                  </a:lnTo>
                  <a:lnTo>
                    <a:pt x="607" y="163"/>
                  </a:lnTo>
                  <a:lnTo>
                    <a:pt x="603" y="163"/>
                  </a:lnTo>
                  <a:lnTo>
                    <a:pt x="600" y="167"/>
                  </a:lnTo>
                  <a:lnTo>
                    <a:pt x="596" y="167"/>
                  </a:lnTo>
                  <a:lnTo>
                    <a:pt x="596" y="167"/>
                  </a:lnTo>
                  <a:lnTo>
                    <a:pt x="596" y="163"/>
                  </a:lnTo>
                  <a:lnTo>
                    <a:pt x="592" y="163"/>
                  </a:lnTo>
                  <a:lnTo>
                    <a:pt x="585" y="167"/>
                  </a:lnTo>
                  <a:lnTo>
                    <a:pt x="581" y="167"/>
                  </a:lnTo>
                  <a:lnTo>
                    <a:pt x="574" y="163"/>
                  </a:lnTo>
                  <a:lnTo>
                    <a:pt x="570" y="163"/>
                  </a:lnTo>
                  <a:lnTo>
                    <a:pt x="570" y="163"/>
                  </a:lnTo>
                  <a:lnTo>
                    <a:pt x="566" y="171"/>
                  </a:lnTo>
                  <a:lnTo>
                    <a:pt x="566" y="174"/>
                  </a:lnTo>
                  <a:lnTo>
                    <a:pt x="566" y="178"/>
                  </a:lnTo>
                  <a:lnTo>
                    <a:pt x="563" y="185"/>
                  </a:lnTo>
                  <a:lnTo>
                    <a:pt x="563" y="193"/>
                  </a:lnTo>
                  <a:lnTo>
                    <a:pt x="563" y="197"/>
                  </a:lnTo>
                  <a:lnTo>
                    <a:pt x="566" y="197"/>
                  </a:lnTo>
                  <a:lnTo>
                    <a:pt x="570" y="197"/>
                  </a:lnTo>
                  <a:lnTo>
                    <a:pt x="566" y="200"/>
                  </a:lnTo>
                  <a:lnTo>
                    <a:pt x="566" y="204"/>
                  </a:lnTo>
                  <a:lnTo>
                    <a:pt x="566" y="204"/>
                  </a:lnTo>
                  <a:lnTo>
                    <a:pt x="563" y="204"/>
                  </a:lnTo>
                  <a:lnTo>
                    <a:pt x="559" y="204"/>
                  </a:lnTo>
                  <a:lnTo>
                    <a:pt x="559" y="204"/>
                  </a:lnTo>
                  <a:lnTo>
                    <a:pt x="555" y="204"/>
                  </a:lnTo>
                  <a:lnTo>
                    <a:pt x="552" y="204"/>
                  </a:lnTo>
                  <a:lnTo>
                    <a:pt x="544" y="208"/>
                  </a:lnTo>
                  <a:lnTo>
                    <a:pt x="540" y="208"/>
                  </a:lnTo>
                  <a:lnTo>
                    <a:pt x="537" y="208"/>
                  </a:lnTo>
                  <a:lnTo>
                    <a:pt x="537" y="208"/>
                  </a:lnTo>
                  <a:lnTo>
                    <a:pt x="533" y="208"/>
                  </a:lnTo>
                  <a:lnTo>
                    <a:pt x="529" y="211"/>
                  </a:lnTo>
                  <a:lnTo>
                    <a:pt x="529" y="211"/>
                  </a:lnTo>
                  <a:lnTo>
                    <a:pt x="533" y="215"/>
                  </a:lnTo>
                  <a:lnTo>
                    <a:pt x="537" y="215"/>
                  </a:lnTo>
                  <a:lnTo>
                    <a:pt x="540" y="215"/>
                  </a:lnTo>
                  <a:lnTo>
                    <a:pt x="540" y="215"/>
                  </a:lnTo>
                  <a:lnTo>
                    <a:pt x="540" y="219"/>
                  </a:lnTo>
                  <a:lnTo>
                    <a:pt x="540" y="222"/>
                  </a:lnTo>
                  <a:lnTo>
                    <a:pt x="540" y="226"/>
                  </a:lnTo>
                  <a:lnTo>
                    <a:pt x="544" y="226"/>
                  </a:lnTo>
                  <a:lnTo>
                    <a:pt x="544" y="230"/>
                  </a:lnTo>
                  <a:lnTo>
                    <a:pt x="548" y="234"/>
                  </a:lnTo>
                  <a:lnTo>
                    <a:pt x="548" y="237"/>
                  </a:lnTo>
                  <a:lnTo>
                    <a:pt x="552" y="237"/>
                  </a:lnTo>
                  <a:lnTo>
                    <a:pt x="552" y="245"/>
                  </a:lnTo>
                  <a:lnTo>
                    <a:pt x="548" y="248"/>
                  </a:lnTo>
                  <a:lnTo>
                    <a:pt x="548" y="248"/>
                  </a:lnTo>
                  <a:lnTo>
                    <a:pt x="552" y="252"/>
                  </a:lnTo>
                  <a:lnTo>
                    <a:pt x="548" y="252"/>
                  </a:lnTo>
                  <a:lnTo>
                    <a:pt x="548" y="256"/>
                  </a:lnTo>
                  <a:lnTo>
                    <a:pt x="548" y="256"/>
                  </a:lnTo>
                  <a:lnTo>
                    <a:pt x="548" y="260"/>
                  </a:lnTo>
                  <a:lnTo>
                    <a:pt x="544" y="263"/>
                  </a:lnTo>
                  <a:lnTo>
                    <a:pt x="537" y="260"/>
                  </a:lnTo>
                  <a:lnTo>
                    <a:pt x="529" y="252"/>
                  </a:lnTo>
                  <a:lnTo>
                    <a:pt x="526" y="252"/>
                  </a:lnTo>
                  <a:lnTo>
                    <a:pt x="518" y="252"/>
                  </a:lnTo>
                  <a:lnTo>
                    <a:pt x="511" y="252"/>
                  </a:lnTo>
                  <a:lnTo>
                    <a:pt x="503" y="252"/>
                  </a:lnTo>
                  <a:lnTo>
                    <a:pt x="496" y="252"/>
                  </a:lnTo>
                  <a:lnTo>
                    <a:pt x="489" y="252"/>
                  </a:lnTo>
                  <a:lnTo>
                    <a:pt x="485" y="252"/>
                  </a:lnTo>
                  <a:lnTo>
                    <a:pt x="481" y="252"/>
                  </a:lnTo>
                  <a:lnTo>
                    <a:pt x="477" y="252"/>
                  </a:lnTo>
                  <a:lnTo>
                    <a:pt x="474" y="256"/>
                  </a:lnTo>
                  <a:lnTo>
                    <a:pt x="466" y="252"/>
                  </a:lnTo>
                  <a:lnTo>
                    <a:pt x="459" y="252"/>
                  </a:lnTo>
                  <a:lnTo>
                    <a:pt x="455" y="252"/>
                  </a:lnTo>
                  <a:lnTo>
                    <a:pt x="452" y="252"/>
                  </a:lnTo>
                  <a:lnTo>
                    <a:pt x="448" y="252"/>
                  </a:lnTo>
                  <a:lnTo>
                    <a:pt x="444" y="252"/>
                  </a:lnTo>
                  <a:lnTo>
                    <a:pt x="440" y="252"/>
                  </a:lnTo>
                  <a:lnTo>
                    <a:pt x="440" y="252"/>
                  </a:lnTo>
                  <a:lnTo>
                    <a:pt x="440" y="256"/>
                  </a:lnTo>
                  <a:lnTo>
                    <a:pt x="440" y="260"/>
                  </a:lnTo>
                  <a:lnTo>
                    <a:pt x="440" y="263"/>
                  </a:lnTo>
                  <a:lnTo>
                    <a:pt x="437" y="263"/>
                  </a:lnTo>
                  <a:lnTo>
                    <a:pt x="426" y="263"/>
                  </a:lnTo>
                  <a:lnTo>
                    <a:pt x="415" y="263"/>
                  </a:lnTo>
                  <a:lnTo>
                    <a:pt x="411" y="260"/>
                  </a:lnTo>
                  <a:lnTo>
                    <a:pt x="403" y="260"/>
                  </a:lnTo>
                  <a:lnTo>
                    <a:pt x="403" y="263"/>
                  </a:lnTo>
                  <a:lnTo>
                    <a:pt x="403" y="263"/>
                  </a:lnTo>
                  <a:lnTo>
                    <a:pt x="400" y="267"/>
                  </a:lnTo>
                  <a:lnTo>
                    <a:pt x="400" y="267"/>
                  </a:lnTo>
                  <a:lnTo>
                    <a:pt x="396" y="267"/>
                  </a:lnTo>
                  <a:lnTo>
                    <a:pt x="396" y="271"/>
                  </a:lnTo>
                  <a:lnTo>
                    <a:pt x="392" y="274"/>
                  </a:lnTo>
                  <a:lnTo>
                    <a:pt x="385" y="278"/>
                  </a:lnTo>
                  <a:lnTo>
                    <a:pt x="381" y="286"/>
                  </a:lnTo>
                  <a:lnTo>
                    <a:pt x="381" y="286"/>
                  </a:lnTo>
                  <a:lnTo>
                    <a:pt x="377" y="293"/>
                  </a:lnTo>
                  <a:lnTo>
                    <a:pt x="370" y="297"/>
                  </a:lnTo>
                  <a:lnTo>
                    <a:pt x="370" y="297"/>
                  </a:lnTo>
                  <a:lnTo>
                    <a:pt x="363" y="293"/>
                  </a:lnTo>
                  <a:lnTo>
                    <a:pt x="355" y="293"/>
                  </a:lnTo>
                  <a:lnTo>
                    <a:pt x="352" y="293"/>
                  </a:lnTo>
                  <a:lnTo>
                    <a:pt x="344" y="297"/>
                  </a:lnTo>
                  <a:lnTo>
                    <a:pt x="340" y="297"/>
                  </a:lnTo>
                  <a:lnTo>
                    <a:pt x="333" y="278"/>
                  </a:lnTo>
                  <a:lnTo>
                    <a:pt x="322" y="278"/>
                  </a:lnTo>
                  <a:lnTo>
                    <a:pt x="322" y="256"/>
                  </a:lnTo>
                  <a:lnTo>
                    <a:pt x="315" y="260"/>
                  </a:lnTo>
                  <a:lnTo>
                    <a:pt x="311" y="248"/>
                  </a:lnTo>
                  <a:lnTo>
                    <a:pt x="303" y="245"/>
                  </a:lnTo>
                  <a:lnTo>
                    <a:pt x="278" y="245"/>
                  </a:lnTo>
                  <a:lnTo>
                    <a:pt x="252" y="245"/>
                  </a:lnTo>
                  <a:lnTo>
                    <a:pt x="237" y="237"/>
                  </a:lnTo>
                  <a:lnTo>
                    <a:pt x="229" y="234"/>
                  </a:lnTo>
                  <a:lnTo>
                    <a:pt x="203" y="219"/>
                  </a:lnTo>
                  <a:lnTo>
                    <a:pt x="159" y="226"/>
                  </a:lnTo>
                  <a:lnTo>
                    <a:pt x="174" y="297"/>
                  </a:lnTo>
                  <a:lnTo>
                    <a:pt x="170" y="297"/>
                  </a:lnTo>
                  <a:lnTo>
                    <a:pt x="163" y="297"/>
                  </a:lnTo>
                  <a:lnTo>
                    <a:pt x="152" y="286"/>
                  </a:lnTo>
                  <a:lnTo>
                    <a:pt x="141" y="282"/>
                  </a:lnTo>
                  <a:lnTo>
                    <a:pt x="129" y="278"/>
                  </a:lnTo>
                  <a:lnTo>
                    <a:pt x="122" y="282"/>
                  </a:lnTo>
                  <a:lnTo>
                    <a:pt x="111" y="289"/>
                  </a:lnTo>
                  <a:lnTo>
                    <a:pt x="111" y="286"/>
                  </a:lnTo>
                  <a:lnTo>
                    <a:pt x="111" y="282"/>
                  </a:lnTo>
                  <a:lnTo>
                    <a:pt x="111" y="278"/>
                  </a:lnTo>
                  <a:lnTo>
                    <a:pt x="115" y="274"/>
                  </a:lnTo>
                  <a:lnTo>
                    <a:pt x="115" y="274"/>
                  </a:lnTo>
                  <a:lnTo>
                    <a:pt x="115" y="271"/>
                  </a:lnTo>
                  <a:lnTo>
                    <a:pt x="111" y="271"/>
                  </a:lnTo>
                  <a:lnTo>
                    <a:pt x="107" y="271"/>
                  </a:lnTo>
                  <a:lnTo>
                    <a:pt x="107" y="271"/>
                  </a:lnTo>
                  <a:lnTo>
                    <a:pt x="103" y="271"/>
                  </a:lnTo>
                  <a:lnTo>
                    <a:pt x="100" y="271"/>
                  </a:lnTo>
                  <a:lnTo>
                    <a:pt x="100" y="271"/>
                  </a:lnTo>
                  <a:lnTo>
                    <a:pt x="100" y="267"/>
                  </a:lnTo>
                  <a:lnTo>
                    <a:pt x="96" y="267"/>
                  </a:lnTo>
                  <a:lnTo>
                    <a:pt x="96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89" y="263"/>
                  </a:lnTo>
                  <a:lnTo>
                    <a:pt x="89" y="263"/>
                  </a:lnTo>
                  <a:lnTo>
                    <a:pt x="89" y="260"/>
                  </a:lnTo>
                  <a:lnTo>
                    <a:pt x="89" y="260"/>
                  </a:lnTo>
                  <a:lnTo>
                    <a:pt x="85" y="252"/>
                  </a:lnTo>
                  <a:lnTo>
                    <a:pt x="81" y="252"/>
                  </a:lnTo>
                  <a:lnTo>
                    <a:pt x="81" y="252"/>
                  </a:lnTo>
                  <a:lnTo>
                    <a:pt x="81" y="248"/>
                  </a:lnTo>
                  <a:lnTo>
                    <a:pt x="78" y="248"/>
                  </a:lnTo>
                  <a:lnTo>
                    <a:pt x="78" y="245"/>
                  </a:lnTo>
                  <a:lnTo>
                    <a:pt x="74" y="245"/>
                  </a:lnTo>
                  <a:lnTo>
                    <a:pt x="70" y="245"/>
                  </a:lnTo>
                  <a:lnTo>
                    <a:pt x="70" y="241"/>
                  </a:lnTo>
                  <a:lnTo>
                    <a:pt x="70" y="241"/>
                  </a:lnTo>
                  <a:lnTo>
                    <a:pt x="70" y="237"/>
                  </a:lnTo>
                  <a:lnTo>
                    <a:pt x="74" y="237"/>
                  </a:lnTo>
                  <a:lnTo>
                    <a:pt x="78" y="237"/>
                  </a:lnTo>
                  <a:lnTo>
                    <a:pt x="78" y="237"/>
                  </a:lnTo>
                  <a:lnTo>
                    <a:pt x="81" y="237"/>
                  </a:lnTo>
                  <a:lnTo>
                    <a:pt x="81" y="241"/>
                  </a:lnTo>
                  <a:lnTo>
                    <a:pt x="85" y="237"/>
                  </a:lnTo>
                  <a:lnTo>
                    <a:pt x="85" y="237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89" y="237"/>
                  </a:lnTo>
                  <a:lnTo>
                    <a:pt x="85" y="237"/>
                  </a:lnTo>
                  <a:lnTo>
                    <a:pt x="85" y="237"/>
                  </a:lnTo>
                  <a:lnTo>
                    <a:pt x="85" y="234"/>
                  </a:lnTo>
                  <a:lnTo>
                    <a:pt x="81" y="230"/>
                  </a:lnTo>
                  <a:lnTo>
                    <a:pt x="81" y="230"/>
                  </a:lnTo>
                  <a:lnTo>
                    <a:pt x="81" y="230"/>
                  </a:lnTo>
                  <a:lnTo>
                    <a:pt x="81" y="226"/>
                  </a:lnTo>
                  <a:lnTo>
                    <a:pt x="81" y="226"/>
                  </a:lnTo>
                  <a:lnTo>
                    <a:pt x="85" y="222"/>
                  </a:lnTo>
                  <a:lnTo>
                    <a:pt x="89" y="222"/>
                  </a:lnTo>
                  <a:lnTo>
                    <a:pt x="92" y="222"/>
                  </a:lnTo>
                  <a:lnTo>
                    <a:pt x="92" y="222"/>
                  </a:lnTo>
                  <a:lnTo>
                    <a:pt x="96" y="222"/>
                  </a:lnTo>
                  <a:lnTo>
                    <a:pt x="100" y="219"/>
                  </a:lnTo>
                  <a:lnTo>
                    <a:pt x="100" y="222"/>
                  </a:lnTo>
                  <a:lnTo>
                    <a:pt x="103" y="222"/>
                  </a:lnTo>
                  <a:lnTo>
                    <a:pt x="103" y="222"/>
                  </a:lnTo>
                  <a:lnTo>
                    <a:pt x="107" y="222"/>
                  </a:lnTo>
                  <a:lnTo>
                    <a:pt x="111" y="222"/>
                  </a:lnTo>
                  <a:lnTo>
                    <a:pt x="115" y="222"/>
                  </a:lnTo>
                  <a:lnTo>
                    <a:pt x="115" y="222"/>
                  </a:lnTo>
                  <a:lnTo>
                    <a:pt x="111" y="219"/>
                  </a:lnTo>
                  <a:lnTo>
                    <a:pt x="107" y="219"/>
                  </a:lnTo>
                  <a:lnTo>
                    <a:pt x="107" y="215"/>
                  </a:lnTo>
                  <a:lnTo>
                    <a:pt x="107" y="211"/>
                  </a:lnTo>
                  <a:lnTo>
                    <a:pt x="107" y="211"/>
                  </a:lnTo>
                  <a:lnTo>
                    <a:pt x="111" y="211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07" y="204"/>
                  </a:lnTo>
                  <a:lnTo>
                    <a:pt x="111" y="200"/>
                  </a:lnTo>
                  <a:lnTo>
                    <a:pt x="107" y="200"/>
                  </a:lnTo>
                  <a:lnTo>
                    <a:pt x="107" y="197"/>
                  </a:lnTo>
                  <a:lnTo>
                    <a:pt x="107" y="197"/>
                  </a:lnTo>
                  <a:lnTo>
                    <a:pt x="107" y="193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89"/>
                  </a:lnTo>
                  <a:lnTo>
                    <a:pt x="96" y="189"/>
                  </a:lnTo>
                  <a:lnTo>
                    <a:pt x="96" y="189"/>
                  </a:lnTo>
                  <a:lnTo>
                    <a:pt x="92" y="189"/>
                  </a:lnTo>
                  <a:lnTo>
                    <a:pt x="92" y="193"/>
                  </a:lnTo>
                  <a:lnTo>
                    <a:pt x="92" y="193"/>
                  </a:lnTo>
                  <a:lnTo>
                    <a:pt x="92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5" y="193"/>
                  </a:lnTo>
                  <a:lnTo>
                    <a:pt x="85" y="193"/>
                  </a:lnTo>
                  <a:lnTo>
                    <a:pt x="81" y="193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78" y="189"/>
                  </a:lnTo>
                  <a:lnTo>
                    <a:pt x="78" y="189"/>
                  </a:lnTo>
                  <a:lnTo>
                    <a:pt x="74" y="189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66" y="193"/>
                  </a:lnTo>
                  <a:lnTo>
                    <a:pt x="66" y="193"/>
                  </a:lnTo>
                  <a:lnTo>
                    <a:pt x="63" y="197"/>
                  </a:lnTo>
                  <a:lnTo>
                    <a:pt x="63" y="197"/>
                  </a:lnTo>
                  <a:lnTo>
                    <a:pt x="59" y="197"/>
                  </a:lnTo>
                  <a:lnTo>
                    <a:pt x="59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2" y="200"/>
                  </a:lnTo>
                  <a:lnTo>
                    <a:pt x="52" y="200"/>
                  </a:lnTo>
                  <a:lnTo>
                    <a:pt x="48" y="200"/>
                  </a:lnTo>
                  <a:lnTo>
                    <a:pt x="48" y="200"/>
                  </a:lnTo>
                  <a:lnTo>
                    <a:pt x="48" y="20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5398237" y="2217429"/>
              <a:ext cx="338384" cy="190421"/>
            </a:xfrm>
            <a:custGeom>
              <a:avLst/>
              <a:gdLst>
                <a:gd name="T0" fmla="*/ 211 w 263"/>
                <a:gd name="T1" fmla="*/ 137 h 148"/>
                <a:gd name="T2" fmla="*/ 215 w 263"/>
                <a:gd name="T3" fmla="*/ 130 h 148"/>
                <a:gd name="T4" fmla="*/ 211 w 263"/>
                <a:gd name="T5" fmla="*/ 126 h 148"/>
                <a:gd name="T6" fmla="*/ 211 w 263"/>
                <a:gd name="T7" fmla="*/ 118 h 148"/>
                <a:gd name="T8" fmla="*/ 207 w 263"/>
                <a:gd name="T9" fmla="*/ 115 h 148"/>
                <a:gd name="T10" fmla="*/ 200 w 263"/>
                <a:gd name="T11" fmla="*/ 111 h 148"/>
                <a:gd name="T12" fmla="*/ 204 w 263"/>
                <a:gd name="T13" fmla="*/ 104 h 148"/>
                <a:gd name="T14" fmla="*/ 211 w 263"/>
                <a:gd name="T15" fmla="*/ 104 h 148"/>
                <a:gd name="T16" fmla="*/ 218 w 263"/>
                <a:gd name="T17" fmla="*/ 96 h 148"/>
                <a:gd name="T18" fmla="*/ 215 w 263"/>
                <a:gd name="T19" fmla="*/ 93 h 148"/>
                <a:gd name="T20" fmla="*/ 230 w 263"/>
                <a:gd name="T21" fmla="*/ 89 h 148"/>
                <a:gd name="T22" fmla="*/ 226 w 263"/>
                <a:gd name="T23" fmla="*/ 85 h 148"/>
                <a:gd name="T24" fmla="*/ 230 w 263"/>
                <a:gd name="T25" fmla="*/ 81 h 148"/>
                <a:gd name="T26" fmla="*/ 237 w 263"/>
                <a:gd name="T27" fmla="*/ 78 h 148"/>
                <a:gd name="T28" fmla="*/ 244 w 263"/>
                <a:gd name="T29" fmla="*/ 78 h 148"/>
                <a:gd name="T30" fmla="*/ 256 w 263"/>
                <a:gd name="T31" fmla="*/ 78 h 148"/>
                <a:gd name="T32" fmla="*/ 263 w 263"/>
                <a:gd name="T33" fmla="*/ 74 h 148"/>
                <a:gd name="T34" fmla="*/ 256 w 263"/>
                <a:gd name="T35" fmla="*/ 63 h 148"/>
                <a:gd name="T36" fmla="*/ 252 w 263"/>
                <a:gd name="T37" fmla="*/ 67 h 148"/>
                <a:gd name="T38" fmla="*/ 248 w 263"/>
                <a:gd name="T39" fmla="*/ 70 h 148"/>
                <a:gd name="T40" fmla="*/ 237 w 263"/>
                <a:gd name="T41" fmla="*/ 67 h 148"/>
                <a:gd name="T42" fmla="*/ 237 w 263"/>
                <a:gd name="T43" fmla="*/ 59 h 148"/>
                <a:gd name="T44" fmla="*/ 241 w 263"/>
                <a:gd name="T45" fmla="*/ 48 h 148"/>
                <a:gd name="T46" fmla="*/ 237 w 263"/>
                <a:gd name="T47" fmla="*/ 52 h 148"/>
                <a:gd name="T48" fmla="*/ 226 w 263"/>
                <a:gd name="T49" fmla="*/ 59 h 148"/>
                <a:gd name="T50" fmla="*/ 222 w 263"/>
                <a:gd name="T51" fmla="*/ 67 h 148"/>
                <a:gd name="T52" fmla="*/ 211 w 263"/>
                <a:gd name="T53" fmla="*/ 78 h 148"/>
                <a:gd name="T54" fmla="*/ 204 w 263"/>
                <a:gd name="T55" fmla="*/ 74 h 148"/>
                <a:gd name="T56" fmla="*/ 193 w 263"/>
                <a:gd name="T57" fmla="*/ 74 h 148"/>
                <a:gd name="T58" fmla="*/ 181 w 263"/>
                <a:gd name="T59" fmla="*/ 78 h 148"/>
                <a:gd name="T60" fmla="*/ 163 w 263"/>
                <a:gd name="T61" fmla="*/ 59 h 148"/>
                <a:gd name="T62" fmla="*/ 156 w 263"/>
                <a:gd name="T63" fmla="*/ 41 h 148"/>
                <a:gd name="T64" fmla="*/ 144 w 263"/>
                <a:gd name="T65" fmla="*/ 26 h 148"/>
                <a:gd name="T66" fmla="*/ 93 w 263"/>
                <a:gd name="T67" fmla="*/ 26 h 148"/>
                <a:gd name="T68" fmla="*/ 70 w 263"/>
                <a:gd name="T69" fmla="*/ 15 h 148"/>
                <a:gd name="T70" fmla="*/ 0 w 263"/>
                <a:gd name="T71" fmla="*/ 7 h 148"/>
                <a:gd name="T72" fmla="*/ 22 w 263"/>
                <a:gd name="T73" fmla="*/ 78 h 148"/>
                <a:gd name="T74" fmla="*/ 30 w 263"/>
                <a:gd name="T75" fmla="*/ 74 h 148"/>
                <a:gd name="T76" fmla="*/ 26 w 263"/>
                <a:gd name="T77" fmla="*/ 67 h 148"/>
                <a:gd name="T78" fmla="*/ 33 w 263"/>
                <a:gd name="T79" fmla="*/ 59 h 148"/>
                <a:gd name="T80" fmla="*/ 41 w 263"/>
                <a:gd name="T81" fmla="*/ 55 h 148"/>
                <a:gd name="T82" fmla="*/ 44 w 263"/>
                <a:gd name="T83" fmla="*/ 55 h 148"/>
                <a:gd name="T84" fmla="*/ 52 w 263"/>
                <a:gd name="T85" fmla="*/ 52 h 148"/>
                <a:gd name="T86" fmla="*/ 70 w 263"/>
                <a:gd name="T87" fmla="*/ 63 h 148"/>
                <a:gd name="T88" fmla="*/ 85 w 263"/>
                <a:gd name="T89" fmla="*/ 70 h 148"/>
                <a:gd name="T90" fmla="*/ 96 w 263"/>
                <a:gd name="T91" fmla="*/ 74 h 148"/>
                <a:gd name="T92" fmla="*/ 107 w 263"/>
                <a:gd name="T93" fmla="*/ 78 h 148"/>
                <a:gd name="T94" fmla="*/ 115 w 263"/>
                <a:gd name="T95" fmla="*/ 89 h 148"/>
                <a:gd name="T96" fmla="*/ 119 w 263"/>
                <a:gd name="T97" fmla="*/ 100 h 148"/>
                <a:gd name="T98" fmla="*/ 133 w 263"/>
                <a:gd name="T99" fmla="*/ 107 h 148"/>
                <a:gd name="T100" fmla="*/ 159 w 263"/>
                <a:gd name="T101" fmla="*/ 122 h 148"/>
                <a:gd name="T102" fmla="*/ 178 w 263"/>
                <a:gd name="T103" fmla="*/ 130 h 148"/>
                <a:gd name="T104" fmla="*/ 181 w 263"/>
                <a:gd name="T105" fmla="*/ 130 h 148"/>
                <a:gd name="T106" fmla="*/ 189 w 263"/>
                <a:gd name="T107" fmla="*/ 137 h 148"/>
                <a:gd name="T108" fmla="*/ 193 w 263"/>
                <a:gd name="T109" fmla="*/ 144 h 148"/>
                <a:gd name="T110" fmla="*/ 200 w 263"/>
                <a:gd name="T111" fmla="*/ 148 h 148"/>
                <a:gd name="T112" fmla="*/ 204 w 263"/>
                <a:gd name="T113" fmla="*/ 144 h 148"/>
                <a:gd name="T114" fmla="*/ 207 w 263"/>
                <a:gd name="T11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3" h="148">
                  <a:moveTo>
                    <a:pt x="207" y="148"/>
                  </a:moveTo>
                  <a:lnTo>
                    <a:pt x="211" y="137"/>
                  </a:lnTo>
                  <a:lnTo>
                    <a:pt x="215" y="133"/>
                  </a:lnTo>
                  <a:lnTo>
                    <a:pt x="215" y="130"/>
                  </a:lnTo>
                  <a:lnTo>
                    <a:pt x="215" y="126"/>
                  </a:lnTo>
                  <a:lnTo>
                    <a:pt x="211" y="126"/>
                  </a:lnTo>
                  <a:lnTo>
                    <a:pt x="211" y="118"/>
                  </a:lnTo>
                  <a:lnTo>
                    <a:pt x="211" y="118"/>
                  </a:lnTo>
                  <a:lnTo>
                    <a:pt x="211" y="115"/>
                  </a:lnTo>
                  <a:lnTo>
                    <a:pt x="207" y="115"/>
                  </a:lnTo>
                  <a:lnTo>
                    <a:pt x="204" y="115"/>
                  </a:lnTo>
                  <a:lnTo>
                    <a:pt x="200" y="111"/>
                  </a:lnTo>
                  <a:lnTo>
                    <a:pt x="200" y="104"/>
                  </a:lnTo>
                  <a:lnTo>
                    <a:pt x="204" y="104"/>
                  </a:lnTo>
                  <a:lnTo>
                    <a:pt x="207" y="104"/>
                  </a:lnTo>
                  <a:lnTo>
                    <a:pt x="211" y="104"/>
                  </a:lnTo>
                  <a:lnTo>
                    <a:pt x="211" y="100"/>
                  </a:lnTo>
                  <a:lnTo>
                    <a:pt x="218" y="96"/>
                  </a:lnTo>
                  <a:lnTo>
                    <a:pt x="218" y="96"/>
                  </a:lnTo>
                  <a:lnTo>
                    <a:pt x="215" y="93"/>
                  </a:lnTo>
                  <a:lnTo>
                    <a:pt x="222" y="93"/>
                  </a:lnTo>
                  <a:lnTo>
                    <a:pt x="230" y="89"/>
                  </a:lnTo>
                  <a:lnTo>
                    <a:pt x="230" y="89"/>
                  </a:lnTo>
                  <a:lnTo>
                    <a:pt x="226" y="85"/>
                  </a:lnTo>
                  <a:lnTo>
                    <a:pt x="226" y="81"/>
                  </a:lnTo>
                  <a:lnTo>
                    <a:pt x="230" y="81"/>
                  </a:lnTo>
                  <a:lnTo>
                    <a:pt x="233" y="78"/>
                  </a:lnTo>
                  <a:lnTo>
                    <a:pt x="237" y="78"/>
                  </a:lnTo>
                  <a:lnTo>
                    <a:pt x="241" y="74"/>
                  </a:lnTo>
                  <a:lnTo>
                    <a:pt x="244" y="78"/>
                  </a:lnTo>
                  <a:lnTo>
                    <a:pt x="248" y="78"/>
                  </a:lnTo>
                  <a:lnTo>
                    <a:pt x="256" y="78"/>
                  </a:lnTo>
                  <a:lnTo>
                    <a:pt x="259" y="78"/>
                  </a:lnTo>
                  <a:lnTo>
                    <a:pt x="263" y="74"/>
                  </a:lnTo>
                  <a:lnTo>
                    <a:pt x="263" y="70"/>
                  </a:lnTo>
                  <a:lnTo>
                    <a:pt x="256" y="63"/>
                  </a:lnTo>
                  <a:lnTo>
                    <a:pt x="252" y="63"/>
                  </a:lnTo>
                  <a:lnTo>
                    <a:pt x="252" y="67"/>
                  </a:lnTo>
                  <a:lnTo>
                    <a:pt x="252" y="70"/>
                  </a:lnTo>
                  <a:lnTo>
                    <a:pt x="248" y="70"/>
                  </a:lnTo>
                  <a:lnTo>
                    <a:pt x="244" y="67"/>
                  </a:lnTo>
                  <a:lnTo>
                    <a:pt x="237" y="67"/>
                  </a:lnTo>
                  <a:lnTo>
                    <a:pt x="233" y="63"/>
                  </a:lnTo>
                  <a:lnTo>
                    <a:pt x="237" y="59"/>
                  </a:lnTo>
                  <a:lnTo>
                    <a:pt x="241" y="52"/>
                  </a:lnTo>
                  <a:lnTo>
                    <a:pt x="241" y="48"/>
                  </a:lnTo>
                  <a:lnTo>
                    <a:pt x="237" y="48"/>
                  </a:lnTo>
                  <a:lnTo>
                    <a:pt x="237" y="52"/>
                  </a:lnTo>
                  <a:lnTo>
                    <a:pt x="233" y="55"/>
                  </a:lnTo>
                  <a:lnTo>
                    <a:pt x="226" y="59"/>
                  </a:lnTo>
                  <a:lnTo>
                    <a:pt x="222" y="67"/>
                  </a:lnTo>
                  <a:lnTo>
                    <a:pt x="222" y="67"/>
                  </a:lnTo>
                  <a:lnTo>
                    <a:pt x="218" y="74"/>
                  </a:lnTo>
                  <a:lnTo>
                    <a:pt x="211" y="78"/>
                  </a:lnTo>
                  <a:lnTo>
                    <a:pt x="211" y="78"/>
                  </a:lnTo>
                  <a:lnTo>
                    <a:pt x="204" y="74"/>
                  </a:lnTo>
                  <a:lnTo>
                    <a:pt x="196" y="74"/>
                  </a:lnTo>
                  <a:lnTo>
                    <a:pt x="193" y="74"/>
                  </a:lnTo>
                  <a:lnTo>
                    <a:pt x="185" y="78"/>
                  </a:lnTo>
                  <a:lnTo>
                    <a:pt x="181" y="78"/>
                  </a:lnTo>
                  <a:lnTo>
                    <a:pt x="174" y="59"/>
                  </a:lnTo>
                  <a:lnTo>
                    <a:pt x="163" y="59"/>
                  </a:lnTo>
                  <a:lnTo>
                    <a:pt x="163" y="37"/>
                  </a:lnTo>
                  <a:lnTo>
                    <a:pt x="156" y="41"/>
                  </a:lnTo>
                  <a:lnTo>
                    <a:pt x="152" y="29"/>
                  </a:lnTo>
                  <a:lnTo>
                    <a:pt x="144" y="26"/>
                  </a:lnTo>
                  <a:lnTo>
                    <a:pt x="119" y="26"/>
                  </a:lnTo>
                  <a:lnTo>
                    <a:pt x="93" y="26"/>
                  </a:lnTo>
                  <a:lnTo>
                    <a:pt x="78" y="18"/>
                  </a:lnTo>
                  <a:lnTo>
                    <a:pt x="70" y="15"/>
                  </a:lnTo>
                  <a:lnTo>
                    <a:pt x="44" y="0"/>
                  </a:lnTo>
                  <a:lnTo>
                    <a:pt x="0" y="7"/>
                  </a:lnTo>
                  <a:lnTo>
                    <a:pt x="15" y="78"/>
                  </a:lnTo>
                  <a:lnTo>
                    <a:pt x="22" y="78"/>
                  </a:lnTo>
                  <a:lnTo>
                    <a:pt x="26" y="78"/>
                  </a:lnTo>
                  <a:lnTo>
                    <a:pt x="30" y="74"/>
                  </a:lnTo>
                  <a:lnTo>
                    <a:pt x="26" y="70"/>
                  </a:lnTo>
                  <a:lnTo>
                    <a:pt x="26" y="67"/>
                  </a:lnTo>
                  <a:lnTo>
                    <a:pt x="30" y="59"/>
                  </a:lnTo>
                  <a:lnTo>
                    <a:pt x="33" y="59"/>
                  </a:lnTo>
                  <a:lnTo>
                    <a:pt x="37" y="55"/>
                  </a:lnTo>
                  <a:lnTo>
                    <a:pt x="41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4" y="52"/>
                  </a:lnTo>
                  <a:lnTo>
                    <a:pt x="52" y="52"/>
                  </a:lnTo>
                  <a:lnTo>
                    <a:pt x="63" y="55"/>
                  </a:lnTo>
                  <a:lnTo>
                    <a:pt x="70" y="63"/>
                  </a:lnTo>
                  <a:lnTo>
                    <a:pt x="74" y="67"/>
                  </a:lnTo>
                  <a:lnTo>
                    <a:pt x="85" y="70"/>
                  </a:lnTo>
                  <a:lnTo>
                    <a:pt x="96" y="78"/>
                  </a:lnTo>
                  <a:lnTo>
                    <a:pt x="96" y="74"/>
                  </a:lnTo>
                  <a:lnTo>
                    <a:pt x="100" y="74"/>
                  </a:lnTo>
                  <a:lnTo>
                    <a:pt x="107" y="78"/>
                  </a:lnTo>
                  <a:lnTo>
                    <a:pt x="111" y="89"/>
                  </a:lnTo>
                  <a:lnTo>
                    <a:pt x="115" y="89"/>
                  </a:lnTo>
                  <a:lnTo>
                    <a:pt x="115" y="93"/>
                  </a:lnTo>
                  <a:lnTo>
                    <a:pt x="119" y="100"/>
                  </a:lnTo>
                  <a:lnTo>
                    <a:pt x="126" y="104"/>
                  </a:lnTo>
                  <a:lnTo>
                    <a:pt x="133" y="107"/>
                  </a:lnTo>
                  <a:lnTo>
                    <a:pt x="144" y="115"/>
                  </a:lnTo>
                  <a:lnTo>
                    <a:pt x="159" y="122"/>
                  </a:lnTo>
                  <a:lnTo>
                    <a:pt x="170" y="130"/>
                  </a:lnTo>
                  <a:lnTo>
                    <a:pt x="178" y="130"/>
                  </a:lnTo>
                  <a:lnTo>
                    <a:pt x="181" y="130"/>
                  </a:lnTo>
                  <a:lnTo>
                    <a:pt x="181" y="130"/>
                  </a:lnTo>
                  <a:lnTo>
                    <a:pt x="189" y="133"/>
                  </a:lnTo>
                  <a:lnTo>
                    <a:pt x="189" y="137"/>
                  </a:lnTo>
                  <a:lnTo>
                    <a:pt x="189" y="144"/>
                  </a:lnTo>
                  <a:lnTo>
                    <a:pt x="193" y="144"/>
                  </a:lnTo>
                  <a:lnTo>
                    <a:pt x="196" y="144"/>
                  </a:lnTo>
                  <a:lnTo>
                    <a:pt x="200" y="148"/>
                  </a:lnTo>
                  <a:lnTo>
                    <a:pt x="204" y="148"/>
                  </a:lnTo>
                  <a:lnTo>
                    <a:pt x="204" y="144"/>
                  </a:lnTo>
                  <a:lnTo>
                    <a:pt x="207" y="148"/>
                  </a:lnTo>
                  <a:lnTo>
                    <a:pt x="207" y="14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5336477" y="2284334"/>
              <a:ext cx="304932" cy="171122"/>
            </a:xfrm>
            <a:custGeom>
              <a:avLst/>
              <a:gdLst>
                <a:gd name="T0" fmla="*/ 237 w 237"/>
                <a:gd name="T1" fmla="*/ 81 h 133"/>
                <a:gd name="T2" fmla="*/ 226 w 237"/>
                <a:gd name="T3" fmla="*/ 78 h 133"/>
                <a:gd name="T4" fmla="*/ 192 w 237"/>
                <a:gd name="T5" fmla="*/ 63 h 133"/>
                <a:gd name="T6" fmla="*/ 167 w 237"/>
                <a:gd name="T7" fmla="*/ 48 h 133"/>
                <a:gd name="T8" fmla="*/ 159 w 237"/>
                <a:gd name="T9" fmla="*/ 37 h 133"/>
                <a:gd name="T10" fmla="*/ 144 w 237"/>
                <a:gd name="T11" fmla="*/ 22 h 133"/>
                <a:gd name="T12" fmla="*/ 122 w 237"/>
                <a:gd name="T13" fmla="*/ 15 h 133"/>
                <a:gd name="T14" fmla="*/ 100 w 237"/>
                <a:gd name="T15" fmla="*/ 0 h 133"/>
                <a:gd name="T16" fmla="*/ 92 w 237"/>
                <a:gd name="T17" fmla="*/ 3 h 133"/>
                <a:gd name="T18" fmla="*/ 81 w 237"/>
                <a:gd name="T19" fmla="*/ 7 h 133"/>
                <a:gd name="T20" fmla="*/ 74 w 237"/>
                <a:gd name="T21" fmla="*/ 18 h 133"/>
                <a:gd name="T22" fmla="*/ 70 w 237"/>
                <a:gd name="T23" fmla="*/ 26 h 133"/>
                <a:gd name="T24" fmla="*/ 41 w 237"/>
                <a:gd name="T25" fmla="*/ 15 h 133"/>
                <a:gd name="T26" fmla="*/ 11 w 237"/>
                <a:gd name="T27" fmla="*/ 11 h 133"/>
                <a:gd name="T28" fmla="*/ 4 w 237"/>
                <a:gd name="T29" fmla="*/ 22 h 133"/>
                <a:gd name="T30" fmla="*/ 7 w 237"/>
                <a:gd name="T31" fmla="*/ 29 h 133"/>
                <a:gd name="T32" fmla="*/ 11 w 237"/>
                <a:gd name="T33" fmla="*/ 41 h 133"/>
                <a:gd name="T34" fmla="*/ 11 w 237"/>
                <a:gd name="T35" fmla="*/ 55 h 133"/>
                <a:gd name="T36" fmla="*/ 15 w 237"/>
                <a:gd name="T37" fmla="*/ 55 h 133"/>
                <a:gd name="T38" fmla="*/ 26 w 237"/>
                <a:gd name="T39" fmla="*/ 52 h 133"/>
                <a:gd name="T40" fmla="*/ 26 w 237"/>
                <a:gd name="T41" fmla="*/ 59 h 133"/>
                <a:gd name="T42" fmla="*/ 30 w 237"/>
                <a:gd name="T43" fmla="*/ 63 h 133"/>
                <a:gd name="T44" fmla="*/ 22 w 237"/>
                <a:gd name="T45" fmla="*/ 63 h 133"/>
                <a:gd name="T46" fmla="*/ 22 w 237"/>
                <a:gd name="T47" fmla="*/ 70 h 133"/>
                <a:gd name="T48" fmla="*/ 26 w 237"/>
                <a:gd name="T49" fmla="*/ 66 h 133"/>
                <a:gd name="T50" fmla="*/ 33 w 237"/>
                <a:gd name="T51" fmla="*/ 70 h 133"/>
                <a:gd name="T52" fmla="*/ 33 w 237"/>
                <a:gd name="T53" fmla="*/ 81 h 133"/>
                <a:gd name="T54" fmla="*/ 41 w 237"/>
                <a:gd name="T55" fmla="*/ 100 h 133"/>
                <a:gd name="T56" fmla="*/ 52 w 237"/>
                <a:gd name="T57" fmla="*/ 96 h 133"/>
                <a:gd name="T58" fmla="*/ 63 w 237"/>
                <a:gd name="T59" fmla="*/ 89 h 133"/>
                <a:gd name="T60" fmla="*/ 78 w 237"/>
                <a:gd name="T61" fmla="*/ 85 h 133"/>
                <a:gd name="T62" fmla="*/ 89 w 237"/>
                <a:gd name="T63" fmla="*/ 85 h 133"/>
                <a:gd name="T64" fmla="*/ 107 w 237"/>
                <a:gd name="T65" fmla="*/ 96 h 133"/>
                <a:gd name="T66" fmla="*/ 122 w 237"/>
                <a:gd name="T67" fmla="*/ 96 h 133"/>
                <a:gd name="T68" fmla="*/ 126 w 237"/>
                <a:gd name="T69" fmla="*/ 104 h 133"/>
                <a:gd name="T70" fmla="*/ 144 w 237"/>
                <a:gd name="T71" fmla="*/ 111 h 133"/>
                <a:gd name="T72" fmla="*/ 155 w 237"/>
                <a:gd name="T73" fmla="*/ 118 h 133"/>
                <a:gd name="T74" fmla="*/ 155 w 237"/>
                <a:gd name="T75" fmla="*/ 126 h 133"/>
                <a:gd name="T76" fmla="*/ 163 w 237"/>
                <a:gd name="T77" fmla="*/ 130 h 133"/>
                <a:gd name="T78" fmla="*/ 170 w 237"/>
                <a:gd name="T79" fmla="*/ 130 h 133"/>
                <a:gd name="T80" fmla="*/ 178 w 237"/>
                <a:gd name="T81" fmla="*/ 133 h 133"/>
                <a:gd name="T82" fmla="*/ 185 w 237"/>
                <a:gd name="T83" fmla="*/ 133 h 133"/>
                <a:gd name="T84" fmla="*/ 192 w 237"/>
                <a:gd name="T85" fmla="*/ 126 h 133"/>
                <a:gd name="T86" fmla="*/ 204 w 237"/>
                <a:gd name="T87" fmla="*/ 118 h 133"/>
                <a:gd name="T88" fmla="*/ 207 w 237"/>
                <a:gd name="T89" fmla="*/ 115 h 133"/>
                <a:gd name="T90" fmla="*/ 211 w 237"/>
                <a:gd name="T91" fmla="*/ 104 h 133"/>
                <a:gd name="T92" fmla="*/ 211 w 237"/>
                <a:gd name="T93" fmla="*/ 100 h 133"/>
                <a:gd name="T94" fmla="*/ 218 w 237"/>
                <a:gd name="T95" fmla="*/ 96 h 133"/>
                <a:gd name="T96" fmla="*/ 229 w 237"/>
                <a:gd name="T97" fmla="*/ 92 h 133"/>
                <a:gd name="T98" fmla="*/ 237 w 237"/>
                <a:gd name="T99" fmla="*/ 9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7" h="133">
                  <a:moveTo>
                    <a:pt x="237" y="92"/>
                  </a:moveTo>
                  <a:lnTo>
                    <a:pt x="237" y="85"/>
                  </a:lnTo>
                  <a:lnTo>
                    <a:pt x="237" y="81"/>
                  </a:lnTo>
                  <a:lnTo>
                    <a:pt x="229" y="78"/>
                  </a:lnTo>
                  <a:lnTo>
                    <a:pt x="229" y="78"/>
                  </a:lnTo>
                  <a:lnTo>
                    <a:pt x="226" y="78"/>
                  </a:lnTo>
                  <a:lnTo>
                    <a:pt x="218" y="78"/>
                  </a:lnTo>
                  <a:lnTo>
                    <a:pt x="207" y="70"/>
                  </a:lnTo>
                  <a:lnTo>
                    <a:pt x="192" y="63"/>
                  </a:lnTo>
                  <a:lnTo>
                    <a:pt x="181" y="55"/>
                  </a:lnTo>
                  <a:lnTo>
                    <a:pt x="174" y="52"/>
                  </a:lnTo>
                  <a:lnTo>
                    <a:pt x="167" y="48"/>
                  </a:lnTo>
                  <a:lnTo>
                    <a:pt x="163" y="41"/>
                  </a:lnTo>
                  <a:lnTo>
                    <a:pt x="163" y="37"/>
                  </a:lnTo>
                  <a:lnTo>
                    <a:pt x="159" y="37"/>
                  </a:lnTo>
                  <a:lnTo>
                    <a:pt x="155" y="26"/>
                  </a:lnTo>
                  <a:lnTo>
                    <a:pt x="148" y="22"/>
                  </a:lnTo>
                  <a:lnTo>
                    <a:pt x="144" y="22"/>
                  </a:lnTo>
                  <a:lnTo>
                    <a:pt x="144" y="26"/>
                  </a:lnTo>
                  <a:lnTo>
                    <a:pt x="133" y="18"/>
                  </a:lnTo>
                  <a:lnTo>
                    <a:pt x="122" y="15"/>
                  </a:lnTo>
                  <a:lnTo>
                    <a:pt x="118" y="11"/>
                  </a:lnTo>
                  <a:lnTo>
                    <a:pt x="111" y="3"/>
                  </a:lnTo>
                  <a:lnTo>
                    <a:pt x="100" y="0"/>
                  </a:lnTo>
                  <a:lnTo>
                    <a:pt x="92" y="0"/>
                  </a:lnTo>
                  <a:lnTo>
                    <a:pt x="92" y="3"/>
                  </a:lnTo>
                  <a:lnTo>
                    <a:pt x="92" y="3"/>
                  </a:lnTo>
                  <a:lnTo>
                    <a:pt x="89" y="3"/>
                  </a:lnTo>
                  <a:lnTo>
                    <a:pt x="85" y="3"/>
                  </a:lnTo>
                  <a:lnTo>
                    <a:pt x="81" y="7"/>
                  </a:lnTo>
                  <a:lnTo>
                    <a:pt x="78" y="7"/>
                  </a:lnTo>
                  <a:lnTo>
                    <a:pt x="74" y="15"/>
                  </a:lnTo>
                  <a:lnTo>
                    <a:pt x="74" y="18"/>
                  </a:lnTo>
                  <a:lnTo>
                    <a:pt x="78" y="22"/>
                  </a:lnTo>
                  <a:lnTo>
                    <a:pt x="74" y="26"/>
                  </a:lnTo>
                  <a:lnTo>
                    <a:pt x="70" y="26"/>
                  </a:lnTo>
                  <a:lnTo>
                    <a:pt x="59" y="26"/>
                  </a:lnTo>
                  <a:lnTo>
                    <a:pt x="52" y="26"/>
                  </a:lnTo>
                  <a:lnTo>
                    <a:pt x="41" y="15"/>
                  </a:lnTo>
                  <a:lnTo>
                    <a:pt x="30" y="11"/>
                  </a:lnTo>
                  <a:lnTo>
                    <a:pt x="18" y="7"/>
                  </a:lnTo>
                  <a:lnTo>
                    <a:pt x="11" y="11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7" y="29"/>
                  </a:lnTo>
                  <a:lnTo>
                    <a:pt x="11" y="3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8"/>
                  </a:lnTo>
                  <a:lnTo>
                    <a:pt x="11" y="52"/>
                  </a:lnTo>
                  <a:lnTo>
                    <a:pt x="11" y="55"/>
                  </a:lnTo>
                  <a:lnTo>
                    <a:pt x="18" y="59"/>
                  </a:lnTo>
                  <a:lnTo>
                    <a:pt x="18" y="55"/>
                  </a:lnTo>
                  <a:lnTo>
                    <a:pt x="15" y="55"/>
                  </a:lnTo>
                  <a:lnTo>
                    <a:pt x="18" y="55"/>
                  </a:lnTo>
                  <a:lnTo>
                    <a:pt x="22" y="55"/>
                  </a:lnTo>
                  <a:lnTo>
                    <a:pt x="26" y="52"/>
                  </a:lnTo>
                  <a:lnTo>
                    <a:pt x="26" y="55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30" y="59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2" y="63"/>
                  </a:lnTo>
                  <a:lnTo>
                    <a:pt x="18" y="63"/>
                  </a:lnTo>
                  <a:lnTo>
                    <a:pt x="18" y="66"/>
                  </a:lnTo>
                  <a:lnTo>
                    <a:pt x="22" y="70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26" y="66"/>
                  </a:lnTo>
                  <a:lnTo>
                    <a:pt x="26" y="66"/>
                  </a:lnTo>
                  <a:lnTo>
                    <a:pt x="30" y="70"/>
                  </a:lnTo>
                  <a:lnTo>
                    <a:pt x="33" y="70"/>
                  </a:lnTo>
                  <a:lnTo>
                    <a:pt x="33" y="74"/>
                  </a:lnTo>
                  <a:lnTo>
                    <a:pt x="33" y="78"/>
                  </a:lnTo>
                  <a:lnTo>
                    <a:pt x="33" y="81"/>
                  </a:lnTo>
                  <a:lnTo>
                    <a:pt x="33" y="89"/>
                  </a:lnTo>
                  <a:lnTo>
                    <a:pt x="37" y="92"/>
                  </a:lnTo>
                  <a:lnTo>
                    <a:pt x="41" y="100"/>
                  </a:lnTo>
                  <a:lnTo>
                    <a:pt x="44" y="100"/>
                  </a:lnTo>
                  <a:lnTo>
                    <a:pt x="52" y="100"/>
                  </a:lnTo>
                  <a:lnTo>
                    <a:pt x="52" y="96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63" y="89"/>
                  </a:lnTo>
                  <a:lnTo>
                    <a:pt x="70" y="85"/>
                  </a:lnTo>
                  <a:lnTo>
                    <a:pt x="78" y="89"/>
                  </a:lnTo>
                  <a:lnTo>
                    <a:pt x="78" y="85"/>
                  </a:lnTo>
                  <a:lnTo>
                    <a:pt x="81" y="81"/>
                  </a:lnTo>
                  <a:lnTo>
                    <a:pt x="85" y="85"/>
                  </a:lnTo>
                  <a:lnTo>
                    <a:pt x="89" y="85"/>
                  </a:lnTo>
                  <a:lnTo>
                    <a:pt x="92" y="89"/>
                  </a:lnTo>
                  <a:lnTo>
                    <a:pt x="100" y="89"/>
                  </a:lnTo>
                  <a:lnTo>
                    <a:pt x="107" y="96"/>
                  </a:lnTo>
                  <a:lnTo>
                    <a:pt x="111" y="96"/>
                  </a:lnTo>
                  <a:lnTo>
                    <a:pt x="115" y="92"/>
                  </a:lnTo>
                  <a:lnTo>
                    <a:pt x="122" y="96"/>
                  </a:lnTo>
                  <a:lnTo>
                    <a:pt x="126" y="96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9" y="100"/>
                  </a:lnTo>
                  <a:lnTo>
                    <a:pt x="137" y="104"/>
                  </a:lnTo>
                  <a:lnTo>
                    <a:pt x="144" y="111"/>
                  </a:lnTo>
                  <a:lnTo>
                    <a:pt x="152" y="111"/>
                  </a:lnTo>
                  <a:lnTo>
                    <a:pt x="155" y="115"/>
                  </a:lnTo>
                  <a:lnTo>
                    <a:pt x="155" y="118"/>
                  </a:lnTo>
                  <a:lnTo>
                    <a:pt x="155" y="118"/>
                  </a:lnTo>
                  <a:lnTo>
                    <a:pt x="155" y="122"/>
                  </a:lnTo>
                  <a:lnTo>
                    <a:pt x="155" y="126"/>
                  </a:lnTo>
                  <a:lnTo>
                    <a:pt x="159" y="126"/>
                  </a:lnTo>
                  <a:lnTo>
                    <a:pt x="159" y="126"/>
                  </a:lnTo>
                  <a:lnTo>
                    <a:pt x="163" y="130"/>
                  </a:lnTo>
                  <a:lnTo>
                    <a:pt x="167" y="130"/>
                  </a:lnTo>
                  <a:lnTo>
                    <a:pt x="170" y="130"/>
                  </a:lnTo>
                  <a:lnTo>
                    <a:pt x="170" y="130"/>
                  </a:lnTo>
                  <a:lnTo>
                    <a:pt x="174" y="130"/>
                  </a:lnTo>
                  <a:lnTo>
                    <a:pt x="178" y="130"/>
                  </a:lnTo>
                  <a:lnTo>
                    <a:pt x="178" y="133"/>
                  </a:lnTo>
                  <a:lnTo>
                    <a:pt x="181" y="133"/>
                  </a:lnTo>
                  <a:lnTo>
                    <a:pt x="181" y="133"/>
                  </a:lnTo>
                  <a:lnTo>
                    <a:pt x="185" y="133"/>
                  </a:lnTo>
                  <a:lnTo>
                    <a:pt x="189" y="130"/>
                  </a:lnTo>
                  <a:lnTo>
                    <a:pt x="189" y="126"/>
                  </a:lnTo>
                  <a:lnTo>
                    <a:pt x="192" y="126"/>
                  </a:lnTo>
                  <a:lnTo>
                    <a:pt x="189" y="122"/>
                  </a:lnTo>
                  <a:lnTo>
                    <a:pt x="196" y="122"/>
                  </a:lnTo>
                  <a:lnTo>
                    <a:pt x="204" y="118"/>
                  </a:lnTo>
                  <a:lnTo>
                    <a:pt x="204" y="118"/>
                  </a:lnTo>
                  <a:lnTo>
                    <a:pt x="204" y="115"/>
                  </a:lnTo>
                  <a:lnTo>
                    <a:pt x="207" y="115"/>
                  </a:lnTo>
                  <a:lnTo>
                    <a:pt x="207" y="111"/>
                  </a:lnTo>
                  <a:lnTo>
                    <a:pt x="207" y="107"/>
                  </a:lnTo>
                  <a:lnTo>
                    <a:pt x="211" y="104"/>
                  </a:lnTo>
                  <a:lnTo>
                    <a:pt x="211" y="100"/>
                  </a:lnTo>
                  <a:lnTo>
                    <a:pt x="211" y="100"/>
                  </a:lnTo>
                  <a:lnTo>
                    <a:pt x="211" y="100"/>
                  </a:lnTo>
                  <a:lnTo>
                    <a:pt x="211" y="96"/>
                  </a:lnTo>
                  <a:lnTo>
                    <a:pt x="215" y="96"/>
                  </a:lnTo>
                  <a:lnTo>
                    <a:pt x="218" y="96"/>
                  </a:lnTo>
                  <a:lnTo>
                    <a:pt x="218" y="96"/>
                  </a:lnTo>
                  <a:lnTo>
                    <a:pt x="226" y="92"/>
                  </a:lnTo>
                  <a:lnTo>
                    <a:pt x="229" y="92"/>
                  </a:lnTo>
                  <a:lnTo>
                    <a:pt x="233" y="92"/>
                  </a:lnTo>
                  <a:lnTo>
                    <a:pt x="237" y="92"/>
                  </a:lnTo>
                  <a:lnTo>
                    <a:pt x="237" y="92"/>
                  </a:lnTo>
                  <a:lnTo>
                    <a:pt x="237" y="9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" name="Freeform 19"/>
            <p:cNvSpPr>
              <a:spLocks noEditPoints="1"/>
            </p:cNvSpPr>
            <p:nvPr/>
          </p:nvSpPr>
          <p:spPr bwMode="auto">
            <a:xfrm>
              <a:off x="6769785" y="2784834"/>
              <a:ext cx="209721" cy="286919"/>
            </a:xfrm>
            <a:custGeom>
              <a:avLst/>
              <a:gdLst>
                <a:gd name="T0" fmla="*/ 17 w 44"/>
                <a:gd name="T1" fmla="*/ 0 h 60"/>
                <a:gd name="T2" fmla="*/ 23 w 44"/>
                <a:gd name="T3" fmla="*/ 23 h 60"/>
                <a:gd name="T4" fmla="*/ 28 w 44"/>
                <a:gd name="T5" fmla="*/ 24 h 60"/>
                <a:gd name="T6" fmla="*/ 31 w 44"/>
                <a:gd name="T7" fmla="*/ 28 h 60"/>
                <a:gd name="T8" fmla="*/ 30 w 44"/>
                <a:gd name="T9" fmla="*/ 29 h 60"/>
                <a:gd name="T10" fmla="*/ 24 w 44"/>
                <a:gd name="T11" fmla="*/ 24 h 60"/>
                <a:gd name="T12" fmla="*/ 19 w 44"/>
                <a:gd name="T13" fmla="*/ 26 h 60"/>
                <a:gd name="T14" fmla="*/ 16 w 44"/>
                <a:gd name="T15" fmla="*/ 22 h 60"/>
                <a:gd name="T16" fmla="*/ 13 w 44"/>
                <a:gd name="T17" fmla="*/ 20 h 60"/>
                <a:gd name="T18" fmla="*/ 12 w 44"/>
                <a:gd name="T19" fmla="*/ 14 h 60"/>
                <a:gd name="T20" fmla="*/ 17 w 44"/>
                <a:gd name="T21" fmla="*/ 4 h 60"/>
                <a:gd name="T22" fmla="*/ 20 w 44"/>
                <a:gd name="T23" fmla="*/ 7 h 60"/>
                <a:gd name="T24" fmla="*/ 21 w 44"/>
                <a:gd name="T25" fmla="*/ 14 h 60"/>
                <a:gd name="T26" fmla="*/ 21 w 44"/>
                <a:gd name="T27" fmla="*/ 22 h 60"/>
                <a:gd name="T28" fmla="*/ 22 w 44"/>
                <a:gd name="T29" fmla="*/ 19 h 60"/>
                <a:gd name="T30" fmla="*/ 15 w 44"/>
                <a:gd name="T31" fmla="*/ 26 h 60"/>
                <a:gd name="T32" fmla="*/ 20 w 44"/>
                <a:gd name="T33" fmla="*/ 30 h 60"/>
                <a:gd name="T34" fmla="*/ 31 w 44"/>
                <a:gd name="T35" fmla="*/ 24 h 60"/>
                <a:gd name="T36" fmla="*/ 22 w 44"/>
                <a:gd name="T37" fmla="*/ 27 h 60"/>
                <a:gd name="T38" fmla="*/ 23 w 44"/>
                <a:gd name="T39" fmla="*/ 31 h 60"/>
                <a:gd name="T40" fmla="*/ 27 w 44"/>
                <a:gd name="T41" fmla="*/ 27 h 60"/>
                <a:gd name="T42" fmla="*/ 29 w 44"/>
                <a:gd name="T43" fmla="*/ 30 h 60"/>
                <a:gd name="T44" fmla="*/ 29 w 44"/>
                <a:gd name="T45" fmla="*/ 30 h 60"/>
                <a:gd name="T46" fmla="*/ 23 w 44"/>
                <a:gd name="T47" fmla="*/ 39 h 60"/>
                <a:gd name="T48" fmla="*/ 24 w 44"/>
                <a:gd name="T49" fmla="*/ 34 h 60"/>
                <a:gd name="T50" fmla="*/ 27 w 44"/>
                <a:gd name="T51" fmla="*/ 36 h 60"/>
                <a:gd name="T52" fmla="*/ 26 w 44"/>
                <a:gd name="T53" fmla="*/ 39 h 60"/>
                <a:gd name="T54" fmla="*/ 32 w 44"/>
                <a:gd name="T55" fmla="*/ 39 h 60"/>
                <a:gd name="T56" fmla="*/ 29 w 44"/>
                <a:gd name="T57" fmla="*/ 43 h 60"/>
                <a:gd name="T58" fmla="*/ 27 w 44"/>
                <a:gd name="T59" fmla="*/ 39 h 60"/>
                <a:gd name="T60" fmla="*/ 29 w 44"/>
                <a:gd name="T61" fmla="*/ 44 h 60"/>
                <a:gd name="T62" fmla="*/ 34 w 44"/>
                <a:gd name="T63" fmla="*/ 40 h 60"/>
                <a:gd name="T64" fmla="*/ 38 w 44"/>
                <a:gd name="T65" fmla="*/ 41 h 60"/>
                <a:gd name="T66" fmla="*/ 34 w 44"/>
                <a:gd name="T67" fmla="*/ 35 h 60"/>
                <a:gd name="T68" fmla="*/ 39 w 44"/>
                <a:gd name="T69" fmla="*/ 36 h 60"/>
                <a:gd name="T70" fmla="*/ 36 w 44"/>
                <a:gd name="T71" fmla="*/ 30 h 60"/>
                <a:gd name="T72" fmla="*/ 36 w 44"/>
                <a:gd name="T73" fmla="*/ 34 h 60"/>
                <a:gd name="T74" fmla="*/ 33 w 44"/>
                <a:gd name="T75" fmla="*/ 36 h 60"/>
                <a:gd name="T76" fmla="*/ 38 w 44"/>
                <a:gd name="T77" fmla="*/ 40 h 60"/>
                <a:gd name="T78" fmla="*/ 40 w 44"/>
                <a:gd name="T79" fmla="*/ 37 h 60"/>
                <a:gd name="T80" fmla="*/ 39 w 44"/>
                <a:gd name="T81" fmla="*/ 39 h 60"/>
                <a:gd name="T82" fmla="*/ 41 w 44"/>
                <a:gd name="T83" fmla="*/ 42 h 60"/>
                <a:gd name="T84" fmla="*/ 24 w 44"/>
                <a:gd name="T85" fmla="*/ 51 h 60"/>
                <a:gd name="T86" fmla="*/ 30 w 44"/>
                <a:gd name="T87" fmla="*/ 46 h 60"/>
                <a:gd name="T88" fmla="*/ 36 w 44"/>
                <a:gd name="T89" fmla="*/ 47 h 60"/>
                <a:gd name="T90" fmla="*/ 38 w 44"/>
                <a:gd name="T91" fmla="*/ 42 h 60"/>
                <a:gd name="T92" fmla="*/ 42 w 44"/>
                <a:gd name="T93" fmla="*/ 47 h 60"/>
                <a:gd name="T94" fmla="*/ 44 w 44"/>
                <a:gd name="T95" fmla="*/ 54 h 60"/>
                <a:gd name="T96" fmla="*/ 42 w 44"/>
                <a:gd name="T97" fmla="*/ 55 h 60"/>
                <a:gd name="T98" fmla="*/ 39 w 44"/>
                <a:gd name="T99" fmla="*/ 59 h 60"/>
                <a:gd name="T100" fmla="*/ 34 w 44"/>
                <a:gd name="T101" fmla="*/ 58 h 60"/>
                <a:gd name="T102" fmla="*/ 33 w 44"/>
                <a:gd name="T103" fmla="*/ 53 h 60"/>
                <a:gd name="T104" fmla="*/ 29 w 44"/>
                <a:gd name="T105" fmla="*/ 52 h 60"/>
                <a:gd name="T106" fmla="*/ 26 w 44"/>
                <a:gd name="T107" fmla="*/ 51 h 60"/>
                <a:gd name="T108" fmla="*/ 24 w 44"/>
                <a:gd name="T109" fmla="*/ 55 h 60"/>
                <a:gd name="T110" fmla="*/ 14 w 44"/>
                <a:gd name="T111" fmla="*/ 32 h 60"/>
                <a:gd name="T112" fmla="*/ 12 w 44"/>
                <a:gd name="T113" fmla="*/ 33 h 60"/>
                <a:gd name="T114" fmla="*/ 3 w 44"/>
                <a:gd name="T115" fmla="*/ 47 h 60"/>
                <a:gd name="T116" fmla="*/ 10 w 44"/>
                <a:gd name="T117" fmla="*/ 41 h 60"/>
                <a:gd name="T118" fmla="*/ 10 w 44"/>
                <a:gd name="T119" fmla="*/ 38 h 60"/>
                <a:gd name="T120" fmla="*/ 4 w 44"/>
                <a:gd name="T121" fmla="*/ 44 h 60"/>
                <a:gd name="T122" fmla="*/ 2 w 44"/>
                <a:gd name="T123" fmla="*/ 4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" h="60">
                  <a:moveTo>
                    <a:pt x="16" y="2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2"/>
                    <a:pt x="16" y="2"/>
                    <a:pt x="16" y="2"/>
                  </a:cubicBezTo>
                  <a:close/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lose/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lose/>
                  <a:moveTo>
                    <a:pt x="19" y="2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19" y="2"/>
                    <a:pt x="19" y="2"/>
                  </a:cubicBezTo>
                  <a:close/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3"/>
                    <a:pt x="28" y="23"/>
                    <a:pt x="28" y="23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29"/>
                    <a:pt x="32" y="29"/>
                    <a:pt x="32" y="29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20" y="22"/>
                    <a:pt x="20" y="22"/>
                    <a:pt x="20" y="22"/>
                  </a:cubicBezTo>
                  <a:close/>
                  <a:moveTo>
                    <a:pt x="21" y="22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2"/>
                    <a:pt x="21" y="22"/>
                    <a:pt x="21" y="22"/>
                  </a:cubicBezTo>
                  <a:close/>
                  <a:moveTo>
                    <a:pt x="21" y="19"/>
                  </a:moveTo>
                  <a:cubicBezTo>
                    <a:pt x="21" y="20"/>
                    <a:pt x="21" y="20"/>
                    <a:pt x="21" y="20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19"/>
                    <a:pt x="21" y="19"/>
                    <a:pt x="21" y="19"/>
                  </a:cubicBezTo>
                  <a:close/>
                  <a:moveTo>
                    <a:pt x="13" y="24"/>
                  </a:moveTo>
                  <a:cubicBezTo>
                    <a:pt x="13" y="25"/>
                    <a:pt x="13" y="25"/>
                    <a:pt x="1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lose/>
                  <a:moveTo>
                    <a:pt x="14" y="26"/>
                  </a:moveTo>
                  <a:cubicBezTo>
                    <a:pt x="14" y="26"/>
                    <a:pt x="14" y="26"/>
                    <a:pt x="14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lose/>
                  <a:moveTo>
                    <a:pt x="32" y="23"/>
                  </a:moveTo>
                  <a:cubicBezTo>
                    <a:pt x="31" y="24"/>
                    <a:pt x="31" y="24"/>
                    <a:pt x="31" y="24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5"/>
                    <a:pt x="31" y="25"/>
                    <a:pt x="31" y="25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21" y="26"/>
                  </a:moveTo>
                  <a:cubicBezTo>
                    <a:pt x="22" y="27"/>
                    <a:pt x="22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lose/>
                  <a:moveTo>
                    <a:pt x="23" y="30"/>
                  </a:moveTo>
                  <a:cubicBezTo>
                    <a:pt x="22" y="30"/>
                    <a:pt x="22" y="30"/>
                    <a:pt x="22" y="30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lose/>
                  <a:moveTo>
                    <a:pt x="25" y="30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5" y="30"/>
                    <a:pt x="25" y="30"/>
                    <a:pt x="25" y="30"/>
                  </a:cubicBezTo>
                  <a:close/>
                  <a:moveTo>
                    <a:pt x="28" y="28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8"/>
                    <a:pt x="28" y="28"/>
                    <a:pt x="28" y="28"/>
                  </a:cubicBezTo>
                  <a:close/>
                  <a:moveTo>
                    <a:pt x="29" y="30"/>
                  </a:moveTo>
                  <a:cubicBezTo>
                    <a:pt x="30" y="30"/>
                    <a:pt x="30" y="30"/>
                    <a:pt x="30" y="30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0" y="30"/>
                    <a:pt x="30" y="30"/>
                    <a:pt x="30" y="30"/>
                  </a:cubicBezTo>
                  <a:cubicBezTo>
                    <a:pt x="29" y="30"/>
                    <a:pt x="29" y="30"/>
                    <a:pt x="29" y="30"/>
                  </a:cubicBezTo>
                  <a:close/>
                  <a:moveTo>
                    <a:pt x="28" y="33"/>
                  </a:moveTo>
                  <a:cubicBezTo>
                    <a:pt x="29" y="32"/>
                    <a:pt x="29" y="32"/>
                    <a:pt x="29" y="32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0"/>
                    <a:pt x="28" y="30"/>
                    <a:pt x="28" y="30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3"/>
                    <a:pt x="28" y="33"/>
                    <a:pt x="28" y="33"/>
                  </a:cubicBezTo>
                  <a:close/>
                  <a:moveTo>
                    <a:pt x="24" y="38"/>
                  </a:moveTo>
                  <a:cubicBezTo>
                    <a:pt x="23" y="39"/>
                    <a:pt x="23" y="39"/>
                    <a:pt x="23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lose/>
                  <a:moveTo>
                    <a:pt x="26" y="38"/>
                  </a:moveTo>
                  <a:cubicBezTo>
                    <a:pt x="25" y="38"/>
                    <a:pt x="25" y="38"/>
                    <a:pt x="25" y="38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lose/>
                  <a:moveTo>
                    <a:pt x="33" y="38"/>
                  </a:move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38"/>
                    <a:pt x="33" y="38"/>
                    <a:pt x="33" y="38"/>
                  </a:cubicBezTo>
                  <a:close/>
                  <a:moveTo>
                    <a:pt x="29" y="43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3"/>
                    <a:pt x="29" y="43"/>
                    <a:pt x="29" y="43"/>
                  </a:cubicBezTo>
                  <a:close/>
                  <a:moveTo>
                    <a:pt x="28" y="43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8" y="37"/>
                    <a:pt x="28" y="37"/>
                    <a:pt x="28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40"/>
                    <a:pt x="27" y="40"/>
                    <a:pt x="27" y="40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3"/>
                    <a:pt x="28" y="43"/>
                    <a:pt x="28" y="43"/>
                  </a:cubicBezTo>
                  <a:close/>
                  <a:moveTo>
                    <a:pt x="31" y="44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1" y="45"/>
                    <a:pt x="31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1" y="44"/>
                    <a:pt x="31" y="44"/>
                    <a:pt x="31" y="44"/>
                  </a:cubicBezTo>
                  <a:close/>
                  <a:moveTo>
                    <a:pt x="33" y="40"/>
                  </a:moveTo>
                  <a:cubicBezTo>
                    <a:pt x="34" y="40"/>
                    <a:pt x="34" y="40"/>
                    <a:pt x="34" y="40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3" y="40"/>
                    <a:pt x="33" y="40"/>
                    <a:pt x="33" y="40"/>
                  </a:cubicBezTo>
                  <a:close/>
                  <a:moveTo>
                    <a:pt x="37" y="40"/>
                  </a:moveTo>
                  <a:cubicBezTo>
                    <a:pt x="38" y="41"/>
                    <a:pt x="38" y="41"/>
                    <a:pt x="38" y="41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7" y="40"/>
                    <a:pt x="37" y="40"/>
                    <a:pt x="37" y="40"/>
                  </a:cubicBezTo>
                  <a:close/>
                  <a:moveTo>
                    <a:pt x="35" y="44"/>
                  </a:moveTo>
                  <a:cubicBezTo>
                    <a:pt x="36" y="44"/>
                    <a:pt x="36" y="44"/>
                    <a:pt x="36" y="44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44"/>
                    <a:pt x="35" y="44"/>
                    <a:pt x="35" y="44"/>
                  </a:cubicBezTo>
                  <a:close/>
                  <a:moveTo>
                    <a:pt x="34" y="34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4" y="34"/>
                    <a:pt x="34" y="34"/>
                    <a:pt x="34" y="34"/>
                  </a:cubicBezTo>
                  <a:close/>
                  <a:moveTo>
                    <a:pt x="36" y="35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5" y="35"/>
                    <a:pt x="35" y="35"/>
                    <a:pt x="35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ubicBezTo>
                    <a:pt x="36" y="35"/>
                    <a:pt x="36" y="35"/>
                    <a:pt x="36" y="35"/>
                  </a:cubicBezTo>
                  <a:close/>
                  <a:moveTo>
                    <a:pt x="35" y="35"/>
                  </a:moveTo>
                  <a:cubicBezTo>
                    <a:pt x="35" y="36"/>
                    <a:pt x="35" y="36"/>
                    <a:pt x="35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40"/>
                    <a:pt x="35" y="40"/>
                    <a:pt x="35" y="40"/>
                  </a:cubicBezTo>
                  <a:cubicBezTo>
                    <a:pt x="36" y="41"/>
                    <a:pt x="36" y="41"/>
                    <a:pt x="36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5" y="35"/>
                    <a:pt x="35" y="35"/>
                    <a:pt x="35" y="35"/>
                  </a:cubicBezTo>
                  <a:close/>
                  <a:moveTo>
                    <a:pt x="40" y="37"/>
                  </a:move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lose/>
                  <a:moveTo>
                    <a:pt x="40" y="38"/>
                  </a:moveTo>
                  <a:cubicBezTo>
                    <a:pt x="39" y="38"/>
                    <a:pt x="39" y="38"/>
                    <a:pt x="39" y="38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lose/>
                  <a:moveTo>
                    <a:pt x="40" y="42"/>
                  </a:moveTo>
                  <a:cubicBezTo>
                    <a:pt x="40" y="41"/>
                    <a:pt x="40" y="41"/>
                    <a:pt x="40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2"/>
                    <a:pt x="40" y="42"/>
                    <a:pt x="40" y="42"/>
                  </a:cubicBezTo>
                  <a:close/>
                  <a:moveTo>
                    <a:pt x="41" y="42"/>
                  </a:move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lose/>
                  <a:moveTo>
                    <a:pt x="41" y="40"/>
                  </a:moveTo>
                  <a:cubicBezTo>
                    <a:pt x="41" y="41"/>
                    <a:pt x="41" y="41"/>
                    <a:pt x="41" y="41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0"/>
                    <a:pt x="41" y="40"/>
                    <a:pt x="41" y="40"/>
                  </a:cubicBezTo>
                  <a:close/>
                  <a:moveTo>
                    <a:pt x="24" y="54"/>
                  </a:moveTo>
                  <a:cubicBezTo>
                    <a:pt x="23" y="53"/>
                    <a:pt x="23" y="53"/>
                    <a:pt x="23" y="53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3" y="49"/>
                    <a:pt x="33" y="49"/>
                    <a:pt x="33" y="49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8" y="45"/>
                    <a:pt x="38" y="45"/>
                    <a:pt x="38" y="45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9" y="44"/>
                    <a:pt x="39" y="44"/>
                    <a:pt x="39" y="44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2" y="44"/>
                    <a:pt x="42" y="44"/>
                    <a:pt x="42" y="4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43" y="56"/>
                    <a:pt x="43" y="56"/>
                    <a:pt x="43" y="56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2" y="55"/>
                    <a:pt x="42" y="55"/>
                    <a:pt x="42" y="55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0" y="53"/>
                    <a:pt x="40" y="53"/>
                    <a:pt x="40" y="53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58"/>
                    <a:pt x="41" y="58"/>
                    <a:pt x="41" y="58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6"/>
                    <a:pt x="33" y="56"/>
                    <a:pt x="33" y="56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30" y="52"/>
                    <a:pt x="30" y="52"/>
                    <a:pt x="30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6" y="52"/>
                    <a:pt x="26" y="52"/>
                    <a:pt x="26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4"/>
                    <a:pt x="24" y="54"/>
                    <a:pt x="24" y="54"/>
                  </a:cubicBezTo>
                  <a:close/>
                  <a:moveTo>
                    <a:pt x="23" y="55"/>
                  </a:move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lose/>
                  <a:moveTo>
                    <a:pt x="13" y="32"/>
                  </a:moveTo>
                  <a:cubicBezTo>
                    <a:pt x="12" y="32"/>
                    <a:pt x="12" y="32"/>
                    <a:pt x="12" y="32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3" y="32"/>
                    <a:pt x="13" y="32"/>
                    <a:pt x="13" y="32"/>
                  </a:cubicBezTo>
                  <a:close/>
                  <a:moveTo>
                    <a:pt x="12" y="33"/>
                  </a:moveTo>
                  <a:cubicBezTo>
                    <a:pt x="13" y="33"/>
                    <a:pt x="13" y="33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lose/>
                  <a:moveTo>
                    <a:pt x="13" y="39"/>
                  </a:move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3" y="39"/>
                    <a:pt x="13" y="39"/>
                    <a:pt x="13" y="39"/>
                  </a:cubicBezTo>
                  <a:close/>
                  <a:moveTo>
                    <a:pt x="2" y="48"/>
                  </a:moveTo>
                  <a:cubicBezTo>
                    <a:pt x="3" y="47"/>
                    <a:pt x="3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2" y="48"/>
                  </a:moveTo>
                  <a:cubicBezTo>
                    <a:pt x="1" y="48"/>
                    <a:pt x="1" y="48"/>
                    <a:pt x="1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2" y="48"/>
                  </a:moveTo>
                  <a:cubicBezTo>
                    <a:pt x="2" y="48"/>
                    <a:pt x="2" y="48"/>
                    <a:pt x="2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8"/>
                    <a:pt x="2" y="48"/>
                    <a:pt x="2" y="48"/>
                  </a:cubicBezTo>
                  <a:close/>
                  <a:moveTo>
                    <a:pt x="1" y="49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49"/>
                    <a:pt x="1" y="49"/>
                    <a:pt x="1" y="49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6318178" y="3052453"/>
              <a:ext cx="971407" cy="348677"/>
            </a:xfrm>
            <a:custGeom>
              <a:avLst/>
              <a:gdLst>
                <a:gd name="T0" fmla="*/ 194 w 204"/>
                <a:gd name="T1" fmla="*/ 57 h 73"/>
                <a:gd name="T2" fmla="*/ 184 w 204"/>
                <a:gd name="T3" fmla="*/ 47 h 73"/>
                <a:gd name="T4" fmla="*/ 169 w 204"/>
                <a:gd name="T5" fmla="*/ 44 h 73"/>
                <a:gd name="T6" fmla="*/ 168 w 204"/>
                <a:gd name="T7" fmla="*/ 37 h 73"/>
                <a:gd name="T8" fmla="*/ 174 w 204"/>
                <a:gd name="T9" fmla="*/ 33 h 73"/>
                <a:gd name="T10" fmla="*/ 187 w 204"/>
                <a:gd name="T11" fmla="*/ 36 h 73"/>
                <a:gd name="T12" fmla="*/ 158 w 204"/>
                <a:gd name="T13" fmla="*/ 28 h 73"/>
                <a:gd name="T14" fmla="*/ 134 w 204"/>
                <a:gd name="T15" fmla="*/ 13 h 73"/>
                <a:gd name="T16" fmla="*/ 146 w 204"/>
                <a:gd name="T17" fmla="*/ 30 h 73"/>
                <a:gd name="T18" fmla="*/ 149 w 204"/>
                <a:gd name="T19" fmla="*/ 21 h 73"/>
                <a:gd name="T20" fmla="*/ 144 w 204"/>
                <a:gd name="T21" fmla="*/ 31 h 73"/>
                <a:gd name="T22" fmla="*/ 148 w 204"/>
                <a:gd name="T23" fmla="*/ 42 h 73"/>
                <a:gd name="T24" fmla="*/ 156 w 204"/>
                <a:gd name="T25" fmla="*/ 42 h 73"/>
                <a:gd name="T26" fmla="*/ 137 w 204"/>
                <a:gd name="T27" fmla="*/ 43 h 73"/>
                <a:gd name="T28" fmla="*/ 135 w 204"/>
                <a:gd name="T29" fmla="*/ 36 h 73"/>
                <a:gd name="T30" fmla="*/ 123 w 204"/>
                <a:gd name="T31" fmla="*/ 49 h 73"/>
                <a:gd name="T32" fmla="*/ 123 w 204"/>
                <a:gd name="T33" fmla="*/ 36 h 73"/>
                <a:gd name="T34" fmla="*/ 118 w 204"/>
                <a:gd name="T35" fmla="*/ 30 h 73"/>
                <a:gd name="T36" fmla="*/ 130 w 204"/>
                <a:gd name="T37" fmla="*/ 22 h 73"/>
                <a:gd name="T38" fmla="*/ 109 w 204"/>
                <a:gd name="T39" fmla="*/ 31 h 73"/>
                <a:gd name="T40" fmla="*/ 108 w 204"/>
                <a:gd name="T41" fmla="*/ 51 h 73"/>
                <a:gd name="T42" fmla="*/ 116 w 204"/>
                <a:gd name="T43" fmla="*/ 45 h 73"/>
                <a:gd name="T44" fmla="*/ 120 w 204"/>
                <a:gd name="T45" fmla="*/ 41 h 73"/>
                <a:gd name="T46" fmla="*/ 120 w 204"/>
                <a:gd name="T47" fmla="*/ 31 h 73"/>
                <a:gd name="T48" fmla="*/ 107 w 204"/>
                <a:gd name="T49" fmla="*/ 7 h 73"/>
                <a:gd name="T50" fmla="*/ 93 w 204"/>
                <a:gd name="T51" fmla="*/ 43 h 73"/>
                <a:gd name="T52" fmla="*/ 64 w 204"/>
                <a:gd name="T53" fmla="*/ 33 h 73"/>
                <a:gd name="T54" fmla="*/ 91 w 204"/>
                <a:gd name="T55" fmla="*/ 10 h 73"/>
                <a:gd name="T56" fmla="*/ 103 w 204"/>
                <a:gd name="T57" fmla="*/ 22 h 73"/>
                <a:gd name="T58" fmla="*/ 93 w 204"/>
                <a:gd name="T59" fmla="*/ 36 h 73"/>
                <a:gd name="T60" fmla="*/ 82 w 204"/>
                <a:gd name="T61" fmla="*/ 42 h 73"/>
                <a:gd name="T62" fmla="*/ 67 w 204"/>
                <a:gd name="T63" fmla="*/ 39 h 73"/>
                <a:gd name="T64" fmla="*/ 176 w 204"/>
                <a:gd name="T65" fmla="*/ 31 h 73"/>
                <a:gd name="T66" fmla="*/ 181 w 204"/>
                <a:gd name="T67" fmla="*/ 30 h 73"/>
                <a:gd name="T68" fmla="*/ 174 w 204"/>
                <a:gd name="T69" fmla="*/ 55 h 73"/>
                <a:gd name="T70" fmla="*/ 173 w 204"/>
                <a:gd name="T71" fmla="*/ 51 h 73"/>
                <a:gd name="T72" fmla="*/ 158 w 204"/>
                <a:gd name="T73" fmla="*/ 58 h 73"/>
                <a:gd name="T74" fmla="*/ 155 w 204"/>
                <a:gd name="T75" fmla="*/ 53 h 73"/>
                <a:gd name="T76" fmla="*/ 142 w 204"/>
                <a:gd name="T77" fmla="*/ 59 h 73"/>
                <a:gd name="T78" fmla="*/ 129 w 204"/>
                <a:gd name="T79" fmla="*/ 66 h 73"/>
                <a:gd name="T80" fmla="*/ 117 w 204"/>
                <a:gd name="T81" fmla="*/ 71 h 73"/>
                <a:gd name="T82" fmla="*/ 89 w 204"/>
                <a:gd name="T83" fmla="*/ 56 h 73"/>
                <a:gd name="T84" fmla="*/ 131 w 204"/>
                <a:gd name="T85" fmla="*/ 61 h 73"/>
                <a:gd name="T86" fmla="*/ 108 w 204"/>
                <a:gd name="T87" fmla="*/ 63 h 73"/>
                <a:gd name="T88" fmla="*/ 111 w 204"/>
                <a:gd name="T89" fmla="*/ 64 h 73"/>
                <a:gd name="T90" fmla="*/ 104 w 204"/>
                <a:gd name="T91" fmla="*/ 64 h 73"/>
                <a:gd name="T92" fmla="*/ 93 w 204"/>
                <a:gd name="T93" fmla="*/ 64 h 73"/>
                <a:gd name="T94" fmla="*/ 193 w 204"/>
                <a:gd name="T95" fmla="*/ 61 h 73"/>
                <a:gd name="T96" fmla="*/ 81 w 204"/>
                <a:gd name="T97" fmla="*/ 56 h 73"/>
                <a:gd name="T98" fmla="*/ 68 w 204"/>
                <a:gd name="T99" fmla="*/ 56 h 73"/>
                <a:gd name="T100" fmla="*/ 81 w 204"/>
                <a:gd name="T101" fmla="*/ 63 h 73"/>
                <a:gd name="T102" fmla="*/ 49 w 204"/>
                <a:gd name="T103" fmla="*/ 57 h 73"/>
                <a:gd name="T104" fmla="*/ 47 w 204"/>
                <a:gd name="T105" fmla="*/ 14 h 73"/>
                <a:gd name="T106" fmla="*/ 56 w 204"/>
                <a:gd name="T107" fmla="*/ 41 h 73"/>
                <a:gd name="T108" fmla="*/ 48 w 204"/>
                <a:gd name="T109" fmla="*/ 35 h 73"/>
                <a:gd name="T110" fmla="*/ 31 w 204"/>
                <a:gd name="T111" fmla="*/ 21 h 73"/>
                <a:gd name="T112" fmla="*/ 15 w 204"/>
                <a:gd name="T113" fmla="*/ 32 h 73"/>
                <a:gd name="T114" fmla="*/ 8 w 204"/>
                <a:gd name="T115" fmla="*/ 22 h 73"/>
                <a:gd name="T116" fmla="*/ 16 w 204"/>
                <a:gd name="T117" fmla="*/ 20 h 73"/>
                <a:gd name="T118" fmla="*/ 42 w 204"/>
                <a:gd name="T119" fmla="*/ 52 h 73"/>
                <a:gd name="T120" fmla="*/ 42 w 204"/>
                <a:gd name="T121" fmla="*/ 35 h 73"/>
                <a:gd name="T122" fmla="*/ 29 w 204"/>
                <a:gd name="T123" fmla="*/ 21 h 73"/>
                <a:gd name="T124" fmla="*/ 4 w 204"/>
                <a:gd name="T125" fmla="*/ 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4" h="73">
                  <a:moveTo>
                    <a:pt x="204" y="38"/>
                  </a:moveTo>
                  <a:cubicBezTo>
                    <a:pt x="203" y="53"/>
                    <a:pt x="203" y="53"/>
                    <a:pt x="203" y="53"/>
                  </a:cubicBezTo>
                  <a:cubicBezTo>
                    <a:pt x="203" y="54"/>
                    <a:pt x="203" y="54"/>
                    <a:pt x="203" y="54"/>
                  </a:cubicBezTo>
                  <a:cubicBezTo>
                    <a:pt x="203" y="55"/>
                    <a:pt x="203" y="55"/>
                    <a:pt x="203" y="55"/>
                  </a:cubicBezTo>
                  <a:cubicBezTo>
                    <a:pt x="203" y="55"/>
                    <a:pt x="203" y="55"/>
                    <a:pt x="203" y="55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3" y="65"/>
                    <a:pt x="203" y="65"/>
                    <a:pt x="203" y="65"/>
                  </a:cubicBezTo>
                  <a:cubicBezTo>
                    <a:pt x="202" y="65"/>
                    <a:pt x="202" y="65"/>
                    <a:pt x="202" y="65"/>
                  </a:cubicBezTo>
                  <a:cubicBezTo>
                    <a:pt x="200" y="64"/>
                    <a:pt x="200" y="64"/>
                    <a:pt x="200" y="64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199" y="62"/>
                    <a:pt x="199" y="62"/>
                    <a:pt x="199" y="62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9" y="60"/>
                    <a:pt x="199" y="60"/>
                    <a:pt x="199" y="60"/>
                  </a:cubicBezTo>
                  <a:cubicBezTo>
                    <a:pt x="199" y="61"/>
                    <a:pt x="199" y="61"/>
                    <a:pt x="199" y="61"/>
                  </a:cubicBezTo>
                  <a:cubicBezTo>
                    <a:pt x="198" y="61"/>
                    <a:pt x="198" y="61"/>
                    <a:pt x="198" y="61"/>
                  </a:cubicBezTo>
                  <a:cubicBezTo>
                    <a:pt x="197" y="61"/>
                    <a:pt x="197" y="61"/>
                    <a:pt x="197" y="61"/>
                  </a:cubicBezTo>
                  <a:cubicBezTo>
                    <a:pt x="196" y="61"/>
                    <a:pt x="196" y="61"/>
                    <a:pt x="196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5" y="58"/>
                    <a:pt x="195" y="58"/>
                    <a:pt x="195" y="58"/>
                  </a:cubicBezTo>
                  <a:cubicBezTo>
                    <a:pt x="194" y="58"/>
                    <a:pt x="194" y="58"/>
                    <a:pt x="194" y="58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4" y="57"/>
                    <a:pt x="194" y="57"/>
                    <a:pt x="194" y="57"/>
                  </a:cubicBezTo>
                  <a:cubicBezTo>
                    <a:pt x="193" y="57"/>
                    <a:pt x="193" y="57"/>
                    <a:pt x="193" y="57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3" y="56"/>
                    <a:pt x="193" y="56"/>
                    <a:pt x="193" y="56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91" y="53"/>
                    <a:pt x="191" y="53"/>
                    <a:pt x="191" y="5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91" y="52"/>
                    <a:pt x="191" y="52"/>
                    <a:pt x="191" y="52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2" y="51"/>
                    <a:pt x="192" y="51"/>
                    <a:pt x="192" y="51"/>
                  </a:cubicBezTo>
                  <a:cubicBezTo>
                    <a:pt x="191" y="51"/>
                    <a:pt x="191" y="51"/>
                    <a:pt x="191" y="51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0" y="50"/>
                    <a:pt x="190" y="50"/>
                    <a:pt x="190" y="50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9" y="48"/>
                    <a:pt x="189" y="48"/>
                    <a:pt x="189" y="48"/>
                  </a:cubicBezTo>
                  <a:cubicBezTo>
                    <a:pt x="189" y="49"/>
                    <a:pt x="189" y="49"/>
                    <a:pt x="189" y="49"/>
                  </a:cubicBezTo>
                  <a:cubicBezTo>
                    <a:pt x="188" y="49"/>
                    <a:pt x="188" y="49"/>
                    <a:pt x="188" y="49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6" y="48"/>
                    <a:pt x="186" y="48"/>
                    <a:pt x="186" y="48"/>
                  </a:cubicBezTo>
                  <a:cubicBezTo>
                    <a:pt x="185" y="47"/>
                    <a:pt x="185" y="47"/>
                    <a:pt x="185" y="47"/>
                  </a:cubicBezTo>
                  <a:cubicBezTo>
                    <a:pt x="184" y="47"/>
                    <a:pt x="184" y="47"/>
                    <a:pt x="184" y="47"/>
                  </a:cubicBezTo>
                  <a:cubicBezTo>
                    <a:pt x="182" y="47"/>
                    <a:pt x="182" y="47"/>
                    <a:pt x="182" y="47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5" y="44"/>
                    <a:pt x="175" y="44"/>
                    <a:pt x="175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4" y="43"/>
                    <a:pt x="174" y="43"/>
                    <a:pt x="174" y="43"/>
                  </a:cubicBezTo>
                  <a:cubicBezTo>
                    <a:pt x="173" y="44"/>
                    <a:pt x="173" y="44"/>
                    <a:pt x="173" y="44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3" y="43"/>
                    <a:pt x="173" y="43"/>
                    <a:pt x="173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2" y="42"/>
                    <a:pt x="172" y="42"/>
                    <a:pt x="172" y="42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2" y="40"/>
                    <a:pt x="172" y="40"/>
                    <a:pt x="172" y="40"/>
                  </a:cubicBezTo>
                  <a:cubicBezTo>
                    <a:pt x="172" y="39"/>
                    <a:pt x="172" y="39"/>
                    <a:pt x="172" y="39"/>
                  </a:cubicBezTo>
                  <a:cubicBezTo>
                    <a:pt x="171" y="40"/>
                    <a:pt x="171" y="40"/>
                    <a:pt x="171" y="40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1" y="41"/>
                    <a:pt x="171" y="41"/>
                    <a:pt x="171" y="41"/>
                  </a:cubicBezTo>
                  <a:cubicBezTo>
                    <a:pt x="170" y="42"/>
                    <a:pt x="170" y="42"/>
                    <a:pt x="170" y="42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70" y="43"/>
                    <a:pt x="170" y="43"/>
                    <a:pt x="170" y="43"/>
                  </a:cubicBezTo>
                  <a:cubicBezTo>
                    <a:pt x="169" y="44"/>
                    <a:pt x="169" y="44"/>
                    <a:pt x="169" y="44"/>
                  </a:cubicBezTo>
                  <a:cubicBezTo>
                    <a:pt x="168" y="45"/>
                    <a:pt x="168" y="45"/>
                    <a:pt x="168" y="45"/>
                  </a:cubicBezTo>
                  <a:cubicBezTo>
                    <a:pt x="167" y="44"/>
                    <a:pt x="167" y="44"/>
                    <a:pt x="167" y="44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7" y="41"/>
                    <a:pt x="167" y="41"/>
                    <a:pt x="167" y="41"/>
                  </a:cubicBezTo>
                  <a:cubicBezTo>
                    <a:pt x="166" y="41"/>
                    <a:pt x="166" y="41"/>
                    <a:pt x="166" y="41"/>
                  </a:cubicBezTo>
                  <a:cubicBezTo>
                    <a:pt x="166" y="41"/>
                    <a:pt x="166" y="41"/>
                    <a:pt x="166" y="41"/>
                  </a:cubicBezTo>
                  <a:cubicBezTo>
                    <a:pt x="166" y="40"/>
                    <a:pt x="166" y="40"/>
                    <a:pt x="166" y="40"/>
                  </a:cubicBezTo>
                  <a:cubicBezTo>
                    <a:pt x="165" y="40"/>
                    <a:pt x="165" y="40"/>
                    <a:pt x="165" y="40"/>
                  </a:cubicBezTo>
                  <a:cubicBezTo>
                    <a:pt x="164" y="40"/>
                    <a:pt x="164" y="40"/>
                    <a:pt x="164" y="40"/>
                  </a:cubicBezTo>
                  <a:cubicBezTo>
                    <a:pt x="164" y="39"/>
                    <a:pt x="164" y="39"/>
                    <a:pt x="164" y="39"/>
                  </a:cubicBezTo>
                  <a:cubicBezTo>
                    <a:pt x="164" y="39"/>
                    <a:pt x="164" y="39"/>
                    <a:pt x="164" y="39"/>
                  </a:cubicBezTo>
                  <a:cubicBezTo>
                    <a:pt x="165" y="39"/>
                    <a:pt x="165" y="39"/>
                    <a:pt x="165" y="39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66" y="39"/>
                    <a:pt x="166" y="39"/>
                    <a:pt x="166" y="39"/>
                  </a:cubicBezTo>
                  <a:cubicBezTo>
                    <a:pt x="167" y="39"/>
                    <a:pt x="167" y="39"/>
                    <a:pt x="167" y="39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70" y="38"/>
                    <a:pt x="170" y="38"/>
                    <a:pt x="170" y="38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71" y="38"/>
                    <a:pt x="171" y="38"/>
                    <a:pt x="171" y="38"/>
                  </a:cubicBezTo>
                  <a:cubicBezTo>
                    <a:pt x="172" y="38"/>
                    <a:pt x="172" y="38"/>
                    <a:pt x="172" y="38"/>
                  </a:cubicBezTo>
                  <a:cubicBezTo>
                    <a:pt x="172" y="38"/>
                    <a:pt x="172" y="38"/>
                    <a:pt x="172" y="38"/>
                  </a:cubicBezTo>
                  <a:cubicBezTo>
                    <a:pt x="172" y="37"/>
                    <a:pt x="172" y="37"/>
                    <a:pt x="172" y="37"/>
                  </a:cubicBezTo>
                  <a:cubicBezTo>
                    <a:pt x="172" y="36"/>
                    <a:pt x="172" y="36"/>
                    <a:pt x="172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0" y="37"/>
                    <a:pt x="170" y="37"/>
                    <a:pt x="170" y="37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7"/>
                    <a:pt x="167" y="37"/>
                    <a:pt x="167" y="37"/>
                  </a:cubicBezTo>
                  <a:cubicBezTo>
                    <a:pt x="167" y="37"/>
                    <a:pt x="167" y="37"/>
                    <a:pt x="167" y="37"/>
                  </a:cubicBezTo>
                  <a:cubicBezTo>
                    <a:pt x="166" y="37"/>
                    <a:pt x="166" y="37"/>
                    <a:pt x="166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5" y="37"/>
                    <a:pt x="165" y="37"/>
                    <a:pt x="165" y="37"/>
                  </a:cubicBezTo>
                  <a:cubicBezTo>
                    <a:pt x="164" y="36"/>
                    <a:pt x="164" y="36"/>
                    <a:pt x="164" y="36"/>
                  </a:cubicBezTo>
                  <a:cubicBezTo>
                    <a:pt x="163" y="35"/>
                    <a:pt x="163" y="35"/>
                    <a:pt x="163" y="35"/>
                  </a:cubicBezTo>
                  <a:cubicBezTo>
                    <a:pt x="164" y="35"/>
                    <a:pt x="164" y="35"/>
                    <a:pt x="164" y="35"/>
                  </a:cubicBezTo>
                  <a:cubicBezTo>
                    <a:pt x="163" y="34"/>
                    <a:pt x="163" y="34"/>
                    <a:pt x="163" y="34"/>
                  </a:cubicBezTo>
                  <a:cubicBezTo>
                    <a:pt x="162" y="33"/>
                    <a:pt x="162" y="33"/>
                    <a:pt x="162" y="33"/>
                  </a:cubicBezTo>
                  <a:cubicBezTo>
                    <a:pt x="161" y="33"/>
                    <a:pt x="161" y="33"/>
                    <a:pt x="161" y="33"/>
                  </a:cubicBezTo>
                  <a:cubicBezTo>
                    <a:pt x="161" y="33"/>
                    <a:pt x="161" y="33"/>
                    <a:pt x="161" y="33"/>
                  </a:cubicBezTo>
                  <a:cubicBezTo>
                    <a:pt x="160" y="34"/>
                    <a:pt x="160" y="34"/>
                    <a:pt x="160" y="34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60" y="33"/>
                    <a:pt x="160" y="33"/>
                    <a:pt x="160" y="33"/>
                  </a:cubicBezTo>
                  <a:cubicBezTo>
                    <a:pt x="161" y="32"/>
                    <a:pt x="161" y="32"/>
                    <a:pt x="161" y="32"/>
                  </a:cubicBezTo>
                  <a:cubicBezTo>
                    <a:pt x="161" y="32"/>
                    <a:pt x="161" y="32"/>
                    <a:pt x="161" y="32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1" y="31"/>
                    <a:pt x="161" y="31"/>
                    <a:pt x="161" y="31"/>
                  </a:cubicBezTo>
                  <a:cubicBezTo>
                    <a:pt x="162" y="31"/>
                    <a:pt x="162" y="31"/>
                    <a:pt x="162" y="31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4" y="30"/>
                    <a:pt x="164" y="30"/>
                    <a:pt x="164" y="30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6" y="29"/>
                    <a:pt x="166" y="29"/>
                    <a:pt x="166" y="29"/>
                  </a:cubicBezTo>
                  <a:cubicBezTo>
                    <a:pt x="169" y="29"/>
                    <a:pt x="169" y="29"/>
                    <a:pt x="169" y="29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2" y="30"/>
                    <a:pt x="172" y="30"/>
                    <a:pt x="172" y="30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2"/>
                    <a:pt x="173" y="32"/>
                    <a:pt x="173" y="32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4" y="34"/>
                    <a:pt x="174" y="34"/>
                    <a:pt x="174" y="34"/>
                  </a:cubicBezTo>
                  <a:cubicBezTo>
                    <a:pt x="173" y="35"/>
                    <a:pt x="173" y="35"/>
                    <a:pt x="173" y="35"/>
                  </a:cubicBezTo>
                  <a:cubicBezTo>
                    <a:pt x="173" y="36"/>
                    <a:pt x="173" y="36"/>
                    <a:pt x="173" y="36"/>
                  </a:cubicBezTo>
                  <a:cubicBezTo>
                    <a:pt x="174" y="38"/>
                    <a:pt x="174" y="38"/>
                    <a:pt x="174" y="38"/>
                  </a:cubicBezTo>
                  <a:cubicBezTo>
                    <a:pt x="174" y="39"/>
                    <a:pt x="174" y="39"/>
                    <a:pt x="174" y="39"/>
                  </a:cubicBezTo>
                  <a:cubicBezTo>
                    <a:pt x="175" y="39"/>
                    <a:pt x="175" y="39"/>
                    <a:pt x="175" y="39"/>
                  </a:cubicBezTo>
                  <a:cubicBezTo>
                    <a:pt x="175" y="39"/>
                    <a:pt x="175" y="39"/>
                    <a:pt x="175" y="39"/>
                  </a:cubicBezTo>
                  <a:cubicBezTo>
                    <a:pt x="175" y="38"/>
                    <a:pt x="175" y="38"/>
                    <a:pt x="175" y="38"/>
                  </a:cubicBezTo>
                  <a:cubicBezTo>
                    <a:pt x="175" y="38"/>
                    <a:pt x="175" y="38"/>
                    <a:pt x="175" y="38"/>
                  </a:cubicBezTo>
                  <a:cubicBezTo>
                    <a:pt x="176" y="38"/>
                    <a:pt x="176" y="38"/>
                    <a:pt x="176" y="38"/>
                  </a:cubicBezTo>
                  <a:cubicBezTo>
                    <a:pt x="176" y="39"/>
                    <a:pt x="176" y="39"/>
                    <a:pt x="176" y="39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6" y="40"/>
                    <a:pt x="176" y="40"/>
                    <a:pt x="176" y="40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8" y="41"/>
                    <a:pt x="178" y="41"/>
                    <a:pt x="178" y="41"/>
                  </a:cubicBezTo>
                  <a:cubicBezTo>
                    <a:pt x="178" y="41"/>
                    <a:pt x="178" y="41"/>
                    <a:pt x="178" y="41"/>
                  </a:cubicBezTo>
                  <a:cubicBezTo>
                    <a:pt x="179" y="41"/>
                    <a:pt x="179" y="41"/>
                    <a:pt x="179" y="41"/>
                  </a:cubicBezTo>
                  <a:cubicBezTo>
                    <a:pt x="180" y="41"/>
                    <a:pt x="180" y="41"/>
                    <a:pt x="180" y="41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39"/>
                    <a:pt x="181" y="39"/>
                    <a:pt x="181" y="39"/>
                  </a:cubicBezTo>
                  <a:cubicBezTo>
                    <a:pt x="181" y="38"/>
                    <a:pt x="181" y="38"/>
                    <a:pt x="181" y="38"/>
                  </a:cubicBezTo>
                  <a:cubicBezTo>
                    <a:pt x="182" y="38"/>
                    <a:pt x="182" y="38"/>
                    <a:pt x="182" y="38"/>
                  </a:cubicBezTo>
                  <a:cubicBezTo>
                    <a:pt x="183" y="38"/>
                    <a:pt x="183" y="38"/>
                    <a:pt x="183" y="38"/>
                  </a:cubicBezTo>
                  <a:cubicBezTo>
                    <a:pt x="183" y="37"/>
                    <a:pt x="183" y="37"/>
                    <a:pt x="183" y="37"/>
                  </a:cubicBezTo>
                  <a:cubicBezTo>
                    <a:pt x="184" y="36"/>
                    <a:pt x="184" y="36"/>
                    <a:pt x="184" y="36"/>
                  </a:cubicBezTo>
                  <a:cubicBezTo>
                    <a:pt x="184" y="37"/>
                    <a:pt x="184" y="37"/>
                    <a:pt x="184" y="37"/>
                  </a:cubicBezTo>
                  <a:cubicBezTo>
                    <a:pt x="185" y="37"/>
                    <a:pt x="185" y="37"/>
                    <a:pt x="185" y="37"/>
                  </a:cubicBezTo>
                  <a:cubicBezTo>
                    <a:pt x="185" y="36"/>
                    <a:pt x="185" y="36"/>
                    <a:pt x="185" y="36"/>
                  </a:cubicBezTo>
                  <a:cubicBezTo>
                    <a:pt x="187" y="36"/>
                    <a:pt x="187" y="36"/>
                    <a:pt x="187" y="36"/>
                  </a:cubicBezTo>
                  <a:cubicBezTo>
                    <a:pt x="187" y="36"/>
                    <a:pt x="187" y="36"/>
                    <a:pt x="187" y="36"/>
                  </a:cubicBezTo>
                  <a:cubicBezTo>
                    <a:pt x="186" y="35"/>
                    <a:pt x="186" y="35"/>
                    <a:pt x="186" y="35"/>
                  </a:cubicBezTo>
                  <a:cubicBezTo>
                    <a:pt x="187" y="34"/>
                    <a:pt x="187" y="34"/>
                    <a:pt x="187" y="34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190" y="33"/>
                    <a:pt x="190" y="33"/>
                    <a:pt x="190" y="33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92" y="34"/>
                    <a:pt x="192" y="34"/>
                    <a:pt x="192" y="34"/>
                  </a:cubicBezTo>
                  <a:cubicBezTo>
                    <a:pt x="193" y="35"/>
                    <a:pt x="193" y="35"/>
                    <a:pt x="193" y="35"/>
                  </a:cubicBezTo>
                  <a:cubicBezTo>
                    <a:pt x="194" y="35"/>
                    <a:pt x="194" y="35"/>
                    <a:pt x="194" y="35"/>
                  </a:cubicBezTo>
                  <a:cubicBezTo>
                    <a:pt x="195" y="36"/>
                    <a:pt x="195" y="36"/>
                    <a:pt x="195" y="36"/>
                  </a:cubicBezTo>
                  <a:cubicBezTo>
                    <a:pt x="196" y="36"/>
                    <a:pt x="196" y="36"/>
                    <a:pt x="196" y="36"/>
                  </a:cubicBezTo>
                  <a:cubicBezTo>
                    <a:pt x="199" y="37"/>
                    <a:pt x="199" y="37"/>
                    <a:pt x="199" y="37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1" y="37"/>
                    <a:pt x="201" y="37"/>
                    <a:pt x="201" y="37"/>
                  </a:cubicBezTo>
                  <a:cubicBezTo>
                    <a:pt x="202" y="37"/>
                    <a:pt x="202" y="37"/>
                    <a:pt x="202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4" y="38"/>
                    <a:pt x="204" y="38"/>
                    <a:pt x="204" y="38"/>
                  </a:cubicBezTo>
                  <a:cubicBezTo>
                    <a:pt x="204" y="38"/>
                    <a:pt x="204" y="38"/>
                    <a:pt x="204" y="38"/>
                  </a:cubicBezTo>
                  <a:close/>
                  <a:moveTo>
                    <a:pt x="151" y="27"/>
                  </a:moveTo>
                  <a:cubicBezTo>
                    <a:pt x="153" y="28"/>
                    <a:pt x="153" y="28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51" y="27"/>
                    <a:pt x="151" y="27"/>
                    <a:pt x="151" y="27"/>
                  </a:cubicBezTo>
                  <a:close/>
                  <a:moveTo>
                    <a:pt x="160" y="29"/>
                  </a:moveTo>
                  <a:cubicBezTo>
                    <a:pt x="161" y="29"/>
                    <a:pt x="161" y="29"/>
                    <a:pt x="161" y="29"/>
                  </a:cubicBezTo>
                  <a:cubicBezTo>
                    <a:pt x="161" y="29"/>
                    <a:pt x="161" y="29"/>
                    <a:pt x="161" y="29"/>
                  </a:cubicBezTo>
                  <a:cubicBezTo>
                    <a:pt x="161" y="28"/>
                    <a:pt x="161" y="28"/>
                    <a:pt x="161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7" y="28"/>
                    <a:pt x="157" y="28"/>
                    <a:pt x="157" y="28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9" y="29"/>
                    <a:pt x="159" y="29"/>
                    <a:pt x="159" y="29"/>
                  </a:cubicBezTo>
                  <a:cubicBezTo>
                    <a:pt x="159" y="29"/>
                    <a:pt x="159" y="29"/>
                    <a:pt x="159" y="29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60" y="29"/>
                    <a:pt x="160" y="29"/>
                    <a:pt x="160" y="29"/>
                  </a:cubicBezTo>
                  <a:close/>
                  <a:moveTo>
                    <a:pt x="159" y="31"/>
                  </a:moveTo>
                  <a:cubicBezTo>
                    <a:pt x="158" y="31"/>
                    <a:pt x="158" y="31"/>
                    <a:pt x="158" y="31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59" y="31"/>
                  </a:moveTo>
                  <a:cubicBezTo>
                    <a:pt x="159" y="31"/>
                    <a:pt x="159" y="31"/>
                    <a:pt x="159" y="31"/>
                  </a:cubicBezTo>
                  <a:cubicBezTo>
                    <a:pt x="158" y="31"/>
                    <a:pt x="158" y="31"/>
                    <a:pt x="158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59" y="31"/>
                  </a:moveTo>
                  <a:cubicBezTo>
                    <a:pt x="158" y="32"/>
                    <a:pt x="158" y="32"/>
                    <a:pt x="158" y="32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59" y="33"/>
                    <a:pt x="159" y="33"/>
                    <a:pt x="159" y="33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lose/>
                  <a:moveTo>
                    <a:pt x="134" y="12"/>
                  </a:moveTo>
                  <a:cubicBezTo>
                    <a:pt x="135" y="12"/>
                    <a:pt x="135" y="12"/>
                    <a:pt x="135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5" y="14"/>
                    <a:pt x="135" y="14"/>
                    <a:pt x="135" y="14"/>
                  </a:cubicBezTo>
                  <a:cubicBezTo>
                    <a:pt x="134" y="13"/>
                    <a:pt x="134" y="13"/>
                    <a:pt x="134" y="13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34" y="12"/>
                    <a:pt x="134" y="12"/>
                    <a:pt x="134" y="12"/>
                  </a:cubicBezTo>
                  <a:close/>
                  <a:moveTo>
                    <a:pt x="140" y="9"/>
                  </a:moveTo>
                  <a:cubicBezTo>
                    <a:pt x="140" y="10"/>
                    <a:pt x="140" y="10"/>
                    <a:pt x="140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0" y="9"/>
                    <a:pt x="140" y="9"/>
                    <a:pt x="140" y="9"/>
                  </a:cubicBezTo>
                  <a:close/>
                  <a:moveTo>
                    <a:pt x="140" y="11"/>
                  </a:move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lose/>
                  <a:moveTo>
                    <a:pt x="147" y="18"/>
                  </a:moveTo>
                  <a:cubicBezTo>
                    <a:pt x="147" y="19"/>
                    <a:pt x="147" y="19"/>
                    <a:pt x="147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147" y="18"/>
                    <a:pt x="147" y="18"/>
                    <a:pt x="147" y="18"/>
                  </a:cubicBezTo>
                  <a:close/>
                  <a:moveTo>
                    <a:pt x="146" y="29"/>
                  </a:moveTo>
                  <a:cubicBezTo>
                    <a:pt x="146" y="30"/>
                    <a:pt x="146" y="30"/>
                    <a:pt x="146" y="30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6" y="31"/>
                    <a:pt x="146" y="31"/>
                    <a:pt x="146" y="31"/>
                  </a:cubicBezTo>
                  <a:cubicBezTo>
                    <a:pt x="146" y="30"/>
                    <a:pt x="146" y="30"/>
                    <a:pt x="146" y="30"/>
                  </a:cubicBezTo>
                  <a:cubicBezTo>
                    <a:pt x="145" y="29"/>
                    <a:pt x="145" y="29"/>
                    <a:pt x="145" y="29"/>
                  </a:cubicBezTo>
                  <a:cubicBezTo>
                    <a:pt x="144" y="28"/>
                    <a:pt x="144" y="28"/>
                    <a:pt x="144" y="28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4" y="27"/>
                    <a:pt x="144" y="27"/>
                    <a:pt x="144" y="27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44" y="26"/>
                    <a:pt x="144" y="26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3"/>
                    <a:pt x="143" y="23"/>
                    <a:pt x="143" y="23"/>
                  </a:cubicBezTo>
                  <a:cubicBezTo>
                    <a:pt x="143" y="22"/>
                    <a:pt x="143" y="22"/>
                    <a:pt x="143" y="22"/>
                  </a:cubicBezTo>
                  <a:cubicBezTo>
                    <a:pt x="144" y="22"/>
                    <a:pt x="144" y="22"/>
                    <a:pt x="144" y="22"/>
                  </a:cubicBezTo>
                  <a:cubicBezTo>
                    <a:pt x="144" y="21"/>
                    <a:pt x="144" y="21"/>
                    <a:pt x="144" y="21"/>
                  </a:cubicBezTo>
                  <a:cubicBezTo>
                    <a:pt x="144" y="20"/>
                    <a:pt x="144" y="20"/>
                    <a:pt x="144" y="20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45" y="20"/>
                    <a:pt x="145" y="20"/>
                    <a:pt x="145" y="20"/>
                  </a:cubicBezTo>
                  <a:cubicBezTo>
                    <a:pt x="145" y="20"/>
                    <a:pt x="145" y="20"/>
                    <a:pt x="145" y="20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46" y="21"/>
                    <a:pt x="146" y="21"/>
                    <a:pt x="146" y="21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5" y="23"/>
                    <a:pt x="145" y="23"/>
                    <a:pt x="145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7" y="22"/>
                    <a:pt x="147" y="22"/>
                    <a:pt x="147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8" y="21"/>
                    <a:pt x="148" y="21"/>
                    <a:pt x="148" y="21"/>
                  </a:cubicBezTo>
                  <a:cubicBezTo>
                    <a:pt x="149" y="21"/>
                    <a:pt x="149" y="21"/>
                    <a:pt x="149" y="21"/>
                  </a:cubicBezTo>
                  <a:cubicBezTo>
                    <a:pt x="150" y="21"/>
                    <a:pt x="150" y="21"/>
                    <a:pt x="150" y="21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49" y="23"/>
                    <a:pt x="149" y="23"/>
                    <a:pt x="149" y="23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5"/>
                    <a:pt x="147" y="25"/>
                    <a:pt x="147" y="25"/>
                  </a:cubicBezTo>
                  <a:cubicBezTo>
                    <a:pt x="148" y="25"/>
                    <a:pt x="148" y="25"/>
                    <a:pt x="148" y="25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49" y="26"/>
                    <a:pt x="149" y="26"/>
                    <a:pt x="149" y="26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48" y="26"/>
                    <a:pt x="148" y="26"/>
                    <a:pt x="148" y="26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6" y="29"/>
                    <a:pt x="146" y="29"/>
                    <a:pt x="146" y="29"/>
                  </a:cubicBezTo>
                  <a:close/>
                  <a:moveTo>
                    <a:pt x="142" y="31"/>
                  </a:moveTo>
                  <a:cubicBezTo>
                    <a:pt x="143" y="31"/>
                    <a:pt x="143" y="31"/>
                    <a:pt x="143" y="31"/>
                  </a:cubicBezTo>
                  <a:cubicBezTo>
                    <a:pt x="142" y="31"/>
                    <a:pt x="142" y="31"/>
                    <a:pt x="142" y="31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1"/>
                    <a:pt x="142" y="31"/>
                    <a:pt x="142" y="31"/>
                  </a:cubicBezTo>
                  <a:close/>
                  <a:moveTo>
                    <a:pt x="142" y="29"/>
                  </a:moveTo>
                  <a:cubicBezTo>
                    <a:pt x="142" y="29"/>
                    <a:pt x="142" y="29"/>
                    <a:pt x="142" y="29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30"/>
                    <a:pt x="142" y="30"/>
                    <a:pt x="142" y="30"/>
                  </a:cubicBezTo>
                  <a:cubicBezTo>
                    <a:pt x="142" y="29"/>
                    <a:pt x="142" y="29"/>
                    <a:pt x="142" y="29"/>
                  </a:cubicBezTo>
                  <a:cubicBezTo>
                    <a:pt x="142" y="29"/>
                    <a:pt x="142" y="29"/>
                    <a:pt x="142" y="29"/>
                  </a:cubicBezTo>
                  <a:close/>
                  <a:moveTo>
                    <a:pt x="143" y="29"/>
                  </a:moveTo>
                  <a:cubicBezTo>
                    <a:pt x="143" y="30"/>
                    <a:pt x="143" y="30"/>
                    <a:pt x="143" y="30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43" y="31"/>
                    <a:pt x="143" y="31"/>
                    <a:pt x="143" y="31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31"/>
                    <a:pt x="145" y="31"/>
                    <a:pt x="145" y="31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4" y="30"/>
                    <a:pt x="144" y="30"/>
                    <a:pt x="144" y="30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43" y="29"/>
                    <a:pt x="143" y="29"/>
                    <a:pt x="143" y="29"/>
                  </a:cubicBezTo>
                  <a:close/>
                  <a:moveTo>
                    <a:pt x="143" y="34"/>
                  </a:moveTo>
                  <a:cubicBezTo>
                    <a:pt x="144" y="33"/>
                    <a:pt x="144" y="33"/>
                    <a:pt x="144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4" y="35"/>
                    <a:pt x="144" y="35"/>
                    <a:pt x="144" y="35"/>
                  </a:cubicBezTo>
                  <a:cubicBezTo>
                    <a:pt x="143" y="35"/>
                    <a:pt x="143" y="35"/>
                    <a:pt x="143" y="35"/>
                  </a:cubicBezTo>
                  <a:cubicBezTo>
                    <a:pt x="143" y="34"/>
                    <a:pt x="143" y="34"/>
                    <a:pt x="143" y="34"/>
                  </a:cubicBezTo>
                  <a:close/>
                  <a:moveTo>
                    <a:pt x="156" y="34"/>
                  </a:moveTo>
                  <a:cubicBezTo>
                    <a:pt x="154" y="35"/>
                    <a:pt x="154" y="35"/>
                    <a:pt x="154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5" y="36"/>
                    <a:pt x="155" y="36"/>
                    <a:pt x="155" y="36"/>
                  </a:cubicBezTo>
                  <a:cubicBezTo>
                    <a:pt x="157" y="36"/>
                    <a:pt x="157" y="36"/>
                    <a:pt x="157" y="36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34"/>
                    <a:pt x="156" y="34"/>
                    <a:pt x="156" y="34"/>
                  </a:cubicBezTo>
                  <a:close/>
                  <a:moveTo>
                    <a:pt x="148" y="42"/>
                  </a:moveTo>
                  <a:cubicBezTo>
                    <a:pt x="149" y="42"/>
                    <a:pt x="149" y="42"/>
                    <a:pt x="149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8" y="42"/>
                    <a:pt x="148" y="42"/>
                    <a:pt x="148" y="42"/>
                  </a:cubicBezTo>
                  <a:close/>
                  <a:moveTo>
                    <a:pt x="147" y="42"/>
                  </a:moveTo>
                  <a:cubicBezTo>
                    <a:pt x="148" y="42"/>
                    <a:pt x="148" y="42"/>
                    <a:pt x="148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7" y="43"/>
                    <a:pt x="147" y="43"/>
                    <a:pt x="147" y="43"/>
                  </a:cubicBezTo>
                  <a:cubicBezTo>
                    <a:pt x="147" y="42"/>
                    <a:pt x="147" y="42"/>
                    <a:pt x="147" y="42"/>
                  </a:cubicBezTo>
                  <a:close/>
                  <a:moveTo>
                    <a:pt x="145" y="43"/>
                  </a:moveTo>
                  <a:cubicBezTo>
                    <a:pt x="146" y="42"/>
                    <a:pt x="146" y="42"/>
                    <a:pt x="146" y="42"/>
                  </a:cubicBezTo>
                  <a:cubicBezTo>
                    <a:pt x="146" y="42"/>
                    <a:pt x="146" y="42"/>
                    <a:pt x="146" y="42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5" y="43"/>
                    <a:pt x="145" y="43"/>
                    <a:pt x="145" y="43"/>
                  </a:cubicBezTo>
                  <a:close/>
                  <a:moveTo>
                    <a:pt x="145" y="40"/>
                  </a:moveTo>
                  <a:cubicBezTo>
                    <a:pt x="144" y="41"/>
                    <a:pt x="144" y="41"/>
                    <a:pt x="144" y="41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0"/>
                    <a:pt x="145" y="40"/>
                    <a:pt x="145" y="40"/>
                  </a:cubicBezTo>
                  <a:close/>
                  <a:moveTo>
                    <a:pt x="146" y="39"/>
                  </a:moveTo>
                  <a:cubicBezTo>
                    <a:pt x="145" y="40"/>
                    <a:pt x="145" y="40"/>
                    <a:pt x="145" y="40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6" y="39"/>
                    <a:pt x="146" y="39"/>
                    <a:pt x="146" y="39"/>
                  </a:cubicBezTo>
                  <a:close/>
                  <a:moveTo>
                    <a:pt x="146" y="42"/>
                  </a:moveTo>
                  <a:cubicBezTo>
                    <a:pt x="147" y="41"/>
                    <a:pt x="147" y="41"/>
                    <a:pt x="147" y="41"/>
                  </a:cubicBezTo>
                  <a:cubicBezTo>
                    <a:pt x="147" y="41"/>
                    <a:pt x="147" y="41"/>
                    <a:pt x="147" y="41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50" y="41"/>
                    <a:pt x="150" y="41"/>
                    <a:pt x="150" y="41"/>
                  </a:cubicBezTo>
                  <a:cubicBezTo>
                    <a:pt x="150" y="42"/>
                    <a:pt x="150" y="42"/>
                    <a:pt x="150" y="42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4" y="41"/>
                    <a:pt x="154" y="41"/>
                    <a:pt x="154" y="41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6" y="42"/>
                    <a:pt x="156" y="42"/>
                    <a:pt x="156" y="42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52" y="39"/>
                    <a:pt x="152" y="39"/>
                    <a:pt x="152" y="39"/>
                  </a:cubicBezTo>
                  <a:cubicBezTo>
                    <a:pt x="151" y="40"/>
                    <a:pt x="151" y="40"/>
                    <a:pt x="151" y="40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50" y="39"/>
                    <a:pt x="150" y="39"/>
                    <a:pt x="150" y="39"/>
                  </a:cubicBezTo>
                  <a:cubicBezTo>
                    <a:pt x="148" y="39"/>
                    <a:pt x="148" y="39"/>
                    <a:pt x="148" y="39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6" y="40"/>
                    <a:pt x="146" y="40"/>
                    <a:pt x="146" y="40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1"/>
                    <a:pt x="145" y="41"/>
                    <a:pt x="145" y="41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46" y="42"/>
                    <a:pt x="146" y="42"/>
                    <a:pt x="146" y="42"/>
                  </a:cubicBezTo>
                  <a:close/>
                  <a:moveTo>
                    <a:pt x="137" y="40"/>
                  </a:moveTo>
                  <a:cubicBezTo>
                    <a:pt x="138" y="41"/>
                    <a:pt x="138" y="41"/>
                    <a:pt x="138" y="41"/>
                  </a:cubicBezTo>
                  <a:cubicBezTo>
                    <a:pt x="139" y="40"/>
                    <a:pt x="139" y="40"/>
                    <a:pt x="139" y="40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42" y="41"/>
                    <a:pt x="142" y="41"/>
                    <a:pt x="142" y="41"/>
                  </a:cubicBezTo>
                  <a:cubicBezTo>
                    <a:pt x="142" y="41"/>
                    <a:pt x="142" y="41"/>
                    <a:pt x="142" y="41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2" y="43"/>
                    <a:pt x="142" y="43"/>
                    <a:pt x="142" y="43"/>
                  </a:cubicBezTo>
                  <a:cubicBezTo>
                    <a:pt x="141" y="43"/>
                    <a:pt x="141" y="43"/>
                    <a:pt x="141" y="43"/>
                  </a:cubicBezTo>
                  <a:cubicBezTo>
                    <a:pt x="140" y="43"/>
                    <a:pt x="140" y="43"/>
                    <a:pt x="140" y="43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7" y="40"/>
                    <a:pt x="137" y="40"/>
                    <a:pt x="137" y="40"/>
                  </a:cubicBezTo>
                  <a:close/>
                  <a:moveTo>
                    <a:pt x="113" y="57"/>
                  </a:move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2" y="57"/>
                    <a:pt x="112" y="57"/>
                    <a:pt x="112" y="57"/>
                  </a:cubicBezTo>
                  <a:cubicBezTo>
                    <a:pt x="113" y="57"/>
                    <a:pt x="113" y="57"/>
                    <a:pt x="113" y="57"/>
                  </a:cubicBezTo>
                  <a:close/>
                  <a:moveTo>
                    <a:pt x="112" y="51"/>
                  </a:moveTo>
                  <a:cubicBezTo>
                    <a:pt x="112" y="53"/>
                    <a:pt x="112" y="53"/>
                    <a:pt x="112" y="53"/>
                  </a:cubicBezTo>
                  <a:cubicBezTo>
                    <a:pt x="112" y="53"/>
                    <a:pt x="112" y="53"/>
                    <a:pt x="112" y="53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1" y="53"/>
                    <a:pt x="111" y="53"/>
                    <a:pt x="111" y="53"/>
                  </a:cubicBezTo>
                  <a:cubicBezTo>
                    <a:pt x="111" y="52"/>
                    <a:pt x="111" y="52"/>
                    <a:pt x="111" y="52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12" y="51"/>
                    <a:pt x="112" y="51"/>
                    <a:pt x="112" y="51"/>
                  </a:cubicBezTo>
                  <a:close/>
                  <a:moveTo>
                    <a:pt x="136" y="36"/>
                  </a:moveTo>
                  <a:cubicBezTo>
                    <a:pt x="136" y="37"/>
                    <a:pt x="136" y="37"/>
                    <a:pt x="136" y="37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7" y="38"/>
                    <a:pt x="137" y="38"/>
                    <a:pt x="137" y="38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36"/>
                    <a:pt x="136" y="36"/>
                    <a:pt x="136" y="36"/>
                  </a:cubicBezTo>
                  <a:cubicBezTo>
                    <a:pt x="136" y="36"/>
                    <a:pt x="136" y="36"/>
                    <a:pt x="136" y="36"/>
                  </a:cubicBezTo>
                  <a:close/>
                  <a:moveTo>
                    <a:pt x="134" y="35"/>
                  </a:moveTo>
                  <a:cubicBezTo>
                    <a:pt x="134" y="35"/>
                    <a:pt x="134" y="35"/>
                    <a:pt x="134" y="35"/>
                  </a:cubicBezTo>
                  <a:cubicBezTo>
                    <a:pt x="135" y="35"/>
                    <a:pt x="135" y="35"/>
                    <a:pt x="135" y="35"/>
                  </a:cubicBezTo>
                  <a:cubicBezTo>
                    <a:pt x="136" y="35"/>
                    <a:pt x="136" y="35"/>
                    <a:pt x="136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8" y="35"/>
                    <a:pt x="138" y="35"/>
                    <a:pt x="138" y="35"/>
                  </a:cubicBezTo>
                  <a:cubicBezTo>
                    <a:pt x="137" y="35"/>
                    <a:pt x="137" y="35"/>
                    <a:pt x="137" y="35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lose/>
                  <a:moveTo>
                    <a:pt x="129" y="35"/>
                  </a:moveTo>
                  <a:cubicBezTo>
                    <a:pt x="130" y="35"/>
                    <a:pt x="130" y="35"/>
                    <a:pt x="130" y="35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36"/>
                    <a:pt x="131" y="36"/>
                    <a:pt x="131" y="36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29" y="35"/>
                    <a:pt x="129" y="35"/>
                    <a:pt x="129" y="35"/>
                  </a:cubicBezTo>
                  <a:cubicBezTo>
                    <a:pt x="129" y="35"/>
                    <a:pt x="129" y="35"/>
                    <a:pt x="129" y="35"/>
                  </a:cubicBezTo>
                  <a:close/>
                  <a:moveTo>
                    <a:pt x="122" y="50"/>
                  </a:moveTo>
                  <a:cubicBezTo>
                    <a:pt x="122" y="49"/>
                    <a:pt x="122" y="49"/>
                    <a:pt x="122" y="49"/>
                  </a:cubicBezTo>
                  <a:cubicBezTo>
                    <a:pt x="123" y="47"/>
                    <a:pt x="123" y="47"/>
                    <a:pt x="123" y="47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4" y="46"/>
                    <a:pt x="124" y="46"/>
                    <a:pt x="124" y="46"/>
                  </a:cubicBezTo>
                  <a:cubicBezTo>
                    <a:pt x="124" y="46"/>
                    <a:pt x="124" y="46"/>
                    <a:pt x="124" y="46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3" y="49"/>
                    <a:pt x="123" y="49"/>
                    <a:pt x="123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4" y="49"/>
                    <a:pt x="124" y="49"/>
                    <a:pt x="124" y="49"/>
                  </a:cubicBezTo>
                  <a:cubicBezTo>
                    <a:pt x="124" y="50"/>
                    <a:pt x="124" y="50"/>
                    <a:pt x="124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3" y="50"/>
                    <a:pt x="123" y="50"/>
                    <a:pt x="123" y="50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22" y="50"/>
                    <a:pt x="122" y="50"/>
                    <a:pt x="122" y="50"/>
                  </a:cubicBezTo>
                  <a:cubicBezTo>
                    <a:pt x="122" y="50"/>
                    <a:pt x="122" y="50"/>
                    <a:pt x="122" y="50"/>
                  </a:cubicBezTo>
                  <a:close/>
                  <a:moveTo>
                    <a:pt x="120" y="49"/>
                  </a:moveTo>
                  <a:cubicBezTo>
                    <a:pt x="120" y="49"/>
                    <a:pt x="120" y="49"/>
                    <a:pt x="120" y="49"/>
                  </a:cubicBezTo>
                  <a:cubicBezTo>
                    <a:pt x="120" y="50"/>
                    <a:pt x="120" y="50"/>
                    <a:pt x="120" y="50"/>
                  </a:cubicBezTo>
                  <a:cubicBezTo>
                    <a:pt x="121" y="50"/>
                    <a:pt x="121" y="50"/>
                    <a:pt x="121" y="50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1" y="49"/>
                    <a:pt x="121" y="49"/>
                    <a:pt x="121" y="49"/>
                  </a:cubicBezTo>
                  <a:cubicBezTo>
                    <a:pt x="121" y="48"/>
                    <a:pt x="121" y="48"/>
                    <a:pt x="121" y="48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2" y="48"/>
                    <a:pt x="122" y="48"/>
                    <a:pt x="122" y="48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1" y="47"/>
                    <a:pt x="121" y="47"/>
                    <a:pt x="121" y="47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20" y="49"/>
                    <a:pt x="120" y="49"/>
                    <a:pt x="120" y="49"/>
                  </a:cubicBezTo>
                  <a:close/>
                  <a:moveTo>
                    <a:pt x="118" y="48"/>
                  </a:moveTo>
                  <a:cubicBezTo>
                    <a:pt x="118" y="49"/>
                    <a:pt x="118" y="49"/>
                    <a:pt x="118" y="49"/>
                  </a:cubicBezTo>
                  <a:cubicBezTo>
                    <a:pt x="117" y="49"/>
                    <a:pt x="117" y="49"/>
                    <a:pt x="117" y="49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9" y="49"/>
                    <a:pt x="119" y="49"/>
                    <a:pt x="119" y="49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8" y="48"/>
                    <a:pt x="118" y="48"/>
                    <a:pt x="118" y="48"/>
                  </a:cubicBezTo>
                  <a:close/>
                  <a:moveTo>
                    <a:pt x="124" y="35"/>
                  </a:moveTo>
                  <a:cubicBezTo>
                    <a:pt x="123" y="36"/>
                    <a:pt x="123" y="36"/>
                    <a:pt x="123" y="36"/>
                  </a:cubicBezTo>
                  <a:cubicBezTo>
                    <a:pt x="124" y="36"/>
                    <a:pt x="124" y="36"/>
                    <a:pt x="124" y="36"/>
                  </a:cubicBezTo>
                  <a:cubicBezTo>
                    <a:pt x="124" y="36"/>
                    <a:pt x="124" y="35"/>
                    <a:pt x="124" y="35"/>
                  </a:cubicBezTo>
                  <a:close/>
                  <a:moveTo>
                    <a:pt x="125" y="35"/>
                  </a:moveTo>
                  <a:cubicBezTo>
                    <a:pt x="125" y="35"/>
                    <a:pt x="125" y="35"/>
                    <a:pt x="125" y="35"/>
                  </a:cubicBezTo>
                  <a:cubicBezTo>
                    <a:pt x="125" y="35"/>
                    <a:pt x="125" y="35"/>
                    <a:pt x="125" y="35"/>
                  </a:cubicBezTo>
                  <a:cubicBezTo>
                    <a:pt x="125" y="35"/>
                    <a:pt x="125" y="35"/>
                    <a:pt x="125" y="35"/>
                  </a:cubicBezTo>
                  <a:close/>
                  <a:moveTo>
                    <a:pt x="126" y="34"/>
                  </a:moveTo>
                  <a:cubicBezTo>
                    <a:pt x="126" y="34"/>
                    <a:pt x="126" y="34"/>
                    <a:pt x="126" y="34"/>
                  </a:cubicBezTo>
                  <a:cubicBezTo>
                    <a:pt x="126" y="35"/>
                    <a:pt x="126" y="35"/>
                    <a:pt x="126" y="35"/>
                  </a:cubicBezTo>
                  <a:cubicBezTo>
                    <a:pt x="126" y="34"/>
                    <a:pt x="126" y="34"/>
                    <a:pt x="126" y="34"/>
                  </a:cubicBezTo>
                  <a:close/>
                  <a:moveTo>
                    <a:pt x="123" y="33"/>
                  </a:moveTo>
                  <a:cubicBezTo>
                    <a:pt x="124" y="33"/>
                    <a:pt x="124" y="33"/>
                    <a:pt x="124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5" y="34"/>
                    <a:pt x="125" y="34"/>
                    <a:pt x="125" y="34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33"/>
                    <a:pt x="123" y="33"/>
                    <a:pt x="123" y="33"/>
                  </a:cubicBezTo>
                  <a:close/>
                  <a:moveTo>
                    <a:pt x="118" y="29"/>
                  </a:moveTo>
                  <a:cubicBezTo>
                    <a:pt x="119" y="29"/>
                    <a:pt x="119" y="29"/>
                    <a:pt x="119" y="29"/>
                  </a:cubicBezTo>
                  <a:cubicBezTo>
                    <a:pt x="119" y="29"/>
                    <a:pt x="119" y="29"/>
                    <a:pt x="119" y="29"/>
                  </a:cubicBezTo>
                  <a:cubicBezTo>
                    <a:pt x="119" y="29"/>
                    <a:pt x="118" y="29"/>
                    <a:pt x="118" y="29"/>
                  </a:cubicBezTo>
                  <a:close/>
                  <a:moveTo>
                    <a:pt x="117" y="29"/>
                  </a:moveTo>
                  <a:cubicBezTo>
                    <a:pt x="118" y="29"/>
                    <a:pt x="118" y="29"/>
                    <a:pt x="118" y="29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8" y="30"/>
                    <a:pt x="118" y="30"/>
                    <a:pt x="118" y="30"/>
                  </a:cubicBezTo>
                  <a:cubicBezTo>
                    <a:pt x="117" y="29"/>
                    <a:pt x="117" y="29"/>
                    <a:pt x="117" y="29"/>
                  </a:cubicBezTo>
                  <a:close/>
                  <a:moveTo>
                    <a:pt x="112" y="26"/>
                  </a:moveTo>
                  <a:cubicBezTo>
                    <a:pt x="113" y="25"/>
                    <a:pt x="113" y="25"/>
                    <a:pt x="113" y="25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8" y="26"/>
                    <a:pt x="118" y="26"/>
                    <a:pt x="118" y="26"/>
                  </a:cubicBezTo>
                  <a:cubicBezTo>
                    <a:pt x="119" y="26"/>
                    <a:pt x="119" y="26"/>
                    <a:pt x="119" y="26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4" y="26"/>
                    <a:pt x="124" y="26"/>
                    <a:pt x="124" y="26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6" y="27"/>
                    <a:pt x="126" y="27"/>
                    <a:pt x="126" y="27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31" y="25"/>
                    <a:pt x="131" y="25"/>
                    <a:pt x="131" y="25"/>
                  </a:cubicBezTo>
                  <a:cubicBezTo>
                    <a:pt x="131" y="24"/>
                    <a:pt x="131" y="24"/>
                    <a:pt x="131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3" y="23"/>
                    <a:pt x="133" y="23"/>
                    <a:pt x="133" y="23"/>
                  </a:cubicBezTo>
                  <a:cubicBezTo>
                    <a:pt x="133" y="22"/>
                    <a:pt x="133" y="22"/>
                    <a:pt x="133" y="22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32" y="21"/>
                    <a:pt x="132" y="21"/>
                    <a:pt x="132" y="21"/>
                  </a:cubicBezTo>
                  <a:cubicBezTo>
                    <a:pt x="131" y="21"/>
                    <a:pt x="131" y="21"/>
                    <a:pt x="131" y="21"/>
                  </a:cubicBezTo>
                  <a:cubicBezTo>
                    <a:pt x="131" y="22"/>
                    <a:pt x="131" y="22"/>
                    <a:pt x="131" y="22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30" y="23"/>
                    <a:pt x="130" y="23"/>
                    <a:pt x="130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28" y="24"/>
                    <a:pt x="128" y="24"/>
                    <a:pt x="128" y="24"/>
                  </a:cubicBezTo>
                  <a:cubicBezTo>
                    <a:pt x="127" y="24"/>
                    <a:pt x="127" y="24"/>
                    <a:pt x="127" y="24"/>
                  </a:cubicBezTo>
                  <a:cubicBezTo>
                    <a:pt x="125" y="24"/>
                    <a:pt x="125" y="24"/>
                    <a:pt x="125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3"/>
                    <a:pt x="122" y="23"/>
                    <a:pt x="122" y="23"/>
                  </a:cubicBezTo>
                  <a:cubicBezTo>
                    <a:pt x="121" y="23"/>
                    <a:pt x="121" y="23"/>
                    <a:pt x="121" y="23"/>
                  </a:cubicBezTo>
                  <a:cubicBezTo>
                    <a:pt x="120" y="23"/>
                    <a:pt x="120" y="23"/>
                    <a:pt x="120" y="23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18" y="23"/>
                    <a:pt x="118" y="23"/>
                    <a:pt x="118" y="23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5" y="22"/>
                    <a:pt x="115" y="22"/>
                    <a:pt x="115" y="22"/>
                  </a:cubicBezTo>
                  <a:cubicBezTo>
                    <a:pt x="114" y="22"/>
                    <a:pt x="114" y="22"/>
                    <a:pt x="114" y="22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10" y="25"/>
                    <a:pt x="110" y="25"/>
                    <a:pt x="110" y="25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09" y="27"/>
                    <a:pt x="109" y="27"/>
                    <a:pt x="109" y="27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9"/>
                    <a:pt x="109" y="29"/>
                    <a:pt x="109" y="29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32"/>
                    <a:pt x="107" y="32"/>
                    <a:pt x="107" y="32"/>
                  </a:cubicBezTo>
                  <a:cubicBezTo>
                    <a:pt x="106" y="32"/>
                    <a:pt x="106" y="32"/>
                    <a:pt x="106" y="32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6" y="36"/>
                    <a:pt x="106" y="36"/>
                    <a:pt x="106" y="36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8"/>
                    <a:pt x="106" y="38"/>
                    <a:pt x="106" y="38"/>
                  </a:cubicBezTo>
                  <a:cubicBezTo>
                    <a:pt x="105" y="39"/>
                    <a:pt x="105" y="39"/>
                    <a:pt x="105" y="39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4" y="40"/>
                    <a:pt x="104" y="40"/>
                    <a:pt x="104" y="40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6" y="42"/>
                    <a:pt x="106" y="42"/>
                    <a:pt x="106" y="42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8" y="45"/>
                    <a:pt x="108" y="45"/>
                    <a:pt x="108" y="45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7"/>
                    <a:pt x="107" y="47"/>
                    <a:pt x="107" y="47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7" y="50"/>
                    <a:pt x="107" y="50"/>
                    <a:pt x="107" y="50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10" y="50"/>
                    <a:pt x="110" y="50"/>
                    <a:pt x="110" y="50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1" y="51"/>
                    <a:pt x="111" y="51"/>
                    <a:pt x="111" y="51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11" y="48"/>
                    <a:pt x="111" y="48"/>
                    <a:pt x="111" y="48"/>
                  </a:cubicBezTo>
                  <a:cubicBezTo>
                    <a:pt x="111" y="47"/>
                    <a:pt x="111" y="47"/>
                    <a:pt x="111" y="47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12" y="42"/>
                    <a:pt x="112" y="42"/>
                    <a:pt x="112" y="42"/>
                  </a:cubicBezTo>
                  <a:cubicBezTo>
                    <a:pt x="112" y="41"/>
                    <a:pt x="112" y="41"/>
                    <a:pt x="112" y="41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12" y="39"/>
                    <a:pt x="112" y="39"/>
                    <a:pt x="112" y="39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3" y="39"/>
                    <a:pt x="113" y="39"/>
                    <a:pt x="113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5" y="40"/>
                    <a:pt x="115" y="40"/>
                    <a:pt x="115" y="40"/>
                  </a:cubicBezTo>
                  <a:cubicBezTo>
                    <a:pt x="115" y="41"/>
                    <a:pt x="115" y="41"/>
                    <a:pt x="115" y="41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4" y="42"/>
                    <a:pt x="114" y="42"/>
                    <a:pt x="114" y="42"/>
                  </a:cubicBezTo>
                  <a:cubicBezTo>
                    <a:pt x="114" y="43"/>
                    <a:pt x="114" y="43"/>
                    <a:pt x="114" y="43"/>
                  </a:cubicBezTo>
                  <a:cubicBezTo>
                    <a:pt x="115" y="43"/>
                    <a:pt x="115" y="43"/>
                    <a:pt x="115" y="43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7" y="45"/>
                    <a:pt x="117" y="45"/>
                    <a:pt x="117" y="45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7" y="48"/>
                    <a:pt x="117" y="48"/>
                    <a:pt x="117" y="48"/>
                  </a:cubicBezTo>
                  <a:cubicBezTo>
                    <a:pt x="117" y="47"/>
                    <a:pt x="117" y="47"/>
                    <a:pt x="117" y="47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9" y="48"/>
                    <a:pt x="119" y="48"/>
                    <a:pt x="119" y="48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20" y="46"/>
                    <a:pt x="120" y="46"/>
                    <a:pt x="120" y="46"/>
                  </a:cubicBezTo>
                  <a:cubicBezTo>
                    <a:pt x="120" y="46"/>
                    <a:pt x="120" y="46"/>
                    <a:pt x="120" y="46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25" y="45"/>
                    <a:pt x="125" y="45"/>
                    <a:pt x="125" y="45"/>
                  </a:cubicBezTo>
                  <a:cubicBezTo>
                    <a:pt x="124" y="44"/>
                    <a:pt x="124" y="44"/>
                    <a:pt x="124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21" y="44"/>
                    <a:pt x="121" y="44"/>
                    <a:pt x="121" y="44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20" y="43"/>
                    <a:pt x="120" y="43"/>
                    <a:pt x="120" y="43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1"/>
                    <a:pt x="120" y="41"/>
                    <a:pt x="120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8" y="38"/>
                    <a:pt x="118" y="38"/>
                    <a:pt x="118" y="38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20" y="34"/>
                    <a:pt x="120" y="34"/>
                    <a:pt x="120" y="34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4" y="31"/>
                    <a:pt x="124" y="31"/>
                    <a:pt x="124" y="31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6" y="31"/>
                    <a:pt x="126" y="31"/>
                    <a:pt x="126" y="31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5" y="30"/>
                    <a:pt x="125" y="30"/>
                    <a:pt x="125" y="30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22" y="30"/>
                    <a:pt x="122" y="30"/>
                    <a:pt x="12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20" y="31"/>
                    <a:pt x="120" y="31"/>
                    <a:pt x="120" y="31"/>
                  </a:cubicBezTo>
                  <a:cubicBezTo>
                    <a:pt x="119" y="31"/>
                    <a:pt x="119" y="31"/>
                    <a:pt x="119" y="31"/>
                  </a:cubicBezTo>
                  <a:cubicBezTo>
                    <a:pt x="118" y="31"/>
                    <a:pt x="118" y="31"/>
                    <a:pt x="118" y="31"/>
                  </a:cubicBezTo>
                  <a:cubicBezTo>
                    <a:pt x="117" y="31"/>
                    <a:pt x="117" y="31"/>
                    <a:pt x="117" y="31"/>
                  </a:cubicBezTo>
                  <a:cubicBezTo>
                    <a:pt x="116" y="31"/>
                    <a:pt x="116" y="31"/>
                    <a:pt x="116" y="31"/>
                  </a:cubicBezTo>
                  <a:cubicBezTo>
                    <a:pt x="116" y="32"/>
                    <a:pt x="116" y="32"/>
                    <a:pt x="116" y="32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14" y="34"/>
                    <a:pt x="114" y="34"/>
                    <a:pt x="114" y="34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3" y="33"/>
                    <a:pt x="113" y="33"/>
                    <a:pt x="113" y="33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1" y="31"/>
                    <a:pt x="111" y="31"/>
                    <a:pt x="111" y="31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1" y="27"/>
                    <a:pt x="111" y="27"/>
                    <a:pt x="111" y="27"/>
                  </a:cubicBezTo>
                  <a:cubicBezTo>
                    <a:pt x="112" y="26"/>
                    <a:pt x="112" y="26"/>
                    <a:pt x="112" y="26"/>
                  </a:cubicBezTo>
                  <a:close/>
                  <a:moveTo>
                    <a:pt x="113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  <a:moveTo>
                    <a:pt x="114" y="3"/>
                  </a:moveTo>
                  <a:cubicBezTo>
                    <a:pt x="114" y="3"/>
                    <a:pt x="114" y="3"/>
                    <a:pt x="114" y="3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4" y="3"/>
                    <a:pt x="114" y="3"/>
                    <a:pt x="114" y="3"/>
                  </a:cubicBezTo>
                  <a:close/>
                  <a:moveTo>
                    <a:pt x="107" y="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lose/>
                  <a:moveTo>
                    <a:pt x="108" y="6"/>
                  </a:moveTo>
                  <a:cubicBezTo>
                    <a:pt x="110" y="5"/>
                    <a:pt x="110" y="5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08" y="6"/>
                    <a:pt x="108" y="6"/>
                    <a:pt x="108" y="6"/>
                  </a:cubicBezTo>
                  <a:close/>
                  <a:moveTo>
                    <a:pt x="99" y="10"/>
                  </a:moveTo>
                  <a:cubicBezTo>
                    <a:pt x="100" y="11"/>
                    <a:pt x="100" y="11"/>
                    <a:pt x="100" y="11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9" y="10"/>
                    <a:pt x="99" y="10"/>
                    <a:pt x="99" y="10"/>
                  </a:cubicBezTo>
                  <a:close/>
                  <a:moveTo>
                    <a:pt x="99" y="10"/>
                  </a:moveTo>
                  <a:cubicBezTo>
                    <a:pt x="99" y="10"/>
                    <a:pt x="99" y="10"/>
                    <a:pt x="99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9" y="10"/>
                    <a:pt x="99" y="10"/>
                    <a:pt x="99" y="10"/>
                  </a:cubicBezTo>
                  <a:close/>
                  <a:moveTo>
                    <a:pt x="100" y="12"/>
                  </a:moveTo>
                  <a:cubicBezTo>
                    <a:pt x="99" y="12"/>
                    <a:pt x="99" y="12"/>
                    <a:pt x="99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lose/>
                  <a:moveTo>
                    <a:pt x="99" y="13"/>
                  </a:moveTo>
                  <a:cubicBezTo>
                    <a:pt x="99" y="13"/>
                    <a:pt x="99" y="13"/>
                    <a:pt x="99" y="13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9" y="13"/>
                    <a:pt x="99" y="13"/>
                    <a:pt x="99" y="13"/>
                  </a:cubicBezTo>
                  <a:close/>
                  <a:moveTo>
                    <a:pt x="93" y="42"/>
                  </a:moveTo>
                  <a:cubicBezTo>
                    <a:pt x="94" y="42"/>
                    <a:pt x="94" y="42"/>
                    <a:pt x="94" y="42"/>
                  </a:cubicBezTo>
                  <a:cubicBezTo>
                    <a:pt x="94" y="43"/>
                    <a:pt x="94" y="43"/>
                    <a:pt x="94" y="43"/>
                  </a:cubicBezTo>
                  <a:cubicBezTo>
                    <a:pt x="93" y="43"/>
                    <a:pt x="93" y="43"/>
                    <a:pt x="93" y="43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3" y="42"/>
                    <a:pt x="93" y="42"/>
                    <a:pt x="93" y="42"/>
                  </a:cubicBezTo>
                  <a:close/>
                  <a:moveTo>
                    <a:pt x="93" y="42"/>
                  </a:moveTo>
                  <a:cubicBezTo>
                    <a:pt x="93" y="43"/>
                    <a:pt x="93" y="43"/>
                    <a:pt x="93" y="43"/>
                  </a:cubicBezTo>
                  <a:cubicBezTo>
                    <a:pt x="93" y="44"/>
                    <a:pt x="93" y="44"/>
                    <a:pt x="93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2" y="43"/>
                    <a:pt x="92" y="43"/>
                    <a:pt x="92" y="43"/>
                  </a:cubicBezTo>
                  <a:cubicBezTo>
                    <a:pt x="92" y="42"/>
                    <a:pt x="92" y="42"/>
                    <a:pt x="92" y="42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3" y="42"/>
                    <a:pt x="93" y="42"/>
                    <a:pt x="93" y="42"/>
                  </a:cubicBezTo>
                  <a:close/>
                  <a:moveTo>
                    <a:pt x="62" y="29"/>
                  </a:moveTo>
                  <a:cubicBezTo>
                    <a:pt x="63" y="29"/>
                    <a:pt x="63" y="29"/>
                    <a:pt x="63" y="29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2" y="29"/>
                    <a:pt x="62" y="29"/>
                    <a:pt x="62" y="29"/>
                  </a:cubicBezTo>
                  <a:close/>
                  <a:moveTo>
                    <a:pt x="63" y="31"/>
                  </a:moveTo>
                  <a:cubicBezTo>
                    <a:pt x="64" y="31"/>
                    <a:pt x="64" y="31"/>
                    <a:pt x="64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31"/>
                    <a:pt x="63" y="31"/>
                    <a:pt x="63" y="31"/>
                  </a:cubicBezTo>
                  <a:cubicBezTo>
                    <a:pt x="63" y="31"/>
                    <a:pt x="63" y="31"/>
                    <a:pt x="63" y="31"/>
                  </a:cubicBezTo>
                  <a:close/>
                  <a:moveTo>
                    <a:pt x="64" y="32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3"/>
                    <a:pt x="64" y="33"/>
                    <a:pt x="64" y="33"/>
                  </a:cubicBezTo>
                  <a:cubicBezTo>
                    <a:pt x="64" y="32"/>
                    <a:pt x="64" y="32"/>
                    <a:pt x="64" y="32"/>
                  </a:cubicBezTo>
                  <a:close/>
                  <a:moveTo>
                    <a:pt x="62" y="23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5" y="21"/>
                    <a:pt x="65" y="21"/>
                    <a:pt x="65" y="21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7" y="22"/>
                    <a:pt x="67" y="22"/>
                    <a:pt x="67" y="22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8" y="24"/>
                    <a:pt x="68" y="24"/>
                    <a:pt x="68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0" y="23"/>
                    <a:pt x="70" y="23"/>
                    <a:pt x="70" y="23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6" y="21"/>
                    <a:pt x="86" y="21"/>
                    <a:pt x="86" y="21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7" y="9"/>
                    <a:pt x="97" y="9"/>
                    <a:pt x="97" y="9"/>
                  </a:cubicBezTo>
                  <a:cubicBezTo>
                    <a:pt x="98" y="9"/>
                    <a:pt x="98" y="9"/>
                    <a:pt x="98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99" y="19"/>
                    <a:pt x="99" y="19"/>
                    <a:pt x="99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9" y="26"/>
                    <a:pt x="99" y="26"/>
                    <a:pt x="99" y="26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96" y="33"/>
                    <a:pt x="96" y="33"/>
                    <a:pt x="96" y="33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3"/>
                    <a:pt x="95" y="33"/>
                    <a:pt x="95" y="33"/>
                  </a:cubicBezTo>
                  <a:cubicBezTo>
                    <a:pt x="94" y="34"/>
                    <a:pt x="94" y="34"/>
                    <a:pt x="94" y="34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7"/>
                    <a:pt x="94" y="37"/>
                    <a:pt x="94" y="37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4" y="38"/>
                    <a:pt x="94" y="38"/>
                    <a:pt x="94" y="38"/>
                  </a:cubicBezTo>
                  <a:cubicBezTo>
                    <a:pt x="94" y="39"/>
                    <a:pt x="94" y="39"/>
                    <a:pt x="94" y="39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2" y="40"/>
                    <a:pt x="92" y="40"/>
                    <a:pt x="92" y="40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2" y="41"/>
                    <a:pt x="92" y="41"/>
                    <a:pt x="92" y="41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5" y="42"/>
                    <a:pt x="85" y="42"/>
                    <a:pt x="85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3" y="41"/>
                    <a:pt x="83" y="41"/>
                    <a:pt x="83" y="41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1" y="41"/>
                    <a:pt x="81" y="41"/>
                    <a:pt x="81" y="41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79" y="41"/>
                    <a:pt x="79" y="41"/>
                    <a:pt x="79" y="41"/>
                  </a:cubicBezTo>
                  <a:cubicBezTo>
                    <a:pt x="77" y="41"/>
                    <a:pt x="77" y="41"/>
                    <a:pt x="77" y="41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74" y="40"/>
                    <a:pt x="74" y="40"/>
                    <a:pt x="74" y="40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3" y="40"/>
                    <a:pt x="73" y="40"/>
                    <a:pt x="73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8" y="39"/>
                    <a:pt x="68" y="39"/>
                    <a:pt x="68" y="39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67" y="40"/>
                    <a:pt x="67" y="40"/>
                    <a:pt x="67" y="40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3" y="30"/>
                    <a:pt x="63" y="30"/>
                    <a:pt x="63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4" y="29"/>
                    <a:pt x="64" y="29"/>
                    <a:pt x="64" y="29"/>
                  </a:cubicBezTo>
                  <a:cubicBezTo>
                    <a:pt x="63" y="29"/>
                    <a:pt x="63" y="29"/>
                    <a:pt x="63" y="29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3"/>
                    <a:pt x="62" y="23"/>
                    <a:pt x="62" y="23"/>
                  </a:cubicBezTo>
                  <a:close/>
                  <a:moveTo>
                    <a:pt x="176" y="31"/>
                  </a:moveTo>
                  <a:cubicBezTo>
                    <a:pt x="176" y="31"/>
                    <a:pt x="176" y="31"/>
                    <a:pt x="176" y="31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6" y="31"/>
                    <a:pt x="176" y="31"/>
                    <a:pt x="176" y="31"/>
                  </a:cubicBezTo>
                  <a:close/>
                  <a:moveTo>
                    <a:pt x="178" y="34"/>
                  </a:moveTo>
                  <a:cubicBezTo>
                    <a:pt x="177" y="34"/>
                    <a:pt x="177" y="34"/>
                    <a:pt x="177" y="34"/>
                  </a:cubicBezTo>
                  <a:cubicBezTo>
                    <a:pt x="178" y="34"/>
                    <a:pt x="178" y="34"/>
                    <a:pt x="178" y="34"/>
                  </a:cubicBezTo>
                  <a:cubicBezTo>
                    <a:pt x="178" y="34"/>
                    <a:pt x="178" y="34"/>
                    <a:pt x="178" y="34"/>
                  </a:cubicBezTo>
                  <a:close/>
                  <a:moveTo>
                    <a:pt x="179" y="34"/>
                  </a:moveTo>
                  <a:cubicBezTo>
                    <a:pt x="179" y="34"/>
                    <a:pt x="179" y="34"/>
                    <a:pt x="179" y="34"/>
                  </a:cubicBezTo>
                  <a:cubicBezTo>
                    <a:pt x="181" y="35"/>
                    <a:pt x="181" y="35"/>
                    <a:pt x="181" y="35"/>
                  </a:cubicBezTo>
                  <a:cubicBezTo>
                    <a:pt x="183" y="35"/>
                    <a:pt x="183" y="35"/>
                    <a:pt x="183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3" y="34"/>
                    <a:pt x="183" y="34"/>
                    <a:pt x="183" y="34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181" y="34"/>
                    <a:pt x="181" y="34"/>
                    <a:pt x="181" y="34"/>
                  </a:cubicBezTo>
                  <a:cubicBezTo>
                    <a:pt x="179" y="34"/>
                    <a:pt x="179" y="34"/>
                    <a:pt x="179" y="34"/>
                  </a:cubicBezTo>
                  <a:close/>
                  <a:moveTo>
                    <a:pt x="179" y="30"/>
                  </a:moveTo>
                  <a:cubicBezTo>
                    <a:pt x="180" y="31"/>
                    <a:pt x="180" y="31"/>
                    <a:pt x="180" y="31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81" y="31"/>
                    <a:pt x="181" y="31"/>
                    <a:pt x="181" y="31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183" y="32"/>
                    <a:pt x="183" y="32"/>
                    <a:pt x="183" y="32"/>
                  </a:cubicBezTo>
                  <a:cubicBezTo>
                    <a:pt x="182" y="31"/>
                    <a:pt x="182" y="31"/>
                    <a:pt x="182" y="31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80" y="30"/>
                    <a:pt x="180" y="30"/>
                    <a:pt x="180" y="30"/>
                  </a:cubicBezTo>
                  <a:cubicBezTo>
                    <a:pt x="179" y="30"/>
                    <a:pt x="179" y="30"/>
                    <a:pt x="179" y="30"/>
                  </a:cubicBezTo>
                  <a:cubicBezTo>
                    <a:pt x="179" y="30"/>
                    <a:pt x="179" y="30"/>
                    <a:pt x="179" y="30"/>
                  </a:cubicBezTo>
                  <a:close/>
                  <a:moveTo>
                    <a:pt x="166" y="50"/>
                  </a:moveTo>
                  <a:cubicBezTo>
                    <a:pt x="166" y="51"/>
                    <a:pt x="166" y="51"/>
                    <a:pt x="166" y="51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6" y="50"/>
                    <a:pt x="166" y="50"/>
                    <a:pt x="166" y="50"/>
                  </a:cubicBezTo>
                  <a:close/>
                  <a:moveTo>
                    <a:pt x="168" y="49"/>
                  </a:moveTo>
                  <a:cubicBezTo>
                    <a:pt x="168" y="50"/>
                    <a:pt x="168" y="50"/>
                    <a:pt x="168" y="50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8" y="50"/>
                    <a:pt x="168" y="50"/>
                    <a:pt x="168" y="50"/>
                  </a:cubicBezTo>
                  <a:cubicBezTo>
                    <a:pt x="168" y="49"/>
                    <a:pt x="168" y="49"/>
                    <a:pt x="168" y="49"/>
                  </a:cubicBezTo>
                  <a:close/>
                  <a:moveTo>
                    <a:pt x="175" y="55"/>
                  </a:moveTo>
                  <a:cubicBezTo>
                    <a:pt x="175" y="55"/>
                    <a:pt x="175" y="55"/>
                    <a:pt x="175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6" y="55"/>
                    <a:pt x="176" y="55"/>
                    <a:pt x="176" y="55"/>
                  </a:cubicBezTo>
                  <a:cubicBezTo>
                    <a:pt x="175" y="55"/>
                    <a:pt x="175" y="55"/>
                    <a:pt x="175" y="55"/>
                  </a:cubicBezTo>
                  <a:close/>
                  <a:moveTo>
                    <a:pt x="173" y="53"/>
                  </a:move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4"/>
                    <a:pt x="173" y="54"/>
                    <a:pt x="173" y="54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3" y="53"/>
                    <a:pt x="173" y="53"/>
                    <a:pt x="173" y="53"/>
                  </a:cubicBezTo>
                  <a:close/>
                  <a:moveTo>
                    <a:pt x="174" y="54"/>
                  </a:moveTo>
                  <a:cubicBezTo>
                    <a:pt x="174" y="54"/>
                    <a:pt x="174" y="54"/>
                    <a:pt x="174" y="54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5" y="54"/>
                    <a:pt x="175" y="54"/>
                    <a:pt x="175" y="54"/>
                  </a:cubicBezTo>
                  <a:cubicBezTo>
                    <a:pt x="174" y="54"/>
                    <a:pt x="174" y="54"/>
                    <a:pt x="174" y="54"/>
                  </a:cubicBezTo>
                  <a:close/>
                  <a:moveTo>
                    <a:pt x="173" y="52"/>
                  </a:moveTo>
                  <a:cubicBezTo>
                    <a:pt x="173" y="52"/>
                    <a:pt x="173" y="52"/>
                    <a:pt x="173" y="52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4" y="53"/>
                    <a:pt x="174" y="53"/>
                    <a:pt x="174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2"/>
                    <a:pt x="173" y="52"/>
                    <a:pt x="173" y="52"/>
                  </a:cubicBezTo>
                  <a:close/>
                  <a:moveTo>
                    <a:pt x="175" y="52"/>
                  </a:moveTo>
                  <a:cubicBezTo>
                    <a:pt x="174" y="52"/>
                    <a:pt x="174" y="52"/>
                    <a:pt x="174" y="52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3"/>
                    <a:pt x="174" y="53"/>
                    <a:pt x="174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lose/>
                  <a:moveTo>
                    <a:pt x="173" y="51"/>
                  </a:move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1"/>
                    <a:pt x="173" y="51"/>
                    <a:pt x="173" y="51"/>
                  </a:cubicBezTo>
                  <a:close/>
                  <a:moveTo>
                    <a:pt x="175" y="50"/>
                  </a:move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lose/>
                  <a:moveTo>
                    <a:pt x="174" y="50"/>
                  </a:moveTo>
                  <a:cubicBezTo>
                    <a:pt x="174" y="50"/>
                    <a:pt x="174" y="50"/>
                    <a:pt x="174" y="50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2"/>
                    <a:pt x="175" y="52"/>
                    <a:pt x="175" y="52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4" y="50"/>
                    <a:pt x="174" y="50"/>
                    <a:pt x="174" y="50"/>
                  </a:cubicBezTo>
                  <a:close/>
                  <a:moveTo>
                    <a:pt x="163" y="56"/>
                  </a:move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lose/>
                  <a:moveTo>
                    <a:pt x="162" y="57"/>
                  </a:moveTo>
                  <a:cubicBezTo>
                    <a:pt x="163" y="57"/>
                    <a:pt x="163" y="57"/>
                    <a:pt x="163" y="57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2" y="57"/>
                    <a:pt x="162" y="57"/>
                    <a:pt x="162" y="57"/>
                  </a:cubicBezTo>
                  <a:close/>
                  <a:moveTo>
                    <a:pt x="158" y="58"/>
                  </a:moveTo>
                  <a:cubicBezTo>
                    <a:pt x="158" y="59"/>
                    <a:pt x="158" y="59"/>
                    <a:pt x="158" y="59"/>
                  </a:cubicBezTo>
                  <a:cubicBezTo>
                    <a:pt x="158" y="59"/>
                    <a:pt x="158" y="59"/>
                    <a:pt x="158" y="59"/>
                  </a:cubicBezTo>
                  <a:cubicBezTo>
                    <a:pt x="158" y="59"/>
                    <a:pt x="158" y="58"/>
                    <a:pt x="158" y="58"/>
                  </a:cubicBezTo>
                  <a:close/>
                  <a:moveTo>
                    <a:pt x="159" y="58"/>
                  </a:moveTo>
                  <a:cubicBezTo>
                    <a:pt x="158" y="58"/>
                    <a:pt x="158" y="58"/>
                    <a:pt x="158" y="58"/>
                  </a:cubicBezTo>
                  <a:cubicBezTo>
                    <a:pt x="159" y="58"/>
                    <a:pt x="159" y="58"/>
                    <a:pt x="159" y="58"/>
                  </a:cubicBezTo>
                  <a:cubicBezTo>
                    <a:pt x="159" y="58"/>
                    <a:pt x="159" y="58"/>
                    <a:pt x="159" y="58"/>
                  </a:cubicBezTo>
                  <a:cubicBezTo>
                    <a:pt x="159" y="58"/>
                    <a:pt x="159" y="58"/>
                    <a:pt x="159" y="58"/>
                  </a:cubicBezTo>
                  <a:close/>
                  <a:moveTo>
                    <a:pt x="159" y="61"/>
                  </a:moveTo>
                  <a:cubicBezTo>
                    <a:pt x="159" y="61"/>
                    <a:pt x="159" y="61"/>
                    <a:pt x="159" y="61"/>
                  </a:cubicBezTo>
                  <a:cubicBezTo>
                    <a:pt x="158" y="61"/>
                    <a:pt x="158" y="61"/>
                    <a:pt x="158" y="61"/>
                  </a:cubicBezTo>
                  <a:cubicBezTo>
                    <a:pt x="158" y="62"/>
                    <a:pt x="158" y="62"/>
                    <a:pt x="158" y="62"/>
                  </a:cubicBezTo>
                  <a:cubicBezTo>
                    <a:pt x="159" y="62"/>
                    <a:pt x="159" y="62"/>
                    <a:pt x="159" y="62"/>
                  </a:cubicBezTo>
                  <a:cubicBezTo>
                    <a:pt x="159" y="61"/>
                    <a:pt x="159" y="61"/>
                    <a:pt x="159" y="61"/>
                  </a:cubicBezTo>
                  <a:cubicBezTo>
                    <a:pt x="159" y="61"/>
                    <a:pt x="159" y="61"/>
                    <a:pt x="159" y="61"/>
                  </a:cubicBezTo>
                  <a:close/>
                  <a:moveTo>
                    <a:pt x="161" y="58"/>
                  </a:move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60" y="59"/>
                    <a:pt x="160" y="59"/>
                    <a:pt x="160" y="59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1" y="59"/>
                    <a:pt x="161" y="59"/>
                    <a:pt x="161" y="59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162" y="58"/>
                    <a:pt x="162" y="58"/>
                    <a:pt x="162" y="58"/>
                  </a:cubicBezTo>
                  <a:cubicBezTo>
                    <a:pt x="162" y="57"/>
                    <a:pt x="162" y="57"/>
                    <a:pt x="162" y="57"/>
                  </a:cubicBezTo>
                  <a:cubicBezTo>
                    <a:pt x="162" y="57"/>
                    <a:pt x="162" y="57"/>
                    <a:pt x="162" y="57"/>
                  </a:cubicBezTo>
                  <a:cubicBezTo>
                    <a:pt x="161" y="57"/>
                    <a:pt x="161" y="57"/>
                    <a:pt x="161" y="57"/>
                  </a:cubicBezTo>
                  <a:cubicBezTo>
                    <a:pt x="161" y="57"/>
                    <a:pt x="161" y="57"/>
                    <a:pt x="161" y="57"/>
                  </a:cubicBezTo>
                  <a:cubicBezTo>
                    <a:pt x="161" y="58"/>
                    <a:pt x="161" y="58"/>
                    <a:pt x="161" y="58"/>
                  </a:cubicBezTo>
                  <a:close/>
                  <a:moveTo>
                    <a:pt x="154" y="54"/>
                  </a:moveTo>
                  <a:cubicBezTo>
                    <a:pt x="155" y="53"/>
                    <a:pt x="155" y="53"/>
                    <a:pt x="155" y="53"/>
                  </a:cubicBezTo>
                  <a:cubicBezTo>
                    <a:pt x="154" y="53"/>
                    <a:pt x="154" y="53"/>
                    <a:pt x="154" y="53"/>
                  </a:cubicBezTo>
                  <a:cubicBezTo>
                    <a:pt x="154" y="54"/>
                    <a:pt x="154" y="54"/>
                    <a:pt x="154" y="54"/>
                  </a:cubicBezTo>
                  <a:close/>
                  <a:moveTo>
                    <a:pt x="152" y="55"/>
                  </a:moveTo>
                  <a:cubicBezTo>
                    <a:pt x="152" y="55"/>
                    <a:pt x="152" y="55"/>
                    <a:pt x="152" y="55"/>
                  </a:cubicBezTo>
                  <a:cubicBezTo>
                    <a:pt x="152" y="55"/>
                    <a:pt x="152" y="55"/>
                    <a:pt x="152" y="55"/>
                  </a:cubicBezTo>
                  <a:cubicBezTo>
                    <a:pt x="152" y="55"/>
                    <a:pt x="152" y="55"/>
                    <a:pt x="152" y="55"/>
                  </a:cubicBezTo>
                  <a:close/>
                  <a:moveTo>
                    <a:pt x="154" y="61"/>
                  </a:moveTo>
                  <a:cubicBezTo>
                    <a:pt x="153" y="61"/>
                    <a:pt x="153" y="61"/>
                    <a:pt x="153" y="61"/>
                  </a:cubicBezTo>
                  <a:cubicBezTo>
                    <a:pt x="153" y="61"/>
                    <a:pt x="153" y="61"/>
                    <a:pt x="153" y="61"/>
                  </a:cubicBezTo>
                  <a:cubicBezTo>
                    <a:pt x="154" y="61"/>
                    <a:pt x="154" y="61"/>
                    <a:pt x="154" y="61"/>
                  </a:cubicBezTo>
                  <a:close/>
                  <a:moveTo>
                    <a:pt x="152" y="60"/>
                  </a:moveTo>
                  <a:cubicBezTo>
                    <a:pt x="153" y="59"/>
                    <a:pt x="153" y="59"/>
                    <a:pt x="153" y="59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3" y="60"/>
                    <a:pt x="153" y="60"/>
                    <a:pt x="153" y="60"/>
                  </a:cubicBezTo>
                  <a:cubicBezTo>
                    <a:pt x="153" y="61"/>
                    <a:pt x="153" y="61"/>
                    <a:pt x="153" y="61"/>
                  </a:cubicBezTo>
                  <a:cubicBezTo>
                    <a:pt x="152" y="60"/>
                    <a:pt x="152" y="60"/>
                    <a:pt x="152" y="60"/>
                  </a:cubicBezTo>
                  <a:cubicBezTo>
                    <a:pt x="152" y="60"/>
                    <a:pt x="152" y="60"/>
                    <a:pt x="152" y="60"/>
                  </a:cubicBezTo>
                  <a:close/>
                  <a:moveTo>
                    <a:pt x="147" y="57"/>
                  </a:move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8" y="57"/>
                    <a:pt x="148" y="57"/>
                    <a:pt x="148" y="57"/>
                  </a:cubicBezTo>
                  <a:cubicBezTo>
                    <a:pt x="147" y="57"/>
                    <a:pt x="147" y="57"/>
                    <a:pt x="147" y="57"/>
                  </a:cubicBezTo>
                  <a:close/>
                  <a:moveTo>
                    <a:pt x="148" y="62"/>
                  </a:moveTo>
                  <a:cubicBezTo>
                    <a:pt x="149" y="62"/>
                    <a:pt x="149" y="62"/>
                    <a:pt x="149" y="62"/>
                  </a:cubicBezTo>
                  <a:cubicBezTo>
                    <a:pt x="150" y="62"/>
                    <a:pt x="150" y="62"/>
                    <a:pt x="150" y="62"/>
                  </a:cubicBezTo>
                  <a:cubicBezTo>
                    <a:pt x="149" y="62"/>
                    <a:pt x="149" y="62"/>
                    <a:pt x="149" y="62"/>
                  </a:cubicBezTo>
                  <a:cubicBezTo>
                    <a:pt x="148" y="62"/>
                    <a:pt x="148" y="62"/>
                    <a:pt x="148" y="62"/>
                  </a:cubicBezTo>
                  <a:close/>
                  <a:moveTo>
                    <a:pt x="142" y="59"/>
                  </a:moveTo>
                  <a:cubicBezTo>
                    <a:pt x="142" y="58"/>
                    <a:pt x="142" y="58"/>
                    <a:pt x="142" y="58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2" y="58"/>
                    <a:pt x="142" y="58"/>
                    <a:pt x="142" y="58"/>
                  </a:cubicBezTo>
                  <a:cubicBezTo>
                    <a:pt x="142" y="59"/>
                    <a:pt x="142" y="59"/>
                    <a:pt x="142" y="59"/>
                  </a:cubicBezTo>
                  <a:close/>
                  <a:moveTo>
                    <a:pt x="144" y="61"/>
                  </a:moveTo>
                  <a:cubicBezTo>
                    <a:pt x="145" y="61"/>
                    <a:pt x="145" y="61"/>
                    <a:pt x="145" y="61"/>
                  </a:cubicBezTo>
                  <a:cubicBezTo>
                    <a:pt x="146" y="61"/>
                    <a:pt x="146" y="61"/>
                    <a:pt x="146" y="61"/>
                  </a:cubicBezTo>
                  <a:cubicBezTo>
                    <a:pt x="146" y="62"/>
                    <a:pt x="146" y="62"/>
                    <a:pt x="146" y="62"/>
                  </a:cubicBezTo>
                  <a:cubicBezTo>
                    <a:pt x="145" y="62"/>
                    <a:pt x="145" y="62"/>
                    <a:pt x="145" y="62"/>
                  </a:cubicBezTo>
                  <a:cubicBezTo>
                    <a:pt x="144" y="62"/>
                    <a:pt x="144" y="62"/>
                    <a:pt x="144" y="62"/>
                  </a:cubicBezTo>
                  <a:cubicBezTo>
                    <a:pt x="144" y="61"/>
                    <a:pt x="144" y="61"/>
                    <a:pt x="144" y="61"/>
                  </a:cubicBezTo>
                  <a:close/>
                  <a:moveTo>
                    <a:pt x="143" y="62"/>
                  </a:moveTo>
                  <a:cubicBezTo>
                    <a:pt x="143" y="61"/>
                    <a:pt x="143" y="61"/>
                    <a:pt x="143" y="61"/>
                  </a:cubicBezTo>
                  <a:cubicBezTo>
                    <a:pt x="143" y="62"/>
                    <a:pt x="143" y="62"/>
                    <a:pt x="143" y="62"/>
                  </a:cubicBezTo>
                  <a:cubicBezTo>
                    <a:pt x="143" y="62"/>
                    <a:pt x="143" y="62"/>
                    <a:pt x="143" y="62"/>
                  </a:cubicBezTo>
                  <a:close/>
                  <a:moveTo>
                    <a:pt x="141" y="61"/>
                  </a:moveTo>
                  <a:cubicBezTo>
                    <a:pt x="141" y="61"/>
                    <a:pt x="141" y="61"/>
                    <a:pt x="141" y="61"/>
                  </a:cubicBezTo>
                  <a:cubicBezTo>
                    <a:pt x="142" y="61"/>
                    <a:pt x="142" y="61"/>
                    <a:pt x="142" y="61"/>
                  </a:cubicBezTo>
                  <a:cubicBezTo>
                    <a:pt x="141" y="62"/>
                    <a:pt x="141" y="62"/>
                    <a:pt x="141" y="62"/>
                  </a:cubicBezTo>
                  <a:cubicBezTo>
                    <a:pt x="141" y="61"/>
                    <a:pt x="141" y="61"/>
                    <a:pt x="141" y="61"/>
                  </a:cubicBezTo>
                  <a:close/>
                  <a:moveTo>
                    <a:pt x="124" y="70"/>
                  </a:moveTo>
                  <a:cubicBezTo>
                    <a:pt x="124" y="71"/>
                    <a:pt x="124" y="71"/>
                    <a:pt x="124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7" y="70"/>
                    <a:pt x="127" y="70"/>
                    <a:pt x="127" y="70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9" y="69"/>
                    <a:pt x="129" y="69"/>
                    <a:pt x="129" y="69"/>
                  </a:cubicBezTo>
                  <a:cubicBezTo>
                    <a:pt x="130" y="69"/>
                    <a:pt x="130" y="69"/>
                    <a:pt x="130" y="69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2" y="67"/>
                    <a:pt x="132" y="67"/>
                    <a:pt x="132" y="67"/>
                  </a:cubicBezTo>
                  <a:cubicBezTo>
                    <a:pt x="131" y="66"/>
                    <a:pt x="131" y="66"/>
                    <a:pt x="131" y="66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30" y="65"/>
                    <a:pt x="130" y="65"/>
                    <a:pt x="130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29" y="66"/>
                    <a:pt x="129" y="66"/>
                    <a:pt x="129" y="66"/>
                  </a:cubicBezTo>
                  <a:cubicBezTo>
                    <a:pt x="128" y="66"/>
                    <a:pt x="128" y="66"/>
                    <a:pt x="128" y="66"/>
                  </a:cubicBezTo>
                  <a:cubicBezTo>
                    <a:pt x="128" y="67"/>
                    <a:pt x="128" y="67"/>
                    <a:pt x="128" y="67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6" y="67"/>
                    <a:pt x="126" y="67"/>
                    <a:pt x="126" y="67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5" y="69"/>
                    <a:pt x="125" y="69"/>
                    <a:pt x="125" y="69"/>
                  </a:cubicBezTo>
                  <a:cubicBezTo>
                    <a:pt x="124" y="69"/>
                    <a:pt x="124" y="69"/>
                    <a:pt x="124" y="69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5" y="70"/>
                    <a:pt x="125" y="70"/>
                    <a:pt x="125" y="70"/>
                  </a:cubicBezTo>
                  <a:cubicBezTo>
                    <a:pt x="124" y="70"/>
                    <a:pt x="124" y="70"/>
                    <a:pt x="124" y="70"/>
                  </a:cubicBezTo>
                  <a:close/>
                  <a:moveTo>
                    <a:pt x="123" y="71"/>
                  </a:moveTo>
                  <a:cubicBezTo>
                    <a:pt x="124" y="70"/>
                    <a:pt x="124" y="70"/>
                    <a:pt x="124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1"/>
                    <a:pt x="123" y="71"/>
                    <a:pt x="123" y="71"/>
                  </a:cubicBezTo>
                  <a:close/>
                  <a:moveTo>
                    <a:pt x="123" y="71"/>
                  </a:moveTo>
                  <a:cubicBezTo>
                    <a:pt x="123" y="71"/>
                    <a:pt x="123" y="71"/>
                    <a:pt x="123" y="71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1" y="73"/>
                    <a:pt x="121" y="73"/>
                    <a:pt x="121" y="73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3" y="71"/>
                    <a:pt x="123" y="71"/>
                    <a:pt x="123" y="71"/>
                  </a:cubicBezTo>
                  <a:close/>
                  <a:moveTo>
                    <a:pt x="117" y="71"/>
                  </a:moveTo>
                  <a:cubicBezTo>
                    <a:pt x="117" y="71"/>
                    <a:pt x="117" y="71"/>
                    <a:pt x="117" y="71"/>
                  </a:cubicBezTo>
                  <a:cubicBezTo>
                    <a:pt x="117" y="72"/>
                    <a:pt x="117" y="72"/>
                    <a:pt x="117" y="72"/>
                  </a:cubicBezTo>
                  <a:cubicBezTo>
                    <a:pt x="117" y="72"/>
                    <a:pt x="117" y="72"/>
                    <a:pt x="117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71"/>
                    <a:pt x="116" y="71"/>
                    <a:pt x="116" y="71"/>
                  </a:cubicBezTo>
                  <a:cubicBezTo>
                    <a:pt x="117" y="71"/>
                    <a:pt x="117" y="71"/>
                    <a:pt x="117" y="71"/>
                  </a:cubicBezTo>
                  <a:close/>
                  <a:moveTo>
                    <a:pt x="104" y="67"/>
                  </a:moveTo>
                  <a:cubicBezTo>
                    <a:pt x="106" y="66"/>
                    <a:pt x="106" y="66"/>
                    <a:pt x="106" y="66"/>
                  </a:cubicBezTo>
                  <a:cubicBezTo>
                    <a:pt x="107" y="67"/>
                    <a:pt x="107" y="67"/>
                    <a:pt x="107" y="67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9" y="66"/>
                    <a:pt x="109" y="66"/>
                    <a:pt x="109" y="66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1" y="67"/>
                    <a:pt x="111" y="67"/>
                    <a:pt x="111" y="67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70"/>
                    <a:pt x="112" y="70"/>
                    <a:pt x="112" y="70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10" y="70"/>
                    <a:pt x="110" y="70"/>
                    <a:pt x="110" y="70"/>
                  </a:cubicBezTo>
                  <a:cubicBezTo>
                    <a:pt x="109" y="70"/>
                    <a:pt x="109" y="70"/>
                    <a:pt x="109" y="70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68"/>
                    <a:pt x="107" y="68"/>
                    <a:pt x="107" y="68"/>
                  </a:cubicBezTo>
                  <a:cubicBezTo>
                    <a:pt x="106" y="68"/>
                    <a:pt x="106" y="68"/>
                    <a:pt x="106" y="68"/>
                  </a:cubicBezTo>
                  <a:cubicBezTo>
                    <a:pt x="105" y="68"/>
                    <a:pt x="105" y="68"/>
                    <a:pt x="105" y="68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4" y="67"/>
                    <a:pt x="104" y="67"/>
                    <a:pt x="104" y="67"/>
                  </a:cubicBezTo>
                  <a:close/>
                  <a:moveTo>
                    <a:pt x="90" y="57"/>
                  </a:moveTo>
                  <a:cubicBezTo>
                    <a:pt x="91" y="58"/>
                    <a:pt x="91" y="58"/>
                    <a:pt x="91" y="58"/>
                  </a:cubicBezTo>
                  <a:cubicBezTo>
                    <a:pt x="91" y="57"/>
                    <a:pt x="91" y="57"/>
                    <a:pt x="91" y="57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57"/>
                    <a:pt x="90" y="57"/>
                    <a:pt x="90" y="57"/>
                  </a:cubicBezTo>
                  <a:close/>
                  <a:moveTo>
                    <a:pt x="88" y="56"/>
                  </a:moveTo>
                  <a:cubicBezTo>
                    <a:pt x="88" y="57"/>
                    <a:pt x="88" y="57"/>
                    <a:pt x="88" y="57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90" y="56"/>
                    <a:pt x="90" y="56"/>
                    <a:pt x="90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6"/>
                    <a:pt x="88" y="56"/>
                    <a:pt x="88" y="56"/>
                  </a:cubicBezTo>
                  <a:cubicBezTo>
                    <a:pt x="88" y="56"/>
                    <a:pt x="88" y="56"/>
                    <a:pt x="88" y="56"/>
                  </a:cubicBezTo>
                  <a:close/>
                  <a:moveTo>
                    <a:pt x="135" y="60"/>
                  </a:moveTo>
                  <a:cubicBezTo>
                    <a:pt x="136" y="60"/>
                    <a:pt x="136" y="60"/>
                    <a:pt x="136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8" y="60"/>
                    <a:pt x="138" y="60"/>
                    <a:pt x="138" y="60"/>
                  </a:cubicBezTo>
                  <a:cubicBezTo>
                    <a:pt x="139" y="60"/>
                    <a:pt x="139" y="60"/>
                    <a:pt x="139" y="60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40" y="59"/>
                    <a:pt x="140" y="59"/>
                    <a:pt x="140" y="59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8" y="59"/>
                    <a:pt x="138" y="59"/>
                    <a:pt x="138" y="59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5" y="59"/>
                    <a:pt x="135" y="59"/>
                    <a:pt x="135" y="59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5" y="60"/>
                    <a:pt x="135" y="60"/>
                    <a:pt x="135" y="60"/>
                  </a:cubicBezTo>
                  <a:close/>
                  <a:moveTo>
                    <a:pt x="134" y="61"/>
                  </a:moveTo>
                  <a:cubicBezTo>
                    <a:pt x="134" y="62"/>
                    <a:pt x="134" y="62"/>
                    <a:pt x="134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4" y="62"/>
                    <a:pt x="134" y="62"/>
                    <a:pt x="134" y="62"/>
                  </a:cubicBezTo>
                  <a:cubicBezTo>
                    <a:pt x="134" y="61"/>
                    <a:pt x="134" y="61"/>
                    <a:pt x="134" y="61"/>
                  </a:cubicBezTo>
                  <a:close/>
                  <a:moveTo>
                    <a:pt x="130" y="61"/>
                  </a:moveTo>
                  <a:cubicBezTo>
                    <a:pt x="129" y="62"/>
                    <a:pt x="129" y="62"/>
                    <a:pt x="129" y="62"/>
                  </a:cubicBezTo>
                  <a:cubicBezTo>
                    <a:pt x="129" y="62"/>
                    <a:pt x="129" y="62"/>
                    <a:pt x="129" y="62"/>
                  </a:cubicBezTo>
                  <a:cubicBezTo>
                    <a:pt x="129" y="62"/>
                    <a:pt x="129" y="62"/>
                    <a:pt x="129" y="62"/>
                  </a:cubicBezTo>
                  <a:cubicBezTo>
                    <a:pt x="129" y="63"/>
                    <a:pt x="129" y="63"/>
                    <a:pt x="129" y="63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1" y="62"/>
                    <a:pt x="131" y="62"/>
                    <a:pt x="131" y="62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1" y="61"/>
                    <a:pt x="131" y="61"/>
                    <a:pt x="131" y="61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30" y="61"/>
                    <a:pt x="130" y="61"/>
                    <a:pt x="130" y="61"/>
                  </a:cubicBezTo>
                  <a:close/>
                  <a:moveTo>
                    <a:pt x="127" y="63"/>
                  </a:moveTo>
                  <a:cubicBezTo>
                    <a:pt x="127" y="63"/>
                    <a:pt x="127" y="63"/>
                    <a:pt x="127" y="63"/>
                  </a:cubicBezTo>
                  <a:cubicBezTo>
                    <a:pt x="128" y="63"/>
                    <a:pt x="128" y="63"/>
                    <a:pt x="128" y="63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8" y="62"/>
                    <a:pt x="128" y="62"/>
                    <a:pt x="128" y="62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7" y="63"/>
                    <a:pt x="127" y="63"/>
                    <a:pt x="127" y="63"/>
                  </a:cubicBezTo>
                  <a:close/>
                  <a:moveTo>
                    <a:pt x="124" y="63"/>
                  </a:moveTo>
                  <a:cubicBezTo>
                    <a:pt x="125" y="62"/>
                    <a:pt x="125" y="62"/>
                    <a:pt x="125" y="62"/>
                  </a:cubicBezTo>
                  <a:cubicBezTo>
                    <a:pt x="125" y="62"/>
                    <a:pt x="125" y="62"/>
                    <a:pt x="125" y="62"/>
                  </a:cubicBezTo>
                  <a:cubicBezTo>
                    <a:pt x="125" y="62"/>
                    <a:pt x="125" y="62"/>
                    <a:pt x="125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2"/>
                    <a:pt x="127" y="62"/>
                    <a:pt x="127" y="62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24" y="63"/>
                    <a:pt x="124" y="63"/>
                    <a:pt x="124" y="63"/>
                  </a:cubicBezTo>
                  <a:cubicBezTo>
                    <a:pt x="124" y="63"/>
                    <a:pt x="124" y="63"/>
                    <a:pt x="124" y="63"/>
                  </a:cubicBezTo>
                  <a:close/>
                  <a:moveTo>
                    <a:pt x="123" y="63"/>
                  </a:moveTo>
                  <a:cubicBezTo>
                    <a:pt x="122" y="63"/>
                    <a:pt x="122" y="63"/>
                    <a:pt x="122" y="63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3" y="63"/>
                    <a:pt x="123" y="63"/>
                    <a:pt x="123" y="63"/>
                  </a:cubicBezTo>
                  <a:close/>
                  <a:moveTo>
                    <a:pt x="124" y="62"/>
                  </a:moveTo>
                  <a:cubicBezTo>
                    <a:pt x="123" y="62"/>
                    <a:pt x="123" y="62"/>
                    <a:pt x="123" y="62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4" y="62"/>
                    <a:pt x="124" y="62"/>
                    <a:pt x="124" y="62"/>
                  </a:cubicBezTo>
                  <a:cubicBezTo>
                    <a:pt x="124" y="62"/>
                    <a:pt x="124" y="62"/>
                    <a:pt x="124" y="62"/>
                  </a:cubicBezTo>
                  <a:close/>
                  <a:moveTo>
                    <a:pt x="108" y="63"/>
                  </a:moveTo>
                  <a:cubicBezTo>
                    <a:pt x="108" y="63"/>
                    <a:pt x="108" y="63"/>
                    <a:pt x="108" y="63"/>
                  </a:cubicBezTo>
                  <a:cubicBezTo>
                    <a:pt x="109" y="62"/>
                    <a:pt x="109" y="62"/>
                    <a:pt x="109" y="62"/>
                  </a:cubicBezTo>
                  <a:cubicBezTo>
                    <a:pt x="112" y="61"/>
                    <a:pt x="112" y="61"/>
                    <a:pt x="112" y="61"/>
                  </a:cubicBezTo>
                  <a:cubicBezTo>
                    <a:pt x="113" y="62"/>
                    <a:pt x="113" y="62"/>
                    <a:pt x="113" y="62"/>
                  </a:cubicBezTo>
                  <a:cubicBezTo>
                    <a:pt x="113" y="62"/>
                    <a:pt x="113" y="62"/>
                    <a:pt x="113" y="62"/>
                  </a:cubicBezTo>
                  <a:cubicBezTo>
                    <a:pt x="114" y="62"/>
                    <a:pt x="114" y="62"/>
                    <a:pt x="114" y="62"/>
                  </a:cubicBezTo>
                  <a:cubicBezTo>
                    <a:pt x="116" y="63"/>
                    <a:pt x="116" y="63"/>
                    <a:pt x="116" y="63"/>
                  </a:cubicBezTo>
                  <a:cubicBezTo>
                    <a:pt x="117" y="62"/>
                    <a:pt x="117" y="62"/>
                    <a:pt x="117" y="62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8" y="63"/>
                    <a:pt x="118" y="63"/>
                    <a:pt x="118" y="63"/>
                  </a:cubicBezTo>
                  <a:cubicBezTo>
                    <a:pt x="119" y="63"/>
                    <a:pt x="119" y="63"/>
                    <a:pt x="119" y="63"/>
                  </a:cubicBezTo>
                  <a:cubicBezTo>
                    <a:pt x="120" y="62"/>
                    <a:pt x="120" y="62"/>
                    <a:pt x="120" y="62"/>
                  </a:cubicBezTo>
                  <a:cubicBezTo>
                    <a:pt x="121" y="62"/>
                    <a:pt x="121" y="62"/>
                    <a:pt x="121" y="62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2" y="61"/>
                    <a:pt x="122" y="61"/>
                    <a:pt x="122" y="61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62"/>
                    <a:pt x="123" y="62"/>
                    <a:pt x="123" y="62"/>
                  </a:cubicBezTo>
                  <a:cubicBezTo>
                    <a:pt x="122" y="62"/>
                    <a:pt x="122" y="62"/>
                    <a:pt x="122" y="62"/>
                  </a:cubicBezTo>
                  <a:cubicBezTo>
                    <a:pt x="122" y="63"/>
                    <a:pt x="122" y="63"/>
                    <a:pt x="122" y="63"/>
                  </a:cubicBezTo>
                  <a:cubicBezTo>
                    <a:pt x="121" y="63"/>
                    <a:pt x="121" y="63"/>
                    <a:pt x="121" y="63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8" y="64"/>
                    <a:pt x="118" y="64"/>
                    <a:pt x="118" y="64"/>
                  </a:cubicBezTo>
                  <a:cubicBezTo>
                    <a:pt x="116" y="64"/>
                    <a:pt x="116" y="64"/>
                    <a:pt x="116" y="64"/>
                  </a:cubicBezTo>
                  <a:cubicBezTo>
                    <a:pt x="115" y="64"/>
                    <a:pt x="115" y="64"/>
                    <a:pt x="115" y="64"/>
                  </a:cubicBezTo>
                  <a:cubicBezTo>
                    <a:pt x="114" y="64"/>
                    <a:pt x="114" y="64"/>
                    <a:pt x="114" y="64"/>
                  </a:cubicBezTo>
                  <a:cubicBezTo>
                    <a:pt x="114" y="65"/>
                    <a:pt x="114" y="65"/>
                    <a:pt x="114" y="65"/>
                  </a:cubicBezTo>
                  <a:cubicBezTo>
                    <a:pt x="113" y="65"/>
                    <a:pt x="113" y="65"/>
                    <a:pt x="113" y="65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2" y="65"/>
                    <a:pt x="112" y="65"/>
                    <a:pt x="112" y="65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1" y="64"/>
                    <a:pt x="111" y="64"/>
                    <a:pt x="111" y="64"/>
                  </a:cubicBezTo>
                  <a:cubicBezTo>
                    <a:pt x="110" y="64"/>
                    <a:pt x="110" y="64"/>
                    <a:pt x="110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08" y="63"/>
                    <a:pt x="108" y="63"/>
                    <a:pt x="108" y="63"/>
                  </a:cubicBezTo>
                  <a:close/>
                  <a:moveTo>
                    <a:pt x="107" y="63"/>
                  </a:moveTo>
                  <a:cubicBezTo>
                    <a:pt x="107" y="64"/>
                    <a:pt x="107" y="64"/>
                    <a:pt x="107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08" y="63"/>
                    <a:pt x="108" y="63"/>
                    <a:pt x="108" y="63"/>
                  </a:cubicBezTo>
                  <a:cubicBezTo>
                    <a:pt x="107" y="63"/>
                    <a:pt x="107" y="63"/>
                    <a:pt x="107" y="63"/>
                  </a:cubicBezTo>
                  <a:close/>
                  <a:moveTo>
                    <a:pt x="107" y="63"/>
                  </a:moveTo>
                  <a:cubicBezTo>
                    <a:pt x="106" y="63"/>
                    <a:pt x="106" y="63"/>
                    <a:pt x="106" y="63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7" y="63"/>
                    <a:pt x="107" y="63"/>
                    <a:pt x="107" y="63"/>
                  </a:cubicBezTo>
                  <a:cubicBezTo>
                    <a:pt x="107" y="63"/>
                    <a:pt x="107" y="63"/>
                    <a:pt x="107" y="63"/>
                  </a:cubicBezTo>
                  <a:close/>
                  <a:moveTo>
                    <a:pt x="94" y="63"/>
                  </a:moveTo>
                  <a:cubicBezTo>
                    <a:pt x="94" y="64"/>
                    <a:pt x="94" y="64"/>
                    <a:pt x="94" y="6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4" y="64"/>
                    <a:pt x="94" y="64"/>
                    <a:pt x="94" y="64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5" y="65"/>
                    <a:pt x="95" y="65"/>
                    <a:pt x="95" y="65"/>
                  </a:cubicBezTo>
                  <a:cubicBezTo>
                    <a:pt x="96" y="65"/>
                    <a:pt x="96" y="65"/>
                    <a:pt x="96" y="65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98" y="65"/>
                    <a:pt x="98" y="65"/>
                    <a:pt x="98" y="65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100" y="64"/>
                    <a:pt x="100" y="64"/>
                    <a:pt x="100" y="64"/>
                  </a:cubicBezTo>
                  <a:cubicBezTo>
                    <a:pt x="101" y="65"/>
                    <a:pt x="101" y="65"/>
                    <a:pt x="101" y="65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62"/>
                    <a:pt x="105" y="62"/>
                    <a:pt x="105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3" y="63"/>
                    <a:pt x="103" y="63"/>
                    <a:pt x="103" y="63"/>
                  </a:cubicBezTo>
                  <a:cubicBezTo>
                    <a:pt x="103" y="62"/>
                    <a:pt x="103" y="62"/>
                    <a:pt x="103" y="62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1" y="61"/>
                    <a:pt x="101" y="61"/>
                    <a:pt x="101" y="61"/>
                  </a:cubicBezTo>
                  <a:cubicBezTo>
                    <a:pt x="100" y="61"/>
                    <a:pt x="100" y="61"/>
                    <a:pt x="100" y="61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99" y="62"/>
                    <a:pt x="99" y="62"/>
                    <a:pt x="99" y="62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1" y="63"/>
                    <a:pt x="101" y="63"/>
                    <a:pt x="101" y="63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99" y="64"/>
                    <a:pt x="99" y="64"/>
                    <a:pt x="99" y="64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8" y="62"/>
                    <a:pt x="98" y="62"/>
                    <a:pt x="98" y="62"/>
                  </a:cubicBezTo>
                  <a:cubicBezTo>
                    <a:pt x="97" y="62"/>
                    <a:pt x="97" y="62"/>
                    <a:pt x="97" y="62"/>
                  </a:cubicBezTo>
                  <a:cubicBezTo>
                    <a:pt x="96" y="62"/>
                    <a:pt x="96" y="62"/>
                    <a:pt x="96" y="62"/>
                  </a:cubicBezTo>
                  <a:cubicBezTo>
                    <a:pt x="95" y="63"/>
                    <a:pt x="95" y="63"/>
                    <a:pt x="95" y="63"/>
                  </a:cubicBezTo>
                  <a:cubicBezTo>
                    <a:pt x="95" y="63"/>
                    <a:pt x="94" y="63"/>
                    <a:pt x="94" y="63"/>
                  </a:cubicBezTo>
                  <a:close/>
                  <a:moveTo>
                    <a:pt x="92" y="62"/>
                  </a:moveTo>
                  <a:cubicBezTo>
                    <a:pt x="93" y="62"/>
                    <a:pt x="93" y="62"/>
                    <a:pt x="93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0" y="64"/>
                    <a:pt x="90" y="64"/>
                    <a:pt x="90" y="64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2" y="62"/>
                    <a:pt x="92" y="62"/>
                    <a:pt x="92" y="62"/>
                  </a:cubicBezTo>
                  <a:close/>
                  <a:moveTo>
                    <a:pt x="89" y="64"/>
                  </a:moveTo>
                  <a:cubicBezTo>
                    <a:pt x="89" y="63"/>
                    <a:pt x="89" y="63"/>
                    <a:pt x="89" y="63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9" y="64"/>
                    <a:pt x="89" y="64"/>
                    <a:pt x="89" y="64"/>
                  </a:cubicBezTo>
                  <a:close/>
                  <a:moveTo>
                    <a:pt x="85" y="61"/>
                  </a:moveTo>
                  <a:cubicBezTo>
                    <a:pt x="85" y="62"/>
                    <a:pt x="85" y="62"/>
                    <a:pt x="85" y="62"/>
                  </a:cubicBezTo>
                  <a:cubicBezTo>
                    <a:pt x="85" y="62"/>
                    <a:pt x="85" y="62"/>
                    <a:pt x="85" y="62"/>
                  </a:cubicBezTo>
                  <a:cubicBezTo>
                    <a:pt x="86" y="63"/>
                    <a:pt x="86" y="63"/>
                    <a:pt x="86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89" y="61"/>
                    <a:pt x="89" y="61"/>
                    <a:pt x="89" y="61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87" y="61"/>
                    <a:pt x="87" y="61"/>
                    <a:pt x="87" y="61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5" y="61"/>
                    <a:pt x="85" y="61"/>
                    <a:pt x="85" y="61"/>
                  </a:cubicBezTo>
                  <a:close/>
                  <a:moveTo>
                    <a:pt x="192" y="62"/>
                  </a:move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4" y="62"/>
                    <a:pt x="194" y="62"/>
                    <a:pt x="194" y="62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2" y="62"/>
                    <a:pt x="192" y="62"/>
                    <a:pt x="192" y="62"/>
                  </a:cubicBezTo>
                  <a:close/>
                  <a:moveTo>
                    <a:pt x="188" y="62"/>
                  </a:moveTo>
                  <a:cubicBezTo>
                    <a:pt x="188" y="62"/>
                    <a:pt x="189" y="62"/>
                    <a:pt x="189" y="62"/>
                  </a:cubicBezTo>
                  <a:cubicBezTo>
                    <a:pt x="190" y="62"/>
                    <a:pt x="190" y="62"/>
                    <a:pt x="190" y="62"/>
                  </a:cubicBezTo>
                  <a:cubicBezTo>
                    <a:pt x="191" y="62"/>
                    <a:pt x="191" y="62"/>
                    <a:pt x="191" y="62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2" y="61"/>
                    <a:pt x="192" y="61"/>
                    <a:pt x="192" y="61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60"/>
                    <a:pt x="194" y="60"/>
                    <a:pt x="194" y="60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4" y="59"/>
                    <a:pt x="194" y="59"/>
                    <a:pt x="194" y="59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91" y="58"/>
                    <a:pt x="191" y="58"/>
                    <a:pt x="191" y="58"/>
                  </a:cubicBezTo>
                  <a:cubicBezTo>
                    <a:pt x="190" y="59"/>
                    <a:pt x="190" y="59"/>
                    <a:pt x="190" y="59"/>
                  </a:cubicBezTo>
                  <a:cubicBezTo>
                    <a:pt x="190" y="60"/>
                    <a:pt x="190" y="60"/>
                    <a:pt x="190" y="60"/>
                  </a:cubicBezTo>
                  <a:cubicBezTo>
                    <a:pt x="188" y="62"/>
                    <a:pt x="188" y="62"/>
                    <a:pt x="188" y="62"/>
                  </a:cubicBezTo>
                  <a:close/>
                  <a:moveTo>
                    <a:pt x="78" y="56"/>
                  </a:moveTo>
                  <a:cubicBezTo>
                    <a:pt x="77" y="57"/>
                    <a:pt x="77" y="57"/>
                    <a:pt x="77" y="57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7"/>
                    <a:pt x="79" y="57"/>
                    <a:pt x="79" y="57"/>
                  </a:cubicBezTo>
                  <a:cubicBezTo>
                    <a:pt x="81" y="57"/>
                    <a:pt x="81" y="57"/>
                    <a:pt x="81" y="57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3" y="57"/>
                    <a:pt x="83" y="57"/>
                    <a:pt x="83" y="57"/>
                  </a:cubicBezTo>
                  <a:cubicBezTo>
                    <a:pt x="83" y="56"/>
                    <a:pt x="83" y="56"/>
                    <a:pt x="83" y="56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81" y="56"/>
                    <a:pt x="81" y="56"/>
                    <a:pt x="81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56"/>
                    <a:pt x="78" y="56"/>
                    <a:pt x="78" y="56"/>
                  </a:cubicBezTo>
                  <a:close/>
                  <a:moveTo>
                    <a:pt x="44" y="55"/>
                  </a:moveTo>
                  <a:cubicBezTo>
                    <a:pt x="44" y="55"/>
                    <a:pt x="44" y="55"/>
                    <a:pt x="44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4" y="55"/>
                    <a:pt x="44" y="55"/>
                    <a:pt x="44" y="55"/>
                  </a:cubicBezTo>
                  <a:close/>
                  <a:moveTo>
                    <a:pt x="45" y="55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5" y="53"/>
                    <a:pt x="55" y="53"/>
                    <a:pt x="55" y="53"/>
                  </a:cubicBezTo>
                  <a:cubicBezTo>
                    <a:pt x="56" y="53"/>
                    <a:pt x="56" y="53"/>
                    <a:pt x="56" y="53"/>
                  </a:cubicBezTo>
                  <a:cubicBezTo>
                    <a:pt x="58" y="53"/>
                    <a:pt x="58" y="53"/>
                    <a:pt x="58" y="53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63" y="56"/>
                    <a:pt x="63" y="56"/>
                    <a:pt x="63" y="56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8" y="56"/>
                    <a:pt x="68" y="56"/>
                    <a:pt x="68" y="56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8" y="54"/>
                    <a:pt x="68" y="54"/>
                    <a:pt x="68" y="54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70" y="55"/>
                    <a:pt x="70" y="55"/>
                    <a:pt x="70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5"/>
                    <a:pt x="72" y="55"/>
                    <a:pt x="72" y="55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9" y="60"/>
                    <a:pt x="79" y="60"/>
                    <a:pt x="79" y="60"/>
                  </a:cubicBezTo>
                  <a:cubicBezTo>
                    <a:pt x="80" y="59"/>
                    <a:pt x="80" y="59"/>
                    <a:pt x="80" y="59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2"/>
                    <a:pt x="84" y="62"/>
                    <a:pt x="84" y="62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3" y="63"/>
                    <a:pt x="83" y="63"/>
                    <a:pt x="83" y="63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80" y="62"/>
                    <a:pt x="80" y="62"/>
                    <a:pt x="80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9" y="62"/>
                    <a:pt x="79" y="62"/>
                    <a:pt x="79" y="62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5" y="62"/>
                    <a:pt x="75" y="62"/>
                    <a:pt x="75" y="62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1" y="62"/>
                    <a:pt x="71" y="62"/>
                    <a:pt x="71" y="62"/>
                  </a:cubicBezTo>
                  <a:cubicBezTo>
                    <a:pt x="70" y="61"/>
                    <a:pt x="70" y="61"/>
                    <a:pt x="70" y="61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56" y="59"/>
                    <a:pt x="56" y="59"/>
                    <a:pt x="56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50" y="57"/>
                    <a:pt x="50" y="57"/>
                    <a:pt x="50" y="57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50" y="56"/>
                    <a:pt x="50" y="56"/>
                    <a:pt x="50" y="56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5"/>
                    <a:pt x="45" y="55"/>
                    <a:pt x="45" y="55"/>
                  </a:cubicBezTo>
                  <a:close/>
                  <a:moveTo>
                    <a:pt x="57" y="10"/>
                  </a:moveTo>
                  <a:cubicBezTo>
                    <a:pt x="57" y="11"/>
                    <a:pt x="57" y="11"/>
                    <a:pt x="57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10"/>
                    <a:pt x="57" y="10"/>
                    <a:pt x="57" y="10"/>
                  </a:cubicBezTo>
                  <a:close/>
                  <a:moveTo>
                    <a:pt x="49" y="15"/>
                  </a:moveTo>
                  <a:cubicBezTo>
                    <a:pt x="49" y="16"/>
                    <a:pt x="49" y="16"/>
                    <a:pt x="49" y="16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9" y="15"/>
                    <a:pt x="49" y="15"/>
                    <a:pt x="49" y="15"/>
                  </a:cubicBezTo>
                  <a:close/>
                  <a:moveTo>
                    <a:pt x="49" y="13"/>
                  </a:moveTo>
                  <a:cubicBezTo>
                    <a:pt x="50" y="13"/>
                    <a:pt x="50" y="13"/>
                    <a:pt x="50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9" y="13"/>
                    <a:pt x="49" y="13"/>
                    <a:pt x="49" y="13"/>
                  </a:cubicBezTo>
                  <a:close/>
                  <a:moveTo>
                    <a:pt x="49" y="14"/>
                  </a:moveTo>
                  <a:cubicBezTo>
                    <a:pt x="49" y="14"/>
                    <a:pt x="49" y="14"/>
                    <a:pt x="49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49" y="14"/>
                    <a:pt x="49" y="14"/>
                    <a:pt x="49" y="14"/>
                  </a:cubicBezTo>
                  <a:close/>
                  <a:moveTo>
                    <a:pt x="46" y="14"/>
                  </a:moveTo>
                  <a:cubicBezTo>
                    <a:pt x="46" y="15"/>
                    <a:pt x="46" y="15"/>
                    <a:pt x="46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6" y="14"/>
                    <a:pt x="46" y="14"/>
                    <a:pt x="46" y="14"/>
                  </a:cubicBezTo>
                  <a:close/>
                  <a:moveTo>
                    <a:pt x="39" y="23"/>
                  </a:moveTo>
                  <a:cubicBezTo>
                    <a:pt x="40" y="23"/>
                    <a:pt x="40" y="23"/>
                    <a:pt x="40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3"/>
                    <a:pt x="39" y="23"/>
                    <a:pt x="39" y="23"/>
                  </a:cubicBezTo>
                  <a:close/>
                  <a:moveTo>
                    <a:pt x="41" y="22"/>
                  </a:moveTo>
                  <a:cubicBezTo>
                    <a:pt x="41" y="23"/>
                    <a:pt x="41" y="23"/>
                    <a:pt x="41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1" y="22"/>
                    <a:pt x="41" y="22"/>
                    <a:pt x="41" y="22"/>
                  </a:cubicBezTo>
                  <a:close/>
                  <a:moveTo>
                    <a:pt x="61" y="34"/>
                  </a:moveTo>
                  <a:cubicBezTo>
                    <a:pt x="61" y="35"/>
                    <a:pt x="61" y="35"/>
                    <a:pt x="61" y="35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4"/>
                    <a:pt x="61" y="34"/>
                    <a:pt x="61" y="34"/>
                  </a:cubicBezTo>
                  <a:close/>
                  <a:moveTo>
                    <a:pt x="55" y="38"/>
                  </a:move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  <a:moveTo>
                    <a:pt x="52" y="40"/>
                  </a:move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ubicBezTo>
                    <a:pt x="52" y="40"/>
                    <a:pt x="52" y="40"/>
                    <a:pt x="52" y="40"/>
                  </a:cubicBezTo>
                  <a:close/>
                  <a:moveTo>
                    <a:pt x="46" y="35"/>
                  </a:moveTo>
                  <a:cubicBezTo>
                    <a:pt x="46" y="35"/>
                    <a:pt x="46" y="35"/>
                    <a:pt x="46" y="35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0" y="38"/>
                    <a:pt x="50" y="38"/>
                    <a:pt x="50" y="38"/>
                  </a:cubicBezTo>
                  <a:cubicBezTo>
                    <a:pt x="49" y="37"/>
                    <a:pt x="49" y="37"/>
                    <a:pt x="49" y="37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6" y="35"/>
                    <a:pt x="46" y="35"/>
                    <a:pt x="46" y="35"/>
                  </a:cubicBezTo>
                  <a:close/>
                  <a:moveTo>
                    <a:pt x="41" y="30"/>
                  </a:moveTo>
                  <a:cubicBezTo>
                    <a:pt x="41" y="30"/>
                    <a:pt x="41" y="30"/>
                    <a:pt x="41" y="30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1" y="30"/>
                    <a:pt x="41" y="30"/>
                    <a:pt x="41" y="30"/>
                  </a:cubicBezTo>
                  <a:close/>
                  <a:moveTo>
                    <a:pt x="42" y="28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2" y="28"/>
                    <a:pt x="42" y="28"/>
                    <a:pt x="42" y="28"/>
                  </a:cubicBezTo>
                  <a:close/>
                  <a:moveTo>
                    <a:pt x="33" y="23"/>
                  </a:move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1" y="21"/>
                  </a:moveTo>
                  <a:cubicBezTo>
                    <a:pt x="31" y="21"/>
                    <a:pt x="31" y="21"/>
                    <a:pt x="31" y="21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1" y="21"/>
                    <a:pt x="31" y="21"/>
                    <a:pt x="31" y="21"/>
                  </a:cubicBezTo>
                  <a:close/>
                  <a:moveTo>
                    <a:pt x="28" y="19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8" y="19"/>
                    <a:pt x="28" y="19"/>
                  </a:cubicBezTo>
                  <a:close/>
                  <a:moveTo>
                    <a:pt x="31" y="49"/>
                  </a:moveTo>
                  <a:cubicBezTo>
                    <a:pt x="32" y="50"/>
                    <a:pt x="32" y="50"/>
                    <a:pt x="32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9"/>
                    <a:pt x="31" y="49"/>
                    <a:pt x="31" y="49"/>
                  </a:cubicBezTo>
                  <a:close/>
                  <a:moveTo>
                    <a:pt x="23" y="39"/>
                  </a:moveTo>
                  <a:cubicBezTo>
                    <a:pt x="22" y="40"/>
                    <a:pt x="22" y="40"/>
                    <a:pt x="22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3" y="39"/>
                    <a:pt x="23" y="39"/>
                  </a:cubicBezTo>
                  <a:close/>
                  <a:moveTo>
                    <a:pt x="21" y="38"/>
                  </a:moveTo>
                  <a:cubicBezTo>
                    <a:pt x="22" y="39"/>
                    <a:pt x="22" y="39"/>
                    <a:pt x="22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8"/>
                    <a:pt x="21" y="38"/>
                    <a:pt x="21" y="38"/>
                  </a:cubicBezTo>
                  <a:close/>
                  <a:moveTo>
                    <a:pt x="20" y="36"/>
                  </a:moveTo>
                  <a:cubicBezTo>
                    <a:pt x="19" y="36"/>
                    <a:pt x="19" y="36"/>
                    <a:pt x="19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15" y="32"/>
                  </a:move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2"/>
                    <a:pt x="15" y="32"/>
                    <a:pt x="15" y="32"/>
                  </a:cubicBezTo>
                  <a:close/>
                  <a:moveTo>
                    <a:pt x="14" y="29"/>
                  </a:moveTo>
                  <a:cubicBezTo>
                    <a:pt x="14" y="30"/>
                    <a:pt x="14" y="30"/>
                    <a:pt x="14" y="30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4" y="29"/>
                    <a:pt x="14" y="29"/>
                    <a:pt x="14" y="29"/>
                  </a:cubicBezTo>
                  <a:close/>
                  <a:moveTo>
                    <a:pt x="15" y="27"/>
                  </a:move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8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2"/>
                    <a:pt x="8" y="22"/>
                    <a:pt x="8" y="22"/>
                  </a:cubicBezTo>
                  <a:close/>
                  <a:moveTo>
                    <a:pt x="8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19"/>
                    <a:pt x="8" y="19"/>
                    <a:pt x="8" y="19"/>
                  </a:cubicBezTo>
                  <a:close/>
                  <a:moveTo>
                    <a:pt x="2" y="15"/>
                  </a:move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15"/>
                    <a:pt x="2" y="15"/>
                    <a:pt x="2" y="15"/>
                  </a:cubicBezTo>
                  <a:close/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4" y="51"/>
                    <a:pt x="44" y="51"/>
                    <a:pt x="44" y="51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6" y="51"/>
                    <a:pt x="46" y="51"/>
                    <a:pt x="46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51"/>
                    <a:pt x="47" y="51"/>
                    <a:pt x="47" y="51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7" y="39"/>
                    <a:pt x="47" y="39"/>
                    <a:pt x="47" y="39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6" y="38"/>
                    <a:pt x="46" y="38"/>
                    <a:pt x="46" y="38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2"/>
                    <a:pt x="41" y="32"/>
                    <a:pt x="41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0" y="4"/>
                    <a:pt x="0" y="4"/>
                    <a:pt x="0" y="4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" name="Freeform 21"/>
            <p:cNvSpPr>
              <a:spLocks noEditPoints="1"/>
            </p:cNvSpPr>
            <p:nvPr/>
          </p:nvSpPr>
          <p:spPr bwMode="auto">
            <a:xfrm>
              <a:off x="6922893" y="3353524"/>
              <a:ext cx="66905" cy="18013"/>
            </a:xfrm>
            <a:custGeom>
              <a:avLst/>
              <a:gdLst>
                <a:gd name="T0" fmla="*/ 0 w 52"/>
                <a:gd name="T1" fmla="*/ 11 h 14"/>
                <a:gd name="T2" fmla="*/ 4 w 52"/>
                <a:gd name="T3" fmla="*/ 14 h 14"/>
                <a:gd name="T4" fmla="*/ 4 w 52"/>
                <a:gd name="T5" fmla="*/ 11 h 14"/>
                <a:gd name="T6" fmla="*/ 7 w 52"/>
                <a:gd name="T7" fmla="*/ 11 h 14"/>
                <a:gd name="T8" fmla="*/ 7 w 52"/>
                <a:gd name="T9" fmla="*/ 7 h 14"/>
                <a:gd name="T10" fmla="*/ 7 w 52"/>
                <a:gd name="T11" fmla="*/ 7 h 14"/>
                <a:gd name="T12" fmla="*/ 4 w 52"/>
                <a:gd name="T13" fmla="*/ 11 h 14"/>
                <a:gd name="T14" fmla="*/ 0 w 52"/>
                <a:gd name="T15" fmla="*/ 11 h 14"/>
                <a:gd name="T16" fmla="*/ 0 w 52"/>
                <a:gd name="T17" fmla="*/ 11 h 14"/>
                <a:gd name="T18" fmla="*/ 11 w 52"/>
                <a:gd name="T19" fmla="*/ 7 h 14"/>
                <a:gd name="T20" fmla="*/ 15 w 52"/>
                <a:gd name="T21" fmla="*/ 11 h 14"/>
                <a:gd name="T22" fmla="*/ 18 w 52"/>
                <a:gd name="T23" fmla="*/ 14 h 14"/>
                <a:gd name="T24" fmla="*/ 22 w 52"/>
                <a:gd name="T25" fmla="*/ 14 h 14"/>
                <a:gd name="T26" fmla="*/ 22 w 52"/>
                <a:gd name="T27" fmla="*/ 11 h 14"/>
                <a:gd name="T28" fmla="*/ 26 w 52"/>
                <a:gd name="T29" fmla="*/ 11 h 14"/>
                <a:gd name="T30" fmla="*/ 30 w 52"/>
                <a:gd name="T31" fmla="*/ 11 h 14"/>
                <a:gd name="T32" fmla="*/ 37 w 52"/>
                <a:gd name="T33" fmla="*/ 11 h 14"/>
                <a:gd name="T34" fmla="*/ 41 w 52"/>
                <a:gd name="T35" fmla="*/ 7 h 14"/>
                <a:gd name="T36" fmla="*/ 44 w 52"/>
                <a:gd name="T37" fmla="*/ 7 h 14"/>
                <a:gd name="T38" fmla="*/ 48 w 52"/>
                <a:gd name="T39" fmla="*/ 3 h 14"/>
                <a:gd name="T40" fmla="*/ 48 w 52"/>
                <a:gd name="T41" fmla="*/ 3 h 14"/>
                <a:gd name="T42" fmla="*/ 52 w 52"/>
                <a:gd name="T43" fmla="*/ 0 h 14"/>
                <a:gd name="T44" fmla="*/ 52 w 52"/>
                <a:gd name="T45" fmla="*/ 0 h 14"/>
                <a:gd name="T46" fmla="*/ 52 w 52"/>
                <a:gd name="T47" fmla="*/ 0 h 14"/>
                <a:gd name="T48" fmla="*/ 44 w 52"/>
                <a:gd name="T49" fmla="*/ 0 h 14"/>
                <a:gd name="T50" fmla="*/ 41 w 52"/>
                <a:gd name="T51" fmla="*/ 0 h 14"/>
                <a:gd name="T52" fmla="*/ 37 w 52"/>
                <a:gd name="T53" fmla="*/ 0 h 14"/>
                <a:gd name="T54" fmla="*/ 33 w 52"/>
                <a:gd name="T55" fmla="*/ 0 h 14"/>
                <a:gd name="T56" fmla="*/ 30 w 52"/>
                <a:gd name="T57" fmla="*/ 0 h 14"/>
                <a:gd name="T58" fmla="*/ 22 w 52"/>
                <a:gd name="T59" fmla="*/ 0 h 14"/>
                <a:gd name="T60" fmla="*/ 18 w 52"/>
                <a:gd name="T61" fmla="*/ 3 h 14"/>
                <a:gd name="T62" fmla="*/ 11 w 52"/>
                <a:gd name="T6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2" h="14">
                  <a:moveTo>
                    <a:pt x="0" y="11"/>
                  </a:moveTo>
                  <a:lnTo>
                    <a:pt x="4" y="14"/>
                  </a:lnTo>
                  <a:lnTo>
                    <a:pt x="4" y="11"/>
                  </a:lnTo>
                  <a:lnTo>
                    <a:pt x="7" y="11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1" y="7"/>
                  </a:moveTo>
                  <a:lnTo>
                    <a:pt x="15" y="11"/>
                  </a:lnTo>
                  <a:lnTo>
                    <a:pt x="18" y="14"/>
                  </a:lnTo>
                  <a:lnTo>
                    <a:pt x="22" y="14"/>
                  </a:lnTo>
                  <a:lnTo>
                    <a:pt x="22" y="11"/>
                  </a:lnTo>
                  <a:lnTo>
                    <a:pt x="26" y="11"/>
                  </a:lnTo>
                  <a:lnTo>
                    <a:pt x="30" y="11"/>
                  </a:lnTo>
                  <a:lnTo>
                    <a:pt x="37" y="11"/>
                  </a:lnTo>
                  <a:lnTo>
                    <a:pt x="41" y="7"/>
                  </a:lnTo>
                  <a:lnTo>
                    <a:pt x="44" y="7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2" y="0"/>
                  </a:lnTo>
                  <a:lnTo>
                    <a:pt x="18" y="3"/>
                  </a:lnTo>
                  <a:lnTo>
                    <a:pt x="11" y="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" name="Freeform 22"/>
            <p:cNvSpPr>
              <a:spLocks noEditPoints="1"/>
            </p:cNvSpPr>
            <p:nvPr/>
          </p:nvSpPr>
          <p:spPr bwMode="auto">
            <a:xfrm>
              <a:off x="6417249" y="3033153"/>
              <a:ext cx="405289" cy="133810"/>
            </a:xfrm>
            <a:custGeom>
              <a:avLst/>
              <a:gdLst>
                <a:gd name="T0" fmla="*/ 193 w 315"/>
                <a:gd name="T1" fmla="*/ 74 h 104"/>
                <a:gd name="T2" fmla="*/ 4 w 315"/>
                <a:gd name="T3" fmla="*/ 33 h 104"/>
                <a:gd name="T4" fmla="*/ 0 w 315"/>
                <a:gd name="T5" fmla="*/ 30 h 104"/>
                <a:gd name="T6" fmla="*/ 174 w 315"/>
                <a:gd name="T7" fmla="*/ 100 h 104"/>
                <a:gd name="T8" fmla="*/ 186 w 315"/>
                <a:gd name="T9" fmla="*/ 100 h 104"/>
                <a:gd name="T10" fmla="*/ 219 w 315"/>
                <a:gd name="T11" fmla="*/ 93 h 104"/>
                <a:gd name="T12" fmla="*/ 241 w 315"/>
                <a:gd name="T13" fmla="*/ 93 h 104"/>
                <a:gd name="T14" fmla="*/ 260 w 315"/>
                <a:gd name="T15" fmla="*/ 56 h 104"/>
                <a:gd name="T16" fmla="*/ 267 w 315"/>
                <a:gd name="T17" fmla="*/ 48 h 104"/>
                <a:gd name="T18" fmla="*/ 289 w 315"/>
                <a:gd name="T19" fmla="*/ 48 h 104"/>
                <a:gd name="T20" fmla="*/ 304 w 315"/>
                <a:gd name="T21" fmla="*/ 48 h 104"/>
                <a:gd name="T22" fmla="*/ 308 w 315"/>
                <a:gd name="T23" fmla="*/ 41 h 104"/>
                <a:gd name="T24" fmla="*/ 311 w 315"/>
                <a:gd name="T25" fmla="*/ 33 h 104"/>
                <a:gd name="T26" fmla="*/ 297 w 315"/>
                <a:gd name="T27" fmla="*/ 30 h 104"/>
                <a:gd name="T28" fmla="*/ 293 w 315"/>
                <a:gd name="T29" fmla="*/ 26 h 104"/>
                <a:gd name="T30" fmla="*/ 293 w 315"/>
                <a:gd name="T31" fmla="*/ 19 h 104"/>
                <a:gd name="T32" fmla="*/ 282 w 315"/>
                <a:gd name="T33" fmla="*/ 8 h 104"/>
                <a:gd name="T34" fmla="*/ 274 w 315"/>
                <a:gd name="T35" fmla="*/ 11 h 104"/>
                <a:gd name="T36" fmla="*/ 263 w 315"/>
                <a:gd name="T37" fmla="*/ 22 h 104"/>
                <a:gd name="T38" fmla="*/ 248 w 315"/>
                <a:gd name="T39" fmla="*/ 37 h 104"/>
                <a:gd name="T40" fmla="*/ 252 w 315"/>
                <a:gd name="T41" fmla="*/ 37 h 104"/>
                <a:gd name="T42" fmla="*/ 252 w 315"/>
                <a:gd name="T43" fmla="*/ 48 h 104"/>
                <a:gd name="T44" fmla="*/ 248 w 315"/>
                <a:gd name="T45" fmla="*/ 41 h 104"/>
                <a:gd name="T46" fmla="*/ 241 w 315"/>
                <a:gd name="T47" fmla="*/ 48 h 104"/>
                <a:gd name="T48" fmla="*/ 230 w 315"/>
                <a:gd name="T49" fmla="*/ 48 h 104"/>
                <a:gd name="T50" fmla="*/ 215 w 315"/>
                <a:gd name="T51" fmla="*/ 67 h 104"/>
                <a:gd name="T52" fmla="*/ 200 w 315"/>
                <a:gd name="T53" fmla="*/ 78 h 104"/>
                <a:gd name="T54" fmla="*/ 189 w 315"/>
                <a:gd name="T55" fmla="*/ 85 h 104"/>
                <a:gd name="T56" fmla="*/ 171 w 315"/>
                <a:gd name="T57" fmla="*/ 93 h 104"/>
                <a:gd name="T58" fmla="*/ 160 w 315"/>
                <a:gd name="T59" fmla="*/ 85 h 104"/>
                <a:gd name="T60" fmla="*/ 278 w 315"/>
                <a:gd name="T61" fmla="*/ 0 h 104"/>
                <a:gd name="T62" fmla="*/ 286 w 315"/>
                <a:gd name="T63" fmla="*/ 4 h 104"/>
                <a:gd name="T64" fmla="*/ 189 w 315"/>
                <a:gd name="T65" fmla="*/ 82 h 104"/>
                <a:gd name="T66" fmla="*/ 193 w 315"/>
                <a:gd name="T67" fmla="*/ 78 h 104"/>
                <a:gd name="T68" fmla="*/ 197 w 315"/>
                <a:gd name="T69" fmla="*/ 74 h 104"/>
                <a:gd name="T70" fmla="*/ 193 w 315"/>
                <a:gd name="T71" fmla="*/ 74 h 104"/>
                <a:gd name="T72" fmla="*/ 4 w 315"/>
                <a:gd name="T73" fmla="*/ 11 h 104"/>
                <a:gd name="T74" fmla="*/ 15 w 315"/>
                <a:gd name="T75" fmla="*/ 15 h 104"/>
                <a:gd name="T76" fmla="*/ 23 w 315"/>
                <a:gd name="T77" fmla="*/ 26 h 104"/>
                <a:gd name="T78" fmla="*/ 34 w 315"/>
                <a:gd name="T79" fmla="*/ 22 h 104"/>
                <a:gd name="T80" fmla="*/ 37 w 315"/>
                <a:gd name="T81" fmla="*/ 19 h 104"/>
                <a:gd name="T82" fmla="*/ 56 w 315"/>
                <a:gd name="T83" fmla="*/ 48 h 104"/>
                <a:gd name="T84" fmla="*/ 56 w 315"/>
                <a:gd name="T85" fmla="*/ 67 h 104"/>
                <a:gd name="T86" fmla="*/ 67 w 315"/>
                <a:gd name="T87" fmla="*/ 78 h 104"/>
                <a:gd name="T88" fmla="*/ 71 w 315"/>
                <a:gd name="T89" fmla="*/ 85 h 104"/>
                <a:gd name="T90" fmla="*/ 71 w 315"/>
                <a:gd name="T91" fmla="*/ 93 h 104"/>
                <a:gd name="T92" fmla="*/ 71 w 315"/>
                <a:gd name="T93" fmla="*/ 93 h 104"/>
                <a:gd name="T94" fmla="*/ 60 w 315"/>
                <a:gd name="T95" fmla="*/ 93 h 104"/>
                <a:gd name="T96" fmla="*/ 45 w 315"/>
                <a:gd name="T97" fmla="*/ 85 h 104"/>
                <a:gd name="T98" fmla="*/ 30 w 315"/>
                <a:gd name="T99" fmla="*/ 74 h 104"/>
                <a:gd name="T100" fmla="*/ 23 w 315"/>
                <a:gd name="T101" fmla="*/ 63 h 104"/>
                <a:gd name="T102" fmla="*/ 12 w 315"/>
                <a:gd name="T103" fmla="*/ 52 h 104"/>
                <a:gd name="T104" fmla="*/ 8 w 315"/>
                <a:gd name="T105" fmla="*/ 3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15" h="104">
                  <a:moveTo>
                    <a:pt x="193" y="74"/>
                  </a:moveTo>
                  <a:lnTo>
                    <a:pt x="193" y="78"/>
                  </a:lnTo>
                  <a:lnTo>
                    <a:pt x="189" y="78"/>
                  </a:lnTo>
                  <a:lnTo>
                    <a:pt x="189" y="78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3" y="74"/>
                  </a:lnTo>
                  <a:close/>
                  <a:moveTo>
                    <a:pt x="0" y="30"/>
                  </a:moveTo>
                  <a:lnTo>
                    <a:pt x="0" y="33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0"/>
                  </a:lnTo>
                  <a:lnTo>
                    <a:pt x="0" y="30"/>
                  </a:lnTo>
                  <a:close/>
                  <a:moveTo>
                    <a:pt x="160" y="85"/>
                  </a:moveTo>
                  <a:lnTo>
                    <a:pt x="163" y="93"/>
                  </a:lnTo>
                  <a:lnTo>
                    <a:pt x="171" y="97"/>
                  </a:lnTo>
                  <a:lnTo>
                    <a:pt x="171" y="97"/>
                  </a:lnTo>
                  <a:lnTo>
                    <a:pt x="174" y="100"/>
                  </a:lnTo>
                  <a:lnTo>
                    <a:pt x="174" y="104"/>
                  </a:lnTo>
                  <a:lnTo>
                    <a:pt x="178" y="104"/>
                  </a:lnTo>
                  <a:lnTo>
                    <a:pt x="182" y="100"/>
                  </a:lnTo>
                  <a:lnTo>
                    <a:pt x="182" y="100"/>
                  </a:lnTo>
                  <a:lnTo>
                    <a:pt x="186" y="100"/>
                  </a:lnTo>
                  <a:lnTo>
                    <a:pt x="189" y="100"/>
                  </a:lnTo>
                  <a:lnTo>
                    <a:pt x="200" y="100"/>
                  </a:lnTo>
                  <a:lnTo>
                    <a:pt x="208" y="97"/>
                  </a:lnTo>
                  <a:lnTo>
                    <a:pt x="211" y="93"/>
                  </a:lnTo>
                  <a:lnTo>
                    <a:pt x="219" y="93"/>
                  </a:lnTo>
                  <a:lnTo>
                    <a:pt x="223" y="97"/>
                  </a:lnTo>
                  <a:lnTo>
                    <a:pt x="223" y="97"/>
                  </a:lnTo>
                  <a:lnTo>
                    <a:pt x="226" y="97"/>
                  </a:lnTo>
                  <a:lnTo>
                    <a:pt x="234" y="93"/>
                  </a:lnTo>
                  <a:lnTo>
                    <a:pt x="241" y="93"/>
                  </a:lnTo>
                  <a:lnTo>
                    <a:pt x="241" y="89"/>
                  </a:lnTo>
                  <a:lnTo>
                    <a:pt x="248" y="82"/>
                  </a:lnTo>
                  <a:lnTo>
                    <a:pt x="252" y="74"/>
                  </a:lnTo>
                  <a:lnTo>
                    <a:pt x="256" y="71"/>
                  </a:lnTo>
                  <a:lnTo>
                    <a:pt x="260" y="56"/>
                  </a:lnTo>
                  <a:lnTo>
                    <a:pt x="260" y="56"/>
                  </a:lnTo>
                  <a:lnTo>
                    <a:pt x="260" y="52"/>
                  </a:lnTo>
                  <a:lnTo>
                    <a:pt x="260" y="52"/>
                  </a:lnTo>
                  <a:lnTo>
                    <a:pt x="263" y="48"/>
                  </a:lnTo>
                  <a:lnTo>
                    <a:pt x="267" y="48"/>
                  </a:lnTo>
                  <a:lnTo>
                    <a:pt x="271" y="48"/>
                  </a:lnTo>
                  <a:lnTo>
                    <a:pt x="278" y="48"/>
                  </a:lnTo>
                  <a:lnTo>
                    <a:pt x="282" y="48"/>
                  </a:lnTo>
                  <a:lnTo>
                    <a:pt x="286" y="48"/>
                  </a:lnTo>
                  <a:lnTo>
                    <a:pt x="289" y="48"/>
                  </a:lnTo>
                  <a:lnTo>
                    <a:pt x="289" y="48"/>
                  </a:lnTo>
                  <a:lnTo>
                    <a:pt x="293" y="52"/>
                  </a:lnTo>
                  <a:lnTo>
                    <a:pt x="297" y="52"/>
                  </a:lnTo>
                  <a:lnTo>
                    <a:pt x="300" y="48"/>
                  </a:lnTo>
                  <a:lnTo>
                    <a:pt x="304" y="48"/>
                  </a:lnTo>
                  <a:lnTo>
                    <a:pt x="304" y="48"/>
                  </a:lnTo>
                  <a:lnTo>
                    <a:pt x="300" y="45"/>
                  </a:lnTo>
                  <a:lnTo>
                    <a:pt x="300" y="41"/>
                  </a:lnTo>
                  <a:lnTo>
                    <a:pt x="300" y="37"/>
                  </a:lnTo>
                  <a:lnTo>
                    <a:pt x="308" y="41"/>
                  </a:lnTo>
                  <a:lnTo>
                    <a:pt x="315" y="37"/>
                  </a:lnTo>
                  <a:lnTo>
                    <a:pt x="315" y="37"/>
                  </a:lnTo>
                  <a:lnTo>
                    <a:pt x="315" y="33"/>
                  </a:lnTo>
                  <a:lnTo>
                    <a:pt x="315" y="33"/>
                  </a:lnTo>
                  <a:lnTo>
                    <a:pt x="311" y="33"/>
                  </a:lnTo>
                  <a:lnTo>
                    <a:pt x="308" y="30"/>
                  </a:lnTo>
                  <a:lnTo>
                    <a:pt x="304" y="30"/>
                  </a:lnTo>
                  <a:lnTo>
                    <a:pt x="300" y="26"/>
                  </a:lnTo>
                  <a:lnTo>
                    <a:pt x="297" y="26"/>
                  </a:lnTo>
                  <a:lnTo>
                    <a:pt x="297" y="30"/>
                  </a:lnTo>
                  <a:lnTo>
                    <a:pt x="293" y="30"/>
                  </a:lnTo>
                  <a:lnTo>
                    <a:pt x="297" y="26"/>
                  </a:lnTo>
                  <a:lnTo>
                    <a:pt x="297" y="22"/>
                  </a:lnTo>
                  <a:lnTo>
                    <a:pt x="293" y="22"/>
                  </a:lnTo>
                  <a:lnTo>
                    <a:pt x="293" y="26"/>
                  </a:lnTo>
                  <a:lnTo>
                    <a:pt x="289" y="26"/>
                  </a:lnTo>
                  <a:lnTo>
                    <a:pt x="289" y="26"/>
                  </a:lnTo>
                  <a:lnTo>
                    <a:pt x="289" y="19"/>
                  </a:lnTo>
                  <a:lnTo>
                    <a:pt x="293" y="19"/>
                  </a:lnTo>
                  <a:lnTo>
                    <a:pt x="293" y="19"/>
                  </a:lnTo>
                  <a:lnTo>
                    <a:pt x="289" y="15"/>
                  </a:lnTo>
                  <a:lnTo>
                    <a:pt x="286" y="15"/>
                  </a:lnTo>
                  <a:lnTo>
                    <a:pt x="282" y="15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78" y="8"/>
                  </a:lnTo>
                  <a:lnTo>
                    <a:pt x="278" y="11"/>
                  </a:lnTo>
                  <a:lnTo>
                    <a:pt x="274" y="15"/>
                  </a:lnTo>
                  <a:lnTo>
                    <a:pt x="274" y="15"/>
                  </a:lnTo>
                  <a:lnTo>
                    <a:pt x="274" y="11"/>
                  </a:lnTo>
                  <a:lnTo>
                    <a:pt x="274" y="8"/>
                  </a:lnTo>
                  <a:lnTo>
                    <a:pt x="274" y="8"/>
                  </a:lnTo>
                  <a:lnTo>
                    <a:pt x="271" y="15"/>
                  </a:lnTo>
                  <a:lnTo>
                    <a:pt x="267" y="15"/>
                  </a:lnTo>
                  <a:lnTo>
                    <a:pt x="263" y="22"/>
                  </a:lnTo>
                  <a:lnTo>
                    <a:pt x="263" y="26"/>
                  </a:lnTo>
                  <a:lnTo>
                    <a:pt x="260" y="33"/>
                  </a:lnTo>
                  <a:lnTo>
                    <a:pt x="256" y="33"/>
                  </a:lnTo>
                  <a:lnTo>
                    <a:pt x="252" y="33"/>
                  </a:lnTo>
                  <a:lnTo>
                    <a:pt x="248" y="37"/>
                  </a:lnTo>
                  <a:lnTo>
                    <a:pt x="252" y="37"/>
                  </a:lnTo>
                  <a:lnTo>
                    <a:pt x="248" y="37"/>
                  </a:lnTo>
                  <a:lnTo>
                    <a:pt x="252" y="37"/>
                  </a:lnTo>
                  <a:lnTo>
                    <a:pt x="256" y="37"/>
                  </a:lnTo>
                  <a:lnTo>
                    <a:pt x="252" y="37"/>
                  </a:lnTo>
                  <a:lnTo>
                    <a:pt x="252" y="41"/>
                  </a:lnTo>
                  <a:lnTo>
                    <a:pt x="248" y="41"/>
                  </a:lnTo>
                  <a:lnTo>
                    <a:pt x="252" y="41"/>
                  </a:lnTo>
                  <a:lnTo>
                    <a:pt x="252" y="48"/>
                  </a:lnTo>
                  <a:lnTo>
                    <a:pt x="252" y="48"/>
                  </a:lnTo>
                  <a:lnTo>
                    <a:pt x="248" y="48"/>
                  </a:lnTo>
                  <a:lnTo>
                    <a:pt x="248" y="45"/>
                  </a:lnTo>
                  <a:lnTo>
                    <a:pt x="248" y="41"/>
                  </a:lnTo>
                  <a:lnTo>
                    <a:pt x="248" y="41"/>
                  </a:lnTo>
                  <a:lnTo>
                    <a:pt x="248" y="41"/>
                  </a:lnTo>
                  <a:lnTo>
                    <a:pt x="245" y="41"/>
                  </a:lnTo>
                  <a:lnTo>
                    <a:pt x="245" y="45"/>
                  </a:lnTo>
                  <a:lnTo>
                    <a:pt x="245" y="52"/>
                  </a:lnTo>
                  <a:lnTo>
                    <a:pt x="245" y="52"/>
                  </a:lnTo>
                  <a:lnTo>
                    <a:pt x="241" y="48"/>
                  </a:lnTo>
                  <a:lnTo>
                    <a:pt x="237" y="45"/>
                  </a:lnTo>
                  <a:lnTo>
                    <a:pt x="237" y="45"/>
                  </a:lnTo>
                  <a:lnTo>
                    <a:pt x="234" y="45"/>
                  </a:lnTo>
                  <a:lnTo>
                    <a:pt x="230" y="45"/>
                  </a:lnTo>
                  <a:lnTo>
                    <a:pt x="230" y="48"/>
                  </a:lnTo>
                  <a:lnTo>
                    <a:pt x="226" y="52"/>
                  </a:lnTo>
                  <a:lnTo>
                    <a:pt x="226" y="56"/>
                  </a:lnTo>
                  <a:lnTo>
                    <a:pt x="219" y="59"/>
                  </a:lnTo>
                  <a:lnTo>
                    <a:pt x="219" y="63"/>
                  </a:lnTo>
                  <a:lnTo>
                    <a:pt x="215" y="67"/>
                  </a:lnTo>
                  <a:lnTo>
                    <a:pt x="211" y="71"/>
                  </a:lnTo>
                  <a:lnTo>
                    <a:pt x="197" y="74"/>
                  </a:lnTo>
                  <a:lnTo>
                    <a:pt x="197" y="74"/>
                  </a:lnTo>
                  <a:lnTo>
                    <a:pt x="197" y="78"/>
                  </a:lnTo>
                  <a:lnTo>
                    <a:pt x="200" y="78"/>
                  </a:lnTo>
                  <a:lnTo>
                    <a:pt x="197" y="78"/>
                  </a:lnTo>
                  <a:lnTo>
                    <a:pt x="193" y="82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89" y="85"/>
                  </a:lnTo>
                  <a:lnTo>
                    <a:pt x="189" y="89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78" y="93"/>
                  </a:lnTo>
                  <a:lnTo>
                    <a:pt x="171" y="93"/>
                  </a:lnTo>
                  <a:lnTo>
                    <a:pt x="167" y="93"/>
                  </a:lnTo>
                  <a:lnTo>
                    <a:pt x="167" y="89"/>
                  </a:lnTo>
                  <a:lnTo>
                    <a:pt x="163" y="85"/>
                  </a:lnTo>
                  <a:lnTo>
                    <a:pt x="160" y="85"/>
                  </a:lnTo>
                  <a:lnTo>
                    <a:pt x="160" y="85"/>
                  </a:lnTo>
                  <a:close/>
                  <a:moveTo>
                    <a:pt x="278" y="0"/>
                  </a:moveTo>
                  <a:lnTo>
                    <a:pt x="274" y="4"/>
                  </a:lnTo>
                  <a:lnTo>
                    <a:pt x="274" y="4"/>
                  </a:lnTo>
                  <a:lnTo>
                    <a:pt x="278" y="4"/>
                  </a:lnTo>
                  <a:lnTo>
                    <a:pt x="278" y="0"/>
                  </a:lnTo>
                  <a:lnTo>
                    <a:pt x="278" y="0"/>
                  </a:lnTo>
                  <a:close/>
                  <a:moveTo>
                    <a:pt x="282" y="0"/>
                  </a:moveTo>
                  <a:lnTo>
                    <a:pt x="278" y="4"/>
                  </a:lnTo>
                  <a:lnTo>
                    <a:pt x="282" y="4"/>
                  </a:lnTo>
                  <a:lnTo>
                    <a:pt x="286" y="4"/>
                  </a:lnTo>
                  <a:lnTo>
                    <a:pt x="286" y="4"/>
                  </a:lnTo>
                  <a:lnTo>
                    <a:pt x="282" y="0"/>
                  </a:lnTo>
                  <a:lnTo>
                    <a:pt x="282" y="0"/>
                  </a:lnTo>
                  <a:close/>
                  <a:moveTo>
                    <a:pt x="193" y="82"/>
                  </a:moveTo>
                  <a:lnTo>
                    <a:pt x="189" y="82"/>
                  </a:lnTo>
                  <a:lnTo>
                    <a:pt x="189" y="78"/>
                  </a:lnTo>
                  <a:lnTo>
                    <a:pt x="193" y="82"/>
                  </a:lnTo>
                  <a:lnTo>
                    <a:pt x="193" y="82"/>
                  </a:lnTo>
                  <a:close/>
                  <a:moveTo>
                    <a:pt x="193" y="78"/>
                  </a:move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8"/>
                  </a:lnTo>
                  <a:close/>
                  <a:moveTo>
                    <a:pt x="197" y="74"/>
                  </a:moveTo>
                  <a:lnTo>
                    <a:pt x="197" y="78"/>
                  </a:lnTo>
                  <a:lnTo>
                    <a:pt x="193" y="78"/>
                  </a:lnTo>
                  <a:lnTo>
                    <a:pt x="193" y="78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3" y="74"/>
                  </a:lnTo>
                  <a:lnTo>
                    <a:pt x="197" y="74"/>
                  </a:lnTo>
                  <a:lnTo>
                    <a:pt x="197" y="74"/>
                  </a:lnTo>
                  <a:close/>
                  <a:moveTo>
                    <a:pt x="0" y="15"/>
                  </a:moveTo>
                  <a:lnTo>
                    <a:pt x="4" y="11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12" y="15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9" y="19"/>
                  </a:lnTo>
                  <a:lnTo>
                    <a:pt x="19" y="22"/>
                  </a:lnTo>
                  <a:lnTo>
                    <a:pt x="15" y="22"/>
                  </a:lnTo>
                  <a:lnTo>
                    <a:pt x="15" y="26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30" y="26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41" y="22"/>
                  </a:lnTo>
                  <a:lnTo>
                    <a:pt x="52" y="33"/>
                  </a:lnTo>
                  <a:lnTo>
                    <a:pt x="56" y="41"/>
                  </a:lnTo>
                  <a:lnTo>
                    <a:pt x="56" y="45"/>
                  </a:lnTo>
                  <a:lnTo>
                    <a:pt x="56" y="48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67"/>
                  </a:lnTo>
                  <a:lnTo>
                    <a:pt x="60" y="71"/>
                  </a:lnTo>
                  <a:lnTo>
                    <a:pt x="63" y="74"/>
                  </a:lnTo>
                  <a:lnTo>
                    <a:pt x="67" y="74"/>
                  </a:lnTo>
                  <a:lnTo>
                    <a:pt x="67" y="74"/>
                  </a:lnTo>
                  <a:lnTo>
                    <a:pt x="67" y="78"/>
                  </a:lnTo>
                  <a:lnTo>
                    <a:pt x="67" y="82"/>
                  </a:lnTo>
                  <a:lnTo>
                    <a:pt x="67" y="82"/>
                  </a:lnTo>
                  <a:lnTo>
                    <a:pt x="67" y="82"/>
                  </a:lnTo>
                  <a:lnTo>
                    <a:pt x="67" y="85"/>
                  </a:lnTo>
                  <a:lnTo>
                    <a:pt x="71" y="85"/>
                  </a:lnTo>
                  <a:lnTo>
                    <a:pt x="74" y="89"/>
                  </a:lnTo>
                  <a:lnTo>
                    <a:pt x="74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67" y="89"/>
                  </a:lnTo>
                  <a:lnTo>
                    <a:pt x="71" y="93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67" y="97"/>
                  </a:lnTo>
                  <a:lnTo>
                    <a:pt x="63" y="93"/>
                  </a:lnTo>
                  <a:lnTo>
                    <a:pt x="63" y="97"/>
                  </a:lnTo>
                  <a:lnTo>
                    <a:pt x="60" y="93"/>
                  </a:lnTo>
                  <a:lnTo>
                    <a:pt x="60" y="93"/>
                  </a:lnTo>
                  <a:lnTo>
                    <a:pt x="52" y="89"/>
                  </a:lnTo>
                  <a:lnTo>
                    <a:pt x="49" y="89"/>
                  </a:lnTo>
                  <a:lnTo>
                    <a:pt x="45" y="85"/>
                  </a:lnTo>
                  <a:lnTo>
                    <a:pt x="45" y="85"/>
                  </a:lnTo>
                  <a:lnTo>
                    <a:pt x="41" y="85"/>
                  </a:lnTo>
                  <a:lnTo>
                    <a:pt x="37" y="85"/>
                  </a:lnTo>
                  <a:lnTo>
                    <a:pt x="34" y="82"/>
                  </a:lnTo>
                  <a:lnTo>
                    <a:pt x="34" y="78"/>
                  </a:lnTo>
                  <a:lnTo>
                    <a:pt x="30" y="74"/>
                  </a:lnTo>
                  <a:lnTo>
                    <a:pt x="26" y="74"/>
                  </a:lnTo>
                  <a:lnTo>
                    <a:pt x="23" y="71"/>
                  </a:lnTo>
                  <a:lnTo>
                    <a:pt x="23" y="71"/>
                  </a:lnTo>
                  <a:lnTo>
                    <a:pt x="26" y="67"/>
                  </a:lnTo>
                  <a:lnTo>
                    <a:pt x="23" y="63"/>
                  </a:lnTo>
                  <a:lnTo>
                    <a:pt x="19" y="63"/>
                  </a:lnTo>
                  <a:lnTo>
                    <a:pt x="19" y="59"/>
                  </a:lnTo>
                  <a:lnTo>
                    <a:pt x="12" y="56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8" y="48"/>
                  </a:lnTo>
                  <a:lnTo>
                    <a:pt x="8" y="48"/>
                  </a:lnTo>
                  <a:lnTo>
                    <a:pt x="12" y="45"/>
                  </a:lnTo>
                  <a:lnTo>
                    <a:pt x="12" y="41"/>
                  </a:lnTo>
                  <a:lnTo>
                    <a:pt x="8" y="37"/>
                  </a:lnTo>
                  <a:lnTo>
                    <a:pt x="8" y="33"/>
                  </a:lnTo>
                  <a:lnTo>
                    <a:pt x="4" y="22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" name="Freeform 23"/>
            <p:cNvSpPr>
              <a:spLocks noEditPoints="1"/>
            </p:cNvSpPr>
            <p:nvPr/>
          </p:nvSpPr>
          <p:spPr bwMode="auto">
            <a:xfrm>
              <a:off x="6718320" y="3080759"/>
              <a:ext cx="23159" cy="19300"/>
            </a:xfrm>
            <a:custGeom>
              <a:avLst/>
              <a:gdLst>
                <a:gd name="T0" fmla="*/ 0 w 18"/>
                <a:gd name="T1" fmla="*/ 8 h 15"/>
                <a:gd name="T2" fmla="*/ 3 w 18"/>
                <a:gd name="T3" fmla="*/ 8 h 15"/>
                <a:gd name="T4" fmla="*/ 3 w 18"/>
                <a:gd name="T5" fmla="*/ 8 h 15"/>
                <a:gd name="T6" fmla="*/ 7 w 18"/>
                <a:gd name="T7" fmla="*/ 11 h 15"/>
                <a:gd name="T8" fmla="*/ 11 w 18"/>
                <a:gd name="T9" fmla="*/ 15 h 15"/>
                <a:gd name="T10" fmla="*/ 11 w 18"/>
                <a:gd name="T11" fmla="*/ 15 h 15"/>
                <a:gd name="T12" fmla="*/ 11 w 18"/>
                <a:gd name="T13" fmla="*/ 8 h 15"/>
                <a:gd name="T14" fmla="*/ 11 w 18"/>
                <a:gd name="T15" fmla="*/ 4 h 15"/>
                <a:gd name="T16" fmla="*/ 14 w 18"/>
                <a:gd name="T17" fmla="*/ 4 h 15"/>
                <a:gd name="T18" fmla="*/ 14 w 18"/>
                <a:gd name="T19" fmla="*/ 4 h 15"/>
                <a:gd name="T20" fmla="*/ 14 w 18"/>
                <a:gd name="T21" fmla="*/ 0 h 15"/>
                <a:gd name="T22" fmla="*/ 11 w 18"/>
                <a:gd name="T23" fmla="*/ 0 h 15"/>
                <a:gd name="T24" fmla="*/ 7 w 18"/>
                <a:gd name="T25" fmla="*/ 4 h 15"/>
                <a:gd name="T26" fmla="*/ 0 w 18"/>
                <a:gd name="T27" fmla="*/ 8 h 15"/>
                <a:gd name="T28" fmla="*/ 0 w 18"/>
                <a:gd name="T29" fmla="*/ 8 h 15"/>
                <a:gd name="T30" fmla="*/ 0 w 18"/>
                <a:gd name="T31" fmla="*/ 8 h 15"/>
                <a:gd name="T32" fmla="*/ 14 w 18"/>
                <a:gd name="T33" fmla="*/ 4 h 15"/>
                <a:gd name="T34" fmla="*/ 14 w 18"/>
                <a:gd name="T35" fmla="*/ 8 h 15"/>
                <a:gd name="T36" fmla="*/ 14 w 18"/>
                <a:gd name="T37" fmla="*/ 11 h 15"/>
                <a:gd name="T38" fmla="*/ 18 w 18"/>
                <a:gd name="T39" fmla="*/ 11 h 15"/>
                <a:gd name="T40" fmla="*/ 18 w 18"/>
                <a:gd name="T41" fmla="*/ 11 h 15"/>
                <a:gd name="T42" fmla="*/ 18 w 18"/>
                <a:gd name="T43" fmla="*/ 4 h 15"/>
                <a:gd name="T44" fmla="*/ 14 w 18"/>
                <a:gd name="T45" fmla="*/ 4 h 15"/>
                <a:gd name="T46" fmla="*/ 14 w 18"/>
                <a:gd name="T47" fmla="*/ 4 h 15"/>
                <a:gd name="T48" fmla="*/ 14 w 18"/>
                <a:gd name="T49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15">
                  <a:moveTo>
                    <a:pt x="0" y="8"/>
                  </a:moveTo>
                  <a:lnTo>
                    <a:pt x="3" y="8"/>
                  </a:lnTo>
                  <a:lnTo>
                    <a:pt x="3" y="8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8"/>
                  </a:lnTo>
                  <a:lnTo>
                    <a:pt x="11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7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14" y="4"/>
                  </a:moveTo>
                  <a:lnTo>
                    <a:pt x="14" y="8"/>
                  </a:lnTo>
                  <a:lnTo>
                    <a:pt x="14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" name="Freeform 24"/>
            <p:cNvSpPr>
              <a:spLocks noEditPoints="1"/>
            </p:cNvSpPr>
            <p:nvPr/>
          </p:nvSpPr>
          <p:spPr bwMode="auto">
            <a:xfrm>
              <a:off x="6436547" y="2703775"/>
              <a:ext cx="176269" cy="306218"/>
            </a:xfrm>
            <a:custGeom>
              <a:avLst/>
              <a:gdLst>
                <a:gd name="T0" fmla="*/ 4 w 137"/>
                <a:gd name="T1" fmla="*/ 11 h 238"/>
                <a:gd name="T2" fmla="*/ 15 w 137"/>
                <a:gd name="T3" fmla="*/ 15 h 238"/>
                <a:gd name="T4" fmla="*/ 22 w 137"/>
                <a:gd name="T5" fmla="*/ 11 h 238"/>
                <a:gd name="T6" fmla="*/ 37 w 137"/>
                <a:gd name="T7" fmla="*/ 11 h 238"/>
                <a:gd name="T8" fmla="*/ 52 w 137"/>
                <a:gd name="T9" fmla="*/ 0 h 238"/>
                <a:gd name="T10" fmla="*/ 67 w 137"/>
                <a:gd name="T11" fmla="*/ 8 h 238"/>
                <a:gd name="T12" fmla="*/ 74 w 137"/>
                <a:gd name="T13" fmla="*/ 11 h 238"/>
                <a:gd name="T14" fmla="*/ 82 w 137"/>
                <a:gd name="T15" fmla="*/ 26 h 238"/>
                <a:gd name="T16" fmla="*/ 96 w 137"/>
                <a:gd name="T17" fmla="*/ 26 h 238"/>
                <a:gd name="T18" fmla="*/ 96 w 137"/>
                <a:gd name="T19" fmla="*/ 34 h 238"/>
                <a:gd name="T20" fmla="*/ 85 w 137"/>
                <a:gd name="T21" fmla="*/ 37 h 238"/>
                <a:gd name="T22" fmla="*/ 78 w 137"/>
                <a:gd name="T23" fmla="*/ 41 h 238"/>
                <a:gd name="T24" fmla="*/ 74 w 137"/>
                <a:gd name="T25" fmla="*/ 41 h 238"/>
                <a:gd name="T26" fmla="*/ 74 w 137"/>
                <a:gd name="T27" fmla="*/ 48 h 238"/>
                <a:gd name="T28" fmla="*/ 67 w 137"/>
                <a:gd name="T29" fmla="*/ 56 h 238"/>
                <a:gd name="T30" fmla="*/ 63 w 137"/>
                <a:gd name="T31" fmla="*/ 59 h 238"/>
                <a:gd name="T32" fmla="*/ 63 w 137"/>
                <a:gd name="T33" fmla="*/ 74 h 238"/>
                <a:gd name="T34" fmla="*/ 71 w 137"/>
                <a:gd name="T35" fmla="*/ 82 h 238"/>
                <a:gd name="T36" fmla="*/ 78 w 137"/>
                <a:gd name="T37" fmla="*/ 93 h 238"/>
                <a:gd name="T38" fmla="*/ 89 w 137"/>
                <a:gd name="T39" fmla="*/ 104 h 238"/>
                <a:gd name="T40" fmla="*/ 119 w 137"/>
                <a:gd name="T41" fmla="*/ 126 h 238"/>
                <a:gd name="T42" fmla="*/ 122 w 137"/>
                <a:gd name="T43" fmla="*/ 134 h 238"/>
                <a:gd name="T44" fmla="*/ 126 w 137"/>
                <a:gd name="T45" fmla="*/ 149 h 238"/>
                <a:gd name="T46" fmla="*/ 130 w 137"/>
                <a:gd name="T47" fmla="*/ 160 h 238"/>
                <a:gd name="T48" fmla="*/ 134 w 137"/>
                <a:gd name="T49" fmla="*/ 167 h 238"/>
                <a:gd name="T50" fmla="*/ 134 w 137"/>
                <a:gd name="T51" fmla="*/ 171 h 238"/>
                <a:gd name="T52" fmla="*/ 130 w 137"/>
                <a:gd name="T53" fmla="*/ 178 h 238"/>
                <a:gd name="T54" fmla="*/ 130 w 137"/>
                <a:gd name="T55" fmla="*/ 189 h 238"/>
                <a:gd name="T56" fmla="*/ 122 w 137"/>
                <a:gd name="T57" fmla="*/ 200 h 238"/>
                <a:gd name="T58" fmla="*/ 111 w 137"/>
                <a:gd name="T59" fmla="*/ 208 h 238"/>
                <a:gd name="T60" fmla="*/ 93 w 137"/>
                <a:gd name="T61" fmla="*/ 212 h 238"/>
                <a:gd name="T62" fmla="*/ 89 w 137"/>
                <a:gd name="T63" fmla="*/ 208 h 238"/>
                <a:gd name="T64" fmla="*/ 93 w 137"/>
                <a:gd name="T65" fmla="*/ 212 h 238"/>
                <a:gd name="T66" fmla="*/ 89 w 137"/>
                <a:gd name="T67" fmla="*/ 219 h 238"/>
                <a:gd name="T68" fmla="*/ 82 w 137"/>
                <a:gd name="T69" fmla="*/ 219 h 238"/>
                <a:gd name="T70" fmla="*/ 82 w 137"/>
                <a:gd name="T71" fmla="*/ 226 h 238"/>
                <a:gd name="T72" fmla="*/ 74 w 137"/>
                <a:gd name="T73" fmla="*/ 230 h 238"/>
                <a:gd name="T74" fmla="*/ 63 w 137"/>
                <a:gd name="T75" fmla="*/ 238 h 238"/>
                <a:gd name="T76" fmla="*/ 63 w 137"/>
                <a:gd name="T77" fmla="*/ 234 h 238"/>
                <a:gd name="T78" fmla="*/ 63 w 137"/>
                <a:gd name="T79" fmla="*/ 226 h 238"/>
                <a:gd name="T80" fmla="*/ 67 w 137"/>
                <a:gd name="T81" fmla="*/ 215 h 238"/>
                <a:gd name="T82" fmla="*/ 56 w 137"/>
                <a:gd name="T83" fmla="*/ 212 h 238"/>
                <a:gd name="T84" fmla="*/ 63 w 137"/>
                <a:gd name="T85" fmla="*/ 204 h 238"/>
                <a:gd name="T86" fmla="*/ 82 w 137"/>
                <a:gd name="T87" fmla="*/ 200 h 238"/>
                <a:gd name="T88" fmla="*/ 82 w 137"/>
                <a:gd name="T89" fmla="*/ 197 h 238"/>
                <a:gd name="T90" fmla="*/ 89 w 137"/>
                <a:gd name="T91" fmla="*/ 186 h 238"/>
                <a:gd name="T92" fmla="*/ 104 w 137"/>
                <a:gd name="T93" fmla="*/ 174 h 238"/>
                <a:gd name="T94" fmla="*/ 100 w 137"/>
                <a:gd name="T95" fmla="*/ 152 h 238"/>
                <a:gd name="T96" fmla="*/ 100 w 137"/>
                <a:gd name="T97" fmla="*/ 141 h 238"/>
                <a:gd name="T98" fmla="*/ 100 w 137"/>
                <a:gd name="T99" fmla="*/ 126 h 238"/>
                <a:gd name="T100" fmla="*/ 96 w 137"/>
                <a:gd name="T101" fmla="*/ 119 h 238"/>
                <a:gd name="T102" fmla="*/ 89 w 137"/>
                <a:gd name="T103" fmla="*/ 111 h 238"/>
                <a:gd name="T104" fmla="*/ 82 w 137"/>
                <a:gd name="T105" fmla="*/ 104 h 238"/>
                <a:gd name="T106" fmla="*/ 67 w 137"/>
                <a:gd name="T107" fmla="*/ 93 h 238"/>
                <a:gd name="T108" fmla="*/ 48 w 137"/>
                <a:gd name="T109" fmla="*/ 78 h 238"/>
                <a:gd name="T110" fmla="*/ 41 w 137"/>
                <a:gd name="T111" fmla="*/ 71 h 238"/>
                <a:gd name="T112" fmla="*/ 45 w 137"/>
                <a:gd name="T113" fmla="*/ 59 h 238"/>
                <a:gd name="T114" fmla="*/ 48 w 137"/>
                <a:gd name="T115" fmla="*/ 48 h 238"/>
                <a:gd name="T116" fmla="*/ 37 w 137"/>
                <a:gd name="T117" fmla="*/ 41 h 238"/>
                <a:gd name="T118" fmla="*/ 11 w 137"/>
                <a:gd name="T119" fmla="*/ 34 h 238"/>
                <a:gd name="T120" fmla="*/ 0 w 137"/>
                <a:gd name="T121" fmla="*/ 19 h 238"/>
                <a:gd name="T122" fmla="*/ 48 w 137"/>
                <a:gd name="T123" fmla="*/ 215 h 238"/>
                <a:gd name="T124" fmla="*/ 48 w 137"/>
                <a:gd name="T125" fmla="*/ 20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7" h="238">
                  <a:moveTo>
                    <a:pt x="0" y="15"/>
                  </a:move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26" y="15"/>
                  </a:lnTo>
                  <a:lnTo>
                    <a:pt x="30" y="11"/>
                  </a:lnTo>
                  <a:lnTo>
                    <a:pt x="30" y="8"/>
                  </a:lnTo>
                  <a:lnTo>
                    <a:pt x="34" y="8"/>
                  </a:lnTo>
                  <a:lnTo>
                    <a:pt x="37" y="11"/>
                  </a:lnTo>
                  <a:lnTo>
                    <a:pt x="41" y="8"/>
                  </a:lnTo>
                  <a:lnTo>
                    <a:pt x="41" y="4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9" y="4"/>
                  </a:lnTo>
                  <a:lnTo>
                    <a:pt x="59" y="8"/>
                  </a:lnTo>
                  <a:lnTo>
                    <a:pt x="67" y="8"/>
                  </a:lnTo>
                  <a:lnTo>
                    <a:pt x="71" y="8"/>
                  </a:lnTo>
                  <a:lnTo>
                    <a:pt x="74" y="8"/>
                  </a:lnTo>
                  <a:lnTo>
                    <a:pt x="78" y="8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1" y="19"/>
                  </a:lnTo>
                  <a:lnTo>
                    <a:pt x="74" y="19"/>
                  </a:lnTo>
                  <a:lnTo>
                    <a:pt x="74" y="22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5" y="26"/>
                  </a:lnTo>
                  <a:lnTo>
                    <a:pt x="89" y="30"/>
                  </a:lnTo>
                  <a:lnTo>
                    <a:pt x="93" y="26"/>
                  </a:lnTo>
                  <a:lnTo>
                    <a:pt x="93" y="30"/>
                  </a:lnTo>
                  <a:lnTo>
                    <a:pt x="96" y="26"/>
                  </a:lnTo>
                  <a:lnTo>
                    <a:pt x="96" y="30"/>
                  </a:lnTo>
                  <a:lnTo>
                    <a:pt x="96" y="30"/>
                  </a:lnTo>
                  <a:lnTo>
                    <a:pt x="100" y="30"/>
                  </a:lnTo>
                  <a:lnTo>
                    <a:pt x="96" y="34"/>
                  </a:lnTo>
                  <a:lnTo>
                    <a:pt x="96" y="34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89" y="34"/>
                  </a:lnTo>
                  <a:lnTo>
                    <a:pt x="85" y="34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5" y="41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78" y="41"/>
                  </a:lnTo>
                  <a:lnTo>
                    <a:pt x="78" y="41"/>
                  </a:lnTo>
                  <a:lnTo>
                    <a:pt x="78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1" y="52"/>
                  </a:lnTo>
                  <a:lnTo>
                    <a:pt x="71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6"/>
                  </a:lnTo>
                  <a:lnTo>
                    <a:pt x="67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7" y="67"/>
                  </a:lnTo>
                  <a:lnTo>
                    <a:pt x="63" y="71"/>
                  </a:lnTo>
                  <a:lnTo>
                    <a:pt x="63" y="74"/>
                  </a:lnTo>
                  <a:lnTo>
                    <a:pt x="67" y="74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71" y="82"/>
                  </a:lnTo>
                  <a:lnTo>
                    <a:pt x="74" y="85"/>
                  </a:lnTo>
                  <a:lnTo>
                    <a:pt x="74" y="85"/>
                  </a:lnTo>
                  <a:lnTo>
                    <a:pt x="78" y="89"/>
                  </a:lnTo>
                  <a:lnTo>
                    <a:pt x="78" y="89"/>
                  </a:lnTo>
                  <a:lnTo>
                    <a:pt x="78" y="93"/>
                  </a:lnTo>
                  <a:lnTo>
                    <a:pt x="78" y="93"/>
                  </a:lnTo>
                  <a:lnTo>
                    <a:pt x="78" y="97"/>
                  </a:lnTo>
                  <a:lnTo>
                    <a:pt x="85" y="100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96" y="108"/>
                  </a:lnTo>
                  <a:lnTo>
                    <a:pt x="108" y="115"/>
                  </a:lnTo>
                  <a:lnTo>
                    <a:pt x="108" y="115"/>
                  </a:lnTo>
                  <a:lnTo>
                    <a:pt x="115" y="123"/>
                  </a:lnTo>
                  <a:lnTo>
                    <a:pt x="119" y="126"/>
                  </a:lnTo>
                  <a:lnTo>
                    <a:pt x="119" y="126"/>
                  </a:lnTo>
                  <a:lnTo>
                    <a:pt x="119" y="126"/>
                  </a:lnTo>
                  <a:lnTo>
                    <a:pt x="119" y="130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7"/>
                  </a:lnTo>
                  <a:lnTo>
                    <a:pt x="122" y="137"/>
                  </a:lnTo>
                  <a:lnTo>
                    <a:pt x="126" y="141"/>
                  </a:lnTo>
                  <a:lnTo>
                    <a:pt x="126" y="145"/>
                  </a:lnTo>
                  <a:lnTo>
                    <a:pt x="126" y="149"/>
                  </a:lnTo>
                  <a:lnTo>
                    <a:pt x="130" y="152"/>
                  </a:lnTo>
                  <a:lnTo>
                    <a:pt x="130" y="152"/>
                  </a:lnTo>
                  <a:lnTo>
                    <a:pt x="130" y="156"/>
                  </a:lnTo>
                  <a:lnTo>
                    <a:pt x="130" y="156"/>
                  </a:lnTo>
                  <a:lnTo>
                    <a:pt x="130" y="160"/>
                  </a:lnTo>
                  <a:lnTo>
                    <a:pt x="130" y="160"/>
                  </a:lnTo>
                  <a:lnTo>
                    <a:pt x="130" y="163"/>
                  </a:lnTo>
                  <a:lnTo>
                    <a:pt x="130" y="167"/>
                  </a:lnTo>
                  <a:lnTo>
                    <a:pt x="134" y="167"/>
                  </a:lnTo>
                  <a:lnTo>
                    <a:pt x="134" y="167"/>
                  </a:lnTo>
                  <a:lnTo>
                    <a:pt x="137" y="171"/>
                  </a:lnTo>
                  <a:lnTo>
                    <a:pt x="134" y="174"/>
                  </a:lnTo>
                  <a:lnTo>
                    <a:pt x="134" y="174"/>
                  </a:lnTo>
                  <a:lnTo>
                    <a:pt x="134" y="171"/>
                  </a:lnTo>
                  <a:lnTo>
                    <a:pt x="134" y="171"/>
                  </a:lnTo>
                  <a:lnTo>
                    <a:pt x="134" y="171"/>
                  </a:lnTo>
                  <a:lnTo>
                    <a:pt x="134" y="174"/>
                  </a:lnTo>
                  <a:lnTo>
                    <a:pt x="134" y="174"/>
                  </a:lnTo>
                  <a:lnTo>
                    <a:pt x="134" y="178"/>
                  </a:lnTo>
                  <a:lnTo>
                    <a:pt x="130" y="178"/>
                  </a:lnTo>
                  <a:lnTo>
                    <a:pt x="130" y="182"/>
                  </a:lnTo>
                  <a:lnTo>
                    <a:pt x="130" y="182"/>
                  </a:lnTo>
                  <a:lnTo>
                    <a:pt x="130" y="186"/>
                  </a:lnTo>
                  <a:lnTo>
                    <a:pt x="130" y="189"/>
                  </a:lnTo>
                  <a:lnTo>
                    <a:pt x="130" y="189"/>
                  </a:lnTo>
                  <a:lnTo>
                    <a:pt x="130" y="189"/>
                  </a:lnTo>
                  <a:lnTo>
                    <a:pt x="126" y="193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2" y="200"/>
                  </a:lnTo>
                  <a:lnTo>
                    <a:pt x="119" y="200"/>
                  </a:lnTo>
                  <a:lnTo>
                    <a:pt x="115" y="204"/>
                  </a:lnTo>
                  <a:lnTo>
                    <a:pt x="115" y="204"/>
                  </a:lnTo>
                  <a:lnTo>
                    <a:pt x="111" y="204"/>
                  </a:lnTo>
                  <a:lnTo>
                    <a:pt x="111" y="208"/>
                  </a:lnTo>
                  <a:lnTo>
                    <a:pt x="104" y="212"/>
                  </a:lnTo>
                  <a:lnTo>
                    <a:pt x="100" y="212"/>
                  </a:lnTo>
                  <a:lnTo>
                    <a:pt x="96" y="212"/>
                  </a:lnTo>
                  <a:lnTo>
                    <a:pt x="93" y="212"/>
                  </a:lnTo>
                  <a:lnTo>
                    <a:pt x="93" y="212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93" y="208"/>
                  </a:lnTo>
                  <a:lnTo>
                    <a:pt x="89" y="208"/>
                  </a:lnTo>
                  <a:lnTo>
                    <a:pt x="93" y="212"/>
                  </a:lnTo>
                  <a:lnTo>
                    <a:pt x="93" y="212"/>
                  </a:lnTo>
                  <a:lnTo>
                    <a:pt x="89" y="212"/>
                  </a:lnTo>
                  <a:lnTo>
                    <a:pt x="89" y="212"/>
                  </a:lnTo>
                  <a:lnTo>
                    <a:pt x="93" y="212"/>
                  </a:lnTo>
                  <a:lnTo>
                    <a:pt x="93" y="215"/>
                  </a:lnTo>
                  <a:lnTo>
                    <a:pt x="93" y="215"/>
                  </a:lnTo>
                  <a:lnTo>
                    <a:pt x="89" y="219"/>
                  </a:lnTo>
                  <a:lnTo>
                    <a:pt x="85" y="215"/>
                  </a:lnTo>
                  <a:lnTo>
                    <a:pt x="89" y="219"/>
                  </a:lnTo>
                  <a:lnTo>
                    <a:pt x="89" y="219"/>
                  </a:lnTo>
                  <a:lnTo>
                    <a:pt x="89" y="223"/>
                  </a:lnTo>
                  <a:lnTo>
                    <a:pt x="85" y="223"/>
                  </a:lnTo>
                  <a:lnTo>
                    <a:pt x="85" y="219"/>
                  </a:lnTo>
                  <a:lnTo>
                    <a:pt x="82" y="219"/>
                  </a:lnTo>
                  <a:lnTo>
                    <a:pt x="85" y="223"/>
                  </a:lnTo>
                  <a:lnTo>
                    <a:pt x="85" y="223"/>
                  </a:lnTo>
                  <a:lnTo>
                    <a:pt x="85" y="223"/>
                  </a:lnTo>
                  <a:lnTo>
                    <a:pt x="82" y="223"/>
                  </a:lnTo>
                  <a:lnTo>
                    <a:pt x="82" y="226"/>
                  </a:lnTo>
                  <a:lnTo>
                    <a:pt x="82" y="226"/>
                  </a:lnTo>
                  <a:lnTo>
                    <a:pt x="78" y="226"/>
                  </a:lnTo>
                  <a:lnTo>
                    <a:pt x="78" y="230"/>
                  </a:lnTo>
                  <a:lnTo>
                    <a:pt x="74" y="230"/>
                  </a:lnTo>
                  <a:lnTo>
                    <a:pt x="74" y="230"/>
                  </a:lnTo>
                  <a:lnTo>
                    <a:pt x="74" y="234"/>
                  </a:lnTo>
                  <a:lnTo>
                    <a:pt x="71" y="234"/>
                  </a:lnTo>
                  <a:lnTo>
                    <a:pt x="71" y="234"/>
                  </a:lnTo>
                  <a:lnTo>
                    <a:pt x="71" y="234"/>
                  </a:lnTo>
                  <a:lnTo>
                    <a:pt x="63" y="238"/>
                  </a:lnTo>
                  <a:lnTo>
                    <a:pt x="59" y="238"/>
                  </a:lnTo>
                  <a:lnTo>
                    <a:pt x="63" y="238"/>
                  </a:lnTo>
                  <a:lnTo>
                    <a:pt x="63" y="234"/>
                  </a:lnTo>
                  <a:lnTo>
                    <a:pt x="67" y="234"/>
                  </a:lnTo>
                  <a:lnTo>
                    <a:pt x="63" y="234"/>
                  </a:lnTo>
                  <a:lnTo>
                    <a:pt x="63" y="234"/>
                  </a:lnTo>
                  <a:lnTo>
                    <a:pt x="63" y="230"/>
                  </a:lnTo>
                  <a:lnTo>
                    <a:pt x="63" y="226"/>
                  </a:lnTo>
                  <a:lnTo>
                    <a:pt x="63" y="226"/>
                  </a:lnTo>
                  <a:lnTo>
                    <a:pt x="63" y="226"/>
                  </a:lnTo>
                  <a:lnTo>
                    <a:pt x="63" y="223"/>
                  </a:lnTo>
                  <a:lnTo>
                    <a:pt x="63" y="219"/>
                  </a:lnTo>
                  <a:lnTo>
                    <a:pt x="71" y="215"/>
                  </a:lnTo>
                  <a:lnTo>
                    <a:pt x="71" y="212"/>
                  </a:lnTo>
                  <a:lnTo>
                    <a:pt x="67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59" y="212"/>
                  </a:lnTo>
                  <a:lnTo>
                    <a:pt x="59" y="215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08"/>
                  </a:lnTo>
                  <a:lnTo>
                    <a:pt x="59" y="204"/>
                  </a:lnTo>
                  <a:lnTo>
                    <a:pt x="63" y="204"/>
                  </a:lnTo>
                  <a:lnTo>
                    <a:pt x="63" y="200"/>
                  </a:lnTo>
                  <a:lnTo>
                    <a:pt x="67" y="200"/>
                  </a:lnTo>
                  <a:lnTo>
                    <a:pt x="71" y="200"/>
                  </a:lnTo>
                  <a:lnTo>
                    <a:pt x="78" y="200"/>
                  </a:lnTo>
                  <a:lnTo>
                    <a:pt x="82" y="200"/>
                  </a:lnTo>
                  <a:lnTo>
                    <a:pt x="82" y="204"/>
                  </a:lnTo>
                  <a:lnTo>
                    <a:pt x="85" y="204"/>
                  </a:lnTo>
                  <a:lnTo>
                    <a:pt x="85" y="200"/>
                  </a:lnTo>
                  <a:lnTo>
                    <a:pt x="85" y="200"/>
                  </a:lnTo>
                  <a:lnTo>
                    <a:pt x="82" y="197"/>
                  </a:lnTo>
                  <a:lnTo>
                    <a:pt x="78" y="197"/>
                  </a:lnTo>
                  <a:lnTo>
                    <a:pt x="78" y="189"/>
                  </a:lnTo>
                  <a:lnTo>
                    <a:pt x="82" y="189"/>
                  </a:lnTo>
                  <a:lnTo>
                    <a:pt x="89" y="189"/>
                  </a:lnTo>
                  <a:lnTo>
                    <a:pt x="89" y="186"/>
                  </a:lnTo>
                  <a:lnTo>
                    <a:pt x="93" y="182"/>
                  </a:lnTo>
                  <a:lnTo>
                    <a:pt x="96" y="182"/>
                  </a:lnTo>
                  <a:lnTo>
                    <a:pt x="100" y="178"/>
                  </a:lnTo>
                  <a:lnTo>
                    <a:pt x="100" y="178"/>
                  </a:lnTo>
                  <a:lnTo>
                    <a:pt x="104" y="174"/>
                  </a:lnTo>
                  <a:lnTo>
                    <a:pt x="104" y="171"/>
                  </a:lnTo>
                  <a:lnTo>
                    <a:pt x="104" y="167"/>
                  </a:lnTo>
                  <a:lnTo>
                    <a:pt x="104" y="163"/>
                  </a:lnTo>
                  <a:lnTo>
                    <a:pt x="104" y="160"/>
                  </a:lnTo>
                  <a:lnTo>
                    <a:pt x="100" y="152"/>
                  </a:lnTo>
                  <a:lnTo>
                    <a:pt x="96" y="152"/>
                  </a:lnTo>
                  <a:lnTo>
                    <a:pt x="96" y="149"/>
                  </a:lnTo>
                  <a:lnTo>
                    <a:pt x="96" y="149"/>
                  </a:lnTo>
                  <a:lnTo>
                    <a:pt x="100" y="145"/>
                  </a:lnTo>
                  <a:lnTo>
                    <a:pt x="100" y="141"/>
                  </a:lnTo>
                  <a:lnTo>
                    <a:pt x="96" y="137"/>
                  </a:lnTo>
                  <a:lnTo>
                    <a:pt x="96" y="134"/>
                  </a:lnTo>
                  <a:lnTo>
                    <a:pt x="100" y="130"/>
                  </a:lnTo>
                  <a:lnTo>
                    <a:pt x="100" y="126"/>
                  </a:lnTo>
                  <a:lnTo>
                    <a:pt x="100" y="126"/>
                  </a:lnTo>
                  <a:lnTo>
                    <a:pt x="96" y="126"/>
                  </a:lnTo>
                  <a:lnTo>
                    <a:pt x="100" y="123"/>
                  </a:lnTo>
                  <a:lnTo>
                    <a:pt x="100" y="119"/>
                  </a:lnTo>
                  <a:lnTo>
                    <a:pt x="100" y="119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93" y="115"/>
                  </a:lnTo>
                  <a:lnTo>
                    <a:pt x="89" y="115"/>
                  </a:lnTo>
                  <a:lnTo>
                    <a:pt x="89" y="115"/>
                  </a:lnTo>
                  <a:lnTo>
                    <a:pt x="89" y="111"/>
                  </a:lnTo>
                  <a:lnTo>
                    <a:pt x="85" y="111"/>
                  </a:lnTo>
                  <a:lnTo>
                    <a:pt x="85" y="111"/>
                  </a:lnTo>
                  <a:lnTo>
                    <a:pt x="82" y="108"/>
                  </a:lnTo>
                  <a:lnTo>
                    <a:pt x="82" y="108"/>
                  </a:lnTo>
                  <a:lnTo>
                    <a:pt x="82" y="104"/>
                  </a:lnTo>
                  <a:lnTo>
                    <a:pt x="78" y="104"/>
                  </a:lnTo>
                  <a:lnTo>
                    <a:pt x="74" y="104"/>
                  </a:lnTo>
                  <a:lnTo>
                    <a:pt x="74" y="100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63" y="89"/>
                  </a:lnTo>
                  <a:lnTo>
                    <a:pt x="59" y="85"/>
                  </a:lnTo>
                  <a:lnTo>
                    <a:pt x="56" y="82"/>
                  </a:lnTo>
                  <a:lnTo>
                    <a:pt x="52" y="82"/>
                  </a:lnTo>
                  <a:lnTo>
                    <a:pt x="48" y="78"/>
                  </a:lnTo>
                  <a:lnTo>
                    <a:pt x="41" y="78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7" y="71"/>
                  </a:lnTo>
                  <a:lnTo>
                    <a:pt x="41" y="71"/>
                  </a:lnTo>
                  <a:lnTo>
                    <a:pt x="37" y="67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41" y="63"/>
                  </a:lnTo>
                  <a:lnTo>
                    <a:pt x="45" y="59"/>
                  </a:lnTo>
                  <a:lnTo>
                    <a:pt x="48" y="59"/>
                  </a:lnTo>
                  <a:lnTo>
                    <a:pt x="48" y="52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5"/>
                  </a:lnTo>
                  <a:lnTo>
                    <a:pt x="41" y="45"/>
                  </a:lnTo>
                  <a:lnTo>
                    <a:pt x="41" y="41"/>
                  </a:lnTo>
                  <a:lnTo>
                    <a:pt x="37" y="41"/>
                  </a:lnTo>
                  <a:lnTo>
                    <a:pt x="34" y="45"/>
                  </a:lnTo>
                  <a:lnTo>
                    <a:pt x="26" y="41"/>
                  </a:lnTo>
                  <a:lnTo>
                    <a:pt x="22" y="41"/>
                  </a:lnTo>
                  <a:lnTo>
                    <a:pt x="19" y="37"/>
                  </a:lnTo>
                  <a:lnTo>
                    <a:pt x="11" y="34"/>
                  </a:lnTo>
                  <a:lnTo>
                    <a:pt x="11" y="30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8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close/>
                  <a:moveTo>
                    <a:pt x="45" y="212"/>
                  </a:moveTo>
                  <a:lnTo>
                    <a:pt x="48" y="212"/>
                  </a:lnTo>
                  <a:lnTo>
                    <a:pt x="48" y="215"/>
                  </a:lnTo>
                  <a:lnTo>
                    <a:pt x="48" y="215"/>
                  </a:lnTo>
                  <a:lnTo>
                    <a:pt x="48" y="215"/>
                  </a:lnTo>
                  <a:lnTo>
                    <a:pt x="52" y="212"/>
                  </a:lnTo>
                  <a:lnTo>
                    <a:pt x="48" y="212"/>
                  </a:lnTo>
                  <a:lnTo>
                    <a:pt x="48" y="208"/>
                  </a:lnTo>
                  <a:lnTo>
                    <a:pt x="45" y="21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6460992" y="2885191"/>
              <a:ext cx="109364" cy="86205"/>
            </a:xfrm>
            <a:custGeom>
              <a:avLst/>
              <a:gdLst>
                <a:gd name="T0" fmla="*/ 40 w 85"/>
                <a:gd name="T1" fmla="*/ 63 h 67"/>
                <a:gd name="T2" fmla="*/ 44 w 85"/>
                <a:gd name="T3" fmla="*/ 59 h 67"/>
                <a:gd name="T4" fmla="*/ 52 w 85"/>
                <a:gd name="T5" fmla="*/ 59 h 67"/>
                <a:gd name="T6" fmla="*/ 63 w 85"/>
                <a:gd name="T7" fmla="*/ 59 h 67"/>
                <a:gd name="T8" fmla="*/ 66 w 85"/>
                <a:gd name="T9" fmla="*/ 63 h 67"/>
                <a:gd name="T10" fmla="*/ 66 w 85"/>
                <a:gd name="T11" fmla="*/ 59 h 67"/>
                <a:gd name="T12" fmla="*/ 59 w 85"/>
                <a:gd name="T13" fmla="*/ 56 h 67"/>
                <a:gd name="T14" fmla="*/ 63 w 85"/>
                <a:gd name="T15" fmla="*/ 48 h 67"/>
                <a:gd name="T16" fmla="*/ 70 w 85"/>
                <a:gd name="T17" fmla="*/ 45 h 67"/>
                <a:gd name="T18" fmla="*/ 77 w 85"/>
                <a:gd name="T19" fmla="*/ 41 h 67"/>
                <a:gd name="T20" fmla="*/ 81 w 85"/>
                <a:gd name="T21" fmla="*/ 37 h 67"/>
                <a:gd name="T22" fmla="*/ 85 w 85"/>
                <a:gd name="T23" fmla="*/ 30 h 67"/>
                <a:gd name="T24" fmla="*/ 85 w 85"/>
                <a:gd name="T25" fmla="*/ 22 h 67"/>
                <a:gd name="T26" fmla="*/ 81 w 85"/>
                <a:gd name="T27" fmla="*/ 11 h 67"/>
                <a:gd name="T28" fmla="*/ 77 w 85"/>
                <a:gd name="T29" fmla="*/ 8 h 67"/>
                <a:gd name="T30" fmla="*/ 70 w 85"/>
                <a:gd name="T31" fmla="*/ 4 h 67"/>
                <a:gd name="T32" fmla="*/ 66 w 85"/>
                <a:gd name="T33" fmla="*/ 0 h 67"/>
                <a:gd name="T34" fmla="*/ 59 w 85"/>
                <a:gd name="T35" fmla="*/ 4 h 67"/>
                <a:gd name="T36" fmla="*/ 63 w 85"/>
                <a:gd name="T37" fmla="*/ 11 h 67"/>
                <a:gd name="T38" fmla="*/ 63 w 85"/>
                <a:gd name="T39" fmla="*/ 15 h 67"/>
                <a:gd name="T40" fmla="*/ 55 w 85"/>
                <a:gd name="T41" fmla="*/ 8 h 67"/>
                <a:gd name="T42" fmla="*/ 48 w 85"/>
                <a:gd name="T43" fmla="*/ 8 h 67"/>
                <a:gd name="T44" fmla="*/ 44 w 85"/>
                <a:gd name="T45" fmla="*/ 4 h 67"/>
                <a:gd name="T46" fmla="*/ 37 w 85"/>
                <a:gd name="T47" fmla="*/ 4 h 67"/>
                <a:gd name="T48" fmla="*/ 29 w 85"/>
                <a:gd name="T49" fmla="*/ 4 h 67"/>
                <a:gd name="T50" fmla="*/ 22 w 85"/>
                <a:gd name="T51" fmla="*/ 4 h 67"/>
                <a:gd name="T52" fmla="*/ 11 w 85"/>
                <a:gd name="T53" fmla="*/ 4 h 67"/>
                <a:gd name="T54" fmla="*/ 3 w 85"/>
                <a:gd name="T55" fmla="*/ 11 h 67"/>
                <a:gd name="T56" fmla="*/ 0 w 85"/>
                <a:gd name="T57" fmla="*/ 19 h 67"/>
                <a:gd name="T58" fmla="*/ 0 w 85"/>
                <a:gd name="T59" fmla="*/ 30 h 67"/>
                <a:gd name="T60" fmla="*/ 3 w 85"/>
                <a:gd name="T61" fmla="*/ 33 h 67"/>
                <a:gd name="T62" fmla="*/ 3 w 85"/>
                <a:gd name="T63" fmla="*/ 41 h 67"/>
                <a:gd name="T64" fmla="*/ 7 w 85"/>
                <a:gd name="T65" fmla="*/ 45 h 67"/>
                <a:gd name="T66" fmla="*/ 7 w 85"/>
                <a:gd name="T67" fmla="*/ 48 h 67"/>
                <a:gd name="T68" fmla="*/ 11 w 85"/>
                <a:gd name="T69" fmla="*/ 56 h 67"/>
                <a:gd name="T70" fmla="*/ 15 w 85"/>
                <a:gd name="T71" fmla="*/ 56 h 67"/>
                <a:gd name="T72" fmla="*/ 15 w 85"/>
                <a:gd name="T73" fmla="*/ 59 h 67"/>
                <a:gd name="T74" fmla="*/ 18 w 85"/>
                <a:gd name="T75" fmla="*/ 63 h 67"/>
                <a:gd name="T76" fmla="*/ 18 w 85"/>
                <a:gd name="T77" fmla="*/ 59 h 67"/>
                <a:gd name="T78" fmla="*/ 22 w 85"/>
                <a:gd name="T79" fmla="*/ 56 h 67"/>
                <a:gd name="T80" fmla="*/ 26 w 85"/>
                <a:gd name="T81" fmla="*/ 59 h 67"/>
                <a:gd name="T82" fmla="*/ 22 w 85"/>
                <a:gd name="T83" fmla="*/ 67 h 67"/>
                <a:gd name="T84" fmla="*/ 22 w 85"/>
                <a:gd name="T85" fmla="*/ 67 h 67"/>
                <a:gd name="T86" fmla="*/ 26 w 85"/>
                <a:gd name="T87" fmla="*/ 67 h 67"/>
                <a:gd name="T88" fmla="*/ 29 w 85"/>
                <a:gd name="T89" fmla="*/ 67 h 67"/>
                <a:gd name="T90" fmla="*/ 33 w 85"/>
                <a:gd name="T91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" h="67">
                  <a:moveTo>
                    <a:pt x="37" y="67"/>
                  </a:moveTo>
                  <a:lnTo>
                    <a:pt x="40" y="63"/>
                  </a:lnTo>
                  <a:lnTo>
                    <a:pt x="44" y="63"/>
                  </a:lnTo>
                  <a:lnTo>
                    <a:pt x="44" y="59"/>
                  </a:lnTo>
                  <a:lnTo>
                    <a:pt x="48" y="59"/>
                  </a:lnTo>
                  <a:lnTo>
                    <a:pt x="52" y="59"/>
                  </a:lnTo>
                  <a:lnTo>
                    <a:pt x="59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6" y="63"/>
                  </a:lnTo>
                  <a:lnTo>
                    <a:pt x="66" y="59"/>
                  </a:lnTo>
                  <a:lnTo>
                    <a:pt x="66" y="59"/>
                  </a:lnTo>
                  <a:lnTo>
                    <a:pt x="63" y="56"/>
                  </a:lnTo>
                  <a:lnTo>
                    <a:pt x="59" y="56"/>
                  </a:lnTo>
                  <a:lnTo>
                    <a:pt x="59" y="48"/>
                  </a:lnTo>
                  <a:lnTo>
                    <a:pt x="63" y="48"/>
                  </a:lnTo>
                  <a:lnTo>
                    <a:pt x="70" y="48"/>
                  </a:lnTo>
                  <a:lnTo>
                    <a:pt x="70" y="45"/>
                  </a:lnTo>
                  <a:lnTo>
                    <a:pt x="74" y="41"/>
                  </a:lnTo>
                  <a:lnTo>
                    <a:pt x="77" y="41"/>
                  </a:lnTo>
                  <a:lnTo>
                    <a:pt x="81" y="37"/>
                  </a:lnTo>
                  <a:lnTo>
                    <a:pt x="81" y="37"/>
                  </a:lnTo>
                  <a:lnTo>
                    <a:pt x="85" y="33"/>
                  </a:lnTo>
                  <a:lnTo>
                    <a:pt x="85" y="30"/>
                  </a:lnTo>
                  <a:lnTo>
                    <a:pt x="85" y="26"/>
                  </a:lnTo>
                  <a:lnTo>
                    <a:pt x="85" y="22"/>
                  </a:lnTo>
                  <a:lnTo>
                    <a:pt x="85" y="19"/>
                  </a:lnTo>
                  <a:lnTo>
                    <a:pt x="81" y="11"/>
                  </a:lnTo>
                  <a:lnTo>
                    <a:pt x="77" y="11"/>
                  </a:lnTo>
                  <a:lnTo>
                    <a:pt x="77" y="8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70" y="4"/>
                  </a:lnTo>
                  <a:lnTo>
                    <a:pt x="66" y="0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63" y="8"/>
                  </a:lnTo>
                  <a:lnTo>
                    <a:pt x="63" y="11"/>
                  </a:lnTo>
                  <a:lnTo>
                    <a:pt x="63" y="15"/>
                  </a:lnTo>
                  <a:lnTo>
                    <a:pt x="63" y="15"/>
                  </a:lnTo>
                  <a:lnTo>
                    <a:pt x="59" y="15"/>
                  </a:lnTo>
                  <a:lnTo>
                    <a:pt x="55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0" y="30"/>
                  </a:lnTo>
                  <a:lnTo>
                    <a:pt x="3" y="30"/>
                  </a:lnTo>
                  <a:lnTo>
                    <a:pt x="3" y="33"/>
                  </a:lnTo>
                  <a:lnTo>
                    <a:pt x="3" y="37"/>
                  </a:lnTo>
                  <a:lnTo>
                    <a:pt x="3" y="41"/>
                  </a:lnTo>
                  <a:lnTo>
                    <a:pt x="3" y="41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7" y="48"/>
                  </a:lnTo>
                  <a:lnTo>
                    <a:pt x="7" y="52"/>
                  </a:lnTo>
                  <a:lnTo>
                    <a:pt x="11" y="56"/>
                  </a:lnTo>
                  <a:lnTo>
                    <a:pt x="11" y="52"/>
                  </a:lnTo>
                  <a:lnTo>
                    <a:pt x="15" y="56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63"/>
                  </a:lnTo>
                  <a:lnTo>
                    <a:pt x="18" y="63"/>
                  </a:lnTo>
                  <a:lnTo>
                    <a:pt x="18" y="63"/>
                  </a:lnTo>
                  <a:lnTo>
                    <a:pt x="18" y="59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2" y="59"/>
                  </a:lnTo>
                  <a:lnTo>
                    <a:pt x="26" y="59"/>
                  </a:lnTo>
                  <a:lnTo>
                    <a:pt x="22" y="63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6" y="67"/>
                  </a:lnTo>
                  <a:lnTo>
                    <a:pt x="26" y="67"/>
                  </a:lnTo>
                  <a:lnTo>
                    <a:pt x="29" y="63"/>
                  </a:lnTo>
                  <a:lnTo>
                    <a:pt x="29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7" y="6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6394088" y="2723074"/>
              <a:ext cx="171122" cy="181415"/>
            </a:xfrm>
            <a:custGeom>
              <a:avLst/>
              <a:gdLst>
                <a:gd name="T0" fmla="*/ 18 w 133"/>
                <a:gd name="T1" fmla="*/ 22 h 141"/>
                <a:gd name="T2" fmla="*/ 26 w 133"/>
                <a:gd name="T3" fmla="*/ 15 h 141"/>
                <a:gd name="T4" fmla="*/ 26 w 133"/>
                <a:gd name="T5" fmla="*/ 4 h 141"/>
                <a:gd name="T6" fmla="*/ 33 w 133"/>
                <a:gd name="T7" fmla="*/ 0 h 141"/>
                <a:gd name="T8" fmla="*/ 44 w 133"/>
                <a:gd name="T9" fmla="*/ 7 h 141"/>
                <a:gd name="T10" fmla="*/ 44 w 133"/>
                <a:gd name="T11" fmla="*/ 19 h 141"/>
                <a:gd name="T12" fmla="*/ 59 w 133"/>
                <a:gd name="T13" fmla="*/ 26 h 141"/>
                <a:gd name="T14" fmla="*/ 74 w 133"/>
                <a:gd name="T15" fmla="*/ 26 h 141"/>
                <a:gd name="T16" fmla="*/ 81 w 133"/>
                <a:gd name="T17" fmla="*/ 33 h 141"/>
                <a:gd name="T18" fmla="*/ 85 w 133"/>
                <a:gd name="T19" fmla="*/ 37 h 141"/>
                <a:gd name="T20" fmla="*/ 78 w 133"/>
                <a:gd name="T21" fmla="*/ 44 h 141"/>
                <a:gd name="T22" fmla="*/ 70 w 133"/>
                <a:gd name="T23" fmla="*/ 48 h 141"/>
                <a:gd name="T24" fmla="*/ 70 w 133"/>
                <a:gd name="T25" fmla="*/ 56 h 141"/>
                <a:gd name="T26" fmla="*/ 74 w 133"/>
                <a:gd name="T27" fmla="*/ 63 h 141"/>
                <a:gd name="T28" fmla="*/ 89 w 133"/>
                <a:gd name="T29" fmla="*/ 67 h 141"/>
                <a:gd name="T30" fmla="*/ 100 w 133"/>
                <a:gd name="T31" fmla="*/ 78 h 141"/>
                <a:gd name="T32" fmla="*/ 107 w 133"/>
                <a:gd name="T33" fmla="*/ 89 h 141"/>
                <a:gd name="T34" fmla="*/ 115 w 133"/>
                <a:gd name="T35" fmla="*/ 93 h 141"/>
                <a:gd name="T36" fmla="*/ 118 w 133"/>
                <a:gd name="T37" fmla="*/ 96 h 141"/>
                <a:gd name="T38" fmla="*/ 122 w 133"/>
                <a:gd name="T39" fmla="*/ 100 h 141"/>
                <a:gd name="T40" fmla="*/ 129 w 133"/>
                <a:gd name="T41" fmla="*/ 104 h 141"/>
                <a:gd name="T42" fmla="*/ 133 w 133"/>
                <a:gd name="T43" fmla="*/ 108 h 141"/>
                <a:gd name="T44" fmla="*/ 133 w 133"/>
                <a:gd name="T45" fmla="*/ 111 h 141"/>
                <a:gd name="T46" fmla="*/ 129 w 133"/>
                <a:gd name="T47" fmla="*/ 122 h 141"/>
                <a:gd name="T48" fmla="*/ 129 w 133"/>
                <a:gd name="T49" fmla="*/ 134 h 141"/>
                <a:gd name="T50" fmla="*/ 122 w 133"/>
                <a:gd name="T51" fmla="*/ 130 h 141"/>
                <a:gd name="T52" fmla="*/ 111 w 133"/>
                <a:gd name="T53" fmla="*/ 130 h 141"/>
                <a:gd name="T54" fmla="*/ 115 w 133"/>
                <a:gd name="T55" fmla="*/ 141 h 141"/>
                <a:gd name="T56" fmla="*/ 107 w 133"/>
                <a:gd name="T57" fmla="*/ 134 h 141"/>
                <a:gd name="T58" fmla="*/ 96 w 133"/>
                <a:gd name="T59" fmla="*/ 130 h 141"/>
                <a:gd name="T60" fmla="*/ 100 w 133"/>
                <a:gd name="T61" fmla="*/ 122 h 141"/>
                <a:gd name="T62" fmla="*/ 100 w 133"/>
                <a:gd name="T63" fmla="*/ 115 h 141"/>
                <a:gd name="T64" fmla="*/ 96 w 133"/>
                <a:gd name="T65" fmla="*/ 108 h 141"/>
                <a:gd name="T66" fmla="*/ 92 w 133"/>
                <a:gd name="T67" fmla="*/ 104 h 141"/>
                <a:gd name="T68" fmla="*/ 85 w 133"/>
                <a:gd name="T69" fmla="*/ 96 h 141"/>
                <a:gd name="T70" fmla="*/ 85 w 133"/>
                <a:gd name="T71" fmla="*/ 89 h 141"/>
                <a:gd name="T72" fmla="*/ 81 w 133"/>
                <a:gd name="T73" fmla="*/ 78 h 141"/>
                <a:gd name="T74" fmla="*/ 63 w 133"/>
                <a:gd name="T75" fmla="*/ 67 h 141"/>
                <a:gd name="T76" fmla="*/ 48 w 133"/>
                <a:gd name="T77" fmla="*/ 78 h 141"/>
                <a:gd name="T78" fmla="*/ 37 w 133"/>
                <a:gd name="T79" fmla="*/ 70 h 141"/>
                <a:gd name="T80" fmla="*/ 26 w 133"/>
                <a:gd name="T81" fmla="*/ 78 h 141"/>
                <a:gd name="T82" fmla="*/ 22 w 133"/>
                <a:gd name="T83" fmla="*/ 67 h 141"/>
                <a:gd name="T84" fmla="*/ 22 w 133"/>
                <a:gd name="T85" fmla="*/ 59 h 141"/>
                <a:gd name="T86" fmla="*/ 22 w 133"/>
                <a:gd name="T87" fmla="*/ 48 h 141"/>
                <a:gd name="T88" fmla="*/ 11 w 133"/>
                <a:gd name="T89" fmla="*/ 52 h 141"/>
                <a:gd name="T90" fmla="*/ 11 w 133"/>
                <a:gd name="T91" fmla="*/ 41 h 141"/>
                <a:gd name="T92" fmla="*/ 0 w 133"/>
                <a:gd name="T93" fmla="*/ 33 h 141"/>
                <a:gd name="T94" fmla="*/ 7 w 133"/>
                <a:gd name="T95" fmla="*/ 26 h 141"/>
                <a:gd name="T96" fmla="*/ 7 w 133"/>
                <a:gd name="T97" fmla="*/ 1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3" h="141">
                  <a:moveTo>
                    <a:pt x="15" y="19"/>
                  </a:moveTo>
                  <a:lnTo>
                    <a:pt x="18" y="19"/>
                  </a:lnTo>
                  <a:lnTo>
                    <a:pt x="18" y="22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1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0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41" y="4"/>
                  </a:lnTo>
                  <a:lnTo>
                    <a:pt x="44" y="7"/>
                  </a:lnTo>
                  <a:lnTo>
                    <a:pt x="44" y="11"/>
                  </a:lnTo>
                  <a:lnTo>
                    <a:pt x="44" y="15"/>
                  </a:lnTo>
                  <a:lnTo>
                    <a:pt x="44" y="19"/>
                  </a:lnTo>
                  <a:lnTo>
                    <a:pt x="52" y="22"/>
                  </a:lnTo>
                  <a:lnTo>
                    <a:pt x="55" y="26"/>
                  </a:lnTo>
                  <a:lnTo>
                    <a:pt x="59" y="26"/>
                  </a:lnTo>
                  <a:lnTo>
                    <a:pt x="67" y="30"/>
                  </a:lnTo>
                  <a:lnTo>
                    <a:pt x="70" y="26"/>
                  </a:lnTo>
                  <a:lnTo>
                    <a:pt x="74" y="26"/>
                  </a:lnTo>
                  <a:lnTo>
                    <a:pt x="74" y="30"/>
                  </a:lnTo>
                  <a:lnTo>
                    <a:pt x="81" y="30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1" y="37"/>
                  </a:lnTo>
                  <a:lnTo>
                    <a:pt x="81" y="44"/>
                  </a:lnTo>
                  <a:lnTo>
                    <a:pt x="78" y="44"/>
                  </a:lnTo>
                  <a:lnTo>
                    <a:pt x="74" y="48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70" y="52"/>
                  </a:lnTo>
                  <a:lnTo>
                    <a:pt x="74" y="56"/>
                  </a:lnTo>
                  <a:lnTo>
                    <a:pt x="70" y="56"/>
                  </a:lnTo>
                  <a:lnTo>
                    <a:pt x="70" y="59"/>
                  </a:lnTo>
                  <a:lnTo>
                    <a:pt x="74" y="59"/>
                  </a:lnTo>
                  <a:lnTo>
                    <a:pt x="74" y="63"/>
                  </a:lnTo>
                  <a:lnTo>
                    <a:pt x="81" y="63"/>
                  </a:lnTo>
                  <a:lnTo>
                    <a:pt x="85" y="67"/>
                  </a:lnTo>
                  <a:lnTo>
                    <a:pt x="89" y="67"/>
                  </a:lnTo>
                  <a:lnTo>
                    <a:pt x="92" y="70"/>
                  </a:lnTo>
                  <a:lnTo>
                    <a:pt x="96" y="74"/>
                  </a:lnTo>
                  <a:lnTo>
                    <a:pt x="100" y="78"/>
                  </a:lnTo>
                  <a:lnTo>
                    <a:pt x="100" y="78"/>
                  </a:lnTo>
                  <a:lnTo>
                    <a:pt x="107" y="85"/>
                  </a:lnTo>
                  <a:lnTo>
                    <a:pt x="107" y="89"/>
                  </a:lnTo>
                  <a:lnTo>
                    <a:pt x="111" y="89"/>
                  </a:lnTo>
                  <a:lnTo>
                    <a:pt x="115" y="89"/>
                  </a:lnTo>
                  <a:lnTo>
                    <a:pt x="115" y="93"/>
                  </a:lnTo>
                  <a:lnTo>
                    <a:pt x="115" y="93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22" y="96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6" y="100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33" y="104"/>
                  </a:lnTo>
                  <a:lnTo>
                    <a:pt x="133" y="104"/>
                  </a:lnTo>
                  <a:lnTo>
                    <a:pt x="133" y="108"/>
                  </a:lnTo>
                  <a:lnTo>
                    <a:pt x="129" y="111"/>
                  </a:lnTo>
                  <a:lnTo>
                    <a:pt x="133" y="111"/>
                  </a:lnTo>
                  <a:lnTo>
                    <a:pt x="133" y="111"/>
                  </a:lnTo>
                  <a:lnTo>
                    <a:pt x="133" y="115"/>
                  </a:lnTo>
                  <a:lnTo>
                    <a:pt x="129" y="119"/>
                  </a:lnTo>
                  <a:lnTo>
                    <a:pt x="129" y="122"/>
                  </a:lnTo>
                  <a:lnTo>
                    <a:pt x="133" y="126"/>
                  </a:lnTo>
                  <a:lnTo>
                    <a:pt x="133" y="130"/>
                  </a:lnTo>
                  <a:lnTo>
                    <a:pt x="129" y="134"/>
                  </a:lnTo>
                  <a:lnTo>
                    <a:pt x="126" y="134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18" y="126"/>
                  </a:lnTo>
                  <a:lnTo>
                    <a:pt x="115" y="130"/>
                  </a:lnTo>
                  <a:lnTo>
                    <a:pt x="111" y="130"/>
                  </a:lnTo>
                  <a:lnTo>
                    <a:pt x="115" y="134"/>
                  </a:lnTo>
                  <a:lnTo>
                    <a:pt x="115" y="137"/>
                  </a:lnTo>
                  <a:lnTo>
                    <a:pt x="115" y="141"/>
                  </a:lnTo>
                  <a:lnTo>
                    <a:pt x="115" y="141"/>
                  </a:lnTo>
                  <a:lnTo>
                    <a:pt x="111" y="141"/>
                  </a:lnTo>
                  <a:lnTo>
                    <a:pt x="107" y="134"/>
                  </a:lnTo>
                  <a:lnTo>
                    <a:pt x="104" y="134"/>
                  </a:lnTo>
                  <a:lnTo>
                    <a:pt x="100" y="134"/>
                  </a:lnTo>
                  <a:lnTo>
                    <a:pt x="96" y="130"/>
                  </a:lnTo>
                  <a:lnTo>
                    <a:pt x="100" y="130"/>
                  </a:lnTo>
                  <a:lnTo>
                    <a:pt x="100" y="126"/>
                  </a:lnTo>
                  <a:lnTo>
                    <a:pt x="100" y="122"/>
                  </a:lnTo>
                  <a:lnTo>
                    <a:pt x="100" y="119"/>
                  </a:lnTo>
                  <a:lnTo>
                    <a:pt x="100" y="119"/>
                  </a:lnTo>
                  <a:lnTo>
                    <a:pt x="100" y="115"/>
                  </a:lnTo>
                  <a:lnTo>
                    <a:pt x="104" y="111"/>
                  </a:lnTo>
                  <a:lnTo>
                    <a:pt x="100" y="111"/>
                  </a:lnTo>
                  <a:lnTo>
                    <a:pt x="96" y="108"/>
                  </a:lnTo>
                  <a:lnTo>
                    <a:pt x="100" y="108"/>
                  </a:lnTo>
                  <a:lnTo>
                    <a:pt x="96" y="104"/>
                  </a:lnTo>
                  <a:lnTo>
                    <a:pt x="92" y="104"/>
                  </a:lnTo>
                  <a:lnTo>
                    <a:pt x="89" y="100"/>
                  </a:lnTo>
                  <a:lnTo>
                    <a:pt x="85" y="100"/>
                  </a:lnTo>
                  <a:lnTo>
                    <a:pt x="85" y="96"/>
                  </a:lnTo>
                  <a:lnTo>
                    <a:pt x="85" y="93"/>
                  </a:lnTo>
                  <a:lnTo>
                    <a:pt x="85" y="89"/>
                  </a:lnTo>
                  <a:lnTo>
                    <a:pt x="85" y="89"/>
                  </a:lnTo>
                  <a:lnTo>
                    <a:pt x="85" y="85"/>
                  </a:lnTo>
                  <a:lnTo>
                    <a:pt x="85" y="82"/>
                  </a:lnTo>
                  <a:lnTo>
                    <a:pt x="81" y="78"/>
                  </a:lnTo>
                  <a:lnTo>
                    <a:pt x="74" y="74"/>
                  </a:lnTo>
                  <a:lnTo>
                    <a:pt x="70" y="70"/>
                  </a:lnTo>
                  <a:lnTo>
                    <a:pt x="63" y="67"/>
                  </a:lnTo>
                  <a:lnTo>
                    <a:pt x="59" y="70"/>
                  </a:lnTo>
                  <a:lnTo>
                    <a:pt x="55" y="74"/>
                  </a:lnTo>
                  <a:lnTo>
                    <a:pt x="48" y="78"/>
                  </a:lnTo>
                  <a:lnTo>
                    <a:pt x="44" y="74"/>
                  </a:lnTo>
                  <a:lnTo>
                    <a:pt x="41" y="74"/>
                  </a:lnTo>
                  <a:lnTo>
                    <a:pt x="37" y="70"/>
                  </a:lnTo>
                  <a:lnTo>
                    <a:pt x="33" y="74"/>
                  </a:lnTo>
                  <a:lnTo>
                    <a:pt x="30" y="78"/>
                  </a:lnTo>
                  <a:lnTo>
                    <a:pt x="26" y="78"/>
                  </a:lnTo>
                  <a:lnTo>
                    <a:pt x="22" y="78"/>
                  </a:lnTo>
                  <a:lnTo>
                    <a:pt x="22" y="70"/>
                  </a:lnTo>
                  <a:lnTo>
                    <a:pt x="22" y="67"/>
                  </a:lnTo>
                  <a:lnTo>
                    <a:pt x="22" y="63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2" y="52"/>
                  </a:lnTo>
                  <a:lnTo>
                    <a:pt x="22" y="48"/>
                  </a:lnTo>
                  <a:lnTo>
                    <a:pt x="18" y="48"/>
                  </a:lnTo>
                  <a:lnTo>
                    <a:pt x="15" y="52"/>
                  </a:lnTo>
                  <a:lnTo>
                    <a:pt x="11" y="52"/>
                  </a:lnTo>
                  <a:lnTo>
                    <a:pt x="7" y="48"/>
                  </a:lnTo>
                  <a:lnTo>
                    <a:pt x="11" y="44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4" y="37"/>
                  </a:lnTo>
                  <a:lnTo>
                    <a:pt x="0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22"/>
                  </a:lnTo>
                  <a:lnTo>
                    <a:pt x="7" y="19"/>
                  </a:lnTo>
                  <a:lnTo>
                    <a:pt x="15" y="19"/>
                  </a:lnTo>
                  <a:lnTo>
                    <a:pt x="15" y="1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" name="Freeform 27"/>
            <p:cNvSpPr>
              <a:spLocks noEditPoints="1"/>
            </p:cNvSpPr>
            <p:nvPr/>
          </p:nvSpPr>
          <p:spPr bwMode="auto">
            <a:xfrm>
              <a:off x="6346483" y="2765533"/>
              <a:ext cx="181415" cy="301072"/>
            </a:xfrm>
            <a:custGeom>
              <a:avLst/>
              <a:gdLst>
                <a:gd name="T0" fmla="*/ 13 w 38"/>
                <a:gd name="T1" fmla="*/ 3 h 63"/>
                <a:gd name="T2" fmla="*/ 16 w 38"/>
                <a:gd name="T3" fmla="*/ 4 h 63"/>
                <a:gd name="T4" fmla="*/ 16 w 38"/>
                <a:gd name="T5" fmla="*/ 8 h 63"/>
                <a:gd name="T6" fmla="*/ 18 w 38"/>
                <a:gd name="T7" fmla="*/ 12 h 63"/>
                <a:gd name="T8" fmla="*/ 23 w 38"/>
                <a:gd name="T9" fmla="*/ 12 h 63"/>
                <a:gd name="T10" fmla="*/ 30 w 38"/>
                <a:gd name="T11" fmla="*/ 11 h 63"/>
                <a:gd name="T12" fmla="*/ 33 w 38"/>
                <a:gd name="T13" fmla="*/ 15 h 63"/>
                <a:gd name="T14" fmla="*/ 35 w 38"/>
                <a:gd name="T15" fmla="*/ 19 h 63"/>
                <a:gd name="T16" fmla="*/ 38 w 38"/>
                <a:gd name="T17" fmla="*/ 21 h 63"/>
                <a:gd name="T18" fmla="*/ 37 w 38"/>
                <a:gd name="T19" fmla="*/ 25 h 63"/>
                <a:gd name="T20" fmla="*/ 33 w 38"/>
                <a:gd name="T21" fmla="*/ 26 h 63"/>
                <a:gd name="T22" fmla="*/ 27 w 38"/>
                <a:gd name="T23" fmla="*/ 26 h 63"/>
                <a:gd name="T24" fmla="*/ 24 w 38"/>
                <a:gd name="T25" fmla="*/ 31 h 63"/>
                <a:gd name="T26" fmla="*/ 25 w 38"/>
                <a:gd name="T27" fmla="*/ 36 h 63"/>
                <a:gd name="T28" fmla="*/ 23 w 38"/>
                <a:gd name="T29" fmla="*/ 36 h 63"/>
                <a:gd name="T30" fmla="*/ 21 w 38"/>
                <a:gd name="T31" fmla="*/ 34 h 63"/>
                <a:gd name="T32" fmla="*/ 19 w 38"/>
                <a:gd name="T33" fmla="*/ 34 h 63"/>
                <a:gd name="T34" fmla="*/ 17 w 38"/>
                <a:gd name="T35" fmla="*/ 33 h 63"/>
                <a:gd name="T36" fmla="*/ 16 w 38"/>
                <a:gd name="T37" fmla="*/ 31 h 63"/>
                <a:gd name="T38" fmla="*/ 14 w 38"/>
                <a:gd name="T39" fmla="*/ 31 h 63"/>
                <a:gd name="T40" fmla="*/ 13 w 38"/>
                <a:gd name="T41" fmla="*/ 31 h 63"/>
                <a:gd name="T42" fmla="*/ 13 w 38"/>
                <a:gd name="T43" fmla="*/ 34 h 63"/>
                <a:gd name="T44" fmla="*/ 12 w 38"/>
                <a:gd name="T45" fmla="*/ 38 h 63"/>
                <a:gd name="T46" fmla="*/ 10 w 38"/>
                <a:gd name="T47" fmla="*/ 44 h 63"/>
                <a:gd name="T48" fmla="*/ 10 w 38"/>
                <a:gd name="T49" fmla="*/ 46 h 63"/>
                <a:gd name="T50" fmla="*/ 12 w 38"/>
                <a:gd name="T51" fmla="*/ 49 h 63"/>
                <a:gd name="T52" fmla="*/ 13 w 38"/>
                <a:gd name="T53" fmla="*/ 49 h 63"/>
                <a:gd name="T54" fmla="*/ 15 w 38"/>
                <a:gd name="T55" fmla="*/ 52 h 63"/>
                <a:gd name="T56" fmla="*/ 16 w 38"/>
                <a:gd name="T57" fmla="*/ 52 h 63"/>
                <a:gd name="T58" fmla="*/ 17 w 38"/>
                <a:gd name="T59" fmla="*/ 55 h 63"/>
                <a:gd name="T60" fmla="*/ 17 w 38"/>
                <a:gd name="T61" fmla="*/ 56 h 63"/>
                <a:gd name="T62" fmla="*/ 20 w 38"/>
                <a:gd name="T63" fmla="*/ 59 h 63"/>
                <a:gd name="T64" fmla="*/ 23 w 38"/>
                <a:gd name="T65" fmla="*/ 61 h 63"/>
                <a:gd name="T66" fmla="*/ 23 w 38"/>
                <a:gd name="T67" fmla="*/ 63 h 63"/>
                <a:gd name="T68" fmla="*/ 19 w 38"/>
                <a:gd name="T69" fmla="*/ 62 h 63"/>
                <a:gd name="T70" fmla="*/ 18 w 38"/>
                <a:gd name="T71" fmla="*/ 60 h 63"/>
                <a:gd name="T72" fmla="*/ 15 w 38"/>
                <a:gd name="T73" fmla="*/ 60 h 63"/>
                <a:gd name="T74" fmla="*/ 13 w 38"/>
                <a:gd name="T75" fmla="*/ 57 h 63"/>
                <a:gd name="T76" fmla="*/ 10 w 38"/>
                <a:gd name="T77" fmla="*/ 55 h 63"/>
                <a:gd name="T78" fmla="*/ 8 w 38"/>
                <a:gd name="T79" fmla="*/ 52 h 63"/>
                <a:gd name="T80" fmla="*/ 6 w 38"/>
                <a:gd name="T81" fmla="*/ 51 h 63"/>
                <a:gd name="T82" fmla="*/ 7 w 38"/>
                <a:gd name="T83" fmla="*/ 48 h 63"/>
                <a:gd name="T84" fmla="*/ 8 w 38"/>
                <a:gd name="T85" fmla="*/ 45 h 63"/>
                <a:gd name="T86" fmla="*/ 9 w 38"/>
                <a:gd name="T87" fmla="*/ 42 h 63"/>
                <a:gd name="T88" fmla="*/ 11 w 38"/>
                <a:gd name="T89" fmla="*/ 36 h 63"/>
                <a:gd name="T90" fmla="*/ 10 w 38"/>
                <a:gd name="T91" fmla="*/ 31 h 63"/>
                <a:gd name="T92" fmla="*/ 7 w 38"/>
                <a:gd name="T93" fmla="*/ 26 h 63"/>
                <a:gd name="T94" fmla="*/ 6 w 38"/>
                <a:gd name="T95" fmla="*/ 22 h 63"/>
                <a:gd name="T96" fmla="*/ 6 w 38"/>
                <a:gd name="T97" fmla="*/ 18 h 63"/>
                <a:gd name="T98" fmla="*/ 2 w 38"/>
                <a:gd name="T99" fmla="*/ 13 h 63"/>
                <a:gd name="T100" fmla="*/ 0 w 38"/>
                <a:gd name="T101" fmla="*/ 10 h 63"/>
                <a:gd name="T102" fmla="*/ 2 w 38"/>
                <a:gd name="T103" fmla="*/ 6 h 63"/>
                <a:gd name="T104" fmla="*/ 6 w 38"/>
                <a:gd name="T105" fmla="*/ 4 h 63"/>
                <a:gd name="T106" fmla="*/ 9 w 38"/>
                <a:gd name="T107" fmla="*/ 2 h 63"/>
                <a:gd name="T108" fmla="*/ 10 w 38"/>
                <a:gd name="T109" fmla="*/ 0 h 63"/>
                <a:gd name="T110" fmla="*/ 13 w 38"/>
                <a:gd name="T111" fmla="*/ 59 h 63"/>
                <a:gd name="T112" fmla="*/ 10 w 38"/>
                <a:gd name="T113" fmla="*/ 55 h 63"/>
                <a:gd name="T114" fmla="*/ 7 w 38"/>
                <a:gd name="T115" fmla="*/ 55 h 63"/>
                <a:gd name="T116" fmla="*/ 23 w 38"/>
                <a:gd name="T117" fmla="*/ 37 h 63"/>
                <a:gd name="T118" fmla="*/ 13 w 38"/>
                <a:gd name="T119" fmla="*/ 46 h 63"/>
                <a:gd name="T120" fmla="*/ 14 w 38"/>
                <a:gd name="T121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8" h="63">
                  <a:moveTo>
                    <a:pt x="10" y="0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2" y="26"/>
                    <a:pt x="32" y="26"/>
                    <a:pt x="32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4" y="62"/>
                    <a:pt x="24" y="62"/>
                    <a:pt x="24" y="62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7" y="47"/>
                    <a:pt x="7" y="47"/>
                    <a:pt x="7" y="47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lose/>
                  <a:moveTo>
                    <a:pt x="13" y="59"/>
                  </a:moveTo>
                  <a:cubicBezTo>
                    <a:pt x="13" y="60"/>
                    <a:pt x="13" y="60"/>
                    <a:pt x="13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3" y="59"/>
                    <a:pt x="13" y="59"/>
                    <a:pt x="13" y="59"/>
                  </a:cubicBezTo>
                  <a:close/>
                  <a:moveTo>
                    <a:pt x="10" y="55"/>
                  </a:moveTo>
                  <a:cubicBezTo>
                    <a:pt x="10" y="56"/>
                    <a:pt x="10" y="56"/>
                    <a:pt x="10" y="56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lose/>
                  <a:moveTo>
                    <a:pt x="7" y="53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lose/>
                  <a:moveTo>
                    <a:pt x="23" y="36"/>
                  </a:moveTo>
                  <a:cubicBezTo>
                    <a:pt x="23" y="37"/>
                    <a:pt x="23" y="37"/>
                    <a:pt x="23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3" y="36"/>
                    <a:pt x="23" y="36"/>
                    <a:pt x="23" y="36"/>
                  </a:cubicBezTo>
                  <a:close/>
                  <a:moveTo>
                    <a:pt x="14" y="46"/>
                  </a:moveTo>
                  <a:cubicBezTo>
                    <a:pt x="13" y="46"/>
                    <a:pt x="13" y="46"/>
                    <a:pt x="13" y="46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4" y="46"/>
                    <a:pt x="14" y="46"/>
                    <a:pt x="14" y="46"/>
                  </a:cubicBezTo>
                  <a:close/>
                  <a:moveTo>
                    <a:pt x="14" y="47"/>
                  </a:moveTo>
                  <a:cubicBezTo>
                    <a:pt x="14" y="47"/>
                    <a:pt x="14" y="47"/>
                    <a:pt x="14" y="47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7"/>
                    <a:pt x="15" y="47"/>
                    <a:pt x="15" y="47"/>
                  </a:cubicBezTo>
                  <a:lnTo>
                    <a:pt x="14" y="4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6" name="Freeform 28"/>
            <p:cNvSpPr>
              <a:spLocks noEditPoints="1"/>
            </p:cNvSpPr>
            <p:nvPr/>
          </p:nvSpPr>
          <p:spPr bwMode="auto">
            <a:xfrm>
              <a:off x="6226826" y="2603418"/>
              <a:ext cx="190421" cy="382130"/>
            </a:xfrm>
            <a:custGeom>
              <a:avLst/>
              <a:gdLst>
                <a:gd name="T0" fmla="*/ 82 w 148"/>
                <a:gd name="T1" fmla="*/ 4 h 297"/>
                <a:gd name="T2" fmla="*/ 97 w 148"/>
                <a:gd name="T3" fmla="*/ 22 h 297"/>
                <a:gd name="T4" fmla="*/ 89 w 148"/>
                <a:gd name="T5" fmla="*/ 41 h 297"/>
                <a:gd name="T6" fmla="*/ 85 w 148"/>
                <a:gd name="T7" fmla="*/ 48 h 297"/>
                <a:gd name="T8" fmla="*/ 85 w 148"/>
                <a:gd name="T9" fmla="*/ 63 h 297"/>
                <a:gd name="T10" fmla="*/ 100 w 148"/>
                <a:gd name="T11" fmla="*/ 71 h 297"/>
                <a:gd name="T12" fmla="*/ 108 w 148"/>
                <a:gd name="T13" fmla="*/ 78 h 297"/>
                <a:gd name="T14" fmla="*/ 122 w 148"/>
                <a:gd name="T15" fmla="*/ 86 h 297"/>
                <a:gd name="T16" fmla="*/ 115 w 148"/>
                <a:gd name="T17" fmla="*/ 100 h 297"/>
                <a:gd name="T18" fmla="*/ 126 w 148"/>
                <a:gd name="T19" fmla="*/ 104 h 297"/>
                <a:gd name="T20" fmla="*/ 148 w 148"/>
                <a:gd name="T21" fmla="*/ 108 h 297"/>
                <a:gd name="T22" fmla="*/ 137 w 148"/>
                <a:gd name="T23" fmla="*/ 119 h 297"/>
                <a:gd name="T24" fmla="*/ 122 w 148"/>
                <a:gd name="T25" fmla="*/ 130 h 297"/>
                <a:gd name="T26" fmla="*/ 115 w 148"/>
                <a:gd name="T27" fmla="*/ 141 h 297"/>
                <a:gd name="T28" fmla="*/ 97 w 148"/>
                <a:gd name="T29" fmla="*/ 152 h 297"/>
                <a:gd name="T30" fmla="*/ 93 w 148"/>
                <a:gd name="T31" fmla="*/ 163 h 297"/>
                <a:gd name="T32" fmla="*/ 111 w 148"/>
                <a:gd name="T33" fmla="*/ 186 h 297"/>
                <a:gd name="T34" fmla="*/ 115 w 148"/>
                <a:gd name="T35" fmla="*/ 201 h 297"/>
                <a:gd name="T36" fmla="*/ 119 w 148"/>
                <a:gd name="T37" fmla="*/ 223 h 297"/>
                <a:gd name="T38" fmla="*/ 130 w 148"/>
                <a:gd name="T39" fmla="*/ 245 h 297"/>
                <a:gd name="T40" fmla="*/ 134 w 148"/>
                <a:gd name="T41" fmla="*/ 267 h 297"/>
                <a:gd name="T42" fmla="*/ 122 w 148"/>
                <a:gd name="T43" fmla="*/ 290 h 297"/>
                <a:gd name="T44" fmla="*/ 119 w 148"/>
                <a:gd name="T45" fmla="*/ 286 h 297"/>
                <a:gd name="T46" fmla="*/ 122 w 148"/>
                <a:gd name="T47" fmla="*/ 278 h 297"/>
                <a:gd name="T48" fmla="*/ 122 w 148"/>
                <a:gd name="T49" fmla="*/ 264 h 297"/>
                <a:gd name="T50" fmla="*/ 119 w 148"/>
                <a:gd name="T51" fmla="*/ 241 h 297"/>
                <a:gd name="T52" fmla="*/ 111 w 148"/>
                <a:gd name="T53" fmla="*/ 238 h 297"/>
                <a:gd name="T54" fmla="*/ 104 w 148"/>
                <a:gd name="T55" fmla="*/ 219 h 297"/>
                <a:gd name="T56" fmla="*/ 100 w 148"/>
                <a:gd name="T57" fmla="*/ 197 h 297"/>
                <a:gd name="T58" fmla="*/ 97 w 148"/>
                <a:gd name="T59" fmla="*/ 193 h 297"/>
                <a:gd name="T60" fmla="*/ 85 w 148"/>
                <a:gd name="T61" fmla="*/ 178 h 297"/>
                <a:gd name="T62" fmla="*/ 85 w 148"/>
                <a:gd name="T63" fmla="*/ 182 h 297"/>
                <a:gd name="T64" fmla="*/ 74 w 148"/>
                <a:gd name="T65" fmla="*/ 189 h 297"/>
                <a:gd name="T66" fmla="*/ 71 w 148"/>
                <a:gd name="T67" fmla="*/ 193 h 297"/>
                <a:gd name="T68" fmla="*/ 56 w 148"/>
                <a:gd name="T69" fmla="*/ 201 h 297"/>
                <a:gd name="T70" fmla="*/ 48 w 148"/>
                <a:gd name="T71" fmla="*/ 204 h 297"/>
                <a:gd name="T72" fmla="*/ 45 w 148"/>
                <a:gd name="T73" fmla="*/ 197 h 297"/>
                <a:gd name="T74" fmla="*/ 48 w 148"/>
                <a:gd name="T75" fmla="*/ 178 h 297"/>
                <a:gd name="T76" fmla="*/ 41 w 148"/>
                <a:gd name="T77" fmla="*/ 163 h 297"/>
                <a:gd name="T78" fmla="*/ 30 w 148"/>
                <a:gd name="T79" fmla="*/ 149 h 297"/>
                <a:gd name="T80" fmla="*/ 23 w 148"/>
                <a:gd name="T81" fmla="*/ 145 h 297"/>
                <a:gd name="T82" fmla="*/ 26 w 148"/>
                <a:gd name="T83" fmla="*/ 149 h 297"/>
                <a:gd name="T84" fmla="*/ 26 w 148"/>
                <a:gd name="T85" fmla="*/ 137 h 297"/>
                <a:gd name="T86" fmla="*/ 15 w 148"/>
                <a:gd name="T87" fmla="*/ 134 h 297"/>
                <a:gd name="T88" fmla="*/ 11 w 148"/>
                <a:gd name="T89" fmla="*/ 134 h 297"/>
                <a:gd name="T90" fmla="*/ 4 w 148"/>
                <a:gd name="T91" fmla="*/ 115 h 297"/>
                <a:gd name="T92" fmla="*/ 11 w 148"/>
                <a:gd name="T93" fmla="*/ 104 h 297"/>
                <a:gd name="T94" fmla="*/ 19 w 148"/>
                <a:gd name="T95" fmla="*/ 86 h 297"/>
                <a:gd name="T96" fmla="*/ 26 w 148"/>
                <a:gd name="T97" fmla="*/ 71 h 297"/>
                <a:gd name="T98" fmla="*/ 34 w 148"/>
                <a:gd name="T99" fmla="*/ 41 h 297"/>
                <a:gd name="T100" fmla="*/ 48 w 148"/>
                <a:gd name="T101" fmla="*/ 15 h 297"/>
                <a:gd name="T102" fmla="*/ 67 w 148"/>
                <a:gd name="T103" fmla="*/ 8 h 297"/>
                <a:gd name="T104" fmla="*/ 23 w 148"/>
                <a:gd name="T105" fmla="*/ 156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8" h="297">
                  <a:moveTo>
                    <a:pt x="67" y="0"/>
                  </a:moveTo>
                  <a:lnTo>
                    <a:pt x="71" y="0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4"/>
                  </a:lnTo>
                  <a:lnTo>
                    <a:pt x="85" y="4"/>
                  </a:lnTo>
                  <a:lnTo>
                    <a:pt x="85" y="11"/>
                  </a:lnTo>
                  <a:lnTo>
                    <a:pt x="89" y="8"/>
                  </a:lnTo>
                  <a:lnTo>
                    <a:pt x="93" y="11"/>
                  </a:lnTo>
                  <a:lnTo>
                    <a:pt x="93" y="15"/>
                  </a:lnTo>
                  <a:lnTo>
                    <a:pt x="97" y="22"/>
                  </a:lnTo>
                  <a:lnTo>
                    <a:pt x="97" y="26"/>
                  </a:lnTo>
                  <a:lnTo>
                    <a:pt x="97" y="34"/>
                  </a:lnTo>
                  <a:lnTo>
                    <a:pt x="97" y="37"/>
                  </a:lnTo>
                  <a:lnTo>
                    <a:pt x="93" y="37"/>
                  </a:lnTo>
                  <a:lnTo>
                    <a:pt x="93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5"/>
                  </a:lnTo>
                  <a:lnTo>
                    <a:pt x="89" y="48"/>
                  </a:lnTo>
                  <a:lnTo>
                    <a:pt x="89" y="48"/>
                  </a:lnTo>
                  <a:lnTo>
                    <a:pt x="85" y="48"/>
                  </a:lnTo>
                  <a:lnTo>
                    <a:pt x="85" y="48"/>
                  </a:lnTo>
                  <a:lnTo>
                    <a:pt x="82" y="52"/>
                  </a:lnTo>
                  <a:lnTo>
                    <a:pt x="85" y="56"/>
                  </a:lnTo>
                  <a:lnTo>
                    <a:pt x="82" y="56"/>
                  </a:lnTo>
                  <a:lnTo>
                    <a:pt x="82" y="60"/>
                  </a:lnTo>
                  <a:lnTo>
                    <a:pt x="85" y="60"/>
                  </a:lnTo>
                  <a:lnTo>
                    <a:pt x="85" y="63"/>
                  </a:lnTo>
                  <a:lnTo>
                    <a:pt x="89" y="63"/>
                  </a:lnTo>
                  <a:lnTo>
                    <a:pt x="89" y="67"/>
                  </a:lnTo>
                  <a:lnTo>
                    <a:pt x="89" y="71"/>
                  </a:lnTo>
                  <a:lnTo>
                    <a:pt x="93" y="67"/>
                  </a:lnTo>
                  <a:lnTo>
                    <a:pt x="100" y="67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4" y="74"/>
                  </a:lnTo>
                  <a:lnTo>
                    <a:pt x="108" y="71"/>
                  </a:lnTo>
                  <a:lnTo>
                    <a:pt x="108" y="74"/>
                  </a:lnTo>
                  <a:lnTo>
                    <a:pt x="108" y="78"/>
                  </a:lnTo>
                  <a:lnTo>
                    <a:pt x="108" y="78"/>
                  </a:lnTo>
                  <a:lnTo>
                    <a:pt x="111" y="82"/>
                  </a:lnTo>
                  <a:lnTo>
                    <a:pt x="111" y="82"/>
                  </a:lnTo>
                  <a:lnTo>
                    <a:pt x="115" y="82"/>
                  </a:lnTo>
                  <a:lnTo>
                    <a:pt x="115" y="82"/>
                  </a:lnTo>
                  <a:lnTo>
                    <a:pt x="119" y="82"/>
                  </a:lnTo>
                  <a:lnTo>
                    <a:pt x="122" y="86"/>
                  </a:lnTo>
                  <a:lnTo>
                    <a:pt x="122" y="86"/>
                  </a:lnTo>
                  <a:lnTo>
                    <a:pt x="122" y="89"/>
                  </a:lnTo>
                  <a:lnTo>
                    <a:pt x="122" y="89"/>
                  </a:lnTo>
                  <a:lnTo>
                    <a:pt x="119" y="97"/>
                  </a:lnTo>
                  <a:lnTo>
                    <a:pt x="115" y="97"/>
                  </a:lnTo>
                  <a:lnTo>
                    <a:pt x="115" y="100"/>
                  </a:lnTo>
                  <a:lnTo>
                    <a:pt x="119" y="100"/>
                  </a:lnTo>
                  <a:lnTo>
                    <a:pt x="122" y="100"/>
                  </a:lnTo>
                  <a:lnTo>
                    <a:pt x="122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6" y="108"/>
                  </a:lnTo>
                  <a:lnTo>
                    <a:pt x="130" y="112"/>
                  </a:lnTo>
                  <a:lnTo>
                    <a:pt x="134" y="108"/>
                  </a:lnTo>
                  <a:lnTo>
                    <a:pt x="137" y="108"/>
                  </a:lnTo>
                  <a:lnTo>
                    <a:pt x="145" y="104"/>
                  </a:lnTo>
                  <a:lnTo>
                    <a:pt x="148" y="108"/>
                  </a:lnTo>
                  <a:lnTo>
                    <a:pt x="148" y="108"/>
                  </a:lnTo>
                  <a:lnTo>
                    <a:pt x="145" y="112"/>
                  </a:lnTo>
                  <a:lnTo>
                    <a:pt x="137" y="112"/>
                  </a:lnTo>
                  <a:lnTo>
                    <a:pt x="137" y="115"/>
                  </a:lnTo>
                  <a:lnTo>
                    <a:pt x="137" y="119"/>
                  </a:lnTo>
                  <a:lnTo>
                    <a:pt x="137" y="119"/>
                  </a:lnTo>
                  <a:lnTo>
                    <a:pt x="134" y="123"/>
                  </a:lnTo>
                  <a:lnTo>
                    <a:pt x="134" y="123"/>
                  </a:lnTo>
                  <a:lnTo>
                    <a:pt x="130" y="126"/>
                  </a:lnTo>
                  <a:lnTo>
                    <a:pt x="126" y="126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6" y="134"/>
                  </a:lnTo>
                  <a:lnTo>
                    <a:pt x="122" y="134"/>
                  </a:lnTo>
                  <a:lnTo>
                    <a:pt x="119" y="134"/>
                  </a:lnTo>
                  <a:lnTo>
                    <a:pt x="115" y="134"/>
                  </a:lnTo>
                  <a:lnTo>
                    <a:pt x="115" y="137"/>
                  </a:lnTo>
                  <a:lnTo>
                    <a:pt x="115" y="141"/>
                  </a:lnTo>
                  <a:lnTo>
                    <a:pt x="111" y="141"/>
                  </a:lnTo>
                  <a:lnTo>
                    <a:pt x="108" y="141"/>
                  </a:lnTo>
                  <a:lnTo>
                    <a:pt x="100" y="141"/>
                  </a:lnTo>
                  <a:lnTo>
                    <a:pt x="100" y="145"/>
                  </a:lnTo>
                  <a:lnTo>
                    <a:pt x="100" y="149"/>
                  </a:lnTo>
                  <a:lnTo>
                    <a:pt x="97" y="152"/>
                  </a:lnTo>
                  <a:lnTo>
                    <a:pt x="97" y="156"/>
                  </a:lnTo>
                  <a:lnTo>
                    <a:pt x="100" y="160"/>
                  </a:lnTo>
                  <a:lnTo>
                    <a:pt x="97" y="160"/>
                  </a:lnTo>
                  <a:lnTo>
                    <a:pt x="93" y="163"/>
                  </a:lnTo>
                  <a:lnTo>
                    <a:pt x="93" y="163"/>
                  </a:lnTo>
                  <a:lnTo>
                    <a:pt x="93" y="163"/>
                  </a:lnTo>
                  <a:lnTo>
                    <a:pt x="97" y="167"/>
                  </a:lnTo>
                  <a:lnTo>
                    <a:pt x="100" y="171"/>
                  </a:lnTo>
                  <a:lnTo>
                    <a:pt x="100" y="175"/>
                  </a:lnTo>
                  <a:lnTo>
                    <a:pt x="104" y="175"/>
                  </a:lnTo>
                  <a:lnTo>
                    <a:pt x="108" y="182"/>
                  </a:lnTo>
                  <a:lnTo>
                    <a:pt x="111" y="186"/>
                  </a:lnTo>
                  <a:lnTo>
                    <a:pt x="115" y="189"/>
                  </a:lnTo>
                  <a:lnTo>
                    <a:pt x="115" y="193"/>
                  </a:lnTo>
                  <a:lnTo>
                    <a:pt x="119" y="193"/>
                  </a:lnTo>
                  <a:lnTo>
                    <a:pt x="119" y="197"/>
                  </a:lnTo>
                  <a:lnTo>
                    <a:pt x="115" y="197"/>
                  </a:lnTo>
                  <a:lnTo>
                    <a:pt x="115" y="201"/>
                  </a:lnTo>
                  <a:lnTo>
                    <a:pt x="115" y="208"/>
                  </a:lnTo>
                  <a:lnTo>
                    <a:pt x="115" y="208"/>
                  </a:lnTo>
                  <a:lnTo>
                    <a:pt x="111" y="212"/>
                  </a:lnTo>
                  <a:lnTo>
                    <a:pt x="115" y="215"/>
                  </a:lnTo>
                  <a:lnTo>
                    <a:pt x="115" y="219"/>
                  </a:lnTo>
                  <a:lnTo>
                    <a:pt x="119" y="223"/>
                  </a:lnTo>
                  <a:lnTo>
                    <a:pt x="122" y="227"/>
                  </a:lnTo>
                  <a:lnTo>
                    <a:pt x="126" y="230"/>
                  </a:lnTo>
                  <a:lnTo>
                    <a:pt x="130" y="238"/>
                  </a:lnTo>
                  <a:lnTo>
                    <a:pt x="130" y="241"/>
                  </a:lnTo>
                  <a:lnTo>
                    <a:pt x="130" y="241"/>
                  </a:lnTo>
                  <a:lnTo>
                    <a:pt x="130" y="245"/>
                  </a:lnTo>
                  <a:lnTo>
                    <a:pt x="130" y="249"/>
                  </a:lnTo>
                  <a:lnTo>
                    <a:pt x="130" y="252"/>
                  </a:lnTo>
                  <a:lnTo>
                    <a:pt x="134" y="256"/>
                  </a:lnTo>
                  <a:lnTo>
                    <a:pt x="134" y="260"/>
                  </a:lnTo>
                  <a:lnTo>
                    <a:pt x="134" y="264"/>
                  </a:lnTo>
                  <a:lnTo>
                    <a:pt x="134" y="267"/>
                  </a:lnTo>
                  <a:lnTo>
                    <a:pt x="134" y="267"/>
                  </a:lnTo>
                  <a:lnTo>
                    <a:pt x="130" y="278"/>
                  </a:lnTo>
                  <a:lnTo>
                    <a:pt x="126" y="282"/>
                  </a:lnTo>
                  <a:lnTo>
                    <a:pt x="126" y="286"/>
                  </a:lnTo>
                  <a:lnTo>
                    <a:pt x="122" y="286"/>
                  </a:lnTo>
                  <a:lnTo>
                    <a:pt x="122" y="290"/>
                  </a:lnTo>
                  <a:lnTo>
                    <a:pt x="122" y="290"/>
                  </a:lnTo>
                  <a:lnTo>
                    <a:pt x="122" y="293"/>
                  </a:lnTo>
                  <a:lnTo>
                    <a:pt x="119" y="297"/>
                  </a:lnTo>
                  <a:lnTo>
                    <a:pt x="119" y="290"/>
                  </a:lnTo>
                  <a:lnTo>
                    <a:pt x="119" y="286"/>
                  </a:lnTo>
                  <a:lnTo>
                    <a:pt x="119" y="286"/>
                  </a:lnTo>
                  <a:lnTo>
                    <a:pt x="119" y="282"/>
                  </a:lnTo>
                  <a:lnTo>
                    <a:pt x="119" y="286"/>
                  </a:lnTo>
                  <a:lnTo>
                    <a:pt x="119" y="282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2" y="275"/>
                  </a:lnTo>
                  <a:lnTo>
                    <a:pt x="122" y="271"/>
                  </a:lnTo>
                  <a:lnTo>
                    <a:pt x="122" y="271"/>
                  </a:lnTo>
                  <a:lnTo>
                    <a:pt x="122" y="267"/>
                  </a:lnTo>
                  <a:lnTo>
                    <a:pt x="122" y="264"/>
                  </a:lnTo>
                  <a:lnTo>
                    <a:pt x="122" y="264"/>
                  </a:lnTo>
                  <a:lnTo>
                    <a:pt x="119" y="260"/>
                  </a:lnTo>
                  <a:lnTo>
                    <a:pt x="119" y="256"/>
                  </a:lnTo>
                  <a:lnTo>
                    <a:pt x="122" y="256"/>
                  </a:lnTo>
                  <a:lnTo>
                    <a:pt x="119" y="252"/>
                  </a:lnTo>
                  <a:lnTo>
                    <a:pt x="119" y="252"/>
                  </a:lnTo>
                  <a:lnTo>
                    <a:pt x="119" y="241"/>
                  </a:lnTo>
                  <a:lnTo>
                    <a:pt x="115" y="241"/>
                  </a:lnTo>
                  <a:lnTo>
                    <a:pt x="115" y="238"/>
                  </a:lnTo>
                  <a:lnTo>
                    <a:pt x="111" y="234"/>
                  </a:lnTo>
                  <a:lnTo>
                    <a:pt x="111" y="238"/>
                  </a:lnTo>
                  <a:lnTo>
                    <a:pt x="111" y="238"/>
                  </a:lnTo>
                  <a:lnTo>
                    <a:pt x="111" y="238"/>
                  </a:lnTo>
                  <a:lnTo>
                    <a:pt x="108" y="234"/>
                  </a:lnTo>
                  <a:lnTo>
                    <a:pt x="108" y="227"/>
                  </a:lnTo>
                  <a:lnTo>
                    <a:pt x="108" y="227"/>
                  </a:lnTo>
                  <a:lnTo>
                    <a:pt x="108" y="223"/>
                  </a:lnTo>
                  <a:lnTo>
                    <a:pt x="108" y="219"/>
                  </a:lnTo>
                  <a:lnTo>
                    <a:pt x="104" y="219"/>
                  </a:lnTo>
                  <a:lnTo>
                    <a:pt x="104" y="212"/>
                  </a:lnTo>
                  <a:lnTo>
                    <a:pt x="104" y="212"/>
                  </a:lnTo>
                  <a:lnTo>
                    <a:pt x="100" y="201"/>
                  </a:lnTo>
                  <a:lnTo>
                    <a:pt x="100" y="201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97" y="193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7" y="193"/>
                  </a:lnTo>
                  <a:lnTo>
                    <a:pt x="97" y="193"/>
                  </a:lnTo>
                  <a:lnTo>
                    <a:pt x="93" y="193"/>
                  </a:lnTo>
                  <a:lnTo>
                    <a:pt x="93" y="189"/>
                  </a:lnTo>
                  <a:lnTo>
                    <a:pt x="89" y="186"/>
                  </a:lnTo>
                  <a:lnTo>
                    <a:pt x="85" y="182"/>
                  </a:lnTo>
                  <a:lnTo>
                    <a:pt x="85" y="178"/>
                  </a:lnTo>
                  <a:lnTo>
                    <a:pt x="85" y="178"/>
                  </a:lnTo>
                  <a:lnTo>
                    <a:pt x="85" y="178"/>
                  </a:lnTo>
                  <a:lnTo>
                    <a:pt x="82" y="175"/>
                  </a:lnTo>
                  <a:lnTo>
                    <a:pt x="85" y="178"/>
                  </a:lnTo>
                  <a:lnTo>
                    <a:pt x="82" y="178"/>
                  </a:lnTo>
                  <a:lnTo>
                    <a:pt x="82" y="182"/>
                  </a:lnTo>
                  <a:lnTo>
                    <a:pt x="85" y="182"/>
                  </a:lnTo>
                  <a:lnTo>
                    <a:pt x="85" y="186"/>
                  </a:lnTo>
                  <a:lnTo>
                    <a:pt x="82" y="186"/>
                  </a:lnTo>
                  <a:lnTo>
                    <a:pt x="85" y="189"/>
                  </a:lnTo>
                  <a:lnTo>
                    <a:pt x="78" y="193"/>
                  </a:lnTo>
                  <a:lnTo>
                    <a:pt x="78" y="189"/>
                  </a:lnTo>
                  <a:lnTo>
                    <a:pt x="74" y="189"/>
                  </a:lnTo>
                  <a:lnTo>
                    <a:pt x="74" y="189"/>
                  </a:lnTo>
                  <a:lnTo>
                    <a:pt x="74" y="193"/>
                  </a:lnTo>
                  <a:lnTo>
                    <a:pt x="74" y="193"/>
                  </a:lnTo>
                  <a:lnTo>
                    <a:pt x="78" y="193"/>
                  </a:lnTo>
                  <a:lnTo>
                    <a:pt x="74" y="193"/>
                  </a:lnTo>
                  <a:lnTo>
                    <a:pt x="71" y="193"/>
                  </a:lnTo>
                  <a:lnTo>
                    <a:pt x="71" y="193"/>
                  </a:lnTo>
                  <a:lnTo>
                    <a:pt x="71" y="197"/>
                  </a:lnTo>
                  <a:lnTo>
                    <a:pt x="63" y="201"/>
                  </a:lnTo>
                  <a:lnTo>
                    <a:pt x="60" y="201"/>
                  </a:lnTo>
                  <a:lnTo>
                    <a:pt x="60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6" y="201"/>
                  </a:lnTo>
                  <a:lnTo>
                    <a:pt x="52" y="201"/>
                  </a:lnTo>
                  <a:lnTo>
                    <a:pt x="48" y="201"/>
                  </a:lnTo>
                  <a:lnTo>
                    <a:pt x="48" y="204"/>
                  </a:lnTo>
                  <a:lnTo>
                    <a:pt x="45" y="204"/>
                  </a:lnTo>
                  <a:lnTo>
                    <a:pt x="45" y="201"/>
                  </a:lnTo>
                  <a:lnTo>
                    <a:pt x="52" y="197"/>
                  </a:lnTo>
                  <a:lnTo>
                    <a:pt x="52" y="193"/>
                  </a:lnTo>
                  <a:lnTo>
                    <a:pt x="48" y="197"/>
                  </a:lnTo>
                  <a:lnTo>
                    <a:pt x="45" y="197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201"/>
                  </a:lnTo>
                  <a:lnTo>
                    <a:pt x="41" y="197"/>
                  </a:lnTo>
                  <a:lnTo>
                    <a:pt x="45" y="182"/>
                  </a:lnTo>
                  <a:lnTo>
                    <a:pt x="48" y="178"/>
                  </a:lnTo>
                  <a:lnTo>
                    <a:pt x="48" y="178"/>
                  </a:lnTo>
                  <a:lnTo>
                    <a:pt x="45" y="171"/>
                  </a:lnTo>
                  <a:lnTo>
                    <a:pt x="45" y="167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3"/>
                  </a:lnTo>
                  <a:lnTo>
                    <a:pt x="41" y="160"/>
                  </a:lnTo>
                  <a:lnTo>
                    <a:pt x="37" y="156"/>
                  </a:lnTo>
                  <a:lnTo>
                    <a:pt x="37" y="156"/>
                  </a:lnTo>
                  <a:lnTo>
                    <a:pt x="34" y="152"/>
                  </a:lnTo>
                  <a:lnTo>
                    <a:pt x="34" y="149"/>
                  </a:lnTo>
                  <a:lnTo>
                    <a:pt x="30" y="149"/>
                  </a:lnTo>
                  <a:lnTo>
                    <a:pt x="34" y="149"/>
                  </a:lnTo>
                  <a:lnTo>
                    <a:pt x="34" y="156"/>
                  </a:lnTo>
                  <a:lnTo>
                    <a:pt x="26" y="152"/>
                  </a:lnTo>
                  <a:lnTo>
                    <a:pt x="23" y="152"/>
                  </a:lnTo>
                  <a:lnTo>
                    <a:pt x="23" y="149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23" y="145"/>
                  </a:lnTo>
                  <a:lnTo>
                    <a:pt x="26" y="149"/>
                  </a:lnTo>
                  <a:lnTo>
                    <a:pt x="26" y="149"/>
                  </a:lnTo>
                  <a:lnTo>
                    <a:pt x="30" y="149"/>
                  </a:lnTo>
                  <a:lnTo>
                    <a:pt x="26" y="149"/>
                  </a:lnTo>
                  <a:lnTo>
                    <a:pt x="26" y="145"/>
                  </a:lnTo>
                  <a:lnTo>
                    <a:pt x="26" y="145"/>
                  </a:lnTo>
                  <a:lnTo>
                    <a:pt x="30" y="145"/>
                  </a:lnTo>
                  <a:lnTo>
                    <a:pt x="30" y="145"/>
                  </a:lnTo>
                  <a:lnTo>
                    <a:pt x="30" y="141"/>
                  </a:lnTo>
                  <a:lnTo>
                    <a:pt x="26" y="137"/>
                  </a:lnTo>
                  <a:lnTo>
                    <a:pt x="23" y="137"/>
                  </a:lnTo>
                  <a:lnTo>
                    <a:pt x="23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5" y="134"/>
                  </a:lnTo>
                  <a:lnTo>
                    <a:pt x="15" y="134"/>
                  </a:lnTo>
                  <a:lnTo>
                    <a:pt x="15" y="130"/>
                  </a:lnTo>
                  <a:lnTo>
                    <a:pt x="15" y="130"/>
                  </a:lnTo>
                  <a:lnTo>
                    <a:pt x="11" y="130"/>
                  </a:lnTo>
                  <a:lnTo>
                    <a:pt x="11" y="130"/>
                  </a:lnTo>
                  <a:lnTo>
                    <a:pt x="11" y="134"/>
                  </a:lnTo>
                  <a:lnTo>
                    <a:pt x="4" y="126"/>
                  </a:lnTo>
                  <a:lnTo>
                    <a:pt x="4" y="123"/>
                  </a:lnTo>
                  <a:lnTo>
                    <a:pt x="4" y="119"/>
                  </a:lnTo>
                  <a:lnTo>
                    <a:pt x="4" y="119"/>
                  </a:lnTo>
                  <a:lnTo>
                    <a:pt x="0" y="119"/>
                  </a:lnTo>
                  <a:lnTo>
                    <a:pt x="4" y="115"/>
                  </a:lnTo>
                  <a:lnTo>
                    <a:pt x="4" y="112"/>
                  </a:lnTo>
                  <a:lnTo>
                    <a:pt x="8" y="115"/>
                  </a:lnTo>
                  <a:lnTo>
                    <a:pt x="8" y="112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1" y="104"/>
                  </a:lnTo>
                  <a:lnTo>
                    <a:pt x="11" y="100"/>
                  </a:lnTo>
                  <a:lnTo>
                    <a:pt x="15" y="97"/>
                  </a:lnTo>
                  <a:lnTo>
                    <a:pt x="15" y="93"/>
                  </a:lnTo>
                  <a:lnTo>
                    <a:pt x="15" y="89"/>
                  </a:lnTo>
                  <a:lnTo>
                    <a:pt x="15" y="86"/>
                  </a:lnTo>
                  <a:lnTo>
                    <a:pt x="19" y="86"/>
                  </a:lnTo>
                  <a:lnTo>
                    <a:pt x="19" y="82"/>
                  </a:lnTo>
                  <a:lnTo>
                    <a:pt x="19" y="78"/>
                  </a:lnTo>
                  <a:lnTo>
                    <a:pt x="15" y="71"/>
                  </a:lnTo>
                  <a:lnTo>
                    <a:pt x="19" y="71"/>
                  </a:lnTo>
                  <a:lnTo>
                    <a:pt x="23" y="71"/>
                  </a:lnTo>
                  <a:lnTo>
                    <a:pt x="26" y="71"/>
                  </a:lnTo>
                  <a:lnTo>
                    <a:pt x="30" y="67"/>
                  </a:lnTo>
                  <a:lnTo>
                    <a:pt x="30" y="60"/>
                  </a:lnTo>
                  <a:lnTo>
                    <a:pt x="34" y="52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4" y="41"/>
                  </a:lnTo>
                  <a:lnTo>
                    <a:pt x="37" y="34"/>
                  </a:lnTo>
                  <a:lnTo>
                    <a:pt x="34" y="34"/>
                  </a:lnTo>
                  <a:lnTo>
                    <a:pt x="37" y="30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8" y="15"/>
                  </a:lnTo>
                  <a:lnTo>
                    <a:pt x="52" y="11"/>
                  </a:lnTo>
                  <a:lnTo>
                    <a:pt x="56" y="11"/>
                  </a:lnTo>
                  <a:lnTo>
                    <a:pt x="60" y="8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67" y="8"/>
                  </a:lnTo>
                  <a:lnTo>
                    <a:pt x="67" y="4"/>
                  </a:lnTo>
                  <a:lnTo>
                    <a:pt x="71" y="4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67" y="0"/>
                  </a:lnTo>
                  <a:close/>
                  <a:moveTo>
                    <a:pt x="23" y="156"/>
                  </a:moveTo>
                  <a:lnTo>
                    <a:pt x="26" y="160"/>
                  </a:lnTo>
                  <a:lnTo>
                    <a:pt x="26" y="160"/>
                  </a:lnTo>
                  <a:lnTo>
                    <a:pt x="30" y="160"/>
                  </a:lnTo>
                  <a:lnTo>
                    <a:pt x="26" y="156"/>
                  </a:lnTo>
                  <a:lnTo>
                    <a:pt x="23" y="15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7" name="Freeform 29"/>
            <p:cNvSpPr>
              <a:spLocks noEditPoints="1"/>
            </p:cNvSpPr>
            <p:nvPr/>
          </p:nvSpPr>
          <p:spPr bwMode="auto">
            <a:xfrm>
              <a:off x="5983653" y="2985548"/>
              <a:ext cx="47606" cy="81058"/>
            </a:xfrm>
            <a:custGeom>
              <a:avLst/>
              <a:gdLst>
                <a:gd name="T0" fmla="*/ 0 w 37"/>
                <a:gd name="T1" fmla="*/ 26 h 63"/>
                <a:gd name="T2" fmla="*/ 4 w 37"/>
                <a:gd name="T3" fmla="*/ 22 h 63"/>
                <a:gd name="T4" fmla="*/ 0 w 37"/>
                <a:gd name="T5" fmla="*/ 26 h 63"/>
                <a:gd name="T6" fmla="*/ 0 w 37"/>
                <a:gd name="T7" fmla="*/ 30 h 63"/>
                <a:gd name="T8" fmla="*/ 8 w 37"/>
                <a:gd name="T9" fmla="*/ 4 h 63"/>
                <a:gd name="T10" fmla="*/ 0 w 37"/>
                <a:gd name="T11" fmla="*/ 0 h 63"/>
                <a:gd name="T12" fmla="*/ 8 w 37"/>
                <a:gd name="T13" fmla="*/ 0 h 63"/>
                <a:gd name="T14" fmla="*/ 8 w 37"/>
                <a:gd name="T15" fmla="*/ 4 h 63"/>
                <a:gd name="T16" fmla="*/ 8 w 37"/>
                <a:gd name="T17" fmla="*/ 4 h 63"/>
                <a:gd name="T18" fmla="*/ 12 w 37"/>
                <a:gd name="T19" fmla="*/ 4 h 63"/>
                <a:gd name="T20" fmla="*/ 15 w 37"/>
                <a:gd name="T21" fmla="*/ 7 h 63"/>
                <a:gd name="T22" fmla="*/ 15 w 37"/>
                <a:gd name="T23" fmla="*/ 7 h 63"/>
                <a:gd name="T24" fmla="*/ 12 w 37"/>
                <a:gd name="T25" fmla="*/ 7 h 63"/>
                <a:gd name="T26" fmla="*/ 8 w 37"/>
                <a:gd name="T27" fmla="*/ 4 h 63"/>
                <a:gd name="T28" fmla="*/ 8 w 37"/>
                <a:gd name="T29" fmla="*/ 4 h 63"/>
                <a:gd name="T30" fmla="*/ 12 w 37"/>
                <a:gd name="T31" fmla="*/ 4 h 63"/>
                <a:gd name="T32" fmla="*/ 8 w 37"/>
                <a:gd name="T33" fmla="*/ 7 h 63"/>
                <a:gd name="T34" fmla="*/ 8 w 37"/>
                <a:gd name="T35" fmla="*/ 7 h 63"/>
                <a:gd name="T36" fmla="*/ 8 w 37"/>
                <a:gd name="T37" fmla="*/ 11 h 63"/>
                <a:gd name="T38" fmla="*/ 4 w 37"/>
                <a:gd name="T39" fmla="*/ 15 h 63"/>
                <a:gd name="T40" fmla="*/ 4 w 37"/>
                <a:gd name="T41" fmla="*/ 11 h 63"/>
                <a:gd name="T42" fmla="*/ 0 w 37"/>
                <a:gd name="T43" fmla="*/ 15 h 63"/>
                <a:gd name="T44" fmla="*/ 4 w 37"/>
                <a:gd name="T45" fmla="*/ 15 h 63"/>
                <a:gd name="T46" fmla="*/ 4 w 37"/>
                <a:gd name="T47" fmla="*/ 19 h 63"/>
                <a:gd name="T48" fmla="*/ 4 w 37"/>
                <a:gd name="T49" fmla="*/ 26 h 63"/>
                <a:gd name="T50" fmla="*/ 0 w 37"/>
                <a:gd name="T51" fmla="*/ 33 h 63"/>
                <a:gd name="T52" fmla="*/ 4 w 37"/>
                <a:gd name="T53" fmla="*/ 41 h 63"/>
                <a:gd name="T54" fmla="*/ 4 w 37"/>
                <a:gd name="T55" fmla="*/ 48 h 63"/>
                <a:gd name="T56" fmla="*/ 8 w 37"/>
                <a:gd name="T57" fmla="*/ 59 h 63"/>
                <a:gd name="T58" fmla="*/ 15 w 37"/>
                <a:gd name="T59" fmla="*/ 59 h 63"/>
                <a:gd name="T60" fmla="*/ 26 w 37"/>
                <a:gd name="T61" fmla="*/ 59 h 63"/>
                <a:gd name="T62" fmla="*/ 34 w 37"/>
                <a:gd name="T63" fmla="*/ 48 h 63"/>
                <a:gd name="T64" fmla="*/ 37 w 37"/>
                <a:gd name="T65" fmla="*/ 45 h 63"/>
                <a:gd name="T66" fmla="*/ 37 w 37"/>
                <a:gd name="T67" fmla="*/ 41 h 63"/>
                <a:gd name="T68" fmla="*/ 37 w 37"/>
                <a:gd name="T69" fmla="*/ 37 h 63"/>
                <a:gd name="T70" fmla="*/ 30 w 37"/>
                <a:gd name="T71" fmla="*/ 26 h 63"/>
                <a:gd name="T72" fmla="*/ 26 w 37"/>
                <a:gd name="T73" fmla="*/ 22 h 63"/>
                <a:gd name="T74" fmla="*/ 23 w 37"/>
                <a:gd name="T75" fmla="*/ 22 h 63"/>
                <a:gd name="T76" fmla="*/ 26 w 37"/>
                <a:gd name="T77" fmla="*/ 19 h 63"/>
                <a:gd name="T78" fmla="*/ 23 w 37"/>
                <a:gd name="T79" fmla="*/ 15 h 63"/>
                <a:gd name="T80" fmla="*/ 19 w 37"/>
                <a:gd name="T81" fmla="*/ 11 h 63"/>
                <a:gd name="T82" fmla="*/ 19 w 37"/>
                <a:gd name="T83" fmla="*/ 11 h 63"/>
                <a:gd name="T84" fmla="*/ 12 w 37"/>
                <a:gd name="T85" fmla="*/ 7 h 63"/>
                <a:gd name="T86" fmla="*/ 12 w 37"/>
                <a:gd name="T8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" h="63">
                  <a:moveTo>
                    <a:pt x="0" y="30"/>
                  </a:moveTo>
                  <a:lnTo>
                    <a:pt x="0" y="26"/>
                  </a:lnTo>
                  <a:lnTo>
                    <a:pt x="0" y="26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0"/>
                  </a:lnTo>
                  <a:close/>
                  <a:moveTo>
                    <a:pt x="8" y="4"/>
                  </a:moveTo>
                  <a:lnTo>
                    <a:pt x="4" y="4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close/>
                  <a:moveTo>
                    <a:pt x="12" y="4"/>
                  </a:moveTo>
                  <a:lnTo>
                    <a:pt x="12" y="4"/>
                  </a:lnTo>
                  <a:lnTo>
                    <a:pt x="12" y="4"/>
                  </a:lnTo>
                  <a:lnTo>
                    <a:pt x="15" y="7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2" y="4"/>
                  </a:lnTo>
                  <a:close/>
                  <a:moveTo>
                    <a:pt x="8" y="7"/>
                  </a:move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22"/>
                  </a:lnTo>
                  <a:lnTo>
                    <a:pt x="4" y="26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4" y="41"/>
                  </a:lnTo>
                  <a:lnTo>
                    <a:pt x="0" y="41"/>
                  </a:lnTo>
                  <a:lnTo>
                    <a:pt x="4" y="48"/>
                  </a:lnTo>
                  <a:lnTo>
                    <a:pt x="8" y="56"/>
                  </a:lnTo>
                  <a:lnTo>
                    <a:pt x="8" y="59"/>
                  </a:lnTo>
                  <a:lnTo>
                    <a:pt x="12" y="63"/>
                  </a:lnTo>
                  <a:lnTo>
                    <a:pt x="15" y="59"/>
                  </a:lnTo>
                  <a:lnTo>
                    <a:pt x="23" y="59"/>
                  </a:lnTo>
                  <a:lnTo>
                    <a:pt x="26" y="59"/>
                  </a:lnTo>
                  <a:lnTo>
                    <a:pt x="34" y="56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5"/>
                  </a:lnTo>
                  <a:lnTo>
                    <a:pt x="37" y="45"/>
                  </a:lnTo>
                  <a:lnTo>
                    <a:pt x="37" y="41"/>
                  </a:lnTo>
                  <a:lnTo>
                    <a:pt x="34" y="37"/>
                  </a:lnTo>
                  <a:lnTo>
                    <a:pt x="37" y="37"/>
                  </a:lnTo>
                  <a:lnTo>
                    <a:pt x="34" y="33"/>
                  </a:lnTo>
                  <a:lnTo>
                    <a:pt x="30" y="26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3" y="22"/>
                  </a:lnTo>
                  <a:lnTo>
                    <a:pt x="26" y="22"/>
                  </a:lnTo>
                  <a:lnTo>
                    <a:pt x="26" y="19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19" y="15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8" y="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8" name="Freeform 30"/>
            <p:cNvSpPr>
              <a:spLocks noEditPoints="1"/>
            </p:cNvSpPr>
            <p:nvPr/>
          </p:nvSpPr>
          <p:spPr bwMode="auto">
            <a:xfrm>
              <a:off x="5722468" y="2494055"/>
              <a:ext cx="595711" cy="530092"/>
            </a:xfrm>
            <a:custGeom>
              <a:avLst/>
              <a:gdLst>
                <a:gd name="T0" fmla="*/ 155 w 463"/>
                <a:gd name="T1" fmla="*/ 37 h 412"/>
                <a:gd name="T2" fmla="*/ 181 w 463"/>
                <a:gd name="T3" fmla="*/ 48 h 412"/>
                <a:gd name="T4" fmla="*/ 189 w 463"/>
                <a:gd name="T5" fmla="*/ 82 h 412"/>
                <a:gd name="T6" fmla="*/ 240 w 463"/>
                <a:gd name="T7" fmla="*/ 100 h 412"/>
                <a:gd name="T8" fmla="*/ 300 w 463"/>
                <a:gd name="T9" fmla="*/ 111 h 412"/>
                <a:gd name="T10" fmla="*/ 322 w 463"/>
                <a:gd name="T11" fmla="*/ 93 h 412"/>
                <a:gd name="T12" fmla="*/ 348 w 463"/>
                <a:gd name="T13" fmla="*/ 111 h 412"/>
                <a:gd name="T14" fmla="*/ 370 w 463"/>
                <a:gd name="T15" fmla="*/ 93 h 412"/>
                <a:gd name="T16" fmla="*/ 392 w 463"/>
                <a:gd name="T17" fmla="*/ 78 h 412"/>
                <a:gd name="T18" fmla="*/ 429 w 463"/>
                <a:gd name="T19" fmla="*/ 67 h 412"/>
                <a:gd name="T20" fmla="*/ 444 w 463"/>
                <a:gd name="T21" fmla="*/ 70 h 412"/>
                <a:gd name="T22" fmla="*/ 459 w 463"/>
                <a:gd name="T23" fmla="*/ 85 h 412"/>
                <a:gd name="T24" fmla="*/ 437 w 463"/>
                <a:gd name="T25" fmla="*/ 107 h 412"/>
                <a:gd name="T26" fmla="*/ 422 w 463"/>
                <a:gd name="T27" fmla="*/ 152 h 412"/>
                <a:gd name="T28" fmla="*/ 407 w 463"/>
                <a:gd name="T29" fmla="*/ 178 h 412"/>
                <a:gd name="T30" fmla="*/ 400 w 463"/>
                <a:gd name="T31" fmla="*/ 189 h 412"/>
                <a:gd name="T32" fmla="*/ 385 w 463"/>
                <a:gd name="T33" fmla="*/ 159 h 412"/>
                <a:gd name="T34" fmla="*/ 377 w 463"/>
                <a:gd name="T35" fmla="*/ 167 h 412"/>
                <a:gd name="T36" fmla="*/ 381 w 463"/>
                <a:gd name="T37" fmla="*/ 152 h 412"/>
                <a:gd name="T38" fmla="*/ 377 w 463"/>
                <a:gd name="T39" fmla="*/ 133 h 412"/>
                <a:gd name="T40" fmla="*/ 344 w 463"/>
                <a:gd name="T41" fmla="*/ 126 h 412"/>
                <a:gd name="T42" fmla="*/ 333 w 463"/>
                <a:gd name="T43" fmla="*/ 119 h 412"/>
                <a:gd name="T44" fmla="*/ 322 w 463"/>
                <a:gd name="T45" fmla="*/ 115 h 412"/>
                <a:gd name="T46" fmla="*/ 329 w 463"/>
                <a:gd name="T47" fmla="*/ 133 h 412"/>
                <a:gd name="T48" fmla="*/ 333 w 463"/>
                <a:gd name="T49" fmla="*/ 167 h 412"/>
                <a:gd name="T50" fmla="*/ 337 w 463"/>
                <a:gd name="T51" fmla="*/ 197 h 412"/>
                <a:gd name="T52" fmla="*/ 326 w 463"/>
                <a:gd name="T53" fmla="*/ 193 h 412"/>
                <a:gd name="T54" fmla="*/ 322 w 463"/>
                <a:gd name="T55" fmla="*/ 193 h 412"/>
                <a:gd name="T56" fmla="*/ 303 w 463"/>
                <a:gd name="T57" fmla="*/ 215 h 412"/>
                <a:gd name="T58" fmla="*/ 285 w 463"/>
                <a:gd name="T59" fmla="*/ 226 h 412"/>
                <a:gd name="T60" fmla="*/ 255 w 463"/>
                <a:gd name="T61" fmla="*/ 260 h 412"/>
                <a:gd name="T62" fmla="*/ 222 w 463"/>
                <a:gd name="T63" fmla="*/ 286 h 412"/>
                <a:gd name="T64" fmla="*/ 207 w 463"/>
                <a:gd name="T65" fmla="*/ 315 h 412"/>
                <a:gd name="T66" fmla="*/ 203 w 463"/>
                <a:gd name="T67" fmla="*/ 378 h 412"/>
                <a:gd name="T68" fmla="*/ 196 w 463"/>
                <a:gd name="T69" fmla="*/ 393 h 412"/>
                <a:gd name="T70" fmla="*/ 178 w 463"/>
                <a:gd name="T71" fmla="*/ 408 h 412"/>
                <a:gd name="T72" fmla="*/ 141 w 463"/>
                <a:gd name="T73" fmla="*/ 371 h 412"/>
                <a:gd name="T74" fmla="*/ 118 w 463"/>
                <a:gd name="T75" fmla="*/ 334 h 412"/>
                <a:gd name="T76" fmla="*/ 100 w 463"/>
                <a:gd name="T77" fmla="*/ 297 h 412"/>
                <a:gd name="T78" fmla="*/ 85 w 463"/>
                <a:gd name="T79" fmla="*/ 252 h 412"/>
                <a:gd name="T80" fmla="*/ 78 w 463"/>
                <a:gd name="T81" fmla="*/ 219 h 412"/>
                <a:gd name="T82" fmla="*/ 74 w 463"/>
                <a:gd name="T83" fmla="*/ 197 h 412"/>
                <a:gd name="T84" fmla="*/ 74 w 463"/>
                <a:gd name="T85" fmla="*/ 185 h 412"/>
                <a:gd name="T86" fmla="*/ 59 w 463"/>
                <a:gd name="T87" fmla="*/ 208 h 412"/>
                <a:gd name="T88" fmla="*/ 11 w 463"/>
                <a:gd name="T89" fmla="*/ 185 h 412"/>
                <a:gd name="T90" fmla="*/ 22 w 463"/>
                <a:gd name="T91" fmla="*/ 185 h 412"/>
                <a:gd name="T92" fmla="*/ 26 w 463"/>
                <a:gd name="T93" fmla="*/ 178 h 412"/>
                <a:gd name="T94" fmla="*/ 0 w 463"/>
                <a:gd name="T95" fmla="*/ 167 h 412"/>
                <a:gd name="T96" fmla="*/ 33 w 463"/>
                <a:gd name="T97" fmla="*/ 152 h 412"/>
                <a:gd name="T98" fmla="*/ 33 w 463"/>
                <a:gd name="T99" fmla="*/ 130 h 412"/>
                <a:gd name="T100" fmla="*/ 11 w 463"/>
                <a:gd name="T101" fmla="*/ 111 h 412"/>
                <a:gd name="T102" fmla="*/ 37 w 463"/>
                <a:gd name="T103" fmla="*/ 96 h 412"/>
                <a:gd name="T104" fmla="*/ 78 w 463"/>
                <a:gd name="T105" fmla="*/ 56 h 412"/>
                <a:gd name="T106" fmla="*/ 92 w 463"/>
                <a:gd name="T107" fmla="*/ 22 h 412"/>
                <a:gd name="T108" fmla="*/ 137 w 463"/>
                <a:gd name="T109" fmla="*/ 7 h 412"/>
                <a:gd name="T110" fmla="*/ 333 w 463"/>
                <a:gd name="T111" fmla="*/ 197 h 412"/>
                <a:gd name="T112" fmla="*/ 329 w 463"/>
                <a:gd name="T113" fmla="*/ 19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63" h="412">
                  <a:moveTo>
                    <a:pt x="148" y="15"/>
                  </a:moveTo>
                  <a:lnTo>
                    <a:pt x="148" y="15"/>
                  </a:lnTo>
                  <a:lnTo>
                    <a:pt x="148" y="18"/>
                  </a:lnTo>
                  <a:lnTo>
                    <a:pt x="152" y="22"/>
                  </a:lnTo>
                  <a:lnTo>
                    <a:pt x="152" y="26"/>
                  </a:lnTo>
                  <a:lnTo>
                    <a:pt x="155" y="30"/>
                  </a:lnTo>
                  <a:lnTo>
                    <a:pt x="152" y="30"/>
                  </a:lnTo>
                  <a:lnTo>
                    <a:pt x="155" y="33"/>
                  </a:lnTo>
                  <a:lnTo>
                    <a:pt x="155" y="33"/>
                  </a:lnTo>
                  <a:lnTo>
                    <a:pt x="155" y="37"/>
                  </a:lnTo>
                  <a:lnTo>
                    <a:pt x="159" y="37"/>
                  </a:lnTo>
                  <a:lnTo>
                    <a:pt x="159" y="41"/>
                  </a:lnTo>
                  <a:lnTo>
                    <a:pt x="163" y="41"/>
                  </a:lnTo>
                  <a:lnTo>
                    <a:pt x="166" y="41"/>
                  </a:lnTo>
                  <a:lnTo>
                    <a:pt x="170" y="41"/>
                  </a:lnTo>
                  <a:lnTo>
                    <a:pt x="170" y="41"/>
                  </a:lnTo>
                  <a:lnTo>
                    <a:pt x="174" y="41"/>
                  </a:lnTo>
                  <a:lnTo>
                    <a:pt x="178" y="44"/>
                  </a:lnTo>
                  <a:lnTo>
                    <a:pt x="181" y="44"/>
                  </a:lnTo>
                  <a:lnTo>
                    <a:pt x="181" y="48"/>
                  </a:lnTo>
                  <a:lnTo>
                    <a:pt x="185" y="48"/>
                  </a:lnTo>
                  <a:lnTo>
                    <a:pt x="185" y="52"/>
                  </a:lnTo>
                  <a:lnTo>
                    <a:pt x="185" y="52"/>
                  </a:lnTo>
                  <a:lnTo>
                    <a:pt x="185" y="56"/>
                  </a:lnTo>
                  <a:lnTo>
                    <a:pt x="185" y="63"/>
                  </a:lnTo>
                  <a:lnTo>
                    <a:pt x="185" y="70"/>
                  </a:lnTo>
                  <a:lnTo>
                    <a:pt x="181" y="74"/>
                  </a:lnTo>
                  <a:lnTo>
                    <a:pt x="181" y="78"/>
                  </a:lnTo>
                  <a:lnTo>
                    <a:pt x="185" y="78"/>
                  </a:lnTo>
                  <a:lnTo>
                    <a:pt x="189" y="82"/>
                  </a:lnTo>
                  <a:lnTo>
                    <a:pt x="189" y="82"/>
                  </a:lnTo>
                  <a:lnTo>
                    <a:pt x="192" y="82"/>
                  </a:lnTo>
                  <a:lnTo>
                    <a:pt x="200" y="85"/>
                  </a:lnTo>
                  <a:lnTo>
                    <a:pt x="207" y="89"/>
                  </a:lnTo>
                  <a:lnTo>
                    <a:pt x="211" y="93"/>
                  </a:lnTo>
                  <a:lnTo>
                    <a:pt x="218" y="96"/>
                  </a:lnTo>
                  <a:lnTo>
                    <a:pt x="222" y="96"/>
                  </a:lnTo>
                  <a:lnTo>
                    <a:pt x="226" y="96"/>
                  </a:lnTo>
                  <a:lnTo>
                    <a:pt x="229" y="100"/>
                  </a:lnTo>
                  <a:lnTo>
                    <a:pt x="240" y="100"/>
                  </a:lnTo>
                  <a:lnTo>
                    <a:pt x="240" y="104"/>
                  </a:lnTo>
                  <a:lnTo>
                    <a:pt x="252" y="100"/>
                  </a:lnTo>
                  <a:lnTo>
                    <a:pt x="259" y="104"/>
                  </a:lnTo>
                  <a:lnTo>
                    <a:pt x="259" y="107"/>
                  </a:lnTo>
                  <a:lnTo>
                    <a:pt x="263" y="107"/>
                  </a:lnTo>
                  <a:lnTo>
                    <a:pt x="274" y="111"/>
                  </a:lnTo>
                  <a:lnTo>
                    <a:pt x="274" y="111"/>
                  </a:lnTo>
                  <a:lnTo>
                    <a:pt x="281" y="111"/>
                  </a:lnTo>
                  <a:lnTo>
                    <a:pt x="296" y="115"/>
                  </a:lnTo>
                  <a:lnTo>
                    <a:pt x="300" y="111"/>
                  </a:lnTo>
                  <a:lnTo>
                    <a:pt x="303" y="115"/>
                  </a:lnTo>
                  <a:lnTo>
                    <a:pt x="315" y="115"/>
                  </a:lnTo>
                  <a:lnTo>
                    <a:pt x="318" y="107"/>
                  </a:lnTo>
                  <a:lnTo>
                    <a:pt x="315" y="100"/>
                  </a:lnTo>
                  <a:lnTo>
                    <a:pt x="315" y="93"/>
                  </a:lnTo>
                  <a:lnTo>
                    <a:pt x="315" y="93"/>
                  </a:lnTo>
                  <a:lnTo>
                    <a:pt x="315" y="93"/>
                  </a:lnTo>
                  <a:lnTo>
                    <a:pt x="318" y="89"/>
                  </a:lnTo>
                  <a:lnTo>
                    <a:pt x="322" y="89"/>
                  </a:lnTo>
                  <a:lnTo>
                    <a:pt x="322" y="93"/>
                  </a:lnTo>
                  <a:lnTo>
                    <a:pt x="322" y="96"/>
                  </a:lnTo>
                  <a:lnTo>
                    <a:pt x="326" y="96"/>
                  </a:lnTo>
                  <a:lnTo>
                    <a:pt x="326" y="96"/>
                  </a:lnTo>
                  <a:lnTo>
                    <a:pt x="326" y="100"/>
                  </a:lnTo>
                  <a:lnTo>
                    <a:pt x="326" y="104"/>
                  </a:lnTo>
                  <a:lnTo>
                    <a:pt x="329" y="107"/>
                  </a:lnTo>
                  <a:lnTo>
                    <a:pt x="333" y="107"/>
                  </a:lnTo>
                  <a:lnTo>
                    <a:pt x="337" y="107"/>
                  </a:lnTo>
                  <a:lnTo>
                    <a:pt x="344" y="111"/>
                  </a:lnTo>
                  <a:lnTo>
                    <a:pt x="348" y="111"/>
                  </a:lnTo>
                  <a:lnTo>
                    <a:pt x="352" y="107"/>
                  </a:lnTo>
                  <a:lnTo>
                    <a:pt x="355" y="107"/>
                  </a:lnTo>
                  <a:lnTo>
                    <a:pt x="359" y="107"/>
                  </a:lnTo>
                  <a:lnTo>
                    <a:pt x="366" y="107"/>
                  </a:lnTo>
                  <a:lnTo>
                    <a:pt x="370" y="107"/>
                  </a:lnTo>
                  <a:lnTo>
                    <a:pt x="377" y="104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0" y="96"/>
                  </a:lnTo>
                  <a:lnTo>
                    <a:pt x="370" y="93"/>
                  </a:lnTo>
                  <a:lnTo>
                    <a:pt x="370" y="89"/>
                  </a:lnTo>
                  <a:lnTo>
                    <a:pt x="374" y="89"/>
                  </a:lnTo>
                  <a:lnTo>
                    <a:pt x="377" y="89"/>
                  </a:lnTo>
                  <a:lnTo>
                    <a:pt x="381" y="89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9" y="85"/>
                  </a:lnTo>
                  <a:lnTo>
                    <a:pt x="389" y="82"/>
                  </a:lnTo>
                  <a:lnTo>
                    <a:pt x="392" y="82"/>
                  </a:lnTo>
                  <a:lnTo>
                    <a:pt x="392" y="78"/>
                  </a:lnTo>
                  <a:lnTo>
                    <a:pt x="396" y="74"/>
                  </a:lnTo>
                  <a:lnTo>
                    <a:pt x="400" y="74"/>
                  </a:lnTo>
                  <a:lnTo>
                    <a:pt x="407" y="74"/>
                  </a:lnTo>
                  <a:lnTo>
                    <a:pt x="411" y="70"/>
                  </a:lnTo>
                  <a:lnTo>
                    <a:pt x="411" y="67"/>
                  </a:lnTo>
                  <a:lnTo>
                    <a:pt x="411" y="67"/>
                  </a:lnTo>
                  <a:lnTo>
                    <a:pt x="415" y="63"/>
                  </a:lnTo>
                  <a:lnTo>
                    <a:pt x="418" y="67"/>
                  </a:lnTo>
                  <a:lnTo>
                    <a:pt x="422" y="67"/>
                  </a:lnTo>
                  <a:lnTo>
                    <a:pt x="429" y="67"/>
                  </a:lnTo>
                  <a:lnTo>
                    <a:pt x="429" y="67"/>
                  </a:lnTo>
                  <a:lnTo>
                    <a:pt x="429" y="63"/>
                  </a:lnTo>
                  <a:lnTo>
                    <a:pt x="437" y="59"/>
                  </a:lnTo>
                  <a:lnTo>
                    <a:pt x="440" y="59"/>
                  </a:lnTo>
                  <a:lnTo>
                    <a:pt x="440" y="63"/>
                  </a:lnTo>
                  <a:lnTo>
                    <a:pt x="444" y="63"/>
                  </a:lnTo>
                  <a:lnTo>
                    <a:pt x="444" y="63"/>
                  </a:lnTo>
                  <a:lnTo>
                    <a:pt x="440" y="67"/>
                  </a:lnTo>
                  <a:lnTo>
                    <a:pt x="444" y="70"/>
                  </a:lnTo>
                  <a:lnTo>
                    <a:pt x="444" y="70"/>
                  </a:lnTo>
                  <a:lnTo>
                    <a:pt x="448" y="70"/>
                  </a:lnTo>
                  <a:lnTo>
                    <a:pt x="448" y="70"/>
                  </a:lnTo>
                  <a:lnTo>
                    <a:pt x="452" y="74"/>
                  </a:lnTo>
                  <a:lnTo>
                    <a:pt x="452" y="78"/>
                  </a:lnTo>
                  <a:lnTo>
                    <a:pt x="448" y="78"/>
                  </a:lnTo>
                  <a:lnTo>
                    <a:pt x="448" y="82"/>
                  </a:lnTo>
                  <a:lnTo>
                    <a:pt x="452" y="82"/>
                  </a:lnTo>
                  <a:lnTo>
                    <a:pt x="455" y="82"/>
                  </a:lnTo>
                  <a:lnTo>
                    <a:pt x="459" y="82"/>
                  </a:lnTo>
                  <a:lnTo>
                    <a:pt x="459" y="85"/>
                  </a:lnTo>
                  <a:lnTo>
                    <a:pt x="463" y="89"/>
                  </a:lnTo>
                  <a:lnTo>
                    <a:pt x="459" y="89"/>
                  </a:lnTo>
                  <a:lnTo>
                    <a:pt x="459" y="93"/>
                  </a:lnTo>
                  <a:lnTo>
                    <a:pt x="459" y="96"/>
                  </a:lnTo>
                  <a:lnTo>
                    <a:pt x="455" y="96"/>
                  </a:lnTo>
                  <a:lnTo>
                    <a:pt x="452" y="93"/>
                  </a:lnTo>
                  <a:lnTo>
                    <a:pt x="448" y="96"/>
                  </a:lnTo>
                  <a:lnTo>
                    <a:pt x="444" y="96"/>
                  </a:lnTo>
                  <a:lnTo>
                    <a:pt x="440" y="100"/>
                  </a:lnTo>
                  <a:lnTo>
                    <a:pt x="437" y="107"/>
                  </a:lnTo>
                  <a:lnTo>
                    <a:pt x="433" y="107"/>
                  </a:lnTo>
                  <a:lnTo>
                    <a:pt x="429" y="115"/>
                  </a:lnTo>
                  <a:lnTo>
                    <a:pt x="426" y="119"/>
                  </a:lnTo>
                  <a:lnTo>
                    <a:pt x="429" y="119"/>
                  </a:lnTo>
                  <a:lnTo>
                    <a:pt x="426" y="126"/>
                  </a:lnTo>
                  <a:lnTo>
                    <a:pt x="422" y="133"/>
                  </a:lnTo>
                  <a:lnTo>
                    <a:pt x="422" y="133"/>
                  </a:lnTo>
                  <a:lnTo>
                    <a:pt x="426" y="137"/>
                  </a:lnTo>
                  <a:lnTo>
                    <a:pt x="422" y="145"/>
                  </a:lnTo>
                  <a:lnTo>
                    <a:pt x="422" y="152"/>
                  </a:lnTo>
                  <a:lnTo>
                    <a:pt x="418" y="156"/>
                  </a:lnTo>
                  <a:lnTo>
                    <a:pt x="415" y="156"/>
                  </a:lnTo>
                  <a:lnTo>
                    <a:pt x="411" y="156"/>
                  </a:lnTo>
                  <a:lnTo>
                    <a:pt x="407" y="156"/>
                  </a:lnTo>
                  <a:lnTo>
                    <a:pt x="411" y="163"/>
                  </a:lnTo>
                  <a:lnTo>
                    <a:pt x="411" y="167"/>
                  </a:lnTo>
                  <a:lnTo>
                    <a:pt x="411" y="171"/>
                  </a:lnTo>
                  <a:lnTo>
                    <a:pt x="407" y="171"/>
                  </a:lnTo>
                  <a:lnTo>
                    <a:pt x="407" y="174"/>
                  </a:lnTo>
                  <a:lnTo>
                    <a:pt x="407" y="178"/>
                  </a:lnTo>
                  <a:lnTo>
                    <a:pt x="407" y="182"/>
                  </a:lnTo>
                  <a:lnTo>
                    <a:pt x="403" y="185"/>
                  </a:lnTo>
                  <a:lnTo>
                    <a:pt x="403" y="189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400" y="193"/>
                  </a:lnTo>
                  <a:lnTo>
                    <a:pt x="400" y="193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400" y="189"/>
                  </a:lnTo>
                  <a:lnTo>
                    <a:pt x="396" y="185"/>
                  </a:lnTo>
                  <a:lnTo>
                    <a:pt x="396" y="182"/>
                  </a:lnTo>
                  <a:lnTo>
                    <a:pt x="396" y="174"/>
                  </a:lnTo>
                  <a:lnTo>
                    <a:pt x="392" y="174"/>
                  </a:lnTo>
                  <a:lnTo>
                    <a:pt x="392" y="171"/>
                  </a:lnTo>
                  <a:lnTo>
                    <a:pt x="392" y="167"/>
                  </a:lnTo>
                  <a:lnTo>
                    <a:pt x="392" y="163"/>
                  </a:lnTo>
                  <a:lnTo>
                    <a:pt x="392" y="163"/>
                  </a:lnTo>
                  <a:lnTo>
                    <a:pt x="389" y="163"/>
                  </a:lnTo>
                  <a:lnTo>
                    <a:pt x="385" y="159"/>
                  </a:lnTo>
                  <a:lnTo>
                    <a:pt x="385" y="163"/>
                  </a:lnTo>
                  <a:lnTo>
                    <a:pt x="385" y="163"/>
                  </a:lnTo>
                  <a:lnTo>
                    <a:pt x="385" y="163"/>
                  </a:lnTo>
                  <a:lnTo>
                    <a:pt x="385" y="167"/>
                  </a:lnTo>
                  <a:lnTo>
                    <a:pt x="381" y="171"/>
                  </a:lnTo>
                  <a:lnTo>
                    <a:pt x="385" y="171"/>
                  </a:lnTo>
                  <a:lnTo>
                    <a:pt x="385" y="171"/>
                  </a:lnTo>
                  <a:lnTo>
                    <a:pt x="381" y="171"/>
                  </a:lnTo>
                  <a:lnTo>
                    <a:pt x="377" y="171"/>
                  </a:lnTo>
                  <a:lnTo>
                    <a:pt x="377" y="167"/>
                  </a:lnTo>
                  <a:lnTo>
                    <a:pt x="377" y="167"/>
                  </a:lnTo>
                  <a:lnTo>
                    <a:pt x="374" y="163"/>
                  </a:lnTo>
                  <a:lnTo>
                    <a:pt x="374" y="159"/>
                  </a:lnTo>
                  <a:lnTo>
                    <a:pt x="374" y="159"/>
                  </a:lnTo>
                  <a:lnTo>
                    <a:pt x="374" y="156"/>
                  </a:lnTo>
                  <a:lnTo>
                    <a:pt x="374" y="156"/>
                  </a:lnTo>
                  <a:lnTo>
                    <a:pt x="377" y="152"/>
                  </a:lnTo>
                  <a:lnTo>
                    <a:pt x="377" y="156"/>
                  </a:lnTo>
                  <a:lnTo>
                    <a:pt x="381" y="156"/>
                  </a:lnTo>
                  <a:lnTo>
                    <a:pt x="381" y="152"/>
                  </a:lnTo>
                  <a:lnTo>
                    <a:pt x="381" y="152"/>
                  </a:lnTo>
                  <a:lnTo>
                    <a:pt x="385" y="148"/>
                  </a:lnTo>
                  <a:lnTo>
                    <a:pt x="385" y="145"/>
                  </a:lnTo>
                  <a:lnTo>
                    <a:pt x="385" y="141"/>
                  </a:lnTo>
                  <a:lnTo>
                    <a:pt x="389" y="137"/>
                  </a:lnTo>
                  <a:lnTo>
                    <a:pt x="385" y="137"/>
                  </a:lnTo>
                  <a:lnTo>
                    <a:pt x="385" y="133"/>
                  </a:lnTo>
                  <a:lnTo>
                    <a:pt x="381" y="137"/>
                  </a:lnTo>
                  <a:lnTo>
                    <a:pt x="381" y="133"/>
                  </a:lnTo>
                  <a:lnTo>
                    <a:pt x="377" y="133"/>
                  </a:lnTo>
                  <a:lnTo>
                    <a:pt x="374" y="133"/>
                  </a:lnTo>
                  <a:lnTo>
                    <a:pt x="366" y="133"/>
                  </a:lnTo>
                  <a:lnTo>
                    <a:pt x="363" y="133"/>
                  </a:lnTo>
                  <a:lnTo>
                    <a:pt x="355" y="133"/>
                  </a:lnTo>
                  <a:lnTo>
                    <a:pt x="352" y="133"/>
                  </a:lnTo>
                  <a:lnTo>
                    <a:pt x="352" y="133"/>
                  </a:lnTo>
                  <a:lnTo>
                    <a:pt x="348" y="133"/>
                  </a:lnTo>
                  <a:lnTo>
                    <a:pt x="348" y="130"/>
                  </a:lnTo>
                  <a:lnTo>
                    <a:pt x="344" y="126"/>
                  </a:lnTo>
                  <a:lnTo>
                    <a:pt x="344" y="126"/>
                  </a:lnTo>
                  <a:lnTo>
                    <a:pt x="344" y="122"/>
                  </a:lnTo>
                  <a:lnTo>
                    <a:pt x="344" y="119"/>
                  </a:lnTo>
                  <a:lnTo>
                    <a:pt x="340" y="119"/>
                  </a:lnTo>
                  <a:lnTo>
                    <a:pt x="340" y="119"/>
                  </a:lnTo>
                  <a:lnTo>
                    <a:pt x="337" y="119"/>
                  </a:lnTo>
                  <a:lnTo>
                    <a:pt x="337" y="119"/>
                  </a:lnTo>
                  <a:lnTo>
                    <a:pt x="333" y="115"/>
                  </a:lnTo>
                  <a:lnTo>
                    <a:pt x="333" y="115"/>
                  </a:lnTo>
                  <a:lnTo>
                    <a:pt x="329" y="119"/>
                  </a:lnTo>
                  <a:lnTo>
                    <a:pt x="333" y="119"/>
                  </a:lnTo>
                  <a:lnTo>
                    <a:pt x="333" y="119"/>
                  </a:lnTo>
                  <a:lnTo>
                    <a:pt x="329" y="119"/>
                  </a:lnTo>
                  <a:lnTo>
                    <a:pt x="326" y="115"/>
                  </a:lnTo>
                  <a:lnTo>
                    <a:pt x="326" y="115"/>
                  </a:lnTo>
                  <a:lnTo>
                    <a:pt x="326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1"/>
                  </a:lnTo>
                  <a:lnTo>
                    <a:pt x="322" y="115"/>
                  </a:lnTo>
                  <a:lnTo>
                    <a:pt x="322" y="115"/>
                  </a:lnTo>
                  <a:lnTo>
                    <a:pt x="322" y="119"/>
                  </a:lnTo>
                  <a:lnTo>
                    <a:pt x="318" y="122"/>
                  </a:lnTo>
                  <a:lnTo>
                    <a:pt x="318" y="126"/>
                  </a:lnTo>
                  <a:lnTo>
                    <a:pt x="326" y="130"/>
                  </a:lnTo>
                  <a:lnTo>
                    <a:pt x="329" y="130"/>
                  </a:lnTo>
                  <a:lnTo>
                    <a:pt x="333" y="130"/>
                  </a:lnTo>
                  <a:lnTo>
                    <a:pt x="329" y="130"/>
                  </a:lnTo>
                  <a:lnTo>
                    <a:pt x="333" y="133"/>
                  </a:lnTo>
                  <a:lnTo>
                    <a:pt x="329" y="137"/>
                  </a:lnTo>
                  <a:lnTo>
                    <a:pt x="329" y="133"/>
                  </a:lnTo>
                  <a:lnTo>
                    <a:pt x="326" y="137"/>
                  </a:lnTo>
                  <a:lnTo>
                    <a:pt x="326" y="141"/>
                  </a:lnTo>
                  <a:lnTo>
                    <a:pt x="322" y="141"/>
                  </a:lnTo>
                  <a:lnTo>
                    <a:pt x="322" y="148"/>
                  </a:lnTo>
                  <a:lnTo>
                    <a:pt x="326" y="152"/>
                  </a:lnTo>
                  <a:lnTo>
                    <a:pt x="329" y="152"/>
                  </a:lnTo>
                  <a:lnTo>
                    <a:pt x="333" y="156"/>
                  </a:lnTo>
                  <a:lnTo>
                    <a:pt x="333" y="163"/>
                  </a:lnTo>
                  <a:lnTo>
                    <a:pt x="333" y="167"/>
                  </a:lnTo>
                  <a:lnTo>
                    <a:pt x="333" y="167"/>
                  </a:lnTo>
                  <a:lnTo>
                    <a:pt x="333" y="174"/>
                  </a:lnTo>
                  <a:lnTo>
                    <a:pt x="340" y="178"/>
                  </a:lnTo>
                  <a:lnTo>
                    <a:pt x="340" y="182"/>
                  </a:lnTo>
                  <a:lnTo>
                    <a:pt x="340" y="185"/>
                  </a:lnTo>
                  <a:lnTo>
                    <a:pt x="340" y="189"/>
                  </a:lnTo>
                  <a:lnTo>
                    <a:pt x="340" y="189"/>
                  </a:lnTo>
                  <a:lnTo>
                    <a:pt x="340" y="193"/>
                  </a:lnTo>
                  <a:lnTo>
                    <a:pt x="340" y="197"/>
                  </a:lnTo>
                  <a:lnTo>
                    <a:pt x="337" y="193"/>
                  </a:lnTo>
                  <a:lnTo>
                    <a:pt x="337" y="197"/>
                  </a:lnTo>
                  <a:lnTo>
                    <a:pt x="337" y="193"/>
                  </a:lnTo>
                  <a:lnTo>
                    <a:pt x="333" y="193"/>
                  </a:lnTo>
                  <a:lnTo>
                    <a:pt x="333" y="189"/>
                  </a:lnTo>
                  <a:lnTo>
                    <a:pt x="333" y="189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29" y="193"/>
                  </a:lnTo>
                  <a:lnTo>
                    <a:pt x="329" y="193"/>
                  </a:lnTo>
                  <a:lnTo>
                    <a:pt x="326" y="193"/>
                  </a:lnTo>
                  <a:lnTo>
                    <a:pt x="326" y="189"/>
                  </a:lnTo>
                  <a:lnTo>
                    <a:pt x="326" y="185"/>
                  </a:lnTo>
                  <a:lnTo>
                    <a:pt x="326" y="185"/>
                  </a:lnTo>
                  <a:lnTo>
                    <a:pt x="322" y="185"/>
                  </a:lnTo>
                  <a:lnTo>
                    <a:pt x="322" y="185"/>
                  </a:lnTo>
                  <a:lnTo>
                    <a:pt x="322" y="185"/>
                  </a:lnTo>
                  <a:lnTo>
                    <a:pt x="326" y="185"/>
                  </a:lnTo>
                  <a:lnTo>
                    <a:pt x="322" y="189"/>
                  </a:lnTo>
                  <a:lnTo>
                    <a:pt x="322" y="189"/>
                  </a:lnTo>
                  <a:lnTo>
                    <a:pt x="322" y="193"/>
                  </a:lnTo>
                  <a:lnTo>
                    <a:pt x="318" y="193"/>
                  </a:lnTo>
                  <a:lnTo>
                    <a:pt x="311" y="197"/>
                  </a:lnTo>
                  <a:lnTo>
                    <a:pt x="307" y="200"/>
                  </a:lnTo>
                  <a:lnTo>
                    <a:pt x="307" y="200"/>
                  </a:lnTo>
                  <a:lnTo>
                    <a:pt x="307" y="204"/>
                  </a:lnTo>
                  <a:lnTo>
                    <a:pt x="307" y="208"/>
                  </a:lnTo>
                  <a:lnTo>
                    <a:pt x="307" y="208"/>
                  </a:lnTo>
                  <a:lnTo>
                    <a:pt x="307" y="211"/>
                  </a:lnTo>
                  <a:lnTo>
                    <a:pt x="307" y="211"/>
                  </a:lnTo>
                  <a:lnTo>
                    <a:pt x="303" y="215"/>
                  </a:lnTo>
                  <a:lnTo>
                    <a:pt x="303" y="215"/>
                  </a:lnTo>
                  <a:lnTo>
                    <a:pt x="303" y="215"/>
                  </a:lnTo>
                  <a:lnTo>
                    <a:pt x="303" y="219"/>
                  </a:lnTo>
                  <a:lnTo>
                    <a:pt x="296" y="222"/>
                  </a:lnTo>
                  <a:lnTo>
                    <a:pt x="296" y="222"/>
                  </a:lnTo>
                  <a:lnTo>
                    <a:pt x="289" y="230"/>
                  </a:lnTo>
                  <a:lnTo>
                    <a:pt x="289" y="226"/>
                  </a:lnTo>
                  <a:lnTo>
                    <a:pt x="289" y="226"/>
                  </a:lnTo>
                  <a:lnTo>
                    <a:pt x="285" y="226"/>
                  </a:lnTo>
                  <a:lnTo>
                    <a:pt x="285" y="226"/>
                  </a:lnTo>
                  <a:lnTo>
                    <a:pt x="281" y="226"/>
                  </a:lnTo>
                  <a:lnTo>
                    <a:pt x="281" y="226"/>
                  </a:lnTo>
                  <a:lnTo>
                    <a:pt x="281" y="230"/>
                  </a:lnTo>
                  <a:lnTo>
                    <a:pt x="281" y="230"/>
                  </a:lnTo>
                  <a:lnTo>
                    <a:pt x="285" y="230"/>
                  </a:lnTo>
                  <a:lnTo>
                    <a:pt x="285" y="230"/>
                  </a:lnTo>
                  <a:lnTo>
                    <a:pt x="274" y="237"/>
                  </a:lnTo>
                  <a:lnTo>
                    <a:pt x="270" y="245"/>
                  </a:lnTo>
                  <a:lnTo>
                    <a:pt x="255" y="256"/>
                  </a:lnTo>
                  <a:lnTo>
                    <a:pt x="255" y="260"/>
                  </a:lnTo>
                  <a:lnTo>
                    <a:pt x="252" y="263"/>
                  </a:lnTo>
                  <a:lnTo>
                    <a:pt x="244" y="267"/>
                  </a:lnTo>
                  <a:lnTo>
                    <a:pt x="240" y="267"/>
                  </a:lnTo>
                  <a:lnTo>
                    <a:pt x="240" y="271"/>
                  </a:lnTo>
                  <a:lnTo>
                    <a:pt x="240" y="274"/>
                  </a:lnTo>
                  <a:lnTo>
                    <a:pt x="237" y="278"/>
                  </a:lnTo>
                  <a:lnTo>
                    <a:pt x="233" y="282"/>
                  </a:lnTo>
                  <a:lnTo>
                    <a:pt x="226" y="282"/>
                  </a:lnTo>
                  <a:lnTo>
                    <a:pt x="222" y="282"/>
                  </a:lnTo>
                  <a:lnTo>
                    <a:pt x="222" y="286"/>
                  </a:lnTo>
                  <a:lnTo>
                    <a:pt x="218" y="289"/>
                  </a:lnTo>
                  <a:lnTo>
                    <a:pt x="215" y="289"/>
                  </a:lnTo>
                  <a:lnTo>
                    <a:pt x="215" y="289"/>
                  </a:lnTo>
                  <a:lnTo>
                    <a:pt x="211" y="289"/>
                  </a:lnTo>
                  <a:lnTo>
                    <a:pt x="207" y="293"/>
                  </a:lnTo>
                  <a:lnTo>
                    <a:pt x="207" y="297"/>
                  </a:lnTo>
                  <a:lnTo>
                    <a:pt x="207" y="300"/>
                  </a:lnTo>
                  <a:lnTo>
                    <a:pt x="207" y="308"/>
                  </a:lnTo>
                  <a:lnTo>
                    <a:pt x="207" y="312"/>
                  </a:lnTo>
                  <a:lnTo>
                    <a:pt x="207" y="315"/>
                  </a:lnTo>
                  <a:lnTo>
                    <a:pt x="207" y="326"/>
                  </a:lnTo>
                  <a:lnTo>
                    <a:pt x="211" y="330"/>
                  </a:lnTo>
                  <a:lnTo>
                    <a:pt x="211" y="334"/>
                  </a:lnTo>
                  <a:lnTo>
                    <a:pt x="207" y="345"/>
                  </a:lnTo>
                  <a:lnTo>
                    <a:pt x="203" y="352"/>
                  </a:lnTo>
                  <a:lnTo>
                    <a:pt x="203" y="360"/>
                  </a:lnTo>
                  <a:lnTo>
                    <a:pt x="203" y="360"/>
                  </a:lnTo>
                  <a:lnTo>
                    <a:pt x="207" y="371"/>
                  </a:lnTo>
                  <a:lnTo>
                    <a:pt x="207" y="375"/>
                  </a:lnTo>
                  <a:lnTo>
                    <a:pt x="203" y="378"/>
                  </a:lnTo>
                  <a:lnTo>
                    <a:pt x="200" y="375"/>
                  </a:lnTo>
                  <a:lnTo>
                    <a:pt x="196" y="378"/>
                  </a:lnTo>
                  <a:lnTo>
                    <a:pt x="196" y="378"/>
                  </a:lnTo>
                  <a:lnTo>
                    <a:pt x="196" y="382"/>
                  </a:lnTo>
                  <a:lnTo>
                    <a:pt x="192" y="386"/>
                  </a:lnTo>
                  <a:lnTo>
                    <a:pt x="189" y="389"/>
                  </a:lnTo>
                  <a:lnTo>
                    <a:pt x="192" y="389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6" y="393"/>
                  </a:lnTo>
                  <a:lnTo>
                    <a:pt x="192" y="393"/>
                  </a:lnTo>
                  <a:lnTo>
                    <a:pt x="185" y="393"/>
                  </a:lnTo>
                  <a:lnTo>
                    <a:pt x="185" y="393"/>
                  </a:lnTo>
                  <a:lnTo>
                    <a:pt x="181" y="397"/>
                  </a:lnTo>
                  <a:lnTo>
                    <a:pt x="178" y="401"/>
                  </a:lnTo>
                  <a:lnTo>
                    <a:pt x="178" y="401"/>
                  </a:lnTo>
                  <a:lnTo>
                    <a:pt x="178" y="401"/>
                  </a:lnTo>
                  <a:lnTo>
                    <a:pt x="178" y="404"/>
                  </a:lnTo>
                  <a:lnTo>
                    <a:pt x="178" y="408"/>
                  </a:lnTo>
                  <a:lnTo>
                    <a:pt x="170" y="412"/>
                  </a:lnTo>
                  <a:lnTo>
                    <a:pt x="163" y="408"/>
                  </a:lnTo>
                  <a:lnTo>
                    <a:pt x="159" y="408"/>
                  </a:lnTo>
                  <a:lnTo>
                    <a:pt x="155" y="401"/>
                  </a:lnTo>
                  <a:lnTo>
                    <a:pt x="148" y="389"/>
                  </a:lnTo>
                  <a:lnTo>
                    <a:pt x="148" y="386"/>
                  </a:lnTo>
                  <a:lnTo>
                    <a:pt x="148" y="378"/>
                  </a:lnTo>
                  <a:lnTo>
                    <a:pt x="144" y="371"/>
                  </a:lnTo>
                  <a:lnTo>
                    <a:pt x="144" y="371"/>
                  </a:lnTo>
                  <a:lnTo>
                    <a:pt x="141" y="371"/>
                  </a:lnTo>
                  <a:lnTo>
                    <a:pt x="141" y="363"/>
                  </a:lnTo>
                  <a:lnTo>
                    <a:pt x="137" y="360"/>
                  </a:lnTo>
                  <a:lnTo>
                    <a:pt x="133" y="356"/>
                  </a:lnTo>
                  <a:lnTo>
                    <a:pt x="129" y="352"/>
                  </a:lnTo>
                  <a:lnTo>
                    <a:pt x="129" y="352"/>
                  </a:lnTo>
                  <a:lnTo>
                    <a:pt x="126" y="345"/>
                  </a:lnTo>
                  <a:lnTo>
                    <a:pt x="122" y="341"/>
                  </a:lnTo>
                  <a:lnTo>
                    <a:pt x="122" y="341"/>
                  </a:lnTo>
                  <a:lnTo>
                    <a:pt x="122" y="334"/>
                  </a:lnTo>
                  <a:lnTo>
                    <a:pt x="118" y="334"/>
                  </a:lnTo>
                  <a:lnTo>
                    <a:pt x="115" y="326"/>
                  </a:lnTo>
                  <a:lnTo>
                    <a:pt x="115" y="323"/>
                  </a:lnTo>
                  <a:lnTo>
                    <a:pt x="115" y="319"/>
                  </a:lnTo>
                  <a:lnTo>
                    <a:pt x="111" y="315"/>
                  </a:lnTo>
                  <a:lnTo>
                    <a:pt x="111" y="312"/>
                  </a:lnTo>
                  <a:lnTo>
                    <a:pt x="111" y="312"/>
                  </a:lnTo>
                  <a:lnTo>
                    <a:pt x="107" y="304"/>
                  </a:lnTo>
                  <a:lnTo>
                    <a:pt x="107" y="304"/>
                  </a:lnTo>
                  <a:lnTo>
                    <a:pt x="103" y="304"/>
                  </a:lnTo>
                  <a:lnTo>
                    <a:pt x="100" y="297"/>
                  </a:lnTo>
                  <a:lnTo>
                    <a:pt x="100" y="297"/>
                  </a:lnTo>
                  <a:lnTo>
                    <a:pt x="100" y="293"/>
                  </a:lnTo>
                  <a:lnTo>
                    <a:pt x="96" y="289"/>
                  </a:lnTo>
                  <a:lnTo>
                    <a:pt x="96" y="289"/>
                  </a:lnTo>
                  <a:lnTo>
                    <a:pt x="92" y="282"/>
                  </a:lnTo>
                  <a:lnTo>
                    <a:pt x="92" y="274"/>
                  </a:lnTo>
                  <a:lnTo>
                    <a:pt x="85" y="260"/>
                  </a:lnTo>
                  <a:lnTo>
                    <a:pt x="85" y="256"/>
                  </a:lnTo>
                  <a:lnTo>
                    <a:pt x="81" y="252"/>
                  </a:lnTo>
                  <a:lnTo>
                    <a:pt x="85" y="252"/>
                  </a:lnTo>
                  <a:lnTo>
                    <a:pt x="81" y="248"/>
                  </a:lnTo>
                  <a:lnTo>
                    <a:pt x="81" y="245"/>
                  </a:lnTo>
                  <a:lnTo>
                    <a:pt x="85" y="245"/>
                  </a:lnTo>
                  <a:lnTo>
                    <a:pt x="81" y="241"/>
                  </a:lnTo>
                  <a:lnTo>
                    <a:pt x="81" y="237"/>
                  </a:lnTo>
                  <a:lnTo>
                    <a:pt x="78" y="230"/>
                  </a:lnTo>
                  <a:lnTo>
                    <a:pt x="74" y="226"/>
                  </a:lnTo>
                  <a:lnTo>
                    <a:pt x="78" y="222"/>
                  </a:lnTo>
                  <a:lnTo>
                    <a:pt x="78" y="222"/>
                  </a:lnTo>
                  <a:lnTo>
                    <a:pt x="78" y="219"/>
                  </a:lnTo>
                  <a:lnTo>
                    <a:pt x="78" y="219"/>
                  </a:lnTo>
                  <a:lnTo>
                    <a:pt x="78" y="211"/>
                  </a:lnTo>
                  <a:lnTo>
                    <a:pt x="78" y="208"/>
                  </a:lnTo>
                  <a:lnTo>
                    <a:pt x="74" y="208"/>
                  </a:lnTo>
                  <a:lnTo>
                    <a:pt x="74" y="200"/>
                  </a:lnTo>
                  <a:lnTo>
                    <a:pt x="78" y="197"/>
                  </a:lnTo>
                  <a:lnTo>
                    <a:pt x="78" y="197"/>
                  </a:lnTo>
                  <a:lnTo>
                    <a:pt x="81" y="197"/>
                  </a:lnTo>
                  <a:lnTo>
                    <a:pt x="78" y="197"/>
                  </a:lnTo>
                  <a:lnTo>
                    <a:pt x="74" y="197"/>
                  </a:lnTo>
                  <a:lnTo>
                    <a:pt x="70" y="197"/>
                  </a:lnTo>
                  <a:lnTo>
                    <a:pt x="70" y="193"/>
                  </a:lnTo>
                  <a:lnTo>
                    <a:pt x="70" y="193"/>
                  </a:lnTo>
                  <a:lnTo>
                    <a:pt x="70" y="189"/>
                  </a:lnTo>
                  <a:lnTo>
                    <a:pt x="70" y="189"/>
                  </a:lnTo>
                  <a:lnTo>
                    <a:pt x="74" y="189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74" y="185"/>
                  </a:lnTo>
                  <a:lnTo>
                    <a:pt x="74" y="185"/>
                  </a:lnTo>
                  <a:lnTo>
                    <a:pt x="70" y="185"/>
                  </a:lnTo>
                  <a:lnTo>
                    <a:pt x="66" y="182"/>
                  </a:lnTo>
                  <a:lnTo>
                    <a:pt x="66" y="185"/>
                  </a:lnTo>
                  <a:lnTo>
                    <a:pt x="66" y="189"/>
                  </a:lnTo>
                  <a:lnTo>
                    <a:pt x="63" y="193"/>
                  </a:lnTo>
                  <a:lnTo>
                    <a:pt x="66" y="197"/>
                  </a:lnTo>
                  <a:lnTo>
                    <a:pt x="66" y="200"/>
                  </a:lnTo>
                  <a:lnTo>
                    <a:pt x="63" y="204"/>
                  </a:lnTo>
                  <a:lnTo>
                    <a:pt x="63" y="204"/>
                  </a:lnTo>
                  <a:lnTo>
                    <a:pt x="59" y="208"/>
                  </a:lnTo>
                  <a:lnTo>
                    <a:pt x="48" y="211"/>
                  </a:lnTo>
                  <a:lnTo>
                    <a:pt x="44" y="215"/>
                  </a:lnTo>
                  <a:lnTo>
                    <a:pt x="41" y="211"/>
                  </a:lnTo>
                  <a:lnTo>
                    <a:pt x="26" y="204"/>
                  </a:lnTo>
                  <a:lnTo>
                    <a:pt x="22" y="197"/>
                  </a:lnTo>
                  <a:lnTo>
                    <a:pt x="22" y="197"/>
                  </a:lnTo>
                  <a:lnTo>
                    <a:pt x="22" y="197"/>
                  </a:lnTo>
                  <a:lnTo>
                    <a:pt x="18" y="197"/>
                  </a:lnTo>
                  <a:lnTo>
                    <a:pt x="11" y="189"/>
                  </a:lnTo>
                  <a:lnTo>
                    <a:pt x="11" y="185"/>
                  </a:lnTo>
                  <a:lnTo>
                    <a:pt x="11" y="185"/>
                  </a:lnTo>
                  <a:lnTo>
                    <a:pt x="15" y="185"/>
                  </a:lnTo>
                  <a:lnTo>
                    <a:pt x="15" y="185"/>
                  </a:lnTo>
                  <a:lnTo>
                    <a:pt x="15" y="185"/>
                  </a:lnTo>
                  <a:lnTo>
                    <a:pt x="15" y="189"/>
                  </a:lnTo>
                  <a:lnTo>
                    <a:pt x="18" y="189"/>
                  </a:lnTo>
                  <a:lnTo>
                    <a:pt x="18" y="189"/>
                  </a:lnTo>
                  <a:lnTo>
                    <a:pt x="22" y="185"/>
                  </a:lnTo>
                  <a:lnTo>
                    <a:pt x="22" y="189"/>
                  </a:lnTo>
                  <a:lnTo>
                    <a:pt x="22" y="185"/>
                  </a:lnTo>
                  <a:lnTo>
                    <a:pt x="29" y="182"/>
                  </a:lnTo>
                  <a:lnTo>
                    <a:pt x="33" y="182"/>
                  </a:lnTo>
                  <a:lnTo>
                    <a:pt x="37" y="178"/>
                  </a:lnTo>
                  <a:lnTo>
                    <a:pt x="37" y="178"/>
                  </a:lnTo>
                  <a:lnTo>
                    <a:pt x="37" y="174"/>
                  </a:lnTo>
                  <a:lnTo>
                    <a:pt x="33" y="174"/>
                  </a:lnTo>
                  <a:lnTo>
                    <a:pt x="33" y="174"/>
                  </a:lnTo>
                  <a:lnTo>
                    <a:pt x="33" y="174"/>
                  </a:lnTo>
                  <a:lnTo>
                    <a:pt x="33" y="178"/>
                  </a:lnTo>
                  <a:lnTo>
                    <a:pt x="26" y="178"/>
                  </a:lnTo>
                  <a:lnTo>
                    <a:pt x="22" y="178"/>
                  </a:lnTo>
                  <a:lnTo>
                    <a:pt x="18" y="182"/>
                  </a:lnTo>
                  <a:lnTo>
                    <a:pt x="7" y="178"/>
                  </a:lnTo>
                  <a:lnTo>
                    <a:pt x="4" y="171"/>
                  </a:lnTo>
                  <a:lnTo>
                    <a:pt x="0" y="171"/>
                  </a:lnTo>
                  <a:lnTo>
                    <a:pt x="4" y="167"/>
                  </a:lnTo>
                  <a:lnTo>
                    <a:pt x="4" y="163"/>
                  </a:lnTo>
                  <a:lnTo>
                    <a:pt x="7" y="163"/>
                  </a:lnTo>
                  <a:lnTo>
                    <a:pt x="4" y="163"/>
                  </a:lnTo>
                  <a:lnTo>
                    <a:pt x="0" y="167"/>
                  </a:lnTo>
                  <a:lnTo>
                    <a:pt x="0" y="163"/>
                  </a:lnTo>
                  <a:lnTo>
                    <a:pt x="4" y="159"/>
                  </a:lnTo>
                  <a:lnTo>
                    <a:pt x="4" y="159"/>
                  </a:lnTo>
                  <a:lnTo>
                    <a:pt x="7" y="156"/>
                  </a:lnTo>
                  <a:lnTo>
                    <a:pt x="11" y="156"/>
                  </a:lnTo>
                  <a:lnTo>
                    <a:pt x="11" y="156"/>
                  </a:lnTo>
                  <a:lnTo>
                    <a:pt x="22" y="156"/>
                  </a:lnTo>
                  <a:lnTo>
                    <a:pt x="29" y="152"/>
                  </a:lnTo>
                  <a:lnTo>
                    <a:pt x="29" y="152"/>
                  </a:lnTo>
                  <a:lnTo>
                    <a:pt x="33" y="152"/>
                  </a:lnTo>
                  <a:lnTo>
                    <a:pt x="33" y="152"/>
                  </a:lnTo>
                  <a:lnTo>
                    <a:pt x="37" y="156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41" y="152"/>
                  </a:lnTo>
                  <a:lnTo>
                    <a:pt x="41" y="148"/>
                  </a:lnTo>
                  <a:lnTo>
                    <a:pt x="37" y="137"/>
                  </a:lnTo>
                  <a:lnTo>
                    <a:pt x="33" y="133"/>
                  </a:lnTo>
                  <a:lnTo>
                    <a:pt x="33" y="133"/>
                  </a:lnTo>
                  <a:lnTo>
                    <a:pt x="33" y="130"/>
                  </a:lnTo>
                  <a:lnTo>
                    <a:pt x="29" y="130"/>
                  </a:lnTo>
                  <a:lnTo>
                    <a:pt x="26" y="130"/>
                  </a:lnTo>
                  <a:lnTo>
                    <a:pt x="22" y="122"/>
                  </a:lnTo>
                  <a:lnTo>
                    <a:pt x="22" y="119"/>
                  </a:lnTo>
                  <a:lnTo>
                    <a:pt x="22" y="115"/>
                  </a:lnTo>
                  <a:lnTo>
                    <a:pt x="18" y="115"/>
                  </a:lnTo>
                  <a:lnTo>
                    <a:pt x="15" y="115"/>
                  </a:lnTo>
                  <a:lnTo>
                    <a:pt x="11" y="115"/>
                  </a:lnTo>
                  <a:lnTo>
                    <a:pt x="11" y="115"/>
                  </a:lnTo>
                  <a:lnTo>
                    <a:pt x="11" y="111"/>
                  </a:lnTo>
                  <a:lnTo>
                    <a:pt x="11" y="104"/>
                  </a:lnTo>
                  <a:lnTo>
                    <a:pt x="15" y="104"/>
                  </a:lnTo>
                  <a:lnTo>
                    <a:pt x="18" y="96"/>
                  </a:lnTo>
                  <a:lnTo>
                    <a:pt x="18" y="96"/>
                  </a:lnTo>
                  <a:lnTo>
                    <a:pt x="22" y="93"/>
                  </a:lnTo>
                  <a:lnTo>
                    <a:pt x="26" y="93"/>
                  </a:lnTo>
                  <a:lnTo>
                    <a:pt x="29" y="93"/>
                  </a:lnTo>
                  <a:lnTo>
                    <a:pt x="29" y="96"/>
                  </a:lnTo>
                  <a:lnTo>
                    <a:pt x="33" y="96"/>
                  </a:lnTo>
                  <a:lnTo>
                    <a:pt x="37" y="96"/>
                  </a:lnTo>
                  <a:lnTo>
                    <a:pt x="48" y="93"/>
                  </a:lnTo>
                  <a:lnTo>
                    <a:pt x="52" y="89"/>
                  </a:lnTo>
                  <a:lnTo>
                    <a:pt x="55" y="82"/>
                  </a:lnTo>
                  <a:lnTo>
                    <a:pt x="63" y="74"/>
                  </a:lnTo>
                  <a:lnTo>
                    <a:pt x="63" y="70"/>
                  </a:lnTo>
                  <a:lnTo>
                    <a:pt x="66" y="67"/>
                  </a:lnTo>
                  <a:lnTo>
                    <a:pt x="70" y="63"/>
                  </a:lnTo>
                  <a:lnTo>
                    <a:pt x="74" y="59"/>
                  </a:lnTo>
                  <a:lnTo>
                    <a:pt x="78" y="56"/>
                  </a:lnTo>
                  <a:lnTo>
                    <a:pt x="78" y="56"/>
                  </a:lnTo>
                  <a:lnTo>
                    <a:pt x="74" y="52"/>
                  </a:lnTo>
                  <a:lnTo>
                    <a:pt x="78" y="48"/>
                  </a:lnTo>
                  <a:lnTo>
                    <a:pt x="81" y="44"/>
                  </a:lnTo>
                  <a:lnTo>
                    <a:pt x="81" y="41"/>
                  </a:lnTo>
                  <a:lnTo>
                    <a:pt x="81" y="33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85" y="22"/>
                  </a:lnTo>
                  <a:lnTo>
                    <a:pt x="89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6" y="18"/>
                  </a:lnTo>
                  <a:lnTo>
                    <a:pt x="103" y="11"/>
                  </a:lnTo>
                  <a:lnTo>
                    <a:pt x="107" y="7"/>
                  </a:lnTo>
                  <a:lnTo>
                    <a:pt x="111" y="4"/>
                  </a:lnTo>
                  <a:lnTo>
                    <a:pt x="115" y="0"/>
                  </a:lnTo>
                  <a:lnTo>
                    <a:pt x="118" y="0"/>
                  </a:lnTo>
                  <a:lnTo>
                    <a:pt x="126" y="7"/>
                  </a:lnTo>
                  <a:lnTo>
                    <a:pt x="129" y="4"/>
                  </a:lnTo>
                  <a:lnTo>
                    <a:pt x="137" y="7"/>
                  </a:lnTo>
                  <a:lnTo>
                    <a:pt x="137" y="11"/>
                  </a:lnTo>
                  <a:lnTo>
                    <a:pt x="141" y="11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5"/>
                  </a:lnTo>
                  <a:close/>
                  <a:moveTo>
                    <a:pt x="333" y="197"/>
                  </a:moveTo>
                  <a:lnTo>
                    <a:pt x="333" y="197"/>
                  </a:lnTo>
                  <a:lnTo>
                    <a:pt x="333" y="197"/>
                  </a:lnTo>
                  <a:lnTo>
                    <a:pt x="333" y="197"/>
                  </a:lnTo>
                  <a:lnTo>
                    <a:pt x="333" y="197"/>
                  </a:lnTo>
                  <a:close/>
                  <a:moveTo>
                    <a:pt x="333" y="193"/>
                  </a:moveTo>
                  <a:lnTo>
                    <a:pt x="329" y="193"/>
                  </a:lnTo>
                  <a:lnTo>
                    <a:pt x="329" y="197"/>
                  </a:lnTo>
                  <a:lnTo>
                    <a:pt x="333" y="197"/>
                  </a:lnTo>
                  <a:lnTo>
                    <a:pt x="333" y="197"/>
                  </a:lnTo>
                  <a:lnTo>
                    <a:pt x="333" y="193"/>
                  </a:lnTo>
                  <a:lnTo>
                    <a:pt x="333" y="193"/>
                  </a:lnTo>
                  <a:close/>
                  <a:moveTo>
                    <a:pt x="329" y="193"/>
                  </a:moveTo>
                  <a:lnTo>
                    <a:pt x="329" y="197"/>
                  </a:lnTo>
                  <a:lnTo>
                    <a:pt x="329" y="197"/>
                  </a:lnTo>
                  <a:lnTo>
                    <a:pt x="329" y="197"/>
                  </a:lnTo>
                  <a:lnTo>
                    <a:pt x="329" y="193"/>
                  </a:lnTo>
                  <a:lnTo>
                    <a:pt x="329" y="193"/>
                  </a:lnTo>
                  <a:close/>
                  <a:moveTo>
                    <a:pt x="322" y="197"/>
                  </a:moveTo>
                  <a:lnTo>
                    <a:pt x="322" y="197"/>
                  </a:lnTo>
                  <a:lnTo>
                    <a:pt x="326" y="197"/>
                  </a:lnTo>
                  <a:lnTo>
                    <a:pt x="326" y="193"/>
                  </a:lnTo>
                  <a:lnTo>
                    <a:pt x="326" y="193"/>
                  </a:lnTo>
                  <a:lnTo>
                    <a:pt x="322" y="19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9" name="Freeform 31"/>
            <p:cNvSpPr>
              <a:spLocks noEditPoints="1"/>
            </p:cNvSpPr>
            <p:nvPr/>
          </p:nvSpPr>
          <p:spPr bwMode="auto">
            <a:xfrm>
              <a:off x="6131617" y="2636870"/>
              <a:ext cx="105504" cy="128663"/>
            </a:xfrm>
            <a:custGeom>
              <a:avLst/>
              <a:gdLst>
                <a:gd name="T0" fmla="*/ 22 w 22"/>
                <a:gd name="T1" fmla="*/ 24 h 27"/>
                <a:gd name="T2" fmla="*/ 20 w 22"/>
                <a:gd name="T3" fmla="*/ 25 h 27"/>
                <a:gd name="T4" fmla="*/ 21 w 22"/>
                <a:gd name="T5" fmla="*/ 27 h 27"/>
                <a:gd name="T6" fmla="*/ 19 w 22"/>
                <a:gd name="T7" fmla="*/ 24 h 27"/>
                <a:gd name="T8" fmla="*/ 19 w 22"/>
                <a:gd name="T9" fmla="*/ 23 h 27"/>
                <a:gd name="T10" fmla="*/ 18 w 22"/>
                <a:gd name="T11" fmla="*/ 23 h 27"/>
                <a:gd name="T12" fmla="*/ 18 w 22"/>
                <a:gd name="T13" fmla="*/ 21 h 27"/>
                <a:gd name="T14" fmla="*/ 16 w 22"/>
                <a:gd name="T15" fmla="*/ 17 h 27"/>
                <a:gd name="T16" fmla="*/ 16 w 22"/>
                <a:gd name="T17" fmla="*/ 17 h 27"/>
                <a:gd name="T18" fmla="*/ 13 w 22"/>
                <a:gd name="T19" fmla="*/ 17 h 27"/>
                <a:gd name="T20" fmla="*/ 11 w 22"/>
                <a:gd name="T21" fmla="*/ 15 h 27"/>
                <a:gd name="T22" fmla="*/ 12 w 22"/>
                <a:gd name="T23" fmla="*/ 18 h 27"/>
                <a:gd name="T24" fmla="*/ 12 w 22"/>
                <a:gd name="T25" fmla="*/ 19 h 27"/>
                <a:gd name="T26" fmla="*/ 11 w 22"/>
                <a:gd name="T27" fmla="*/ 22 h 27"/>
                <a:gd name="T28" fmla="*/ 11 w 22"/>
                <a:gd name="T29" fmla="*/ 20 h 27"/>
                <a:gd name="T30" fmla="*/ 10 w 22"/>
                <a:gd name="T31" fmla="*/ 21 h 27"/>
                <a:gd name="T32" fmla="*/ 10 w 22"/>
                <a:gd name="T33" fmla="*/ 19 h 27"/>
                <a:gd name="T34" fmla="*/ 9 w 22"/>
                <a:gd name="T35" fmla="*/ 19 h 27"/>
                <a:gd name="T36" fmla="*/ 9 w 22"/>
                <a:gd name="T37" fmla="*/ 21 h 27"/>
                <a:gd name="T38" fmla="*/ 9 w 22"/>
                <a:gd name="T39" fmla="*/ 22 h 27"/>
                <a:gd name="T40" fmla="*/ 8 w 22"/>
                <a:gd name="T41" fmla="*/ 22 h 27"/>
                <a:gd name="T42" fmla="*/ 7 w 22"/>
                <a:gd name="T43" fmla="*/ 21 h 27"/>
                <a:gd name="T44" fmla="*/ 6 w 22"/>
                <a:gd name="T45" fmla="*/ 19 h 27"/>
                <a:gd name="T46" fmla="*/ 4 w 22"/>
                <a:gd name="T47" fmla="*/ 15 h 27"/>
                <a:gd name="T48" fmla="*/ 4 w 22"/>
                <a:gd name="T49" fmla="*/ 12 h 27"/>
                <a:gd name="T50" fmla="*/ 1 w 22"/>
                <a:gd name="T51" fmla="*/ 10 h 27"/>
                <a:gd name="T52" fmla="*/ 2 w 22"/>
                <a:gd name="T53" fmla="*/ 7 h 27"/>
                <a:gd name="T54" fmla="*/ 4 w 22"/>
                <a:gd name="T55" fmla="*/ 6 h 27"/>
                <a:gd name="T56" fmla="*/ 3 w 22"/>
                <a:gd name="T57" fmla="*/ 5 h 27"/>
                <a:gd name="T58" fmla="*/ 0 w 22"/>
                <a:gd name="T59" fmla="*/ 3 h 27"/>
                <a:gd name="T60" fmla="*/ 1 w 22"/>
                <a:gd name="T61" fmla="*/ 1 h 27"/>
                <a:gd name="T62" fmla="*/ 1 w 22"/>
                <a:gd name="T63" fmla="*/ 0 h 27"/>
                <a:gd name="T64" fmla="*/ 2 w 22"/>
                <a:gd name="T65" fmla="*/ 1 h 27"/>
                <a:gd name="T66" fmla="*/ 4 w 22"/>
                <a:gd name="T67" fmla="*/ 2 h 27"/>
                <a:gd name="T68" fmla="*/ 4 w 22"/>
                <a:gd name="T69" fmla="*/ 1 h 27"/>
                <a:gd name="T70" fmla="*/ 6 w 22"/>
                <a:gd name="T71" fmla="*/ 2 h 27"/>
                <a:gd name="T72" fmla="*/ 7 w 22"/>
                <a:gd name="T73" fmla="*/ 3 h 27"/>
                <a:gd name="T74" fmla="*/ 8 w 22"/>
                <a:gd name="T75" fmla="*/ 5 h 27"/>
                <a:gd name="T76" fmla="*/ 9 w 22"/>
                <a:gd name="T77" fmla="*/ 6 h 27"/>
                <a:gd name="T78" fmla="*/ 13 w 22"/>
                <a:gd name="T79" fmla="*/ 6 h 27"/>
                <a:gd name="T80" fmla="*/ 17 w 22"/>
                <a:gd name="T81" fmla="*/ 6 h 27"/>
                <a:gd name="T82" fmla="*/ 18 w 22"/>
                <a:gd name="T83" fmla="*/ 7 h 27"/>
                <a:gd name="T84" fmla="*/ 18 w 22"/>
                <a:gd name="T85" fmla="*/ 9 h 27"/>
                <a:gd name="T86" fmla="*/ 17 w 22"/>
                <a:gd name="T87" fmla="*/ 11 h 27"/>
                <a:gd name="T88" fmla="*/ 16 w 22"/>
                <a:gd name="T89" fmla="*/ 11 h 27"/>
                <a:gd name="T90" fmla="*/ 15 w 22"/>
                <a:gd name="T91" fmla="*/ 13 h 27"/>
                <a:gd name="T92" fmla="*/ 16 w 22"/>
                <a:gd name="T93" fmla="*/ 15 h 27"/>
                <a:gd name="T94" fmla="*/ 17 w 22"/>
                <a:gd name="T95" fmla="*/ 16 h 27"/>
                <a:gd name="T96" fmla="*/ 17 w 22"/>
                <a:gd name="T97" fmla="*/ 16 h 27"/>
                <a:gd name="T98" fmla="*/ 18 w 22"/>
                <a:gd name="T99" fmla="*/ 14 h 27"/>
                <a:gd name="T100" fmla="*/ 19 w 22"/>
                <a:gd name="T101" fmla="*/ 14 h 27"/>
                <a:gd name="T102" fmla="*/ 20 w 22"/>
                <a:gd name="T103" fmla="*/ 15 h 27"/>
                <a:gd name="T104" fmla="*/ 21 w 22"/>
                <a:gd name="T105" fmla="*/ 17 h 27"/>
                <a:gd name="T106" fmla="*/ 22 w 22"/>
                <a:gd name="T107" fmla="*/ 21 h 27"/>
                <a:gd name="T108" fmla="*/ 22 w 22"/>
                <a:gd name="T109" fmla="*/ 22 h 27"/>
                <a:gd name="T110" fmla="*/ 16 w 22"/>
                <a:gd name="T111" fmla="*/ 18 h 27"/>
                <a:gd name="T112" fmla="*/ 16 w 22"/>
                <a:gd name="T113" fmla="*/ 19 h 27"/>
                <a:gd name="T114" fmla="*/ 14 w 22"/>
                <a:gd name="T115" fmla="*/ 19 h 27"/>
                <a:gd name="T116" fmla="*/ 15 w 22"/>
                <a:gd name="T117" fmla="*/ 19 h 27"/>
                <a:gd name="T118" fmla="*/ 14 w 22"/>
                <a:gd name="T119" fmla="*/ 18 h 27"/>
                <a:gd name="T120" fmla="*/ 12 w 22"/>
                <a:gd name="T121" fmla="*/ 18 h 27"/>
                <a:gd name="T122" fmla="*/ 14 w 22"/>
                <a:gd name="T123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2" h="27">
                  <a:moveTo>
                    <a:pt x="22" y="22"/>
                  </a:moveTo>
                  <a:cubicBezTo>
                    <a:pt x="22" y="23"/>
                    <a:pt x="22" y="23"/>
                    <a:pt x="22" y="2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lose/>
                  <a:moveTo>
                    <a:pt x="16" y="19"/>
                  </a:move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4" y="18"/>
                  </a:moveTo>
                  <a:cubicBezTo>
                    <a:pt x="14" y="19"/>
                    <a:pt x="14" y="19"/>
                    <a:pt x="14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lose/>
                  <a:moveTo>
                    <a:pt x="13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8"/>
                    <a:pt x="14" y="18"/>
                    <a:pt x="14" y="18"/>
                  </a:cubicBezTo>
                  <a:lnTo>
                    <a:pt x="13" y="1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6141910" y="2603418"/>
              <a:ext cx="65619" cy="33452"/>
            </a:xfrm>
            <a:custGeom>
              <a:avLst/>
              <a:gdLst>
                <a:gd name="T0" fmla="*/ 0 w 51"/>
                <a:gd name="T1" fmla="*/ 11 h 26"/>
                <a:gd name="T2" fmla="*/ 3 w 51"/>
                <a:gd name="T3" fmla="*/ 11 h 26"/>
                <a:gd name="T4" fmla="*/ 7 w 51"/>
                <a:gd name="T5" fmla="*/ 4 h 26"/>
                <a:gd name="T6" fmla="*/ 14 w 51"/>
                <a:gd name="T7" fmla="*/ 0 h 26"/>
                <a:gd name="T8" fmla="*/ 22 w 51"/>
                <a:gd name="T9" fmla="*/ 0 h 26"/>
                <a:gd name="T10" fmla="*/ 22 w 51"/>
                <a:gd name="T11" fmla="*/ 0 h 26"/>
                <a:gd name="T12" fmla="*/ 29 w 51"/>
                <a:gd name="T13" fmla="*/ 4 h 26"/>
                <a:gd name="T14" fmla="*/ 33 w 51"/>
                <a:gd name="T15" fmla="*/ 4 h 26"/>
                <a:gd name="T16" fmla="*/ 37 w 51"/>
                <a:gd name="T17" fmla="*/ 4 h 26"/>
                <a:gd name="T18" fmla="*/ 40 w 51"/>
                <a:gd name="T19" fmla="*/ 4 h 26"/>
                <a:gd name="T20" fmla="*/ 44 w 51"/>
                <a:gd name="T21" fmla="*/ 4 h 26"/>
                <a:gd name="T22" fmla="*/ 44 w 51"/>
                <a:gd name="T23" fmla="*/ 4 h 26"/>
                <a:gd name="T24" fmla="*/ 44 w 51"/>
                <a:gd name="T25" fmla="*/ 8 h 26"/>
                <a:gd name="T26" fmla="*/ 44 w 51"/>
                <a:gd name="T27" fmla="*/ 11 h 26"/>
                <a:gd name="T28" fmla="*/ 48 w 51"/>
                <a:gd name="T29" fmla="*/ 15 h 26"/>
                <a:gd name="T30" fmla="*/ 48 w 51"/>
                <a:gd name="T31" fmla="*/ 19 h 26"/>
                <a:gd name="T32" fmla="*/ 51 w 51"/>
                <a:gd name="T33" fmla="*/ 19 h 26"/>
                <a:gd name="T34" fmla="*/ 44 w 51"/>
                <a:gd name="T35" fmla="*/ 22 h 26"/>
                <a:gd name="T36" fmla="*/ 40 w 51"/>
                <a:gd name="T37" fmla="*/ 22 h 26"/>
                <a:gd name="T38" fmla="*/ 33 w 51"/>
                <a:gd name="T39" fmla="*/ 22 h 26"/>
                <a:gd name="T40" fmla="*/ 29 w 51"/>
                <a:gd name="T41" fmla="*/ 22 h 26"/>
                <a:gd name="T42" fmla="*/ 26 w 51"/>
                <a:gd name="T43" fmla="*/ 22 h 26"/>
                <a:gd name="T44" fmla="*/ 22 w 51"/>
                <a:gd name="T45" fmla="*/ 26 h 26"/>
                <a:gd name="T46" fmla="*/ 18 w 51"/>
                <a:gd name="T47" fmla="*/ 26 h 26"/>
                <a:gd name="T48" fmla="*/ 11 w 51"/>
                <a:gd name="T49" fmla="*/ 22 h 26"/>
                <a:gd name="T50" fmla="*/ 7 w 51"/>
                <a:gd name="T51" fmla="*/ 22 h 26"/>
                <a:gd name="T52" fmla="*/ 3 w 51"/>
                <a:gd name="T53" fmla="*/ 22 h 26"/>
                <a:gd name="T54" fmla="*/ 0 w 51"/>
                <a:gd name="T55" fmla="*/ 19 h 26"/>
                <a:gd name="T56" fmla="*/ 0 w 51"/>
                <a:gd name="T57" fmla="*/ 15 h 26"/>
                <a:gd name="T58" fmla="*/ 0 w 51"/>
                <a:gd name="T59" fmla="*/ 1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1" h="26">
                  <a:moveTo>
                    <a:pt x="0" y="11"/>
                  </a:moveTo>
                  <a:lnTo>
                    <a:pt x="3" y="11"/>
                  </a:lnTo>
                  <a:lnTo>
                    <a:pt x="7" y="4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0" y="4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4" y="8"/>
                  </a:lnTo>
                  <a:lnTo>
                    <a:pt x="44" y="11"/>
                  </a:lnTo>
                  <a:lnTo>
                    <a:pt x="48" y="15"/>
                  </a:lnTo>
                  <a:lnTo>
                    <a:pt x="48" y="19"/>
                  </a:lnTo>
                  <a:lnTo>
                    <a:pt x="51" y="19"/>
                  </a:lnTo>
                  <a:lnTo>
                    <a:pt x="44" y="22"/>
                  </a:lnTo>
                  <a:lnTo>
                    <a:pt x="40" y="22"/>
                  </a:lnTo>
                  <a:lnTo>
                    <a:pt x="33" y="22"/>
                  </a:lnTo>
                  <a:lnTo>
                    <a:pt x="29" y="22"/>
                  </a:lnTo>
                  <a:lnTo>
                    <a:pt x="26" y="22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1" y="22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5955347" y="2560960"/>
              <a:ext cx="176269" cy="81058"/>
            </a:xfrm>
            <a:custGeom>
              <a:avLst/>
              <a:gdLst>
                <a:gd name="T0" fmla="*/ 4 w 137"/>
                <a:gd name="T1" fmla="*/ 0 h 63"/>
                <a:gd name="T2" fmla="*/ 11 w 137"/>
                <a:gd name="T3" fmla="*/ 4 h 63"/>
                <a:gd name="T4" fmla="*/ 15 w 137"/>
                <a:gd name="T5" fmla="*/ 4 h 63"/>
                <a:gd name="T6" fmla="*/ 22 w 137"/>
                <a:gd name="T7" fmla="*/ 0 h 63"/>
                <a:gd name="T8" fmla="*/ 30 w 137"/>
                <a:gd name="T9" fmla="*/ 4 h 63"/>
                <a:gd name="T10" fmla="*/ 37 w 137"/>
                <a:gd name="T11" fmla="*/ 4 h 63"/>
                <a:gd name="T12" fmla="*/ 45 w 137"/>
                <a:gd name="T13" fmla="*/ 11 h 63"/>
                <a:gd name="T14" fmla="*/ 52 w 137"/>
                <a:gd name="T15" fmla="*/ 15 h 63"/>
                <a:gd name="T16" fmla="*/ 56 w 137"/>
                <a:gd name="T17" fmla="*/ 18 h 63"/>
                <a:gd name="T18" fmla="*/ 56 w 137"/>
                <a:gd name="T19" fmla="*/ 15 h 63"/>
                <a:gd name="T20" fmla="*/ 59 w 137"/>
                <a:gd name="T21" fmla="*/ 15 h 63"/>
                <a:gd name="T22" fmla="*/ 67 w 137"/>
                <a:gd name="T23" fmla="*/ 15 h 63"/>
                <a:gd name="T24" fmla="*/ 71 w 137"/>
                <a:gd name="T25" fmla="*/ 22 h 63"/>
                <a:gd name="T26" fmla="*/ 82 w 137"/>
                <a:gd name="T27" fmla="*/ 22 h 63"/>
                <a:gd name="T28" fmla="*/ 82 w 137"/>
                <a:gd name="T29" fmla="*/ 33 h 63"/>
                <a:gd name="T30" fmla="*/ 89 w 137"/>
                <a:gd name="T31" fmla="*/ 33 h 63"/>
                <a:gd name="T32" fmla="*/ 93 w 137"/>
                <a:gd name="T33" fmla="*/ 33 h 63"/>
                <a:gd name="T34" fmla="*/ 104 w 137"/>
                <a:gd name="T35" fmla="*/ 30 h 63"/>
                <a:gd name="T36" fmla="*/ 108 w 137"/>
                <a:gd name="T37" fmla="*/ 33 h 63"/>
                <a:gd name="T38" fmla="*/ 115 w 137"/>
                <a:gd name="T39" fmla="*/ 41 h 63"/>
                <a:gd name="T40" fmla="*/ 122 w 137"/>
                <a:gd name="T41" fmla="*/ 41 h 63"/>
                <a:gd name="T42" fmla="*/ 130 w 137"/>
                <a:gd name="T43" fmla="*/ 37 h 63"/>
                <a:gd name="T44" fmla="*/ 134 w 137"/>
                <a:gd name="T45" fmla="*/ 41 h 63"/>
                <a:gd name="T46" fmla="*/ 137 w 137"/>
                <a:gd name="T47" fmla="*/ 55 h 63"/>
                <a:gd name="T48" fmla="*/ 122 w 137"/>
                <a:gd name="T49" fmla="*/ 63 h 63"/>
                <a:gd name="T50" fmla="*/ 115 w 137"/>
                <a:gd name="T51" fmla="*/ 63 h 63"/>
                <a:gd name="T52" fmla="*/ 93 w 137"/>
                <a:gd name="T53" fmla="*/ 59 h 63"/>
                <a:gd name="T54" fmla="*/ 82 w 137"/>
                <a:gd name="T55" fmla="*/ 55 h 63"/>
                <a:gd name="T56" fmla="*/ 78 w 137"/>
                <a:gd name="T57" fmla="*/ 52 h 63"/>
                <a:gd name="T58" fmla="*/ 59 w 137"/>
                <a:gd name="T59" fmla="*/ 52 h 63"/>
                <a:gd name="T60" fmla="*/ 48 w 137"/>
                <a:gd name="T61" fmla="*/ 48 h 63"/>
                <a:gd name="T62" fmla="*/ 41 w 137"/>
                <a:gd name="T63" fmla="*/ 44 h 63"/>
                <a:gd name="T64" fmla="*/ 30 w 137"/>
                <a:gd name="T65" fmla="*/ 41 h 63"/>
                <a:gd name="T66" fmla="*/ 19 w 137"/>
                <a:gd name="T67" fmla="*/ 33 h 63"/>
                <a:gd name="T68" fmla="*/ 8 w 137"/>
                <a:gd name="T69" fmla="*/ 30 h 63"/>
                <a:gd name="T70" fmla="*/ 4 w 137"/>
                <a:gd name="T71" fmla="*/ 26 h 63"/>
                <a:gd name="T72" fmla="*/ 0 w 137"/>
                <a:gd name="T73" fmla="*/ 22 h 63"/>
                <a:gd name="T74" fmla="*/ 4 w 137"/>
                <a:gd name="T75" fmla="*/ 11 h 63"/>
                <a:gd name="T76" fmla="*/ 4 w 137"/>
                <a:gd name="T7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7" h="63">
                  <a:moveTo>
                    <a:pt x="4" y="0"/>
                  </a:moveTo>
                  <a:lnTo>
                    <a:pt x="4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4" y="4"/>
                  </a:lnTo>
                  <a:lnTo>
                    <a:pt x="37" y="4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8" y="11"/>
                  </a:lnTo>
                  <a:lnTo>
                    <a:pt x="52" y="15"/>
                  </a:lnTo>
                  <a:lnTo>
                    <a:pt x="52" y="18"/>
                  </a:lnTo>
                  <a:lnTo>
                    <a:pt x="56" y="18"/>
                  </a:lnTo>
                  <a:lnTo>
                    <a:pt x="56" y="18"/>
                  </a:lnTo>
                  <a:lnTo>
                    <a:pt x="56" y="15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22"/>
                  </a:lnTo>
                  <a:lnTo>
                    <a:pt x="71" y="22"/>
                  </a:lnTo>
                  <a:lnTo>
                    <a:pt x="78" y="22"/>
                  </a:lnTo>
                  <a:lnTo>
                    <a:pt x="82" y="22"/>
                  </a:lnTo>
                  <a:lnTo>
                    <a:pt x="78" y="30"/>
                  </a:lnTo>
                  <a:lnTo>
                    <a:pt x="82" y="33"/>
                  </a:lnTo>
                  <a:lnTo>
                    <a:pt x="85" y="33"/>
                  </a:lnTo>
                  <a:lnTo>
                    <a:pt x="89" y="33"/>
                  </a:lnTo>
                  <a:lnTo>
                    <a:pt x="89" y="33"/>
                  </a:lnTo>
                  <a:lnTo>
                    <a:pt x="93" y="33"/>
                  </a:lnTo>
                  <a:lnTo>
                    <a:pt x="97" y="30"/>
                  </a:lnTo>
                  <a:lnTo>
                    <a:pt x="104" y="30"/>
                  </a:lnTo>
                  <a:lnTo>
                    <a:pt x="108" y="30"/>
                  </a:lnTo>
                  <a:lnTo>
                    <a:pt x="108" y="33"/>
                  </a:lnTo>
                  <a:lnTo>
                    <a:pt x="115" y="37"/>
                  </a:lnTo>
                  <a:lnTo>
                    <a:pt x="115" y="41"/>
                  </a:lnTo>
                  <a:lnTo>
                    <a:pt x="119" y="41"/>
                  </a:lnTo>
                  <a:lnTo>
                    <a:pt x="122" y="41"/>
                  </a:lnTo>
                  <a:lnTo>
                    <a:pt x="126" y="41"/>
                  </a:lnTo>
                  <a:lnTo>
                    <a:pt x="130" y="37"/>
                  </a:lnTo>
                  <a:lnTo>
                    <a:pt x="134" y="41"/>
                  </a:lnTo>
                  <a:lnTo>
                    <a:pt x="134" y="41"/>
                  </a:lnTo>
                  <a:lnTo>
                    <a:pt x="134" y="48"/>
                  </a:lnTo>
                  <a:lnTo>
                    <a:pt x="137" y="55"/>
                  </a:lnTo>
                  <a:lnTo>
                    <a:pt x="134" y="63"/>
                  </a:lnTo>
                  <a:lnTo>
                    <a:pt x="122" y="63"/>
                  </a:lnTo>
                  <a:lnTo>
                    <a:pt x="119" y="59"/>
                  </a:lnTo>
                  <a:lnTo>
                    <a:pt x="115" y="63"/>
                  </a:lnTo>
                  <a:lnTo>
                    <a:pt x="100" y="59"/>
                  </a:lnTo>
                  <a:lnTo>
                    <a:pt x="93" y="59"/>
                  </a:lnTo>
                  <a:lnTo>
                    <a:pt x="93" y="59"/>
                  </a:lnTo>
                  <a:lnTo>
                    <a:pt x="82" y="55"/>
                  </a:lnTo>
                  <a:lnTo>
                    <a:pt x="78" y="55"/>
                  </a:lnTo>
                  <a:lnTo>
                    <a:pt x="78" y="52"/>
                  </a:lnTo>
                  <a:lnTo>
                    <a:pt x="71" y="48"/>
                  </a:lnTo>
                  <a:lnTo>
                    <a:pt x="59" y="52"/>
                  </a:lnTo>
                  <a:lnTo>
                    <a:pt x="59" y="48"/>
                  </a:lnTo>
                  <a:lnTo>
                    <a:pt x="48" y="48"/>
                  </a:lnTo>
                  <a:lnTo>
                    <a:pt x="45" y="44"/>
                  </a:lnTo>
                  <a:lnTo>
                    <a:pt x="41" y="44"/>
                  </a:lnTo>
                  <a:lnTo>
                    <a:pt x="37" y="44"/>
                  </a:lnTo>
                  <a:lnTo>
                    <a:pt x="30" y="41"/>
                  </a:lnTo>
                  <a:lnTo>
                    <a:pt x="26" y="37"/>
                  </a:lnTo>
                  <a:lnTo>
                    <a:pt x="19" y="33"/>
                  </a:lnTo>
                  <a:lnTo>
                    <a:pt x="11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4" y="18"/>
                  </a:lnTo>
                  <a:lnTo>
                    <a:pt x="4" y="11"/>
                  </a:ln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5551345" y="2418143"/>
              <a:ext cx="294639" cy="290779"/>
            </a:xfrm>
            <a:custGeom>
              <a:avLst/>
              <a:gdLst>
                <a:gd name="T0" fmla="*/ 137 w 229"/>
                <a:gd name="T1" fmla="*/ 218 h 226"/>
                <a:gd name="T2" fmla="*/ 155 w 229"/>
                <a:gd name="T3" fmla="*/ 215 h 226"/>
                <a:gd name="T4" fmla="*/ 166 w 229"/>
                <a:gd name="T5" fmla="*/ 211 h 226"/>
                <a:gd name="T6" fmla="*/ 174 w 229"/>
                <a:gd name="T7" fmla="*/ 211 h 226"/>
                <a:gd name="T8" fmla="*/ 166 w 229"/>
                <a:gd name="T9" fmla="*/ 192 h 226"/>
                <a:gd name="T10" fmla="*/ 155 w 229"/>
                <a:gd name="T11" fmla="*/ 181 h 226"/>
                <a:gd name="T12" fmla="*/ 148 w 229"/>
                <a:gd name="T13" fmla="*/ 174 h 226"/>
                <a:gd name="T14" fmla="*/ 144 w 229"/>
                <a:gd name="T15" fmla="*/ 163 h 226"/>
                <a:gd name="T16" fmla="*/ 155 w 229"/>
                <a:gd name="T17" fmla="*/ 152 h 226"/>
                <a:gd name="T18" fmla="*/ 166 w 229"/>
                <a:gd name="T19" fmla="*/ 155 h 226"/>
                <a:gd name="T20" fmla="*/ 188 w 229"/>
                <a:gd name="T21" fmla="*/ 141 h 226"/>
                <a:gd name="T22" fmla="*/ 203 w 229"/>
                <a:gd name="T23" fmla="*/ 122 h 226"/>
                <a:gd name="T24" fmla="*/ 207 w 229"/>
                <a:gd name="T25" fmla="*/ 111 h 226"/>
                <a:gd name="T26" fmla="*/ 214 w 229"/>
                <a:gd name="T27" fmla="*/ 92 h 226"/>
                <a:gd name="T28" fmla="*/ 222 w 229"/>
                <a:gd name="T29" fmla="*/ 81 h 226"/>
                <a:gd name="T30" fmla="*/ 229 w 229"/>
                <a:gd name="T31" fmla="*/ 74 h 226"/>
                <a:gd name="T32" fmla="*/ 214 w 229"/>
                <a:gd name="T33" fmla="*/ 70 h 226"/>
                <a:gd name="T34" fmla="*/ 196 w 229"/>
                <a:gd name="T35" fmla="*/ 55 h 226"/>
                <a:gd name="T36" fmla="*/ 192 w 229"/>
                <a:gd name="T37" fmla="*/ 37 h 226"/>
                <a:gd name="T38" fmla="*/ 192 w 229"/>
                <a:gd name="T39" fmla="*/ 26 h 226"/>
                <a:gd name="T40" fmla="*/ 181 w 229"/>
                <a:gd name="T41" fmla="*/ 14 h 226"/>
                <a:gd name="T42" fmla="*/ 170 w 229"/>
                <a:gd name="T43" fmla="*/ 7 h 226"/>
                <a:gd name="T44" fmla="*/ 170 w 229"/>
                <a:gd name="T45" fmla="*/ 0 h 226"/>
                <a:gd name="T46" fmla="*/ 151 w 229"/>
                <a:gd name="T47" fmla="*/ 7 h 226"/>
                <a:gd name="T48" fmla="*/ 148 w 229"/>
                <a:gd name="T49" fmla="*/ 37 h 226"/>
                <a:gd name="T50" fmla="*/ 144 w 229"/>
                <a:gd name="T51" fmla="*/ 48 h 226"/>
                <a:gd name="T52" fmla="*/ 137 w 229"/>
                <a:gd name="T53" fmla="*/ 55 h 226"/>
                <a:gd name="T54" fmla="*/ 133 w 229"/>
                <a:gd name="T55" fmla="*/ 63 h 226"/>
                <a:gd name="T56" fmla="*/ 129 w 229"/>
                <a:gd name="T57" fmla="*/ 77 h 226"/>
                <a:gd name="T58" fmla="*/ 122 w 229"/>
                <a:gd name="T59" fmla="*/ 85 h 226"/>
                <a:gd name="T60" fmla="*/ 114 w 229"/>
                <a:gd name="T61" fmla="*/ 85 h 226"/>
                <a:gd name="T62" fmla="*/ 107 w 229"/>
                <a:gd name="T63" fmla="*/ 92 h 226"/>
                <a:gd name="T64" fmla="*/ 92 w 229"/>
                <a:gd name="T65" fmla="*/ 100 h 226"/>
                <a:gd name="T66" fmla="*/ 85 w 229"/>
                <a:gd name="T67" fmla="*/ 107 h 226"/>
                <a:gd name="T68" fmla="*/ 88 w 229"/>
                <a:gd name="T69" fmla="*/ 122 h 226"/>
                <a:gd name="T70" fmla="*/ 70 w 229"/>
                <a:gd name="T71" fmla="*/ 126 h 226"/>
                <a:gd name="T72" fmla="*/ 48 w 229"/>
                <a:gd name="T73" fmla="*/ 129 h 226"/>
                <a:gd name="T74" fmla="*/ 0 w 229"/>
                <a:gd name="T75" fmla="*/ 126 h 226"/>
                <a:gd name="T76" fmla="*/ 18 w 229"/>
                <a:gd name="T77" fmla="*/ 144 h 226"/>
                <a:gd name="T78" fmla="*/ 29 w 229"/>
                <a:gd name="T79" fmla="*/ 152 h 226"/>
                <a:gd name="T80" fmla="*/ 37 w 229"/>
                <a:gd name="T81" fmla="*/ 163 h 226"/>
                <a:gd name="T82" fmla="*/ 44 w 229"/>
                <a:gd name="T83" fmla="*/ 174 h 226"/>
                <a:gd name="T84" fmla="*/ 29 w 229"/>
                <a:gd name="T85" fmla="*/ 178 h 226"/>
                <a:gd name="T86" fmla="*/ 22 w 229"/>
                <a:gd name="T87" fmla="*/ 189 h 226"/>
                <a:gd name="T88" fmla="*/ 22 w 229"/>
                <a:gd name="T89" fmla="*/ 200 h 226"/>
                <a:gd name="T90" fmla="*/ 33 w 229"/>
                <a:gd name="T91" fmla="*/ 200 h 226"/>
                <a:gd name="T92" fmla="*/ 40 w 229"/>
                <a:gd name="T93" fmla="*/ 200 h 226"/>
                <a:gd name="T94" fmla="*/ 48 w 229"/>
                <a:gd name="T95" fmla="*/ 200 h 226"/>
                <a:gd name="T96" fmla="*/ 55 w 229"/>
                <a:gd name="T97" fmla="*/ 200 h 226"/>
                <a:gd name="T98" fmla="*/ 62 w 229"/>
                <a:gd name="T99" fmla="*/ 200 h 226"/>
                <a:gd name="T100" fmla="*/ 74 w 229"/>
                <a:gd name="T101" fmla="*/ 196 h 226"/>
                <a:gd name="T102" fmla="*/ 85 w 229"/>
                <a:gd name="T103" fmla="*/ 196 h 226"/>
                <a:gd name="T104" fmla="*/ 99 w 229"/>
                <a:gd name="T105" fmla="*/ 196 h 226"/>
                <a:gd name="T106" fmla="*/ 103 w 229"/>
                <a:gd name="T107" fmla="*/ 204 h 226"/>
                <a:gd name="T108" fmla="*/ 111 w 229"/>
                <a:gd name="T109" fmla="*/ 204 h 226"/>
                <a:gd name="T110" fmla="*/ 114 w 229"/>
                <a:gd name="T111" fmla="*/ 215 h 226"/>
                <a:gd name="T112" fmla="*/ 114 w 229"/>
                <a:gd name="T113" fmla="*/ 218 h 226"/>
                <a:gd name="T114" fmla="*/ 129 w 229"/>
                <a:gd name="T115" fmla="*/ 226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29" h="226">
                  <a:moveTo>
                    <a:pt x="133" y="226"/>
                  </a:moveTo>
                  <a:lnTo>
                    <a:pt x="133" y="222"/>
                  </a:lnTo>
                  <a:lnTo>
                    <a:pt x="137" y="218"/>
                  </a:lnTo>
                  <a:lnTo>
                    <a:pt x="137" y="218"/>
                  </a:lnTo>
                  <a:lnTo>
                    <a:pt x="140" y="215"/>
                  </a:lnTo>
                  <a:lnTo>
                    <a:pt x="144" y="215"/>
                  </a:lnTo>
                  <a:lnTo>
                    <a:pt x="144" y="215"/>
                  </a:lnTo>
                  <a:lnTo>
                    <a:pt x="155" y="215"/>
                  </a:lnTo>
                  <a:lnTo>
                    <a:pt x="162" y="211"/>
                  </a:lnTo>
                  <a:lnTo>
                    <a:pt x="162" y="211"/>
                  </a:lnTo>
                  <a:lnTo>
                    <a:pt x="166" y="211"/>
                  </a:lnTo>
                  <a:lnTo>
                    <a:pt x="166" y="211"/>
                  </a:lnTo>
                  <a:lnTo>
                    <a:pt x="170" y="215"/>
                  </a:lnTo>
                  <a:lnTo>
                    <a:pt x="174" y="211"/>
                  </a:lnTo>
                  <a:lnTo>
                    <a:pt x="174" y="211"/>
                  </a:lnTo>
                  <a:lnTo>
                    <a:pt x="174" y="211"/>
                  </a:lnTo>
                  <a:lnTo>
                    <a:pt x="174" y="207"/>
                  </a:lnTo>
                  <a:lnTo>
                    <a:pt x="170" y="196"/>
                  </a:lnTo>
                  <a:lnTo>
                    <a:pt x="166" y="192"/>
                  </a:lnTo>
                  <a:lnTo>
                    <a:pt x="166" y="192"/>
                  </a:lnTo>
                  <a:lnTo>
                    <a:pt x="166" y="189"/>
                  </a:lnTo>
                  <a:lnTo>
                    <a:pt x="162" y="189"/>
                  </a:lnTo>
                  <a:lnTo>
                    <a:pt x="159" y="189"/>
                  </a:lnTo>
                  <a:lnTo>
                    <a:pt x="155" y="181"/>
                  </a:lnTo>
                  <a:lnTo>
                    <a:pt x="155" y="178"/>
                  </a:lnTo>
                  <a:lnTo>
                    <a:pt x="155" y="174"/>
                  </a:lnTo>
                  <a:lnTo>
                    <a:pt x="151" y="174"/>
                  </a:lnTo>
                  <a:lnTo>
                    <a:pt x="148" y="174"/>
                  </a:lnTo>
                  <a:lnTo>
                    <a:pt x="144" y="174"/>
                  </a:lnTo>
                  <a:lnTo>
                    <a:pt x="144" y="174"/>
                  </a:lnTo>
                  <a:lnTo>
                    <a:pt x="144" y="170"/>
                  </a:lnTo>
                  <a:lnTo>
                    <a:pt x="144" y="163"/>
                  </a:lnTo>
                  <a:lnTo>
                    <a:pt x="148" y="163"/>
                  </a:lnTo>
                  <a:lnTo>
                    <a:pt x="151" y="155"/>
                  </a:lnTo>
                  <a:lnTo>
                    <a:pt x="151" y="155"/>
                  </a:lnTo>
                  <a:lnTo>
                    <a:pt x="155" y="152"/>
                  </a:lnTo>
                  <a:lnTo>
                    <a:pt x="159" y="152"/>
                  </a:lnTo>
                  <a:lnTo>
                    <a:pt x="162" y="152"/>
                  </a:lnTo>
                  <a:lnTo>
                    <a:pt x="162" y="155"/>
                  </a:lnTo>
                  <a:lnTo>
                    <a:pt x="166" y="155"/>
                  </a:lnTo>
                  <a:lnTo>
                    <a:pt x="170" y="155"/>
                  </a:lnTo>
                  <a:lnTo>
                    <a:pt x="181" y="152"/>
                  </a:lnTo>
                  <a:lnTo>
                    <a:pt x="185" y="148"/>
                  </a:lnTo>
                  <a:lnTo>
                    <a:pt x="188" y="141"/>
                  </a:lnTo>
                  <a:lnTo>
                    <a:pt x="196" y="133"/>
                  </a:lnTo>
                  <a:lnTo>
                    <a:pt x="196" y="129"/>
                  </a:lnTo>
                  <a:lnTo>
                    <a:pt x="199" y="126"/>
                  </a:lnTo>
                  <a:lnTo>
                    <a:pt x="203" y="122"/>
                  </a:lnTo>
                  <a:lnTo>
                    <a:pt x="207" y="118"/>
                  </a:lnTo>
                  <a:lnTo>
                    <a:pt x="211" y="115"/>
                  </a:lnTo>
                  <a:lnTo>
                    <a:pt x="211" y="115"/>
                  </a:lnTo>
                  <a:lnTo>
                    <a:pt x="207" y="111"/>
                  </a:lnTo>
                  <a:lnTo>
                    <a:pt x="211" y="107"/>
                  </a:lnTo>
                  <a:lnTo>
                    <a:pt x="214" y="103"/>
                  </a:lnTo>
                  <a:lnTo>
                    <a:pt x="214" y="100"/>
                  </a:lnTo>
                  <a:lnTo>
                    <a:pt x="214" y="92"/>
                  </a:lnTo>
                  <a:lnTo>
                    <a:pt x="214" y="89"/>
                  </a:lnTo>
                  <a:lnTo>
                    <a:pt x="214" y="89"/>
                  </a:lnTo>
                  <a:lnTo>
                    <a:pt x="218" y="81"/>
                  </a:lnTo>
                  <a:lnTo>
                    <a:pt x="222" y="81"/>
                  </a:lnTo>
                  <a:lnTo>
                    <a:pt x="225" y="81"/>
                  </a:lnTo>
                  <a:lnTo>
                    <a:pt x="225" y="81"/>
                  </a:lnTo>
                  <a:lnTo>
                    <a:pt x="229" y="77"/>
                  </a:lnTo>
                  <a:lnTo>
                    <a:pt x="229" y="74"/>
                  </a:lnTo>
                  <a:lnTo>
                    <a:pt x="225" y="74"/>
                  </a:lnTo>
                  <a:lnTo>
                    <a:pt x="222" y="74"/>
                  </a:lnTo>
                  <a:lnTo>
                    <a:pt x="214" y="74"/>
                  </a:lnTo>
                  <a:lnTo>
                    <a:pt x="214" y="70"/>
                  </a:lnTo>
                  <a:lnTo>
                    <a:pt x="207" y="66"/>
                  </a:lnTo>
                  <a:lnTo>
                    <a:pt x="203" y="66"/>
                  </a:lnTo>
                  <a:lnTo>
                    <a:pt x="196" y="63"/>
                  </a:lnTo>
                  <a:lnTo>
                    <a:pt x="196" y="55"/>
                  </a:lnTo>
                  <a:lnTo>
                    <a:pt x="192" y="48"/>
                  </a:lnTo>
                  <a:lnTo>
                    <a:pt x="188" y="40"/>
                  </a:lnTo>
                  <a:lnTo>
                    <a:pt x="188" y="37"/>
                  </a:lnTo>
                  <a:lnTo>
                    <a:pt x="192" y="37"/>
                  </a:lnTo>
                  <a:lnTo>
                    <a:pt x="192" y="33"/>
                  </a:lnTo>
                  <a:lnTo>
                    <a:pt x="196" y="29"/>
                  </a:lnTo>
                  <a:lnTo>
                    <a:pt x="196" y="26"/>
                  </a:lnTo>
                  <a:lnTo>
                    <a:pt x="192" y="26"/>
                  </a:lnTo>
                  <a:lnTo>
                    <a:pt x="192" y="22"/>
                  </a:lnTo>
                  <a:lnTo>
                    <a:pt x="188" y="22"/>
                  </a:lnTo>
                  <a:lnTo>
                    <a:pt x="181" y="18"/>
                  </a:lnTo>
                  <a:lnTo>
                    <a:pt x="181" y="14"/>
                  </a:lnTo>
                  <a:lnTo>
                    <a:pt x="177" y="14"/>
                  </a:lnTo>
                  <a:lnTo>
                    <a:pt x="174" y="14"/>
                  </a:lnTo>
                  <a:lnTo>
                    <a:pt x="170" y="14"/>
                  </a:lnTo>
                  <a:lnTo>
                    <a:pt x="170" y="7"/>
                  </a:lnTo>
                  <a:lnTo>
                    <a:pt x="177" y="3"/>
                  </a:lnTo>
                  <a:lnTo>
                    <a:pt x="177" y="0"/>
                  </a:lnTo>
                  <a:lnTo>
                    <a:pt x="174" y="0"/>
                  </a:lnTo>
                  <a:lnTo>
                    <a:pt x="170" y="0"/>
                  </a:lnTo>
                  <a:lnTo>
                    <a:pt x="162" y="0"/>
                  </a:lnTo>
                  <a:lnTo>
                    <a:pt x="159" y="3"/>
                  </a:lnTo>
                  <a:lnTo>
                    <a:pt x="155" y="3"/>
                  </a:lnTo>
                  <a:lnTo>
                    <a:pt x="151" y="7"/>
                  </a:lnTo>
                  <a:lnTo>
                    <a:pt x="148" y="11"/>
                  </a:lnTo>
                  <a:lnTo>
                    <a:pt x="155" y="22"/>
                  </a:lnTo>
                  <a:lnTo>
                    <a:pt x="159" y="26"/>
                  </a:lnTo>
                  <a:lnTo>
                    <a:pt x="148" y="37"/>
                  </a:lnTo>
                  <a:lnTo>
                    <a:pt x="151" y="40"/>
                  </a:lnTo>
                  <a:lnTo>
                    <a:pt x="151" y="44"/>
                  </a:lnTo>
                  <a:lnTo>
                    <a:pt x="148" y="48"/>
                  </a:lnTo>
                  <a:lnTo>
                    <a:pt x="144" y="48"/>
                  </a:lnTo>
                  <a:lnTo>
                    <a:pt x="137" y="48"/>
                  </a:lnTo>
                  <a:lnTo>
                    <a:pt x="133" y="48"/>
                  </a:lnTo>
                  <a:lnTo>
                    <a:pt x="133" y="55"/>
                  </a:lnTo>
                  <a:lnTo>
                    <a:pt x="137" y="55"/>
                  </a:lnTo>
                  <a:lnTo>
                    <a:pt x="140" y="59"/>
                  </a:lnTo>
                  <a:lnTo>
                    <a:pt x="140" y="63"/>
                  </a:lnTo>
                  <a:lnTo>
                    <a:pt x="137" y="63"/>
                  </a:lnTo>
                  <a:lnTo>
                    <a:pt x="133" y="63"/>
                  </a:lnTo>
                  <a:lnTo>
                    <a:pt x="129" y="66"/>
                  </a:lnTo>
                  <a:lnTo>
                    <a:pt x="129" y="70"/>
                  </a:lnTo>
                  <a:lnTo>
                    <a:pt x="129" y="74"/>
                  </a:lnTo>
                  <a:lnTo>
                    <a:pt x="129" y="77"/>
                  </a:lnTo>
                  <a:lnTo>
                    <a:pt x="129" y="77"/>
                  </a:lnTo>
                  <a:lnTo>
                    <a:pt x="129" y="85"/>
                  </a:lnTo>
                  <a:lnTo>
                    <a:pt x="125" y="89"/>
                  </a:lnTo>
                  <a:lnTo>
                    <a:pt x="122" y="85"/>
                  </a:lnTo>
                  <a:lnTo>
                    <a:pt x="122" y="85"/>
                  </a:lnTo>
                  <a:lnTo>
                    <a:pt x="122" y="89"/>
                  </a:lnTo>
                  <a:lnTo>
                    <a:pt x="114" y="89"/>
                  </a:lnTo>
                  <a:lnTo>
                    <a:pt x="114" y="85"/>
                  </a:lnTo>
                  <a:lnTo>
                    <a:pt x="111" y="89"/>
                  </a:lnTo>
                  <a:lnTo>
                    <a:pt x="111" y="89"/>
                  </a:lnTo>
                  <a:lnTo>
                    <a:pt x="103" y="92"/>
                  </a:lnTo>
                  <a:lnTo>
                    <a:pt x="107" y="92"/>
                  </a:lnTo>
                  <a:lnTo>
                    <a:pt x="103" y="96"/>
                  </a:lnTo>
                  <a:lnTo>
                    <a:pt x="99" y="100"/>
                  </a:lnTo>
                  <a:lnTo>
                    <a:pt x="96" y="96"/>
                  </a:lnTo>
                  <a:lnTo>
                    <a:pt x="92" y="100"/>
                  </a:lnTo>
                  <a:lnTo>
                    <a:pt x="92" y="100"/>
                  </a:lnTo>
                  <a:lnTo>
                    <a:pt x="88" y="103"/>
                  </a:lnTo>
                  <a:lnTo>
                    <a:pt x="88" y="103"/>
                  </a:lnTo>
                  <a:lnTo>
                    <a:pt x="85" y="107"/>
                  </a:lnTo>
                  <a:lnTo>
                    <a:pt x="85" y="111"/>
                  </a:lnTo>
                  <a:lnTo>
                    <a:pt x="85" y="115"/>
                  </a:lnTo>
                  <a:lnTo>
                    <a:pt x="85" y="118"/>
                  </a:lnTo>
                  <a:lnTo>
                    <a:pt x="88" y="122"/>
                  </a:lnTo>
                  <a:lnTo>
                    <a:pt x="85" y="122"/>
                  </a:lnTo>
                  <a:lnTo>
                    <a:pt x="81" y="126"/>
                  </a:lnTo>
                  <a:lnTo>
                    <a:pt x="74" y="126"/>
                  </a:lnTo>
                  <a:lnTo>
                    <a:pt x="70" y="126"/>
                  </a:lnTo>
                  <a:lnTo>
                    <a:pt x="59" y="126"/>
                  </a:lnTo>
                  <a:lnTo>
                    <a:pt x="55" y="129"/>
                  </a:lnTo>
                  <a:lnTo>
                    <a:pt x="51" y="129"/>
                  </a:lnTo>
                  <a:lnTo>
                    <a:pt x="48" y="129"/>
                  </a:lnTo>
                  <a:lnTo>
                    <a:pt x="40" y="129"/>
                  </a:lnTo>
                  <a:lnTo>
                    <a:pt x="22" y="133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11" y="137"/>
                  </a:lnTo>
                  <a:lnTo>
                    <a:pt x="11" y="141"/>
                  </a:lnTo>
                  <a:lnTo>
                    <a:pt x="14" y="144"/>
                  </a:lnTo>
                  <a:lnTo>
                    <a:pt x="18" y="144"/>
                  </a:lnTo>
                  <a:lnTo>
                    <a:pt x="22" y="148"/>
                  </a:lnTo>
                  <a:lnTo>
                    <a:pt x="25" y="148"/>
                  </a:lnTo>
                  <a:lnTo>
                    <a:pt x="29" y="148"/>
                  </a:lnTo>
                  <a:lnTo>
                    <a:pt x="29" y="152"/>
                  </a:lnTo>
                  <a:lnTo>
                    <a:pt x="33" y="152"/>
                  </a:lnTo>
                  <a:lnTo>
                    <a:pt x="33" y="155"/>
                  </a:lnTo>
                  <a:lnTo>
                    <a:pt x="37" y="159"/>
                  </a:lnTo>
                  <a:lnTo>
                    <a:pt x="37" y="163"/>
                  </a:lnTo>
                  <a:lnTo>
                    <a:pt x="37" y="166"/>
                  </a:lnTo>
                  <a:lnTo>
                    <a:pt x="40" y="166"/>
                  </a:lnTo>
                  <a:lnTo>
                    <a:pt x="44" y="166"/>
                  </a:lnTo>
                  <a:lnTo>
                    <a:pt x="44" y="174"/>
                  </a:lnTo>
                  <a:lnTo>
                    <a:pt x="44" y="178"/>
                  </a:lnTo>
                  <a:lnTo>
                    <a:pt x="40" y="174"/>
                  </a:lnTo>
                  <a:lnTo>
                    <a:pt x="29" y="178"/>
                  </a:lnTo>
                  <a:lnTo>
                    <a:pt x="29" y="178"/>
                  </a:lnTo>
                  <a:lnTo>
                    <a:pt x="25" y="181"/>
                  </a:lnTo>
                  <a:lnTo>
                    <a:pt x="22" y="181"/>
                  </a:lnTo>
                  <a:lnTo>
                    <a:pt x="22" y="185"/>
                  </a:lnTo>
                  <a:lnTo>
                    <a:pt x="22" y="189"/>
                  </a:lnTo>
                  <a:lnTo>
                    <a:pt x="22" y="192"/>
                  </a:lnTo>
                  <a:lnTo>
                    <a:pt x="22" y="196"/>
                  </a:lnTo>
                  <a:lnTo>
                    <a:pt x="22" y="200"/>
                  </a:lnTo>
                  <a:lnTo>
                    <a:pt x="22" y="200"/>
                  </a:lnTo>
                  <a:lnTo>
                    <a:pt x="22" y="204"/>
                  </a:lnTo>
                  <a:lnTo>
                    <a:pt x="25" y="204"/>
                  </a:lnTo>
                  <a:lnTo>
                    <a:pt x="29" y="200"/>
                  </a:lnTo>
                  <a:lnTo>
                    <a:pt x="33" y="200"/>
                  </a:lnTo>
                  <a:lnTo>
                    <a:pt x="33" y="200"/>
                  </a:lnTo>
                  <a:lnTo>
                    <a:pt x="37" y="200"/>
                  </a:lnTo>
                  <a:lnTo>
                    <a:pt x="37" y="200"/>
                  </a:lnTo>
                  <a:lnTo>
                    <a:pt x="40" y="200"/>
                  </a:lnTo>
                  <a:lnTo>
                    <a:pt x="44" y="200"/>
                  </a:lnTo>
                  <a:lnTo>
                    <a:pt x="44" y="200"/>
                  </a:lnTo>
                  <a:lnTo>
                    <a:pt x="48" y="200"/>
                  </a:lnTo>
                  <a:lnTo>
                    <a:pt x="48" y="200"/>
                  </a:lnTo>
                  <a:lnTo>
                    <a:pt x="48" y="196"/>
                  </a:lnTo>
                  <a:lnTo>
                    <a:pt x="51" y="196"/>
                  </a:lnTo>
                  <a:lnTo>
                    <a:pt x="55" y="200"/>
                  </a:lnTo>
                  <a:lnTo>
                    <a:pt x="55" y="200"/>
                  </a:lnTo>
                  <a:lnTo>
                    <a:pt x="55" y="196"/>
                  </a:lnTo>
                  <a:lnTo>
                    <a:pt x="59" y="196"/>
                  </a:lnTo>
                  <a:lnTo>
                    <a:pt x="59" y="200"/>
                  </a:lnTo>
                  <a:lnTo>
                    <a:pt x="62" y="200"/>
                  </a:lnTo>
                  <a:lnTo>
                    <a:pt x="62" y="200"/>
                  </a:lnTo>
                  <a:lnTo>
                    <a:pt x="66" y="200"/>
                  </a:lnTo>
                  <a:lnTo>
                    <a:pt x="70" y="196"/>
                  </a:lnTo>
                  <a:lnTo>
                    <a:pt x="74" y="196"/>
                  </a:lnTo>
                  <a:lnTo>
                    <a:pt x="77" y="196"/>
                  </a:lnTo>
                  <a:lnTo>
                    <a:pt x="81" y="196"/>
                  </a:lnTo>
                  <a:lnTo>
                    <a:pt x="81" y="196"/>
                  </a:lnTo>
                  <a:lnTo>
                    <a:pt x="85" y="196"/>
                  </a:lnTo>
                  <a:lnTo>
                    <a:pt x="85" y="196"/>
                  </a:lnTo>
                  <a:lnTo>
                    <a:pt x="88" y="196"/>
                  </a:lnTo>
                  <a:lnTo>
                    <a:pt x="92" y="196"/>
                  </a:lnTo>
                  <a:lnTo>
                    <a:pt x="99" y="196"/>
                  </a:lnTo>
                  <a:lnTo>
                    <a:pt x="99" y="196"/>
                  </a:lnTo>
                  <a:lnTo>
                    <a:pt x="103" y="200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03" y="204"/>
                  </a:lnTo>
                  <a:lnTo>
                    <a:pt x="111" y="204"/>
                  </a:lnTo>
                  <a:lnTo>
                    <a:pt x="111" y="207"/>
                  </a:lnTo>
                  <a:lnTo>
                    <a:pt x="114" y="211"/>
                  </a:lnTo>
                  <a:lnTo>
                    <a:pt x="114" y="215"/>
                  </a:lnTo>
                  <a:lnTo>
                    <a:pt x="114" y="215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4" y="218"/>
                  </a:lnTo>
                  <a:lnTo>
                    <a:pt x="118" y="222"/>
                  </a:lnTo>
                  <a:lnTo>
                    <a:pt x="118" y="222"/>
                  </a:lnTo>
                  <a:lnTo>
                    <a:pt x="125" y="222"/>
                  </a:lnTo>
                  <a:lnTo>
                    <a:pt x="129" y="226"/>
                  </a:lnTo>
                  <a:lnTo>
                    <a:pt x="129" y="226"/>
                  </a:lnTo>
                  <a:lnTo>
                    <a:pt x="133" y="22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5770074" y="2402703"/>
              <a:ext cx="156969" cy="114511"/>
            </a:xfrm>
            <a:custGeom>
              <a:avLst/>
              <a:gdLst>
                <a:gd name="T0" fmla="*/ 59 w 122"/>
                <a:gd name="T1" fmla="*/ 89 h 89"/>
                <a:gd name="T2" fmla="*/ 70 w 122"/>
                <a:gd name="T3" fmla="*/ 78 h 89"/>
                <a:gd name="T4" fmla="*/ 78 w 122"/>
                <a:gd name="T5" fmla="*/ 71 h 89"/>
                <a:gd name="T6" fmla="*/ 89 w 122"/>
                <a:gd name="T7" fmla="*/ 78 h 89"/>
                <a:gd name="T8" fmla="*/ 100 w 122"/>
                <a:gd name="T9" fmla="*/ 78 h 89"/>
                <a:gd name="T10" fmla="*/ 104 w 122"/>
                <a:gd name="T11" fmla="*/ 82 h 89"/>
                <a:gd name="T12" fmla="*/ 115 w 122"/>
                <a:gd name="T13" fmla="*/ 82 h 89"/>
                <a:gd name="T14" fmla="*/ 118 w 122"/>
                <a:gd name="T15" fmla="*/ 82 h 89"/>
                <a:gd name="T16" fmla="*/ 118 w 122"/>
                <a:gd name="T17" fmla="*/ 75 h 89"/>
                <a:gd name="T18" fmla="*/ 115 w 122"/>
                <a:gd name="T19" fmla="*/ 67 h 89"/>
                <a:gd name="T20" fmla="*/ 111 w 122"/>
                <a:gd name="T21" fmla="*/ 52 h 89"/>
                <a:gd name="T22" fmla="*/ 104 w 122"/>
                <a:gd name="T23" fmla="*/ 49 h 89"/>
                <a:gd name="T24" fmla="*/ 96 w 122"/>
                <a:gd name="T25" fmla="*/ 38 h 89"/>
                <a:gd name="T26" fmla="*/ 85 w 122"/>
                <a:gd name="T27" fmla="*/ 30 h 89"/>
                <a:gd name="T28" fmla="*/ 81 w 122"/>
                <a:gd name="T29" fmla="*/ 26 h 89"/>
                <a:gd name="T30" fmla="*/ 66 w 122"/>
                <a:gd name="T31" fmla="*/ 26 h 89"/>
                <a:gd name="T32" fmla="*/ 63 w 122"/>
                <a:gd name="T33" fmla="*/ 23 h 89"/>
                <a:gd name="T34" fmla="*/ 59 w 122"/>
                <a:gd name="T35" fmla="*/ 15 h 89"/>
                <a:gd name="T36" fmla="*/ 48 w 122"/>
                <a:gd name="T37" fmla="*/ 0 h 89"/>
                <a:gd name="T38" fmla="*/ 44 w 122"/>
                <a:gd name="T39" fmla="*/ 0 h 89"/>
                <a:gd name="T40" fmla="*/ 41 w 122"/>
                <a:gd name="T41" fmla="*/ 0 h 89"/>
                <a:gd name="T42" fmla="*/ 37 w 122"/>
                <a:gd name="T43" fmla="*/ 4 h 89"/>
                <a:gd name="T44" fmla="*/ 29 w 122"/>
                <a:gd name="T45" fmla="*/ 0 h 89"/>
                <a:gd name="T46" fmla="*/ 29 w 122"/>
                <a:gd name="T47" fmla="*/ 0 h 89"/>
                <a:gd name="T48" fmla="*/ 18 w 122"/>
                <a:gd name="T49" fmla="*/ 8 h 89"/>
                <a:gd name="T50" fmla="*/ 7 w 122"/>
                <a:gd name="T51" fmla="*/ 15 h 89"/>
                <a:gd name="T52" fmla="*/ 0 w 122"/>
                <a:gd name="T53" fmla="*/ 26 h 89"/>
                <a:gd name="T54" fmla="*/ 7 w 122"/>
                <a:gd name="T55" fmla="*/ 26 h 89"/>
                <a:gd name="T56" fmla="*/ 11 w 122"/>
                <a:gd name="T57" fmla="*/ 30 h 89"/>
                <a:gd name="T58" fmla="*/ 22 w 122"/>
                <a:gd name="T59" fmla="*/ 34 h 89"/>
                <a:gd name="T60" fmla="*/ 26 w 122"/>
                <a:gd name="T61" fmla="*/ 38 h 89"/>
                <a:gd name="T62" fmla="*/ 22 w 122"/>
                <a:gd name="T63" fmla="*/ 45 h 89"/>
                <a:gd name="T64" fmla="*/ 18 w 122"/>
                <a:gd name="T65" fmla="*/ 49 h 89"/>
                <a:gd name="T66" fmla="*/ 22 w 122"/>
                <a:gd name="T67" fmla="*/ 60 h 89"/>
                <a:gd name="T68" fmla="*/ 26 w 122"/>
                <a:gd name="T69" fmla="*/ 75 h 89"/>
                <a:gd name="T70" fmla="*/ 37 w 122"/>
                <a:gd name="T71" fmla="*/ 78 h 89"/>
                <a:gd name="T72" fmla="*/ 44 w 122"/>
                <a:gd name="T73" fmla="*/ 86 h 89"/>
                <a:gd name="T74" fmla="*/ 55 w 122"/>
                <a:gd name="T75" fmla="*/ 86 h 89"/>
                <a:gd name="T76" fmla="*/ 59 w 122"/>
                <a:gd name="T7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2" h="89">
                  <a:moveTo>
                    <a:pt x="59" y="89"/>
                  </a:moveTo>
                  <a:lnTo>
                    <a:pt x="59" y="89"/>
                  </a:lnTo>
                  <a:lnTo>
                    <a:pt x="66" y="82"/>
                  </a:lnTo>
                  <a:lnTo>
                    <a:pt x="70" y="78"/>
                  </a:lnTo>
                  <a:lnTo>
                    <a:pt x="74" y="75"/>
                  </a:lnTo>
                  <a:lnTo>
                    <a:pt x="78" y="71"/>
                  </a:lnTo>
                  <a:lnTo>
                    <a:pt x="81" y="71"/>
                  </a:lnTo>
                  <a:lnTo>
                    <a:pt x="89" y="78"/>
                  </a:lnTo>
                  <a:lnTo>
                    <a:pt x="92" y="75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4" y="82"/>
                  </a:lnTo>
                  <a:lnTo>
                    <a:pt x="111" y="86"/>
                  </a:lnTo>
                  <a:lnTo>
                    <a:pt x="115" y="82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22" y="82"/>
                  </a:lnTo>
                  <a:lnTo>
                    <a:pt x="118" y="75"/>
                  </a:lnTo>
                  <a:lnTo>
                    <a:pt x="118" y="67"/>
                  </a:lnTo>
                  <a:lnTo>
                    <a:pt x="115" y="67"/>
                  </a:lnTo>
                  <a:lnTo>
                    <a:pt x="111" y="60"/>
                  </a:lnTo>
                  <a:lnTo>
                    <a:pt x="111" y="52"/>
                  </a:lnTo>
                  <a:lnTo>
                    <a:pt x="107" y="49"/>
                  </a:lnTo>
                  <a:lnTo>
                    <a:pt x="104" y="49"/>
                  </a:lnTo>
                  <a:lnTo>
                    <a:pt x="100" y="41"/>
                  </a:lnTo>
                  <a:lnTo>
                    <a:pt x="96" y="38"/>
                  </a:lnTo>
                  <a:lnTo>
                    <a:pt x="89" y="34"/>
                  </a:lnTo>
                  <a:lnTo>
                    <a:pt x="85" y="30"/>
                  </a:lnTo>
                  <a:lnTo>
                    <a:pt x="81" y="26"/>
                  </a:lnTo>
                  <a:lnTo>
                    <a:pt x="81" y="26"/>
                  </a:lnTo>
                  <a:lnTo>
                    <a:pt x="74" y="26"/>
                  </a:lnTo>
                  <a:lnTo>
                    <a:pt x="66" y="26"/>
                  </a:lnTo>
                  <a:lnTo>
                    <a:pt x="66" y="23"/>
                  </a:lnTo>
                  <a:lnTo>
                    <a:pt x="63" y="23"/>
                  </a:lnTo>
                  <a:lnTo>
                    <a:pt x="63" y="19"/>
                  </a:lnTo>
                  <a:lnTo>
                    <a:pt x="59" y="15"/>
                  </a:lnTo>
                  <a:lnTo>
                    <a:pt x="52" y="8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6" y="8"/>
                  </a:lnTo>
                  <a:lnTo>
                    <a:pt x="18" y="8"/>
                  </a:lnTo>
                  <a:lnTo>
                    <a:pt x="7" y="12"/>
                  </a:lnTo>
                  <a:lnTo>
                    <a:pt x="7" y="15"/>
                  </a:lnTo>
                  <a:lnTo>
                    <a:pt x="0" y="19"/>
                  </a:lnTo>
                  <a:lnTo>
                    <a:pt x="0" y="26"/>
                  </a:lnTo>
                  <a:lnTo>
                    <a:pt x="4" y="26"/>
                  </a:lnTo>
                  <a:lnTo>
                    <a:pt x="7" y="26"/>
                  </a:lnTo>
                  <a:lnTo>
                    <a:pt x="11" y="26"/>
                  </a:lnTo>
                  <a:lnTo>
                    <a:pt x="11" y="30"/>
                  </a:lnTo>
                  <a:lnTo>
                    <a:pt x="18" y="34"/>
                  </a:lnTo>
                  <a:lnTo>
                    <a:pt x="22" y="34"/>
                  </a:lnTo>
                  <a:lnTo>
                    <a:pt x="22" y="38"/>
                  </a:lnTo>
                  <a:lnTo>
                    <a:pt x="26" y="38"/>
                  </a:lnTo>
                  <a:lnTo>
                    <a:pt x="26" y="41"/>
                  </a:lnTo>
                  <a:lnTo>
                    <a:pt x="22" y="45"/>
                  </a:lnTo>
                  <a:lnTo>
                    <a:pt x="22" y="49"/>
                  </a:lnTo>
                  <a:lnTo>
                    <a:pt x="18" y="49"/>
                  </a:lnTo>
                  <a:lnTo>
                    <a:pt x="18" y="52"/>
                  </a:lnTo>
                  <a:lnTo>
                    <a:pt x="22" y="60"/>
                  </a:lnTo>
                  <a:lnTo>
                    <a:pt x="26" y="67"/>
                  </a:lnTo>
                  <a:lnTo>
                    <a:pt x="26" y="75"/>
                  </a:lnTo>
                  <a:lnTo>
                    <a:pt x="33" y="78"/>
                  </a:lnTo>
                  <a:lnTo>
                    <a:pt x="37" y="78"/>
                  </a:lnTo>
                  <a:lnTo>
                    <a:pt x="44" y="82"/>
                  </a:lnTo>
                  <a:lnTo>
                    <a:pt x="44" y="86"/>
                  </a:lnTo>
                  <a:lnTo>
                    <a:pt x="52" y="86"/>
                  </a:lnTo>
                  <a:lnTo>
                    <a:pt x="55" y="86"/>
                  </a:lnTo>
                  <a:lnTo>
                    <a:pt x="59" y="86"/>
                  </a:lnTo>
                  <a:lnTo>
                    <a:pt x="59" y="8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5532047" y="2374398"/>
              <a:ext cx="280486" cy="214868"/>
            </a:xfrm>
            <a:custGeom>
              <a:avLst/>
              <a:gdLst>
                <a:gd name="T0" fmla="*/ 200 w 218"/>
                <a:gd name="T1" fmla="*/ 15 h 167"/>
                <a:gd name="T2" fmla="*/ 211 w 218"/>
                <a:gd name="T3" fmla="*/ 15 h 167"/>
                <a:gd name="T4" fmla="*/ 211 w 218"/>
                <a:gd name="T5" fmla="*/ 22 h 167"/>
                <a:gd name="T6" fmla="*/ 203 w 218"/>
                <a:gd name="T7" fmla="*/ 30 h 167"/>
                <a:gd name="T8" fmla="*/ 177 w 218"/>
                <a:gd name="T9" fmla="*/ 34 h 167"/>
                <a:gd name="T10" fmla="*/ 166 w 218"/>
                <a:gd name="T11" fmla="*/ 41 h 167"/>
                <a:gd name="T12" fmla="*/ 174 w 218"/>
                <a:gd name="T13" fmla="*/ 60 h 167"/>
                <a:gd name="T14" fmla="*/ 166 w 218"/>
                <a:gd name="T15" fmla="*/ 78 h 167"/>
                <a:gd name="T16" fmla="*/ 152 w 218"/>
                <a:gd name="T17" fmla="*/ 82 h 167"/>
                <a:gd name="T18" fmla="*/ 152 w 218"/>
                <a:gd name="T19" fmla="*/ 89 h 167"/>
                <a:gd name="T20" fmla="*/ 152 w 218"/>
                <a:gd name="T21" fmla="*/ 97 h 167"/>
                <a:gd name="T22" fmla="*/ 144 w 218"/>
                <a:gd name="T23" fmla="*/ 104 h 167"/>
                <a:gd name="T24" fmla="*/ 144 w 218"/>
                <a:gd name="T25" fmla="*/ 111 h 167"/>
                <a:gd name="T26" fmla="*/ 137 w 218"/>
                <a:gd name="T27" fmla="*/ 119 h 167"/>
                <a:gd name="T28" fmla="*/ 129 w 218"/>
                <a:gd name="T29" fmla="*/ 123 h 167"/>
                <a:gd name="T30" fmla="*/ 126 w 218"/>
                <a:gd name="T31" fmla="*/ 123 h 167"/>
                <a:gd name="T32" fmla="*/ 118 w 218"/>
                <a:gd name="T33" fmla="*/ 130 h 167"/>
                <a:gd name="T34" fmla="*/ 107 w 218"/>
                <a:gd name="T35" fmla="*/ 134 h 167"/>
                <a:gd name="T36" fmla="*/ 103 w 218"/>
                <a:gd name="T37" fmla="*/ 137 h 167"/>
                <a:gd name="T38" fmla="*/ 100 w 218"/>
                <a:gd name="T39" fmla="*/ 149 h 167"/>
                <a:gd name="T40" fmla="*/ 100 w 218"/>
                <a:gd name="T41" fmla="*/ 156 h 167"/>
                <a:gd name="T42" fmla="*/ 85 w 218"/>
                <a:gd name="T43" fmla="*/ 160 h 167"/>
                <a:gd name="T44" fmla="*/ 66 w 218"/>
                <a:gd name="T45" fmla="*/ 163 h 167"/>
                <a:gd name="T46" fmla="*/ 37 w 218"/>
                <a:gd name="T47" fmla="*/ 167 h 167"/>
                <a:gd name="T48" fmla="*/ 29 w 218"/>
                <a:gd name="T49" fmla="*/ 141 h 167"/>
                <a:gd name="T50" fmla="*/ 26 w 218"/>
                <a:gd name="T51" fmla="*/ 126 h 167"/>
                <a:gd name="T52" fmla="*/ 7 w 218"/>
                <a:gd name="T53" fmla="*/ 119 h 167"/>
                <a:gd name="T54" fmla="*/ 3 w 218"/>
                <a:gd name="T55" fmla="*/ 104 h 167"/>
                <a:gd name="T56" fmla="*/ 7 w 218"/>
                <a:gd name="T57" fmla="*/ 93 h 167"/>
                <a:gd name="T58" fmla="*/ 0 w 218"/>
                <a:gd name="T59" fmla="*/ 85 h 167"/>
                <a:gd name="T60" fmla="*/ 0 w 218"/>
                <a:gd name="T61" fmla="*/ 78 h 167"/>
                <a:gd name="T62" fmla="*/ 7 w 218"/>
                <a:gd name="T63" fmla="*/ 71 h 167"/>
                <a:gd name="T64" fmla="*/ 3 w 218"/>
                <a:gd name="T65" fmla="*/ 67 h 167"/>
                <a:gd name="T66" fmla="*/ 7 w 218"/>
                <a:gd name="T67" fmla="*/ 60 h 167"/>
                <a:gd name="T68" fmla="*/ 11 w 218"/>
                <a:gd name="T69" fmla="*/ 60 h 167"/>
                <a:gd name="T70" fmla="*/ 18 w 218"/>
                <a:gd name="T71" fmla="*/ 60 h 167"/>
                <a:gd name="T72" fmla="*/ 26 w 218"/>
                <a:gd name="T73" fmla="*/ 63 h 167"/>
                <a:gd name="T74" fmla="*/ 33 w 218"/>
                <a:gd name="T75" fmla="*/ 63 h 167"/>
                <a:gd name="T76" fmla="*/ 40 w 218"/>
                <a:gd name="T77" fmla="*/ 56 h 167"/>
                <a:gd name="T78" fmla="*/ 52 w 218"/>
                <a:gd name="T79" fmla="*/ 48 h 167"/>
                <a:gd name="T80" fmla="*/ 55 w 218"/>
                <a:gd name="T81" fmla="*/ 45 h 167"/>
                <a:gd name="T82" fmla="*/ 59 w 218"/>
                <a:gd name="T83" fmla="*/ 34 h 167"/>
                <a:gd name="T84" fmla="*/ 59 w 218"/>
                <a:gd name="T85" fmla="*/ 30 h 167"/>
                <a:gd name="T86" fmla="*/ 66 w 218"/>
                <a:gd name="T87" fmla="*/ 26 h 167"/>
                <a:gd name="T88" fmla="*/ 77 w 218"/>
                <a:gd name="T89" fmla="*/ 22 h 167"/>
                <a:gd name="T90" fmla="*/ 85 w 218"/>
                <a:gd name="T91" fmla="*/ 22 h 167"/>
                <a:gd name="T92" fmla="*/ 96 w 218"/>
                <a:gd name="T93" fmla="*/ 26 h 167"/>
                <a:gd name="T94" fmla="*/ 103 w 218"/>
                <a:gd name="T95" fmla="*/ 26 h 167"/>
                <a:gd name="T96" fmla="*/ 114 w 218"/>
                <a:gd name="T97" fmla="*/ 30 h 167"/>
                <a:gd name="T98" fmla="*/ 122 w 218"/>
                <a:gd name="T99" fmla="*/ 22 h 167"/>
                <a:gd name="T100" fmla="*/ 129 w 218"/>
                <a:gd name="T101" fmla="*/ 26 h 167"/>
                <a:gd name="T102" fmla="*/ 133 w 218"/>
                <a:gd name="T103" fmla="*/ 22 h 167"/>
                <a:gd name="T104" fmla="*/ 137 w 218"/>
                <a:gd name="T105" fmla="*/ 19 h 167"/>
                <a:gd name="T106" fmla="*/ 144 w 218"/>
                <a:gd name="T107" fmla="*/ 19 h 167"/>
                <a:gd name="T108" fmla="*/ 144 w 218"/>
                <a:gd name="T109" fmla="*/ 11 h 167"/>
                <a:gd name="T110" fmla="*/ 148 w 218"/>
                <a:gd name="T111" fmla="*/ 0 h 167"/>
                <a:gd name="T112" fmla="*/ 159 w 218"/>
                <a:gd name="T113" fmla="*/ 4 h 167"/>
                <a:gd name="T114" fmla="*/ 159 w 218"/>
                <a:gd name="T115" fmla="*/ 11 h 167"/>
                <a:gd name="T116" fmla="*/ 163 w 218"/>
                <a:gd name="T117" fmla="*/ 19 h 167"/>
                <a:gd name="T118" fmla="*/ 166 w 218"/>
                <a:gd name="T119" fmla="*/ 30 h 167"/>
                <a:gd name="T120" fmla="*/ 174 w 218"/>
                <a:gd name="T121" fmla="*/ 34 h 167"/>
                <a:gd name="T122" fmla="*/ 181 w 218"/>
                <a:gd name="T123" fmla="*/ 30 h 167"/>
                <a:gd name="T124" fmla="*/ 189 w 218"/>
                <a:gd name="T125" fmla="*/ 2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8" h="167">
                  <a:moveTo>
                    <a:pt x="189" y="22"/>
                  </a:moveTo>
                  <a:lnTo>
                    <a:pt x="196" y="19"/>
                  </a:lnTo>
                  <a:lnTo>
                    <a:pt x="200" y="15"/>
                  </a:lnTo>
                  <a:lnTo>
                    <a:pt x="200" y="19"/>
                  </a:lnTo>
                  <a:lnTo>
                    <a:pt x="207" y="19"/>
                  </a:lnTo>
                  <a:lnTo>
                    <a:pt x="211" y="15"/>
                  </a:lnTo>
                  <a:lnTo>
                    <a:pt x="218" y="15"/>
                  </a:lnTo>
                  <a:lnTo>
                    <a:pt x="218" y="19"/>
                  </a:lnTo>
                  <a:lnTo>
                    <a:pt x="211" y="22"/>
                  </a:lnTo>
                  <a:lnTo>
                    <a:pt x="214" y="22"/>
                  </a:lnTo>
                  <a:lnTo>
                    <a:pt x="211" y="30"/>
                  </a:lnTo>
                  <a:lnTo>
                    <a:pt x="203" y="30"/>
                  </a:lnTo>
                  <a:lnTo>
                    <a:pt x="189" y="34"/>
                  </a:lnTo>
                  <a:lnTo>
                    <a:pt x="185" y="34"/>
                  </a:lnTo>
                  <a:lnTo>
                    <a:pt x="177" y="34"/>
                  </a:lnTo>
                  <a:lnTo>
                    <a:pt x="174" y="37"/>
                  </a:lnTo>
                  <a:lnTo>
                    <a:pt x="170" y="37"/>
                  </a:lnTo>
                  <a:lnTo>
                    <a:pt x="166" y="41"/>
                  </a:lnTo>
                  <a:lnTo>
                    <a:pt x="163" y="45"/>
                  </a:lnTo>
                  <a:lnTo>
                    <a:pt x="170" y="56"/>
                  </a:lnTo>
                  <a:lnTo>
                    <a:pt x="174" y="60"/>
                  </a:lnTo>
                  <a:lnTo>
                    <a:pt x="163" y="71"/>
                  </a:lnTo>
                  <a:lnTo>
                    <a:pt x="166" y="74"/>
                  </a:lnTo>
                  <a:lnTo>
                    <a:pt x="166" y="78"/>
                  </a:lnTo>
                  <a:lnTo>
                    <a:pt x="163" y="82"/>
                  </a:lnTo>
                  <a:lnTo>
                    <a:pt x="159" y="82"/>
                  </a:lnTo>
                  <a:lnTo>
                    <a:pt x="152" y="82"/>
                  </a:lnTo>
                  <a:lnTo>
                    <a:pt x="148" y="82"/>
                  </a:lnTo>
                  <a:lnTo>
                    <a:pt x="148" y="89"/>
                  </a:lnTo>
                  <a:lnTo>
                    <a:pt x="152" y="89"/>
                  </a:lnTo>
                  <a:lnTo>
                    <a:pt x="155" y="93"/>
                  </a:lnTo>
                  <a:lnTo>
                    <a:pt x="155" y="97"/>
                  </a:lnTo>
                  <a:lnTo>
                    <a:pt x="152" y="97"/>
                  </a:lnTo>
                  <a:lnTo>
                    <a:pt x="148" y="97"/>
                  </a:lnTo>
                  <a:lnTo>
                    <a:pt x="144" y="100"/>
                  </a:lnTo>
                  <a:lnTo>
                    <a:pt x="144" y="104"/>
                  </a:lnTo>
                  <a:lnTo>
                    <a:pt x="144" y="108"/>
                  </a:lnTo>
                  <a:lnTo>
                    <a:pt x="144" y="111"/>
                  </a:lnTo>
                  <a:lnTo>
                    <a:pt x="144" y="111"/>
                  </a:lnTo>
                  <a:lnTo>
                    <a:pt x="144" y="119"/>
                  </a:lnTo>
                  <a:lnTo>
                    <a:pt x="140" y="123"/>
                  </a:lnTo>
                  <a:lnTo>
                    <a:pt x="137" y="119"/>
                  </a:lnTo>
                  <a:lnTo>
                    <a:pt x="137" y="119"/>
                  </a:lnTo>
                  <a:lnTo>
                    <a:pt x="137" y="123"/>
                  </a:lnTo>
                  <a:lnTo>
                    <a:pt x="129" y="123"/>
                  </a:lnTo>
                  <a:lnTo>
                    <a:pt x="129" y="119"/>
                  </a:lnTo>
                  <a:lnTo>
                    <a:pt x="126" y="123"/>
                  </a:lnTo>
                  <a:lnTo>
                    <a:pt x="126" y="123"/>
                  </a:lnTo>
                  <a:lnTo>
                    <a:pt x="118" y="126"/>
                  </a:lnTo>
                  <a:lnTo>
                    <a:pt x="122" y="126"/>
                  </a:lnTo>
                  <a:lnTo>
                    <a:pt x="118" y="130"/>
                  </a:lnTo>
                  <a:lnTo>
                    <a:pt x="114" y="134"/>
                  </a:lnTo>
                  <a:lnTo>
                    <a:pt x="111" y="130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3" y="137"/>
                  </a:lnTo>
                  <a:lnTo>
                    <a:pt x="103" y="137"/>
                  </a:lnTo>
                  <a:lnTo>
                    <a:pt x="100" y="141"/>
                  </a:lnTo>
                  <a:lnTo>
                    <a:pt x="100" y="145"/>
                  </a:lnTo>
                  <a:lnTo>
                    <a:pt x="100" y="149"/>
                  </a:lnTo>
                  <a:lnTo>
                    <a:pt x="100" y="152"/>
                  </a:lnTo>
                  <a:lnTo>
                    <a:pt x="103" y="156"/>
                  </a:lnTo>
                  <a:lnTo>
                    <a:pt x="100" y="156"/>
                  </a:lnTo>
                  <a:lnTo>
                    <a:pt x="96" y="160"/>
                  </a:lnTo>
                  <a:lnTo>
                    <a:pt x="89" y="160"/>
                  </a:lnTo>
                  <a:lnTo>
                    <a:pt x="85" y="160"/>
                  </a:lnTo>
                  <a:lnTo>
                    <a:pt x="74" y="160"/>
                  </a:lnTo>
                  <a:lnTo>
                    <a:pt x="70" y="163"/>
                  </a:lnTo>
                  <a:lnTo>
                    <a:pt x="66" y="163"/>
                  </a:lnTo>
                  <a:lnTo>
                    <a:pt x="63" y="163"/>
                  </a:lnTo>
                  <a:lnTo>
                    <a:pt x="55" y="163"/>
                  </a:lnTo>
                  <a:lnTo>
                    <a:pt x="37" y="167"/>
                  </a:lnTo>
                  <a:lnTo>
                    <a:pt x="15" y="160"/>
                  </a:lnTo>
                  <a:lnTo>
                    <a:pt x="29" y="145"/>
                  </a:lnTo>
                  <a:lnTo>
                    <a:pt x="29" y="141"/>
                  </a:lnTo>
                  <a:lnTo>
                    <a:pt x="26" y="137"/>
                  </a:lnTo>
                  <a:lnTo>
                    <a:pt x="29" y="134"/>
                  </a:lnTo>
                  <a:lnTo>
                    <a:pt x="26" y="126"/>
                  </a:lnTo>
                  <a:lnTo>
                    <a:pt x="11" y="126"/>
                  </a:lnTo>
                  <a:lnTo>
                    <a:pt x="11" y="123"/>
                  </a:lnTo>
                  <a:lnTo>
                    <a:pt x="7" y="119"/>
                  </a:lnTo>
                  <a:lnTo>
                    <a:pt x="11" y="119"/>
                  </a:lnTo>
                  <a:lnTo>
                    <a:pt x="7" y="111"/>
                  </a:lnTo>
                  <a:lnTo>
                    <a:pt x="3" y="104"/>
                  </a:lnTo>
                  <a:lnTo>
                    <a:pt x="3" y="100"/>
                  </a:lnTo>
                  <a:lnTo>
                    <a:pt x="7" y="93"/>
                  </a:lnTo>
                  <a:lnTo>
                    <a:pt x="7" y="93"/>
                  </a:lnTo>
                  <a:lnTo>
                    <a:pt x="3" y="93"/>
                  </a:lnTo>
                  <a:lnTo>
                    <a:pt x="3" y="89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3" y="78"/>
                  </a:lnTo>
                  <a:lnTo>
                    <a:pt x="0" y="78"/>
                  </a:lnTo>
                  <a:lnTo>
                    <a:pt x="0" y="74"/>
                  </a:lnTo>
                  <a:lnTo>
                    <a:pt x="3" y="74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3" y="67"/>
                  </a:lnTo>
                  <a:lnTo>
                    <a:pt x="7" y="63"/>
                  </a:lnTo>
                  <a:lnTo>
                    <a:pt x="7" y="63"/>
                  </a:lnTo>
                  <a:lnTo>
                    <a:pt x="7" y="60"/>
                  </a:lnTo>
                  <a:lnTo>
                    <a:pt x="7" y="56"/>
                  </a:lnTo>
                  <a:lnTo>
                    <a:pt x="7" y="56"/>
                  </a:lnTo>
                  <a:lnTo>
                    <a:pt x="11" y="60"/>
                  </a:lnTo>
                  <a:lnTo>
                    <a:pt x="15" y="60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22" y="60"/>
                  </a:lnTo>
                  <a:lnTo>
                    <a:pt x="26" y="60"/>
                  </a:lnTo>
                  <a:lnTo>
                    <a:pt x="26" y="63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33" y="63"/>
                  </a:lnTo>
                  <a:lnTo>
                    <a:pt x="37" y="60"/>
                  </a:lnTo>
                  <a:lnTo>
                    <a:pt x="37" y="56"/>
                  </a:lnTo>
                  <a:lnTo>
                    <a:pt x="40" y="56"/>
                  </a:lnTo>
                  <a:lnTo>
                    <a:pt x="37" y="52"/>
                  </a:lnTo>
                  <a:lnTo>
                    <a:pt x="44" y="52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2" y="45"/>
                  </a:lnTo>
                  <a:lnTo>
                    <a:pt x="55" y="45"/>
                  </a:lnTo>
                  <a:lnTo>
                    <a:pt x="55" y="41"/>
                  </a:lnTo>
                  <a:lnTo>
                    <a:pt x="55" y="37"/>
                  </a:lnTo>
                  <a:lnTo>
                    <a:pt x="59" y="34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9" y="26"/>
                  </a:lnTo>
                  <a:lnTo>
                    <a:pt x="63" y="26"/>
                  </a:lnTo>
                  <a:lnTo>
                    <a:pt x="66" y="26"/>
                  </a:lnTo>
                  <a:lnTo>
                    <a:pt x="66" y="26"/>
                  </a:lnTo>
                  <a:lnTo>
                    <a:pt x="74" y="22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9" y="22"/>
                  </a:lnTo>
                  <a:lnTo>
                    <a:pt x="92" y="22"/>
                  </a:lnTo>
                  <a:lnTo>
                    <a:pt x="96" y="26"/>
                  </a:lnTo>
                  <a:lnTo>
                    <a:pt x="100" y="26"/>
                  </a:lnTo>
                  <a:lnTo>
                    <a:pt x="100" y="22"/>
                  </a:lnTo>
                  <a:lnTo>
                    <a:pt x="103" y="26"/>
                  </a:lnTo>
                  <a:lnTo>
                    <a:pt x="107" y="30"/>
                  </a:lnTo>
                  <a:lnTo>
                    <a:pt x="111" y="30"/>
                  </a:lnTo>
                  <a:lnTo>
                    <a:pt x="114" y="30"/>
                  </a:lnTo>
                  <a:lnTo>
                    <a:pt x="118" y="26"/>
                  </a:lnTo>
                  <a:lnTo>
                    <a:pt x="122" y="26"/>
                  </a:lnTo>
                  <a:lnTo>
                    <a:pt x="122" y="22"/>
                  </a:lnTo>
                  <a:lnTo>
                    <a:pt x="126" y="22"/>
                  </a:lnTo>
                  <a:lnTo>
                    <a:pt x="126" y="22"/>
                  </a:lnTo>
                  <a:lnTo>
                    <a:pt x="129" y="26"/>
                  </a:lnTo>
                  <a:lnTo>
                    <a:pt x="133" y="26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33" y="1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40" y="19"/>
                  </a:lnTo>
                  <a:lnTo>
                    <a:pt x="144" y="19"/>
                  </a:lnTo>
                  <a:lnTo>
                    <a:pt x="144" y="15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8" y="8"/>
                  </a:lnTo>
                  <a:lnTo>
                    <a:pt x="148" y="4"/>
                  </a:lnTo>
                  <a:lnTo>
                    <a:pt x="148" y="0"/>
                  </a:lnTo>
                  <a:lnTo>
                    <a:pt x="155" y="0"/>
                  </a:lnTo>
                  <a:lnTo>
                    <a:pt x="155" y="4"/>
                  </a:lnTo>
                  <a:lnTo>
                    <a:pt x="159" y="4"/>
                  </a:lnTo>
                  <a:lnTo>
                    <a:pt x="159" y="8"/>
                  </a:lnTo>
                  <a:lnTo>
                    <a:pt x="159" y="11"/>
                  </a:lnTo>
                  <a:lnTo>
                    <a:pt x="159" y="11"/>
                  </a:lnTo>
                  <a:lnTo>
                    <a:pt x="163" y="11"/>
                  </a:lnTo>
                  <a:lnTo>
                    <a:pt x="163" y="15"/>
                  </a:lnTo>
                  <a:lnTo>
                    <a:pt x="163" y="19"/>
                  </a:lnTo>
                  <a:lnTo>
                    <a:pt x="163" y="22"/>
                  </a:lnTo>
                  <a:lnTo>
                    <a:pt x="163" y="30"/>
                  </a:lnTo>
                  <a:lnTo>
                    <a:pt x="166" y="30"/>
                  </a:lnTo>
                  <a:lnTo>
                    <a:pt x="166" y="34"/>
                  </a:lnTo>
                  <a:lnTo>
                    <a:pt x="170" y="34"/>
                  </a:lnTo>
                  <a:lnTo>
                    <a:pt x="174" y="34"/>
                  </a:lnTo>
                  <a:lnTo>
                    <a:pt x="177" y="34"/>
                  </a:lnTo>
                  <a:lnTo>
                    <a:pt x="177" y="30"/>
                  </a:lnTo>
                  <a:lnTo>
                    <a:pt x="181" y="30"/>
                  </a:lnTo>
                  <a:lnTo>
                    <a:pt x="185" y="26"/>
                  </a:lnTo>
                  <a:lnTo>
                    <a:pt x="185" y="22"/>
                  </a:lnTo>
                  <a:lnTo>
                    <a:pt x="189" y="2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5" name="Freeform 37"/>
            <p:cNvSpPr>
              <a:spLocks noEditPoints="1"/>
            </p:cNvSpPr>
            <p:nvPr/>
          </p:nvSpPr>
          <p:spPr bwMode="auto">
            <a:xfrm>
              <a:off x="4435835" y="1921504"/>
              <a:ext cx="133810" cy="95211"/>
            </a:xfrm>
            <a:custGeom>
              <a:avLst/>
              <a:gdLst>
                <a:gd name="T0" fmla="*/ 22 w 28"/>
                <a:gd name="T1" fmla="*/ 19 h 20"/>
                <a:gd name="T2" fmla="*/ 22 w 28"/>
                <a:gd name="T3" fmla="*/ 18 h 20"/>
                <a:gd name="T4" fmla="*/ 20 w 28"/>
                <a:gd name="T5" fmla="*/ 18 h 20"/>
                <a:gd name="T6" fmla="*/ 20 w 28"/>
                <a:gd name="T7" fmla="*/ 19 h 20"/>
                <a:gd name="T8" fmla="*/ 26 w 28"/>
                <a:gd name="T9" fmla="*/ 16 h 20"/>
                <a:gd name="T10" fmla="*/ 26 w 28"/>
                <a:gd name="T11" fmla="*/ 14 h 20"/>
                <a:gd name="T12" fmla="*/ 18 w 28"/>
                <a:gd name="T13" fmla="*/ 12 h 20"/>
                <a:gd name="T14" fmla="*/ 15 w 28"/>
                <a:gd name="T15" fmla="*/ 15 h 20"/>
                <a:gd name="T16" fmla="*/ 13 w 28"/>
                <a:gd name="T17" fmla="*/ 14 h 20"/>
                <a:gd name="T18" fmla="*/ 13 w 28"/>
                <a:gd name="T19" fmla="*/ 12 h 20"/>
                <a:gd name="T20" fmla="*/ 14 w 28"/>
                <a:gd name="T21" fmla="*/ 12 h 20"/>
                <a:gd name="T22" fmla="*/ 15 w 28"/>
                <a:gd name="T23" fmla="*/ 12 h 20"/>
                <a:gd name="T24" fmla="*/ 16 w 28"/>
                <a:gd name="T25" fmla="*/ 10 h 20"/>
                <a:gd name="T26" fmla="*/ 17 w 28"/>
                <a:gd name="T27" fmla="*/ 13 h 20"/>
                <a:gd name="T28" fmla="*/ 17 w 28"/>
                <a:gd name="T29" fmla="*/ 14 h 20"/>
                <a:gd name="T30" fmla="*/ 15 w 28"/>
                <a:gd name="T31" fmla="*/ 16 h 20"/>
                <a:gd name="T32" fmla="*/ 17 w 28"/>
                <a:gd name="T33" fmla="*/ 16 h 20"/>
                <a:gd name="T34" fmla="*/ 13 w 28"/>
                <a:gd name="T35" fmla="*/ 16 h 20"/>
                <a:gd name="T36" fmla="*/ 15 w 28"/>
                <a:gd name="T37" fmla="*/ 16 h 20"/>
                <a:gd name="T38" fmla="*/ 15 w 28"/>
                <a:gd name="T39" fmla="*/ 17 h 20"/>
                <a:gd name="T40" fmla="*/ 14 w 28"/>
                <a:gd name="T41" fmla="*/ 18 h 20"/>
                <a:gd name="T42" fmla="*/ 12 w 28"/>
                <a:gd name="T43" fmla="*/ 17 h 20"/>
                <a:gd name="T44" fmla="*/ 9 w 28"/>
                <a:gd name="T45" fmla="*/ 12 h 20"/>
                <a:gd name="T46" fmla="*/ 10 w 28"/>
                <a:gd name="T47" fmla="*/ 12 h 20"/>
                <a:gd name="T48" fmla="*/ 10 w 28"/>
                <a:gd name="T49" fmla="*/ 17 h 20"/>
                <a:gd name="T50" fmla="*/ 10 w 28"/>
                <a:gd name="T51" fmla="*/ 17 h 20"/>
                <a:gd name="T52" fmla="*/ 11 w 28"/>
                <a:gd name="T53" fmla="*/ 15 h 20"/>
                <a:gd name="T54" fmla="*/ 10 w 28"/>
                <a:gd name="T55" fmla="*/ 13 h 20"/>
                <a:gd name="T56" fmla="*/ 9 w 28"/>
                <a:gd name="T57" fmla="*/ 16 h 20"/>
                <a:gd name="T58" fmla="*/ 7 w 28"/>
                <a:gd name="T59" fmla="*/ 14 h 20"/>
                <a:gd name="T60" fmla="*/ 12 w 28"/>
                <a:gd name="T61" fmla="*/ 2 h 20"/>
                <a:gd name="T62" fmla="*/ 3 w 28"/>
                <a:gd name="T63" fmla="*/ 6 h 20"/>
                <a:gd name="T64" fmla="*/ 3 w 28"/>
                <a:gd name="T65" fmla="*/ 7 h 20"/>
                <a:gd name="T66" fmla="*/ 2 w 28"/>
                <a:gd name="T67" fmla="*/ 6 h 20"/>
                <a:gd name="T68" fmla="*/ 6 w 28"/>
                <a:gd name="T69" fmla="*/ 5 h 20"/>
                <a:gd name="T70" fmla="*/ 8 w 28"/>
                <a:gd name="T71" fmla="*/ 5 h 20"/>
                <a:gd name="T72" fmla="*/ 9 w 28"/>
                <a:gd name="T73" fmla="*/ 1 h 20"/>
                <a:gd name="T74" fmla="*/ 7 w 28"/>
                <a:gd name="T75" fmla="*/ 2 h 20"/>
                <a:gd name="T76" fmla="*/ 5 w 28"/>
                <a:gd name="T77" fmla="*/ 4 h 20"/>
                <a:gd name="T78" fmla="*/ 2 w 28"/>
                <a:gd name="T79" fmla="*/ 5 h 20"/>
                <a:gd name="T80" fmla="*/ 1 w 28"/>
                <a:gd name="T81" fmla="*/ 6 h 20"/>
                <a:gd name="T82" fmla="*/ 6 w 28"/>
                <a:gd name="T83" fmla="*/ 16 h 20"/>
                <a:gd name="T84" fmla="*/ 6 w 28"/>
                <a:gd name="T85" fmla="*/ 15 h 20"/>
                <a:gd name="T86" fmla="*/ 7 w 28"/>
                <a:gd name="T87" fmla="*/ 12 h 20"/>
                <a:gd name="T88" fmla="*/ 9 w 28"/>
                <a:gd name="T89" fmla="*/ 11 h 20"/>
                <a:gd name="T90" fmla="*/ 10 w 28"/>
                <a:gd name="T91" fmla="*/ 9 h 20"/>
                <a:gd name="T92" fmla="*/ 11 w 28"/>
                <a:gd name="T93" fmla="*/ 9 h 20"/>
                <a:gd name="T94" fmla="*/ 9 w 28"/>
                <a:gd name="T95" fmla="*/ 8 h 20"/>
                <a:gd name="T96" fmla="*/ 8 w 28"/>
                <a:gd name="T97" fmla="*/ 6 h 20"/>
                <a:gd name="T98" fmla="*/ 5 w 28"/>
                <a:gd name="T99" fmla="*/ 5 h 20"/>
                <a:gd name="T100" fmla="*/ 5 w 28"/>
                <a:gd name="T101" fmla="*/ 7 h 20"/>
                <a:gd name="T102" fmla="*/ 4 w 28"/>
                <a:gd name="T103" fmla="*/ 8 h 20"/>
                <a:gd name="T104" fmla="*/ 4 w 28"/>
                <a:gd name="T105" fmla="*/ 6 h 20"/>
                <a:gd name="T106" fmla="*/ 2 w 28"/>
                <a:gd name="T107" fmla="*/ 8 h 20"/>
                <a:gd name="T108" fmla="*/ 1 w 28"/>
                <a:gd name="T109" fmla="*/ 9 h 20"/>
                <a:gd name="T110" fmla="*/ 0 w 28"/>
                <a:gd name="T111" fmla="*/ 10 h 20"/>
                <a:gd name="T112" fmla="*/ 0 w 28"/>
                <a:gd name="T113" fmla="*/ 12 h 20"/>
                <a:gd name="T114" fmla="*/ 2 w 28"/>
                <a:gd name="T115" fmla="*/ 14 h 20"/>
                <a:gd name="T116" fmla="*/ 3 w 28"/>
                <a:gd name="T117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" h="20">
                  <a:moveTo>
                    <a:pt x="20" y="19"/>
                  </a:move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lose/>
                  <a:moveTo>
                    <a:pt x="26" y="14"/>
                  </a:moveTo>
                  <a:cubicBezTo>
                    <a:pt x="26" y="15"/>
                    <a:pt x="26" y="15"/>
                    <a:pt x="26" y="15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4"/>
                    <a:pt x="26" y="14"/>
                    <a:pt x="26" y="14"/>
                  </a:cubicBezTo>
                  <a:close/>
                  <a:moveTo>
                    <a:pt x="18" y="12"/>
                  </a:moveTo>
                  <a:cubicBezTo>
                    <a:pt x="17" y="13"/>
                    <a:pt x="17" y="13"/>
                    <a:pt x="17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5" y="16"/>
                  </a:move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lose/>
                  <a:moveTo>
                    <a:pt x="16" y="16"/>
                  </a:move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lose/>
                  <a:moveTo>
                    <a:pt x="13" y="16"/>
                  </a:moveTo>
                  <a:cubicBezTo>
                    <a:pt x="13" y="17"/>
                    <a:pt x="13" y="17"/>
                    <a:pt x="13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lose/>
                  <a:moveTo>
                    <a:pt x="9" y="12"/>
                  </a:moveTo>
                  <a:cubicBezTo>
                    <a:pt x="10" y="11"/>
                    <a:pt x="10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lose/>
                  <a:moveTo>
                    <a:pt x="9" y="16"/>
                  </a:move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16"/>
                    <a:pt x="9" y="16"/>
                    <a:pt x="9" y="16"/>
                  </a:cubicBezTo>
                  <a:close/>
                  <a:moveTo>
                    <a:pt x="11" y="15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1" y="15"/>
                    <a:pt x="11" y="15"/>
                  </a:cubicBezTo>
                  <a:close/>
                  <a:moveTo>
                    <a:pt x="7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lose/>
                  <a:moveTo>
                    <a:pt x="11" y="3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lose/>
                  <a:moveTo>
                    <a:pt x="3" y="7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2" y="7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7"/>
                  </a:cubicBezTo>
                  <a:close/>
                  <a:moveTo>
                    <a:pt x="6" y="17"/>
                  </a:moveTo>
                  <a:cubicBezTo>
                    <a:pt x="6" y="17"/>
                    <a:pt x="6" y="17"/>
                    <a:pt x="6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lnTo>
                    <a:pt x="6" y="1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6" name="Freeform 38"/>
            <p:cNvSpPr>
              <a:spLocks noEditPoints="1"/>
            </p:cNvSpPr>
            <p:nvPr/>
          </p:nvSpPr>
          <p:spPr bwMode="auto">
            <a:xfrm>
              <a:off x="4368931" y="1467324"/>
              <a:ext cx="428448" cy="449035"/>
            </a:xfrm>
            <a:custGeom>
              <a:avLst/>
              <a:gdLst>
                <a:gd name="T0" fmla="*/ 86 w 90"/>
                <a:gd name="T1" fmla="*/ 12 h 94"/>
                <a:gd name="T2" fmla="*/ 89 w 90"/>
                <a:gd name="T3" fmla="*/ 7 h 94"/>
                <a:gd name="T4" fmla="*/ 83 w 90"/>
                <a:gd name="T5" fmla="*/ 5 h 94"/>
                <a:gd name="T6" fmla="*/ 79 w 90"/>
                <a:gd name="T7" fmla="*/ 5 h 94"/>
                <a:gd name="T8" fmla="*/ 76 w 90"/>
                <a:gd name="T9" fmla="*/ 0 h 94"/>
                <a:gd name="T10" fmla="*/ 73 w 90"/>
                <a:gd name="T11" fmla="*/ 6 h 94"/>
                <a:gd name="T12" fmla="*/ 67 w 90"/>
                <a:gd name="T13" fmla="*/ 9 h 94"/>
                <a:gd name="T14" fmla="*/ 65 w 90"/>
                <a:gd name="T15" fmla="*/ 4 h 94"/>
                <a:gd name="T16" fmla="*/ 62 w 90"/>
                <a:gd name="T17" fmla="*/ 10 h 94"/>
                <a:gd name="T18" fmla="*/ 57 w 90"/>
                <a:gd name="T19" fmla="*/ 11 h 94"/>
                <a:gd name="T20" fmla="*/ 51 w 90"/>
                <a:gd name="T21" fmla="*/ 16 h 94"/>
                <a:gd name="T22" fmla="*/ 49 w 90"/>
                <a:gd name="T23" fmla="*/ 18 h 94"/>
                <a:gd name="T24" fmla="*/ 44 w 90"/>
                <a:gd name="T25" fmla="*/ 18 h 94"/>
                <a:gd name="T26" fmla="*/ 40 w 90"/>
                <a:gd name="T27" fmla="*/ 23 h 94"/>
                <a:gd name="T28" fmla="*/ 39 w 90"/>
                <a:gd name="T29" fmla="*/ 26 h 94"/>
                <a:gd name="T30" fmla="*/ 35 w 90"/>
                <a:gd name="T31" fmla="*/ 29 h 94"/>
                <a:gd name="T32" fmla="*/ 35 w 90"/>
                <a:gd name="T33" fmla="*/ 32 h 94"/>
                <a:gd name="T34" fmla="*/ 31 w 90"/>
                <a:gd name="T35" fmla="*/ 37 h 94"/>
                <a:gd name="T36" fmla="*/ 30 w 90"/>
                <a:gd name="T37" fmla="*/ 40 h 94"/>
                <a:gd name="T38" fmla="*/ 28 w 90"/>
                <a:gd name="T39" fmla="*/ 46 h 94"/>
                <a:gd name="T40" fmla="*/ 23 w 90"/>
                <a:gd name="T41" fmla="*/ 51 h 94"/>
                <a:gd name="T42" fmla="*/ 18 w 90"/>
                <a:gd name="T43" fmla="*/ 57 h 94"/>
                <a:gd name="T44" fmla="*/ 24 w 90"/>
                <a:gd name="T45" fmla="*/ 57 h 94"/>
                <a:gd name="T46" fmla="*/ 16 w 90"/>
                <a:gd name="T47" fmla="*/ 59 h 94"/>
                <a:gd name="T48" fmla="*/ 14 w 90"/>
                <a:gd name="T49" fmla="*/ 63 h 94"/>
                <a:gd name="T50" fmla="*/ 10 w 90"/>
                <a:gd name="T51" fmla="*/ 64 h 94"/>
                <a:gd name="T52" fmla="*/ 8 w 90"/>
                <a:gd name="T53" fmla="*/ 67 h 94"/>
                <a:gd name="T54" fmla="*/ 1 w 90"/>
                <a:gd name="T55" fmla="*/ 68 h 94"/>
                <a:gd name="T56" fmla="*/ 2 w 90"/>
                <a:gd name="T57" fmla="*/ 72 h 94"/>
                <a:gd name="T58" fmla="*/ 7 w 90"/>
                <a:gd name="T59" fmla="*/ 73 h 94"/>
                <a:gd name="T60" fmla="*/ 8 w 90"/>
                <a:gd name="T61" fmla="*/ 75 h 94"/>
                <a:gd name="T62" fmla="*/ 2 w 90"/>
                <a:gd name="T63" fmla="*/ 77 h 94"/>
                <a:gd name="T64" fmla="*/ 8 w 90"/>
                <a:gd name="T65" fmla="*/ 79 h 94"/>
                <a:gd name="T66" fmla="*/ 4 w 90"/>
                <a:gd name="T67" fmla="*/ 84 h 94"/>
                <a:gd name="T68" fmla="*/ 6 w 90"/>
                <a:gd name="T69" fmla="*/ 88 h 94"/>
                <a:gd name="T70" fmla="*/ 10 w 90"/>
                <a:gd name="T71" fmla="*/ 94 h 94"/>
                <a:gd name="T72" fmla="*/ 18 w 90"/>
                <a:gd name="T73" fmla="*/ 87 h 94"/>
                <a:gd name="T74" fmla="*/ 22 w 90"/>
                <a:gd name="T75" fmla="*/ 85 h 94"/>
                <a:gd name="T76" fmla="*/ 28 w 90"/>
                <a:gd name="T77" fmla="*/ 88 h 94"/>
                <a:gd name="T78" fmla="*/ 28 w 90"/>
                <a:gd name="T79" fmla="*/ 66 h 94"/>
                <a:gd name="T80" fmla="*/ 34 w 90"/>
                <a:gd name="T81" fmla="*/ 40 h 94"/>
                <a:gd name="T82" fmla="*/ 45 w 90"/>
                <a:gd name="T83" fmla="*/ 25 h 94"/>
                <a:gd name="T84" fmla="*/ 53 w 90"/>
                <a:gd name="T85" fmla="*/ 18 h 94"/>
                <a:gd name="T86" fmla="*/ 69 w 90"/>
                <a:gd name="T87" fmla="*/ 20 h 94"/>
                <a:gd name="T88" fmla="*/ 79 w 90"/>
                <a:gd name="T89" fmla="*/ 10 h 94"/>
                <a:gd name="T90" fmla="*/ 3 w 90"/>
                <a:gd name="T91" fmla="*/ 81 h 94"/>
                <a:gd name="T92" fmla="*/ 1 w 90"/>
                <a:gd name="T93" fmla="*/ 80 h 94"/>
                <a:gd name="T94" fmla="*/ 4 w 90"/>
                <a:gd name="T95" fmla="*/ 67 h 94"/>
                <a:gd name="T96" fmla="*/ 15 w 90"/>
                <a:gd name="T97" fmla="*/ 58 h 94"/>
                <a:gd name="T98" fmla="*/ 26 w 90"/>
                <a:gd name="T99" fmla="*/ 44 h 94"/>
                <a:gd name="T100" fmla="*/ 27 w 90"/>
                <a:gd name="T101" fmla="*/ 30 h 94"/>
                <a:gd name="T102" fmla="*/ 33 w 90"/>
                <a:gd name="T103" fmla="*/ 23 h 94"/>
                <a:gd name="T104" fmla="*/ 36 w 90"/>
                <a:gd name="T105" fmla="*/ 20 h 94"/>
                <a:gd name="T106" fmla="*/ 35 w 90"/>
                <a:gd name="T107" fmla="*/ 22 h 94"/>
                <a:gd name="T108" fmla="*/ 44 w 90"/>
                <a:gd name="T109" fmla="*/ 16 h 94"/>
                <a:gd name="T110" fmla="*/ 44 w 90"/>
                <a:gd name="T111" fmla="*/ 16 h 94"/>
                <a:gd name="T112" fmla="*/ 49 w 90"/>
                <a:gd name="T113" fmla="*/ 12 h 94"/>
                <a:gd name="T114" fmla="*/ 51 w 90"/>
                <a:gd name="T115" fmla="*/ 10 h 94"/>
                <a:gd name="T116" fmla="*/ 62 w 90"/>
                <a:gd name="T117" fmla="*/ 6 h 94"/>
                <a:gd name="T118" fmla="*/ 62 w 90"/>
                <a:gd name="T119" fmla="*/ 5 h 94"/>
                <a:gd name="T120" fmla="*/ 71 w 90"/>
                <a:gd name="T121" fmla="*/ 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0" h="94">
                  <a:moveTo>
                    <a:pt x="83" y="17"/>
                  </a:moveTo>
                  <a:cubicBezTo>
                    <a:pt x="84" y="17"/>
                    <a:pt x="84" y="17"/>
                    <a:pt x="84" y="17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6" y="9"/>
                    <a:pt x="86" y="9"/>
                    <a:pt x="86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4" y="4"/>
                    <a:pt x="84" y="4"/>
                    <a:pt x="84" y="4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3" y="4"/>
                    <a:pt x="83" y="4"/>
                    <a:pt x="83" y="4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7"/>
                    <a:pt x="80" y="7"/>
                    <a:pt x="80" y="7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70" y="6"/>
                    <a:pt x="70" y="6"/>
                    <a:pt x="70" y="6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10"/>
                    <a:pt x="68" y="10"/>
                    <a:pt x="68" y="10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4"/>
                    <a:pt x="69" y="4"/>
                    <a:pt x="69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67" y="4"/>
                    <a:pt x="67" y="4"/>
                    <a:pt x="67" y="4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7" y="3"/>
                    <a:pt x="67" y="3"/>
                    <a:pt x="67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5" y="11"/>
                    <a:pt x="55" y="11"/>
                    <a:pt x="55" y="11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3" y="15"/>
                    <a:pt x="53" y="15"/>
                    <a:pt x="53" y="15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52" y="14"/>
                    <a:pt x="52" y="14"/>
                    <a:pt x="52" y="14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8" y="16"/>
                    <a:pt x="48" y="16"/>
                    <a:pt x="48" y="16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7" y="18"/>
                    <a:pt x="47" y="18"/>
                    <a:pt x="47" y="18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3"/>
                    <a:pt x="39" y="23"/>
                    <a:pt x="39" y="23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7" y="33"/>
                    <a:pt x="37" y="33"/>
                    <a:pt x="37" y="33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2" y="53"/>
                    <a:pt x="22" y="53"/>
                    <a:pt x="22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7" y="58"/>
                    <a:pt x="17" y="58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4" y="62"/>
                    <a:pt x="14" y="62"/>
                    <a:pt x="14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8" y="76"/>
                    <a:pt x="8" y="76"/>
                    <a:pt x="8" y="76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3" y="75"/>
                    <a:pt x="3" y="75"/>
                    <a:pt x="3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2" y="76"/>
                    <a:pt x="2" y="76"/>
                    <a:pt x="2" y="76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3" y="79"/>
                    <a:pt x="3" y="79"/>
                    <a:pt x="3" y="79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80"/>
                    <a:pt x="6" y="80"/>
                    <a:pt x="6" y="8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3"/>
                    <a:pt x="5" y="83"/>
                    <a:pt x="5" y="83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5" y="85"/>
                    <a:pt x="5" y="85"/>
                    <a:pt x="5" y="85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8" y="88"/>
                    <a:pt x="8" y="88"/>
                    <a:pt x="8" y="88"/>
                  </a:cubicBezTo>
                  <a:cubicBezTo>
                    <a:pt x="7" y="88"/>
                    <a:pt x="7" y="88"/>
                    <a:pt x="7" y="88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5" y="88"/>
                    <a:pt x="5" y="88"/>
                    <a:pt x="5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6" y="92"/>
                    <a:pt x="6" y="92"/>
                    <a:pt x="6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7" y="93"/>
                    <a:pt x="7" y="93"/>
                    <a:pt x="7" y="93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8" y="93"/>
                    <a:pt x="8" y="93"/>
                    <a:pt x="8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3" y="93"/>
                    <a:pt x="13" y="93"/>
                    <a:pt x="13" y="93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4" y="92"/>
                    <a:pt x="14" y="92"/>
                    <a:pt x="14" y="92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4" y="93"/>
                    <a:pt x="14" y="93"/>
                    <a:pt x="14" y="93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8" y="85"/>
                    <a:pt x="18" y="85"/>
                    <a:pt x="18" y="85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0" y="88"/>
                    <a:pt x="20" y="88"/>
                    <a:pt x="20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0" y="87"/>
                    <a:pt x="20" y="87"/>
                    <a:pt x="20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7"/>
                    <a:pt x="21" y="87"/>
                    <a:pt x="21" y="87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3" y="87"/>
                    <a:pt x="23" y="87"/>
                    <a:pt x="23" y="87"/>
                  </a:cubicBezTo>
                  <a:cubicBezTo>
                    <a:pt x="23" y="86"/>
                    <a:pt x="23" y="86"/>
                    <a:pt x="23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2" y="83"/>
                    <a:pt x="22" y="83"/>
                    <a:pt x="22" y="83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3" y="84"/>
                    <a:pt x="23" y="84"/>
                    <a:pt x="23" y="84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27" y="88"/>
                    <a:pt x="27" y="88"/>
                    <a:pt x="27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9" y="82"/>
                    <a:pt x="29" y="82"/>
                    <a:pt x="29" y="82"/>
                  </a:cubicBezTo>
                  <a:cubicBezTo>
                    <a:pt x="29" y="81"/>
                    <a:pt x="29" y="81"/>
                    <a:pt x="29" y="81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2"/>
                    <a:pt x="28" y="62"/>
                    <a:pt x="28" y="62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2" y="52"/>
                    <a:pt x="32" y="52"/>
                    <a:pt x="32" y="52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4" y="21"/>
                    <a:pt x="64" y="21"/>
                    <a:pt x="64" y="21"/>
                  </a:cubicBezTo>
                  <a:cubicBezTo>
                    <a:pt x="65" y="20"/>
                    <a:pt x="65" y="20"/>
                    <a:pt x="65" y="20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1" y="19"/>
                    <a:pt x="71" y="19"/>
                    <a:pt x="71" y="19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5" y="11"/>
                    <a:pt x="75" y="11"/>
                    <a:pt x="75" y="11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1" y="12"/>
                    <a:pt x="81" y="12"/>
                    <a:pt x="81" y="12"/>
                  </a:cubicBezTo>
                  <a:cubicBezTo>
                    <a:pt x="82" y="12"/>
                    <a:pt x="82" y="12"/>
                    <a:pt x="82" y="12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3" y="17"/>
                    <a:pt x="83" y="17"/>
                    <a:pt x="83" y="17"/>
                  </a:cubicBezTo>
                  <a:close/>
                  <a:moveTo>
                    <a:pt x="4" y="87"/>
                  </a:moveTo>
                  <a:cubicBezTo>
                    <a:pt x="4" y="87"/>
                    <a:pt x="4" y="87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4" y="87"/>
                    <a:pt x="4" y="87"/>
                    <a:pt x="4" y="87"/>
                  </a:cubicBezTo>
                  <a:close/>
                  <a:moveTo>
                    <a:pt x="2" y="82"/>
                  </a:moveTo>
                  <a:cubicBezTo>
                    <a:pt x="2" y="82"/>
                    <a:pt x="2" y="82"/>
                    <a:pt x="2" y="82"/>
                  </a:cubicBezTo>
                  <a:cubicBezTo>
                    <a:pt x="3" y="83"/>
                    <a:pt x="3" y="83"/>
                    <a:pt x="3" y="83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2" y="82"/>
                    <a:pt x="2" y="82"/>
                    <a:pt x="2" y="82"/>
                  </a:cubicBezTo>
                  <a:close/>
                  <a:moveTo>
                    <a:pt x="3" y="81"/>
                  </a:moveTo>
                  <a:cubicBezTo>
                    <a:pt x="3" y="81"/>
                    <a:pt x="3" y="81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ubicBezTo>
                    <a:pt x="3" y="81"/>
                    <a:pt x="3" y="81"/>
                    <a:pt x="3" y="81"/>
                  </a:cubicBezTo>
                  <a:close/>
                  <a:moveTo>
                    <a:pt x="2" y="80"/>
                  </a:moveTo>
                  <a:cubicBezTo>
                    <a:pt x="2" y="81"/>
                    <a:pt x="2" y="81"/>
                    <a:pt x="2" y="81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2" y="80"/>
                    <a:pt x="2" y="80"/>
                    <a:pt x="2" y="80"/>
                  </a:cubicBezTo>
                  <a:close/>
                  <a:moveTo>
                    <a:pt x="1" y="77"/>
                  </a:moveTo>
                  <a:cubicBezTo>
                    <a:pt x="0" y="77"/>
                    <a:pt x="0" y="77"/>
                    <a:pt x="0" y="77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1" y="76"/>
                    <a:pt x="1" y="77"/>
                    <a:pt x="1" y="77"/>
                  </a:cubicBezTo>
                  <a:close/>
                  <a:moveTo>
                    <a:pt x="1" y="78"/>
                  </a:move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ubicBezTo>
                    <a:pt x="1" y="78"/>
                    <a:pt x="1" y="78"/>
                    <a:pt x="1" y="78"/>
                  </a:cubicBezTo>
                  <a:close/>
                  <a:moveTo>
                    <a:pt x="2" y="79"/>
                  </a:moveTo>
                  <a:cubicBezTo>
                    <a:pt x="2" y="79"/>
                    <a:pt x="3" y="79"/>
                    <a:pt x="3" y="79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2" y="79"/>
                    <a:pt x="2" y="79"/>
                    <a:pt x="2" y="79"/>
                  </a:cubicBezTo>
                  <a:close/>
                  <a:moveTo>
                    <a:pt x="1" y="8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80"/>
                    <a:pt x="1" y="80"/>
                    <a:pt x="1" y="80"/>
                  </a:cubicBezTo>
                  <a:close/>
                  <a:moveTo>
                    <a:pt x="0" y="75"/>
                  </a:move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0" y="75"/>
                    <a:pt x="0" y="75"/>
                    <a:pt x="0" y="75"/>
                  </a:cubicBezTo>
                  <a:close/>
                  <a:moveTo>
                    <a:pt x="0" y="69"/>
                  </a:moveTo>
                  <a:cubicBezTo>
                    <a:pt x="1" y="70"/>
                    <a:pt x="1" y="70"/>
                    <a:pt x="1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69"/>
                    <a:pt x="0" y="69"/>
                    <a:pt x="0" y="69"/>
                  </a:cubicBezTo>
                  <a:close/>
                  <a:moveTo>
                    <a:pt x="0" y="68"/>
                  </a:moveTo>
                  <a:cubicBezTo>
                    <a:pt x="1" y="69"/>
                    <a:pt x="1" y="69"/>
                    <a:pt x="1" y="69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68"/>
                    <a:pt x="0" y="68"/>
                    <a:pt x="0" y="68"/>
                  </a:cubicBezTo>
                  <a:close/>
                  <a:moveTo>
                    <a:pt x="3" y="66"/>
                  </a:moveTo>
                  <a:cubicBezTo>
                    <a:pt x="3" y="67"/>
                    <a:pt x="3" y="67"/>
                    <a:pt x="3" y="67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66"/>
                  </a:moveTo>
                  <a:cubicBezTo>
                    <a:pt x="4" y="66"/>
                    <a:pt x="4" y="66"/>
                    <a:pt x="4" y="66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6"/>
                    <a:pt x="4" y="66"/>
                    <a:pt x="4" y="66"/>
                  </a:cubicBezTo>
                  <a:close/>
                  <a:moveTo>
                    <a:pt x="12" y="61"/>
                  </a:moveTo>
                  <a:cubicBezTo>
                    <a:pt x="12" y="61"/>
                    <a:pt x="12" y="60"/>
                    <a:pt x="12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61"/>
                    <a:pt x="12" y="61"/>
                    <a:pt x="12" y="61"/>
                  </a:cubicBezTo>
                  <a:close/>
                  <a:moveTo>
                    <a:pt x="12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0"/>
                    <a:pt x="12" y="60"/>
                    <a:pt x="12" y="60"/>
                  </a:cubicBezTo>
                  <a:close/>
                  <a:moveTo>
                    <a:pt x="13" y="58"/>
                  </a:moveTo>
                  <a:cubicBezTo>
                    <a:pt x="14" y="57"/>
                    <a:pt x="14" y="57"/>
                    <a:pt x="14" y="57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3" y="58"/>
                    <a:pt x="13" y="58"/>
                    <a:pt x="13" y="58"/>
                  </a:cubicBezTo>
                  <a:close/>
                  <a:moveTo>
                    <a:pt x="13" y="60"/>
                  </a:moveTo>
                  <a:cubicBezTo>
                    <a:pt x="13" y="59"/>
                    <a:pt x="13" y="59"/>
                    <a:pt x="13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3" y="60"/>
                    <a:pt x="13" y="60"/>
                    <a:pt x="13" y="60"/>
                  </a:cubicBezTo>
                  <a:close/>
                  <a:moveTo>
                    <a:pt x="24" y="48"/>
                  </a:moveTo>
                  <a:cubicBezTo>
                    <a:pt x="25" y="48"/>
                    <a:pt x="25" y="48"/>
                    <a:pt x="25" y="48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8"/>
                    <a:pt x="24" y="48"/>
                    <a:pt x="24" y="48"/>
                  </a:cubicBezTo>
                  <a:close/>
                  <a:moveTo>
                    <a:pt x="24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close/>
                  <a:moveTo>
                    <a:pt x="26" y="43"/>
                  </a:move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27" y="42"/>
                  </a:moveTo>
                  <a:cubicBezTo>
                    <a:pt x="28" y="41"/>
                    <a:pt x="28" y="41"/>
                    <a:pt x="28" y="41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lose/>
                  <a:moveTo>
                    <a:pt x="27" y="40"/>
                  </a:moveTo>
                  <a:cubicBezTo>
                    <a:pt x="28" y="40"/>
                    <a:pt x="28" y="40"/>
                    <a:pt x="28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0"/>
                    <a:pt x="27" y="40"/>
                    <a:pt x="27" y="40"/>
                  </a:cubicBezTo>
                  <a:close/>
                  <a:moveTo>
                    <a:pt x="32" y="33"/>
                  </a:moveTo>
                  <a:cubicBezTo>
                    <a:pt x="33" y="33"/>
                    <a:pt x="33" y="33"/>
                    <a:pt x="33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2" y="33"/>
                    <a:pt x="32" y="33"/>
                    <a:pt x="32" y="33"/>
                  </a:cubicBezTo>
                  <a:close/>
                  <a:moveTo>
                    <a:pt x="27" y="29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7" y="29"/>
                    <a:pt x="27" y="29"/>
                    <a:pt x="27" y="29"/>
                  </a:cubicBezTo>
                  <a:close/>
                  <a:moveTo>
                    <a:pt x="28" y="27"/>
                  </a:move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6"/>
                    <a:pt x="28" y="26"/>
                    <a:pt x="28" y="26"/>
                  </a:cubicBezTo>
                  <a:cubicBezTo>
                    <a:pt x="28" y="27"/>
                    <a:pt x="28" y="27"/>
                    <a:pt x="28" y="27"/>
                  </a:cubicBezTo>
                  <a:close/>
                  <a:moveTo>
                    <a:pt x="29" y="26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lose/>
                  <a:moveTo>
                    <a:pt x="32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2" y="25"/>
                    <a:pt x="32" y="25"/>
                    <a:pt x="32" y="25"/>
                  </a:cubicBezTo>
                  <a:close/>
                  <a:moveTo>
                    <a:pt x="33" y="23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3"/>
                    <a:pt x="33" y="23"/>
                    <a:pt x="33" y="23"/>
                  </a:cubicBezTo>
                  <a:close/>
                  <a:moveTo>
                    <a:pt x="34" y="23"/>
                  </a:moveTo>
                  <a:cubicBezTo>
                    <a:pt x="34" y="25"/>
                    <a:pt x="34" y="25"/>
                    <a:pt x="34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2" y="24"/>
                    <a:pt x="32" y="24"/>
                  </a:cubicBezTo>
                  <a:cubicBezTo>
                    <a:pt x="34" y="23"/>
                    <a:pt x="34" y="23"/>
                    <a:pt x="34" y="23"/>
                  </a:cubicBezTo>
                  <a:close/>
                  <a:moveTo>
                    <a:pt x="35" y="19"/>
                  </a:moveTo>
                  <a:cubicBezTo>
                    <a:pt x="35" y="20"/>
                    <a:pt x="35" y="20"/>
                    <a:pt x="35" y="20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9"/>
                    <a:pt x="35" y="19"/>
                    <a:pt x="35" y="19"/>
                  </a:cubicBezTo>
                  <a:close/>
                  <a:moveTo>
                    <a:pt x="36" y="20"/>
                  </a:moveTo>
                  <a:cubicBezTo>
                    <a:pt x="35" y="19"/>
                    <a:pt x="35" y="19"/>
                    <a:pt x="35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6" y="20"/>
                    <a:pt x="36" y="20"/>
                    <a:pt x="36" y="20"/>
                  </a:cubicBezTo>
                  <a:close/>
                  <a:moveTo>
                    <a:pt x="39" y="20"/>
                  </a:moveTo>
                  <a:cubicBezTo>
                    <a:pt x="40" y="21"/>
                    <a:pt x="40" y="21"/>
                    <a:pt x="40" y="21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9" y="20"/>
                    <a:pt x="39" y="20"/>
                    <a:pt x="39" y="20"/>
                  </a:cubicBezTo>
                  <a:close/>
                  <a:moveTo>
                    <a:pt x="39" y="19"/>
                  </a:moveTo>
                  <a:cubicBezTo>
                    <a:pt x="38" y="19"/>
                    <a:pt x="38" y="19"/>
                    <a:pt x="38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0" y="19"/>
                    <a:pt x="40" y="19"/>
                    <a:pt x="40" y="19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19"/>
                    <a:pt x="39" y="19"/>
                    <a:pt x="39" y="19"/>
                  </a:cubicBezTo>
                  <a:close/>
                  <a:moveTo>
                    <a:pt x="41" y="21"/>
                  </a:moveTo>
                  <a:cubicBezTo>
                    <a:pt x="41" y="20"/>
                    <a:pt x="41" y="20"/>
                    <a:pt x="41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1" y="21"/>
                    <a:pt x="41" y="21"/>
                    <a:pt x="41" y="21"/>
                  </a:cubicBezTo>
                  <a:close/>
                  <a:moveTo>
                    <a:pt x="44" y="16"/>
                  </a:moveTo>
                  <a:cubicBezTo>
                    <a:pt x="44" y="17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4" y="15"/>
                    <a:pt x="44" y="15"/>
                    <a:pt x="44" y="15"/>
                  </a:cubicBezTo>
                  <a:cubicBezTo>
                    <a:pt x="44" y="16"/>
                    <a:pt x="44" y="16"/>
                    <a:pt x="44" y="16"/>
                  </a:cubicBezTo>
                  <a:close/>
                  <a:moveTo>
                    <a:pt x="44" y="1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44" y="14"/>
                    <a:pt x="44" y="14"/>
                    <a:pt x="44" y="14"/>
                  </a:cubicBezTo>
                  <a:close/>
                  <a:moveTo>
                    <a:pt x="48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lose/>
                  <a:moveTo>
                    <a:pt x="46" y="11"/>
                  </a:moveTo>
                  <a:cubicBezTo>
                    <a:pt x="46" y="10"/>
                    <a:pt x="46" y="10"/>
                    <a:pt x="46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6" y="11"/>
                    <a:pt x="46" y="11"/>
                  </a:cubicBezTo>
                  <a:close/>
                  <a:moveTo>
                    <a:pt x="49" y="12"/>
                  </a:moveTo>
                  <a:cubicBezTo>
                    <a:pt x="49" y="11"/>
                    <a:pt x="49" y="11"/>
                    <a:pt x="49" y="11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2"/>
                    <a:pt x="49" y="12"/>
                  </a:cubicBezTo>
                  <a:close/>
                  <a:moveTo>
                    <a:pt x="48" y="12"/>
                  </a:move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2"/>
                    <a:pt x="48" y="12"/>
                    <a:pt x="48" y="12"/>
                  </a:cubicBezTo>
                  <a:close/>
                  <a:moveTo>
                    <a:pt x="51" y="10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lose/>
                  <a:moveTo>
                    <a:pt x="53" y="11"/>
                  </a:moveTo>
                  <a:cubicBezTo>
                    <a:pt x="53" y="11"/>
                    <a:pt x="53" y="11"/>
                    <a:pt x="53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3" y="11"/>
                    <a:pt x="53" y="11"/>
                    <a:pt x="53" y="11"/>
                  </a:cubicBezTo>
                  <a:close/>
                  <a:moveTo>
                    <a:pt x="60" y="8"/>
                  </a:moveTo>
                  <a:cubicBezTo>
                    <a:pt x="59" y="8"/>
                    <a:pt x="59" y="8"/>
                    <a:pt x="59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lose/>
                  <a:moveTo>
                    <a:pt x="61" y="8"/>
                  </a:moveTo>
                  <a:cubicBezTo>
                    <a:pt x="60" y="7"/>
                    <a:pt x="60" y="7"/>
                    <a:pt x="60" y="7"/>
                  </a:cubicBezTo>
                  <a:cubicBezTo>
                    <a:pt x="62" y="5"/>
                    <a:pt x="62" y="5"/>
                    <a:pt x="62" y="5"/>
                  </a:cubicBezTo>
                  <a:cubicBezTo>
                    <a:pt x="62" y="6"/>
                    <a:pt x="62" y="6"/>
                    <a:pt x="62" y="6"/>
                  </a:cubicBezTo>
                  <a:cubicBezTo>
                    <a:pt x="61" y="7"/>
                    <a:pt x="61" y="7"/>
                    <a:pt x="61" y="7"/>
                  </a:cubicBezTo>
                  <a:cubicBezTo>
                    <a:pt x="61" y="8"/>
                    <a:pt x="61" y="8"/>
                    <a:pt x="61" y="8"/>
                  </a:cubicBezTo>
                  <a:close/>
                  <a:moveTo>
                    <a:pt x="59" y="6"/>
                  </a:moveTo>
                  <a:cubicBezTo>
                    <a:pt x="59" y="6"/>
                    <a:pt x="59" y="6"/>
                    <a:pt x="59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9" y="6"/>
                    <a:pt x="59" y="6"/>
                    <a:pt x="59" y="6"/>
                  </a:cubicBezTo>
                  <a:close/>
                  <a:moveTo>
                    <a:pt x="62" y="5"/>
                  </a:moveTo>
                  <a:cubicBezTo>
                    <a:pt x="62" y="5"/>
                    <a:pt x="63" y="4"/>
                    <a:pt x="63" y="4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2" y="5"/>
                    <a:pt x="62" y="5"/>
                    <a:pt x="62" y="5"/>
                  </a:cubicBezTo>
                  <a:close/>
                  <a:moveTo>
                    <a:pt x="64" y="3"/>
                  </a:moveTo>
                  <a:cubicBezTo>
                    <a:pt x="64" y="3"/>
                    <a:pt x="64" y="3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4" y="3"/>
                    <a:pt x="64" y="3"/>
                  </a:cubicBezTo>
                  <a:close/>
                  <a:moveTo>
                    <a:pt x="66" y="1"/>
                  </a:moveTo>
                  <a:cubicBezTo>
                    <a:pt x="66" y="1"/>
                    <a:pt x="66" y="1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6" y="1"/>
                    <a:pt x="66" y="1"/>
                    <a:pt x="66" y="1"/>
                  </a:cubicBezTo>
                  <a:close/>
                  <a:moveTo>
                    <a:pt x="67" y="2"/>
                  </a:moveTo>
                  <a:cubicBezTo>
                    <a:pt x="67" y="2"/>
                    <a:pt x="67" y="2"/>
                    <a:pt x="67" y="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2"/>
                    <a:pt x="68" y="2"/>
                    <a:pt x="68" y="2"/>
                  </a:cubicBezTo>
                  <a:lnTo>
                    <a:pt x="67" y="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7" name="Freeform 39"/>
            <p:cNvSpPr>
              <a:spLocks noEditPoints="1"/>
            </p:cNvSpPr>
            <p:nvPr/>
          </p:nvSpPr>
          <p:spPr bwMode="auto">
            <a:xfrm>
              <a:off x="4488589" y="1553527"/>
              <a:ext cx="213581" cy="434881"/>
            </a:xfrm>
            <a:custGeom>
              <a:avLst/>
              <a:gdLst>
                <a:gd name="T0" fmla="*/ 7 w 166"/>
                <a:gd name="T1" fmla="*/ 241 h 338"/>
                <a:gd name="T2" fmla="*/ 18 w 166"/>
                <a:gd name="T3" fmla="*/ 226 h 338"/>
                <a:gd name="T4" fmla="*/ 22 w 166"/>
                <a:gd name="T5" fmla="*/ 197 h 338"/>
                <a:gd name="T6" fmla="*/ 11 w 166"/>
                <a:gd name="T7" fmla="*/ 163 h 338"/>
                <a:gd name="T8" fmla="*/ 26 w 166"/>
                <a:gd name="T9" fmla="*/ 137 h 338"/>
                <a:gd name="T10" fmla="*/ 33 w 166"/>
                <a:gd name="T11" fmla="*/ 97 h 338"/>
                <a:gd name="T12" fmla="*/ 48 w 166"/>
                <a:gd name="T13" fmla="*/ 74 h 338"/>
                <a:gd name="T14" fmla="*/ 55 w 166"/>
                <a:gd name="T15" fmla="*/ 45 h 338"/>
                <a:gd name="T16" fmla="*/ 70 w 166"/>
                <a:gd name="T17" fmla="*/ 30 h 338"/>
                <a:gd name="T18" fmla="*/ 78 w 166"/>
                <a:gd name="T19" fmla="*/ 22 h 338"/>
                <a:gd name="T20" fmla="*/ 96 w 166"/>
                <a:gd name="T21" fmla="*/ 19 h 338"/>
                <a:gd name="T22" fmla="*/ 103 w 166"/>
                <a:gd name="T23" fmla="*/ 8 h 338"/>
                <a:gd name="T24" fmla="*/ 111 w 166"/>
                <a:gd name="T25" fmla="*/ 4 h 338"/>
                <a:gd name="T26" fmla="*/ 141 w 166"/>
                <a:gd name="T27" fmla="*/ 19 h 338"/>
                <a:gd name="T28" fmla="*/ 148 w 166"/>
                <a:gd name="T29" fmla="*/ 30 h 338"/>
                <a:gd name="T30" fmla="*/ 155 w 166"/>
                <a:gd name="T31" fmla="*/ 52 h 338"/>
                <a:gd name="T32" fmla="*/ 155 w 166"/>
                <a:gd name="T33" fmla="*/ 78 h 338"/>
                <a:gd name="T34" fmla="*/ 159 w 166"/>
                <a:gd name="T35" fmla="*/ 89 h 338"/>
                <a:gd name="T36" fmla="*/ 144 w 166"/>
                <a:gd name="T37" fmla="*/ 89 h 338"/>
                <a:gd name="T38" fmla="*/ 133 w 166"/>
                <a:gd name="T39" fmla="*/ 93 h 338"/>
                <a:gd name="T40" fmla="*/ 129 w 166"/>
                <a:gd name="T41" fmla="*/ 104 h 338"/>
                <a:gd name="T42" fmla="*/ 129 w 166"/>
                <a:gd name="T43" fmla="*/ 108 h 338"/>
                <a:gd name="T44" fmla="*/ 133 w 166"/>
                <a:gd name="T45" fmla="*/ 119 h 338"/>
                <a:gd name="T46" fmla="*/ 126 w 166"/>
                <a:gd name="T47" fmla="*/ 134 h 338"/>
                <a:gd name="T48" fmla="*/ 115 w 166"/>
                <a:gd name="T49" fmla="*/ 149 h 338"/>
                <a:gd name="T50" fmla="*/ 103 w 166"/>
                <a:gd name="T51" fmla="*/ 156 h 338"/>
                <a:gd name="T52" fmla="*/ 92 w 166"/>
                <a:gd name="T53" fmla="*/ 160 h 338"/>
                <a:gd name="T54" fmla="*/ 85 w 166"/>
                <a:gd name="T55" fmla="*/ 174 h 338"/>
                <a:gd name="T56" fmla="*/ 81 w 166"/>
                <a:gd name="T57" fmla="*/ 189 h 338"/>
                <a:gd name="T58" fmla="*/ 81 w 166"/>
                <a:gd name="T59" fmla="*/ 204 h 338"/>
                <a:gd name="T60" fmla="*/ 85 w 166"/>
                <a:gd name="T61" fmla="*/ 215 h 338"/>
                <a:gd name="T62" fmla="*/ 100 w 166"/>
                <a:gd name="T63" fmla="*/ 226 h 338"/>
                <a:gd name="T64" fmla="*/ 100 w 166"/>
                <a:gd name="T65" fmla="*/ 249 h 338"/>
                <a:gd name="T66" fmla="*/ 85 w 166"/>
                <a:gd name="T67" fmla="*/ 245 h 338"/>
                <a:gd name="T68" fmla="*/ 70 w 166"/>
                <a:gd name="T69" fmla="*/ 245 h 338"/>
                <a:gd name="T70" fmla="*/ 81 w 166"/>
                <a:gd name="T71" fmla="*/ 249 h 338"/>
                <a:gd name="T72" fmla="*/ 100 w 166"/>
                <a:gd name="T73" fmla="*/ 252 h 338"/>
                <a:gd name="T74" fmla="*/ 92 w 166"/>
                <a:gd name="T75" fmla="*/ 256 h 338"/>
                <a:gd name="T76" fmla="*/ 85 w 166"/>
                <a:gd name="T77" fmla="*/ 264 h 338"/>
                <a:gd name="T78" fmla="*/ 78 w 166"/>
                <a:gd name="T79" fmla="*/ 271 h 338"/>
                <a:gd name="T80" fmla="*/ 78 w 166"/>
                <a:gd name="T81" fmla="*/ 282 h 338"/>
                <a:gd name="T82" fmla="*/ 81 w 166"/>
                <a:gd name="T83" fmla="*/ 301 h 338"/>
                <a:gd name="T84" fmla="*/ 66 w 166"/>
                <a:gd name="T85" fmla="*/ 319 h 338"/>
                <a:gd name="T86" fmla="*/ 48 w 166"/>
                <a:gd name="T87" fmla="*/ 330 h 338"/>
                <a:gd name="T88" fmla="*/ 29 w 166"/>
                <a:gd name="T89" fmla="*/ 330 h 338"/>
                <a:gd name="T90" fmla="*/ 29 w 166"/>
                <a:gd name="T91" fmla="*/ 315 h 338"/>
                <a:gd name="T92" fmla="*/ 15 w 166"/>
                <a:gd name="T93" fmla="*/ 297 h 338"/>
                <a:gd name="T94" fmla="*/ 7 w 166"/>
                <a:gd name="T95" fmla="*/ 282 h 338"/>
                <a:gd name="T96" fmla="*/ 7 w 166"/>
                <a:gd name="T97" fmla="*/ 275 h 338"/>
                <a:gd name="T98" fmla="*/ 0 w 166"/>
                <a:gd name="T99" fmla="*/ 264 h 338"/>
                <a:gd name="T100" fmla="*/ 103 w 166"/>
                <a:gd name="T101" fmla="*/ 252 h 338"/>
                <a:gd name="T102" fmla="*/ 4 w 166"/>
                <a:gd name="T103" fmla="*/ 278 h 338"/>
                <a:gd name="T104" fmla="*/ 115 w 166"/>
                <a:gd name="T105" fmla="*/ 271 h 338"/>
                <a:gd name="T106" fmla="*/ 118 w 166"/>
                <a:gd name="T107" fmla="*/ 282 h 338"/>
                <a:gd name="T108" fmla="*/ 107 w 166"/>
                <a:gd name="T109" fmla="*/ 304 h 338"/>
                <a:gd name="T110" fmla="*/ 115 w 166"/>
                <a:gd name="T111" fmla="*/ 293 h 338"/>
                <a:gd name="T112" fmla="*/ 107 w 166"/>
                <a:gd name="T113" fmla="*/ 286 h 338"/>
                <a:gd name="T114" fmla="*/ 107 w 166"/>
                <a:gd name="T115" fmla="*/ 301 h 338"/>
                <a:gd name="T116" fmla="*/ 81 w 166"/>
                <a:gd name="T117" fmla="*/ 319 h 338"/>
                <a:gd name="T118" fmla="*/ 85 w 166"/>
                <a:gd name="T119" fmla="*/ 297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66" h="338">
                  <a:moveTo>
                    <a:pt x="4" y="256"/>
                  </a:moveTo>
                  <a:lnTo>
                    <a:pt x="7" y="260"/>
                  </a:lnTo>
                  <a:lnTo>
                    <a:pt x="7" y="260"/>
                  </a:lnTo>
                  <a:lnTo>
                    <a:pt x="11" y="260"/>
                  </a:lnTo>
                  <a:lnTo>
                    <a:pt x="7" y="249"/>
                  </a:lnTo>
                  <a:lnTo>
                    <a:pt x="7" y="245"/>
                  </a:lnTo>
                  <a:lnTo>
                    <a:pt x="7" y="241"/>
                  </a:lnTo>
                  <a:lnTo>
                    <a:pt x="11" y="241"/>
                  </a:lnTo>
                  <a:lnTo>
                    <a:pt x="7" y="238"/>
                  </a:lnTo>
                  <a:lnTo>
                    <a:pt x="7" y="238"/>
                  </a:lnTo>
                  <a:lnTo>
                    <a:pt x="15" y="238"/>
                  </a:lnTo>
                  <a:lnTo>
                    <a:pt x="15" y="234"/>
                  </a:lnTo>
                  <a:lnTo>
                    <a:pt x="15" y="230"/>
                  </a:lnTo>
                  <a:lnTo>
                    <a:pt x="18" y="226"/>
                  </a:lnTo>
                  <a:lnTo>
                    <a:pt x="15" y="223"/>
                  </a:lnTo>
                  <a:lnTo>
                    <a:pt x="15" y="215"/>
                  </a:lnTo>
                  <a:lnTo>
                    <a:pt x="11" y="212"/>
                  </a:lnTo>
                  <a:lnTo>
                    <a:pt x="11" y="208"/>
                  </a:lnTo>
                  <a:lnTo>
                    <a:pt x="18" y="208"/>
                  </a:lnTo>
                  <a:lnTo>
                    <a:pt x="18" y="200"/>
                  </a:lnTo>
                  <a:lnTo>
                    <a:pt x="22" y="197"/>
                  </a:lnTo>
                  <a:lnTo>
                    <a:pt x="15" y="193"/>
                  </a:lnTo>
                  <a:lnTo>
                    <a:pt x="11" y="189"/>
                  </a:lnTo>
                  <a:lnTo>
                    <a:pt x="11" y="186"/>
                  </a:lnTo>
                  <a:lnTo>
                    <a:pt x="11" y="178"/>
                  </a:lnTo>
                  <a:lnTo>
                    <a:pt x="11" y="174"/>
                  </a:lnTo>
                  <a:lnTo>
                    <a:pt x="7" y="171"/>
                  </a:lnTo>
                  <a:lnTo>
                    <a:pt x="11" y="163"/>
                  </a:lnTo>
                  <a:lnTo>
                    <a:pt x="7" y="156"/>
                  </a:lnTo>
                  <a:lnTo>
                    <a:pt x="7" y="149"/>
                  </a:lnTo>
                  <a:lnTo>
                    <a:pt x="7" y="141"/>
                  </a:lnTo>
                  <a:lnTo>
                    <a:pt x="11" y="137"/>
                  </a:lnTo>
                  <a:lnTo>
                    <a:pt x="15" y="134"/>
                  </a:lnTo>
                  <a:lnTo>
                    <a:pt x="18" y="137"/>
                  </a:lnTo>
                  <a:lnTo>
                    <a:pt x="26" y="137"/>
                  </a:lnTo>
                  <a:lnTo>
                    <a:pt x="29" y="134"/>
                  </a:lnTo>
                  <a:lnTo>
                    <a:pt x="29" y="126"/>
                  </a:lnTo>
                  <a:lnTo>
                    <a:pt x="26" y="126"/>
                  </a:lnTo>
                  <a:lnTo>
                    <a:pt x="26" y="123"/>
                  </a:lnTo>
                  <a:lnTo>
                    <a:pt x="33" y="108"/>
                  </a:lnTo>
                  <a:lnTo>
                    <a:pt x="33" y="100"/>
                  </a:lnTo>
                  <a:lnTo>
                    <a:pt x="33" y="97"/>
                  </a:lnTo>
                  <a:lnTo>
                    <a:pt x="37" y="93"/>
                  </a:lnTo>
                  <a:lnTo>
                    <a:pt x="37" y="85"/>
                  </a:lnTo>
                  <a:lnTo>
                    <a:pt x="33" y="85"/>
                  </a:lnTo>
                  <a:lnTo>
                    <a:pt x="33" y="82"/>
                  </a:lnTo>
                  <a:lnTo>
                    <a:pt x="37" y="78"/>
                  </a:lnTo>
                  <a:lnTo>
                    <a:pt x="44" y="78"/>
                  </a:lnTo>
                  <a:lnTo>
                    <a:pt x="48" y="74"/>
                  </a:lnTo>
                  <a:lnTo>
                    <a:pt x="48" y="74"/>
                  </a:lnTo>
                  <a:lnTo>
                    <a:pt x="52" y="67"/>
                  </a:lnTo>
                  <a:lnTo>
                    <a:pt x="55" y="59"/>
                  </a:lnTo>
                  <a:lnTo>
                    <a:pt x="59" y="56"/>
                  </a:lnTo>
                  <a:lnTo>
                    <a:pt x="55" y="52"/>
                  </a:lnTo>
                  <a:lnTo>
                    <a:pt x="55" y="52"/>
                  </a:lnTo>
                  <a:lnTo>
                    <a:pt x="55" y="45"/>
                  </a:lnTo>
                  <a:lnTo>
                    <a:pt x="55" y="41"/>
                  </a:lnTo>
                  <a:lnTo>
                    <a:pt x="59" y="41"/>
                  </a:lnTo>
                  <a:lnTo>
                    <a:pt x="59" y="37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6" y="30"/>
                  </a:lnTo>
                  <a:lnTo>
                    <a:pt x="70" y="30"/>
                  </a:lnTo>
                  <a:lnTo>
                    <a:pt x="74" y="30"/>
                  </a:lnTo>
                  <a:lnTo>
                    <a:pt x="74" y="30"/>
                  </a:lnTo>
                  <a:lnTo>
                    <a:pt x="78" y="30"/>
                  </a:lnTo>
                  <a:lnTo>
                    <a:pt x="74" y="26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4" y="19"/>
                  </a:lnTo>
                  <a:lnTo>
                    <a:pt x="78" y="15"/>
                  </a:lnTo>
                  <a:lnTo>
                    <a:pt x="81" y="15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2" y="19"/>
                  </a:lnTo>
                  <a:lnTo>
                    <a:pt x="96" y="19"/>
                  </a:lnTo>
                  <a:lnTo>
                    <a:pt x="100" y="19"/>
                  </a:lnTo>
                  <a:lnTo>
                    <a:pt x="100" y="19"/>
                  </a:lnTo>
                  <a:lnTo>
                    <a:pt x="103" y="19"/>
                  </a:lnTo>
                  <a:lnTo>
                    <a:pt x="103" y="15"/>
                  </a:lnTo>
                  <a:lnTo>
                    <a:pt x="100" y="15"/>
                  </a:lnTo>
                  <a:lnTo>
                    <a:pt x="100" y="11"/>
                  </a:lnTo>
                  <a:lnTo>
                    <a:pt x="103" y="8"/>
                  </a:lnTo>
                  <a:lnTo>
                    <a:pt x="103" y="4"/>
                  </a:lnTo>
                  <a:lnTo>
                    <a:pt x="100" y="4"/>
                  </a:lnTo>
                  <a:lnTo>
                    <a:pt x="100" y="0"/>
                  </a:lnTo>
                  <a:lnTo>
                    <a:pt x="103" y="0"/>
                  </a:lnTo>
                  <a:lnTo>
                    <a:pt x="107" y="0"/>
                  </a:lnTo>
                  <a:lnTo>
                    <a:pt x="107" y="0"/>
                  </a:lnTo>
                  <a:lnTo>
                    <a:pt x="111" y="4"/>
                  </a:lnTo>
                  <a:lnTo>
                    <a:pt x="115" y="4"/>
                  </a:lnTo>
                  <a:lnTo>
                    <a:pt x="122" y="11"/>
                  </a:lnTo>
                  <a:lnTo>
                    <a:pt x="126" y="15"/>
                  </a:lnTo>
                  <a:lnTo>
                    <a:pt x="133" y="15"/>
                  </a:lnTo>
                  <a:lnTo>
                    <a:pt x="133" y="15"/>
                  </a:lnTo>
                  <a:lnTo>
                    <a:pt x="137" y="19"/>
                  </a:lnTo>
                  <a:lnTo>
                    <a:pt x="141" y="19"/>
                  </a:lnTo>
                  <a:lnTo>
                    <a:pt x="141" y="22"/>
                  </a:lnTo>
                  <a:lnTo>
                    <a:pt x="144" y="22"/>
                  </a:lnTo>
                  <a:lnTo>
                    <a:pt x="144" y="22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52" y="30"/>
                  </a:lnTo>
                  <a:lnTo>
                    <a:pt x="148" y="30"/>
                  </a:lnTo>
                  <a:lnTo>
                    <a:pt x="152" y="37"/>
                  </a:lnTo>
                  <a:lnTo>
                    <a:pt x="148" y="41"/>
                  </a:lnTo>
                  <a:lnTo>
                    <a:pt x="148" y="41"/>
                  </a:lnTo>
                  <a:lnTo>
                    <a:pt x="155" y="41"/>
                  </a:lnTo>
                  <a:lnTo>
                    <a:pt x="155" y="45"/>
                  </a:lnTo>
                  <a:lnTo>
                    <a:pt x="152" y="48"/>
                  </a:lnTo>
                  <a:lnTo>
                    <a:pt x="155" y="52"/>
                  </a:lnTo>
                  <a:lnTo>
                    <a:pt x="155" y="56"/>
                  </a:lnTo>
                  <a:lnTo>
                    <a:pt x="155" y="59"/>
                  </a:lnTo>
                  <a:lnTo>
                    <a:pt x="155" y="63"/>
                  </a:lnTo>
                  <a:lnTo>
                    <a:pt x="155" y="63"/>
                  </a:lnTo>
                  <a:lnTo>
                    <a:pt x="155" y="71"/>
                  </a:lnTo>
                  <a:lnTo>
                    <a:pt x="155" y="74"/>
                  </a:lnTo>
                  <a:lnTo>
                    <a:pt x="155" y="78"/>
                  </a:lnTo>
                  <a:lnTo>
                    <a:pt x="159" y="78"/>
                  </a:lnTo>
                  <a:lnTo>
                    <a:pt x="163" y="82"/>
                  </a:lnTo>
                  <a:lnTo>
                    <a:pt x="166" y="85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63" y="89"/>
                  </a:lnTo>
                  <a:lnTo>
                    <a:pt x="159" y="89"/>
                  </a:lnTo>
                  <a:lnTo>
                    <a:pt x="159" y="85"/>
                  </a:lnTo>
                  <a:lnTo>
                    <a:pt x="155" y="89"/>
                  </a:lnTo>
                  <a:lnTo>
                    <a:pt x="152" y="89"/>
                  </a:lnTo>
                  <a:lnTo>
                    <a:pt x="148" y="89"/>
                  </a:lnTo>
                  <a:lnTo>
                    <a:pt x="148" y="89"/>
                  </a:lnTo>
                  <a:lnTo>
                    <a:pt x="144" y="85"/>
                  </a:lnTo>
                  <a:lnTo>
                    <a:pt x="144" y="89"/>
                  </a:lnTo>
                  <a:lnTo>
                    <a:pt x="141" y="85"/>
                  </a:lnTo>
                  <a:lnTo>
                    <a:pt x="141" y="89"/>
                  </a:lnTo>
                  <a:lnTo>
                    <a:pt x="141" y="89"/>
                  </a:lnTo>
                  <a:lnTo>
                    <a:pt x="137" y="93"/>
                  </a:lnTo>
                  <a:lnTo>
                    <a:pt x="137" y="93"/>
                  </a:lnTo>
                  <a:lnTo>
                    <a:pt x="133" y="93"/>
                  </a:lnTo>
                  <a:lnTo>
                    <a:pt x="133" y="93"/>
                  </a:lnTo>
                  <a:lnTo>
                    <a:pt x="133" y="97"/>
                  </a:lnTo>
                  <a:lnTo>
                    <a:pt x="137" y="97"/>
                  </a:lnTo>
                  <a:lnTo>
                    <a:pt x="133" y="100"/>
                  </a:lnTo>
                  <a:lnTo>
                    <a:pt x="129" y="97"/>
                  </a:lnTo>
                  <a:lnTo>
                    <a:pt x="129" y="100"/>
                  </a:lnTo>
                  <a:lnTo>
                    <a:pt x="129" y="100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29" y="100"/>
                  </a:lnTo>
                  <a:lnTo>
                    <a:pt x="126" y="100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29" y="104"/>
                  </a:lnTo>
                  <a:lnTo>
                    <a:pt x="129" y="108"/>
                  </a:lnTo>
                  <a:lnTo>
                    <a:pt x="129" y="108"/>
                  </a:lnTo>
                  <a:lnTo>
                    <a:pt x="129" y="111"/>
                  </a:lnTo>
                  <a:lnTo>
                    <a:pt x="129" y="115"/>
                  </a:lnTo>
                  <a:lnTo>
                    <a:pt x="126" y="115"/>
                  </a:lnTo>
                  <a:lnTo>
                    <a:pt x="129" y="119"/>
                  </a:lnTo>
                  <a:lnTo>
                    <a:pt x="129" y="119"/>
                  </a:lnTo>
                  <a:lnTo>
                    <a:pt x="133" y="119"/>
                  </a:lnTo>
                  <a:lnTo>
                    <a:pt x="129" y="123"/>
                  </a:lnTo>
                  <a:lnTo>
                    <a:pt x="133" y="123"/>
                  </a:lnTo>
                  <a:lnTo>
                    <a:pt x="133" y="123"/>
                  </a:lnTo>
                  <a:lnTo>
                    <a:pt x="129" y="126"/>
                  </a:lnTo>
                  <a:lnTo>
                    <a:pt x="129" y="126"/>
                  </a:lnTo>
                  <a:lnTo>
                    <a:pt x="126" y="130"/>
                  </a:lnTo>
                  <a:lnTo>
                    <a:pt x="126" y="134"/>
                  </a:lnTo>
                  <a:lnTo>
                    <a:pt x="122" y="141"/>
                  </a:lnTo>
                  <a:lnTo>
                    <a:pt x="122" y="141"/>
                  </a:lnTo>
                  <a:lnTo>
                    <a:pt x="118" y="141"/>
                  </a:lnTo>
                  <a:lnTo>
                    <a:pt x="115" y="141"/>
                  </a:lnTo>
                  <a:lnTo>
                    <a:pt x="115" y="145"/>
                  </a:lnTo>
                  <a:lnTo>
                    <a:pt x="118" y="145"/>
                  </a:lnTo>
                  <a:lnTo>
                    <a:pt x="115" y="149"/>
                  </a:lnTo>
                  <a:lnTo>
                    <a:pt x="111" y="152"/>
                  </a:lnTo>
                  <a:lnTo>
                    <a:pt x="111" y="152"/>
                  </a:lnTo>
                  <a:lnTo>
                    <a:pt x="107" y="149"/>
                  </a:lnTo>
                  <a:lnTo>
                    <a:pt x="107" y="149"/>
                  </a:lnTo>
                  <a:lnTo>
                    <a:pt x="103" y="152"/>
                  </a:lnTo>
                  <a:lnTo>
                    <a:pt x="103" y="156"/>
                  </a:lnTo>
                  <a:lnTo>
                    <a:pt x="103" y="156"/>
                  </a:lnTo>
                  <a:lnTo>
                    <a:pt x="100" y="156"/>
                  </a:lnTo>
                  <a:lnTo>
                    <a:pt x="100" y="156"/>
                  </a:lnTo>
                  <a:lnTo>
                    <a:pt x="100" y="160"/>
                  </a:lnTo>
                  <a:lnTo>
                    <a:pt x="96" y="160"/>
                  </a:lnTo>
                  <a:lnTo>
                    <a:pt x="96" y="156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6" y="163"/>
                  </a:lnTo>
                  <a:lnTo>
                    <a:pt x="96" y="163"/>
                  </a:lnTo>
                  <a:lnTo>
                    <a:pt x="89" y="167"/>
                  </a:lnTo>
                  <a:lnTo>
                    <a:pt x="89" y="167"/>
                  </a:lnTo>
                  <a:lnTo>
                    <a:pt x="85" y="167"/>
                  </a:lnTo>
                  <a:lnTo>
                    <a:pt x="89" y="171"/>
                  </a:lnTo>
                  <a:lnTo>
                    <a:pt x="85" y="174"/>
                  </a:lnTo>
                  <a:lnTo>
                    <a:pt x="81" y="174"/>
                  </a:lnTo>
                  <a:lnTo>
                    <a:pt x="78" y="174"/>
                  </a:lnTo>
                  <a:lnTo>
                    <a:pt x="81" y="178"/>
                  </a:lnTo>
                  <a:lnTo>
                    <a:pt x="81" y="182"/>
                  </a:lnTo>
                  <a:lnTo>
                    <a:pt x="81" y="182"/>
                  </a:lnTo>
                  <a:lnTo>
                    <a:pt x="81" y="186"/>
                  </a:lnTo>
                  <a:lnTo>
                    <a:pt x="81" y="189"/>
                  </a:lnTo>
                  <a:lnTo>
                    <a:pt x="85" y="193"/>
                  </a:lnTo>
                  <a:lnTo>
                    <a:pt x="85" y="197"/>
                  </a:lnTo>
                  <a:lnTo>
                    <a:pt x="81" y="193"/>
                  </a:lnTo>
                  <a:lnTo>
                    <a:pt x="81" y="197"/>
                  </a:lnTo>
                  <a:lnTo>
                    <a:pt x="81" y="200"/>
                  </a:lnTo>
                  <a:lnTo>
                    <a:pt x="78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4"/>
                  </a:lnTo>
                  <a:lnTo>
                    <a:pt x="81" y="208"/>
                  </a:lnTo>
                  <a:lnTo>
                    <a:pt x="78" y="212"/>
                  </a:lnTo>
                  <a:lnTo>
                    <a:pt x="81" y="215"/>
                  </a:lnTo>
                  <a:lnTo>
                    <a:pt x="81" y="215"/>
                  </a:lnTo>
                  <a:lnTo>
                    <a:pt x="85" y="215"/>
                  </a:lnTo>
                  <a:lnTo>
                    <a:pt x="85" y="219"/>
                  </a:lnTo>
                  <a:lnTo>
                    <a:pt x="85" y="219"/>
                  </a:lnTo>
                  <a:lnTo>
                    <a:pt x="89" y="219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100" y="226"/>
                  </a:lnTo>
                  <a:lnTo>
                    <a:pt x="103" y="230"/>
                  </a:lnTo>
                  <a:lnTo>
                    <a:pt x="103" y="234"/>
                  </a:lnTo>
                  <a:lnTo>
                    <a:pt x="107" y="234"/>
                  </a:lnTo>
                  <a:lnTo>
                    <a:pt x="103" y="241"/>
                  </a:lnTo>
                  <a:lnTo>
                    <a:pt x="100" y="245"/>
                  </a:lnTo>
                  <a:lnTo>
                    <a:pt x="100" y="249"/>
                  </a:lnTo>
                  <a:lnTo>
                    <a:pt x="96" y="249"/>
                  </a:lnTo>
                  <a:lnTo>
                    <a:pt x="92" y="245"/>
                  </a:lnTo>
                  <a:lnTo>
                    <a:pt x="92" y="245"/>
                  </a:lnTo>
                  <a:lnTo>
                    <a:pt x="89" y="245"/>
                  </a:lnTo>
                  <a:lnTo>
                    <a:pt x="89" y="241"/>
                  </a:lnTo>
                  <a:lnTo>
                    <a:pt x="89" y="245"/>
                  </a:lnTo>
                  <a:lnTo>
                    <a:pt x="85" y="245"/>
                  </a:lnTo>
                  <a:lnTo>
                    <a:pt x="85" y="241"/>
                  </a:lnTo>
                  <a:lnTo>
                    <a:pt x="81" y="241"/>
                  </a:lnTo>
                  <a:lnTo>
                    <a:pt x="81" y="245"/>
                  </a:lnTo>
                  <a:lnTo>
                    <a:pt x="78" y="245"/>
                  </a:lnTo>
                  <a:lnTo>
                    <a:pt x="78" y="245"/>
                  </a:lnTo>
                  <a:lnTo>
                    <a:pt x="74" y="245"/>
                  </a:lnTo>
                  <a:lnTo>
                    <a:pt x="70" y="245"/>
                  </a:lnTo>
                  <a:lnTo>
                    <a:pt x="70" y="245"/>
                  </a:lnTo>
                  <a:lnTo>
                    <a:pt x="70" y="249"/>
                  </a:lnTo>
                  <a:lnTo>
                    <a:pt x="74" y="249"/>
                  </a:lnTo>
                  <a:lnTo>
                    <a:pt x="74" y="249"/>
                  </a:lnTo>
                  <a:lnTo>
                    <a:pt x="78" y="245"/>
                  </a:lnTo>
                  <a:lnTo>
                    <a:pt x="81" y="245"/>
                  </a:lnTo>
                  <a:lnTo>
                    <a:pt x="81" y="249"/>
                  </a:lnTo>
                  <a:lnTo>
                    <a:pt x="85" y="249"/>
                  </a:lnTo>
                  <a:lnTo>
                    <a:pt x="89" y="252"/>
                  </a:lnTo>
                  <a:lnTo>
                    <a:pt x="89" y="249"/>
                  </a:lnTo>
                  <a:lnTo>
                    <a:pt x="92" y="249"/>
                  </a:lnTo>
                  <a:lnTo>
                    <a:pt x="96" y="249"/>
                  </a:lnTo>
                  <a:lnTo>
                    <a:pt x="100" y="249"/>
                  </a:lnTo>
                  <a:lnTo>
                    <a:pt x="100" y="252"/>
                  </a:lnTo>
                  <a:lnTo>
                    <a:pt x="100" y="256"/>
                  </a:lnTo>
                  <a:lnTo>
                    <a:pt x="100" y="256"/>
                  </a:lnTo>
                  <a:lnTo>
                    <a:pt x="96" y="256"/>
                  </a:lnTo>
                  <a:lnTo>
                    <a:pt x="92" y="260"/>
                  </a:lnTo>
                  <a:lnTo>
                    <a:pt x="92" y="260"/>
                  </a:lnTo>
                  <a:lnTo>
                    <a:pt x="92" y="256"/>
                  </a:lnTo>
                  <a:lnTo>
                    <a:pt x="92" y="256"/>
                  </a:lnTo>
                  <a:lnTo>
                    <a:pt x="89" y="256"/>
                  </a:lnTo>
                  <a:lnTo>
                    <a:pt x="92" y="260"/>
                  </a:lnTo>
                  <a:lnTo>
                    <a:pt x="89" y="260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5" y="264"/>
                  </a:lnTo>
                  <a:lnTo>
                    <a:pt x="81" y="267"/>
                  </a:lnTo>
                  <a:lnTo>
                    <a:pt x="81" y="267"/>
                  </a:lnTo>
                  <a:lnTo>
                    <a:pt x="78" y="267"/>
                  </a:lnTo>
                  <a:lnTo>
                    <a:pt x="78" y="267"/>
                  </a:lnTo>
                  <a:lnTo>
                    <a:pt x="81" y="267"/>
                  </a:lnTo>
                  <a:lnTo>
                    <a:pt x="85" y="271"/>
                  </a:lnTo>
                  <a:lnTo>
                    <a:pt x="78" y="271"/>
                  </a:lnTo>
                  <a:lnTo>
                    <a:pt x="81" y="275"/>
                  </a:lnTo>
                  <a:lnTo>
                    <a:pt x="81" y="275"/>
                  </a:lnTo>
                  <a:lnTo>
                    <a:pt x="81" y="278"/>
                  </a:lnTo>
                  <a:lnTo>
                    <a:pt x="85" y="282"/>
                  </a:lnTo>
                  <a:lnTo>
                    <a:pt x="81" y="282"/>
                  </a:lnTo>
                  <a:lnTo>
                    <a:pt x="78" y="282"/>
                  </a:lnTo>
                  <a:lnTo>
                    <a:pt x="78" y="282"/>
                  </a:lnTo>
                  <a:lnTo>
                    <a:pt x="78" y="286"/>
                  </a:lnTo>
                  <a:lnTo>
                    <a:pt x="81" y="289"/>
                  </a:lnTo>
                  <a:lnTo>
                    <a:pt x="78" y="289"/>
                  </a:lnTo>
                  <a:lnTo>
                    <a:pt x="81" y="293"/>
                  </a:lnTo>
                  <a:lnTo>
                    <a:pt x="78" y="297"/>
                  </a:lnTo>
                  <a:lnTo>
                    <a:pt x="78" y="301"/>
                  </a:lnTo>
                  <a:lnTo>
                    <a:pt x="81" y="301"/>
                  </a:lnTo>
                  <a:lnTo>
                    <a:pt x="78" y="304"/>
                  </a:lnTo>
                  <a:lnTo>
                    <a:pt x="78" y="312"/>
                  </a:lnTo>
                  <a:lnTo>
                    <a:pt x="74" y="312"/>
                  </a:lnTo>
                  <a:lnTo>
                    <a:pt x="74" y="319"/>
                  </a:lnTo>
                  <a:lnTo>
                    <a:pt x="70" y="323"/>
                  </a:lnTo>
                  <a:lnTo>
                    <a:pt x="70" y="323"/>
                  </a:lnTo>
                  <a:lnTo>
                    <a:pt x="66" y="319"/>
                  </a:lnTo>
                  <a:lnTo>
                    <a:pt x="63" y="323"/>
                  </a:lnTo>
                  <a:lnTo>
                    <a:pt x="55" y="319"/>
                  </a:lnTo>
                  <a:lnTo>
                    <a:pt x="55" y="319"/>
                  </a:lnTo>
                  <a:lnTo>
                    <a:pt x="55" y="323"/>
                  </a:lnTo>
                  <a:lnTo>
                    <a:pt x="48" y="323"/>
                  </a:lnTo>
                  <a:lnTo>
                    <a:pt x="48" y="330"/>
                  </a:lnTo>
                  <a:lnTo>
                    <a:pt x="48" y="330"/>
                  </a:lnTo>
                  <a:lnTo>
                    <a:pt x="48" y="334"/>
                  </a:lnTo>
                  <a:lnTo>
                    <a:pt x="44" y="334"/>
                  </a:lnTo>
                  <a:lnTo>
                    <a:pt x="41" y="334"/>
                  </a:lnTo>
                  <a:lnTo>
                    <a:pt x="33" y="338"/>
                  </a:lnTo>
                  <a:lnTo>
                    <a:pt x="29" y="338"/>
                  </a:lnTo>
                  <a:lnTo>
                    <a:pt x="29" y="334"/>
                  </a:lnTo>
                  <a:lnTo>
                    <a:pt x="29" y="330"/>
                  </a:lnTo>
                  <a:lnTo>
                    <a:pt x="29" y="327"/>
                  </a:lnTo>
                  <a:lnTo>
                    <a:pt x="26" y="323"/>
                  </a:lnTo>
                  <a:lnTo>
                    <a:pt x="26" y="323"/>
                  </a:lnTo>
                  <a:lnTo>
                    <a:pt x="22" y="319"/>
                  </a:lnTo>
                  <a:lnTo>
                    <a:pt x="22" y="319"/>
                  </a:lnTo>
                  <a:lnTo>
                    <a:pt x="29" y="319"/>
                  </a:lnTo>
                  <a:lnTo>
                    <a:pt x="29" y="315"/>
                  </a:lnTo>
                  <a:lnTo>
                    <a:pt x="29" y="312"/>
                  </a:lnTo>
                  <a:lnTo>
                    <a:pt x="26" y="312"/>
                  </a:lnTo>
                  <a:lnTo>
                    <a:pt x="22" y="308"/>
                  </a:lnTo>
                  <a:lnTo>
                    <a:pt x="22" y="308"/>
                  </a:lnTo>
                  <a:lnTo>
                    <a:pt x="18" y="304"/>
                  </a:lnTo>
                  <a:lnTo>
                    <a:pt x="18" y="301"/>
                  </a:lnTo>
                  <a:lnTo>
                    <a:pt x="15" y="297"/>
                  </a:lnTo>
                  <a:lnTo>
                    <a:pt x="15" y="293"/>
                  </a:lnTo>
                  <a:lnTo>
                    <a:pt x="11" y="289"/>
                  </a:lnTo>
                  <a:lnTo>
                    <a:pt x="7" y="289"/>
                  </a:lnTo>
                  <a:lnTo>
                    <a:pt x="7" y="289"/>
                  </a:lnTo>
                  <a:lnTo>
                    <a:pt x="7" y="286"/>
                  </a:lnTo>
                  <a:lnTo>
                    <a:pt x="7" y="282"/>
                  </a:lnTo>
                  <a:lnTo>
                    <a:pt x="7" y="282"/>
                  </a:lnTo>
                  <a:lnTo>
                    <a:pt x="7" y="278"/>
                  </a:lnTo>
                  <a:lnTo>
                    <a:pt x="11" y="275"/>
                  </a:lnTo>
                  <a:lnTo>
                    <a:pt x="11" y="275"/>
                  </a:lnTo>
                  <a:lnTo>
                    <a:pt x="7" y="275"/>
                  </a:lnTo>
                  <a:lnTo>
                    <a:pt x="7" y="271"/>
                  </a:lnTo>
                  <a:lnTo>
                    <a:pt x="7" y="271"/>
                  </a:lnTo>
                  <a:lnTo>
                    <a:pt x="7" y="275"/>
                  </a:lnTo>
                  <a:lnTo>
                    <a:pt x="11" y="275"/>
                  </a:lnTo>
                  <a:lnTo>
                    <a:pt x="7" y="278"/>
                  </a:lnTo>
                  <a:lnTo>
                    <a:pt x="7" y="275"/>
                  </a:lnTo>
                  <a:lnTo>
                    <a:pt x="4" y="275"/>
                  </a:lnTo>
                  <a:lnTo>
                    <a:pt x="4" y="271"/>
                  </a:lnTo>
                  <a:lnTo>
                    <a:pt x="4" y="267"/>
                  </a:lnTo>
                  <a:lnTo>
                    <a:pt x="0" y="264"/>
                  </a:lnTo>
                  <a:lnTo>
                    <a:pt x="0" y="260"/>
                  </a:lnTo>
                  <a:lnTo>
                    <a:pt x="4" y="256"/>
                  </a:lnTo>
                  <a:lnTo>
                    <a:pt x="4" y="256"/>
                  </a:lnTo>
                  <a:lnTo>
                    <a:pt x="4" y="256"/>
                  </a:lnTo>
                  <a:close/>
                  <a:moveTo>
                    <a:pt x="100" y="249"/>
                  </a:moveTo>
                  <a:lnTo>
                    <a:pt x="103" y="252"/>
                  </a:lnTo>
                  <a:lnTo>
                    <a:pt x="103" y="252"/>
                  </a:lnTo>
                  <a:lnTo>
                    <a:pt x="103" y="249"/>
                  </a:lnTo>
                  <a:lnTo>
                    <a:pt x="107" y="245"/>
                  </a:lnTo>
                  <a:lnTo>
                    <a:pt x="107" y="245"/>
                  </a:lnTo>
                  <a:lnTo>
                    <a:pt x="103" y="245"/>
                  </a:lnTo>
                  <a:lnTo>
                    <a:pt x="100" y="249"/>
                  </a:lnTo>
                  <a:lnTo>
                    <a:pt x="100" y="249"/>
                  </a:lnTo>
                  <a:close/>
                  <a:moveTo>
                    <a:pt x="4" y="278"/>
                  </a:moveTo>
                  <a:lnTo>
                    <a:pt x="4" y="282"/>
                  </a:lnTo>
                  <a:lnTo>
                    <a:pt x="7" y="282"/>
                  </a:lnTo>
                  <a:lnTo>
                    <a:pt x="7" y="278"/>
                  </a:lnTo>
                  <a:lnTo>
                    <a:pt x="4" y="278"/>
                  </a:lnTo>
                  <a:lnTo>
                    <a:pt x="4" y="278"/>
                  </a:lnTo>
                  <a:close/>
                  <a:moveTo>
                    <a:pt x="115" y="267"/>
                  </a:moveTo>
                  <a:lnTo>
                    <a:pt x="115" y="271"/>
                  </a:lnTo>
                  <a:lnTo>
                    <a:pt x="118" y="271"/>
                  </a:lnTo>
                  <a:lnTo>
                    <a:pt x="115" y="267"/>
                  </a:lnTo>
                  <a:lnTo>
                    <a:pt x="115" y="267"/>
                  </a:lnTo>
                  <a:lnTo>
                    <a:pt x="115" y="267"/>
                  </a:lnTo>
                  <a:close/>
                  <a:moveTo>
                    <a:pt x="115" y="282"/>
                  </a:moveTo>
                  <a:lnTo>
                    <a:pt x="118" y="286"/>
                  </a:lnTo>
                  <a:lnTo>
                    <a:pt x="118" y="282"/>
                  </a:lnTo>
                  <a:lnTo>
                    <a:pt x="122" y="282"/>
                  </a:lnTo>
                  <a:lnTo>
                    <a:pt x="122" y="282"/>
                  </a:lnTo>
                  <a:lnTo>
                    <a:pt x="118" y="282"/>
                  </a:lnTo>
                  <a:lnTo>
                    <a:pt x="115" y="282"/>
                  </a:lnTo>
                  <a:lnTo>
                    <a:pt x="115" y="282"/>
                  </a:lnTo>
                  <a:close/>
                  <a:moveTo>
                    <a:pt x="103" y="304"/>
                  </a:moveTo>
                  <a:lnTo>
                    <a:pt x="107" y="304"/>
                  </a:lnTo>
                  <a:lnTo>
                    <a:pt x="107" y="304"/>
                  </a:lnTo>
                  <a:lnTo>
                    <a:pt x="107" y="301"/>
                  </a:lnTo>
                  <a:lnTo>
                    <a:pt x="107" y="301"/>
                  </a:lnTo>
                  <a:lnTo>
                    <a:pt x="111" y="297"/>
                  </a:lnTo>
                  <a:lnTo>
                    <a:pt x="111" y="297"/>
                  </a:lnTo>
                  <a:lnTo>
                    <a:pt x="115" y="293"/>
                  </a:lnTo>
                  <a:lnTo>
                    <a:pt x="115" y="293"/>
                  </a:lnTo>
                  <a:lnTo>
                    <a:pt x="111" y="289"/>
                  </a:lnTo>
                  <a:lnTo>
                    <a:pt x="115" y="286"/>
                  </a:lnTo>
                  <a:lnTo>
                    <a:pt x="115" y="286"/>
                  </a:lnTo>
                  <a:lnTo>
                    <a:pt x="115" y="286"/>
                  </a:lnTo>
                  <a:lnTo>
                    <a:pt x="115" y="282"/>
                  </a:lnTo>
                  <a:lnTo>
                    <a:pt x="111" y="286"/>
                  </a:lnTo>
                  <a:lnTo>
                    <a:pt x="107" y="286"/>
                  </a:lnTo>
                  <a:lnTo>
                    <a:pt x="107" y="286"/>
                  </a:lnTo>
                  <a:lnTo>
                    <a:pt x="103" y="289"/>
                  </a:lnTo>
                  <a:lnTo>
                    <a:pt x="103" y="293"/>
                  </a:lnTo>
                  <a:lnTo>
                    <a:pt x="103" y="297"/>
                  </a:lnTo>
                  <a:lnTo>
                    <a:pt x="103" y="297"/>
                  </a:lnTo>
                  <a:lnTo>
                    <a:pt x="103" y="301"/>
                  </a:lnTo>
                  <a:lnTo>
                    <a:pt x="107" y="301"/>
                  </a:lnTo>
                  <a:lnTo>
                    <a:pt x="107" y="301"/>
                  </a:lnTo>
                  <a:lnTo>
                    <a:pt x="103" y="304"/>
                  </a:lnTo>
                  <a:lnTo>
                    <a:pt x="103" y="304"/>
                  </a:lnTo>
                  <a:lnTo>
                    <a:pt x="103" y="304"/>
                  </a:lnTo>
                  <a:close/>
                  <a:moveTo>
                    <a:pt x="81" y="315"/>
                  </a:moveTo>
                  <a:lnTo>
                    <a:pt x="81" y="319"/>
                  </a:lnTo>
                  <a:lnTo>
                    <a:pt x="81" y="319"/>
                  </a:lnTo>
                  <a:lnTo>
                    <a:pt x="81" y="319"/>
                  </a:lnTo>
                  <a:lnTo>
                    <a:pt x="81" y="319"/>
                  </a:lnTo>
                  <a:lnTo>
                    <a:pt x="85" y="312"/>
                  </a:lnTo>
                  <a:lnTo>
                    <a:pt x="85" y="308"/>
                  </a:lnTo>
                  <a:lnTo>
                    <a:pt x="85" y="304"/>
                  </a:lnTo>
                  <a:lnTo>
                    <a:pt x="89" y="297"/>
                  </a:lnTo>
                  <a:lnTo>
                    <a:pt x="85" y="297"/>
                  </a:lnTo>
                  <a:lnTo>
                    <a:pt x="85" y="301"/>
                  </a:lnTo>
                  <a:lnTo>
                    <a:pt x="85" y="301"/>
                  </a:lnTo>
                  <a:lnTo>
                    <a:pt x="81" y="304"/>
                  </a:lnTo>
                  <a:lnTo>
                    <a:pt x="81" y="308"/>
                  </a:lnTo>
                  <a:lnTo>
                    <a:pt x="81" y="31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8" name="Freeform 40"/>
            <p:cNvSpPr>
              <a:spLocks noEditPoints="1"/>
            </p:cNvSpPr>
            <p:nvPr/>
          </p:nvSpPr>
          <p:spPr bwMode="auto">
            <a:xfrm>
              <a:off x="4626258" y="1511069"/>
              <a:ext cx="214868" cy="343531"/>
            </a:xfrm>
            <a:custGeom>
              <a:avLst/>
              <a:gdLst>
                <a:gd name="T0" fmla="*/ 41 w 45"/>
                <a:gd name="T1" fmla="*/ 60 h 72"/>
                <a:gd name="T2" fmla="*/ 42 w 45"/>
                <a:gd name="T3" fmla="*/ 49 h 72"/>
                <a:gd name="T4" fmla="*/ 39 w 45"/>
                <a:gd name="T5" fmla="*/ 41 h 72"/>
                <a:gd name="T6" fmla="*/ 37 w 45"/>
                <a:gd name="T7" fmla="*/ 36 h 72"/>
                <a:gd name="T8" fmla="*/ 36 w 45"/>
                <a:gd name="T9" fmla="*/ 28 h 72"/>
                <a:gd name="T10" fmla="*/ 35 w 45"/>
                <a:gd name="T11" fmla="*/ 18 h 72"/>
                <a:gd name="T12" fmla="*/ 29 w 45"/>
                <a:gd name="T13" fmla="*/ 14 h 72"/>
                <a:gd name="T14" fmla="*/ 28 w 45"/>
                <a:gd name="T15" fmla="*/ 9 h 72"/>
                <a:gd name="T16" fmla="*/ 29 w 45"/>
                <a:gd name="T17" fmla="*/ 3 h 72"/>
                <a:gd name="T18" fmla="*/ 22 w 45"/>
                <a:gd name="T19" fmla="*/ 0 h 72"/>
                <a:gd name="T20" fmla="*/ 19 w 45"/>
                <a:gd name="T21" fmla="*/ 2 h 72"/>
                <a:gd name="T22" fmla="*/ 18 w 45"/>
                <a:gd name="T23" fmla="*/ 8 h 72"/>
                <a:gd name="T24" fmla="*/ 15 w 45"/>
                <a:gd name="T25" fmla="*/ 10 h 72"/>
                <a:gd name="T26" fmla="*/ 10 w 45"/>
                <a:gd name="T27" fmla="*/ 12 h 72"/>
                <a:gd name="T28" fmla="*/ 3 w 45"/>
                <a:gd name="T29" fmla="*/ 7 h 72"/>
                <a:gd name="T30" fmla="*/ 1 w 45"/>
                <a:gd name="T31" fmla="*/ 9 h 72"/>
                <a:gd name="T32" fmla="*/ 7 w 45"/>
                <a:gd name="T33" fmla="*/ 13 h 72"/>
                <a:gd name="T34" fmla="*/ 10 w 45"/>
                <a:gd name="T35" fmla="*/ 15 h 72"/>
                <a:gd name="T36" fmla="*/ 11 w 45"/>
                <a:gd name="T37" fmla="*/ 20 h 72"/>
                <a:gd name="T38" fmla="*/ 13 w 45"/>
                <a:gd name="T39" fmla="*/ 24 h 72"/>
                <a:gd name="T40" fmla="*/ 13 w 45"/>
                <a:gd name="T41" fmla="*/ 30 h 72"/>
                <a:gd name="T42" fmla="*/ 17 w 45"/>
                <a:gd name="T43" fmla="*/ 33 h 72"/>
                <a:gd name="T44" fmla="*/ 20 w 45"/>
                <a:gd name="T45" fmla="*/ 37 h 72"/>
                <a:gd name="T46" fmla="*/ 21 w 45"/>
                <a:gd name="T47" fmla="*/ 40 h 72"/>
                <a:gd name="T48" fmla="*/ 17 w 45"/>
                <a:gd name="T49" fmla="*/ 42 h 72"/>
                <a:gd name="T50" fmla="*/ 14 w 45"/>
                <a:gd name="T51" fmla="*/ 44 h 72"/>
                <a:gd name="T52" fmla="*/ 13 w 45"/>
                <a:gd name="T53" fmla="*/ 48 h 72"/>
                <a:gd name="T54" fmla="*/ 10 w 45"/>
                <a:gd name="T55" fmla="*/ 48 h 72"/>
                <a:gd name="T56" fmla="*/ 9 w 45"/>
                <a:gd name="T57" fmla="*/ 51 h 72"/>
                <a:gd name="T58" fmla="*/ 7 w 45"/>
                <a:gd name="T59" fmla="*/ 51 h 72"/>
                <a:gd name="T60" fmla="*/ 7 w 45"/>
                <a:gd name="T61" fmla="*/ 55 h 72"/>
                <a:gd name="T62" fmla="*/ 7 w 45"/>
                <a:gd name="T63" fmla="*/ 57 h 72"/>
                <a:gd name="T64" fmla="*/ 9 w 45"/>
                <a:gd name="T65" fmla="*/ 62 h 72"/>
                <a:gd name="T66" fmla="*/ 8 w 45"/>
                <a:gd name="T67" fmla="*/ 67 h 72"/>
                <a:gd name="T68" fmla="*/ 12 w 45"/>
                <a:gd name="T69" fmla="*/ 68 h 72"/>
                <a:gd name="T70" fmla="*/ 15 w 45"/>
                <a:gd name="T71" fmla="*/ 69 h 72"/>
                <a:gd name="T72" fmla="*/ 16 w 45"/>
                <a:gd name="T73" fmla="*/ 72 h 72"/>
                <a:gd name="T74" fmla="*/ 19 w 45"/>
                <a:gd name="T75" fmla="*/ 71 h 72"/>
                <a:gd name="T76" fmla="*/ 25 w 45"/>
                <a:gd name="T77" fmla="*/ 69 h 72"/>
                <a:gd name="T78" fmla="*/ 27 w 45"/>
                <a:gd name="T79" fmla="*/ 68 h 72"/>
                <a:gd name="T80" fmla="*/ 28 w 45"/>
                <a:gd name="T81" fmla="*/ 68 h 72"/>
                <a:gd name="T82" fmla="*/ 31 w 45"/>
                <a:gd name="T83" fmla="*/ 67 h 72"/>
                <a:gd name="T84" fmla="*/ 34 w 45"/>
                <a:gd name="T85" fmla="*/ 67 h 72"/>
                <a:gd name="T86" fmla="*/ 18 w 45"/>
                <a:gd name="T87" fmla="*/ 38 h 72"/>
                <a:gd name="T88" fmla="*/ 19 w 45"/>
                <a:gd name="T89" fmla="*/ 38 h 72"/>
                <a:gd name="T90" fmla="*/ 6 w 45"/>
                <a:gd name="T91" fmla="*/ 50 h 72"/>
                <a:gd name="T92" fmla="*/ 6 w 45"/>
                <a:gd name="T93" fmla="*/ 50 h 72"/>
                <a:gd name="T94" fmla="*/ 15 w 45"/>
                <a:gd name="T95" fmla="*/ 71 h 72"/>
                <a:gd name="T96" fmla="*/ 14 w 45"/>
                <a:gd name="T97" fmla="*/ 69 h 72"/>
                <a:gd name="T98" fmla="*/ 11 w 45"/>
                <a:gd name="T99" fmla="*/ 69 h 72"/>
                <a:gd name="T100" fmla="*/ 9 w 45"/>
                <a:gd name="T101" fmla="*/ 68 h 72"/>
                <a:gd name="T102" fmla="*/ 3 w 45"/>
                <a:gd name="T103" fmla="*/ 68 h 72"/>
                <a:gd name="T104" fmla="*/ 5 w 45"/>
                <a:gd name="T105" fmla="*/ 71 h 72"/>
                <a:gd name="T106" fmla="*/ 3 w 45"/>
                <a:gd name="T107" fmla="*/ 7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5" h="72">
                  <a:moveTo>
                    <a:pt x="36" y="67"/>
                  </a:moveTo>
                  <a:cubicBezTo>
                    <a:pt x="35" y="66"/>
                    <a:pt x="35" y="66"/>
                    <a:pt x="35" y="66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40" y="62"/>
                    <a:pt x="40" y="62"/>
                    <a:pt x="40" y="62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5" y="53"/>
                    <a:pt x="45" y="53"/>
                    <a:pt x="45" y="53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5"/>
                    <a:pt x="37" y="35"/>
                    <a:pt x="37" y="35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7"/>
                    <a:pt x="29" y="7"/>
                    <a:pt x="29" y="7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0" y="39"/>
                    <a:pt x="20" y="39"/>
                    <a:pt x="20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6" y="69"/>
                    <a:pt x="26" y="69"/>
                    <a:pt x="26" y="69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29" y="68"/>
                    <a:pt x="29" y="68"/>
                    <a:pt x="29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1" y="67"/>
                    <a:pt x="31" y="67"/>
                    <a:pt x="31" y="67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5" y="68"/>
                    <a:pt x="35" y="67"/>
                    <a:pt x="36" y="67"/>
                  </a:cubicBezTo>
                  <a:close/>
                  <a:moveTo>
                    <a:pt x="19" y="38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8"/>
                    <a:pt x="19" y="38"/>
                    <a:pt x="19" y="38"/>
                  </a:cubicBezTo>
                  <a:close/>
                  <a:moveTo>
                    <a:pt x="7" y="49"/>
                  </a:moveTo>
                  <a:cubicBezTo>
                    <a:pt x="7" y="49"/>
                    <a:pt x="7" y="49"/>
                    <a:pt x="7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49"/>
                    <a:pt x="7" y="49"/>
                    <a:pt x="7" y="49"/>
                  </a:cubicBezTo>
                  <a:close/>
                  <a:moveTo>
                    <a:pt x="6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lose/>
                  <a:moveTo>
                    <a:pt x="15" y="71"/>
                  </a:moveTo>
                  <a:cubicBezTo>
                    <a:pt x="16" y="71"/>
                    <a:pt x="16" y="71"/>
                    <a:pt x="16" y="71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5" y="71"/>
                    <a:pt x="15" y="71"/>
                  </a:cubicBezTo>
                  <a:close/>
                  <a:moveTo>
                    <a:pt x="14" y="70"/>
                  </a:moveTo>
                  <a:cubicBezTo>
                    <a:pt x="14" y="70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4" y="70"/>
                    <a:pt x="14" y="70"/>
                    <a:pt x="14" y="70"/>
                  </a:cubicBezTo>
                  <a:close/>
                  <a:moveTo>
                    <a:pt x="12" y="69"/>
                  </a:moveTo>
                  <a:cubicBezTo>
                    <a:pt x="14" y="69"/>
                    <a:pt x="14" y="69"/>
                    <a:pt x="14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2" y="69"/>
                    <a:pt x="12" y="69"/>
                    <a:pt x="12" y="69"/>
                  </a:cubicBezTo>
                  <a:close/>
                  <a:moveTo>
                    <a:pt x="11" y="68"/>
                  </a:moveTo>
                  <a:cubicBezTo>
                    <a:pt x="11" y="69"/>
                    <a:pt x="11" y="69"/>
                    <a:pt x="11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11" y="68"/>
                    <a:pt x="11" y="68"/>
                    <a:pt x="11" y="68"/>
                  </a:cubicBezTo>
                  <a:close/>
                  <a:moveTo>
                    <a:pt x="9" y="68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9" y="68"/>
                    <a:pt x="9" y="68"/>
                    <a:pt x="9" y="68"/>
                  </a:cubicBezTo>
                  <a:close/>
                  <a:moveTo>
                    <a:pt x="3" y="69"/>
                  </a:moveTo>
                  <a:cubicBezTo>
                    <a:pt x="4" y="70"/>
                    <a:pt x="4" y="70"/>
                    <a:pt x="4" y="70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lnTo>
                    <a:pt x="3" y="6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39" name="Freeform 41"/>
            <p:cNvSpPr>
              <a:spLocks noEditPoints="1"/>
            </p:cNvSpPr>
            <p:nvPr/>
          </p:nvSpPr>
          <p:spPr bwMode="auto">
            <a:xfrm>
              <a:off x="4688015" y="1859746"/>
              <a:ext cx="109364" cy="65619"/>
            </a:xfrm>
            <a:custGeom>
              <a:avLst/>
              <a:gdLst>
                <a:gd name="T0" fmla="*/ 85 w 85"/>
                <a:gd name="T1" fmla="*/ 48 h 51"/>
                <a:gd name="T2" fmla="*/ 85 w 85"/>
                <a:gd name="T3" fmla="*/ 44 h 51"/>
                <a:gd name="T4" fmla="*/ 78 w 85"/>
                <a:gd name="T5" fmla="*/ 29 h 51"/>
                <a:gd name="T6" fmla="*/ 82 w 85"/>
                <a:gd name="T7" fmla="*/ 14 h 51"/>
                <a:gd name="T8" fmla="*/ 85 w 85"/>
                <a:gd name="T9" fmla="*/ 7 h 51"/>
                <a:gd name="T10" fmla="*/ 85 w 85"/>
                <a:gd name="T11" fmla="*/ 7 h 51"/>
                <a:gd name="T12" fmla="*/ 85 w 85"/>
                <a:gd name="T13" fmla="*/ 7 h 51"/>
                <a:gd name="T14" fmla="*/ 63 w 85"/>
                <a:gd name="T15" fmla="*/ 3 h 51"/>
                <a:gd name="T16" fmla="*/ 56 w 85"/>
                <a:gd name="T17" fmla="*/ 0 h 51"/>
                <a:gd name="T18" fmla="*/ 48 w 85"/>
                <a:gd name="T19" fmla="*/ 0 h 51"/>
                <a:gd name="T20" fmla="*/ 48 w 85"/>
                <a:gd name="T21" fmla="*/ 0 h 51"/>
                <a:gd name="T22" fmla="*/ 48 w 85"/>
                <a:gd name="T23" fmla="*/ 3 h 51"/>
                <a:gd name="T24" fmla="*/ 45 w 85"/>
                <a:gd name="T25" fmla="*/ 3 h 51"/>
                <a:gd name="T26" fmla="*/ 37 w 85"/>
                <a:gd name="T27" fmla="*/ 3 h 51"/>
                <a:gd name="T28" fmla="*/ 34 w 85"/>
                <a:gd name="T29" fmla="*/ 7 h 51"/>
                <a:gd name="T30" fmla="*/ 30 w 85"/>
                <a:gd name="T31" fmla="*/ 7 h 51"/>
                <a:gd name="T32" fmla="*/ 23 w 85"/>
                <a:gd name="T33" fmla="*/ 11 h 51"/>
                <a:gd name="T34" fmla="*/ 23 w 85"/>
                <a:gd name="T35" fmla="*/ 22 h 51"/>
                <a:gd name="T36" fmla="*/ 23 w 85"/>
                <a:gd name="T37" fmla="*/ 22 h 51"/>
                <a:gd name="T38" fmla="*/ 26 w 85"/>
                <a:gd name="T39" fmla="*/ 26 h 51"/>
                <a:gd name="T40" fmla="*/ 23 w 85"/>
                <a:gd name="T41" fmla="*/ 29 h 51"/>
                <a:gd name="T42" fmla="*/ 30 w 85"/>
                <a:gd name="T43" fmla="*/ 37 h 51"/>
                <a:gd name="T44" fmla="*/ 34 w 85"/>
                <a:gd name="T45" fmla="*/ 33 h 51"/>
                <a:gd name="T46" fmla="*/ 37 w 85"/>
                <a:gd name="T47" fmla="*/ 33 h 51"/>
                <a:gd name="T48" fmla="*/ 34 w 85"/>
                <a:gd name="T49" fmla="*/ 44 h 51"/>
                <a:gd name="T50" fmla="*/ 41 w 85"/>
                <a:gd name="T51" fmla="*/ 40 h 51"/>
                <a:gd name="T52" fmla="*/ 48 w 85"/>
                <a:gd name="T53" fmla="*/ 40 h 51"/>
                <a:gd name="T54" fmla="*/ 52 w 85"/>
                <a:gd name="T55" fmla="*/ 37 h 51"/>
                <a:gd name="T56" fmla="*/ 56 w 85"/>
                <a:gd name="T57" fmla="*/ 40 h 51"/>
                <a:gd name="T58" fmla="*/ 63 w 85"/>
                <a:gd name="T59" fmla="*/ 44 h 51"/>
                <a:gd name="T60" fmla="*/ 67 w 85"/>
                <a:gd name="T61" fmla="*/ 51 h 51"/>
                <a:gd name="T62" fmla="*/ 78 w 85"/>
                <a:gd name="T63" fmla="*/ 51 h 51"/>
                <a:gd name="T64" fmla="*/ 82 w 85"/>
                <a:gd name="T65" fmla="*/ 51 h 51"/>
                <a:gd name="T66" fmla="*/ 19 w 85"/>
                <a:gd name="T67" fmla="*/ 18 h 51"/>
                <a:gd name="T68" fmla="*/ 15 w 85"/>
                <a:gd name="T69" fmla="*/ 18 h 51"/>
                <a:gd name="T70" fmla="*/ 15 w 85"/>
                <a:gd name="T71" fmla="*/ 18 h 51"/>
                <a:gd name="T72" fmla="*/ 8 w 85"/>
                <a:gd name="T73" fmla="*/ 22 h 51"/>
                <a:gd name="T74" fmla="*/ 0 w 85"/>
                <a:gd name="T75" fmla="*/ 22 h 51"/>
                <a:gd name="T76" fmla="*/ 4 w 85"/>
                <a:gd name="T77" fmla="*/ 18 h 51"/>
                <a:gd name="T78" fmla="*/ 8 w 85"/>
                <a:gd name="T79" fmla="*/ 18 h 51"/>
                <a:gd name="T80" fmla="*/ 11 w 85"/>
                <a:gd name="T81" fmla="*/ 18 h 51"/>
                <a:gd name="T82" fmla="*/ 15 w 85"/>
                <a:gd name="T83" fmla="*/ 22 h 51"/>
                <a:gd name="T84" fmla="*/ 11 w 85"/>
                <a:gd name="T85" fmla="*/ 22 h 51"/>
                <a:gd name="T86" fmla="*/ 8 w 85"/>
                <a:gd name="T87" fmla="*/ 26 h 51"/>
                <a:gd name="T88" fmla="*/ 15 w 85"/>
                <a:gd name="T89" fmla="*/ 26 h 51"/>
                <a:gd name="T90" fmla="*/ 23 w 85"/>
                <a:gd name="T91" fmla="*/ 29 h 51"/>
                <a:gd name="T92" fmla="*/ 15 w 85"/>
                <a:gd name="T93" fmla="*/ 26 h 51"/>
                <a:gd name="T94" fmla="*/ 0 w 85"/>
                <a:gd name="T95" fmla="*/ 44 h 51"/>
                <a:gd name="T96" fmla="*/ 4 w 85"/>
                <a:gd name="T97" fmla="*/ 40 h 51"/>
                <a:gd name="T98" fmla="*/ 8 w 85"/>
                <a:gd name="T99" fmla="*/ 37 h 51"/>
                <a:gd name="T100" fmla="*/ 15 w 85"/>
                <a:gd name="T101" fmla="*/ 33 h 51"/>
                <a:gd name="T102" fmla="*/ 19 w 85"/>
                <a:gd name="T103" fmla="*/ 29 h 51"/>
                <a:gd name="T104" fmla="*/ 19 w 85"/>
                <a:gd name="T105" fmla="*/ 29 h 51"/>
                <a:gd name="T106" fmla="*/ 15 w 85"/>
                <a:gd name="T107" fmla="*/ 26 h 51"/>
                <a:gd name="T108" fmla="*/ 8 w 85"/>
                <a:gd name="T109" fmla="*/ 26 h 51"/>
                <a:gd name="T110" fmla="*/ 4 w 85"/>
                <a:gd name="T111" fmla="*/ 29 h 51"/>
                <a:gd name="T112" fmla="*/ 0 w 85"/>
                <a:gd name="T113" fmla="*/ 29 h 51"/>
                <a:gd name="T114" fmla="*/ 0 w 85"/>
                <a:gd name="T115" fmla="*/ 29 h 51"/>
                <a:gd name="T116" fmla="*/ 0 w 85"/>
                <a:gd name="T117" fmla="*/ 29 h 51"/>
                <a:gd name="T118" fmla="*/ 0 w 85"/>
                <a:gd name="T119" fmla="*/ 33 h 51"/>
                <a:gd name="T120" fmla="*/ 0 w 85"/>
                <a:gd name="T121" fmla="*/ 37 h 51"/>
                <a:gd name="T122" fmla="*/ 4 w 85"/>
                <a:gd name="T123" fmla="*/ 40 h 51"/>
                <a:gd name="T124" fmla="*/ 0 w 85"/>
                <a:gd name="T125" fmla="*/ 4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5" h="51">
                  <a:moveTo>
                    <a:pt x="82" y="51"/>
                  </a:moveTo>
                  <a:lnTo>
                    <a:pt x="85" y="48"/>
                  </a:lnTo>
                  <a:lnTo>
                    <a:pt x="82" y="44"/>
                  </a:lnTo>
                  <a:lnTo>
                    <a:pt x="85" y="44"/>
                  </a:lnTo>
                  <a:lnTo>
                    <a:pt x="85" y="40"/>
                  </a:lnTo>
                  <a:lnTo>
                    <a:pt x="78" y="29"/>
                  </a:lnTo>
                  <a:lnTo>
                    <a:pt x="78" y="18"/>
                  </a:lnTo>
                  <a:lnTo>
                    <a:pt x="82" y="14"/>
                  </a:lnTo>
                  <a:lnTo>
                    <a:pt x="82" y="11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7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71" y="7"/>
                  </a:lnTo>
                  <a:lnTo>
                    <a:pt x="63" y="3"/>
                  </a:lnTo>
                  <a:lnTo>
                    <a:pt x="60" y="3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8" y="3"/>
                  </a:lnTo>
                  <a:lnTo>
                    <a:pt x="48" y="3"/>
                  </a:lnTo>
                  <a:lnTo>
                    <a:pt x="45" y="7"/>
                  </a:lnTo>
                  <a:lnTo>
                    <a:pt x="45" y="3"/>
                  </a:lnTo>
                  <a:lnTo>
                    <a:pt x="37" y="3"/>
                  </a:lnTo>
                  <a:lnTo>
                    <a:pt x="37" y="3"/>
                  </a:lnTo>
                  <a:lnTo>
                    <a:pt x="37" y="7"/>
                  </a:lnTo>
                  <a:lnTo>
                    <a:pt x="34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6" y="7"/>
                  </a:lnTo>
                  <a:lnTo>
                    <a:pt x="23" y="11"/>
                  </a:lnTo>
                  <a:lnTo>
                    <a:pt x="19" y="14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6" y="22"/>
                  </a:lnTo>
                  <a:lnTo>
                    <a:pt x="26" y="26"/>
                  </a:lnTo>
                  <a:lnTo>
                    <a:pt x="23" y="26"/>
                  </a:lnTo>
                  <a:lnTo>
                    <a:pt x="23" y="29"/>
                  </a:lnTo>
                  <a:lnTo>
                    <a:pt x="26" y="33"/>
                  </a:lnTo>
                  <a:lnTo>
                    <a:pt x="30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7" y="29"/>
                  </a:lnTo>
                  <a:lnTo>
                    <a:pt x="37" y="33"/>
                  </a:lnTo>
                  <a:lnTo>
                    <a:pt x="34" y="40"/>
                  </a:lnTo>
                  <a:lnTo>
                    <a:pt x="34" y="44"/>
                  </a:lnTo>
                  <a:lnTo>
                    <a:pt x="37" y="40"/>
                  </a:lnTo>
                  <a:lnTo>
                    <a:pt x="41" y="40"/>
                  </a:lnTo>
                  <a:lnTo>
                    <a:pt x="45" y="37"/>
                  </a:lnTo>
                  <a:lnTo>
                    <a:pt x="48" y="40"/>
                  </a:lnTo>
                  <a:lnTo>
                    <a:pt x="52" y="40"/>
                  </a:lnTo>
                  <a:lnTo>
                    <a:pt x="52" y="37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60" y="44"/>
                  </a:lnTo>
                  <a:lnTo>
                    <a:pt x="63" y="44"/>
                  </a:lnTo>
                  <a:lnTo>
                    <a:pt x="67" y="48"/>
                  </a:lnTo>
                  <a:lnTo>
                    <a:pt x="67" y="51"/>
                  </a:lnTo>
                  <a:lnTo>
                    <a:pt x="71" y="51"/>
                  </a:lnTo>
                  <a:lnTo>
                    <a:pt x="78" y="51"/>
                  </a:lnTo>
                  <a:lnTo>
                    <a:pt x="82" y="51"/>
                  </a:lnTo>
                  <a:lnTo>
                    <a:pt x="82" y="51"/>
                  </a:lnTo>
                  <a:close/>
                  <a:moveTo>
                    <a:pt x="15" y="18"/>
                  </a:moveTo>
                  <a:lnTo>
                    <a:pt x="19" y="18"/>
                  </a:lnTo>
                  <a:lnTo>
                    <a:pt x="19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close/>
                  <a:moveTo>
                    <a:pt x="8" y="26"/>
                  </a:moveTo>
                  <a:lnTo>
                    <a:pt x="8" y="22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11" y="18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8" y="26"/>
                  </a:lnTo>
                  <a:lnTo>
                    <a:pt x="8" y="26"/>
                  </a:lnTo>
                  <a:close/>
                  <a:moveTo>
                    <a:pt x="15" y="26"/>
                  </a:moveTo>
                  <a:lnTo>
                    <a:pt x="15" y="26"/>
                  </a:lnTo>
                  <a:lnTo>
                    <a:pt x="19" y="26"/>
                  </a:lnTo>
                  <a:lnTo>
                    <a:pt x="23" y="29"/>
                  </a:lnTo>
                  <a:lnTo>
                    <a:pt x="19" y="29"/>
                  </a:lnTo>
                  <a:lnTo>
                    <a:pt x="15" y="26"/>
                  </a:lnTo>
                  <a:lnTo>
                    <a:pt x="15" y="26"/>
                  </a:lnTo>
                  <a:close/>
                  <a:moveTo>
                    <a:pt x="0" y="44"/>
                  </a:moveTo>
                  <a:lnTo>
                    <a:pt x="0" y="44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5" y="29"/>
                  </a:lnTo>
                  <a:lnTo>
                    <a:pt x="15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0" y="4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0" name="Freeform 42"/>
            <p:cNvSpPr>
              <a:spLocks/>
            </p:cNvSpPr>
            <p:nvPr/>
          </p:nvSpPr>
          <p:spPr bwMode="auto">
            <a:xfrm>
              <a:off x="4673862" y="1907351"/>
              <a:ext cx="133810" cy="66905"/>
            </a:xfrm>
            <a:custGeom>
              <a:avLst/>
              <a:gdLst>
                <a:gd name="T0" fmla="*/ 104 w 104"/>
                <a:gd name="T1" fmla="*/ 37 h 52"/>
                <a:gd name="T2" fmla="*/ 100 w 104"/>
                <a:gd name="T3" fmla="*/ 29 h 52"/>
                <a:gd name="T4" fmla="*/ 96 w 104"/>
                <a:gd name="T5" fmla="*/ 26 h 52"/>
                <a:gd name="T6" fmla="*/ 96 w 104"/>
                <a:gd name="T7" fmla="*/ 22 h 52"/>
                <a:gd name="T8" fmla="*/ 96 w 104"/>
                <a:gd name="T9" fmla="*/ 18 h 52"/>
                <a:gd name="T10" fmla="*/ 89 w 104"/>
                <a:gd name="T11" fmla="*/ 14 h 52"/>
                <a:gd name="T12" fmla="*/ 78 w 104"/>
                <a:gd name="T13" fmla="*/ 14 h 52"/>
                <a:gd name="T14" fmla="*/ 74 w 104"/>
                <a:gd name="T15" fmla="*/ 7 h 52"/>
                <a:gd name="T16" fmla="*/ 67 w 104"/>
                <a:gd name="T17" fmla="*/ 3 h 52"/>
                <a:gd name="T18" fmla="*/ 63 w 104"/>
                <a:gd name="T19" fmla="*/ 0 h 52"/>
                <a:gd name="T20" fmla="*/ 59 w 104"/>
                <a:gd name="T21" fmla="*/ 3 h 52"/>
                <a:gd name="T22" fmla="*/ 52 w 104"/>
                <a:gd name="T23" fmla="*/ 3 h 52"/>
                <a:gd name="T24" fmla="*/ 45 w 104"/>
                <a:gd name="T25" fmla="*/ 7 h 52"/>
                <a:gd name="T26" fmla="*/ 48 w 104"/>
                <a:gd name="T27" fmla="*/ 14 h 52"/>
                <a:gd name="T28" fmla="*/ 41 w 104"/>
                <a:gd name="T29" fmla="*/ 26 h 52"/>
                <a:gd name="T30" fmla="*/ 34 w 104"/>
                <a:gd name="T31" fmla="*/ 22 h 52"/>
                <a:gd name="T32" fmla="*/ 26 w 104"/>
                <a:gd name="T33" fmla="*/ 11 h 52"/>
                <a:gd name="T34" fmla="*/ 22 w 104"/>
                <a:gd name="T35" fmla="*/ 7 h 52"/>
                <a:gd name="T36" fmla="*/ 15 w 104"/>
                <a:gd name="T37" fmla="*/ 11 h 52"/>
                <a:gd name="T38" fmla="*/ 11 w 104"/>
                <a:gd name="T39" fmla="*/ 14 h 52"/>
                <a:gd name="T40" fmla="*/ 8 w 104"/>
                <a:gd name="T41" fmla="*/ 18 h 52"/>
                <a:gd name="T42" fmla="*/ 8 w 104"/>
                <a:gd name="T43" fmla="*/ 26 h 52"/>
                <a:gd name="T44" fmla="*/ 4 w 104"/>
                <a:gd name="T45" fmla="*/ 33 h 52"/>
                <a:gd name="T46" fmla="*/ 0 w 104"/>
                <a:gd name="T47" fmla="*/ 37 h 52"/>
                <a:gd name="T48" fmla="*/ 4 w 104"/>
                <a:gd name="T49" fmla="*/ 44 h 52"/>
                <a:gd name="T50" fmla="*/ 8 w 104"/>
                <a:gd name="T51" fmla="*/ 44 h 52"/>
                <a:gd name="T52" fmla="*/ 11 w 104"/>
                <a:gd name="T53" fmla="*/ 40 h 52"/>
                <a:gd name="T54" fmla="*/ 26 w 104"/>
                <a:gd name="T55" fmla="*/ 37 h 52"/>
                <a:gd name="T56" fmla="*/ 34 w 104"/>
                <a:gd name="T57" fmla="*/ 40 h 52"/>
                <a:gd name="T58" fmla="*/ 37 w 104"/>
                <a:gd name="T59" fmla="*/ 37 h 52"/>
                <a:gd name="T60" fmla="*/ 41 w 104"/>
                <a:gd name="T61" fmla="*/ 37 h 52"/>
                <a:gd name="T62" fmla="*/ 48 w 104"/>
                <a:gd name="T63" fmla="*/ 40 h 52"/>
                <a:gd name="T64" fmla="*/ 56 w 104"/>
                <a:gd name="T65" fmla="*/ 37 h 52"/>
                <a:gd name="T66" fmla="*/ 67 w 104"/>
                <a:gd name="T67" fmla="*/ 40 h 52"/>
                <a:gd name="T68" fmla="*/ 74 w 104"/>
                <a:gd name="T69" fmla="*/ 48 h 52"/>
                <a:gd name="T70" fmla="*/ 85 w 104"/>
                <a:gd name="T71" fmla="*/ 52 h 52"/>
                <a:gd name="T72" fmla="*/ 85 w 104"/>
                <a:gd name="T73" fmla="*/ 52 h 52"/>
                <a:gd name="T74" fmla="*/ 96 w 104"/>
                <a:gd name="T75" fmla="*/ 48 h 52"/>
                <a:gd name="T76" fmla="*/ 100 w 104"/>
                <a:gd name="T77" fmla="*/ 44 h 52"/>
                <a:gd name="T78" fmla="*/ 104 w 104"/>
                <a:gd name="T79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4" h="52">
                  <a:moveTo>
                    <a:pt x="104" y="40"/>
                  </a:moveTo>
                  <a:lnTo>
                    <a:pt x="104" y="37"/>
                  </a:lnTo>
                  <a:lnTo>
                    <a:pt x="104" y="33"/>
                  </a:lnTo>
                  <a:lnTo>
                    <a:pt x="100" y="29"/>
                  </a:lnTo>
                  <a:lnTo>
                    <a:pt x="100" y="29"/>
                  </a:lnTo>
                  <a:lnTo>
                    <a:pt x="96" y="26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18"/>
                  </a:lnTo>
                  <a:lnTo>
                    <a:pt x="96" y="18"/>
                  </a:lnTo>
                  <a:lnTo>
                    <a:pt x="96" y="14"/>
                  </a:lnTo>
                  <a:lnTo>
                    <a:pt x="89" y="14"/>
                  </a:lnTo>
                  <a:lnTo>
                    <a:pt x="82" y="14"/>
                  </a:lnTo>
                  <a:lnTo>
                    <a:pt x="78" y="14"/>
                  </a:lnTo>
                  <a:lnTo>
                    <a:pt x="78" y="11"/>
                  </a:lnTo>
                  <a:lnTo>
                    <a:pt x="74" y="7"/>
                  </a:lnTo>
                  <a:lnTo>
                    <a:pt x="71" y="7"/>
                  </a:lnTo>
                  <a:lnTo>
                    <a:pt x="67" y="3"/>
                  </a:lnTo>
                  <a:lnTo>
                    <a:pt x="67" y="3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8" y="3"/>
                  </a:lnTo>
                  <a:lnTo>
                    <a:pt x="45" y="7"/>
                  </a:lnTo>
                  <a:lnTo>
                    <a:pt x="45" y="11"/>
                  </a:lnTo>
                  <a:lnTo>
                    <a:pt x="48" y="14"/>
                  </a:lnTo>
                  <a:lnTo>
                    <a:pt x="45" y="22"/>
                  </a:lnTo>
                  <a:lnTo>
                    <a:pt x="41" y="26"/>
                  </a:lnTo>
                  <a:lnTo>
                    <a:pt x="37" y="26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26" y="11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9" y="11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1" y="14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26"/>
                  </a:lnTo>
                  <a:lnTo>
                    <a:pt x="4" y="29"/>
                  </a:lnTo>
                  <a:lnTo>
                    <a:pt x="4" y="33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11" y="40"/>
                  </a:lnTo>
                  <a:lnTo>
                    <a:pt x="19" y="37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4" y="40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41" y="37"/>
                  </a:lnTo>
                  <a:lnTo>
                    <a:pt x="41" y="37"/>
                  </a:lnTo>
                  <a:lnTo>
                    <a:pt x="45" y="40"/>
                  </a:lnTo>
                  <a:lnTo>
                    <a:pt x="48" y="40"/>
                  </a:lnTo>
                  <a:lnTo>
                    <a:pt x="52" y="40"/>
                  </a:lnTo>
                  <a:lnTo>
                    <a:pt x="56" y="37"/>
                  </a:lnTo>
                  <a:lnTo>
                    <a:pt x="63" y="40"/>
                  </a:lnTo>
                  <a:lnTo>
                    <a:pt x="67" y="40"/>
                  </a:lnTo>
                  <a:lnTo>
                    <a:pt x="71" y="48"/>
                  </a:lnTo>
                  <a:lnTo>
                    <a:pt x="74" y="48"/>
                  </a:lnTo>
                  <a:lnTo>
                    <a:pt x="78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85" y="52"/>
                  </a:lnTo>
                  <a:lnTo>
                    <a:pt x="93" y="52"/>
                  </a:lnTo>
                  <a:lnTo>
                    <a:pt x="96" y="48"/>
                  </a:lnTo>
                  <a:lnTo>
                    <a:pt x="100" y="44"/>
                  </a:lnTo>
                  <a:lnTo>
                    <a:pt x="100" y="44"/>
                  </a:lnTo>
                  <a:lnTo>
                    <a:pt x="104" y="40"/>
                  </a:lnTo>
                  <a:lnTo>
                    <a:pt x="104" y="4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1" name="Freeform 43"/>
            <p:cNvSpPr>
              <a:spLocks/>
            </p:cNvSpPr>
            <p:nvPr/>
          </p:nvSpPr>
          <p:spPr bwMode="auto">
            <a:xfrm>
              <a:off x="4679009" y="1954956"/>
              <a:ext cx="104218" cy="66905"/>
            </a:xfrm>
            <a:custGeom>
              <a:avLst/>
              <a:gdLst>
                <a:gd name="T0" fmla="*/ 26 w 81"/>
                <a:gd name="T1" fmla="*/ 41 h 52"/>
                <a:gd name="T2" fmla="*/ 26 w 81"/>
                <a:gd name="T3" fmla="*/ 33 h 52"/>
                <a:gd name="T4" fmla="*/ 30 w 81"/>
                <a:gd name="T5" fmla="*/ 29 h 52"/>
                <a:gd name="T6" fmla="*/ 26 w 81"/>
                <a:gd name="T7" fmla="*/ 29 h 52"/>
                <a:gd name="T8" fmla="*/ 26 w 81"/>
                <a:gd name="T9" fmla="*/ 29 h 52"/>
                <a:gd name="T10" fmla="*/ 22 w 81"/>
                <a:gd name="T11" fmla="*/ 26 h 52"/>
                <a:gd name="T12" fmla="*/ 22 w 81"/>
                <a:gd name="T13" fmla="*/ 26 h 52"/>
                <a:gd name="T14" fmla="*/ 15 w 81"/>
                <a:gd name="T15" fmla="*/ 26 h 52"/>
                <a:gd name="T16" fmla="*/ 11 w 81"/>
                <a:gd name="T17" fmla="*/ 26 h 52"/>
                <a:gd name="T18" fmla="*/ 7 w 81"/>
                <a:gd name="T19" fmla="*/ 18 h 52"/>
                <a:gd name="T20" fmla="*/ 0 w 81"/>
                <a:gd name="T21" fmla="*/ 18 h 52"/>
                <a:gd name="T22" fmla="*/ 0 w 81"/>
                <a:gd name="T23" fmla="*/ 18 h 52"/>
                <a:gd name="T24" fmla="*/ 0 w 81"/>
                <a:gd name="T25" fmla="*/ 18 h 52"/>
                <a:gd name="T26" fmla="*/ 0 w 81"/>
                <a:gd name="T27" fmla="*/ 15 h 52"/>
                <a:gd name="T28" fmla="*/ 0 w 81"/>
                <a:gd name="T29" fmla="*/ 11 h 52"/>
                <a:gd name="T30" fmla="*/ 4 w 81"/>
                <a:gd name="T31" fmla="*/ 7 h 52"/>
                <a:gd name="T32" fmla="*/ 4 w 81"/>
                <a:gd name="T33" fmla="*/ 7 h 52"/>
                <a:gd name="T34" fmla="*/ 7 w 81"/>
                <a:gd name="T35" fmla="*/ 3 h 52"/>
                <a:gd name="T36" fmla="*/ 15 w 81"/>
                <a:gd name="T37" fmla="*/ 0 h 52"/>
                <a:gd name="T38" fmla="*/ 22 w 81"/>
                <a:gd name="T39" fmla="*/ 0 h 52"/>
                <a:gd name="T40" fmla="*/ 26 w 81"/>
                <a:gd name="T41" fmla="*/ 0 h 52"/>
                <a:gd name="T42" fmla="*/ 30 w 81"/>
                <a:gd name="T43" fmla="*/ 3 h 52"/>
                <a:gd name="T44" fmla="*/ 33 w 81"/>
                <a:gd name="T45" fmla="*/ 0 h 52"/>
                <a:gd name="T46" fmla="*/ 33 w 81"/>
                <a:gd name="T47" fmla="*/ 0 h 52"/>
                <a:gd name="T48" fmla="*/ 37 w 81"/>
                <a:gd name="T49" fmla="*/ 0 h 52"/>
                <a:gd name="T50" fmla="*/ 37 w 81"/>
                <a:gd name="T51" fmla="*/ 0 h 52"/>
                <a:gd name="T52" fmla="*/ 41 w 81"/>
                <a:gd name="T53" fmla="*/ 3 h 52"/>
                <a:gd name="T54" fmla="*/ 44 w 81"/>
                <a:gd name="T55" fmla="*/ 3 h 52"/>
                <a:gd name="T56" fmla="*/ 48 w 81"/>
                <a:gd name="T57" fmla="*/ 3 h 52"/>
                <a:gd name="T58" fmla="*/ 52 w 81"/>
                <a:gd name="T59" fmla="*/ 0 h 52"/>
                <a:gd name="T60" fmla="*/ 59 w 81"/>
                <a:gd name="T61" fmla="*/ 3 h 52"/>
                <a:gd name="T62" fmla="*/ 63 w 81"/>
                <a:gd name="T63" fmla="*/ 3 h 52"/>
                <a:gd name="T64" fmla="*/ 67 w 81"/>
                <a:gd name="T65" fmla="*/ 11 h 52"/>
                <a:gd name="T66" fmla="*/ 70 w 81"/>
                <a:gd name="T67" fmla="*/ 11 h 52"/>
                <a:gd name="T68" fmla="*/ 74 w 81"/>
                <a:gd name="T69" fmla="*/ 15 h 52"/>
                <a:gd name="T70" fmla="*/ 81 w 81"/>
                <a:gd name="T71" fmla="*/ 15 h 52"/>
                <a:gd name="T72" fmla="*/ 81 w 81"/>
                <a:gd name="T73" fmla="*/ 15 h 52"/>
                <a:gd name="T74" fmla="*/ 78 w 81"/>
                <a:gd name="T75" fmla="*/ 22 h 52"/>
                <a:gd name="T76" fmla="*/ 81 w 81"/>
                <a:gd name="T77" fmla="*/ 22 h 52"/>
                <a:gd name="T78" fmla="*/ 81 w 81"/>
                <a:gd name="T79" fmla="*/ 26 h 52"/>
                <a:gd name="T80" fmla="*/ 74 w 81"/>
                <a:gd name="T81" fmla="*/ 26 h 52"/>
                <a:gd name="T82" fmla="*/ 70 w 81"/>
                <a:gd name="T83" fmla="*/ 33 h 52"/>
                <a:gd name="T84" fmla="*/ 70 w 81"/>
                <a:gd name="T85" fmla="*/ 33 h 52"/>
                <a:gd name="T86" fmla="*/ 70 w 81"/>
                <a:gd name="T87" fmla="*/ 37 h 52"/>
                <a:gd name="T88" fmla="*/ 74 w 81"/>
                <a:gd name="T89" fmla="*/ 37 h 52"/>
                <a:gd name="T90" fmla="*/ 74 w 81"/>
                <a:gd name="T91" fmla="*/ 41 h 52"/>
                <a:gd name="T92" fmla="*/ 70 w 81"/>
                <a:gd name="T93" fmla="*/ 41 h 52"/>
                <a:gd name="T94" fmla="*/ 67 w 81"/>
                <a:gd name="T95" fmla="*/ 41 h 52"/>
                <a:gd name="T96" fmla="*/ 67 w 81"/>
                <a:gd name="T97" fmla="*/ 41 h 52"/>
                <a:gd name="T98" fmla="*/ 63 w 81"/>
                <a:gd name="T99" fmla="*/ 44 h 52"/>
                <a:gd name="T100" fmla="*/ 59 w 81"/>
                <a:gd name="T101" fmla="*/ 44 h 52"/>
                <a:gd name="T102" fmla="*/ 59 w 81"/>
                <a:gd name="T103" fmla="*/ 48 h 52"/>
                <a:gd name="T104" fmla="*/ 59 w 81"/>
                <a:gd name="T105" fmla="*/ 48 h 52"/>
                <a:gd name="T106" fmla="*/ 52 w 81"/>
                <a:gd name="T107" fmla="*/ 52 h 52"/>
                <a:gd name="T108" fmla="*/ 48 w 81"/>
                <a:gd name="T109" fmla="*/ 48 h 52"/>
                <a:gd name="T110" fmla="*/ 44 w 81"/>
                <a:gd name="T111" fmla="*/ 52 h 52"/>
                <a:gd name="T112" fmla="*/ 41 w 81"/>
                <a:gd name="T113" fmla="*/ 52 h 52"/>
                <a:gd name="T114" fmla="*/ 37 w 81"/>
                <a:gd name="T115" fmla="*/ 52 h 52"/>
                <a:gd name="T116" fmla="*/ 37 w 81"/>
                <a:gd name="T117" fmla="*/ 48 h 52"/>
                <a:gd name="T118" fmla="*/ 37 w 81"/>
                <a:gd name="T119" fmla="*/ 41 h 52"/>
                <a:gd name="T120" fmla="*/ 33 w 81"/>
                <a:gd name="T121" fmla="*/ 41 h 52"/>
                <a:gd name="T122" fmla="*/ 30 w 81"/>
                <a:gd name="T123" fmla="*/ 37 h 52"/>
                <a:gd name="T124" fmla="*/ 26 w 81"/>
                <a:gd name="T125" fmla="*/ 4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" h="52">
                  <a:moveTo>
                    <a:pt x="26" y="41"/>
                  </a:moveTo>
                  <a:lnTo>
                    <a:pt x="26" y="33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7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3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30" y="3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8" y="3"/>
                  </a:lnTo>
                  <a:lnTo>
                    <a:pt x="52" y="0"/>
                  </a:lnTo>
                  <a:lnTo>
                    <a:pt x="59" y="3"/>
                  </a:lnTo>
                  <a:lnTo>
                    <a:pt x="63" y="3"/>
                  </a:lnTo>
                  <a:lnTo>
                    <a:pt x="67" y="11"/>
                  </a:lnTo>
                  <a:lnTo>
                    <a:pt x="70" y="11"/>
                  </a:lnTo>
                  <a:lnTo>
                    <a:pt x="74" y="15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8" y="22"/>
                  </a:lnTo>
                  <a:lnTo>
                    <a:pt x="81" y="22"/>
                  </a:lnTo>
                  <a:lnTo>
                    <a:pt x="81" y="26"/>
                  </a:lnTo>
                  <a:lnTo>
                    <a:pt x="74" y="26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7"/>
                  </a:lnTo>
                  <a:lnTo>
                    <a:pt x="74" y="37"/>
                  </a:lnTo>
                  <a:lnTo>
                    <a:pt x="74" y="41"/>
                  </a:lnTo>
                  <a:lnTo>
                    <a:pt x="70" y="41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3" y="44"/>
                  </a:lnTo>
                  <a:lnTo>
                    <a:pt x="59" y="44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2" y="52"/>
                  </a:lnTo>
                  <a:lnTo>
                    <a:pt x="48" y="48"/>
                  </a:lnTo>
                  <a:lnTo>
                    <a:pt x="44" y="52"/>
                  </a:lnTo>
                  <a:lnTo>
                    <a:pt x="41" y="52"/>
                  </a:lnTo>
                  <a:lnTo>
                    <a:pt x="37" y="52"/>
                  </a:lnTo>
                  <a:lnTo>
                    <a:pt x="37" y="48"/>
                  </a:lnTo>
                  <a:lnTo>
                    <a:pt x="37" y="41"/>
                  </a:lnTo>
                  <a:lnTo>
                    <a:pt x="33" y="41"/>
                  </a:lnTo>
                  <a:lnTo>
                    <a:pt x="30" y="37"/>
                  </a:lnTo>
                  <a:lnTo>
                    <a:pt x="26" y="4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4731760" y="1958817"/>
              <a:ext cx="176269" cy="124804"/>
            </a:xfrm>
            <a:custGeom>
              <a:avLst/>
              <a:gdLst>
                <a:gd name="T0" fmla="*/ 3 w 137"/>
                <a:gd name="T1" fmla="*/ 49 h 97"/>
                <a:gd name="T2" fmla="*/ 11 w 137"/>
                <a:gd name="T3" fmla="*/ 49 h 97"/>
                <a:gd name="T4" fmla="*/ 18 w 137"/>
                <a:gd name="T5" fmla="*/ 45 h 97"/>
                <a:gd name="T6" fmla="*/ 22 w 137"/>
                <a:gd name="T7" fmla="*/ 41 h 97"/>
                <a:gd name="T8" fmla="*/ 26 w 137"/>
                <a:gd name="T9" fmla="*/ 38 h 97"/>
                <a:gd name="T10" fmla="*/ 33 w 137"/>
                <a:gd name="T11" fmla="*/ 38 h 97"/>
                <a:gd name="T12" fmla="*/ 29 w 137"/>
                <a:gd name="T13" fmla="*/ 34 h 97"/>
                <a:gd name="T14" fmla="*/ 29 w 137"/>
                <a:gd name="T15" fmla="*/ 30 h 97"/>
                <a:gd name="T16" fmla="*/ 40 w 137"/>
                <a:gd name="T17" fmla="*/ 23 h 97"/>
                <a:gd name="T18" fmla="*/ 37 w 137"/>
                <a:gd name="T19" fmla="*/ 19 h 97"/>
                <a:gd name="T20" fmla="*/ 48 w 137"/>
                <a:gd name="T21" fmla="*/ 12 h 97"/>
                <a:gd name="T22" fmla="*/ 55 w 137"/>
                <a:gd name="T23" fmla="*/ 4 h 97"/>
                <a:gd name="T24" fmla="*/ 59 w 137"/>
                <a:gd name="T25" fmla="*/ 0 h 97"/>
                <a:gd name="T26" fmla="*/ 66 w 137"/>
                <a:gd name="T27" fmla="*/ 4 h 97"/>
                <a:gd name="T28" fmla="*/ 70 w 137"/>
                <a:gd name="T29" fmla="*/ 4 h 97"/>
                <a:gd name="T30" fmla="*/ 77 w 137"/>
                <a:gd name="T31" fmla="*/ 4 h 97"/>
                <a:gd name="T32" fmla="*/ 85 w 137"/>
                <a:gd name="T33" fmla="*/ 4 h 97"/>
                <a:gd name="T34" fmla="*/ 92 w 137"/>
                <a:gd name="T35" fmla="*/ 8 h 97"/>
                <a:gd name="T36" fmla="*/ 103 w 137"/>
                <a:gd name="T37" fmla="*/ 8 h 97"/>
                <a:gd name="T38" fmla="*/ 103 w 137"/>
                <a:gd name="T39" fmla="*/ 15 h 97"/>
                <a:gd name="T40" fmla="*/ 103 w 137"/>
                <a:gd name="T41" fmla="*/ 23 h 97"/>
                <a:gd name="T42" fmla="*/ 111 w 137"/>
                <a:gd name="T43" fmla="*/ 30 h 97"/>
                <a:gd name="T44" fmla="*/ 118 w 137"/>
                <a:gd name="T45" fmla="*/ 38 h 97"/>
                <a:gd name="T46" fmla="*/ 126 w 137"/>
                <a:gd name="T47" fmla="*/ 45 h 97"/>
                <a:gd name="T48" fmla="*/ 133 w 137"/>
                <a:gd name="T49" fmla="*/ 52 h 97"/>
                <a:gd name="T50" fmla="*/ 133 w 137"/>
                <a:gd name="T51" fmla="*/ 56 h 97"/>
                <a:gd name="T52" fmla="*/ 122 w 137"/>
                <a:gd name="T53" fmla="*/ 64 h 97"/>
                <a:gd name="T54" fmla="*/ 118 w 137"/>
                <a:gd name="T55" fmla="*/ 64 h 97"/>
                <a:gd name="T56" fmla="*/ 122 w 137"/>
                <a:gd name="T57" fmla="*/ 71 h 97"/>
                <a:gd name="T58" fmla="*/ 126 w 137"/>
                <a:gd name="T59" fmla="*/ 78 h 97"/>
                <a:gd name="T60" fmla="*/ 126 w 137"/>
                <a:gd name="T61" fmla="*/ 82 h 97"/>
                <a:gd name="T62" fmla="*/ 111 w 137"/>
                <a:gd name="T63" fmla="*/ 86 h 97"/>
                <a:gd name="T64" fmla="*/ 111 w 137"/>
                <a:gd name="T65" fmla="*/ 97 h 97"/>
                <a:gd name="T66" fmla="*/ 103 w 137"/>
                <a:gd name="T67" fmla="*/ 93 h 97"/>
                <a:gd name="T68" fmla="*/ 96 w 137"/>
                <a:gd name="T69" fmla="*/ 93 h 97"/>
                <a:gd name="T70" fmla="*/ 89 w 137"/>
                <a:gd name="T71" fmla="*/ 97 h 97"/>
                <a:gd name="T72" fmla="*/ 85 w 137"/>
                <a:gd name="T73" fmla="*/ 93 h 97"/>
                <a:gd name="T74" fmla="*/ 77 w 137"/>
                <a:gd name="T75" fmla="*/ 97 h 97"/>
                <a:gd name="T76" fmla="*/ 70 w 137"/>
                <a:gd name="T77" fmla="*/ 93 h 97"/>
                <a:gd name="T78" fmla="*/ 66 w 137"/>
                <a:gd name="T79" fmla="*/ 93 h 97"/>
                <a:gd name="T80" fmla="*/ 55 w 137"/>
                <a:gd name="T81" fmla="*/ 93 h 97"/>
                <a:gd name="T82" fmla="*/ 51 w 137"/>
                <a:gd name="T83" fmla="*/ 89 h 97"/>
                <a:gd name="T84" fmla="*/ 37 w 137"/>
                <a:gd name="T85" fmla="*/ 89 h 97"/>
                <a:gd name="T86" fmla="*/ 33 w 137"/>
                <a:gd name="T87" fmla="*/ 89 h 97"/>
                <a:gd name="T88" fmla="*/ 14 w 137"/>
                <a:gd name="T89" fmla="*/ 93 h 97"/>
                <a:gd name="T90" fmla="*/ 7 w 137"/>
                <a:gd name="T91" fmla="*/ 89 h 97"/>
                <a:gd name="T92" fmla="*/ 7 w 137"/>
                <a:gd name="T93" fmla="*/ 89 h 97"/>
                <a:gd name="T94" fmla="*/ 0 w 137"/>
                <a:gd name="T95" fmla="*/ 82 h 97"/>
                <a:gd name="T96" fmla="*/ 7 w 137"/>
                <a:gd name="T97" fmla="*/ 75 h 97"/>
                <a:gd name="T98" fmla="*/ 3 w 137"/>
                <a:gd name="T99" fmla="*/ 64 h 97"/>
                <a:gd name="T100" fmla="*/ 3 w 137"/>
                <a:gd name="T101" fmla="*/ 60 h 97"/>
                <a:gd name="T102" fmla="*/ 0 w 137"/>
                <a:gd name="T103" fmla="*/ 4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37" h="97">
                  <a:moveTo>
                    <a:pt x="0" y="49"/>
                  </a:moveTo>
                  <a:lnTo>
                    <a:pt x="3" y="49"/>
                  </a:lnTo>
                  <a:lnTo>
                    <a:pt x="7" y="45"/>
                  </a:lnTo>
                  <a:lnTo>
                    <a:pt x="11" y="49"/>
                  </a:lnTo>
                  <a:lnTo>
                    <a:pt x="18" y="45"/>
                  </a:lnTo>
                  <a:lnTo>
                    <a:pt x="18" y="45"/>
                  </a:lnTo>
                  <a:lnTo>
                    <a:pt x="18" y="41"/>
                  </a:lnTo>
                  <a:lnTo>
                    <a:pt x="22" y="41"/>
                  </a:lnTo>
                  <a:lnTo>
                    <a:pt x="26" y="38"/>
                  </a:lnTo>
                  <a:lnTo>
                    <a:pt x="26" y="38"/>
                  </a:lnTo>
                  <a:lnTo>
                    <a:pt x="29" y="38"/>
                  </a:lnTo>
                  <a:lnTo>
                    <a:pt x="33" y="38"/>
                  </a:lnTo>
                  <a:lnTo>
                    <a:pt x="33" y="34"/>
                  </a:lnTo>
                  <a:lnTo>
                    <a:pt x="29" y="34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37" y="19"/>
                  </a:lnTo>
                  <a:lnTo>
                    <a:pt x="40" y="12"/>
                  </a:lnTo>
                  <a:lnTo>
                    <a:pt x="48" y="12"/>
                  </a:lnTo>
                  <a:lnTo>
                    <a:pt x="51" y="8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6" y="4"/>
                  </a:lnTo>
                  <a:lnTo>
                    <a:pt x="66" y="0"/>
                  </a:lnTo>
                  <a:lnTo>
                    <a:pt x="70" y="4"/>
                  </a:lnTo>
                  <a:lnTo>
                    <a:pt x="74" y="4"/>
                  </a:lnTo>
                  <a:lnTo>
                    <a:pt x="77" y="4"/>
                  </a:lnTo>
                  <a:lnTo>
                    <a:pt x="81" y="8"/>
                  </a:lnTo>
                  <a:lnTo>
                    <a:pt x="85" y="4"/>
                  </a:lnTo>
                  <a:lnTo>
                    <a:pt x="92" y="4"/>
                  </a:lnTo>
                  <a:lnTo>
                    <a:pt x="92" y="8"/>
                  </a:lnTo>
                  <a:lnTo>
                    <a:pt x="96" y="8"/>
                  </a:lnTo>
                  <a:lnTo>
                    <a:pt x="103" y="8"/>
                  </a:lnTo>
                  <a:lnTo>
                    <a:pt x="103" y="12"/>
                  </a:lnTo>
                  <a:lnTo>
                    <a:pt x="103" y="15"/>
                  </a:lnTo>
                  <a:lnTo>
                    <a:pt x="103" y="19"/>
                  </a:lnTo>
                  <a:lnTo>
                    <a:pt x="103" y="23"/>
                  </a:lnTo>
                  <a:lnTo>
                    <a:pt x="107" y="26"/>
                  </a:lnTo>
                  <a:lnTo>
                    <a:pt x="111" y="30"/>
                  </a:lnTo>
                  <a:lnTo>
                    <a:pt x="114" y="38"/>
                  </a:lnTo>
                  <a:lnTo>
                    <a:pt x="118" y="38"/>
                  </a:lnTo>
                  <a:lnTo>
                    <a:pt x="118" y="45"/>
                  </a:lnTo>
                  <a:lnTo>
                    <a:pt x="126" y="45"/>
                  </a:lnTo>
                  <a:lnTo>
                    <a:pt x="133" y="49"/>
                  </a:lnTo>
                  <a:lnTo>
                    <a:pt x="133" y="52"/>
                  </a:lnTo>
                  <a:lnTo>
                    <a:pt x="137" y="56"/>
                  </a:lnTo>
                  <a:lnTo>
                    <a:pt x="133" y="56"/>
                  </a:lnTo>
                  <a:lnTo>
                    <a:pt x="129" y="64"/>
                  </a:lnTo>
                  <a:lnTo>
                    <a:pt x="122" y="64"/>
                  </a:lnTo>
                  <a:lnTo>
                    <a:pt x="118" y="60"/>
                  </a:lnTo>
                  <a:lnTo>
                    <a:pt x="118" y="64"/>
                  </a:lnTo>
                  <a:lnTo>
                    <a:pt x="118" y="67"/>
                  </a:lnTo>
                  <a:lnTo>
                    <a:pt x="122" y="71"/>
                  </a:lnTo>
                  <a:lnTo>
                    <a:pt x="122" y="75"/>
                  </a:lnTo>
                  <a:lnTo>
                    <a:pt x="126" y="78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18" y="86"/>
                  </a:lnTo>
                  <a:lnTo>
                    <a:pt x="111" y="86"/>
                  </a:lnTo>
                  <a:lnTo>
                    <a:pt x="111" y="89"/>
                  </a:lnTo>
                  <a:lnTo>
                    <a:pt x="111" y="97"/>
                  </a:lnTo>
                  <a:lnTo>
                    <a:pt x="107" y="97"/>
                  </a:lnTo>
                  <a:lnTo>
                    <a:pt x="103" y="93"/>
                  </a:lnTo>
                  <a:lnTo>
                    <a:pt x="100" y="93"/>
                  </a:lnTo>
                  <a:lnTo>
                    <a:pt x="96" y="93"/>
                  </a:lnTo>
                  <a:lnTo>
                    <a:pt x="92" y="93"/>
                  </a:lnTo>
                  <a:lnTo>
                    <a:pt x="89" y="97"/>
                  </a:lnTo>
                  <a:lnTo>
                    <a:pt x="85" y="97"/>
                  </a:lnTo>
                  <a:lnTo>
                    <a:pt x="85" y="93"/>
                  </a:lnTo>
                  <a:lnTo>
                    <a:pt x="81" y="93"/>
                  </a:lnTo>
                  <a:lnTo>
                    <a:pt x="77" y="97"/>
                  </a:lnTo>
                  <a:lnTo>
                    <a:pt x="74" y="93"/>
                  </a:lnTo>
                  <a:lnTo>
                    <a:pt x="70" y="93"/>
                  </a:lnTo>
                  <a:lnTo>
                    <a:pt x="66" y="93"/>
                  </a:lnTo>
                  <a:lnTo>
                    <a:pt x="66" y="93"/>
                  </a:lnTo>
                  <a:lnTo>
                    <a:pt x="63" y="93"/>
                  </a:lnTo>
                  <a:lnTo>
                    <a:pt x="55" y="93"/>
                  </a:lnTo>
                  <a:lnTo>
                    <a:pt x="55" y="93"/>
                  </a:lnTo>
                  <a:lnTo>
                    <a:pt x="51" y="89"/>
                  </a:lnTo>
                  <a:lnTo>
                    <a:pt x="44" y="89"/>
                  </a:lnTo>
                  <a:lnTo>
                    <a:pt x="37" y="89"/>
                  </a:lnTo>
                  <a:lnTo>
                    <a:pt x="37" y="89"/>
                  </a:lnTo>
                  <a:lnTo>
                    <a:pt x="33" y="89"/>
                  </a:lnTo>
                  <a:lnTo>
                    <a:pt x="29" y="89"/>
                  </a:lnTo>
                  <a:lnTo>
                    <a:pt x="14" y="93"/>
                  </a:lnTo>
                  <a:lnTo>
                    <a:pt x="14" y="93"/>
                  </a:lnTo>
                  <a:lnTo>
                    <a:pt x="7" y="89"/>
                  </a:lnTo>
                  <a:lnTo>
                    <a:pt x="7" y="89"/>
                  </a:lnTo>
                  <a:lnTo>
                    <a:pt x="7" y="89"/>
                  </a:lnTo>
                  <a:lnTo>
                    <a:pt x="3" y="86"/>
                  </a:lnTo>
                  <a:lnTo>
                    <a:pt x="0" y="82"/>
                  </a:lnTo>
                  <a:lnTo>
                    <a:pt x="3" y="78"/>
                  </a:lnTo>
                  <a:lnTo>
                    <a:pt x="7" y="75"/>
                  </a:lnTo>
                  <a:lnTo>
                    <a:pt x="7" y="67"/>
                  </a:lnTo>
                  <a:lnTo>
                    <a:pt x="3" y="64"/>
                  </a:lnTo>
                  <a:lnTo>
                    <a:pt x="3" y="60"/>
                  </a:lnTo>
                  <a:lnTo>
                    <a:pt x="3" y="60"/>
                  </a:lnTo>
                  <a:lnTo>
                    <a:pt x="0" y="52"/>
                  </a:lnTo>
                  <a:lnTo>
                    <a:pt x="0" y="4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4717610" y="2059174"/>
              <a:ext cx="347390" cy="195568"/>
            </a:xfrm>
            <a:custGeom>
              <a:avLst/>
              <a:gdLst>
                <a:gd name="T0" fmla="*/ 40 w 270"/>
                <a:gd name="T1" fmla="*/ 11 h 152"/>
                <a:gd name="T2" fmla="*/ 62 w 270"/>
                <a:gd name="T3" fmla="*/ 11 h 152"/>
                <a:gd name="T4" fmla="*/ 77 w 270"/>
                <a:gd name="T5" fmla="*/ 15 h 152"/>
                <a:gd name="T6" fmla="*/ 96 w 270"/>
                <a:gd name="T7" fmla="*/ 15 h 152"/>
                <a:gd name="T8" fmla="*/ 111 w 270"/>
                <a:gd name="T9" fmla="*/ 15 h 152"/>
                <a:gd name="T10" fmla="*/ 122 w 270"/>
                <a:gd name="T11" fmla="*/ 8 h 152"/>
                <a:gd name="T12" fmla="*/ 140 w 270"/>
                <a:gd name="T13" fmla="*/ 0 h 152"/>
                <a:gd name="T14" fmla="*/ 170 w 270"/>
                <a:gd name="T15" fmla="*/ 0 h 152"/>
                <a:gd name="T16" fmla="*/ 185 w 270"/>
                <a:gd name="T17" fmla="*/ 15 h 152"/>
                <a:gd name="T18" fmla="*/ 196 w 270"/>
                <a:gd name="T19" fmla="*/ 30 h 152"/>
                <a:gd name="T20" fmla="*/ 218 w 270"/>
                <a:gd name="T21" fmla="*/ 37 h 152"/>
                <a:gd name="T22" fmla="*/ 237 w 270"/>
                <a:gd name="T23" fmla="*/ 45 h 152"/>
                <a:gd name="T24" fmla="*/ 255 w 270"/>
                <a:gd name="T25" fmla="*/ 45 h 152"/>
                <a:gd name="T26" fmla="*/ 270 w 270"/>
                <a:gd name="T27" fmla="*/ 52 h 152"/>
                <a:gd name="T28" fmla="*/ 266 w 270"/>
                <a:gd name="T29" fmla="*/ 71 h 152"/>
                <a:gd name="T30" fmla="*/ 255 w 270"/>
                <a:gd name="T31" fmla="*/ 86 h 152"/>
                <a:gd name="T32" fmla="*/ 248 w 270"/>
                <a:gd name="T33" fmla="*/ 97 h 152"/>
                <a:gd name="T34" fmla="*/ 233 w 270"/>
                <a:gd name="T35" fmla="*/ 104 h 152"/>
                <a:gd name="T36" fmla="*/ 218 w 270"/>
                <a:gd name="T37" fmla="*/ 108 h 152"/>
                <a:gd name="T38" fmla="*/ 203 w 270"/>
                <a:gd name="T39" fmla="*/ 108 h 152"/>
                <a:gd name="T40" fmla="*/ 203 w 270"/>
                <a:gd name="T41" fmla="*/ 119 h 152"/>
                <a:gd name="T42" fmla="*/ 203 w 270"/>
                <a:gd name="T43" fmla="*/ 112 h 152"/>
                <a:gd name="T44" fmla="*/ 192 w 270"/>
                <a:gd name="T45" fmla="*/ 119 h 152"/>
                <a:gd name="T46" fmla="*/ 181 w 270"/>
                <a:gd name="T47" fmla="*/ 123 h 152"/>
                <a:gd name="T48" fmla="*/ 192 w 270"/>
                <a:gd name="T49" fmla="*/ 126 h 152"/>
                <a:gd name="T50" fmla="*/ 196 w 270"/>
                <a:gd name="T51" fmla="*/ 130 h 152"/>
                <a:gd name="T52" fmla="*/ 203 w 270"/>
                <a:gd name="T53" fmla="*/ 134 h 152"/>
                <a:gd name="T54" fmla="*/ 196 w 270"/>
                <a:gd name="T55" fmla="*/ 119 h 152"/>
                <a:gd name="T56" fmla="*/ 211 w 270"/>
                <a:gd name="T57" fmla="*/ 134 h 152"/>
                <a:gd name="T58" fmla="*/ 222 w 270"/>
                <a:gd name="T59" fmla="*/ 130 h 152"/>
                <a:gd name="T60" fmla="*/ 225 w 270"/>
                <a:gd name="T61" fmla="*/ 138 h 152"/>
                <a:gd name="T62" fmla="*/ 199 w 270"/>
                <a:gd name="T63" fmla="*/ 145 h 152"/>
                <a:gd name="T64" fmla="*/ 177 w 270"/>
                <a:gd name="T65" fmla="*/ 149 h 152"/>
                <a:gd name="T66" fmla="*/ 170 w 270"/>
                <a:gd name="T67" fmla="*/ 134 h 152"/>
                <a:gd name="T68" fmla="*/ 177 w 270"/>
                <a:gd name="T69" fmla="*/ 126 h 152"/>
                <a:gd name="T70" fmla="*/ 174 w 270"/>
                <a:gd name="T71" fmla="*/ 123 h 152"/>
                <a:gd name="T72" fmla="*/ 159 w 270"/>
                <a:gd name="T73" fmla="*/ 119 h 152"/>
                <a:gd name="T74" fmla="*/ 151 w 270"/>
                <a:gd name="T75" fmla="*/ 115 h 152"/>
                <a:gd name="T76" fmla="*/ 155 w 270"/>
                <a:gd name="T77" fmla="*/ 112 h 152"/>
                <a:gd name="T78" fmla="*/ 151 w 270"/>
                <a:gd name="T79" fmla="*/ 108 h 152"/>
                <a:gd name="T80" fmla="*/ 144 w 270"/>
                <a:gd name="T81" fmla="*/ 112 h 152"/>
                <a:gd name="T82" fmla="*/ 133 w 270"/>
                <a:gd name="T83" fmla="*/ 119 h 152"/>
                <a:gd name="T84" fmla="*/ 122 w 270"/>
                <a:gd name="T85" fmla="*/ 130 h 152"/>
                <a:gd name="T86" fmla="*/ 122 w 270"/>
                <a:gd name="T87" fmla="*/ 138 h 152"/>
                <a:gd name="T88" fmla="*/ 103 w 270"/>
                <a:gd name="T89" fmla="*/ 138 h 152"/>
                <a:gd name="T90" fmla="*/ 103 w 270"/>
                <a:gd name="T91" fmla="*/ 130 h 152"/>
                <a:gd name="T92" fmla="*/ 111 w 270"/>
                <a:gd name="T93" fmla="*/ 115 h 152"/>
                <a:gd name="T94" fmla="*/ 122 w 270"/>
                <a:gd name="T95" fmla="*/ 112 h 152"/>
                <a:gd name="T96" fmla="*/ 111 w 270"/>
                <a:gd name="T97" fmla="*/ 97 h 152"/>
                <a:gd name="T98" fmla="*/ 100 w 270"/>
                <a:gd name="T99" fmla="*/ 82 h 152"/>
                <a:gd name="T100" fmla="*/ 81 w 270"/>
                <a:gd name="T101" fmla="*/ 78 h 152"/>
                <a:gd name="T102" fmla="*/ 70 w 270"/>
                <a:gd name="T103" fmla="*/ 75 h 152"/>
                <a:gd name="T104" fmla="*/ 66 w 270"/>
                <a:gd name="T105" fmla="*/ 86 h 152"/>
                <a:gd name="T106" fmla="*/ 44 w 270"/>
                <a:gd name="T107" fmla="*/ 93 h 152"/>
                <a:gd name="T108" fmla="*/ 22 w 270"/>
                <a:gd name="T109" fmla="*/ 89 h 152"/>
                <a:gd name="T110" fmla="*/ 7 w 270"/>
                <a:gd name="T111" fmla="*/ 86 h 152"/>
                <a:gd name="T112" fmla="*/ 3 w 270"/>
                <a:gd name="T113" fmla="*/ 67 h 152"/>
                <a:gd name="T114" fmla="*/ 18 w 270"/>
                <a:gd name="T115" fmla="*/ 45 h 152"/>
                <a:gd name="T116" fmla="*/ 22 w 270"/>
                <a:gd name="T117" fmla="*/ 34 h 152"/>
                <a:gd name="T118" fmla="*/ 18 w 270"/>
                <a:gd name="T119" fmla="*/ 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0" h="152">
                  <a:moveTo>
                    <a:pt x="18" y="11"/>
                  </a:moveTo>
                  <a:lnTo>
                    <a:pt x="18" y="11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40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48" y="11"/>
                  </a:lnTo>
                  <a:lnTo>
                    <a:pt x="55" y="11"/>
                  </a:lnTo>
                  <a:lnTo>
                    <a:pt x="62" y="11"/>
                  </a:lnTo>
                  <a:lnTo>
                    <a:pt x="66" y="15"/>
                  </a:lnTo>
                  <a:lnTo>
                    <a:pt x="66" y="15"/>
                  </a:lnTo>
                  <a:lnTo>
                    <a:pt x="74" y="15"/>
                  </a:lnTo>
                  <a:lnTo>
                    <a:pt x="77" y="15"/>
                  </a:lnTo>
                  <a:lnTo>
                    <a:pt x="77" y="15"/>
                  </a:lnTo>
                  <a:lnTo>
                    <a:pt x="81" y="15"/>
                  </a:lnTo>
                  <a:lnTo>
                    <a:pt x="85" y="15"/>
                  </a:lnTo>
                  <a:lnTo>
                    <a:pt x="88" y="19"/>
                  </a:lnTo>
                  <a:lnTo>
                    <a:pt x="92" y="15"/>
                  </a:lnTo>
                  <a:lnTo>
                    <a:pt x="96" y="15"/>
                  </a:lnTo>
                  <a:lnTo>
                    <a:pt x="96" y="19"/>
                  </a:lnTo>
                  <a:lnTo>
                    <a:pt x="100" y="19"/>
                  </a:lnTo>
                  <a:lnTo>
                    <a:pt x="103" y="15"/>
                  </a:lnTo>
                  <a:lnTo>
                    <a:pt x="107" y="15"/>
                  </a:lnTo>
                  <a:lnTo>
                    <a:pt x="111" y="15"/>
                  </a:lnTo>
                  <a:lnTo>
                    <a:pt x="114" y="15"/>
                  </a:lnTo>
                  <a:lnTo>
                    <a:pt x="118" y="19"/>
                  </a:lnTo>
                  <a:lnTo>
                    <a:pt x="122" y="19"/>
                  </a:lnTo>
                  <a:lnTo>
                    <a:pt x="122" y="11"/>
                  </a:lnTo>
                  <a:lnTo>
                    <a:pt x="122" y="8"/>
                  </a:lnTo>
                  <a:lnTo>
                    <a:pt x="129" y="8"/>
                  </a:lnTo>
                  <a:lnTo>
                    <a:pt x="137" y="4"/>
                  </a:lnTo>
                  <a:lnTo>
                    <a:pt x="137" y="4"/>
                  </a:lnTo>
                  <a:lnTo>
                    <a:pt x="140" y="4"/>
                  </a:lnTo>
                  <a:lnTo>
                    <a:pt x="140" y="0"/>
                  </a:lnTo>
                  <a:lnTo>
                    <a:pt x="144" y="0"/>
                  </a:lnTo>
                  <a:lnTo>
                    <a:pt x="151" y="0"/>
                  </a:lnTo>
                  <a:lnTo>
                    <a:pt x="159" y="0"/>
                  </a:lnTo>
                  <a:lnTo>
                    <a:pt x="166" y="0"/>
                  </a:lnTo>
                  <a:lnTo>
                    <a:pt x="170" y="0"/>
                  </a:lnTo>
                  <a:lnTo>
                    <a:pt x="170" y="8"/>
                  </a:lnTo>
                  <a:lnTo>
                    <a:pt x="174" y="8"/>
                  </a:lnTo>
                  <a:lnTo>
                    <a:pt x="174" y="11"/>
                  </a:lnTo>
                  <a:lnTo>
                    <a:pt x="177" y="19"/>
                  </a:lnTo>
                  <a:lnTo>
                    <a:pt x="185" y="15"/>
                  </a:lnTo>
                  <a:lnTo>
                    <a:pt x="188" y="19"/>
                  </a:lnTo>
                  <a:lnTo>
                    <a:pt x="188" y="23"/>
                  </a:lnTo>
                  <a:lnTo>
                    <a:pt x="192" y="23"/>
                  </a:lnTo>
                  <a:lnTo>
                    <a:pt x="192" y="26"/>
                  </a:lnTo>
                  <a:lnTo>
                    <a:pt x="196" y="30"/>
                  </a:lnTo>
                  <a:lnTo>
                    <a:pt x="203" y="37"/>
                  </a:lnTo>
                  <a:lnTo>
                    <a:pt x="203" y="34"/>
                  </a:lnTo>
                  <a:lnTo>
                    <a:pt x="211" y="37"/>
                  </a:lnTo>
                  <a:lnTo>
                    <a:pt x="214" y="37"/>
                  </a:lnTo>
                  <a:lnTo>
                    <a:pt x="218" y="37"/>
                  </a:lnTo>
                  <a:lnTo>
                    <a:pt x="222" y="34"/>
                  </a:lnTo>
                  <a:lnTo>
                    <a:pt x="225" y="34"/>
                  </a:lnTo>
                  <a:lnTo>
                    <a:pt x="229" y="41"/>
                  </a:lnTo>
                  <a:lnTo>
                    <a:pt x="233" y="45"/>
                  </a:lnTo>
                  <a:lnTo>
                    <a:pt x="237" y="45"/>
                  </a:lnTo>
                  <a:lnTo>
                    <a:pt x="237" y="45"/>
                  </a:lnTo>
                  <a:lnTo>
                    <a:pt x="244" y="45"/>
                  </a:lnTo>
                  <a:lnTo>
                    <a:pt x="248" y="45"/>
                  </a:lnTo>
                  <a:lnTo>
                    <a:pt x="251" y="49"/>
                  </a:lnTo>
                  <a:lnTo>
                    <a:pt x="255" y="45"/>
                  </a:lnTo>
                  <a:lnTo>
                    <a:pt x="259" y="49"/>
                  </a:lnTo>
                  <a:lnTo>
                    <a:pt x="262" y="49"/>
                  </a:lnTo>
                  <a:lnTo>
                    <a:pt x="266" y="49"/>
                  </a:lnTo>
                  <a:lnTo>
                    <a:pt x="266" y="52"/>
                  </a:lnTo>
                  <a:lnTo>
                    <a:pt x="270" y="52"/>
                  </a:lnTo>
                  <a:lnTo>
                    <a:pt x="270" y="56"/>
                  </a:lnTo>
                  <a:lnTo>
                    <a:pt x="266" y="60"/>
                  </a:lnTo>
                  <a:lnTo>
                    <a:pt x="262" y="60"/>
                  </a:lnTo>
                  <a:lnTo>
                    <a:pt x="262" y="67"/>
                  </a:lnTo>
                  <a:lnTo>
                    <a:pt x="266" y="71"/>
                  </a:lnTo>
                  <a:lnTo>
                    <a:pt x="270" y="75"/>
                  </a:lnTo>
                  <a:lnTo>
                    <a:pt x="266" y="78"/>
                  </a:lnTo>
                  <a:lnTo>
                    <a:pt x="266" y="82"/>
                  </a:lnTo>
                  <a:lnTo>
                    <a:pt x="262" y="86"/>
                  </a:lnTo>
                  <a:lnTo>
                    <a:pt x="255" y="86"/>
                  </a:lnTo>
                  <a:lnTo>
                    <a:pt x="251" y="89"/>
                  </a:lnTo>
                  <a:lnTo>
                    <a:pt x="251" y="93"/>
                  </a:lnTo>
                  <a:lnTo>
                    <a:pt x="248" y="97"/>
                  </a:lnTo>
                  <a:lnTo>
                    <a:pt x="248" y="101"/>
                  </a:lnTo>
                  <a:lnTo>
                    <a:pt x="248" y="97"/>
                  </a:lnTo>
                  <a:lnTo>
                    <a:pt x="244" y="97"/>
                  </a:lnTo>
                  <a:lnTo>
                    <a:pt x="240" y="101"/>
                  </a:lnTo>
                  <a:lnTo>
                    <a:pt x="237" y="101"/>
                  </a:lnTo>
                  <a:lnTo>
                    <a:pt x="233" y="101"/>
                  </a:lnTo>
                  <a:lnTo>
                    <a:pt x="233" y="104"/>
                  </a:lnTo>
                  <a:lnTo>
                    <a:pt x="229" y="104"/>
                  </a:lnTo>
                  <a:lnTo>
                    <a:pt x="225" y="104"/>
                  </a:lnTo>
                  <a:lnTo>
                    <a:pt x="222" y="108"/>
                  </a:lnTo>
                  <a:lnTo>
                    <a:pt x="222" y="108"/>
                  </a:lnTo>
                  <a:lnTo>
                    <a:pt x="218" y="108"/>
                  </a:lnTo>
                  <a:lnTo>
                    <a:pt x="218" y="112"/>
                  </a:lnTo>
                  <a:lnTo>
                    <a:pt x="211" y="108"/>
                  </a:lnTo>
                  <a:lnTo>
                    <a:pt x="207" y="112"/>
                  </a:lnTo>
                  <a:lnTo>
                    <a:pt x="207" y="112"/>
                  </a:lnTo>
                  <a:lnTo>
                    <a:pt x="203" y="108"/>
                  </a:lnTo>
                  <a:lnTo>
                    <a:pt x="203" y="108"/>
                  </a:lnTo>
                  <a:lnTo>
                    <a:pt x="203" y="112"/>
                  </a:lnTo>
                  <a:lnTo>
                    <a:pt x="207" y="112"/>
                  </a:lnTo>
                  <a:lnTo>
                    <a:pt x="203" y="115"/>
                  </a:lnTo>
                  <a:lnTo>
                    <a:pt x="203" y="119"/>
                  </a:lnTo>
                  <a:lnTo>
                    <a:pt x="199" y="119"/>
                  </a:lnTo>
                  <a:lnTo>
                    <a:pt x="199" y="119"/>
                  </a:lnTo>
                  <a:lnTo>
                    <a:pt x="199" y="119"/>
                  </a:lnTo>
                  <a:lnTo>
                    <a:pt x="203" y="115"/>
                  </a:lnTo>
                  <a:lnTo>
                    <a:pt x="203" y="112"/>
                  </a:lnTo>
                  <a:lnTo>
                    <a:pt x="199" y="112"/>
                  </a:lnTo>
                  <a:lnTo>
                    <a:pt x="199" y="112"/>
                  </a:lnTo>
                  <a:lnTo>
                    <a:pt x="196" y="119"/>
                  </a:lnTo>
                  <a:lnTo>
                    <a:pt x="192" y="119"/>
                  </a:lnTo>
                  <a:lnTo>
                    <a:pt x="192" y="119"/>
                  </a:lnTo>
                  <a:lnTo>
                    <a:pt x="188" y="119"/>
                  </a:lnTo>
                  <a:lnTo>
                    <a:pt x="185" y="119"/>
                  </a:lnTo>
                  <a:lnTo>
                    <a:pt x="185" y="119"/>
                  </a:lnTo>
                  <a:lnTo>
                    <a:pt x="181" y="119"/>
                  </a:lnTo>
                  <a:lnTo>
                    <a:pt x="181" y="123"/>
                  </a:lnTo>
                  <a:lnTo>
                    <a:pt x="181" y="123"/>
                  </a:lnTo>
                  <a:lnTo>
                    <a:pt x="188" y="123"/>
                  </a:lnTo>
                  <a:lnTo>
                    <a:pt x="188" y="123"/>
                  </a:lnTo>
                  <a:lnTo>
                    <a:pt x="192" y="126"/>
                  </a:lnTo>
                  <a:lnTo>
                    <a:pt x="192" y="126"/>
                  </a:lnTo>
                  <a:lnTo>
                    <a:pt x="196" y="126"/>
                  </a:lnTo>
                  <a:lnTo>
                    <a:pt x="192" y="126"/>
                  </a:lnTo>
                  <a:lnTo>
                    <a:pt x="192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6" y="130"/>
                  </a:lnTo>
                  <a:lnTo>
                    <a:pt x="199" y="130"/>
                  </a:lnTo>
                  <a:lnTo>
                    <a:pt x="199" y="134"/>
                  </a:lnTo>
                  <a:lnTo>
                    <a:pt x="203" y="134"/>
                  </a:lnTo>
                  <a:lnTo>
                    <a:pt x="207" y="138"/>
                  </a:lnTo>
                  <a:lnTo>
                    <a:pt x="207" y="134"/>
                  </a:lnTo>
                  <a:lnTo>
                    <a:pt x="203" y="130"/>
                  </a:lnTo>
                  <a:lnTo>
                    <a:pt x="196" y="123"/>
                  </a:lnTo>
                  <a:lnTo>
                    <a:pt x="196" y="119"/>
                  </a:lnTo>
                  <a:lnTo>
                    <a:pt x="196" y="119"/>
                  </a:lnTo>
                  <a:lnTo>
                    <a:pt x="199" y="123"/>
                  </a:lnTo>
                  <a:lnTo>
                    <a:pt x="199" y="126"/>
                  </a:lnTo>
                  <a:lnTo>
                    <a:pt x="207" y="134"/>
                  </a:lnTo>
                  <a:lnTo>
                    <a:pt x="211" y="134"/>
                  </a:lnTo>
                  <a:lnTo>
                    <a:pt x="211" y="134"/>
                  </a:lnTo>
                  <a:lnTo>
                    <a:pt x="214" y="134"/>
                  </a:lnTo>
                  <a:lnTo>
                    <a:pt x="218" y="134"/>
                  </a:lnTo>
                  <a:lnTo>
                    <a:pt x="218" y="130"/>
                  </a:lnTo>
                  <a:lnTo>
                    <a:pt x="222" y="130"/>
                  </a:lnTo>
                  <a:lnTo>
                    <a:pt x="229" y="130"/>
                  </a:lnTo>
                  <a:lnTo>
                    <a:pt x="225" y="134"/>
                  </a:lnTo>
                  <a:lnTo>
                    <a:pt x="225" y="134"/>
                  </a:lnTo>
                  <a:lnTo>
                    <a:pt x="225" y="138"/>
                  </a:lnTo>
                  <a:lnTo>
                    <a:pt x="225" y="138"/>
                  </a:lnTo>
                  <a:lnTo>
                    <a:pt x="218" y="141"/>
                  </a:lnTo>
                  <a:lnTo>
                    <a:pt x="211" y="138"/>
                  </a:lnTo>
                  <a:lnTo>
                    <a:pt x="207" y="141"/>
                  </a:lnTo>
                  <a:lnTo>
                    <a:pt x="207" y="145"/>
                  </a:lnTo>
                  <a:lnTo>
                    <a:pt x="199" y="145"/>
                  </a:lnTo>
                  <a:lnTo>
                    <a:pt x="192" y="149"/>
                  </a:lnTo>
                  <a:lnTo>
                    <a:pt x="188" y="152"/>
                  </a:lnTo>
                  <a:lnTo>
                    <a:pt x="181" y="152"/>
                  </a:lnTo>
                  <a:lnTo>
                    <a:pt x="177" y="149"/>
                  </a:lnTo>
                  <a:lnTo>
                    <a:pt x="177" y="149"/>
                  </a:lnTo>
                  <a:lnTo>
                    <a:pt x="181" y="141"/>
                  </a:lnTo>
                  <a:lnTo>
                    <a:pt x="181" y="141"/>
                  </a:lnTo>
                  <a:lnTo>
                    <a:pt x="177" y="138"/>
                  </a:lnTo>
                  <a:lnTo>
                    <a:pt x="174" y="138"/>
                  </a:lnTo>
                  <a:lnTo>
                    <a:pt x="170" y="134"/>
                  </a:lnTo>
                  <a:lnTo>
                    <a:pt x="166" y="138"/>
                  </a:lnTo>
                  <a:lnTo>
                    <a:pt x="166" y="138"/>
                  </a:lnTo>
                  <a:lnTo>
                    <a:pt x="170" y="130"/>
                  </a:lnTo>
                  <a:lnTo>
                    <a:pt x="174" y="130"/>
                  </a:lnTo>
                  <a:lnTo>
                    <a:pt x="177" y="126"/>
                  </a:lnTo>
                  <a:lnTo>
                    <a:pt x="181" y="126"/>
                  </a:lnTo>
                  <a:lnTo>
                    <a:pt x="177" y="126"/>
                  </a:lnTo>
                  <a:lnTo>
                    <a:pt x="177" y="123"/>
                  </a:lnTo>
                  <a:lnTo>
                    <a:pt x="177" y="119"/>
                  </a:lnTo>
                  <a:lnTo>
                    <a:pt x="174" y="123"/>
                  </a:lnTo>
                  <a:lnTo>
                    <a:pt x="174" y="123"/>
                  </a:lnTo>
                  <a:lnTo>
                    <a:pt x="170" y="119"/>
                  </a:lnTo>
                  <a:lnTo>
                    <a:pt x="166" y="119"/>
                  </a:lnTo>
                  <a:lnTo>
                    <a:pt x="162" y="123"/>
                  </a:lnTo>
                  <a:lnTo>
                    <a:pt x="159" y="119"/>
                  </a:lnTo>
                  <a:lnTo>
                    <a:pt x="155" y="119"/>
                  </a:lnTo>
                  <a:lnTo>
                    <a:pt x="155" y="119"/>
                  </a:lnTo>
                  <a:lnTo>
                    <a:pt x="155" y="119"/>
                  </a:lnTo>
                  <a:lnTo>
                    <a:pt x="155" y="115"/>
                  </a:lnTo>
                  <a:lnTo>
                    <a:pt x="151" y="115"/>
                  </a:lnTo>
                  <a:lnTo>
                    <a:pt x="144" y="115"/>
                  </a:lnTo>
                  <a:lnTo>
                    <a:pt x="144" y="112"/>
                  </a:lnTo>
                  <a:lnTo>
                    <a:pt x="148" y="112"/>
                  </a:lnTo>
                  <a:lnTo>
                    <a:pt x="155" y="112"/>
                  </a:lnTo>
                  <a:lnTo>
                    <a:pt x="155" y="112"/>
                  </a:lnTo>
                  <a:lnTo>
                    <a:pt x="159" y="112"/>
                  </a:lnTo>
                  <a:lnTo>
                    <a:pt x="162" y="112"/>
                  </a:lnTo>
                  <a:lnTo>
                    <a:pt x="155" y="112"/>
                  </a:lnTo>
                  <a:lnTo>
                    <a:pt x="155" y="112"/>
                  </a:lnTo>
                  <a:lnTo>
                    <a:pt x="151" y="108"/>
                  </a:lnTo>
                  <a:lnTo>
                    <a:pt x="151" y="108"/>
                  </a:lnTo>
                  <a:lnTo>
                    <a:pt x="151" y="108"/>
                  </a:lnTo>
                  <a:lnTo>
                    <a:pt x="148" y="112"/>
                  </a:lnTo>
                  <a:lnTo>
                    <a:pt x="144" y="112"/>
                  </a:lnTo>
                  <a:lnTo>
                    <a:pt x="144" y="112"/>
                  </a:lnTo>
                  <a:lnTo>
                    <a:pt x="144" y="108"/>
                  </a:lnTo>
                  <a:lnTo>
                    <a:pt x="140" y="112"/>
                  </a:lnTo>
                  <a:lnTo>
                    <a:pt x="137" y="112"/>
                  </a:lnTo>
                  <a:lnTo>
                    <a:pt x="133" y="115"/>
                  </a:lnTo>
                  <a:lnTo>
                    <a:pt x="133" y="119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5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0"/>
                  </a:lnTo>
                  <a:lnTo>
                    <a:pt x="122" y="134"/>
                  </a:lnTo>
                  <a:lnTo>
                    <a:pt x="122" y="134"/>
                  </a:lnTo>
                  <a:lnTo>
                    <a:pt x="122" y="138"/>
                  </a:lnTo>
                  <a:lnTo>
                    <a:pt x="122" y="138"/>
                  </a:lnTo>
                  <a:lnTo>
                    <a:pt x="118" y="134"/>
                  </a:lnTo>
                  <a:lnTo>
                    <a:pt x="114" y="134"/>
                  </a:lnTo>
                  <a:lnTo>
                    <a:pt x="111" y="138"/>
                  </a:lnTo>
                  <a:lnTo>
                    <a:pt x="103" y="138"/>
                  </a:lnTo>
                  <a:lnTo>
                    <a:pt x="100" y="138"/>
                  </a:lnTo>
                  <a:lnTo>
                    <a:pt x="96" y="134"/>
                  </a:lnTo>
                  <a:lnTo>
                    <a:pt x="100" y="130"/>
                  </a:lnTo>
                  <a:lnTo>
                    <a:pt x="103" y="130"/>
                  </a:lnTo>
                  <a:lnTo>
                    <a:pt x="103" y="130"/>
                  </a:lnTo>
                  <a:lnTo>
                    <a:pt x="107" y="123"/>
                  </a:lnTo>
                  <a:lnTo>
                    <a:pt x="107" y="123"/>
                  </a:lnTo>
                  <a:lnTo>
                    <a:pt x="107" y="119"/>
                  </a:lnTo>
                  <a:lnTo>
                    <a:pt x="107" y="115"/>
                  </a:lnTo>
                  <a:lnTo>
                    <a:pt x="111" y="115"/>
                  </a:lnTo>
                  <a:lnTo>
                    <a:pt x="114" y="112"/>
                  </a:lnTo>
                  <a:lnTo>
                    <a:pt x="118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2" y="112"/>
                  </a:lnTo>
                  <a:lnTo>
                    <a:pt x="122" y="108"/>
                  </a:lnTo>
                  <a:lnTo>
                    <a:pt x="122" y="104"/>
                  </a:lnTo>
                  <a:lnTo>
                    <a:pt x="118" y="104"/>
                  </a:lnTo>
                  <a:lnTo>
                    <a:pt x="111" y="101"/>
                  </a:lnTo>
                  <a:lnTo>
                    <a:pt x="111" y="97"/>
                  </a:lnTo>
                  <a:lnTo>
                    <a:pt x="107" y="97"/>
                  </a:lnTo>
                  <a:lnTo>
                    <a:pt x="107" y="93"/>
                  </a:lnTo>
                  <a:lnTo>
                    <a:pt x="107" y="89"/>
                  </a:lnTo>
                  <a:lnTo>
                    <a:pt x="103" y="86"/>
                  </a:lnTo>
                  <a:lnTo>
                    <a:pt x="100" y="82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2" y="82"/>
                  </a:lnTo>
                  <a:lnTo>
                    <a:pt x="85" y="78"/>
                  </a:lnTo>
                  <a:lnTo>
                    <a:pt x="81" y="78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4" y="75"/>
                  </a:lnTo>
                  <a:lnTo>
                    <a:pt x="74" y="78"/>
                  </a:lnTo>
                  <a:lnTo>
                    <a:pt x="70" y="75"/>
                  </a:lnTo>
                  <a:lnTo>
                    <a:pt x="70" y="78"/>
                  </a:lnTo>
                  <a:lnTo>
                    <a:pt x="66" y="75"/>
                  </a:lnTo>
                  <a:lnTo>
                    <a:pt x="66" y="78"/>
                  </a:lnTo>
                  <a:lnTo>
                    <a:pt x="66" y="82"/>
                  </a:lnTo>
                  <a:lnTo>
                    <a:pt x="66" y="86"/>
                  </a:lnTo>
                  <a:lnTo>
                    <a:pt x="62" y="86"/>
                  </a:lnTo>
                  <a:lnTo>
                    <a:pt x="59" y="89"/>
                  </a:lnTo>
                  <a:lnTo>
                    <a:pt x="48" y="89"/>
                  </a:lnTo>
                  <a:lnTo>
                    <a:pt x="44" y="93"/>
                  </a:lnTo>
                  <a:lnTo>
                    <a:pt x="44" y="93"/>
                  </a:lnTo>
                  <a:lnTo>
                    <a:pt x="37" y="93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29" y="89"/>
                  </a:lnTo>
                  <a:lnTo>
                    <a:pt x="22" y="89"/>
                  </a:lnTo>
                  <a:lnTo>
                    <a:pt x="18" y="86"/>
                  </a:lnTo>
                  <a:lnTo>
                    <a:pt x="14" y="86"/>
                  </a:lnTo>
                  <a:lnTo>
                    <a:pt x="11" y="86"/>
                  </a:lnTo>
                  <a:lnTo>
                    <a:pt x="7" y="86"/>
                  </a:lnTo>
                  <a:lnTo>
                    <a:pt x="7" y="86"/>
                  </a:lnTo>
                  <a:lnTo>
                    <a:pt x="3" y="82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5"/>
                  </a:lnTo>
                  <a:lnTo>
                    <a:pt x="3" y="67"/>
                  </a:lnTo>
                  <a:lnTo>
                    <a:pt x="7" y="67"/>
                  </a:lnTo>
                  <a:lnTo>
                    <a:pt x="7" y="63"/>
                  </a:lnTo>
                  <a:lnTo>
                    <a:pt x="7" y="60"/>
                  </a:lnTo>
                  <a:lnTo>
                    <a:pt x="18" y="49"/>
                  </a:lnTo>
                  <a:lnTo>
                    <a:pt x="18" y="45"/>
                  </a:lnTo>
                  <a:lnTo>
                    <a:pt x="22" y="41"/>
                  </a:lnTo>
                  <a:lnTo>
                    <a:pt x="25" y="41"/>
                  </a:lnTo>
                  <a:lnTo>
                    <a:pt x="25" y="37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5" y="30"/>
                  </a:lnTo>
                  <a:lnTo>
                    <a:pt x="22" y="30"/>
                  </a:lnTo>
                  <a:lnTo>
                    <a:pt x="18" y="26"/>
                  </a:lnTo>
                  <a:lnTo>
                    <a:pt x="18" y="23"/>
                  </a:lnTo>
                  <a:lnTo>
                    <a:pt x="18" y="15"/>
                  </a:lnTo>
                  <a:lnTo>
                    <a:pt x="18" y="1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4802526" y="2155670"/>
              <a:ext cx="72051" cy="75912"/>
            </a:xfrm>
            <a:custGeom>
              <a:avLst/>
              <a:gdLst>
                <a:gd name="T0" fmla="*/ 0 w 56"/>
                <a:gd name="T1" fmla="*/ 11 h 59"/>
                <a:gd name="T2" fmla="*/ 0 w 56"/>
                <a:gd name="T3" fmla="*/ 7 h 59"/>
                <a:gd name="T4" fmla="*/ 0 w 56"/>
                <a:gd name="T5" fmla="*/ 3 h 59"/>
                <a:gd name="T6" fmla="*/ 0 w 56"/>
                <a:gd name="T7" fmla="*/ 0 h 59"/>
                <a:gd name="T8" fmla="*/ 4 w 56"/>
                <a:gd name="T9" fmla="*/ 3 h 59"/>
                <a:gd name="T10" fmla="*/ 4 w 56"/>
                <a:gd name="T11" fmla="*/ 0 h 59"/>
                <a:gd name="T12" fmla="*/ 8 w 56"/>
                <a:gd name="T13" fmla="*/ 3 h 59"/>
                <a:gd name="T14" fmla="*/ 8 w 56"/>
                <a:gd name="T15" fmla="*/ 0 h 59"/>
                <a:gd name="T16" fmla="*/ 11 w 56"/>
                <a:gd name="T17" fmla="*/ 0 h 59"/>
                <a:gd name="T18" fmla="*/ 11 w 56"/>
                <a:gd name="T19" fmla="*/ 0 h 59"/>
                <a:gd name="T20" fmla="*/ 15 w 56"/>
                <a:gd name="T21" fmla="*/ 3 h 59"/>
                <a:gd name="T22" fmla="*/ 19 w 56"/>
                <a:gd name="T23" fmla="*/ 3 h 59"/>
                <a:gd name="T24" fmla="*/ 26 w 56"/>
                <a:gd name="T25" fmla="*/ 7 h 59"/>
                <a:gd name="T26" fmla="*/ 30 w 56"/>
                <a:gd name="T27" fmla="*/ 7 h 59"/>
                <a:gd name="T28" fmla="*/ 30 w 56"/>
                <a:gd name="T29" fmla="*/ 7 h 59"/>
                <a:gd name="T30" fmla="*/ 34 w 56"/>
                <a:gd name="T31" fmla="*/ 7 h 59"/>
                <a:gd name="T32" fmla="*/ 37 w 56"/>
                <a:gd name="T33" fmla="*/ 11 h 59"/>
                <a:gd name="T34" fmla="*/ 41 w 56"/>
                <a:gd name="T35" fmla="*/ 14 h 59"/>
                <a:gd name="T36" fmla="*/ 41 w 56"/>
                <a:gd name="T37" fmla="*/ 18 h 59"/>
                <a:gd name="T38" fmla="*/ 41 w 56"/>
                <a:gd name="T39" fmla="*/ 22 h 59"/>
                <a:gd name="T40" fmla="*/ 45 w 56"/>
                <a:gd name="T41" fmla="*/ 22 h 59"/>
                <a:gd name="T42" fmla="*/ 45 w 56"/>
                <a:gd name="T43" fmla="*/ 26 h 59"/>
                <a:gd name="T44" fmla="*/ 52 w 56"/>
                <a:gd name="T45" fmla="*/ 29 h 59"/>
                <a:gd name="T46" fmla="*/ 56 w 56"/>
                <a:gd name="T47" fmla="*/ 29 h 59"/>
                <a:gd name="T48" fmla="*/ 56 w 56"/>
                <a:gd name="T49" fmla="*/ 33 h 59"/>
                <a:gd name="T50" fmla="*/ 56 w 56"/>
                <a:gd name="T51" fmla="*/ 37 h 59"/>
                <a:gd name="T52" fmla="*/ 56 w 56"/>
                <a:gd name="T53" fmla="*/ 40 h 59"/>
                <a:gd name="T54" fmla="*/ 56 w 56"/>
                <a:gd name="T55" fmla="*/ 40 h 59"/>
                <a:gd name="T56" fmla="*/ 52 w 56"/>
                <a:gd name="T57" fmla="*/ 40 h 59"/>
                <a:gd name="T58" fmla="*/ 48 w 56"/>
                <a:gd name="T59" fmla="*/ 37 h 59"/>
                <a:gd name="T60" fmla="*/ 45 w 56"/>
                <a:gd name="T61" fmla="*/ 40 h 59"/>
                <a:gd name="T62" fmla="*/ 41 w 56"/>
                <a:gd name="T63" fmla="*/ 40 h 59"/>
                <a:gd name="T64" fmla="*/ 41 w 56"/>
                <a:gd name="T65" fmla="*/ 44 h 59"/>
                <a:gd name="T66" fmla="*/ 41 w 56"/>
                <a:gd name="T67" fmla="*/ 48 h 59"/>
                <a:gd name="T68" fmla="*/ 41 w 56"/>
                <a:gd name="T69" fmla="*/ 48 h 59"/>
                <a:gd name="T70" fmla="*/ 37 w 56"/>
                <a:gd name="T71" fmla="*/ 55 h 59"/>
                <a:gd name="T72" fmla="*/ 37 w 56"/>
                <a:gd name="T73" fmla="*/ 55 h 59"/>
                <a:gd name="T74" fmla="*/ 34 w 56"/>
                <a:gd name="T75" fmla="*/ 55 h 59"/>
                <a:gd name="T76" fmla="*/ 30 w 56"/>
                <a:gd name="T77" fmla="*/ 59 h 59"/>
                <a:gd name="T78" fmla="*/ 30 w 56"/>
                <a:gd name="T79" fmla="*/ 55 h 59"/>
                <a:gd name="T80" fmla="*/ 30 w 56"/>
                <a:gd name="T81" fmla="*/ 51 h 59"/>
                <a:gd name="T82" fmla="*/ 30 w 56"/>
                <a:gd name="T83" fmla="*/ 40 h 59"/>
                <a:gd name="T84" fmla="*/ 26 w 56"/>
                <a:gd name="T85" fmla="*/ 33 h 59"/>
                <a:gd name="T86" fmla="*/ 26 w 56"/>
                <a:gd name="T87" fmla="*/ 29 h 59"/>
                <a:gd name="T88" fmla="*/ 15 w 56"/>
                <a:gd name="T89" fmla="*/ 26 h 59"/>
                <a:gd name="T90" fmla="*/ 15 w 56"/>
                <a:gd name="T91" fmla="*/ 22 h 59"/>
                <a:gd name="T92" fmla="*/ 11 w 56"/>
                <a:gd name="T93" fmla="*/ 14 h 59"/>
                <a:gd name="T94" fmla="*/ 8 w 56"/>
                <a:gd name="T95" fmla="*/ 11 h 59"/>
                <a:gd name="T96" fmla="*/ 0 w 56"/>
                <a:gd name="T97" fmla="*/ 1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6" h="59">
                  <a:moveTo>
                    <a:pt x="0" y="11"/>
                  </a:move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4" y="3"/>
                  </a:lnTo>
                  <a:lnTo>
                    <a:pt x="4" y="0"/>
                  </a:lnTo>
                  <a:lnTo>
                    <a:pt x="8" y="3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4" y="7"/>
                  </a:lnTo>
                  <a:lnTo>
                    <a:pt x="37" y="11"/>
                  </a:lnTo>
                  <a:lnTo>
                    <a:pt x="41" y="14"/>
                  </a:lnTo>
                  <a:lnTo>
                    <a:pt x="41" y="18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5" y="26"/>
                  </a:lnTo>
                  <a:lnTo>
                    <a:pt x="52" y="29"/>
                  </a:lnTo>
                  <a:lnTo>
                    <a:pt x="56" y="29"/>
                  </a:lnTo>
                  <a:lnTo>
                    <a:pt x="56" y="33"/>
                  </a:lnTo>
                  <a:lnTo>
                    <a:pt x="56" y="37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2" y="40"/>
                  </a:lnTo>
                  <a:lnTo>
                    <a:pt x="48" y="37"/>
                  </a:lnTo>
                  <a:lnTo>
                    <a:pt x="45" y="40"/>
                  </a:lnTo>
                  <a:lnTo>
                    <a:pt x="41" y="40"/>
                  </a:lnTo>
                  <a:lnTo>
                    <a:pt x="41" y="44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37" y="55"/>
                  </a:lnTo>
                  <a:lnTo>
                    <a:pt x="37" y="55"/>
                  </a:lnTo>
                  <a:lnTo>
                    <a:pt x="34" y="55"/>
                  </a:lnTo>
                  <a:lnTo>
                    <a:pt x="30" y="59"/>
                  </a:lnTo>
                  <a:lnTo>
                    <a:pt x="30" y="55"/>
                  </a:lnTo>
                  <a:lnTo>
                    <a:pt x="30" y="51"/>
                  </a:lnTo>
                  <a:lnTo>
                    <a:pt x="30" y="40"/>
                  </a:lnTo>
                  <a:lnTo>
                    <a:pt x="26" y="33"/>
                  </a:lnTo>
                  <a:lnTo>
                    <a:pt x="26" y="29"/>
                  </a:lnTo>
                  <a:lnTo>
                    <a:pt x="15" y="26"/>
                  </a:lnTo>
                  <a:lnTo>
                    <a:pt x="15" y="22"/>
                  </a:lnTo>
                  <a:lnTo>
                    <a:pt x="11" y="14"/>
                  </a:lnTo>
                  <a:lnTo>
                    <a:pt x="8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4688015" y="2169824"/>
              <a:ext cx="186562" cy="104218"/>
            </a:xfrm>
            <a:custGeom>
              <a:avLst/>
              <a:gdLst>
                <a:gd name="T0" fmla="*/ 34 w 145"/>
                <a:gd name="T1" fmla="*/ 0 h 81"/>
                <a:gd name="T2" fmla="*/ 41 w 145"/>
                <a:gd name="T3" fmla="*/ 0 h 81"/>
                <a:gd name="T4" fmla="*/ 52 w 145"/>
                <a:gd name="T5" fmla="*/ 3 h 81"/>
                <a:gd name="T6" fmla="*/ 56 w 145"/>
                <a:gd name="T7" fmla="*/ 7 h 81"/>
                <a:gd name="T8" fmla="*/ 67 w 145"/>
                <a:gd name="T9" fmla="*/ 7 h 81"/>
                <a:gd name="T10" fmla="*/ 71 w 145"/>
                <a:gd name="T11" fmla="*/ 3 h 81"/>
                <a:gd name="T12" fmla="*/ 85 w 145"/>
                <a:gd name="T13" fmla="*/ 0 h 81"/>
                <a:gd name="T14" fmla="*/ 100 w 145"/>
                <a:gd name="T15" fmla="*/ 3 h 81"/>
                <a:gd name="T16" fmla="*/ 104 w 145"/>
                <a:gd name="T17" fmla="*/ 15 h 81"/>
                <a:gd name="T18" fmla="*/ 115 w 145"/>
                <a:gd name="T19" fmla="*/ 22 h 81"/>
                <a:gd name="T20" fmla="*/ 119 w 145"/>
                <a:gd name="T21" fmla="*/ 40 h 81"/>
                <a:gd name="T22" fmla="*/ 123 w 145"/>
                <a:gd name="T23" fmla="*/ 52 h 81"/>
                <a:gd name="T24" fmla="*/ 134 w 145"/>
                <a:gd name="T25" fmla="*/ 52 h 81"/>
                <a:gd name="T26" fmla="*/ 141 w 145"/>
                <a:gd name="T27" fmla="*/ 48 h 81"/>
                <a:gd name="T28" fmla="*/ 141 w 145"/>
                <a:gd name="T29" fmla="*/ 52 h 81"/>
                <a:gd name="T30" fmla="*/ 145 w 145"/>
                <a:gd name="T31" fmla="*/ 55 h 81"/>
                <a:gd name="T32" fmla="*/ 137 w 145"/>
                <a:gd name="T33" fmla="*/ 59 h 81"/>
                <a:gd name="T34" fmla="*/ 130 w 145"/>
                <a:gd name="T35" fmla="*/ 63 h 81"/>
                <a:gd name="T36" fmla="*/ 130 w 145"/>
                <a:gd name="T37" fmla="*/ 70 h 81"/>
                <a:gd name="T38" fmla="*/ 130 w 145"/>
                <a:gd name="T39" fmla="*/ 74 h 81"/>
                <a:gd name="T40" fmla="*/ 126 w 145"/>
                <a:gd name="T41" fmla="*/ 78 h 81"/>
                <a:gd name="T42" fmla="*/ 123 w 145"/>
                <a:gd name="T43" fmla="*/ 74 h 81"/>
                <a:gd name="T44" fmla="*/ 115 w 145"/>
                <a:gd name="T45" fmla="*/ 74 h 81"/>
                <a:gd name="T46" fmla="*/ 104 w 145"/>
                <a:gd name="T47" fmla="*/ 74 h 81"/>
                <a:gd name="T48" fmla="*/ 93 w 145"/>
                <a:gd name="T49" fmla="*/ 78 h 81"/>
                <a:gd name="T50" fmla="*/ 85 w 145"/>
                <a:gd name="T51" fmla="*/ 81 h 81"/>
                <a:gd name="T52" fmla="*/ 78 w 145"/>
                <a:gd name="T53" fmla="*/ 81 h 81"/>
                <a:gd name="T54" fmla="*/ 71 w 145"/>
                <a:gd name="T55" fmla="*/ 81 h 81"/>
                <a:gd name="T56" fmla="*/ 67 w 145"/>
                <a:gd name="T57" fmla="*/ 81 h 81"/>
                <a:gd name="T58" fmla="*/ 56 w 145"/>
                <a:gd name="T59" fmla="*/ 81 h 81"/>
                <a:gd name="T60" fmla="*/ 52 w 145"/>
                <a:gd name="T61" fmla="*/ 78 h 81"/>
                <a:gd name="T62" fmla="*/ 45 w 145"/>
                <a:gd name="T63" fmla="*/ 81 h 81"/>
                <a:gd name="T64" fmla="*/ 45 w 145"/>
                <a:gd name="T65" fmla="*/ 78 h 81"/>
                <a:gd name="T66" fmla="*/ 41 w 145"/>
                <a:gd name="T67" fmla="*/ 74 h 81"/>
                <a:gd name="T68" fmla="*/ 37 w 145"/>
                <a:gd name="T69" fmla="*/ 70 h 81"/>
                <a:gd name="T70" fmla="*/ 37 w 145"/>
                <a:gd name="T71" fmla="*/ 63 h 81"/>
                <a:gd name="T72" fmla="*/ 30 w 145"/>
                <a:gd name="T73" fmla="*/ 66 h 81"/>
                <a:gd name="T74" fmla="*/ 23 w 145"/>
                <a:gd name="T75" fmla="*/ 66 h 81"/>
                <a:gd name="T76" fmla="*/ 15 w 145"/>
                <a:gd name="T77" fmla="*/ 63 h 81"/>
                <a:gd name="T78" fmla="*/ 19 w 145"/>
                <a:gd name="T79" fmla="*/ 55 h 81"/>
                <a:gd name="T80" fmla="*/ 8 w 145"/>
                <a:gd name="T81" fmla="*/ 52 h 81"/>
                <a:gd name="T82" fmla="*/ 4 w 145"/>
                <a:gd name="T83" fmla="*/ 44 h 81"/>
                <a:gd name="T84" fmla="*/ 0 w 145"/>
                <a:gd name="T85" fmla="*/ 40 h 81"/>
                <a:gd name="T86" fmla="*/ 4 w 145"/>
                <a:gd name="T87" fmla="*/ 37 h 81"/>
                <a:gd name="T88" fmla="*/ 11 w 145"/>
                <a:gd name="T89" fmla="*/ 33 h 81"/>
                <a:gd name="T90" fmla="*/ 15 w 145"/>
                <a:gd name="T91" fmla="*/ 29 h 81"/>
                <a:gd name="T92" fmla="*/ 23 w 145"/>
                <a:gd name="T93" fmla="*/ 11 h 81"/>
                <a:gd name="T94" fmla="*/ 30 w 145"/>
                <a:gd name="T95" fmla="*/ 7 h 81"/>
                <a:gd name="T96" fmla="*/ 30 w 145"/>
                <a:gd name="T9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5" h="81">
                  <a:moveTo>
                    <a:pt x="30" y="0"/>
                  </a:moveTo>
                  <a:lnTo>
                    <a:pt x="34" y="0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5" y="3"/>
                  </a:lnTo>
                  <a:lnTo>
                    <a:pt x="52" y="3"/>
                  </a:lnTo>
                  <a:lnTo>
                    <a:pt x="56" y="3"/>
                  </a:lnTo>
                  <a:lnTo>
                    <a:pt x="56" y="7"/>
                  </a:lnTo>
                  <a:lnTo>
                    <a:pt x="60" y="7"/>
                  </a:lnTo>
                  <a:lnTo>
                    <a:pt x="67" y="7"/>
                  </a:lnTo>
                  <a:lnTo>
                    <a:pt x="67" y="7"/>
                  </a:lnTo>
                  <a:lnTo>
                    <a:pt x="71" y="3"/>
                  </a:lnTo>
                  <a:lnTo>
                    <a:pt x="82" y="3"/>
                  </a:lnTo>
                  <a:lnTo>
                    <a:pt x="85" y="0"/>
                  </a:lnTo>
                  <a:lnTo>
                    <a:pt x="97" y="0"/>
                  </a:lnTo>
                  <a:lnTo>
                    <a:pt x="100" y="3"/>
                  </a:lnTo>
                  <a:lnTo>
                    <a:pt x="104" y="11"/>
                  </a:lnTo>
                  <a:lnTo>
                    <a:pt x="104" y="15"/>
                  </a:lnTo>
                  <a:lnTo>
                    <a:pt x="115" y="18"/>
                  </a:lnTo>
                  <a:lnTo>
                    <a:pt x="115" y="22"/>
                  </a:lnTo>
                  <a:lnTo>
                    <a:pt x="119" y="29"/>
                  </a:lnTo>
                  <a:lnTo>
                    <a:pt x="119" y="40"/>
                  </a:lnTo>
                  <a:lnTo>
                    <a:pt x="119" y="44"/>
                  </a:lnTo>
                  <a:lnTo>
                    <a:pt x="123" y="52"/>
                  </a:lnTo>
                  <a:lnTo>
                    <a:pt x="126" y="52"/>
                  </a:lnTo>
                  <a:lnTo>
                    <a:pt x="134" y="52"/>
                  </a:lnTo>
                  <a:lnTo>
                    <a:pt x="137" y="48"/>
                  </a:lnTo>
                  <a:lnTo>
                    <a:pt x="141" y="48"/>
                  </a:lnTo>
                  <a:lnTo>
                    <a:pt x="145" y="52"/>
                  </a:lnTo>
                  <a:lnTo>
                    <a:pt x="141" y="52"/>
                  </a:lnTo>
                  <a:lnTo>
                    <a:pt x="145" y="55"/>
                  </a:lnTo>
                  <a:lnTo>
                    <a:pt x="145" y="55"/>
                  </a:lnTo>
                  <a:lnTo>
                    <a:pt x="141" y="59"/>
                  </a:lnTo>
                  <a:lnTo>
                    <a:pt x="137" y="59"/>
                  </a:lnTo>
                  <a:lnTo>
                    <a:pt x="134" y="63"/>
                  </a:lnTo>
                  <a:lnTo>
                    <a:pt x="130" y="63"/>
                  </a:lnTo>
                  <a:lnTo>
                    <a:pt x="130" y="66"/>
                  </a:lnTo>
                  <a:lnTo>
                    <a:pt x="130" y="70"/>
                  </a:lnTo>
                  <a:lnTo>
                    <a:pt x="130" y="74"/>
                  </a:lnTo>
                  <a:lnTo>
                    <a:pt x="130" y="74"/>
                  </a:lnTo>
                  <a:lnTo>
                    <a:pt x="130" y="78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23" y="74"/>
                  </a:lnTo>
                  <a:lnTo>
                    <a:pt x="119" y="78"/>
                  </a:lnTo>
                  <a:lnTo>
                    <a:pt x="115" y="74"/>
                  </a:lnTo>
                  <a:lnTo>
                    <a:pt x="111" y="74"/>
                  </a:lnTo>
                  <a:lnTo>
                    <a:pt x="104" y="74"/>
                  </a:lnTo>
                  <a:lnTo>
                    <a:pt x="100" y="74"/>
                  </a:lnTo>
                  <a:lnTo>
                    <a:pt x="93" y="78"/>
                  </a:lnTo>
                  <a:lnTo>
                    <a:pt x="89" y="78"/>
                  </a:lnTo>
                  <a:lnTo>
                    <a:pt x="85" y="81"/>
                  </a:lnTo>
                  <a:lnTo>
                    <a:pt x="85" y="81"/>
                  </a:lnTo>
                  <a:lnTo>
                    <a:pt x="78" y="81"/>
                  </a:lnTo>
                  <a:lnTo>
                    <a:pt x="74" y="81"/>
                  </a:lnTo>
                  <a:lnTo>
                    <a:pt x="71" y="81"/>
                  </a:lnTo>
                  <a:lnTo>
                    <a:pt x="71" y="81"/>
                  </a:lnTo>
                  <a:lnTo>
                    <a:pt x="67" y="81"/>
                  </a:lnTo>
                  <a:lnTo>
                    <a:pt x="60" y="81"/>
                  </a:lnTo>
                  <a:lnTo>
                    <a:pt x="56" y="81"/>
                  </a:lnTo>
                  <a:lnTo>
                    <a:pt x="52" y="81"/>
                  </a:lnTo>
                  <a:lnTo>
                    <a:pt x="52" y="78"/>
                  </a:lnTo>
                  <a:lnTo>
                    <a:pt x="48" y="78"/>
                  </a:lnTo>
                  <a:lnTo>
                    <a:pt x="45" y="81"/>
                  </a:lnTo>
                  <a:lnTo>
                    <a:pt x="41" y="78"/>
                  </a:lnTo>
                  <a:lnTo>
                    <a:pt x="45" y="78"/>
                  </a:lnTo>
                  <a:lnTo>
                    <a:pt x="45" y="74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4" y="66"/>
                  </a:lnTo>
                  <a:lnTo>
                    <a:pt x="37" y="63"/>
                  </a:lnTo>
                  <a:lnTo>
                    <a:pt x="34" y="63"/>
                  </a:lnTo>
                  <a:lnTo>
                    <a:pt x="30" y="66"/>
                  </a:lnTo>
                  <a:lnTo>
                    <a:pt x="26" y="66"/>
                  </a:lnTo>
                  <a:lnTo>
                    <a:pt x="23" y="66"/>
                  </a:lnTo>
                  <a:lnTo>
                    <a:pt x="23" y="63"/>
                  </a:lnTo>
                  <a:lnTo>
                    <a:pt x="15" y="63"/>
                  </a:lnTo>
                  <a:lnTo>
                    <a:pt x="15" y="59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8" y="52"/>
                  </a:lnTo>
                  <a:lnTo>
                    <a:pt x="8" y="48"/>
                  </a:lnTo>
                  <a:lnTo>
                    <a:pt x="4" y="44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8" y="33"/>
                  </a:lnTo>
                  <a:lnTo>
                    <a:pt x="11" y="33"/>
                  </a:lnTo>
                  <a:lnTo>
                    <a:pt x="15" y="33"/>
                  </a:lnTo>
                  <a:lnTo>
                    <a:pt x="15" y="29"/>
                  </a:lnTo>
                  <a:lnTo>
                    <a:pt x="19" y="22"/>
                  </a:lnTo>
                  <a:lnTo>
                    <a:pt x="23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4" y="3"/>
                  </a:lnTo>
                  <a:lnTo>
                    <a:pt x="30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4606958" y="2159531"/>
              <a:ext cx="124804" cy="72051"/>
            </a:xfrm>
            <a:custGeom>
              <a:avLst/>
              <a:gdLst>
                <a:gd name="T0" fmla="*/ 63 w 97"/>
                <a:gd name="T1" fmla="*/ 48 h 56"/>
                <a:gd name="T2" fmla="*/ 67 w 97"/>
                <a:gd name="T3" fmla="*/ 45 h 56"/>
                <a:gd name="T4" fmla="*/ 67 w 97"/>
                <a:gd name="T5" fmla="*/ 45 h 56"/>
                <a:gd name="T6" fmla="*/ 71 w 97"/>
                <a:gd name="T7" fmla="*/ 41 h 56"/>
                <a:gd name="T8" fmla="*/ 74 w 97"/>
                <a:gd name="T9" fmla="*/ 41 h 56"/>
                <a:gd name="T10" fmla="*/ 78 w 97"/>
                <a:gd name="T11" fmla="*/ 41 h 56"/>
                <a:gd name="T12" fmla="*/ 78 w 97"/>
                <a:gd name="T13" fmla="*/ 37 h 56"/>
                <a:gd name="T14" fmla="*/ 82 w 97"/>
                <a:gd name="T15" fmla="*/ 30 h 56"/>
                <a:gd name="T16" fmla="*/ 86 w 97"/>
                <a:gd name="T17" fmla="*/ 19 h 56"/>
                <a:gd name="T18" fmla="*/ 89 w 97"/>
                <a:gd name="T19" fmla="*/ 15 h 56"/>
                <a:gd name="T20" fmla="*/ 93 w 97"/>
                <a:gd name="T21" fmla="*/ 15 h 56"/>
                <a:gd name="T22" fmla="*/ 97 w 97"/>
                <a:gd name="T23" fmla="*/ 11 h 56"/>
                <a:gd name="T24" fmla="*/ 93 w 97"/>
                <a:gd name="T25" fmla="*/ 8 h 56"/>
                <a:gd name="T26" fmla="*/ 89 w 97"/>
                <a:gd name="T27" fmla="*/ 4 h 56"/>
                <a:gd name="T28" fmla="*/ 86 w 97"/>
                <a:gd name="T29" fmla="*/ 0 h 56"/>
                <a:gd name="T30" fmla="*/ 82 w 97"/>
                <a:gd name="T31" fmla="*/ 4 h 56"/>
                <a:gd name="T32" fmla="*/ 78 w 97"/>
                <a:gd name="T33" fmla="*/ 0 h 56"/>
                <a:gd name="T34" fmla="*/ 71 w 97"/>
                <a:gd name="T35" fmla="*/ 4 h 56"/>
                <a:gd name="T36" fmla="*/ 67 w 97"/>
                <a:gd name="T37" fmla="*/ 0 h 56"/>
                <a:gd name="T38" fmla="*/ 60 w 97"/>
                <a:gd name="T39" fmla="*/ 0 h 56"/>
                <a:gd name="T40" fmla="*/ 60 w 97"/>
                <a:gd name="T41" fmla="*/ 4 h 56"/>
                <a:gd name="T42" fmla="*/ 56 w 97"/>
                <a:gd name="T43" fmla="*/ 8 h 56"/>
                <a:gd name="T44" fmla="*/ 56 w 97"/>
                <a:gd name="T45" fmla="*/ 11 h 56"/>
                <a:gd name="T46" fmla="*/ 49 w 97"/>
                <a:gd name="T47" fmla="*/ 8 h 56"/>
                <a:gd name="T48" fmla="*/ 45 w 97"/>
                <a:gd name="T49" fmla="*/ 11 h 56"/>
                <a:gd name="T50" fmla="*/ 41 w 97"/>
                <a:gd name="T51" fmla="*/ 11 h 56"/>
                <a:gd name="T52" fmla="*/ 41 w 97"/>
                <a:gd name="T53" fmla="*/ 15 h 56"/>
                <a:gd name="T54" fmla="*/ 30 w 97"/>
                <a:gd name="T55" fmla="*/ 15 h 56"/>
                <a:gd name="T56" fmla="*/ 26 w 97"/>
                <a:gd name="T57" fmla="*/ 19 h 56"/>
                <a:gd name="T58" fmla="*/ 19 w 97"/>
                <a:gd name="T59" fmla="*/ 15 h 56"/>
                <a:gd name="T60" fmla="*/ 8 w 97"/>
                <a:gd name="T61" fmla="*/ 11 h 56"/>
                <a:gd name="T62" fmla="*/ 8 w 97"/>
                <a:gd name="T63" fmla="*/ 11 h 56"/>
                <a:gd name="T64" fmla="*/ 8 w 97"/>
                <a:gd name="T65" fmla="*/ 15 h 56"/>
                <a:gd name="T66" fmla="*/ 8 w 97"/>
                <a:gd name="T67" fmla="*/ 19 h 56"/>
                <a:gd name="T68" fmla="*/ 0 w 97"/>
                <a:gd name="T69" fmla="*/ 19 h 56"/>
                <a:gd name="T70" fmla="*/ 0 w 97"/>
                <a:gd name="T71" fmla="*/ 19 h 56"/>
                <a:gd name="T72" fmla="*/ 4 w 97"/>
                <a:gd name="T73" fmla="*/ 23 h 56"/>
                <a:gd name="T74" fmla="*/ 4 w 97"/>
                <a:gd name="T75" fmla="*/ 26 h 56"/>
                <a:gd name="T76" fmla="*/ 4 w 97"/>
                <a:gd name="T77" fmla="*/ 30 h 56"/>
                <a:gd name="T78" fmla="*/ 4 w 97"/>
                <a:gd name="T79" fmla="*/ 30 h 56"/>
                <a:gd name="T80" fmla="*/ 0 w 97"/>
                <a:gd name="T81" fmla="*/ 34 h 56"/>
                <a:gd name="T82" fmla="*/ 0 w 97"/>
                <a:gd name="T83" fmla="*/ 34 h 56"/>
                <a:gd name="T84" fmla="*/ 4 w 97"/>
                <a:gd name="T85" fmla="*/ 37 h 56"/>
                <a:gd name="T86" fmla="*/ 4 w 97"/>
                <a:gd name="T87" fmla="*/ 45 h 56"/>
                <a:gd name="T88" fmla="*/ 8 w 97"/>
                <a:gd name="T89" fmla="*/ 45 h 56"/>
                <a:gd name="T90" fmla="*/ 15 w 97"/>
                <a:gd name="T91" fmla="*/ 48 h 56"/>
                <a:gd name="T92" fmla="*/ 19 w 97"/>
                <a:gd name="T93" fmla="*/ 52 h 56"/>
                <a:gd name="T94" fmla="*/ 23 w 97"/>
                <a:gd name="T95" fmla="*/ 52 h 56"/>
                <a:gd name="T96" fmla="*/ 30 w 97"/>
                <a:gd name="T97" fmla="*/ 56 h 56"/>
                <a:gd name="T98" fmla="*/ 37 w 97"/>
                <a:gd name="T99" fmla="*/ 56 h 56"/>
                <a:gd name="T100" fmla="*/ 37 w 97"/>
                <a:gd name="T101" fmla="*/ 52 h 56"/>
                <a:gd name="T102" fmla="*/ 41 w 97"/>
                <a:gd name="T103" fmla="*/ 56 h 56"/>
                <a:gd name="T104" fmla="*/ 41 w 97"/>
                <a:gd name="T105" fmla="*/ 52 h 56"/>
                <a:gd name="T106" fmla="*/ 45 w 97"/>
                <a:gd name="T107" fmla="*/ 52 h 56"/>
                <a:gd name="T108" fmla="*/ 49 w 97"/>
                <a:gd name="T109" fmla="*/ 52 h 56"/>
                <a:gd name="T110" fmla="*/ 49 w 97"/>
                <a:gd name="T111" fmla="*/ 48 h 56"/>
                <a:gd name="T112" fmla="*/ 52 w 97"/>
                <a:gd name="T113" fmla="*/ 45 h 56"/>
                <a:gd name="T114" fmla="*/ 56 w 97"/>
                <a:gd name="T115" fmla="*/ 48 h 56"/>
                <a:gd name="T116" fmla="*/ 60 w 97"/>
                <a:gd name="T117" fmla="*/ 48 h 56"/>
                <a:gd name="T118" fmla="*/ 63 w 97"/>
                <a:gd name="T119" fmla="*/ 4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7" h="56">
                  <a:moveTo>
                    <a:pt x="63" y="48"/>
                  </a:moveTo>
                  <a:lnTo>
                    <a:pt x="67" y="45"/>
                  </a:lnTo>
                  <a:lnTo>
                    <a:pt x="67" y="45"/>
                  </a:lnTo>
                  <a:lnTo>
                    <a:pt x="71" y="41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78" y="37"/>
                  </a:lnTo>
                  <a:lnTo>
                    <a:pt x="82" y="30"/>
                  </a:lnTo>
                  <a:lnTo>
                    <a:pt x="86" y="19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7" y="11"/>
                  </a:lnTo>
                  <a:lnTo>
                    <a:pt x="93" y="8"/>
                  </a:lnTo>
                  <a:lnTo>
                    <a:pt x="89" y="4"/>
                  </a:lnTo>
                  <a:lnTo>
                    <a:pt x="86" y="0"/>
                  </a:lnTo>
                  <a:lnTo>
                    <a:pt x="82" y="4"/>
                  </a:lnTo>
                  <a:lnTo>
                    <a:pt x="78" y="0"/>
                  </a:lnTo>
                  <a:lnTo>
                    <a:pt x="71" y="4"/>
                  </a:lnTo>
                  <a:lnTo>
                    <a:pt x="67" y="0"/>
                  </a:lnTo>
                  <a:lnTo>
                    <a:pt x="60" y="0"/>
                  </a:lnTo>
                  <a:lnTo>
                    <a:pt x="60" y="4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49" y="8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41" y="15"/>
                  </a:lnTo>
                  <a:lnTo>
                    <a:pt x="30" y="15"/>
                  </a:lnTo>
                  <a:lnTo>
                    <a:pt x="26" y="19"/>
                  </a:lnTo>
                  <a:lnTo>
                    <a:pt x="19" y="15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5"/>
                  </a:lnTo>
                  <a:lnTo>
                    <a:pt x="8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4" y="23"/>
                  </a:lnTo>
                  <a:lnTo>
                    <a:pt x="4" y="26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4" y="37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15" y="48"/>
                  </a:lnTo>
                  <a:lnTo>
                    <a:pt x="19" y="52"/>
                  </a:lnTo>
                  <a:lnTo>
                    <a:pt x="23" y="52"/>
                  </a:lnTo>
                  <a:lnTo>
                    <a:pt x="30" y="56"/>
                  </a:lnTo>
                  <a:lnTo>
                    <a:pt x="37" y="56"/>
                  </a:lnTo>
                  <a:lnTo>
                    <a:pt x="37" y="52"/>
                  </a:lnTo>
                  <a:lnTo>
                    <a:pt x="41" y="56"/>
                  </a:lnTo>
                  <a:lnTo>
                    <a:pt x="41" y="52"/>
                  </a:lnTo>
                  <a:lnTo>
                    <a:pt x="45" y="52"/>
                  </a:lnTo>
                  <a:lnTo>
                    <a:pt x="49" y="52"/>
                  </a:lnTo>
                  <a:lnTo>
                    <a:pt x="49" y="48"/>
                  </a:lnTo>
                  <a:lnTo>
                    <a:pt x="52" y="45"/>
                  </a:lnTo>
                  <a:lnTo>
                    <a:pt x="56" y="48"/>
                  </a:lnTo>
                  <a:lnTo>
                    <a:pt x="60" y="48"/>
                  </a:lnTo>
                  <a:lnTo>
                    <a:pt x="63" y="4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4617251" y="2140231"/>
              <a:ext cx="104218" cy="43745"/>
            </a:xfrm>
            <a:custGeom>
              <a:avLst/>
              <a:gdLst>
                <a:gd name="T0" fmla="*/ 0 w 81"/>
                <a:gd name="T1" fmla="*/ 26 h 34"/>
                <a:gd name="T2" fmla="*/ 11 w 81"/>
                <a:gd name="T3" fmla="*/ 30 h 34"/>
                <a:gd name="T4" fmla="*/ 18 w 81"/>
                <a:gd name="T5" fmla="*/ 34 h 34"/>
                <a:gd name="T6" fmla="*/ 22 w 81"/>
                <a:gd name="T7" fmla="*/ 30 h 34"/>
                <a:gd name="T8" fmla="*/ 33 w 81"/>
                <a:gd name="T9" fmla="*/ 30 h 34"/>
                <a:gd name="T10" fmla="*/ 33 w 81"/>
                <a:gd name="T11" fmla="*/ 26 h 34"/>
                <a:gd name="T12" fmla="*/ 37 w 81"/>
                <a:gd name="T13" fmla="*/ 26 h 34"/>
                <a:gd name="T14" fmla="*/ 41 w 81"/>
                <a:gd name="T15" fmla="*/ 23 h 34"/>
                <a:gd name="T16" fmla="*/ 48 w 81"/>
                <a:gd name="T17" fmla="*/ 26 h 34"/>
                <a:gd name="T18" fmla="*/ 48 w 81"/>
                <a:gd name="T19" fmla="*/ 23 h 34"/>
                <a:gd name="T20" fmla="*/ 52 w 81"/>
                <a:gd name="T21" fmla="*/ 19 h 34"/>
                <a:gd name="T22" fmla="*/ 52 w 81"/>
                <a:gd name="T23" fmla="*/ 15 h 34"/>
                <a:gd name="T24" fmla="*/ 59 w 81"/>
                <a:gd name="T25" fmla="*/ 15 h 34"/>
                <a:gd name="T26" fmla="*/ 63 w 81"/>
                <a:gd name="T27" fmla="*/ 19 h 34"/>
                <a:gd name="T28" fmla="*/ 70 w 81"/>
                <a:gd name="T29" fmla="*/ 15 h 34"/>
                <a:gd name="T30" fmla="*/ 74 w 81"/>
                <a:gd name="T31" fmla="*/ 19 h 34"/>
                <a:gd name="T32" fmla="*/ 78 w 81"/>
                <a:gd name="T33" fmla="*/ 15 h 34"/>
                <a:gd name="T34" fmla="*/ 78 w 81"/>
                <a:gd name="T35" fmla="*/ 12 h 34"/>
                <a:gd name="T36" fmla="*/ 81 w 81"/>
                <a:gd name="T37" fmla="*/ 4 h 34"/>
                <a:gd name="T38" fmla="*/ 81 w 81"/>
                <a:gd name="T39" fmla="*/ 4 h 34"/>
                <a:gd name="T40" fmla="*/ 74 w 81"/>
                <a:gd name="T41" fmla="*/ 0 h 34"/>
                <a:gd name="T42" fmla="*/ 70 w 81"/>
                <a:gd name="T43" fmla="*/ 0 h 34"/>
                <a:gd name="T44" fmla="*/ 66 w 81"/>
                <a:gd name="T45" fmla="*/ 0 h 34"/>
                <a:gd name="T46" fmla="*/ 63 w 81"/>
                <a:gd name="T47" fmla="*/ 0 h 34"/>
                <a:gd name="T48" fmla="*/ 63 w 81"/>
                <a:gd name="T49" fmla="*/ 0 h 34"/>
                <a:gd name="T50" fmla="*/ 59 w 81"/>
                <a:gd name="T51" fmla="*/ 0 h 34"/>
                <a:gd name="T52" fmla="*/ 59 w 81"/>
                <a:gd name="T53" fmla="*/ 0 h 34"/>
                <a:gd name="T54" fmla="*/ 52 w 81"/>
                <a:gd name="T55" fmla="*/ 0 h 34"/>
                <a:gd name="T56" fmla="*/ 52 w 81"/>
                <a:gd name="T57" fmla="*/ 0 h 34"/>
                <a:gd name="T58" fmla="*/ 48 w 81"/>
                <a:gd name="T59" fmla="*/ 0 h 34"/>
                <a:gd name="T60" fmla="*/ 48 w 81"/>
                <a:gd name="T61" fmla="*/ 4 h 34"/>
                <a:gd name="T62" fmla="*/ 44 w 81"/>
                <a:gd name="T63" fmla="*/ 4 h 34"/>
                <a:gd name="T64" fmla="*/ 41 w 81"/>
                <a:gd name="T65" fmla="*/ 4 h 34"/>
                <a:gd name="T66" fmla="*/ 41 w 81"/>
                <a:gd name="T67" fmla="*/ 4 h 34"/>
                <a:gd name="T68" fmla="*/ 33 w 81"/>
                <a:gd name="T69" fmla="*/ 4 h 34"/>
                <a:gd name="T70" fmla="*/ 29 w 81"/>
                <a:gd name="T71" fmla="*/ 4 h 34"/>
                <a:gd name="T72" fmla="*/ 26 w 81"/>
                <a:gd name="T73" fmla="*/ 8 h 34"/>
                <a:gd name="T74" fmla="*/ 22 w 81"/>
                <a:gd name="T75" fmla="*/ 12 h 34"/>
                <a:gd name="T76" fmla="*/ 15 w 81"/>
                <a:gd name="T77" fmla="*/ 12 h 34"/>
                <a:gd name="T78" fmla="*/ 11 w 81"/>
                <a:gd name="T79" fmla="*/ 12 h 34"/>
                <a:gd name="T80" fmla="*/ 7 w 81"/>
                <a:gd name="T81" fmla="*/ 12 h 34"/>
                <a:gd name="T82" fmla="*/ 3 w 81"/>
                <a:gd name="T83" fmla="*/ 12 h 34"/>
                <a:gd name="T84" fmla="*/ 0 w 81"/>
                <a:gd name="T85" fmla="*/ 15 h 34"/>
                <a:gd name="T86" fmla="*/ 0 w 81"/>
                <a:gd name="T87" fmla="*/ 15 h 34"/>
                <a:gd name="T88" fmla="*/ 0 w 81"/>
                <a:gd name="T89" fmla="*/ 19 h 34"/>
                <a:gd name="T90" fmla="*/ 0 w 81"/>
                <a:gd name="T91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34">
                  <a:moveTo>
                    <a:pt x="0" y="26"/>
                  </a:moveTo>
                  <a:lnTo>
                    <a:pt x="11" y="30"/>
                  </a:lnTo>
                  <a:lnTo>
                    <a:pt x="18" y="34"/>
                  </a:lnTo>
                  <a:lnTo>
                    <a:pt x="22" y="30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7" y="26"/>
                  </a:lnTo>
                  <a:lnTo>
                    <a:pt x="41" y="23"/>
                  </a:lnTo>
                  <a:lnTo>
                    <a:pt x="48" y="26"/>
                  </a:lnTo>
                  <a:lnTo>
                    <a:pt x="48" y="23"/>
                  </a:lnTo>
                  <a:lnTo>
                    <a:pt x="52" y="19"/>
                  </a:lnTo>
                  <a:lnTo>
                    <a:pt x="52" y="15"/>
                  </a:lnTo>
                  <a:lnTo>
                    <a:pt x="59" y="15"/>
                  </a:lnTo>
                  <a:lnTo>
                    <a:pt x="63" y="19"/>
                  </a:lnTo>
                  <a:lnTo>
                    <a:pt x="70" y="15"/>
                  </a:lnTo>
                  <a:lnTo>
                    <a:pt x="74" y="19"/>
                  </a:lnTo>
                  <a:lnTo>
                    <a:pt x="78" y="15"/>
                  </a:lnTo>
                  <a:lnTo>
                    <a:pt x="78" y="12"/>
                  </a:lnTo>
                  <a:lnTo>
                    <a:pt x="81" y="4"/>
                  </a:lnTo>
                  <a:lnTo>
                    <a:pt x="81" y="4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6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8" y="4"/>
                  </a:lnTo>
                  <a:lnTo>
                    <a:pt x="44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6" y="8"/>
                  </a:lnTo>
                  <a:lnTo>
                    <a:pt x="22" y="12"/>
                  </a:lnTo>
                  <a:lnTo>
                    <a:pt x="15" y="12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3" y="12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4731760" y="2265035"/>
              <a:ext cx="123517" cy="66905"/>
            </a:xfrm>
            <a:custGeom>
              <a:avLst/>
              <a:gdLst>
                <a:gd name="T0" fmla="*/ 7 w 96"/>
                <a:gd name="T1" fmla="*/ 0 h 52"/>
                <a:gd name="T2" fmla="*/ 11 w 96"/>
                <a:gd name="T3" fmla="*/ 4 h 52"/>
                <a:gd name="T4" fmla="*/ 11 w 96"/>
                <a:gd name="T5" fmla="*/ 7 h 52"/>
                <a:gd name="T6" fmla="*/ 18 w 96"/>
                <a:gd name="T7" fmla="*/ 4 h 52"/>
                <a:gd name="T8" fmla="*/ 22 w 96"/>
                <a:gd name="T9" fmla="*/ 7 h 52"/>
                <a:gd name="T10" fmla="*/ 33 w 96"/>
                <a:gd name="T11" fmla="*/ 7 h 52"/>
                <a:gd name="T12" fmla="*/ 37 w 96"/>
                <a:gd name="T13" fmla="*/ 7 h 52"/>
                <a:gd name="T14" fmla="*/ 44 w 96"/>
                <a:gd name="T15" fmla="*/ 7 h 52"/>
                <a:gd name="T16" fmla="*/ 51 w 96"/>
                <a:gd name="T17" fmla="*/ 7 h 52"/>
                <a:gd name="T18" fmla="*/ 59 w 96"/>
                <a:gd name="T19" fmla="*/ 4 h 52"/>
                <a:gd name="T20" fmla="*/ 70 w 96"/>
                <a:gd name="T21" fmla="*/ 0 h 52"/>
                <a:gd name="T22" fmla="*/ 81 w 96"/>
                <a:gd name="T23" fmla="*/ 0 h 52"/>
                <a:gd name="T24" fmla="*/ 89 w 96"/>
                <a:gd name="T25" fmla="*/ 0 h 52"/>
                <a:gd name="T26" fmla="*/ 92 w 96"/>
                <a:gd name="T27" fmla="*/ 4 h 52"/>
                <a:gd name="T28" fmla="*/ 96 w 96"/>
                <a:gd name="T29" fmla="*/ 7 h 52"/>
                <a:gd name="T30" fmla="*/ 92 w 96"/>
                <a:gd name="T31" fmla="*/ 15 h 52"/>
                <a:gd name="T32" fmla="*/ 85 w 96"/>
                <a:gd name="T33" fmla="*/ 15 h 52"/>
                <a:gd name="T34" fmla="*/ 85 w 96"/>
                <a:gd name="T35" fmla="*/ 26 h 52"/>
                <a:gd name="T36" fmla="*/ 81 w 96"/>
                <a:gd name="T37" fmla="*/ 30 h 52"/>
                <a:gd name="T38" fmla="*/ 89 w 96"/>
                <a:gd name="T39" fmla="*/ 37 h 52"/>
                <a:gd name="T40" fmla="*/ 89 w 96"/>
                <a:gd name="T41" fmla="*/ 41 h 52"/>
                <a:gd name="T42" fmla="*/ 85 w 96"/>
                <a:gd name="T43" fmla="*/ 41 h 52"/>
                <a:gd name="T44" fmla="*/ 74 w 96"/>
                <a:gd name="T45" fmla="*/ 37 h 52"/>
                <a:gd name="T46" fmla="*/ 70 w 96"/>
                <a:gd name="T47" fmla="*/ 41 h 52"/>
                <a:gd name="T48" fmla="*/ 66 w 96"/>
                <a:gd name="T49" fmla="*/ 41 h 52"/>
                <a:gd name="T50" fmla="*/ 63 w 96"/>
                <a:gd name="T51" fmla="*/ 44 h 52"/>
                <a:gd name="T52" fmla="*/ 63 w 96"/>
                <a:gd name="T53" fmla="*/ 52 h 52"/>
                <a:gd name="T54" fmla="*/ 55 w 96"/>
                <a:gd name="T55" fmla="*/ 52 h 52"/>
                <a:gd name="T56" fmla="*/ 48 w 96"/>
                <a:gd name="T57" fmla="*/ 52 h 52"/>
                <a:gd name="T58" fmla="*/ 44 w 96"/>
                <a:gd name="T59" fmla="*/ 52 h 52"/>
                <a:gd name="T60" fmla="*/ 40 w 96"/>
                <a:gd name="T61" fmla="*/ 52 h 52"/>
                <a:gd name="T62" fmla="*/ 29 w 96"/>
                <a:gd name="T63" fmla="*/ 48 h 52"/>
                <a:gd name="T64" fmla="*/ 22 w 96"/>
                <a:gd name="T65" fmla="*/ 52 h 52"/>
                <a:gd name="T66" fmla="*/ 18 w 96"/>
                <a:gd name="T67" fmla="*/ 52 h 52"/>
                <a:gd name="T68" fmla="*/ 14 w 96"/>
                <a:gd name="T69" fmla="*/ 48 h 52"/>
                <a:gd name="T70" fmla="*/ 11 w 96"/>
                <a:gd name="T71" fmla="*/ 41 h 52"/>
                <a:gd name="T72" fmla="*/ 3 w 96"/>
                <a:gd name="T73" fmla="*/ 33 h 52"/>
                <a:gd name="T74" fmla="*/ 3 w 96"/>
                <a:gd name="T75" fmla="*/ 30 h 52"/>
                <a:gd name="T76" fmla="*/ 7 w 96"/>
                <a:gd name="T77" fmla="*/ 22 h 52"/>
                <a:gd name="T78" fmla="*/ 7 w 96"/>
                <a:gd name="T79" fmla="*/ 15 h 52"/>
                <a:gd name="T80" fmla="*/ 0 w 96"/>
                <a:gd name="T81" fmla="*/ 4 h 52"/>
                <a:gd name="T82" fmla="*/ 3 w 96"/>
                <a:gd name="T8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6" h="52">
                  <a:moveTo>
                    <a:pt x="3" y="0"/>
                  </a:moveTo>
                  <a:lnTo>
                    <a:pt x="7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7" y="4"/>
                  </a:lnTo>
                  <a:lnTo>
                    <a:pt x="11" y="7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0" y="7"/>
                  </a:lnTo>
                  <a:lnTo>
                    <a:pt x="44" y="7"/>
                  </a:lnTo>
                  <a:lnTo>
                    <a:pt x="51" y="7"/>
                  </a:lnTo>
                  <a:lnTo>
                    <a:pt x="51" y="7"/>
                  </a:lnTo>
                  <a:lnTo>
                    <a:pt x="55" y="4"/>
                  </a:lnTo>
                  <a:lnTo>
                    <a:pt x="59" y="4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5" y="4"/>
                  </a:lnTo>
                  <a:lnTo>
                    <a:pt x="89" y="0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6" y="4"/>
                  </a:lnTo>
                  <a:lnTo>
                    <a:pt x="96" y="7"/>
                  </a:lnTo>
                  <a:lnTo>
                    <a:pt x="96" y="11"/>
                  </a:lnTo>
                  <a:lnTo>
                    <a:pt x="92" y="15"/>
                  </a:lnTo>
                  <a:lnTo>
                    <a:pt x="92" y="11"/>
                  </a:lnTo>
                  <a:lnTo>
                    <a:pt x="85" y="15"/>
                  </a:lnTo>
                  <a:lnTo>
                    <a:pt x="89" y="22"/>
                  </a:lnTo>
                  <a:lnTo>
                    <a:pt x="85" y="26"/>
                  </a:lnTo>
                  <a:lnTo>
                    <a:pt x="81" y="30"/>
                  </a:lnTo>
                  <a:lnTo>
                    <a:pt x="81" y="30"/>
                  </a:lnTo>
                  <a:lnTo>
                    <a:pt x="85" y="30"/>
                  </a:lnTo>
                  <a:lnTo>
                    <a:pt x="89" y="37"/>
                  </a:lnTo>
                  <a:lnTo>
                    <a:pt x="89" y="37"/>
                  </a:lnTo>
                  <a:lnTo>
                    <a:pt x="89" y="41"/>
                  </a:lnTo>
                  <a:lnTo>
                    <a:pt x="85" y="37"/>
                  </a:lnTo>
                  <a:lnTo>
                    <a:pt x="85" y="41"/>
                  </a:lnTo>
                  <a:lnTo>
                    <a:pt x="81" y="37"/>
                  </a:lnTo>
                  <a:lnTo>
                    <a:pt x="74" y="37"/>
                  </a:lnTo>
                  <a:lnTo>
                    <a:pt x="74" y="37"/>
                  </a:lnTo>
                  <a:lnTo>
                    <a:pt x="70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3" y="44"/>
                  </a:lnTo>
                  <a:lnTo>
                    <a:pt x="63" y="48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55" y="52"/>
                  </a:lnTo>
                  <a:lnTo>
                    <a:pt x="51" y="52"/>
                  </a:lnTo>
                  <a:lnTo>
                    <a:pt x="48" y="52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0" y="52"/>
                  </a:lnTo>
                  <a:lnTo>
                    <a:pt x="40" y="52"/>
                  </a:lnTo>
                  <a:lnTo>
                    <a:pt x="33" y="52"/>
                  </a:lnTo>
                  <a:lnTo>
                    <a:pt x="29" y="48"/>
                  </a:lnTo>
                  <a:lnTo>
                    <a:pt x="29" y="52"/>
                  </a:lnTo>
                  <a:lnTo>
                    <a:pt x="22" y="52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4" y="48"/>
                  </a:lnTo>
                  <a:lnTo>
                    <a:pt x="14" y="44"/>
                  </a:lnTo>
                  <a:lnTo>
                    <a:pt x="11" y="41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7" y="33"/>
                  </a:lnTo>
                  <a:lnTo>
                    <a:pt x="3" y="30"/>
                  </a:lnTo>
                  <a:lnTo>
                    <a:pt x="3" y="26"/>
                  </a:lnTo>
                  <a:lnTo>
                    <a:pt x="7" y="22"/>
                  </a:lnTo>
                  <a:lnTo>
                    <a:pt x="11" y="18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4698308" y="2307493"/>
              <a:ext cx="56612" cy="38599"/>
            </a:xfrm>
            <a:custGeom>
              <a:avLst/>
              <a:gdLst>
                <a:gd name="T0" fmla="*/ 29 w 44"/>
                <a:gd name="T1" fmla="*/ 0 h 30"/>
                <a:gd name="T2" fmla="*/ 37 w 44"/>
                <a:gd name="T3" fmla="*/ 8 h 30"/>
                <a:gd name="T4" fmla="*/ 40 w 44"/>
                <a:gd name="T5" fmla="*/ 11 h 30"/>
                <a:gd name="T6" fmla="*/ 40 w 44"/>
                <a:gd name="T7" fmla="*/ 15 h 30"/>
                <a:gd name="T8" fmla="*/ 44 w 44"/>
                <a:gd name="T9" fmla="*/ 19 h 30"/>
                <a:gd name="T10" fmla="*/ 40 w 44"/>
                <a:gd name="T11" fmla="*/ 23 h 30"/>
                <a:gd name="T12" fmla="*/ 37 w 44"/>
                <a:gd name="T13" fmla="*/ 23 h 30"/>
                <a:gd name="T14" fmla="*/ 33 w 44"/>
                <a:gd name="T15" fmla="*/ 23 h 30"/>
                <a:gd name="T16" fmla="*/ 26 w 44"/>
                <a:gd name="T17" fmla="*/ 23 h 30"/>
                <a:gd name="T18" fmla="*/ 22 w 44"/>
                <a:gd name="T19" fmla="*/ 26 h 30"/>
                <a:gd name="T20" fmla="*/ 22 w 44"/>
                <a:gd name="T21" fmla="*/ 26 h 30"/>
                <a:gd name="T22" fmla="*/ 18 w 44"/>
                <a:gd name="T23" fmla="*/ 26 h 30"/>
                <a:gd name="T24" fmla="*/ 11 w 44"/>
                <a:gd name="T25" fmla="*/ 30 h 30"/>
                <a:gd name="T26" fmla="*/ 11 w 44"/>
                <a:gd name="T27" fmla="*/ 30 h 30"/>
                <a:gd name="T28" fmla="*/ 7 w 44"/>
                <a:gd name="T29" fmla="*/ 30 h 30"/>
                <a:gd name="T30" fmla="*/ 7 w 44"/>
                <a:gd name="T31" fmla="*/ 26 h 30"/>
                <a:gd name="T32" fmla="*/ 3 w 44"/>
                <a:gd name="T33" fmla="*/ 23 h 30"/>
                <a:gd name="T34" fmla="*/ 0 w 44"/>
                <a:gd name="T35" fmla="*/ 15 h 30"/>
                <a:gd name="T36" fmla="*/ 3 w 44"/>
                <a:gd name="T37" fmla="*/ 11 h 30"/>
                <a:gd name="T38" fmla="*/ 3 w 44"/>
                <a:gd name="T39" fmla="*/ 11 h 30"/>
                <a:gd name="T40" fmla="*/ 3 w 44"/>
                <a:gd name="T41" fmla="*/ 11 h 30"/>
                <a:gd name="T42" fmla="*/ 3 w 44"/>
                <a:gd name="T43" fmla="*/ 8 h 30"/>
                <a:gd name="T44" fmla="*/ 7 w 44"/>
                <a:gd name="T45" fmla="*/ 4 h 30"/>
                <a:gd name="T46" fmla="*/ 11 w 44"/>
                <a:gd name="T47" fmla="*/ 4 h 30"/>
                <a:gd name="T48" fmla="*/ 15 w 44"/>
                <a:gd name="T49" fmla="*/ 4 h 30"/>
                <a:gd name="T50" fmla="*/ 22 w 44"/>
                <a:gd name="T51" fmla="*/ 0 h 30"/>
                <a:gd name="T52" fmla="*/ 22 w 44"/>
                <a:gd name="T53" fmla="*/ 4 h 30"/>
                <a:gd name="T54" fmla="*/ 29 w 44"/>
                <a:gd name="T55" fmla="*/ 0 h 30"/>
                <a:gd name="T56" fmla="*/ 29 w 44"/>
                <a:gd name="T5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" h="30">
                  <a:moveTo>
                    <a:pt x="29" y="0"/>
                  </a:moveTo>
                  <a:lnTo>
                    <a:pt x="37" y="8"/>
                  </a:lnTo>
                  <a:lnTo>
                    <a:pt x="40" y="11"/>
                  </a:lnTo>
                  <a:lnTo>
                    <a:pt x="40" y="15"/>
                  </a:lnTo>
                  <a:lnTo>
                    <a:pt x="44" y="19"/>
                  </a:lnTo>
                  <a:lnTo>
                    <a:pt x="40" y="23"/>
                  </a:lnTo>
                  <a:lnTo>
                    <a:pt x="37" y="23"/>
                  </a:lnTo>
                  <a:lnTo>
                    <a:pt x="33" y="23"/>
                  </a:lnTo>
                  <a:lnTo>
                    <a:pt x="26" y="23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3" y="23"/>
                  </a:lnTo>
                  <a:lnTo>
                    <a:pt x="0" y="15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8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4673864" y="2303634"/>
              <a:ext cx="38599" cy="65619"/>
            </a:xfrm>
            <a:custGeom>
              <a:avLst/>
              <a:gdLst>
                <a:gd name="T0" fmla="*/ 22 w 30"/>
                <a:gd name="T1" fmla="*/ 14 h 51"/>
                <a:gd name="T2" fmla="*/ 19 w 30"/>
                <a:gd name="T3" fmla="*/ 18 h 51"/>
                <a:gd name="T4" fmla="*/ 22 w 30"/>
                <a:gd name="T5" fmla="*/ 26 h 51"/>
                <a:gd name="T6" fmla="*/ 26 w 30"/>
                <a:gd name="T7" fmla="*/ 29 h 51"/>
                <a:gd name="T8" fmla="*/ 26 w 30"/>
                <a:gd name="T9" fmla="*/ 33 h 51"/>
                <a:gd name="T10" fmla="*/ 30 w 30"/>
                <a:gd name="T11" fmla="*/ 33 h 51"/>
                <a:gd name="T12" fmla="*/ 30 w 30"/>
                <a:gd name="T13" fmla="*/ 37 h 51"/>
                <a:gd name="T14" fmla="*/ 26 w 30"/>
                <a:gd name="T15" fmla="*/ 44 h 51"/>
                <a:gd name="T16" fmla="*/ 19 w 30"/>
                <a:gd name="T17" fmla="*/ 44 h 51"/>
                <a:gd name="T18" fmla="*/ 19 w 30"/>
                <a:gd name="T19" fmla="*/ 48 h 51"/>
                <a:gd name="T20" fmla="*/ 19 w 30"/>
                <a:gd name="T21" fmla="*/ 51 h 51"/>
                <a:gd name="T22" fmla="*/ 15 w 30"/>
                <a:gd name="T23" fmla="*/ 51 h 51"/>
                <a:gd name="T24" fmla="*/ 11 w 30"/>
                <a:gd name="T25" fmla="*/ 51 h 51"/>
                <a:gd name="T26" fmla="*/ 8 w 30"/>
                <a:gd name="T27" fmla="*/ 44 h 51"/>
                <a:gd name="T28" fmla="*/ 4 w 30"/>
                <a:gd name="T29" fmla="*/ 44 h 51"/>
                <a:gd name="T30" fmla="*/ 0 w 30"/>
                <a:gd name="T31" fmla="*/ 44 h 51"/>
                <a:gd name="T32" fmla="*/ 4 w 30"/>
                <a:gd name="T33" fmla="*/ 40 h 51"/>
                <a:gd name="T34" fmla="*/ 0 w 30"/>
                <a:gd name="T35" fmla="*/ 37 h 51"/>
                <a:gd name="T36" fmla="*/ 0 w 30"/>
                <a:gd name="T37" fmla="*/ 33 h 51"/>
                <a:gd name="T38" fmla="*/ 4 w 30"/>
                <a:gd name="T39" fmla="*/ 29 h 51"/>
                <a:gd name="T40" fmla="*/ 0 w 30"/>
                <a:gd name="T41" fmla="*/ 26 h 51"/>
                <a:gd name="T42" fmla="*/ 4 w 30"/>
                <a:gd name="T43" fmla="*/ 18 h 51"/>
                <a:gd name="T44" fmla="*/ 4 w 30"/>
                <a:gd name="T45" fmla="*/ 18 h 51"/>
                <a:gd name="T46" fmla="*/ 4 w 30"/>
                <a:gd name="T47" fmla="*/ 14 h 51"/>
                <a:gd name="T48" fmla="*/ 0 w 30"/>
                <a:gd name="T49" fmla="*/ 14 h 51"/>
                <a:gd name="T50" fmla="*/ 0 w 30"/>
                <a:gd name="T51" fmla="*/ 7 h 51"/>
                <a:gd name="T52" fmla="*/ 0 w 30"/>
                <a:gd name="T53" fmla="*/ 3 h 51"/>
                <a:gd name="T54" fmla="*/ 4 w 30"/>
                <a:gd name="T55" fmla="*/ 0 h 51"/>
                <a:gd name="T56" fmla="*/ 8 w 30"/>
                <a:gd name="T57" fmla="*/ 0 h 51"/>
                <a:gd name="T58" fmla="*/ 8 w 30"/>
                <a:gd name="T59" fmla="*/ 3 h 51"/>
                <a:gd name="T60" fmla="*/ 11 w 30"/>
                <a:gd name="T61" fmla="*/ 0 h 51"/>
                <a:gd name="T62" fmla="*/ 11 w 30"/>
                <a:gd name="T63" fmla="*/ 0 h 51"/>
                <a:gd name="T64" fmla="*/ 11 w 30"/>
                <a:gd name="T65" fmla="*/ 0 h 51"/>
                <a:gd name="T66" fmla="*/ 15 w 30"/>
                <a:gd name="T67" fmla="*/ 3 h 51"/>
                <a:gd name="T68" fmla="*/ 15 w 30"/>
                <a:gd name="T69" fmla="*/ 3 h 51"/>
                <a:gd name="T70" fmla="*/ 19 w 30"/>
                <a:gd name="T71" fmla="*/ 7 h 51"/>
                <a:gd name="T72" fmla="*/ 22 w 30"/>
                <a:gd name="T73" fmla="*/ 7 h 51"/>
                <a:gd name="T74" fmla="*/ 22 w 30"/>
                <a:gd name="T75" fmla="*/ 11 h 51"/>
                <a:gd name="T76" fmla="*/ 22 w 30"/>
                <a:gd name="T77" fmla="*/ 1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" h="51">
                  <a:moveTo>
                    <a:pt x="22" y="14"/>
                  </a:moveTo>
                  <a:lnTo>
                    <a:pt x="19" y="18"/>
                  </a:lnTo>
                  <a:lnTo>
                    <a:pt x="22" y="26"/>
                  </a:lnTo>
                  <a:lnTo>
                    <a:pt x="26" y="29"/>
                  </a:lnTo>
                  <a:lnTo>
                    <a:pt x="26" y="33"/>
                  </a:lnTo>
                  <a:lnTo>
                    <a:pt x="30" y="33"/>
                  </a:lnTo>
                  <a:lnTo>
                    <a:pt x="30" y="37"/>
                  </a:lnTo>
                  <a:lnTo>
                    <a:pt x="26" y="44"/>
                  </a:lnTo>
                  <a:lnTo>
                    <a:pt x="19" y="44"/>
                  </a:lnTo>
                  <a:lnTo>
                    <a:pt x="19" y="48"/>
                  </a:lnTo>
                  <a:lnTo>
                    <a:pt x="19" y="51"/>
                  </a:lnTo>
                  <a:lnTo>
                    <a:pt x="15" y="51"/>
                  </a:lnTo>
                  <a:lnTo>
                    <a:pt x="11" y="51"/>
                  </a:lnTo>
                  <a:lnTo>
                    <a:pt x="8" y="44"/>
                  </a:lnTo>
                  <a:lnTo>
                    <a:pt x="4" y="44"/>
                  </a:lnTo>
                  <a:lnTo>
                    <a:pt x="0" y="44"/>
                  </a:lnTo>
                  <a:lnTo>
                    <a:pt x="4" y="40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4" y="29"/>
                  </a:lnTo>
                  <a:lnTo>
                    <a:pt x="0" y="26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7"/>
                  </a:lnTo>
                  <a:lnTo>
                    <a:pt x="0" y="3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2" y="11"/>
                  </a:lnTo>
                  <a:lnTo>
                    <a:pt x="22" y="1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4659711" y="2217429"/>
              <a:ext cx="86205" cy="104218"/>
            </a:xfrm>
            <a:custGeom>
              <a:avLst/>
              <a:gdLst>
                <a:gd name="T0" fmla="*/ 0 w 67"/>
                <a:gd name="T1" fmla="*/ 7 h 81"/>
                <a:gd name="T2" fmla="*/ 8 w 67"/>
                <a:gd name="T3" fmla="*/ 7 h 81"/>
                <a:gd name="T4" fmla="*/ 11 w 67"/>
                <a:gd name="T5" fmla="*/ 0 h 81"/>
                <a:gd name="T6" fmla="*/ 19 w 67"/>
                <a:gd name="T7" fmla="*/ 3 h 81"/>
                <a:gd name="T8" fmla="*/ 26 w 67"/>
                <a:gd name="T9" fmla="*/ 7 h 81"/>
                <a:gd name="T10" fmla="*/ 30 w 67"/>
                <a:gd name="T11" fmla="*/ 15 h 81"/>
                <a:gd name="T12" fmla="*/ 41 w 67"/>
                <a:gd name="T13" fmla="*/ 18 h 81"/>
                <a:gd name="T14" fmla="*/ 37 w 67"/>
                <a:gd name="T15" fmla="*/ 26 h 81"/>
                <a:gd name="T16" fmla="*/ 45 w 67"/>
                <a:gd name="T17" fmla="*/ 29 h 81"/>
                <a:gd name="T18" fmla="*/ 52 w 67"/>
                <a:gd name="T19" fmla="*/ 29 h 81"/>
                <a:gd name="T20" fmla="*/ 59 w 67"/>
                <a:gd name="T21" fmla="*/ 26 h 81"/>
                <a:gd name="T22" fmla="*/ 59 w 67"/>
                <a:gd name="T23" fmla="*/ 33 h 81"/>
                <a:gd name="T24" fmla="*/ 56 w 67"/>
                <a:gd name="T25" fmla="*/ 41 h 81"/>
                <a:gd name="T26" fmla="*/ 63 w 67"/>
                <a:gd name="T27" fmla="*/ 52 h 81"/>
                <a:gd name="T28" fmla="*/ 63 w 67"/>
                <a:gd name="T29" fmla="*/ 59 h 81"/>
                <a:gd name="T30" fmla="*/ 59 w 67"/>
                <a:gd name="T31" fmla="*/ 67 h 81"/>
                <a:gd name="T32" fmla="*/ 59 w 67"/>
                <a:gd name="T33" fmla="*/ 70 h 81"/>
                <a:gd name="T34" fmla="*/ 52 w 67"/>
                <a:gd name="T35" fmla="*/ 74 h 81"/>
                <a:gd name="T36" fmla="*/ 45 w 67"/>
                <a:gd name="T37" fmla="*/ 74 h 81"/>
                <a:gd name="T38" fmla="*/ 37 w 67"/>
                <a:gd name="T39" fmla="*/ 74 h 81"/>
                <a:gd name="T40" fmla="*/ 33 w 67"/>
                <a:gd name="T41" fmla="*/ 81 h 81"/>
                <a:gd name="T42" fmla="*/ 33 w 67"/>
                <a:gd name="T43" fmla="*/ 78 h 81"/>
                <a:gd name="T44" fmla="*/ 30 w 67"/>
                <a:gd name="T45" fmla="*/ 74 h 81"/>
                <a:gd name="T46" fmla="*/ 26 w 67"/>
                <a:gd name="T47" fmla="*/ 70 h 81"/>
                <a:gd name="T48" fmla="*/ 22 w 67"/>
                <a:gd name="T49" fmla="*/ 67 h 81"/>
                <a:gd name="T50" fmla="*/ 26 w 67"/>
                <a:gd name="T51" fmla="*/ 63 h 81"/>
                <a:gd name="T52" fmla="*/ 22 w 67"/>
                <a:gd name="T53" fmla="*/ 59 h 81"/>
                <a:gd name="T54" fmla="*/ 15 w 67"/>
                <a:gd name="T55" fmla="*/ 55 h 81"/>
                <a:gd name="T56" fmla="*/ 11 w 67"/>
                <a:gd name="T57" fmla="*/ 52 h 81"/>
                <a:gd name="T58" fmla="*/ 11 w 67"/>
                <a:gd name="T59" fmla="*/ 48 h 81"/>
                <a:gd name="T60" fmla="*/ 8 w 67"/>
                <a:gd name="T61" fmla="*/ 41 h 81"/>
                <a:gd name="T62" fmla="*/ 11 w 67"/>
                <a:gd name="T63" fmla="*/ 41 h 81"/>
                <a:gd name="T64" fmla="*/ 11 w 67"/>
                <a:gd name="T65" fmla="*/ 37 h 81"/>
                <a:gd name="T66" fmla="*/ 4 w 67"/>
                <a:gd name="T67" fmla="*/ 33 h 81"/>
                <a:gd name="T68" fmla="*/ 8 w 67"/>
                <a:gd name="T69" fmla="*/ 29 h 81"/>
                <a:gd name="T70" fmla="*/ 4 w 67"/>
                <a:gd name="T71" fmla="*/ 26 h 81"/>
                <a:gd name="T72" fmla="*/ 4 w 67"/>
                <a:gd name="T73" fmla="*/ 26 h 81"/>
                <a:gd name="T74" fmla="*/ 4 w 67"/>
                <a:gd name="T75" fmla="*/ 22 h 81"/>
                <a:gd name="T76" fmla="*/ 8 w 67"/>
                <a:gd name="T77" fmla="*/ 18 h 81"/>
                <a:gd name="T78" fmla="*/ 4 w 67"/>
                <a:gd name="T79" fmla="*/ 18 h 81"/>
                <a:gd name="T80" fmla="*/ 0 w 67"/>
                <a:gd name="T81" fmla="*/ 1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" h="81">
                  <a:moveTo>
                    <a:pt x="0" y="11"/>
                  </a:moveTo>
                  <a:lnTo>
                    <a:pt x="0" y="7"/>
                  </a:lnTo>
                  <a:lnTo>
                    <a:pt x="4" y="7"/>
                  </a:lnTo>
                  <a:lnTo>
                    <a:pt x="8" y="7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22" y="3"/>
                  </a:lnTo>
                  <a:lnTo>
                    <a:pt x="26" y="7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37" y="18"/>
                  </a:lnTo>
                  <a:lnTo>
                    <a:pt x="41" y="18"/>
                  </a:lnTo>
                  <a:lnTo>
                    <a:pt x="37" y="22"/>
                  </a:lnTo>
                  <a:lnTo>
                    <a:pt x="37" y="26"/>
                  </a:lnTo>
                  <a:lnTo>
                    <a:pt x="45" y="26"/>
                  </a:lnTo>
                  <a:lnTo>
                    <a:pt x="45" y="29"/>
                  </a:lnTo>
                  <a:lnTo>
                    <a:pt x="48" y="29"/>
                  </a:lnTo>
                  <a:lnTo>
                    <a:pt x="52" y="29"/>
                  </a:lnTo>
                  <a:lnTo>
                    <a:pt x="56" y="26"/>
                  </a:lnTo>
                  <a:lnTo>
                    <a:pt x="59" y="26"/>
                  </a:lnTo>
                  <a:lnTo>
                    <a:pt x="56" y="29"/>
                  </a:lnTo>
                  <a:lnTo>
                    <a:pt x="59" y="33"/>
                  </a:lnTo>
                  <a:lnTo>
                    <a:pt x="59" y="37"/>
                  </a:lnTo>
                  <a:lnTo>
                    <a:pt x="56" y="41"/>
                  </a:lnTo>
                  <a:lnTo>
                    <a:pt x="59" y="48"/>
                  </a:lnTo>
                  <a:lnTo>
                    <a:pt x="63" y="52"/>
                  </a:lnTo>
                  <a:lnTo>
                    <a:pt x="67" y="55"/>
                  </a:lnTo>
                  <a:lnTo>
                    <a:pt x="63" y="59"/>
                  </a:lnTo>
                  <a:lnTo>
                    <a:pt x="59" y="63"/>
                  </a:lnTo>
                  <a:lnTo>
                    <a:pt x="59" y="67"/>
                  </a:lnTo>
                  <a:lnTo>
                    <a:pt x="63" y="70"/>
                  </a:lnTo>
                  <a:lnTo>
                    <a:pt x="59" y="70"/>
                  </a:lnTo>
                  <a:lnTo>
                    <a:pt x="59" y="70"/>
                  </a:lnTo>
                  <a:lnTo>
                    <a:pt x="52" y="74"/>
                  </a:lnTo>
                  <a:lnTo>
                    <a:pt x="52" y="70"/>
                  </a:lnTo>
                  <a:lnTo>
                    <a:pt x="45" y="74"/>
                  </a:lnTo>
                  <a:lnTo>
                    <a:pt x="41" y="74"/>
                  </a:lnTo>
                  <a:lnTo>
                    <a:pt x="37" y="74"/>
                  </a:lnTo>
                  <a:lnTo>
                    <a:pt x="33" y="78"/>
                  </a:lnTo>
                  <a:lnTo>
                    <a:pt x="33" y="81"/>
                  </a:lnTo>
                  <a:lnTo>
                    <a:pt x="33" y="81"/>
                  </a:lnTo>
                  <a:lnTo>
                    <a:pt x="33" y="78"/>
                  </a:lnTo>
                  <a:lnTo>
                    <a:pt x="33" y="74"/>
                  </a:lnTo>
                  <a:lnTo>
                    <a:pt x="30" y="74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2" y="67"/>
                  </a:lnTo>
                  <a:lnTo>
                    <a:pt x="26" y="63"/>
                  </a:lnTo>
                  <a:lnTo>
                    <a:pt x="26" y="59"/>
                  </a:lnTo>
                  <a:lnTo>
                    <a:pt x="22" y="59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1" y="55"/>
                  </a:lnTo>
                  <a:lnTo>
                    <a:pt x="11" y="52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8" y="37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8" y="29"/>
                  </a:lnTo>
                  <a:lnTo>
                    <a:pt x="8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4654564" y="2279187"/>
              <a:ext cx="38599" cy="42459"/>
            </a:xfrm>
            <a:custGeom>
              <a:avLst/>
              <a:gdLst>
                <a:gd name="T0" fmla="*/ 15 w 30"/>
                <a:gd name="T1" fmla="*/ 33 h 33"/>
                <a:gd name="T2" fmla="*/ 15 w 30"/>
                <a:gd name="T3" fmla="*/ 26 h 33"/>
                <a:gd name="T4" fmla="*/ 15 w 30"/>
                <a:gd name="T5" fmla="*/ 22 h 33"/>
                <a:gd name="T6" fmla="*/ 19 w 30"/>
                <a:gd name="T7" fmla="*/ 19 h 33"/>
                <a:gd name="T8" fmla="*/ 23 w 30"/>
                <a:gd name="T9" fmla="*/ 19 h 33"/>
                <a:gd name="T10" fmla="*/ 23 w 30"/>
                <a:gd name="T11" fmla="*/ 22 h 33"/>
                <a:gd name="T12" fmla="*/ 26 w 30"/>
                <a:gd name="T13" fmla="*/ 19 h 33"/>
                <a:gd name="T14" fmla="*/ 26 w 30"/>
                <a:gd name="T15" fmla="*/ 19 h 33"/>
                <a:gd name="T16" fmla="*/ 30 w 30"/>
                <a:gd name="T17" fmla="*/ 15 h 33"/>
                <a:gd name="T18" fmla="*/ 30 w 30"/>
                <a:gd name="T19" fmla="*/ 11 h 33"/>
                <a:gd name="T20" fmla="*/ 26 w 30"/>
                <a:gd name="T21" fmla="*/ 11 h 33"/>
                <a:gd name="T22" fmla="*/ 23 w 30"/>
                <a:gd name="T23" fmla="*/ 7 h 33"/>
                <a:gd name="T24" fmla="*/ 19 w 30"/>
                <a:gd name="T25" fmla="*/ 7 h 33"/>
                <a:gd name="T26" fmla="*/ 15 w 30"/>
                <a:gd name="T27" fmla="*/ 7 h 33"/>
                <a:gd name="T28" fmla="*/ 15 w 30"/>
                <a:gd name="T29" fmla="*/ 4 h 33"/>
                <a:gd name="T30" fmla="*/ 15 w 30"/>
                <a:gd name="T31" fmla="*/ 0 h 33"/>
                <a:gd name="T32" fmla="*/ 12 w 30"/>
                <a:gd name="T33" fmla="*/ 4 h 33"/>
                <a:gd name="T34" fmla="*/ 12 w 30"/>
                <a:gd name="T35" fmla="*/ 0 h 33"/>
                <a:gd name="T36" fmla="*/ 8 w 30"/>
                <a:gd name="T37" fmla="*/ 0 h 33"/>
                <a:gd name="T38" fmla="*/ 4 w 30"/>
                <a:gd name="T39" fmla="*/ 0 h 33"/>
                <a:gd name="T40" fmla="*/ 4 w 30"/>
                <a:gd name="T41" fmla="*/ 4 h 33"/>
                <a:gd name="T42" fmla="*/ 8 w 30"/>
                <a:gd name="T43" fmla="*/ 4 h 33"/>
                <a:gd name="T44" fmla="*/ 8 w 30"/>
                <a:gd name="T45" fmla="*/ 7 h 33"/>
                <a:gd name="T46" fmla="*/ 8 w 30"/>
                <a:gd name="T47" fmla="*/ 7 h 33"/>
                <a:gd name="T48" fmla="*/ 4 w 30"/>
                <a:gd name="T49" fmla="*/ 7 h 33"/>
                <a:gd name="T50" fmla="*/ 4 w 30"/>
                <a:gd name="T51" fmla="*/ 11 h 33"/>
                <a:gd name="T52" fmla="*/ 4 w 30"/>
                <a:gd name="T53" fmla="*/ 15 h 33"/>
                <a:gd name="T54" fmla="*/ 0 w 30"/>
                <a:gd name="T55" fmla="*/ 19 h 33"/>
                <a:gd name="T56" fmla="*/ 0 w 30"/>
                <a:gd name="T57" fmla="*/ 19 h 33"/>
                <a:gd name="T58" fmla="*/ 0 w 30"/>
                <a:gd name="T59" fmla="*/ 19 h 33"/>
                <a:gd name="T60" fmla="*/ 4 w 30"/>
                <a:gd name="T61" fmla="*/ 22 h 33"/>
                <a:gd name="T62" fmla="*/ 12 w 30"/>
                <a:gd name="T63" fmla="*/ 30 h 33"/>
                <a:gd name="T64" fmla="*/ 12 w 30"/>
                <a:gd name="T65" fmla="*/ 30 h 33"/>
                <a:gd name="T66" fmla="*/ 15 w 30"/>
                <a:gd name="T6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" h="33">
                  <a:moveTo>
                    <a:pt x="15" y="33"/>
                  </a:moveTo>
                  <a:lnTo>
                    <a:pt x="15" y="26"/>
                  </a:lnTo>
                  <a:lnTo>
                    <a:pt x="15" y="22"/>
                  </a:lnTo>
                  <a:lnTo>
                    <a:pt x="19" y="19"/>
                  </a:lnTo>
                  <a:lnTo>
                    <a:pt x="23" y="19"/>
                  </a:lnTo>
                  <a:lnTo>
                    <a:pt x="23" y="22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30" y="15"/>
                  </a:lnTo>
                  <a:lnTo>
                    <a:pt x="30" y="11"/>
                  </a:lnTo>
                  <a:lnTo>
                    <a:pt x="26" y="11"/>
                  </a:lnTo>
                  <a:lnTo>
                    <a:pt x="23" y="7"/>
                  </a:lnTo>
                  <a:lnTo>
                    <a:pt x="19" y="7"/>
                  </a:lnTo>
                  <a:lnTo>
                    <a:pt x="15" y="7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12" y="4"/>
                  </a:lnTo>
                  <a:lnTo>
                    <a:pt x="12" y="0"/>
                  </a:lnTo>
                  <a:lnTo>
                    <a:pt x="8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8" y="7"/>
                  </a:lnTo>
                  <a:lnTo>
                    <a:pt x="4" y="7"/>
                  </a:lnTo>
                  <a:lnTo>
                    <a:pt x="4" y="11"/>
                  </a:lnTo>
                  <a:lnTo>
                    <a:pt x="4" y="15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4" y="22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5" y="3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3" name="Freeform 55"/>
            <p:cNvSpPr>
              <a:spLocks noEditPoints="1"/>
            </p:cNvSpPr>
            <p:nvPr/>
          </p:nvSpPr>
          <p:spPr bwMode="auto">
            <a:xfrm>
              <a:off x="4555492" y="2217429"/>
              <a:ext cx="114511" cy="81058"/>
            </a:xfrm>
            <a:custGeom>
              <a:avLst/>
              <a:gdLst>
                <a:gd name="T0" fmla="*/ 23 w 24"/>
                <a:gd name="T1" fmla="*/ 6 h 17"/>
                <a:gd name="T2" fmla="*/ 23 w 24"/>
                <a:gd name="T3" fmla="*/ 5 h 17"/>
                <a:gd name="T4" fmla="*/ 22 w 24"/>
                <a:gd name="T5" fmla="*/ 3 h 17"/>
                <a:gd name="T6" fmla="*/ 19 w 24"/>
                <a:gd name="T7" fmla="*/ 3 h 17"/>
                <a:gd name="T8" fmla="*/ 15 w 24"/>
                <a:gd name="T9" fmla="*/ 1 h 17"/>
                <a:gd name="T10" fmla="*/ 12 w 24"/>
                <a:gd name="T11" fmla="*/ 0 h 17"/>
                <a:gd name="T12" fmla="*/ 8 w 24"/>
                <a:gd name="T13" fmla="*/ 2 h 17"/>
                <a:gd name="T14" fmla="*/ 5 w 24"/>
                <a:gd name="T15" fmla="*/ 4 h 17"/>
                <a:gd name="T16" fmla="*/ 1 w 24"/>
                <a:gd name="T17" fmla="*/ 5 h 17"/>
                <a:gd name="T18" fmla="*/ 0 w 24"/>
                <a:gd name="T19" fmla="*/ 6 h 17"/>
                <a:gd name="T20" fmla="*/ 1 w 24"/>
                <a:gd name="T21" fmla="*/ 8 h 17"/>
                <a:gd name="T22" fmla="*/ 3 w 24"/>
                <a:gd name="T23" fmla="*/ 5 h 17"/>
                <a:gd name="T24" fmla="*/ 5 w 24"/>
                <a:gd name="T25" fmla="*/ 6 h 17"/>
                <a:gd name="T26" fmla="*/ 8 w 24"/>
                <a:gd name="T27" fmla="*/ 10 h 17"/>
                <a:gd name="T28" fmla="*/ 8 w 24"/>
                <a:gd name="T29" fmla="*/ 10 h 17"/>
                <a:gd name="T30" fmla="*/ 7 w 24"/>
                <a:gd name="T31" fmla="*/ 12 h 17"/>
                <a:gd name="T32" fmla="*/ 10 w 24"/>
                <a:gd name="T33" fmla="*/ 13 h 17"/>
                <a:gd name="T34" fmla="*/ 12 w 24"/>
                <a:gd name="T35" fmla="*/ 14 h 17"/>
                <a:gd name="T36" fmla="*/ 17 w 24"/>
                <a:gd name="T37" fmla="*/ 16 h 17"/>
                <a:gd name="T38" fmla="*/ 16 w 24"/>
                <a:gd name="T39" fmla="*/ 17 h 17"/>
                <a:gd name="T40" fmla="*/ 17 w 24"/>
                <a:gd name="T41" fmla="*/ 16 h 17"/>
                <a:gd name="T42" fmla="*/ 11 w 24"/>
                <a:gd name="T43" fmla="*/ 10 h 17"/>
                <a:gd name="T44" fmla="*/ 10 w 24"/>
                <a:gd name="T45" fmla="*/ 8 h 17"/>
                <a:gd name="T46" fmla="*/ 9 w 24"/>
                <a:gd name="T47" fmla="*/ 7 h 17"/>
                <a:gd name="T48" fmla="*/ 9 w 24"/>
                <a:gd name="T49" fmla="*/ 5 h 17"/>
                <a:gd name="T50" fmla="*/ 11 w 24"/>
                <a:gd name="T51" fmla="*/ 6 h 17"/>
                <a:gd name="T52" fmla="*/ 13 w 24"/>
                <a:gd name="T53" fmla="*/ 5 h 17"/>
                <a:gd name="T54" fmla="*/ 14 w 24"/>
                <a:gd name="T55" fmla="*/ 5 h 17"/>
                <a:gd name="T56" fmla="*/ 16 w 24"/>
                <a:gd name="T57" fmla="*/ 5 h 17"/>
                <a:gd name="T58" fmla="*/ 18 w 24"/>
                <a:gd name="T59" fmla="*/ 6 h 17"/>
                <a:gd name="T60" fmla="*/ 20 w 24"/>
                <a:gd name="T61" fmla="*/ 6 h 17"/>
                <a:gd name="T62" fmla="*/ 23 w 24"/>
                <a:gd name="T63" fmla="*/ 7 h 17"/>
                <a:gd name="T64" fmla="*/ 16 w 24"/>
                <a:gd name="T65" fmla="*/ 17 h 17"/>
                <a:gd name="T66" fmla="*/ 12 w 24"/>
                <a:gd name="T67" fmla="*/ 15 h 17"/>
                <a:gd name="T68" fmla="*/ 12 w 24"/>
                <a:gd name="T69" fmla="*/ 15 h 17"/>
                <a:gd name="T70" fmla="*/ 15 w 24"/>
                <a:gd name="T71" fmla="*/ 15 h 17"/>
                <a:gd name="T72" fmla="*/ 13 w 24"/>
                <a:gd name="T73" fmla="*/ 14 h 17"/>
                <a:gd name="T74" fmla="*/ 7 w 24"/>
                <a:gd name="T75" fmla="*/ 10 h 17"/>
                <a:gd name="T76" fmla="*/ 5 w 24"/>
                <a:gd name="T77" fmla="*/ 8 h 17"/>
                <a:gd name="T78" fmla="*/ 5 w 24"/>
                <a:gd name="T79" fmla="*/ 8 h 17"/>
                <a:gd name="T80" fmla="*/ 7 w 24"/>
                <a:gd name="T81" fmla="*/ 12 h 17"/>
                <a:gd name="T82" fmla="*/ 5 w 24"/>
                <a:gd name="T83" fmla="*/ 10 h 17"/>
                <a:gd name="T84" fmla="*/ 3 w 24"/>
                <a:gd name="T85" fmla="*/ 7 h 17"/>
                <a:gd name="T86" fmla="*/ 4 w 24"/>
                <a:gd name="T87" fmla="*/ 9 h 17"/>
                <a:gd name="T88" fmla="*/ 3 w 24"/>
                <a:gd name="T89" fmla="*/ 7 h 17"/>
                <a:gd name="T90" fmla="*/ 4 w 24"/>
                <a:gd name="T91" fmla="*/ 7 h 17"/>
                <a:gd name="T92" fmla="*/ 3 w 24"/>
                <a:gd name="T93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4" h="17">
                  <a:moveTo>
                    <a:pt x="23" y="7"/>
                  </a:move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lose/>
                  <a:moveTo>
                    <a:pt x="14" y="16"/>
                  </a:moveTo>
                  <a:cubicBezTo>
                    <a:pt x="14" y="16"/>
                    <a:pt x="15" y="16"/>
                    <a:pt x="15" y="16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6"/>
                    <a:pt x="14" y="16"/>
                  </a:cubicBezTo>
                  <a:close/>
                  <a:moveTo>
                    <a:pt x="12" y="15"/>
                  </a:moveTo>
                  <a:cubicBezTo>
                    <a:pt x="15" y="15"/>
                    <a:pt x="15" y="15"/>
                    <a:pt x="15" y="1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5"/>
                    <a:pt x="12" y="15"/>
                    <a:pt x="12" y="15"/>
                  </a:cubicBezTo>
                  <a:close/>
                  <a:moveTo>
                    <a:pt x="13" y="14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6" y="9"/>
                  </a:move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6" y="9"/>
                    <a:pt x="6" y="9"/>
                    <a:pt x="6" y="9"/>
                  </a:cubicBezTo>
                  <a:close/>
                  <a:moveTo>
                    <a:pt x="5" y="8"/>
                  </a:moveTo>
                  <a:cubicBezTo>
                    <a:pt x="6" y="9"/>
                    <a:pt x="6" y="9"/>
                    <a:pt x="6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lose/>
                  <a:moveTo>
                    <a:pt x="6" y="11"/>
                  </a:move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6" y="11"/>
                    <a:pt x="6" y="11"/>
                    <a:pt x="6" y="11"/>
                  </a:cubicBezTo>
                  <a:close/>
                  <a:moveTo>
                    <a:pt x="5" y="9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9"/>
                    <a:pt x="5" y="9"/>
                    <a:pt x="5" y="9"/>
                  </a:cubicBezTo>
                  <a:close/>
                  <a:moveTo>
                    <a:pt x="3" y="7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4" y="5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4" y="5"/>
                    <a:pt x="4" y="5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4597952" y="2240588"/>
              <a:ext cx="75912" cy="63045"/>
            </a:xfrm>
            <a:custGeom>
              <a:avLst/>
              <a:gdLst>
                <a:gd name="T0" fmla="*/ 30 w 59"/>
                <a:gd name="T1" fmla="*/ 41 h 49"/>
                <a:gd name="T2" fmla="*/ 7 w 59"/>
                <a:gd name="T3" fmla="*/ 19 h 49"/>
                <a:gd name="T4" fmla="*/ 7 w 59"/>
                <a:gd name="T5" fmla="*/ 15 h 49"/>
                <a:gd name="T6" fmla="*/ 4 w 59"/>
                <a:gd name="T7" fmla="*/ 11 h 49"/>
                <a:gd name="T8" fmla="*/ 0 w 59"/>
                <a:gd name="T9" fmla="*/ 8 h 49"/>
                <a:gd name="T10" fmla="*/ 0 w 59"/>
                <a:gd name="T11" fmla="*/ 4 h 49"/>
                <a:gd name="T12" fmla="*/ 0 w 59"/>
                <a:gd name="T13" fmla="*/ 0 h 49"/>
                <a:gd name="T14" fmla="*/ 7 w 59"/>
                <a:gd name="T15" fmla="*/ 4 h 49"/>
                <a:gd name="T16" fmla="*/ 7 w 59"/>
                <a:gd name="T17" fmla="*/ 0 h 49"/>
                <a:gd name="T18" fmla="*/ 15 w 59"/>
                <a:gd name="T19" fmla="*/ 0 h 49"/>
                <a:gd name="T20" fmla="*/ 18 w 59"/>
                <a:gd name="T21" fmla="*/ 0 h 49"/>
                <a:gd name="T22" fmla="*/ 22 w 59"/>
                <a:gd name="T23" fmla="*/ 0 h 49"/>
                <a:gd name="T24" fmla="*/ 26 w 59"/>
                <a:gd name="T25" fmla="*/ 0 h 49"/>
                <a:gd name="T26" fmla="*/ 33 w 59"/>
                <a:gd name="T27" fmla="*/ 0 h 49"/>
                <a:gd name="T28" fmla="*/ 37 w 59"/>
                <a:gd name="T29" fmla="*/ 4 h 49"/>
                <a:gd name="T30" fmla="*/ 41 w 59"/>
                <a:gd name="T31" fmla="*/ 4 h 49"/>
                <a:gd name="T32" fmla="*/ 52 w 59"/>
                <a:gd name="T33" fmla="*/ 8 h 49"/>
                <a:gd name="T34" fmla="*/ 52 w 59"/>
                <a:gd name="T35" fmla="*/ 8 h 49"/>
                <a:gd name="T36" fmla="*/ 56 w 59"/>
                <a:gd name="T37" fmla="*/ 11 h 49"/>
                <a:gd name="T38" fmla="*/ 52 w 59"/>
                <a:gd name="T39" fmla="*/ 15 h 49"/>
                <a:gd name="T40" fmla="*/ 59 w 59"/>
                <a:gd name="T41" fmla="*/ 19 h 49"/>
                <a:gd name="T42" fmla="*/ 59 w 59"/>
                <a:gd name="T43" fmla="*/ 23 h 49"/>
                <a:gd name="T44" fmla="*/ 56 w 59"/>
                <a:gd name="T45" fmla="*/ 23 h 49"/>
                <a:gd name="T46" fmla="*/ 59 w 59"/>
                <a:gd name="T47" fmla="*/ 30 h 49"/>
                <a:gd name="T48" fmla="*/ 56 w 59"/>
                <a:gd name="T49" fmla="*/ 30 h 49"/>
                <a:gd name="T50" fmla="*/ 48 w 59"/>
                <a:gd name="T51" fmla="*/ 30 h 49"/>
                <a:gd name="T52" fmla="*/ 52 w 59"/>
                <a:gd name="T53" fmla="*/ 34 h 49"/>
                <a:gd name="T54" fmla="*/ 52 w 59"/>
                <a:gd name="T55" fmla="*/ 37 h 49"/>
                <a:gd name="T56" fmla="*/ 48 w 59"/>
                <a:gd name="T57" fmla="*/ 41 h 49"/>
                <a:gd name="T58" fmla="*/ 44 w 59"/>
                <a:gd name="T59" fmla="*/ 49 h 49"/>
                <a:gd name="T60" fmla="*/ 41 w 59"/>
                <a:gd name="T61" fmla="*/ 45 h 49"/>
                <a:gd name="T62" fmla="*/ 33 w 59"/>
                <a:gd name="T63" fmla="*/ 45 h 49"/>
                <a:gd name="T64" fmla="*/ 30 w 59"/>
                <a:gd name="T65" fmla="*/ 4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9" h="49">
                  <a:moveTo>
                    <a:pt x="30" y="45"/>
                  </a:moveTo>
                  <a:lnTo>
                    <a:pt x="30" y="41"/>
                  </a:lnTo>
                  <a:lnTo>
                    <a:pt x="18" y="30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6" y="19"/>
                  </a:lnTo>
                  <a:lnTo>
                    <a:pt x="59" y="19"/>
                  </a:lnTo>
                  <a:lnTo>
                    <a:pt x="59" y="23"/>
                  </a:lnTo>
                  <a:lnTo>
                    <a:pt x="59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6" y="26"/>
                  </a:lnTo>
                  <a:lnTo>
                    <a:pt x="59" y="30"/>
                  </a:lnTo>
                  <a:lnTo>
                    <a:pt x="56" y="34"/>
                  </a:lnTo>
                  <a:lnTo>
                    <a:pt x="56" y="30"/>
                  </a:lnTo>
                  <a:lnTo>
                    <a:pt x="52" y="30"/>
                  </a:lnTo>
                  <a:lnTo>
                    <a:pt x="48" y="30"/>
                  </a:lnTo>
                  <a:lnTo>
                    <a:pt x="48" y="34"/>
                  </a:lnTo>
                  <a:lnTo>
                    <a:pt x="52" y="34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48" y="37"/>
                  </a:lnTo>
                  <a:lnTo>
                    <a:pt x="48" y="41"/>
                  </a:lnTo>
                  <a:lnTo>
                    <a:pt x="48" y="45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1" y="45"/>
                  </a:lnTo>
                  <a:lnTo>
                    <a:pt x="37" y="45"/>
                  </a:lnTo>
                  <a:lnTo>
                    <a:pt x="33" y="45"/>
                  </a:lnTo>
                  <a:lnTo>
                    <a:pt x="30" y="45"/>
                  </a:lnTo>
                  <a:lnTo>
                    <a:pt x="30" y="4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4550346" y="2203276"/>
              <a:ext cx="61758" cy="37313"/>
            </a:xfrm>
            <a:custGeom>
              <a:avLst/>
              <a:gdLst>
                <a:gd name="T0" fmla="*/ 4 w 48"/>
                <a:gd name="T1" fmla="*/ 29 h 29"/>
                <a:gd name="T2" fmla="*/ 7 w 48"/>
                <a:gd name="T3" fmla="*/ 29 h 29"/>
                <a:gd name="T4" fmla="*/ 11 w 48"/>
                <a:gd name="T5" fmla="*/ 26 h 29"/>
                <a:gd name="T6" fmla="*/ 15 w 48"/>
                <a:gd name="T7" fmla="*/ 26 h 29"/>
                <a:gd name="T8" fmla="*/ 22 w 48"/>
                <a:gd name="T9" fmla="*/ 26 h 29"/>
                <a:gd name="T10" fmla="*/ 26 w 48"/>
                <a:gd name="T11" fmla="*/ 26 h 29"/>
                <a:gd name="T12" fmla="*/ 26 w 48"/>
                <a:gd name="T13" fmla="*/ 22 h 29"/>
                <a:gd name="T14" fmla="*/ 33 w 48"/>
                <a:gd name="T15" fmla="*/ 18 h 29"/>
                <a:gd name="T16" fmla="*/ 33 w 48"/>
                <a:gd name="T17" fmla="*/ 14 h 29"/>
                <a:gd name="T18" fmla="*/ 41 w 48"/>
                <a:gd name="T19" fmla="*/ 11 h 29"/>
                <a:gd name="T20" fmla="*/ 48 w 48"/>
                <a:gd name="T21" fmla="*/ 11 h 29"/>
                <a:gd name="T22" fmla="*/ 48 w 48"/>
                <a:gd name="T23" fmla="*/ 3 h 29"/>
                <a:gd name="T24" fmla="*/ 44 w 48"/>
                <a:gd name="T25" fmla="*/ 0 h 29"/>
                <a:gd name="T26" fmla="*/ 41 w 48"/>
                <a:gd name="T27" fmla="*/ 3 h 29"/>
                <a:gd name="T28" fmla="*/ 33 w 48"/>
                <a:gd name="T29" fmla="*/ 7 h 29"/>
                <a:gd name="T30" fmla="*/ 33 w 48"/>
                <a:gd name="T31" fmla="*/ 7 h 29"/>
                <a:gd name="T32" fmla="*/ 30 w 48"/>
                <a:gd name="T33" fmla="*/ 7 h 29"/>
                <a:gd name="T34" fmla="*/ 26 w 48"/>
                <a:gd name="T35" fmla="*/ 7 h 29"/>
                <a:gd name="T36" fmla="*/ 22 w 48"/>
                <a:gd name="T37" fmla="*/ 7 h 29"/>
                <a:gd name="T38" fmla="*/ 18 w 48"/>
                <a:gd name="T39" fmla="*/ 7 h 29"/>
                <a:gd name="T40" fmla="*/ 15 w 48"/>
                <a:gd name="T41" fmla="*/ 7 h 29"/>
                <a:gd name="T42" fmla="*/ 7 w 48"/>
                <a:gd name="T43" fmla="*/ 7 h 29"/>
                <a:gd name="T44" fmla="*/ 7 w 48"/>
                <a:gd name="T45" fmla="*/ 7 h 29"/>
                <a:gd name="T46" fmla="*/ 4 w 48"/>
                <a:gd name="T47" fmla="*/ 11 h 29"/>
                <a:gd name="T48" fmla="*/ 4 w 48"/>
                <a:gd name="T49" fmla="*/ 14 h 29"/>
                <a:gd name="T50" fmla="*/ 0 w 48"/>
                <a:gd name="T51" fmla="*/ 18 h 29"/>
                <a:gd name="T52" fmla="*/ 4 w 48"/>
                <a:gd name="T53" fmla="*/ 22 h 29"/>
                <a:gd name="T54" fmla="*/ 4 w 48"/>
                <a:gd name="T55" fmla="*/ 22 h 29"/>
                <a:gd name="T56" fmla="*/ 7 w 48"/>
                <a:gd name="T57" fmla="*/ 22 h 29"/>
                <a:gd name="T58" fmla="*/ 7 w 48"/>
                <a:gd name="T59" fmla="*/ 26 h 29"/>
                <a:gd name="T60" fmla="*/ 4 w 48"/>
                <a:gd name="T61" fmla="*/ 26 h 29"/>
                <a:gd name="T62" fmla="*/ 4 w 48"/>
                <a:gd name="T6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8" h="29">
                  <a:moveTo>
                    <a:pt x="4" y="29"/>
                  </a:moveTo>
                  <a:lnTo>
                    <a:pt x="7" y="29"/>
                  </a:lnTo>
                  <a:lnTo>
                    <a:pt x="11" y="26"/>
                  </a:lnTo>
                  <a:lnTo>
                    <a:pt x="15" y="26"/>
                  </a:lnTo>
                  <a:lnTo>
                    <a:pt x="22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33" y="18"/>
                  </a:lnTo>
                  <a:lnTo>
                    <a:pt x="33" y="14"/>
                  </a:lnTo>
                  <a:lnTo>
                    <a:pt x="41" y="11"/>
                  </a:lnTo>
                  <a:lnTo>
                    <a:pt x="48" y="11"/>
                  </a:lnTo>
                  <a:lnTo>
                    <a:pt x="48" y="3"/>
                  </a:lnTo>
                  <a:lnTo>
                    <a:pt x="44" y="0"/>
                  </a:lnTo>
                  <a:lnTo>
                    <a:pt x="41" y="3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0" y="7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11"/>
                  </a:lnTo>
                  <a:lnTo>
                    <a:pt x="4" y="14"/>
                  </a:lnTo>
                  <a:lnTo>
                    <a:pt x="0" y="18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4" y="26"/>
                  </a:lnTo>
                  <a:lnTo>
                    <a:pt x="4" y="2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6" name="Freeform 58"/>
            <p:cNvSpPr>
              <a:spLocks/>
            </p:cNvSpPr>
            <p:nvPr/>
          </p:nvSpPr>
          <p:spPr bwMode="auto">
            <a:xfrm>
              <a:off x="4474436" y="2150523"/>
              <a:ext cx="142816" cy="61758"/>
            </a:xfrm>
            <a:custGeom>
              <a:avLst/>
              <a:gdLst>
                <a:gd name="T0" fmla="*/ 66 w 111"/>
                <a:gd name="T1" fmla="*/ 48 h 48"/>
                <a:gd name="T2" fmla="*/ 77 w 111"/>
                <a:gd name="T3" fmla="*/ 48 h 48"/>
                <a:gd name="T4" fmla="*/ 85 w 111"/>
                <a:gd name="T5" fmla="*/ 48 h 48"/>
                <a:gd name="T6" fmla="*/ 92 w 111"/>
                <a:gd name="T7" fmla="*/ 48 h 48"/>
                <a:gd name="T8" fmla="*/ 100 w 111"/>
                <a:gd name="T9" fmla="*/ 44 h 48"/>
                <a:gd name="T10" fmla="*/ 107 w 111"/>
                <a:gd name="T11" fmla="*/ 37 h 48"/>
                <a:gd name="T12" fmla="*/ 107 w 111"/>
                <a:gd name="T13" fmla="*/ 33 h 48"/>
                <a:gd name="T14" fmla="*/ 103 w 111"/>
                <a:gd name="T15" fmla="*/ 26 h 48"/>
                <a:gd name="T16" fmla="*/ 111 w 111"/>
                <a:gd name="T17" fmla="*/ 26 h 48"/>
                <a:gd name="T18" fmla="*/ 111 w 111"/>
                <a:gd name="T19" fmla="*/ 18 h 48"/>
                <a:gd name="T20" fmla="*/ 111 w 111"/>
                <a:gd name="T21" fmla="*/ 7 h 48"/>
                <a:gd name="T22" fmla="*/ 103 w 111"/>
                <a:gd name="T23" fmla="*/ 4 h 48"/>
                <a:gd name="T24" fmla="*/ 92 w 111"/>
                <a:gd name="T25" fmla="*/ 4 h 48"/>
                <a:gd name="T26" fmla="*/ 81 w 111"/>
                <a:gd name="T27" fmla="*/ 0 h 48"/>
                <a:gd name="T28" fmla="*/ 77 w 111"/>
                <a:gd name="T29" fmla="*/ 4 h 48"/>
                <a:gd name="T30" fmla="*/ 77 w 111"/>
                <a:gd name="T31" fmla="*/ 7 h 48"/>
                <a:gd name="T32" fmla="*/ 70 w 111"/>
                <a:gd name="T33" fmla="*/ 7 h 48"/>
                <a:gd name="T34" fmla="*/ 59 w 111"/>
                <a:gd name="T35" fmla="*/ 4 h 48"/>
                <a:gd name="T36" fmla="*/ 59 w 111"/>
                <a:gd name="T37" fmla="*/ 11 h 48"/>
                <a:gd name="T38" fmla="*/ 55 w 111"/>
                <a:gd name="T39" fmla="*/ 11 h 48"/>
                <a:gd name="T40" fmla="*/ 48 w 111"/>
                <a:gd name="T41" fmla="*/ 18 h 48"/>
                <a:gd name="T42" fmla="*/ 52 w 111"/>
                <a:gd name="T43" fmla="*/ 22 h 48"/>
                <a:gd name="T44" fmla="*/ 48 w 111"/>
                <a:gd name="T45" fmla="*/ 26 h 48"/>
                <a:gd name="T46" fmla="*/ 40 w 111"/>
                <a:gd name="T47" fmla="*/ 26 h 48"/>
                <a:gd name="T48" fmla="*/ 37 w 111"/>
                <a:gd name="T49" fmla="*/ 26 h 48"/>
                <a:gd name="T50" fmla="*/ 29 w 111"/>
                <a:gd name="T51" fmla="*/ 30 h 48"/>
                <a:gd name="T52" fmla="*/ 22 w 111"/>
                <a:gd name="T53" fmla="*/ 30 h 48"/>
                <a:gd name="T54" fmla="*/ 15 w 111"/>
                <a:gd name="T55" fmla="*/ 26 h 48"/>
                <a:gd name="T56" fmla="*/ 11 w 111"/>
                <a:gd name="T57" fmla="*/ 30 h 48"/>
                <a:gd name="T58" fmla="*/ 7 w 111"/>
                <a:gd name="T59" fmla="*/ 30 h 48"/>
                <a:gd name="T60" fmla="*/ 0 w 111"/>
                <a:gd name="T61" fmla="*/ 30 h 48"/>
                <a:gd name="T62" fmla="*/ 0 w 111"/>
                <a:gd name="T63" fmla="*/ 30 h 48"/>
                <a:gd name="T64" fmla="*/ 0 w 111"/>
                <a:gd name="T65" fmla="*/ 33 h 48"/>
                <a:gd name="T66" fmla="*/ 3 w 111"/>
                <a:gd name="T67" fmla="*/ 37 h 48"/>
                <a:gd name="T68" fmla="*/ 7 w 111"/>
                <a:gd name="T69" fmla="*/ 37 h 48"/>
                <a:gd name="T70" fmla="*/ 11 w 111"/>
                <a:gd name="T71" fmla="*/ 37 h 48"/>
                <a:gd name="T72" fmla="*/ 18 w 111"/>
                <a:gd name="T73" fmla="*/ 37 h 48"/>
                <a:gd name="T74" fmla="*/ 22 w 111"/>
                <a:gd name="T75" fmla="*/ 41 h 48"/>
                <a:gd name="T76" fmla="*/ 33 w 111"/>
                <a:gd name="T77" fmla="*/ 37 h 48"/>
                <a:gd name="T78" fmla="*/ 40 w 111"/>
                <a:gd name="T79" fmla="*/ 41 h 48"/>
                <a:gd name="T80" fmla="*/ 59 w 111"/>
                <a:gd name="T81" fmla="*/ 44 h 48"/>
                <a:gd name="T82" fmla="*/ 66 w 111"/>
                <a:gd name="T8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1" h="48">
                  <a:moveTo>
                    <a:pt x="66" y="48"/>
                  </a:moveTo>
                  <a:lnTo>
                    <a:pt x="66" y="48"/>
                  </a:lnTo>
                  <a:lnTo>
                    <a:pt x="74" y="48"/>
                  </a:lnTo>
                  <a:lnTo>
                    <a:pt x="77" y="48"/>
                  </a:lnTo>
                  <a:lnTo>
                    <a:pt x="81" y="48"/>
                  </a:lnTo>
                  <a:lnTo>
                    <a:pt x="85" y="48"/>
                  </a:lnTo>
                  <a:lnTo>
                    <a:pt x="89" y="48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100" y="44"/>
                  </a:lnTo>
                  <a:lnTo>
                    <a:pt x="103" y="41"/>
                  </a:lnTo>
                  <a:lnTo>
                    <a:pt x="107" y="37"/>
                  </a:lnTo>
                  <a:lnTo>
                    <a:pt x="107" y="37"/>
                  </a:lnTo>
                  <a:lnTo>
                    <a:pt x="107" y="33"/>
                  </a:lnTo>
                  <a:lnTo>
                    <a:pt x="107" y="30"/>
                  </a:lnTo>
                  <a:lnTo>
                    <a:pt x="103" y="26"/>
                  </a:lnTo>
                  <a:lnTo>
                    <a:pt x="103" y="26"/>
                  </a:lnTo>
                  <a:lnTo>
                    <a:pt x="111" y="26"/>
                  </a:lnTo>
                  <a:lnTo>
                    <a:pt x="111" y="22"/>
                  </a:lnTo>
                  <a:lnTo>
                    <a:pt x="111" y="18"/>
                  </a:lnTo>
                  <a:lnTo>
                    <a:pt x="111" y="11"/>
                  </a:lnTo>
                  <a:lnTo>
                    <a:pt x="111" y="7"/>
                  </a:lnTo>
                  <a:lnTo>
                    <a:pt x="103" y="4"/>
                  </a:lnTo>
                  <a:lnTo>
                    <a:pt x="103" y="4"/>
                  </a:lnTo>
                  <a:lnTo>
                    <a:pt x="96" y="4"/>
                  </a:lnTo>
                  <a:lnTo>
                    <a:pt x="92" y="4"/>
                  </a:lnTo>
                  <a:lnTo>
                    <a:pt x="89" y="0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7" y="7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59" y="7"/>
                  </a:lnTo>
                  <a:lnTo>
                    <a:pt x="59" y="11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52" y="15"/>
                  </a:lnTo>
                  <a:lnTo>
                    <a:pt x="48" y="18"/>
                  </a:lnTo>
                  <a:lnTo>
                    <a:pt x="48" y="22"/>
                  </a:lnTo>
                  <a:lnTo>
                    <a:pt x="52" y="22"/>
                  </a:lnTo>
                  <a:lnTo>
                    <a:pt x="52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0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26" y="30"/>
                  </a:lnTo>
                  <a:lnTo>
                    <a:pt x="22" y="30"/>
                  </a:lnTo>
                  <a:lnTo>
                    <a:pt x="18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3" y="2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3" y="33"/>
                  </a:lnTo>
                  <a:lnTo>
                    <a:pt x="3" y="37"/>
                  </a:lnTo>
                  <a:lnTo>
                    <a:pt x="3" y="37"/>
                  </a:lnTo>
                  <a:lnTo>
                    <a:pt x="7" y="37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22" y="41"/>
                  </a:lnTo>
                  <a:lnTo>
                    <a:pt x="29" y="37"/>
                  </a:lnTo>
                  <a:lnTo>
                    <a:pt x="33" y="37"/>
                  </a:lnTo>
                  <a:lnTo>
                    <a:pt x="40" y="37"/>
                  </a:lnTo>
                  <a:lnTo>
                    <a:pt x="40" y="41"/>
                  </a:lnTo>
                  <a:lnTo>
                    <a:pt x="48" y="44"/>
                  </a:lnTo>
                  <a:lnTo>
                    <a:pt x="59" y="44"/>
                  </a:lnTo>
                  <a:lnTo>
                    <a:pt x="63" y="44"/>
                  </a:lnTo>
                  <a:lnTo>
                    <a:pt x="66" y="48"/>
                  </a:lnTo>
                  <a:lnTo>
                    <a:pt x="66" y="4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7" name="Freeform 59"/>
            <p:cNvSpPr>
              <a:spLocks/>
            </p:cNvSpPr>
            <p:nvPr/>
          </p:nvSpPr>
          <p:spPr bwMode="auto">
            <a:xfrm>
              <a:off x="4555494" y="1997415"/>
              <a:ext cx="194282" cy="147963"/>
            </a:xfrm>
            <a:custGeom>
              <a:avLst/>
              <a:gdLst>
                <a:gd name="T0" fmla="*/ 92 w 151"/>
                <a:gd name="T1" fmla="*/ 115 h 115"/>
                <a:gd name="T2" fmla="*/ 96 w 151"/>
                <a:gd name="T3" fmla="*/ 111 h 115"/>
                <a:gd name="T4" fmla="*/ 100 w 151"/>
                <a:gd name="T5" fmla="*/ 111 h 115"/>
                <a:gd name="T6" fmla="*/ 107 w 151"/>
                <a:gd name="T7" fmla="*/ 111 h 115"/>
                <a:gd name="T8" fmla="*/ 111 w 151"/>
                <a:gd name="T9" fmla="*/ 111 h 115"/>
                <a:gd name="T10" fmla="*/ 118 w 151"/>
                <a:gd name="T11" fmla="*/ 111 h 115"/>
                <a:gd name="T12" fmla="*/ 129 w 151"/>
                <a:gd name="T13" fmla="*/ 115 h 115"/>
                <a:gd name="T14" fmla="*/ 133 w 151"/>
                <a:gd name="T15" fmla="*/ 111 h 115"/>
                <a:gd name="T16" fmla="*/ 144 w 151"/>
                <a:gd name="T17" fmla="*/ 97 h 115"/>
                <a:gd name="T18" fmla="*/ 148 w 151"/>
                <a:gd name="T19" fmla="*/ 89 h 115"/>
                <a:gd name="T20" fmla="*/ 151 w 151"/>
                <a:gd name="T21" fmla="*/ 85 h 115"/>
                <a:gd name="T22" fmla="*/ 148 w 151"/>
                <a:gd name="T23" fmla="*/ 82 h 115"/>
                <a:gd name="T24" fmla="*/ 148 w 151"/>
                <a:gd name="T25" fmla="*/ 78 h 115"/>
                <a:gd name="T26" fmla="*/ 144 w 151"/>
                <a:gd name="T27" fmla="*/ 71 h 115"/>
                <a:gd name="T28" fmla="*/ 144 w 151"/>
                <a:gd name="T29" fmla="*/ 59 h 115"/>
                <a:gd name="T30" fmla="*/ 137 w 151"/>
                <a:gd name="T31" fmla="*/ 52 h 115"/>
                <a:gd name="T32" fmla="*/ 144 w 151"/>
                <a:gd name="T33" fmla="*/ 45 h 115"/>
                <a:gd name="T34" fmla="*/ 140 w 151"/>
                <a:gd name="T35" fmla="*/ 34 h 115"/>
                <a:gd name="T36" fmla="*/ 140 w 151"/>
                <a:gd name="T37" fmla="*/ 30 h 115"/>
                <a:gd name="T38" fmla="*/ 133 w 151"/>
                <a:gd name="T39" fmla="*/ 19 h 115"/>
                <a:gd name="T40" fmla="*/ 133 w 151"/>
                <a:gd name="T41" fmla="*/ 8 h 115"/>
                <a:gd name="T42" fmla="*/ 126 w 151"/>
                <a:gd name="T43" fmla="*/ 4 h 115"/>
                <a:gd name="T44" fmla="*/ 85 w 151"/>
                <a:gd name="T45" fmla="*/ 8 h 115"/>
                <a:gd name="T46" fmla="*/ 77 w 151"/>
                <a:gd name="T47" fmla="*/ 11 h 115"/>
                <a:gd name="T48" fmla="*/ 70 w 151"/>
                <a:gd name="T49" fmla="*/ 11 h 115"/>
                <a:gd name="T50" fmla="*/ 77 w 151"/>
                <a:gd name="T51" fmla="*/ 4 h 115"/>
                <a:gd name="T52" fmla="*/ 74 w 151"/>
                <a:gd name="T53" fmla="*/ 8 h 115"/>
                <a:gd name="T54" fmla="*/ 63 w 151"/>
                <a:gd name="T55" fmla="*/ 8 h 115"/>
                <a:gd name="T56" fmla="*/ 59 w 151"/>
                <a:gd name="T57" fmla="*/ 4 h 115"/>
                <a:gd name="T58" fmla="*/ 66 w 151"/>
                <a:gd name="T59" fmla="*/ 4 h 115"/>
                <a:gd name="T60" fmla="*/ 63 w 151"/>
                <a:gd name="T61" fmla="*/ 0 h 115"/>
                <a:gd name="T62" fmla="*/ 48 w 151"/>
                <a:gd name="T63" fmla="*/ 4 h 115"/>
                <a:gd name="T64" fmla="*/ 37 w 151"/>
                <a:gd name="T65" fmla="*/ 4 h 115"/>
                <a:gd name="T66" fmla="*/ 29 w 151"/>
                <a:gd name="T67" fmla="*/ 8 h 115"/>
                <a:gd name="T68" fmla="*/ 26 w 151"/>
                <a:gd name="T69" fmla="*/ 15 h 115"/>
                <a:gd name="T70" fmla="*/ 14 w 151"/>
                <a:gd name="T71" fmla="*/ 19 h 115"/>
                <a:gd name="T72" fmla="*/ 7 w 151"/>
                <a:gd name="T73" fmla="*/ 22 h 115"/>
                <a:gd name="T74" fmla="*/ 3 w 151"/>
                <a:gd name="T75" fmla="*/ 26 h 115"/>
                <a:gd name="T76" fmla="*/ 3 w 151"/>
                <a:gd name="T77" fmla="*/ 26 h 115"/>
                <a:gd name="T78" fmla="*/ 3 w 151"/>
                <a:gd name="T79" fmla="*/ 37 h 115"/>
                <a:gd name="T80" fmla="*/ 0 w 151"/>
                <a:gd name="T81" fmla="*/ 41 h 115"/>
                <a:gd name="T82" fmla="*/ 3 w 151"/>
                <a:gd name="T83" fmla="*/ 52 h 115"/>
                <a:gd name="T84" fmla="*/ 7 w 151"/>
                <a:gd name="T85" fmla="*/ 56 h 115"/>
                <a:gd name="T86" fmla="*/ 7 w 151"/>
                <a:gd name="T87" fmla="*/ 59 h 115"/>
                <a:gd name="T88" fmla="*/ 11 w 151"/>
                <a:gd name="T89" fmla="*/ 67 h 115"/>
                <a:gd name="T90" fmla="*/ 14 w 151"/>
                <a:gd name="T91" fmla="*/ 78 h 115"/>
                <a:gd name="T92" fmla="*/ 14 w 151"/>
                <a:gd name="T93" fmla="*/ 82 h 115"/>
                <a:gd name="T94" fmla="*/ 18 w 151"/>
                <a:gd name="T95" fmla="*/ 82 h 115"/>
                <a:gd name="T96" fmla="*/ 26 w 151"/>
                <a:gd name="T97" fmla="*/ 82 h 115"/>
                <a:gd name="T98" fmla="*/ 29 w 151"/>
                <a:gd name="T99" fmla="*/ 85 h 115"/>
                <a:gd name="T100" fmla="*/ 33 w 151"/>
                <a:gd name="T101" fmla="*/ 89 h 115"/>
                <a:gd name="T102" fmla="*/ 33 w 151"/>
                <a:gd name="T103" fmla="*/ 93 h 115"/>
                <a:gd name="T104" fmla="*/ 37 w 151"/>
                <a:gd name="T105" fmla="*/ 97 h 115"/>
                <a:gd name="T106" fmla="*/ 40 w 151"/>
                <a:gd name="T107" fmla="*/ 97 h 115"/>
                <a:gd name="T108" fmla="*/ 37 w 151"/>
                <a:gd name="T109" fmla="*/ 89 h 115"/>
                <a:gd name="T110" fmla="*/ 48 w 151"/>
                <a:gd name="T111" fmla="*/ 93 h 115"/>
                <a:gd name="T112" fmla="*/ 51 w 151"/>
                <a:gd name="T113" fmla="*/ 97 h 115"/>
                <a:gd name="T114" fmla="*/ 59 w 151"/>
                <a:gd name="T115" fmla="*/ 97 h 115"/>
                <a:gd name="T116" fmla="*/ 74 w 151"/>
                <a:gd name="T117" fmla="*/ 104 h 115"/>
                <a:gd name="T118" fmla="*/ 81 w 151"/>
                <a:gd name="T119" fmla="*/ 111 h 115"/>
                <a:gd name="T120" fmla="*/ 89 w 151"/>
                <a:gd name="T121" fmla="*/ 108 h 115"/>
                <a:gd name="T122" fmla="*/ 89 w 151"/>
                <a:gd name="T123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1" h="115">
                  <a:moveTo>
                    <a:pt x="89" y="115"/>
                  </a:moveTo>
                  <a:lnTo>
                    <a:pt x="92" y="115"/>
                  </a:lnTo>
                  <a:lnTo>
                    <a:pt x="96" y="115"/>
                  </a:lnTo>
                  <a:lnTo>
                    <a:pt x="96" y="111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11" y="111"/>
                  </a:lnTo>
                  <a:lnTo>
                    <a:pt x="111" y="111"/>
                  </a:lnTo>
                  <a:lnTo>
                    <a:pt x="114" y="111"/>
                  </a:lnTo>
                  <a:lnTo>
                    <a:pt x="118" y="111"/>
                  </a:lnTo>
                  <a:lnTo>
                    <a:pt x="122" y="111"/>
                  </a:lnTo>
                  <a:lnTo>
                    <a:pt x="129" y="115"/>
                  </a:lnTo>
                  <a:lnTo>
                    <a:pt x="133" y="115"/>
                  </a:lnTo>
                  <a:lnTo>
                    <a:pt x="133" y="111"/>
                  </a:lnTo>
                  <a:lnTo>
                    <a:pt x="133" y="108"/>
                  </a:lnTo>
                  <a:lnTo>
                    <a:pt x="144" y="97"/>
                  </a:lnTo>
                  <a:lnTo>
                    <a:pt x="144" y="93"/>
                  </a:lnTo>
                  <a:lnTo>
                    <a:pt x="148" y="89"/>
                  </a:lnTo>
                  <a:lnTo>
                    <a:pt x="151" y="89"/>
                  </a:lnTo>
                  <a:lnTo>
                    <a:pt x="151" y="85"/>
                  </a:lnTo>
                  <a:lnTo>
                    <a:pt x="148" y="82"/>
                  </a:lnTo>
                  <a:lnTo>
                    <a:pt x="148" y="82"/>
                  </a:lnTo>
                  <a:lnTo>
                    <a:pt x="151" y="78"/>
                  </a:lnTo>
                  <a:lnTo>
                    <a:pt x="148" y="78"/>
                  </a:lnTo>
                  <a:lnTo>
                    <a:pt x="144" y="74"/>
                  </a:lnTo>
                  <a:lnTo>
                    <a:pt x="144" y="71"/>
                  </a:lnTo>
                  <a:lnTo>
                    <a:pt x="144" y="63"/>
                  </a:lnTo>
                  <a:lnTo>
                    <a:pt x="144" y="59"/>
                  </a:lnTo>
                  <a:lnTo>
                    <a:pt x="140" y="56"/>
                  </a:lnTo>
                  <a:lnTo>
                    <a:pt x="137" y="52"/>
                  </a:lnTo>
                  <a:lnTo>
                    <a:pt x="140" y="48"/>
                  </a:lnTo>
                  <a:lnTo>
                    <a:pt x="144" y="45"/>
                  </a:lnTo>
                  <a:lnTo>
                    <a:pt x="144" y="37"/>
                  </a:lnTo>
                  <a:lnTo>
                    <a:pt x="140" y="34"/>
                  </a:lnTo>
                  <a:lnTo>
                    <a:pt x="140" y="30"/>
                  </a:lnTo>
                  <a:lnTo>
                    <a:pt x="140" y="30"/>
                  </a:lnTo>
                  <a:lnTo>
                    <a:pt x="137" y="22"/>
                  </a:lnTo>
                  <a:lnTo>
                    <a:pt x="133" y="19"/>
                  </a:lnTo>
                  <a:lnTo>
                    <a:pt x="133" y="15"/>
                  </a:lnTo>
                  <a:lnTo>
                    <a:pt x="133" y="8"/>
                  </a:lnTo>
                  <a:lnTo>
                    <a:pt x="129" y="8"/>
                  </a:lnTo>
                  <a:lnTo>
                    <a:pt x="126" y="4"/>
                  </a:lnTo>
                  <a:lnTo>
                    <a:pt x="103" y="8"/>
                  </a:lnTo>
                  <a:lnTo>
                    <a:pt x="85" y="8"/>
                  </a:lnTo>
                  <a:lnTo>
                    <a:pt x="81" y="8"/>
                  </a:lnTo>
                  <a:lnTo>
                    <a:pt x="77" y="11"/>
                  </a:lnTo>
                  <a:lnTo>
                    <a:pt x="70" y="11"/>
                  </a:lnTo>
                  <a:lnTo>
                    <a:pt x="70" y="11"/>
                  </a:lnTo>
                  <a:lnTo>
                    <a:pt x="74" y="8"/>
                  </a:lnTo>
                  <a:lnTo>
                    <a:pt x="77" y="4"/>
                  </a:lnTo>
                  <a:lnTo>
                    <a:pt x="77" y="4"/>
                  </a:lnTo>
                  <a:lnTo>
                    <a:pt x="74" y="8"/>
                  </a:lnTo>
                  <a:lnTo>
                    <a:pt x="66" y="11"/>
                  </a:lnTo>
                  <a:lnTo>
                    <a:pt x="63" y="8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63" y="4"/>
                  </a:lnTo>
                  <a:lnTo>
                    <a:pt x="66" y="4"/>
                  </a:lnTo>
                  <a:lnTo>
                    <a:pt x="66" y="4"/>
                  </a:lnTo>
                  <a:lnTo>
                    <a:pt x="63" y="0"/>
                  </a:lnTo>
                  <a:lnTo>
                    <a:pt x="51" y="0"/>
                  </a:lnTo>
                  <a:lnTo>
                    <a:pt x="48" y="4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8"/>
                  </a:lnTo>
                  <a:lnTo>
                    <a:pt x="29" y="8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4" y="19"/>
                  </a:lnTo>
                  <a:lnTo>
                    <a:pt x="7" y="19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34"/>
                  </a:lnTo>
                  <a:lnTo>
                    <a:pt x="3" y="37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3" y="48"/>
                  </a:lnTo>
                  <a:lnTo>
                    <a:pt x="3" y="52"/>
                  </a:lnTo>
                  <a:lnTo>
                    <a:pt x="7" y="52"/>
                  </a:lnTo>
                  <a:lnTo>
                    <a:pt x="7" y="56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11" y="67"/>
                  </a:lnTo>
                  <a:lnTo>
                    <a:pt x="11" y="67"/>
                  </a:lnTo>
                  <a:lnTo>
                    <a:pt x="14" y="71"/>
                  </a:lnTo>
                  <a:lnTo>
                    <a:pt x="14" y="78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4" y="82"/>
                  </a:lnTo>
                  <a:lnTo>
                    <a:pt x="18" y="82"/>
                  </a:lnTo>
                  <a:lnTo>
                    <a:pt x="22" y="82"/>
                  </a:lnTo>
                  <a:lnTo>
                    <a:pt x="26" y="82"/>
                  </a:lnTo>
                  <a:lnTo>
                    <a:pt x="26" y="82"/>
                  </a:lnTo>
                  <a:lnTo>
                    <a:pt x="29" y="85"/>
                  </a:lnTo>
                  <a:lnTo>
                    <a:pt x="33" y="85"/>
                  </a:lnTo>
                  <a:lnTo>
                    <a:pt x="33" y="89"/>
                  </a:lnTo>
                  <a:lnTo>
                    <a:pt x="33" y="89"/>
                  </a:lnTo>
                  <a:lnTo>
                    <a:pt x="33" y="93"/>
                  </a:lnTo>
                  <a:lnTo>
                    <a:pt x="37" y="93"/>
                  </a:lnTo>
                  <a:lnTo>
                    <a:pt x="37" y="97"/>
                  </a:lnTo>
                  <a:lnTo>
                    <a:pt x="37" y="97"/>
                  </a:lnTo>
                  <a:lnTo>
                    <a:pt x="40" y="97"/>
                  </a:lnTo>
                  <a:lnTo>
                    <a:pt x="40" y="97"/>
                  </a:lnTo>
                  <a:lnTo>
                    <a:pt x="37" y="89"/>
                  </a:lnTo>
                  <a:lnTo>
                    <a:pt x="40" y="89"/>
                  </a:lnTo>
                  <a:lnTo>
                    <a:pt x="48" y="93"/>
                  </a:lnTo>
                  <a:lnTo>
                    <a:pt x="51" y="93"/>
                  </a:lnTo>
                  <a:lnTo>
                    <a:pt x="51" y="97"/>
                  </a:lnTo>
                  <a:lnTo>
                    <a:pt x="55" y="97"/>
                  </a:lnTo>
                  <a:lnTo>
                    <a:pt x="59" y="97"/>
                  </a:lnTo>
                  <a:lnTo>
                    <a:pt x="66" y="97"/>
                  </a:lnTo>
                  <a:lnTo>
                    <a:pt x="74" y="104"/>
                  </a:lnTo>
                  <a:lnTo>
                    <a:pt x="77" y="111"/>
                  </a:lnTo>
                  <a:lnTo>
                    <a:pt x="81" y="111"/>
                  </a:lnTo>
                  <a:lnTo>
                    <a:pt x="81" y="108"/>
                  </a:lnTo>
                  <a:lnTo>
                    <a:pt x="89" y="108"/>
                  </a:lnTo>
                  <a:lnTo>
                    <a:pt x="89" y="111"/>
                  </a:lnTo>
                  <a:lnTo>
                    <a:pt x="89" y="11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8" name="Freeform 60"/>
            <p:cNvSpPr>
              <a:spLocks/>
            </p:cNvSpPr>
            <p:nvPr/>
          </p:nvSpPr>
          <p:spPr bwMode="auto">
            <a:xfrm>
              <a:off x="4516895" y="2097772"/>
              <a:ext cx="153109" cy="61758"/>
            </a:xfrm>
            <a:custGeom>
              <a:avLst/>
              <a:gdLst>
                <a:gd name="T0" fmla="*/ 44 w 119"/>
                <a:gd name="T1" fmla="*/ 4 h 48"/>
                <a:gd name="T2" fmla="*/ 48 w 119"/>
                <a:gd name="T3" fmla="*/ 4 h 48"/>
                <a:gd name="T4" fmla="*/ 56 w 119"/>
                <a:gd name="T5" fmla="*/ 4 h 48"/>
                <a:gd name="T6" fmla="*/ 59 w 119"/>
                <a:gd name="T7" fmla="*/ 7 h 48"/>
                <a:gd name="T8" fmla="*/ 63 w 119"/>
                <a:gd name="T9" fmla="*/ 11 h 48"/>
                <a:gd name="T10" fmla="*/ 63 w 119"/>
                <a:gd name="T11" fmla="*/ 15 h 48"/>
                <a:gd name="T12" fmla="*/ 67 w 119"/>
                <a:gd name="T13" fmla="*/ 19 h 48"/>
                <a:gd name="T14" fmla="*/ 70 w 119"/>
                <a:gd name="T15" fmla="*/ 19 h 48"/>
                <a:gd name="T16" fmla="*/ 67 w 119"/>
                <a:gd name="T17" fmla="*/ 11 h 48"/>
                <a:gd name="T18" fmla="*/ 78 w 119"/>
                <a:gd name="T19" fmla="*/ 15 h 48"/>
                <a:gd name="T20" fmla="*/ 81 w 119"/>
                <a:gd name="T21" fmla="*/ 19 h 48"/>
                <a:gd name="T22" fmla="*/ 89 w 119"/>
                <a:gd name="T23" fmla="*/ 19 h 48"/>
                <a:gd name="T24" fmla="*/ 104 w 119"/>
                <a:gd name="T25" fmla="*/ 26 h 48"/>
                <a:gd name="T26" fmla="*/ 111 w 119"/>
                <a:gd name="T27" fmla="*/ 33 h 48"/>
                <a:gd name="T28" fmla="*/ 119 w 119"/>
                <a:gd name="T29" fmla="*/ 30 h 48"/>
                <a:gd name="T30" fmla="*/ 119 w 119"/>
                <a:gd name="T31" fmla="*/ 37 h 48"/>
                <a:gd name="T32" fmla="*/ 107 w 119"/>
                <a:gd name="T33" fmla="*/ 37 h 48"/>
                <a:gd name="T34" fmla="*/ 100 w 119"/>
                <a:gd name="T35" fmla="*/ 45 h 48"/>
                <a:gd name="T36" fmla="*/ 89 w 119"/>
                <a:gd name="T37" fmla="*/ 45 h 48"/>
                <a:gd name="T38" fmla="*/ 81 w 119"/>
                <a:gd name="T39" fmla="*/ 45 h 48"/>
                <a:gd name="T40" fmla="*/ 70 w 119"/>
                <a:gd name="T41" fmla="*/ 45 h 48"/>
                <a:gd name="T42" fmla="*/ 63 w 119"/>
                <a:gd name="T43" fmla="*/ 45 h 48"/>
                <a:gd name="T44" fmla="*/ 56 w 119"/>
                <a:gd name="T45" fmla="*/ 41 h 48"/>
                <a:gd name="T46" fmla="*/ 48 w 119"/>
                <a:gd name="T47" fmla="*/ 41 h 48"/>
                <a:gd name="T48" fmla="*/ 44 w 119"/>
                <a:gd name="T49" fmla="*/ 45 h 48"/>
                <a:gd name="T50" fmla="*/ 37 w 119"/>
                <a:gd name="T51" fmla="*/ 48 h 48"/>
                <a:gd name="T52" fmla="*/ 30 w 119"/>
                <a:gd name="T53" fmla="*/ 45 h 48"/>
                <a:gd name="T54" fmla="*/ 26 w 119"/>
                <a:gd name="T55" fmla="*/ 45 h 48"/>
                <a:gd name="T56" fmla="*/ 19 w 119"/>
                <a:gd name="T57" fmla="*/ 37 h 48"/>
                <a:gd name="T58" fmla="*/ 7 w 119"/>
                <a:gd name="T59" fmla="*/ 30 h 48"/>
                <a:gd name="T60" fmla="*/ 7 w 119"/>
                <a:gd name="T61" fmla="*/ 26 h 48"/>
                <a:gd name="T62" fmla="*/ 0 w 119"/>
                <a:gd name="T63" fmla="*/ 19 h 48"/>
                <a:gd name="T64" fmla="*/ 0 w 119"/>
                <a:gd name="T65" fmla="*/ 15 h 48"/>
                <a:gd name="T66" fmla="*/ 4 w 119"/>
                <a:gd name="T67" fmla="*/ 15 h 48"/>
                <a:gd name="T68" fmla="*/ 15 w 119"/>
                <a:gd name="T69" fmla="*/ 11 h 48"/>
                <a:gd name="T70" fmla="*/ 22 w 119"/>
                <a:gd name="T71" fmla="*/ 7 h 48"/>
                <a:gd name="T72" fmla="*/ 30 w 119"/>
                <a:gd name="T73" fmla="*/ 7 h 48"/>
                <a:gd name="T74" fmla="*/ 33 w 119"/>
                <a:gd name="T75" fmla="*/ 4 h 48"/>
                <a:gd name="T76" fmla="*/ 37 w 119"/>
                <a:gd name="T77" fmla="*/ 4 h 48"/>
                <a:gd name="T78" fmla="*/ 41 w 119"/>
                <a:gd name="T79" fmla="*/ 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9" h="48">
                  <a:moveTo>
                    <a:pt x="44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8" y="4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9" y="7"/>
                  </a:lnTo>
                  <a:lnTo>
                    <a:pt x="63" y="7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67" y="11"/>
                  </a:lnTo>
                  <a:lnTo>
                    <a:pt x="70" y="11"/>
                  </a:lnTo>
                  <a:lnTo>
                    <a:pt x="78" y="15"/>
                  </a:lnTo>
                  <a:lnTo>
                    <a:pt x="81" y="15"/>
                  </a:lnTo>
                  <a:lnTo>
                    <a:pt x="81" y="19"/>
                  </a:lnTo>
                  <a:lnTo>
                    <a:pt x="85" y="19"/>
                  </a:lnTo>
                  <a:lnTo>
                    <a:pt x="89" y="19"/>
                  </a:lnTo>
                  <a:lnTo>
                    <a:pt x="96" y="19"/>
                  </a:lnTo>
                  <a:lnTo>
                    <a:pt x="104" y="26"/>
                  </a:lnTo>
                  <a:lnTo>
                    <a:pt x="107" y="33"/>
                  </a:lnTo>
                  <a:lnTo>
                    <a:pt x="111" y="33"/>
                  </a:lnTo>
                  <a:lnTo>
                    <a:pt x="111" y="30"/>
                  </a:lnTo>
                  <a:lnTo>
                    <a:pt x="119" y="30"/>
                  </a:lnTo>
                  <a:lnTo>
                    <a:pt x="119" y="33"/>
                  </a:lnTo>
                  <a:lnTo>
                    <a:pt x="119" y="37"/>
                  </a:lnTo>
                  <a:lnTo>
                    <a:pt x="111" y="37"/>
                  </a:lnTo>
                  <a:lnTo>
                    <a:pt x="107" y="37"/>
                  </a:lnTo>
                  <a:lnTo>
                    <a:pt x="104" y="41"/>
                  </a:lnTo>
                  <a:lnTo>
                    <a:pt x="100" y="45"/>
                  </a:lnTo>
                  <a:lnTo>
                    <a:pt x="93" y="45"/>
                  </a:lnTo>
                  <a:lnTo>
                    <a:pt x="89" y="45"/>
                  </a:lnTo>
                  <a:lnTo>
                    <a:pt x="85" y="45"/>
                  </a:lnTo>
                  <a:lnTo>
                    <a:pt x="81" y="45"/>
                  </a:lnTo>
                  <a:lnTo>
                    <a:pt x="78" y="48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63" y="45"/>
                  </a:lnTo>
                  <a:lnTo>
                    <a:pt x="59" y="45"/>
                  </a:lnTo>
                  <a:lnTo>
                    <a:pt x="56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4" y="45"/>
                  </a:lnTo>
                  <a:lnTo>
                    <a:pt x="44" y="45"/>
                  </a:lnTo>
                  <a:lnTo>
                    <a:pt x="44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0" y="45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1" y="33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11" y="11"/>
                  </a:lnTo>
                  <a:lnTo>
                    <a:pt x="15" y="11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44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59" name="Freeform 61"/>
            <p:cNvSpPr>
              <a:spLocks/>
            </p:cNvSpPr>
            <p:nvPr/>
          </p:nvSpPr>
          <p:spPr bwMode="auto">
            <a:xfrm>
              <a:off x="4397236" y="1997415"/>
              <a:ext cx="176269" cy="191708"/>
            </a:xfrm>
            <a:custGeom>
              <a:avLst/>
              <a:gdLst>
                <a:gd name="T0" fmla="*/ 49 w 137"/>
                <a:gd name="T1" fmla="*/ 4 h 149"/>
                <a:gd name="T2" fmla="*/ 56 w 137"/>
                <a:gd name="T3" fmla="*/ 8 h 149"/>
                <a:gd name="T4" fmla="*/ 60 w 137"/>
                <a:gd name="T5" fmla="*/ 15 h 149"/>
                <a:gd name="T6" fmla="*/ 67 w 137"/>
                <a:gd name="T7" fmla="*/ 11 h 149"/>
                <a:gd name="T8" fmla="*/ 75 w 137"/>
                <a:gd name="T9" fmla="*/ 15 h 149"/>
                <a:gd name="T10" fmla="*/ 67 w 137"/>
                <a:gd name="T11" fmla="*/ 19 h 149"/>
                <a:gd name="T12" fmla="*/ 78 w 137"/>
                <a:gd name="T13" fmla="*/ 22 h 149"/>
                <a:gd name="T14" fmla="*/ 89 w 137"/>
                <a:gd name="T15" fmla="*/ 15 h 149"/>
                <a:gd name="T16" fmla="*/ 97 w 137"/>
                <a:gd name="T17" fmla="*/ 11 h 149"/>
                <a:gd name="T18" fmla="*/ 93 w 137"/>
                <a:gd name="T19" fmla="*/ 15 h 149"/>
                <a:gd name="T20" fmla="*/ 100 w 137"/>
                <a:gd name="T21" fmla="*/ 15 h 149"/>
                <a:gd name="T22" fmla="*/ 112 w 137"/>
                <a:gd name="T23" fmla="*/ 19 h 149"/>
                <a:gd name="T24" fmla="*/ 119 w 137"/>
                <a:gd name="T25" fmla="*/ 26 h 149"/>
                <a:gd name="T26" fmla="*/ 126 w 137"/>
                <a:gd name="T27" fmla="*/ 34 h 149"/>
                <a:gd name="T28" fmla="*/ 126 w 137"/>
                <a:gd name="T29" fmla="*/ 48 h 149"/>
                <a:gd name="T30" fmla="*/ 130 w 137"/>
                <a:gd name="T31" fmla="*/ 59 h 149"/>
                <a:gd name="T32" fmla="*/ 137 w 137"/>
                <a:gd name="T33" fmla="*/ 71 h 149"/>
                <a:gd name="T34" fmla="*/ 130 w 137"/>
                <a:gd name="T35" fmla="*/ 82 h 149"/>
                <a:gd name="T36" fmla="*/ 123 w 137"/>
                <a:gd name="T37" fmla="*/ 85 h 149"/>
                <a:gd name="T38" fmla="*/ 108 w 137"/>
                <a:gd name="T39" fmla="*/ 89 h 149"/>
                <a:gd name="T40" fmla="*/ 93 w 137"/>
                <a:gd name="T41" fmla="*/ 93 h 149"/>
                <a:gd name="T42" fmla="*/ 100 w 137"/>
                <a:gd name="T43" fmla="*/ 104 h 149"/>
                <a:gd name="T44" fmla="*/ 112 w 137"/>
                <a:gd name="T45" fmla="*/ 115 h 149"/>
                <a:gd name="T46" fmla="*/ 119 w 137"/>
                <a:gd name="T47" fmla="*/ 130 h 149"/>
                <a:gd name="T48" fmla="*/ 108 w 137"/>
                <a:gd name="T49" fmla="*/ 137 h 149"/>
                <a:gd name="T50" fmla="*/ 108 w 137"/>
                <a:gd name="T51" fmla="*/ 145 h 149"/>
                <a:gd name="T52" fmla="*/ 97 w 137"/>
                <a:gd name="T53" fmla="*/ 145 h 149"/>
                <a:gd name="T54" fmla="*/ 82 w 137"/>
                <a:gd name="T55" fmla="*/ 149 h 149"/>
                <a:gd name="T56" fmla="*/ 71 w 137"/>
                <a:gd name="T57" fmla="*/ 149 h 149"/>
                <a:gd name="T58" fmla="*/ 60 w 137"/>
                <a:gd name="T59" fmla="*/ 149 h 149"/>
                <a:gd name="T60" fmla="*/ 52 w 137"/>
                <a:gd name="T61" fmla="*/ 145 h 149"/>
                <a:gd name="T62" fmla="*/ 45 w 137"/>
                <a:gd name="T63" fmla="*/ 141 h 149"/>
                <a:gd name="T64" fmla="*/ 37 w 137"/>
                <a:gd name="T65" fmla="*/ 145 h 149"/>
                <a:gd name="T66" fmla="*/ 30 w 137"/>
                <a:gd name="T67" fmla="*/ 141 h 149"/>
                <a:gd name="T68" fmla="*/ 30 w 137"/>
                <a:gd name="T69" fmla="*/ 130 h 149"/>
                <a:gd name="T70" fmla="*/ 34 w 137"/>
                <a:gd name="T71" fmla="*/ 119 h 149"/>
                <a:gd name="T72" fmla="*/ 19 w 137"/>
                <a:gd name="T73" fmla="*/ 115 h 149"/>
                <a:gd name="T74" fmla="*/ 12 w 137"/>
                <a:gd name="T75" fmla="*/ 111 h 149"/>
                <a:gd name="T76" fmla="*/ 8 w 137"/>
                <a:gd name="T77" fmla="*/ 104 h 149"/>
                <a:gd name="T78" fmla="*/ 4 w 137"/>
                <a:gd name="T79" fmla="*/ 93 h 149"/>
                <a:gd name="T80" fmla="*/ 0 w 137"/>
                <a:gd name="T81" fmla="*/ 82 h 149"/>
                <a:gd name="T82" fmla="*/ 0 w 137"/>
                <a:gd name="T83" fmla="*/ 71 h 149"/>
                <a:gd name="T84" fmla="*/ 15 w 137"/>
                <a:gd name="T85" fmla="*/ 63 h 149"/>
                <a:gd name="T86" fmla="*/ 19 w 137"/>
                <a:gd name="T87" fmla="*/ 56 h 149"/>
                <a:gd name="T88" fmla="*/ 12 w 137"/>
                <a:gd name="T89" fmla="*/ 48 h 149"/>
                <a:gd name="T90" fmla="*/ 19 w 137"/>
                <a:gd name="T91" fmla="*/ 45 h 149"/>
                <a:gd name="T92" fmla="*/ 23 w 137"/>
                <a:gd name="T93" fmla="*/ 37 h 149"/>
                <a:gd name="T94" fmla="*/ 15 w 137"/>
                <a:gd name="T95" fmla="*/ 34 h 149"/>
                <a:gd name="T96" fmla="*/ 30 w 137"/>
                <a:gd name="T97" fmla="*/ 30 h 149"/>
                <a:gd name="T98" fmla="*/ 34 w 137"/>
                <a:gd name="T99" fmla="*/ 30 h 149"/>
                <a:gd name="T100" fmla="*/ 37 w 137"/>
                <a:gd name="T101" fmla="*/ 34 h 149"/>
                <a:gd name="T102" fmla="*/ 37 w 137"/>
                <a:gd name="T103" fmla="*/ 30 h 149"/>
                <a:gd name="T104" fmla="*/ 49 w 137"/>
                <a:gd name="T105" fmla="*/ 26 h 149"/>
                <a:gd name="T106" fmla="*/ 49 w 137"/>
                <a:gd name="T107" fmla="*/ 22 h 149"/>
                <a:gd name="T108" fmla="*/ 45 w 137"/>
                <a:gd name="T109" fmla="*/ 19 h 149"/>
                <a:gd name="T110" fmla="*/ 41 w 137"/>
                <a:gd name="T111" fmla="*/ 11 h 149"/>
                <a:gd name="T112" fmla="*/ 41 w 137"/>
                <a:gd name="T113" fmla="*/ 4 h 149"/>
                <a:gd name="T114" fmla="*/ 37 w 137"/>
                <a:gd name="T115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7" h="149">
                  <a:moveTo>
                    <a:pt x="37" y="0"/>
                  </a:moveTo>
                  <a:lnTo>
                    <a:pt x="41" y="0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60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60" y="11"/>
                  </a:lnTo>
                  <a:lnTo>
                    <a:pt x="60" y="15"/>
                  </a:lnTo>
                  <a:lnTo>
                    <a:pt x="63" y="15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67" y="11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5" y="11"/>
                  </a:lnTo>
                  <a:lnTo>
                    <a:pt x="75" y="15"/>
                  </a:lnTo>
                  <a:lnTo>
                    <a:pt x="75" y="15"/>
                  </a:lnTo>
                  <a:lnTo>
                    <a:pt x="75" y="19"/>
                  </a:lnTo>
                  <a:lnTo>
                    <a:pt x="71" y="19"/>
                  </a:lnTo>
                  <a:lnTo>
                    <a:pt x="67" y="19"/>
                  </a:lnTo>
                  <a:lnTo>
                    <a:pt x="71" y="22"/>
                  </a:lnTo>
                  <a:lnTo>
                    <a:pt x="75" y="19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82" y="22"/>
                  </a:lnTo>
                  <a:lnTo>
                    <a:pt x="82" y="19"/>
                  </a:lnTo>
                  <a:lnTo>
                    <a:pt x="86" y="19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3" y="11"/>
                  </a:lnTo>
                  <a:lnTo>
                    <a:pt x="97" y="11"/>
                  </a:lnTo>
                  <a:lnTo>
                    <a:pt x="100" y="11"/>
                  </a:lnTo>
                  <a:lnTo>
                    <a:pt x="97" y="11"/>
                  </a:lnTo>
                  <a:lnTo>
                    <a:pt x="97" y="15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7" y="15"/>
                  </a:lnTo>
                  <a:lnTo>
                    <a:pt x="100" y="15"/>
                  </a:lnTo>
                  <a:lnTo>
                    <a:pt x="104" y="11"/>
                  </a:lnTo>
                  <a:lnTo>
                    <a:pt x="104" y="15"/>
                  </a:lnTo>
                  <a:lnTo>
                    <a:pt x="108" y="15"/>
                  </a:lnTo>
                  <a:lnTo>
                    <a:pt x="112" y="19"/>
                  </a:lnTo>
                  <a:lnTo>
                    <a:pt x="115" y="19"/>
                  </a:lnTo>
                  <a:lnTo>
                    <a:pt x="115" y="22"/>
                  </a:lnTo>
                  <a:lnTo>
                    <a:pt x="115" y="22"/>
                  </a:lnTo>
                  <a:lnTo>
                    <a:pt x="119" y="26"/>
                  </a:lnTo>
                  <a:lnTo>
                    <a:pt x="123" y="26"/>
                  </a:lnTo>
                  <a:lnTo>
                    <a:pt x="123" y="26"/>
                  </a:lnTo>
                  <a:lnTo>
                    <a:pt x="126" y="26"/>
                  </a:lnTo>
                  <a:lnTo>
                    <a:pt x="126" y="34"/>
                  </a:lnTo>
                  <a:lnTo>
                    <a:pt x="126" y="37"/>
                  </a:lnTo>
                  <a:lnTo>
                    <a:pt x="123" y="41"/>
                  </a:lnTo>
                  <a:lnTo>
                    <a:pt x="123" y="41"/>
                  </a:lnTo>
                  <a:lnTo>
                    <a:pt x="126" y="48"/>
                  </a:lnTo>
                  <a:lnTo>
                    <a:pt x="126" y="52"/>
                  </a:lnTo>
                  <a:lnTo>
                    <a:pt x="130" y="52"/>
                  </a:lnTo>
                  <a:lnTo>
                    <a:pt x="130" y="56"/>
                  </a:lnTo>
                  <a:lnTo>
                    <a:pt x="130" y="59"/>
                  </a:lnTo>
                  <a:lnTo>
                    <a:pt x="130" y="59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7" y="71"/>
                  </a:lnTo>
                  <a:lnTo>
                    <a:pt x="137" y="78"/>
                  </a:lnTo>
                  <a:lnTo>
                    <a:pt x="134" y="82"/>
                  </a:lnTo>
                  <a:lnTo>
                    <a:pt x="134" y="78"/>
                  </a:lnTo>
                  <a:lnTo>
                    <a:pt x="130" y="82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3" y="85"/>
                  </a:lnTo>
                  <a:lnTo>
                    <a:pt x="123" y="85"/>
                  </a:lnTo>
                  <a:lnTo>
                    <a:pt x="115" y="85"/>
                  </a:lnTo>
                  <a:lnTo>
                    <a:pt x="115" y="85"/>
                  </a:lnTo>
                  <a:lnTo>
                    <a:pt x="112" y="85"/>
                  </a:lnTo>
                  <a:lnTo>
                    <a:pt x="108" y="89"/>
                  </a:lnTo>
                  <a:lnTo>
                    <a:pt x="104" y="89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3" y="93"/>
                  </a:lnTo>
                  <a:lnTo>
                    <a:pt x="93" y="93"/>
                  </a:lnTo>
                  <a:lnTo>
                    <a:pt x="93" y="97"/>
                  </a:lnTo>
                  <a:lnTo>
                    <a:pt x="97" y="97"/>
                  </a:lnTo>
                  <a:lnTo>
                    <a:pt x="100" y="104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104" y="111"/>
                  </a:lnTo>
                  <a:lnTo>
                    <a:pt x="112" y="115"/>
                  </a:lnTo>
                  <a:lnTo>
                    <a:pt x="112" y="115"/>
                  </a:lnTo>
                  <a:lnTo>
                    <a:pt x="119" y="123"/>
                  </a:lnTo>
                  <a:lnTo>
                    <a:pt x="119" y="126"/>
                  </a:lnTo>
                  <a:lnTo>
                    <a:pt x="119" y="130"/>
                  </a:lnTo>
                  <a:lnTo>
                    <a:pt x="115" y="130"/>
                  </a:lnTo>
                  <a:lnTo>
                    <a:pt x="115" y="130"/>
                  </a:lnTo>
                  <a:lnTo>
                    <a:pt x="112" y="134"/>
                  </a:lnTo>
                  <a:lnTo>
                    <a:pt x="108" y="137"/>
                  </a:lnTo>
                  <a:lnTo>
                    <a:pt x="108" y="141"/>
                  </a:lnTo>
                  <a:lnTo>
                    <a:pt x="112" y="141"/>
                  </a:lnTo>
                  <a:lnTo>
                    <a:pt x="112" y="145"/>
                  </a:lnTo>
                  <a:lnTo>
                    <a:pt x="108" y="145"/>
                  </a:lnTo>
                  <a:lnTo>
                    <a:pt x="104" y="145"/>
                  </a:lnTo>
                  <a:lnTo>
                    <a:pt x="100" y="145"/>
                  </a:lnTo>
                  <a:lnTo>
                    <a:pt x="97" y="145"/>
                  </a:lnTo>
                  <a:lnTo>
                    <a:pt x="97" y="145"/>
                  </a:lnTo>
                  <a:lnTo>
                    <a:pt x="89" y="149"/>
                  </a:lnTo>
                  <a:lnTo>
                    <a:pt x="89" y="149"/>
                  </a:lnTo>
                  <a:lnTo>
                    <a:pt x="86" y="149"/>
                  </a:lnTo>
                  <a:lnTo>
                    <a:pt x="82" y="149"/>
                  </a:lnTo>
                  <a:lnTo>
                    <a:pt x="78" y="145"/>
                  </a:lnTo>
                  <a:lnTo>
                    <a:pt x="75" y="145"/>
                  </a:lnTo>
                  <a:lnTo>
                    <a:pt x="71" y="145"/>
                  </a:lnTo>
                  <a:lnTo>
                    <a:pt x="71" y="149"/>
                  </a:lnTo>
                  <a:lnTo>
                    <a:pt x="71" y="149"/>
                  </a:lnTo>
                  <a:lnTo>
                    <a:pt x="67" y="149"/>
                  </a:lnTo>
                  <a:lnTo>
                    <a:pt x="63" y="145"/>
                  </a:lnTo>
                  <a:lnTo>
                    <a:pt x="60" y="149"/>
                  </a:lnTo>
                  <a:lnTo>
                    <a:pt x="60" y="149"/>
                  </a:lnTo>
                  <a:lnTo>
                    <a:pt x="60" y="149"/>
                  </a:lnTo>
                  <a:lnTo>
                    <a:pt x="56" y="149"/>
                  </a:lnTo>
                  <a:lnTo>
                    <a:pt x="52" y="145"/>
                  </a:lnTo>
                  <a:lnTo>
                    <a:pt x="49" y="145"/>
                  </a:lnTo>
                  <a:lnTo>
                    <a:pt x="49" y="145"/>
                  </a:lnTo>
                  <a:lnTo>
                    <a:pt x="45" y="145"/>
                  </a:lnTo>
                  <a:lnTo>
                    <a:pt x="45" y="141"/>
                  </a:lnTo>
                  <a:lnTo>
                    <a:pt x="41" y="141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37" y="145"/>
                  </a:lnTo>
                  <a:lnTo>
                    <a:pt x="34" y="145"/>
                  </a:lnTo>
                  <a:lnTo>
                    <a:pt x="30" y="145"/>
                  </a:lnTo>
                  <a:lnTo>
                    <a:pt x="30" y="145"/>
                  </a:lnTo>
                  <a:lnTo>
                    <a:pt x="30" y="141"/>
                  </a:lnTo>
                  <a:lnTo>
                    <a:pt x="26" y="141"/>
                  </a:lnTo>
                  <a:lnTo>
                    <a:pt x="26" y="137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26"/>
                  </a:lnTo>
                  <a:lnTo>
                    <a:pt x="34" y="123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30" y="119"/>
                  </a:lnTo>
                  <a:lnTo>
                    <a:pt x="26" y="115"/>
                  </a:lnTo>
                  <a:lnTo>
                    <a:pt x="23" y="119"/>
                  </a:lnTo>
                  <a:lnTo>
                    <a:pt x="19" y="115"/>
                  </a:lnTo>
                  <a:lnTo>
                    <a:pt x="19" y="115"/>
                  </a:lnTo>
                  <a:lnTo>
                    <a:pt x="15" y="119"/>
                  </a:lnTo>
                  <a:lnTo>
                    <a:pt x="12" y="115"/>
                  </a:lnTo>
                  <a:lnTo>
                    <a:pt x="12" y="111"/>
                  </a:lnTo>
                  <a:lnTo>
                    <a:pt x="8" y="111"/>
                  </a:lnTo>
                  <a:lnTo>
                    <a:pt x="8" y="111"/>
                  </a:lnTo>
                  <a:lnTo>
                    <a:pt x="8" y="108"/>
                  </a:lnTo>
                  <a:lnTo>
                    <a:pt x="8" y="104"/>
                  </a:lnTo>
                  <a:lnTo>
                    <a:pt x="8" y="100"/>
                  </a:lnTo>
                  <a:lnTo>
                    <a:pt x="4" y="97"/>
                  </a:lnTo>
                  <a:lnTo>
                    <a:pt x="0" y="97"/>
                  </a:lnTo>
                  <a:lnTo>
                    <a:pt x="4" y="93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78"/>
                  </a:lnTo>
                  <a:lnTo>
                    <a:pt x="4" y="74"/>
                  </a:lnTo>
                  <a:lnTo>
                    <a:pt x="0" y="71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12" y="63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5" y="52"/>
                  </a:lnTo>
                  <a:lnTo>
                    <a:pt x="12" y="52"/>
                  </a:lnTo>
                  <a:lnTo>
                    <a:pt x="12" y="48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19" y="48"/>
                  </a:lnTo>
                  <a:lnTo>
                    <a:pt x="19" y="45"/>
                  </a:lnTo>
                  <a:lnTo>
                    <a:pt x="19" y="41"/>
                  </a:lnTo>
                  <a:lnTo>
                    <a:pt x="23" y="41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19" y="34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30" y="30"/>
                  </a:lnTo>
                  <a:lnTo>
                    <a:pt x="30" y="34"/>
                  </a:lnTo>
                  <a:lnTo>
                    <a:pt x="34" y="37"/>
                  </a:lnTo>
                  <a:lnTo>
                    <a:pt x="34" y="34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7" y="30"/>
                  </a:lnTo>
                  <a:lnTo>
                    <a:pt x="37" y="34"/>
                  </a:lnTo>
                  <a:lnTo>
                    <a:pt x="41" y="37"/>
                  </a:lnTo>
                  <a:lnTo>
                    <a:pt x="37" y="34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45" y="26"/>
                  </a:lnTo>
                  <a:lnTo>
                    <a:pt x="49" y="26"/>
                  </a:lnTo>
                  <a:lnTo>
                    <a:pt x="52" y="30"/>
                  </a:lnTo>
                  <a:lnTo>
                    <a:pt x="60" y="30"/>
                  </a:lnTo>
                  <a:lnTo>
                    <a:pt x="52" y="30"/>
                  </a:lnTo>
                  <a:lnTo>
                    <a:pt x="49" y="22"/>
                  </a:lnTo>
                  <a:lnTo>
                    <a:pt x="45" y="22"/>
                  </a:lnTo>
                  <a:lnTo>
                    <a:pt x="41" y="22"/>
                  </a:lnTo>
                  <a:lnTo>
                    <a:pt x="41" y="19"/>
                  </a:lnTo>
                  <a:lnTo>
                    <a:pt x="45" y="19"/>
                  </a:lnTo>
                  <a:lnTo>
                    <a:pt x="41" y="15"/>
                  </a:lnTo>
                  <a:lnTo>
                    <a:pt x="41" y="11"/>
                  </a:lnTo>
                  <a:lnTo>
                    <a:pt x="41" y="15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1" y="8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0" name="Freeform 62"/>
            <p:cNvSpPr>
              <a:spLocks/>
            </p:cNvSpPr>
            <p:nvPr/>
          </p:nvSpPr>
          <p:spPr bwMode="auto">
            <a:xfrm>
              <a:off x="4474435" y="2192983"/>
              <a:ext cx="3860" cy="5147"/>
            </a:xfrm>
            <a:custGeom>
              <a:avLst/>
              <a:gdLst>
                <a:gd name="T0" fmla="*/ 0 w 3"/>
                <a:gd name="T1" fmla="*/ 0 h 4"/>
                <a:gd name="T2" fmla="*/ 3 w 3"/>
                <a:gd name="T3" fmla="*/ 0 h 4"/>
                <a:gd name="T4" fmla="*/ 3 w 3"/>
                <a:gd name="T5" fmla="*/ 4 h 4"/>
                <a:gd name="T6" fmla="*/ 0 w 3"/>
                <a:gd name="T7" fmla="*/ 4 h 4"/>
                <a:gd name="T8" fmla="*/ 0 w 3"/>
                <a:gd name="T9" fmla="*/ 0 h 4"/>
                <a:gd name="T10" fmla="*/ 0 w 3"/>
                <a:gd name="T11" fmla="*/ 0 h 4"/>
                <a:gd name="T12" fmla="*/ 0 w 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3" y="0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1" name="Freeform 63"/>
            <p:cNvSpPr>
              <a:spLocks/>
            </p:cNvSpPr>
            <p:nvPr/>
          </p:nvSpPr>
          <p:spPr bwMode="auto">
            <a:xfrm>
              <a:off x="4402385" y="2178830"/>
              <a:ext cx="95211" cy="47606"/>
            </a:xfrm>
            <a:custGeom>
              <a:avLst/>
              <a:gdLst>
                <a:gd name="T0" fmla="*/ 30 w 74"/>
                <a:gd name="T1" fmla="*/ 4 h 37"/>
                <a:gd name="T2" fmla="*/ 37 w 74"/>
                <a:gd name="T3" fmla="*/ 4 h 37"/>
                <a:gd name="T4" fmla="*/ 37 w 74"/>
                <a:gd name="T5" fmla="*/ 0 h 37"/>
                <a:gd name="T6" fmla="*/ 41 w 74"/>
                <a:gd name="T7" fmla="*/ 4 h 37"/>
                <a:gd name="T8" fmla="*/ 45 w 74"/>
                <a:gd name="T9" fmla="*/ 4 h 37"/>
                <a:gd name="T10" fmla="*/ 52 w 74"/>
                <a:gd name="T11" fmla="*/ 8 h 37"/>
                <a:gd name="T12" fmla="*/ 56 w 74"/>
                <a:gd name="T13" fmla="*/ 11 h 37"/>
                <a:gd name="T14" fmla="*/ 56 w 74"/>
                <a:gd name="T15" fmla="*/ 15 h 37"/>
                <a:gd name="T16" fmla="*/ 63 w 74"/>
                <a:gd name="T17" fmla="*/ 15 h 37"/>
                <a:gd name="T18" fmla="*/ 67 w 74"/>
                <a:gd name="T19" fmla="*/ 15 h 37"/>
                <a:gd name="T20" fmla="*/ 74 w 74"/>
                <a:gd name="T21" fmla="*/ 15 h 37"/>
                <a:gd name="T22" fmla="*/ 71 w 74"/>
                <a:gd name="T23" fmla="*/ 26 h 37"/>
                <a:gd name="T24" fmla="*/ 63 w 74"/>
                <a:gd name="T25" fmla="*/ 33 h 37"/>
                <a:gd name="T26" fmla="*/ 59 w 74"/>
                <a:gd name="T27" fmla="*/ 30 h 37"/>
                <a:gd name="T28" fmla="*/ 52 w 74"/>
                <a:gd name="T29" fmla="*/ 33 h 37"/>
                <a:gd name="T30" fmla="*/ 45 w 74"/>
                <a:gd name="T31" fmla="*/ 33 h 37"/>
                <a:gd name="T32" fmla="*/ 41 w 74"/>
                <a:gd name="T33" fmla="*/ 30 h 37"/>
                <a:gd name="T34" fmla="*/ 33 w 74"/>
                <a:gd name="T35" fmla="*/ 37 h 37"/>
                <a:gd name="T36" fmla="*/ 22 w 74"/>
                <a:gd name="T37" fmla="*/ 37 h 37"/>
                <a:gd name="T38" fmla="*/ 19 w 74"/>
                <a:gd name="T39" fmla="*/ 33 h 37"/>
                <a:gd name="T40" fmla="*/ 15 w 74"/>
                <a:gd name="T41" fmla="*/ 30 h 37"/>
                <a:gd name="T42" fmla="*/ 8 w 74"/>
                <a:gd name="T43" fmla="*/ 26 h 37"/>
                <a:gd name="T44" fmla="*/ 8 w 74"/>
                <a:gd name="T45" fmla="*/ 33 h 37"/>
                <a:gd name="T46" fmla="*/ 0 w 74"/>
                <a:gd name="T47" fmla="*/ 33 h 37"/>
                <a:gd name="T48" fmla="*/ 0 w 74"/>
                <a:gd name="T49" fmla="*/ 30 h 37"/>
                <a:gd name="T50" fmla="*/ 4 w 74"/>
                <a:gd name="T51" fmla="*/ 26 h 37"/>
                <a:gd name="T52" fmla="*/ 8 w 74"/>
                <a:gd name="T53" fmla="*/ 15 h 37"/>
                <a:gd name="T54" fmla="*/ 15 w 74"/>
                <a:gd name="T55" fmla="*/ 11 h 37"/>
                <a:gd name="T56" fmla="*/ 15 w 74"/>
                <a:gd name="T57" fmla="*/ 8 h 37"/>
                <a:gd name="T58" fmla="*/ 15 w 74"/>
                <a:gd name="T59" fmla="*/ 4 h 37"/>
                <a:gd name="T60" fmla="*/ 19 w 74"/>
                <a:gd name="T61" fmla="*/ 8 h 37"/>
                <a:gd name="T62" fmla="*/ 26 w 74"/>
                <a:gd name="T63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37">
                  <a:moveTo>
                    <a:pt x="26" y="4"/>
                  </a:moveTo>
                  <a:lnTo>
                    <a:pt x="30" y="4"/>
                  </a:lnTo>
                  <a:lnTo>
                    <a:pt x="33" y="4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8" y="4"/>
                  </a:lnTo>
                  <a:lnTo>
                    <a:pt x="52" y="8"/>
                  </a:lnTo>
                  <a:lnTo>
                    <a:pt x="56" y="8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56" y="15"/>
                  </a:lnTo>
                  <a:lnTo>
                    <a:pt x="59" y="15"/>
                  </a:lnTo>
                  <a:lnTo>
                    <a:pt x="63" y="15"/>
                  </a:lnTo>
                  <a:lnTo>
                    <a:pt x="67" y="15"/>
                  </a:lnTo>
                  <a:lnTo>
                    <a:pt x="67" y="15"/>
                  </a:lnTo>
                  <a:lnTo>
                    <a:pt x="71" y="15"/>
                  </a:lnTo>
                  <a:lnTo>
                    <a:pt x="74" y="15"/>
                  </a:lnTo>
                  <a:lnTo>
                    <a:pt x="71" y="19"/>
                  </a:lnTo>
                  <a:lnTo>
                    <a:pt x="71" y="26"/>
                  </a:lnTo>
                  <a:lnTo>
                    <a:pt x="63" y="26"/>
                  </a:lnTo>
                  <a:lnTo>
                    <a:pt x="63" y="33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2" y="30"/>
                  </a:lnTo>
                  <a:lnTo>
                    <a:pt x="52" y="33"/>
                  </a:lnTo>
                  <a:lnTo>
                    <a:pt x="48" y="37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41" y="30"/>
                  </a:lnTo>
                  <a:lnTo>
                    <a:pt x="37" y="26"/>
                  </a:lnTo>
                  <a:lnTo>
                    <a:pt x="33" y="37"/>
                  </a:lnTo>
                  <a:lnTo>
                    <a:pt x="26" y="33"/>
                  </a:lnTo>
                  <a:lnTo>
                    <a:pt x="22" y="37"/>
                  </a:lnTo>
                  <a:lnTo>
                    <a:pt x="19" y="37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4" y="30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8" y="15"/>
                  </a:lnTo>
                  <a:lnTo>
                    <a:pt x="11" y="1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8"/>
                  </a:lnTo>
                  <a:lnTo>
                    <a:pt x="11" y="8"/>
                  </a:lnTo>
                  <a:lnTo>
                    <a:pt x="15" y="4"/>
                  </a:lnTo>
                  <a:lnTo>
                    <a:pt x="19" y="4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6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2" name="Freeform 64"/>
            <p:cNvSpPr>
              <a:spLocks noEditPoints="1"/>
            </p:cNvSpPr>
            <p:nvPr/>
          </p:nvSpPr>
          <p:spPr bwMode="auto">
            <a:xfrm>
              <a:off x="4349632" y="2041160"/>
              <a:ext cx="77198" cy="61758"/>
            </a:xfrm>
            <a:custGeom>
              <a:avLst/>
              <a:gdLst>
                <a:gd name="T0" fmla="*/ 37 w 60"/>
                <a:gd name="T1" fmla="*/ 44 h 48"/>
                <a:gd name="T2" fmla="*/ 37 w 60"/>
                <a:gd name="T3" fmla="*/ 37 h 48"/>
                <a:gd name="T4" fmla="*/ 41 w 60"/>
                <a:gd name="T5" fmla="*/ 29 h 48"/>
                <a:gd name="T6" fmla="*/ 52 w 60"/>
                <a:gd name="T7" fmla="*/ 29 h 48"/>
                <a:gd name="T8" fmla="*/ 52 w 60"/>
                <a:gd name="T9" fmla="*/ 25 h 48"/>
                <a:gd name="T10" fmla="*/ 56 w 60"/>
                <a:gd name="T11" fmla="*/ 22 h 48"/>
                <a:gd name="T12" fmla="*/ 52 w 60"/>
                <a:gd name="T13" fmla="*/ 18 h 48"/>
                <a:gd name="T14" fmla="*/ 49 w 60"/>
                <a:gd name="T15" fmla="*/ 14 h 48"/>
                <a:gd name="T16" fmla="*/ 56 w 60"/>
                <a:gd name="T17" fmla="*/ 14 h 48"/>
                <a:gd name="T18" fmla="*/ 56 w 60"/>
                <a:gd name="T19" fmla="*/ 11 h 48"/>
                <a:gd name="T20" fmla="*/ 60 w 60"/>
                <a:gd name="T21" fmla="*/ 7 h 48"/>
                <a:gd name="T22" fmla="*/ 60 w 60"/>
                <a:gd name="T23" fmla="*/ 3 h 48"/>
                <a:gd name="T24" fmla="*/ 52 w 60"/>
                <a:gd name="T25" fmla="*/ 0 h 48"/>
                <a:gd name="T26" fmla="*/ 45 w 60"/>
                <a:gd name="T27" fmla="*/ 0 h 48"/>
                <a:gd name="T28" fmla="*/ 37 w 60"/>
                <a:gd name="T29" fmla="*/ 0 h 48"/>
                <a:gd name="T30" fmla="*/ 34 w 60"/>
                <a:gd name="T31" fmla="*/ 3 h 48"/>
                <a:gd name="T32" fmla="*/ 23 w 60"/>
                <a:gd name="T33" fmla="*/ 11 h 48"/>
                <a:gd name="T34" fmla="*/ 19 w 60"/>
                <a:gd name="T35" fmla="*/ 11 h 48"/>
                <a:gd name="T36" fmla="*/ 15 w 60"/>
                <a:gd name="T37" fmla="*/ 14 h 48"/>
                <a:gd name="T38" fmla="*/ 15 w 60"/>
                <a:gd name="T39" fmla="*/ 22 h 48"/>
                <a:gd name="T40" fmla="*/ 12 w 60"/>
                <a:gd name="T41" fmla="*/ 25 h 48"/>
                <a:gd name="T42" fmla="*/ 12 w 60"/>
                <a:gd name="T43" fmla="*/ 29 h 48"/>
                <a:gd name="T44" fmla="*/ 19 w 60"/>
                <a:gd name="T45" fmla="*/ 33 h 48"/>
                <a:gd name="T46" fmla="*/ 12 w 60"/>
                <a:gd name="T47" fmla="*/ 37 h 48"/>
                <a:gd name="T48" fmla="*/ 12 w 60"/>
                <a:gd name="T49" fmla="*/ 37 h 48"/>
                <a:gd name="T50" fmla="*/ 15 w 60"/>
                <a:gd name="T51" fmla="*/ 40 h 48"/>
                <a:gd name="T52" fmla="*/ 8 w 60"/>
                <a:gd name="T53" fmla="*/ 37 h 48"/>
                <a:gd name="T54" fmla="*/ 4 w 60"/>
                <a:gd name="T55" fmla="*/ 37 h 48"/>
                <a:gd name="T56" fmla="*/ 8 w 60"/>
                <a:gd name="T57" fmla="*/ 40 h 48"/>
                <a:gd name="T58" fmla="*/ 12 w 60"/>
                <a:gd name="T59" fmla="*/ 40 h 48"/>
                <a:gd name="T60" fmla="*/ 12 w 60"/>
                <a:gd name="T61" fmla="*/ 40 h 48"/>
                <a:gd name="T62" fmla="*/ 4 w 60"/>
                <a:gd name="T63" fmla="*/ 40 h 48"/>
                <a:gd name="T64" fmla="*/ 0 w 60"/>
                <a:gd name="T65" fmla="*/ 40 h 48"/>
                <a:gd name="T66" fmla="*/ 4 w 60"/>
                <a:gd name="T67" fmla="*/ 44 h 48"/>
                <a:gd name="T68" fmla="*/ 8 w 60"/>
                <a:gd name="T69" fmla="*/ 44 h 48"/>
                <a:gd name="T70" fmla="*/ 12 w 60"/>
                <a:gd name="T71" fmla="*/ 44 h 48"/>
                <a:gd name="T72" fmla="*/ 15 w 60"/>
                <a:gd name="T73" fmla="*/ 40 h 48"/>
                <a:gd name="T74" fmla="*/ 23 w 60"/>
                <a:gd name="T75" fmla="*/ 40 h 48"/>
                <a:gd name="T76" fmla="*/ 26 w 60"/>
                <a:gd name="T77" fmla="*/ 40 h 48"/>
                <a:gd name="T78" fmla="*/ 34 w 60"/>
                <a:gd name="T79" fmla="*/ 44 h 48"/>
                <a:gd name="T80" fmla="*/ 34 w 60"/>
                <a:gd name="T81" fmla="*/ 48 h 48"/>
                <a:gd name="T82" fmla="*/ 37 w 60"/>
                <a:gd name="T83" fmla="*/ 48 h 48"/>
                <a:gd name="T84" fmla="*/ 8 w 60"/>
                <a:gd name="T85" fmla="*/ 33 h 48"/>
                <a:gd name="T86" fmla="*/ 8 w 60"/>
                <a:gd name="T87" fmla="*/ 37 h 48"/>
                <a:gd name="T88" fmla="*/ 4 w 60"/>
                <a:gd name="T89" fmla="*/ 37 h 48"/>
                <a:gd name="T90" fmla="*/ 8 w 60"/>
                <a:gd name="T91" fmla="*/ 33 h 48"/>
                <a:gd name="T92" fmla="*/ 12 w 60"/>
                <a:gd name="T93" fmla="*/ 33 h 48"/>
                <a:gd name="T94" fmla="*/ 12 w 60"/>
                <a:gd name="T95" fmla="*/ 33 h 48"/>
                <a:gd name="T96" fmla="*/ 8 w 60"/>
                <a:gd name="T97" fmla="*/ 3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0" h="48">
                  <a:moveTo>
                    <a:pt x="37" y="48"/>
                  </a:moveTo>
                  <a:lnTo>
                    <a:pt x="37" y="44"/>
                  </a:lnTo>
                  <a:lnTo>
                    <a:pt x="41" y="40"/>
                  </a:lnTo>
                  <a:lnTo>
                    <a:pt x="37" y="37"/>
                  </a:lnTo>
                  <a:lnTo>
                    <a:pt x="41" y="33"/>
                  </a:lnTo>
                  <a:lnTo>
                    <a:pt x="41" y="29"/>
                  </a:lnTo>
                  <a:lnTo>
                    <a:pt x="49" y="29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49" y="18"/>
                  </a:lnTo>
                  <a:lnTo>
                    <a:pt x="49" y="14"/>
                  </a:lnTo>
                  <a:lnTo>
                    <a:pt x="52" y="14"/>
                  </a:lnTo>
                  <a:lnTo>
                    <a:pt x="56" y="14"/>
                  </a:lnTo>
                  <a:lnTo>
                    <a:pt x="56" y="14"/>
                  </a:lnTo>
                  <a:lnTo>
                    <a:pt x="56" y="11"/>
                  </a:lnTo>
                  <a:lnTo>
                    <a:pt x="56" y="7"/>
                  </a:lnTo>
                  <a:lnTo>
                    <a:pt x="60" y="7"/>
                  </a:lnTo>
                  <a:lnTo>
                    <a:pt x="60" y="3"/>
                  </a:lnTo>
                  <a:lnTo>
                    <a:pt x="60" y="3"/>
                  </a:lnTo>
                  <a:lnTo>
                    <a:pt x="56" y="3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5" y="0"/>
                  </a:lnTo>
                  <a:lnTo>
                    <a:pt x="41" y="3"/>
                  </a:lnTo>
                  <a:lnTo>
                    <a:pt x="37" y="0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30" y="7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19" y="11"/>
                  </a:lnTo>
                  <a:lnTo>
                    <a:pt x="19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5" y="25"/>
                  </a:lnTo>
                  <a:lnTo>
                    <a:pt x="12" y="25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5" y="33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2" y="40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8" y="40"/>
                  </a:lnTo>
                  <a:lnTo>
                    <a:pt x="4" y="40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12" y="44"/>
                  </a:lnTo>
                  <a:lnTo>
                    <a:pt x="12" y="44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23" y="40"/>
                  </a:lnTo>
                  <a:lnTo>
                    <a:pt x="23" y="40"/>
                  </a:lnTo>
                  <a:lnTo>
                    <a:pt x="26" y="40"/>
                  </a:lnTo>
                  <a:lnTo>
                    <a:pt x="30" y="44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8"/>
                  </a:lnTo>
                  <a:close/>
                  <a:moveTo>
                    <a:pt x="4" y="37"/>
                  </a:moveTo>
                  <a:lnTo>
                    <a:pt x="8" y="33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close/>
                  <a:moveTo>
                    <a:pt x="8" y="33"/>
                  </a:moveTo>
                  <a:lnTo>
                    <a:pt x="8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8" y="33"/>
                  </a:lnTo>
                  <a:lnTo>
                    <a:pt x="8" y="3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3" name="Freeform 65"/>
            <p:cNvSpPr>
              <a:spLocks/>
            </p:cNvSpPr>
            <p:nvPr/>
          </p:nvSpPr>
          <p:spPr bwMode="auto">
            <a:xfrm>
              <a:off x="4345771" y="2092626"/>
              <a:ext cx="56612" cy="43745"/>
            </a:xfrm>
            <a:custGeom>
              <a:avLst/>
              <a:gdLst>
                <a:gd name="T0" fmla="*/ 40 w 44"/>
                <a:gd name="T1" fmla="*/ 23 h 34"/>
                <a:gd name="T2" fmla="*/ 44 w 44"/>
                <a:gd name="T3" fmla="*/ 19 h 34"/>
                <a:gd name="T4" fmla="*/ 40 w 44"/>
                <a:gd name="T5" fmla="*/ 15 h 34"/>
                <a:gd name="T6" fmla="*/ 40 w 44"/>
                <a:gd name="T7" fmla="*/ 15 h 34"/>
                <a:gd name="T8" fmla="*/ 40 w 44"/>
                <a:gd name="T9" fmla="*/ 11 h 34"/>
                <a:gd name="T10" fmla="*/ 40 w 44"/>
                <a:gd name="T11" fmla="*/ 8 h 34"/>
                <a:gd name="T12" fmla="*/ 37 w 44"/>
                <a:gd name="T13" fmla="*/ 8 h 34"/>
                <a:gd name="T14" fmla="*/ 37 w 44"/>
                <a:gd name="T15" fmla="*/ 4 h 34"/>
                <a:gd name="T16" fmla="*/ 37 w 44"/>
                <a:gd name="T17" fmla="*/ 4 h 34"/>
                <a:gd name="T18" fmla="*/ 33 w 44"/>
                <a:gd name="T19" fmla="*/ 4 h 34"/>
                <a:gd name="T20" fmla="*/ 29 w 44"/>
                <a:gd name="T21" fmla="*/ 0 h 34"/>
                <a:gd name="T22" fmla="*/ 26 w 44"/>
                <a:gd name="T23" fmla="*/ 0 h 34"/>
                <a:gd name="T24" fmla="*/ 26 w 44"/>
                <a:gd name="T25" fmla="*/ 0 h 34"/>
                <a:gd name="T26" fmla="*/ 18 w 44"/>
                <a:gd name="T27" fmla="*/ 0 h 34"/>
                <a:gd name="T28" fmla="*/ 18 w 44"/>
                <a:gd name="T29" fmla="*/ 0 h 34"/>
                <a:gd name="T30" fmla="*/ 18 w 44"/>
                <a:gd name="T31" fmla="*/ 0 h 34"/>
                <a:gd name="T32" fmla="*/ 15 w 44"/>
                <a:gd name="T33" fmla="*/ 4 h 34"/>
                <a:gd name="T34" fmla="*/ 15 w 44"/>
                <a:gd name="T35" fmla="*/ 4 h 34"/>
                <a:gd name="T36" fmla="*/ 11 w 44"/>
                <a:gd name="T37" fmla="*/ 4 h 34"/>
                <a:gd name="T38" fmla="*/ 11 w 44"/>
                <a:gd name="T39" fmla="*/ 4 h 34"/>
                <a:gd name="T40" fmla="*/ 7 w 44"/>
                <a:gd name="T41" fmla="*/ 4 h 34"/>
                <a:gd name="T42" fmla="*/ 7 w 44"/>
                <a:gd name="T43" fmla="*/ 0 h 34"/>
                <a:gd name="T44" fmla="*/ 3 w 44"/>
                <a:gd name="T45" fmla="*/ 0 h 34"/>
                <a:gd name="T46" fmla="*/ 0 w 44"/>
                <a:gd name="T47" fmla="*/ 4 h 34"/>
                <a:gd name="T48" fmla="*/ 0 w 44"/>
                <a:gd name="T49" fmla="*/ 8 h 34"/>
                <a:gd name="T50" fmla="*/ 0 w 44"/>
                <a:gd name="T51" fmla="*/ 8 h 34"/>
                <a:gd name="T52" fmla="*/ 0 w 44"/>
                <a:gd name="T53" fmla="*/ 11 h 34"/>
                <a:gd name="T54" fmla="*/ 3 w 44"/>
                <a:gd name="T55" fmla="*/ 15 h 34"/>
                <a:gd name="T56" fmla="*/ 3 w 44"/>
                <a:gd name="T57" fmla="*/ 15 h 34"/>
                <a:gd name="T58" fmla="*/ 11 w 44"/>
                <a:gd name="T59" fmla="*/ 19 h 34"/>
                <a:gd name="T60" fmla="*/ 11 w 44"/>
                <a:gd name="T61" fmla="*/ 19 h 34"/>
                <a:gd name="T62" fmla="*/ 15 w 44"/>
                <a:gd name="T63" fmla="*/ 23 h 34"/>
                <a:gd name="T64" fmla="*/ 15 w 44"/>
                <a:gd name="T65" fmla="*/ 23 h 34"/>
                <a:gd name="T66" fmla="*/ 15 w 44"/>
                <a:gd name="T67" fmla="*/ 26 h 34"/>
                <a:gd name="T68" fmla="*/ 18 w 44"/>
                <a:gd name="T69" fmla="*/ 26 h 34"/>
                <a:gd name="T70" fmla="*/ 22 w 44"/>
                <a:gd name="T71" fmla="*/ 26 h 34"/>
                <a:gd name="T72" fmla="*/ 22 w 44"/>
                <a:gd name="T73" fmla="*/ 26 h 34"/>
                <a:gd name="T74" fmla="*/ 26 w 44"/>
                <a:gd name="T75" fmla="*/ 26 h 34"/>
                <a:gd name="T76" fmla="*/ 26 w 44"/>
                <a:gd name="T77" fmla="*/ 30 h 34"/>
                <a:gd name="T78" fmla="*/ 29 w 44"/>
                <a:gd name="T79" fmla="*/ 34 h 34"/>
                <a:gd name="T80" fmla="*/ 33 w 44"/>
                <a:gd name="T81" fmla="*/ 34 h 34"/>
                <a:gd name="T82" fmla="*/ 37 w 44"/>
                <a:gd name="T83" fmla="*/ 34 h 34"/>
                <a:gd name="T84" fmla="*/ 37 w 44"/>
                <a:gd name="T85" fmla="*/ 34 h 34"/>
                <a:gd name="T86" fmla="*/ 40 w 44"/>
                <a:gd name="T87" fmla="*/ 34 h 34"/>
                <a:gd name="T88" fmla="*/ 40 w 44"/>
                <a:gd name="T89" fmla="*/ 34 h 34"/>
                <a:gd name="T90" fmla="*/ 40 w 44"/>
                <a:gd name="T91" fmla="*/ 30 h 34"/>
                <a:gd name="T92" fmla="*/ 40 w 44"/>
                <a:gd name="T93" fmla="*/ 30 h 34"/>
                <a:gd name="T94" fmla="*/ 37 w 44"/>
                <a:gd name="T95" fmla="*/ 26 h 34"/>
                <a:gd name="T96" fmla="*/ 40 w 44"/>
                <a:gd name="T97" fmla="*/ 26 h 34"/>
                <a:gd name="T98" fmla="*/ 40 w 44"/>
                <a:gd name="T99" fmla="*/ 23 h 34"/>
                <a:gd name="T100" fmla="*/ 40 w 44"/>
                <a:gd name="T101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4" h="34">
                  <a:moveTo>
                    <a:pt x="40" y="23"/>
                  </a:moveTo>
                  <a:lnTo>
                    <a:pt x="44" y="19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0" y="11"/>
                  </a:lnTo>
                  <a:lnTo>
                    <a:pt x="40" y="8"/>
                  </a:lnTo>
                  <a:lnTo>
                    <a:pt x="37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3" y="4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6"/>
                  </a:lnTo>
                  <a:lnTo>
                    <a:pt x="18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6" y="26"/>
                  </a:lnTo>
                  <a:lnTo>
                    <a:pt x="26" y="30"/>
                  </a:lnTo>
                  <a:lnTo>
                    <a:pt x="29" y="34"/>
                  </a:lnTo>
                  <a:lnTo>
                    <a:pt x="33" y="34"/>
                  </a:lnTo>
                  <a:lnTo>
                    <a:pt x="37" y="34"/>
                  </a:lnTo>
                  <a:lnTo>
                    <a:pt x="37" y="34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0" y="30"/>
                  </a:lnTo>
                  <a:lnTo>
                    <a:pt x="40" y="30"/>
                  </a:lnTo>
                  <a:lnTo>
                    <a:pt x="37" y="26"/>
                  </a:lnTo>
                  <a:lnTo>
                    <a:pt x="40" y="26"/>
                  </a:lnTo>
                  <a:lnTo>
                    <a:pt x="40" y="23"/>
                  </a:lnTo>
                  <a:lnTo>
                    <a:pt x="40" y="2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4" name="Freeform 66"/>
            <p:cNvSpPr>
              <a:spLocks/>
            </p:cNvSpPr>
            <p:nvPr/>
          </p:nvSpPr>
          <p:spPr bwMode="auto">
            <a:xfrm>
              <a:off x="4393379" y="2122218"/>
              <a:ext cx="14153" cy="18013"/>
            </a:xfrm>
            <a:custGeom>
              <a:avLst/>
              <a:gdLst>
                <a:gd name="T0" fmla="*/ 3 w 11"/>
                <a:gd name="T1" fmla="*/ 11 h 14"/>
                <a:gd name="T2" fmla="*/ 3 w 11"/>
                <a:gd name="T3" fmla="*/ 11 h 14"/>
                <a:gd name="T4" fmla="*/ 3 w 11"/>
                <a:gd name="T5" fmla="*/ 7 h 14"/>
                <a:gd name="T6" fmla="*/ 3 w 11"/>
                <a:gd name="T7" fmla="*/ 7 h 14"/>
                <a:gd name="T8" fmla="*/ 0 w 11"/>
                <a:gd name="T9" fmla="*/ 3 h 14"/>
                <a:gd name="T10" fmla="*/ 3 w 11"/>
                <a:gd name="T11" fmla="*/ 3 h 14"/>
                <a:gd name="T12" fmla="*/ 3 w 11"/>
                <a:gd name="T13" fmla="*/ 0 h 14"/>
                <a:gd name="T14" fmla="*/ 7 w 11"/>
                <a:gd name="T15" fmla="*/ 0 h 14"/>
                <a:gd name="T16" fmla="*/ 11 w 11"/>
                <a:gd name="T17" fmla="*/ 3 h 14"/>
                <a:gd name="T18" fmla="*/ 11 w 11"/>
                <a:gd name="T19" fmla="*/ 7 h 14"/>
                <a:gd name="T20" fmla="*/ 11 w 11"/>
                <a:gd name="T21" fmla="*/ 11 h 14"/>
                <a:gd name="T22" fmla="*/ 11 w 11"/>
                <a:gd name="T23" fmla="*/ 14 h 14"/>
                <a:gd name="T24" fmla="*/ 11 w 11"/>
                <a:gd name="T25" fmla="*/ 14 h 14"/>
                <a:gd name="T26" fmla="*/ 7 w 11"/>
                <a:gd name="T27" fmla="*/ 14 h 14"/>
                <a:gd name="T28" fmla="*/ 3 w 11"/>
                <a:gd name="T29" fmla="*/ 11 h 14"/>
                <a:gd name="T30" fmla="*/ 3 w 11"/>
                <a:gd name="T31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14">
                  <a:moveTo>
                    <a:pt x="3" y="11"/>
                  </a:moveTo>
                  <a:lnTo>
                    <a:pt x="3" y="11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7" y="0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1" y="11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7" y="14"/>
                  </a:lnTo>
                  <a:lnTo>
                    <a:pt x="3" y="11"/>
                  </a:lnTo>
                  <a:lnTo>
                    <a:pt x="3" y="1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5" name="Freeform 67"/>
            <p:cNvSpPr>
              <a:spLocks noEditPoints="1"/>
            </p:cNvSpPr>
            <p:nvPr/>
          </p:nvSpPr>
          <p:spPr bwMode="auto">
            <a:xfrm>
              <a:off x="4159212" y="1782548"/>
              <a:ext cx="14153" cy="33452"/>
            </a:xfrm>
            <a:custGeom>
              <a:avLst/>
              <a:gdLst>
                <a:gd name="T0" fmla="*/ 2 w 3"/>
                <a:gd name="T1" fmla="*/ 5 h 7"/>
                <a:gd name="T2" fmla="*/ 2 w 3"/>
                <a:gd name="T3" fmla="*/ 7 h 7"/>
                <a:gd name="T4" fmla="*/ 2 w 3"/>
                <a:gd name="T5" fmla="*/ 6 h 7"/>
                <a:gd name="T6" fmla="*/ 2 w 3"/>
                <a:gd name="T7" fmla="*/ 5 h 7"/>
                <a:gd name="T8" fmla="*/ 2 w 3"/>
                <a:gd name="T9" fmla="*/ 5 h 7"/>
                <a:gd name="T10" fmla="*/ 2 w 3"/>
                <a:gd name="T11" fmla="*/ 3 h 7"/>
                <a:gd name="T12" fmla="*/ 2 w 3"/>
                <a:gd name="T13" fmla="*/ 4 h 7"/>
                <a:gd name="T14" fmla="*/ 2 w 3"/>
                <a:gd name="T15" fmla="*/ 4 h 7"/>
                <a:gd name="T16" fmla="*/ 2 w 3"/>
                <a:gd name="T17" fmla="*/ 4 h 7"/>
                <a:gd name="T18" fmla="*/ 2 w 3"/>
                <a:gd name="T19" fmla="*/ 3 h 7"/>
                <a:gd name="T20" fmla="*/ 0 w 3"/>
                <a:gd name="T21" fmla="*/ 1 h 7"/>
                <a:gd name="T22" fmla="*/ 0 w 3"/>
                <a:gd name="T23" fmla="*/ 2 h 7"/>
                <a:gd name="T24" fmla="*/ 1 w 3"/>
                <a:gd name="T25" fmla="*/ 2 h 7"/>
                <a:gd name="T26" fmla="*/ 0 w 3"/>
                <a:gd name="T27" fmla="*/ 1 h 7"/>
                <a:gd name="T28" fmla="*/ 3 w 3"/>
                <a:gd name="T29" fmla="*/ 0 h 7"/>
                <a:gd name="T30" fmla="*/ 3 w 3"/>
                <a:gd name="T31" fmla="*/ 1 h 7"/>
                <a:gd name="T32" fmla="*/ 3 w 3"/>
                <a:gd name="T33" fmla="*/ 0 h 7"/>
                <a:gd name="T34" fmla="*/ 3 w 3"/>
                <a:gd name="T35" fmla="*/ 0 h 7"/>
                <a:gd name="T36" fmla="*/ 1 w 3"/>
                <a:gd name="T37" fmla="*/ 0 h 7"/>
                <a:gd name="T38" fmla="*/ 2 w 3"/>
                <a:gd name="T39" fmla="*/ 0 h 7"/>
                <a:gd name="T40" fmla="*/ 3 w 3"/>
                <a:gd name="T41" fmla="*/ 1 h 7"/>
                <a:gd name="T42" fmla="*/ 3 w 3"/>
                <a:gd name="T43" fmla="*/ 1 h 7"/>
                <a:gd name="T44" fmla="*/ 2 w 3"/>
                <a:gd name="T45" fmla="*/ 1 h 7"/>
                <a:gd name="T46" fmla="*/ 1 w 3"/>
                <a:gd name="T47" fmla="*/ 0 h 7"/>
                <a:gd name="T48" fmla="*/ 1 w 3"/>
                <a:gd name="T49" fmla="*/ 0 h 7"/>
                <a:gd name="T50" fmla="*/ 2 w 3"/>
                <a:gd name="T51" fmla="*/ 2 h 7"/>
                <a:gd name="T52" fmla="*/ 3 w 3"/>
                <a:gd name="T53" fmla="*/ 3 h 7"/>
                <a:gd name="T54" fmla="*/ 2 w 3"/>
                <a:gd name="T55" fmla="*/ 3 h 7"/>
                <a:gd name="T56" fmla="*/ 1 w 3"/>
                <a:gd name="T57" fmla="*/ 2 h 7"/>
                <a:gd name="T58" fmla="*/ 1 w 3"/>
                <a:gd name="T59" fmla="*/ 1 h 7"/>
                <a:gd name="T60" fmla="*/ 1 w 3"/>
                <a:gd name="T6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" h="7">
                  <a:moveTo>
                    <a:pt x="2" y="5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2" y="3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2" y="3"/>
                    <a:pt x="2" y="3"/>
                  </a:cubicBezTo>
                  <a:close/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3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lose/>
                  <a:moveTo>
                    <a:pt x="1" y="0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6" name="Freeform 68"/>
            <p:cNvSpPr>
              <a:spLocks/>
            </p:cNvSpPr>
            <p:nvPr/>
          </p:nvSpPr>
          <p:spPr bwMode="auto">
            <a:xfrm>
              <a:off x="4092307" y="1988409"/>
              <a:ext cx="86205" cy="100357"/>
            </a:xfrm>
            <a:custGeom>
              <a:avLst/>
              <a:gdLst>
                <a:gd name="T0" fmla="*/ 30 w 67"/>
                <a:gd name="T1" fmla="*/ 74 h 78"/>
                <a:gd name="T2" fmla="*/ 34 w 67"/>
                <a:gd name="T3" fmla="*/ 70 h 78"/>
                <a:gd name="T4" fmla="*/ 41 w 67"/>
                <a:gd name="T5" fmla="*/ 70 h 78"/>
                <a:gd name="T6" fmla="*/ 52 w 67"/>
                <a:gd name="T7" fmla="*/ 66 h 78"/>
                <a:gd name="T8" fmla="*/ 56 w 67"/>
                <a:gd name="T9" fmla="*/ 63 h 78"/>
                <a:gd name="T10" fmla="*/ 60 w 67"/>
                <a:gd name="T11" fmla="*/ 59 h 78"/>
                <a:gd name="T12" fmla="*/ 63 w 67"/>
                <a:gd name="T13" fmla="*/ 55 h 78"/>
                <a:gd name="T14" fmla="*/ 67 w 67"/>
                <a:gd name="T15" fmla="*/ 41 h 78"/>
                <a:gd name="T16" fmla="*/ 67 w 67"/>
                <a:gd name="T17" fmla="*/ 37 h 78"/>
                <a:gd name="T18" fmla="*/ 63 w 67"/>
                <a:gd name="T19" fmla="*/ 29 h 78"/>
                <a:gd name="T20" fmla="*/ 63 w 67"/>
                <a:gd name="T21" fmla="*/ 26 h 78"/>
                <a:gd name="T22" fmla="*/ 52 w 67"/>
                <a:gd name="T23" fmla="*/ 18 h 78"/>
                <a:gd name="T24" fmla="*/ 45 w 67"/>
                <a:gd name="T25" fmla="*/ 22 h 78"/>
                <a:gd name="T26" fmla="*/ 45 w 67"/>
                <a:gd name="T27" fmla="*/ 11 h 78"/>
                <a:gd name="T28" fmla="*/ 52 w 67"/>
                <a:gd name="T29" fmla="*/ 3 h 78"/>
                <a:gd name="T30" fmla="*/ 56 w 67"/>
                <a:gd name="T31" fmla="*/ 0 h 78"/>
                <a:gd name="T32" fmla="*/ 52 w 67"/>
                <a:gd name="T33" fmla="*/ 0 h 78"/>
                <a:gd name="T34" fmla="*/ 45 w 67"/>
                <a:gd name="T35" fmla="*/ 7 h 78"/>
                <a:gd name="T36" fmla="*/ 45 w 67"/>
                <a:gd name="T37" fmla="*/ 0 h 78"/>
                <a:gd name="T38" fmla="*/ 41 w 67"/>
                <a:gd name="T39" fmla="*/ 3 h 78"/>
                <a:gd name="T40" fmla="*/ 38 w 67"/>
                <a:gd name="T41" fmla="*/ 3 h 78"/>
                <a:gd name="T42" fmla="*/ 38 w 67"/>
                <a:gd name="T43" fmla="*/ 7 h 78"/>
                <a:gd name="T44" fmla="*/ 34 w 67"/>
                <a:gd name="T45" fmla="*/ 11 h 78"/>
                <a:gd name="T46" fmla="*/ 34 w 67"/>
                <a:gd name="T47" fmla="*/ 15 h 78"/>
                <a:gd name="T48" fmla="*/ 38 w 67"/>
                <a:gd name="T49" fmla="*/ 15 h 78"/>
                <a:gd name="T50" fmla="*/ 34 w 67"/>
                <a:gd name="T51" fmla="*/ 18 h 78"/>
                <a:gd name="T52" fmla="*/ 23 w 67"/>
                <a:gd name="T53" fmla="*/ 22 h 78"/>
                <a:gd name="T54" fmla="*/ 15 w 67"/>
                <a:gd name="T55" fmla="*/ 18 h 78"/>
                <a:gd name="T56" fmla="*/ 12 w 67"/>
                <a:gd name="T57" fmla="*/ 22 h 78"/>
                <a:gd name="T58" fmla="*/ 15 w 67"/>
                <a:gd name="T59" fmla="*/ 26 h 78"/>
                <a:gd name="T60" fmla="*/ 8 w 67"/>
                <a:gd name="T61" fmla="*/ 26 h 78"/>
                <a:gd name="T62" fmla="*/ 15 w 67"/>
                <a:gd name="T63" fmla="*/ 29 h 78"/>
                <a:gd name="T64" fmla="*/ 15 w 67"/>
                <a:gd name="T65" fmla="*/ 33 h 78"/>
                <a:gd name="T66" fmla="*/ 8 w 67"/>
                <a:gd name="T67" fmla="*/ 37 h 78"/>
                <a:gd name="T68" fmla="*/ 12 w 67"/>
                <a:gd name="T69" fmla="*/ 37 h 78"/>
                <a:gd name="T70" fmla="*/ 26 w 67"/>
                <a:gd name="T71" fmla="*/ 41 h 78"/>
                <a:gd name="T72" fmla="*/ 15 w 67"/>
                <a:gd name="T73" fmla="*/ 48 h 78"/>
                <a:gd name="T74" fmla="*/ 12 w 67"/>
                <a:gd name="T75" fmla="*/ 55 h 78"/>
                <a:gd name="T76" fmla="*/ 19 w 67"/>
                <a:gd name="T77" fmla="*/ 55 h 78"/>
                <a:gd name="T78" fmla="*/ 23 w 67"/>
                <a:gd name="T79" fmla="*/ 52 h 78"/>
                <a:gd name="T80" fmla="*/ 15 w 67"/>
                <a:gd name="T81" fmla="*/ 55 h 78"/>
                <a:gd name="T82" fmla="*/ 12 w 67"/>
                <a:gd name="T83" fmla="*/ 59 h 78"/>
                <a:gd name="T84" fmla="*/ 8 w 67"/>
                <a:gd name="T85" fmla="*/ 63 h 78"/>
                <a:gd name="T86" fmla="*/ 4 w 67"/>
                <a:gd name="T87" fmla="*/ 59 h 78"/>
                <a:gd name="T88" fmla="*/ 12 w 67"/>
                <a:gd name="T89" fmla="*/ 63 h 78"/>
                <a:gd name="T90" fmla="*/ 4 w 67"/>
                <a:gd name="T91" fmla="*/ 70 h 78"/>
                <a:gd name="T92" fmla="*/ 12 w 67"/>
                <a:gd name="T93" fmla="*/ 70 h 78"/>
                <a:gd name="T94" fmla="*/ 8 w 67"/>
                <a:gd name="T95" fmla="*/ 74 h 78"/>
                <a:gd name="T96" fmla="*/ 12 w 67"/>
                <a:gd name="T97" fmla="*/ 74 h 78"/>
                <a:gd name="T98" fmla="*/ 15 w 67"/>
                <a:gd name="T99" fmla="*/ 74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7" h="78">
                  <a:moveTo>
                    <a:pt x="19" y="78"/>
                  </a:moveTo>
                  <a:lnTo>
                    <a:pt x="23" y="78"/>
                  </a:lnTo>
                  <a:lnTo>
                    <a:pt x="30" y="74"/>
                  </a:lnTo>
                  <a:lnTo>
                    <a:pt x="34" y="74"/>
                  </a:lnTo>
                  <a:lnTo>
                    <a:pt x="30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8" y="70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41" y="66"/>
                  </a:lnTo>
                  <a:lnTo>
                    <a:pt x="52" y="66"/>
                  </a:lnTo>
                  <a:lnTo>
                    <a:pt x="52" y="63"/>
                  </a:lnTo>
                  <a:lnTo>
                    <a:pt x="52" y="66"/>
                  </a:lnTo>
                  <a:lnTo>
                    <a:pt x="56" y="63"/>
                  </a:lnTo>
                  <a:lnTo>
                    <a:pt x="56" y="63"/>
                  </a:lnTo>
                  <a:lnTo>
                    <a:pt x="63" y="63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7" y="52"/>
                  </a:lnTo>
                  <a:lnTo>
                    <a:pt x="67" y="48"/>
                  </a:lnTo>
                  <a:lnTo>
                    <a:pt x="67" y="41"/>
                  </a:lnTo>
                  <a:lnTo>
                    <a:pt x="63" y="41"/>
                  </a:lnTo>
                  <a:lnTo>
                    <a:pt x="67" y="41"/>
                  </a:lnTo>
                  <a:lnTo>
                    <a:pt x="67" y="37"/>
                  </a:lnTo>
                  <a:lnTo>
                    <a:pt x="63" y="33"/>
                  </a:lnTo>
                  <a:lnTo>
                    <a:pt x="63" y="29"/>
                  </a:lnTo>
                  <a:lnTo>
                    <a:pt x="63" y="29"/>
                  </a:lnTo>
                  <a:lnTo>
                    <a:pt x="63" y="26"/>
                  </a:lnTo>
                  <a:lnTo>
                    <a:pt x="67" y="29"/>
                  </a:lnTo>
                  <a:lnTo>
                    <a:pt x="63" y="26"/>
                  </a:lnTo>
                  <a:lnTo>
                    <a:pt x="60" y="26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49" y="18"/>
                  </a:lnTo>
                  <a:lnTo>
                    <a:pt x="49" y="22"/>
                  </a:lnTo>
                  <a:lnTo>
                    <a:pt x="45" y="22"/>
                  </a:lnTo>
                  <a:lnTo>
                    <a:pt x="41" y="18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9" y="7"/>
                  </a:lnTo>
                  <a:lnTo>
                    <a:pt x="49" y="7"/>
                  </a:lnTo>
                  <a:lnTo>
                    <a:pt x="52" y="3"/>
                  </a:lnTo>
                  <a:lnTo>
                    <a:pt x="49" y="7"/>
                  </a:lnTo>
                  <a:lnTo>
                    <a:pt x="52" y="3"/>
                  </a:lnTo>
                  <a:lnTo>
                    <a:pt x="56" y="0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9" y="3"/>
                  </a:lnTo>
                  <a:lnTo>
                    <a:pt x="45" y="7"/>
                  </a:lnTo>
                  <a:lnTo>
                    <a:pt x="45" y="3"/>
                  </a:lnTo>
                  <a:lnTo>
                    <a:pt x="49" y="3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3"/>
                  </a:lnTo>
                  <a:lnTo>
                    <a:pt x="41" y="3"/>
                  </a:lnTo>
                  <a:lnTo>
                    <a:pt x="41" y="0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4" y="3"/>
                  </a:lnTo>
                  <a:lnTo>
                    <a:pt x="34" y="7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4" y="7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4" y="18"/>
                  </a:lnTo>
                  <a:lnTo>
                    <a:pt x="30" y="18"/>
                  </a:lnTo>
                  <a:lnTo>
                    <a:pt x="34" y="18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3" y="22"/>
                  </a:lnTo>
                  <a:lnTo>
                    <a:pt x="23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5" y="26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2" y="29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8" y="33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15" y="37"/>
                  </a:lnTo>
                  <a:lnTo>
                    <a:pt x="15" y="41"/>
                  </a:lnTo>
                  <a:lnTo>
                    <a:pt x="26" y="41"/>
                  </a:lnTo>
                  <a:lnTo>
                    <a:pt x="23" y="44"/>
                  </a:lnTo>
                  <a:lnTo>
                    <a:pt x="19" y="44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15" y="52"/>
                  </a:lnTo>
                  <a:lnTo>
                    <a:pt x="12" y="55"/>
                  </a:lnTo>
                  <a:lnTo>
                    <a:pt x="12" y="55"/>
                  </a:lnTo>
                  <a:lnTo>
                    <a:pt x="15" y="52"/>
                  </a:lnTo>
                  <a:lnTo>
                    <a:pt x="19" y="55"/>
                  </a:lnTo>
                  <a:lnTo>
                    <a:pt x="23" y="55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26" y="52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2" y="55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63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12" y="63"/>
                  </a:lnTo>
                  <a:lnTo>
                    <a:pt x="8" y="66"/>
                  </a:lnTo>
                  <a:lnTo>
                    <a:pt x="4" y="66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12" y="70"/>
                  </a:lnTo>
                  <a:lnTo>
                    <a:pt x="8" y="74"/>
                  </a:lnTo>
                  <a:lnTo>
                    <a:pt x="4" y="74"/>
                  </a:lnTo>
                  <a:lnTo>
                    <a:pt x="8" y="74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2" y="74"/>
                  </a:lnTo>
                  <a:lnTo>
                    <a:pt x="12" y="74"/>
                  </a:lnTo>
                  <a:lnTo>
                    <a:pt x="12" y="78"/>
                  </a:lnTo>
                  <a:lnTo>
                    <a:pt x="15" y="74"/>
                  </a:lnTo>
                  <a:lnTo>
                    <a:pt x="19" y="7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7" name="Freeform 69"/>
            <p:cNvSpPr>
              <a:spLocks noEditPoints="1"/>
            </p:cNvSpPr>
            <p:nvPr/>
          </p:nvSpPr>
          <p:spPr bwMode="auto">
            <a:xfrm>
              <a:off x="4145057" y="1830153"/>
              <a:ext cx="181415" cy="301072"/>
            </a:xfrm>
            <a:custGeom>
              <a:avLst/>
              <a:gdLst>
                <a:gd name="T0" fmla="*/ 1 w 38"/>
                <a:gd name="T1" fmla="*/ 36 h 63"/>
                <a:gd name="T2" fmla="*/ 9 w 38"/>
                <a:gd name="T3" fmla="*/ 36 h 63"/>
                <a:gd name="T4" fmla="*/ 8 w 38"/>
                <a:gd name="T5" fmla="*/ 40 h 63"/>
                <a:gd name="T6" fmla="*/ 27 w 38"/>
                <a:gd name="T7" fmla="*/ 0 h 63"/>
                <a:gd name="T8" fmla="*/ 26 w 38"/>
                <a:gd name="T9" fmla="*/ 1 h 63"/>
                <a:gd name="T10" fmla="*/ 25 w 38"/>
                <a:gd name="T11" fmla="*/ 2 h 63"/>
                <a:gd name="T12" fmla="*/ 35 w 38"/>
                <a:gd name="T13" fmla="*/ 54 h 63"/>
                <a:gd name="T14" fmla="*/ 25 w 38"/>
                <a:gd name="T15" fmla="*/ 59 h 63"/>
                <a:gd name="T16" fmla="*/ 4 w 38"/>
                <a:gd name="T17" fmla="*/ 26 h 63"/>
                <a:gd name="T18" fmla="*/ 6 w 38"/>
                <a:gd name="T19" fmla="*/ 23 h 63"/>
                <a:gd name="T20" fmla="*/ 18 w 38"/>
                <a:gd name="T21" fmla="*/ 12 h 63"/>
                <a:gd name="T22" fmla="*/ 17 w 38"/>
                <a:gd name="T23" fmla="*/ 14 h 63"/>
                <a:gd name="T24" fmla="*/ 7 w 38"/>
                <a:gd name="T25" fmla="*/ 16 h 63"/>
                <a:gd name="T26" fmla="*/ 5 w 38"/>
                <a:gd name="T27" fmla="*/ 18 h 63"/>
                <a:gd name="T28" fmla="*/ 3 w 38"/>
                <a:gd name="T29" fmla="*/ 21 h 63"/>
                <a:gd name="T30" fmla="*/ 3 w 38"/>
                <a:gd name="T31" fmla="*/ 22 h 63"/>
                <a:gd name="T32" fmla="*/ 6 w 38"/>
                <a:gd name="T33" fmla="*/ 22 h 63"/>
                <a:gd name="T34" fmla="*/ 7 w 38"/>
                <a:gd name="T35" fmla="*/ 22 h 63"/>
                <a:gd name="T36" fmla="*/ 8 w 38"/>
                <a:gd name="T37" fmla="*/ 26 h 63"/>
                <a:gd name="T38" fmla="*/ 8 w 38"/>
                <a:gd name="T39" fmla="*/ 30 h 63"/>
                <a:gd name="T40" fmla="*/ 11 w 38"/>
                <a:gd name="T41" fmla="*/ 33 h 63"/>
                <a:gd name="T42" fmla="*/ 12 w 38"/>
                <a:gd name="T43" fmla="*/ 40 h 63"/>
                <a:gd name="T44" fmla="*/ 11 w 38"/>
                <a:gd name="T45" fmla="*/ 62 h 63"/>
                <a:gd name="T46" fmla="*/ 17 w 38"/>
                <a:gd name="T47" fmla="*/ 62 h 63"/>
                <a:gd name="T48" fmla="*/ 22 w 38"/>
                <a:gd name="T49" fmla="*/ 59 h 63"/>
                <a:gd name="T50" fmla="*/ 28 w 38"/>
                <a:gd name="T51" fmla="*/ 59 h 63"/>
                <a:gd name="T52" fmla="*/ 35 w 38"/>
                <a:gd name="T53" fmla="*/ 57 h 63"/>
                <a:gd name="T54" fmla="*/ 34 w 38"/>
                <a:gd name="T55" fmla="*/ 54 h 63"/>
                <a:gd name="T56" fmla="*/ 35 w 38"/>
                <a:gd name="T57" fmla="*/ 52 h 63"/>
                <a:gd name="T58" fmla="*/ 37 w 38"/>
                <a:gd name="T59" fmla="*/ 51 h 63"/>
                <a:gd name="T60" fmla="*/ 31 w 38"/>
                <a:gd name="T61" fmla="*/ 46 h 63"/>
                <a:gd name="T62" fmla="*/ 28 w 38"/>
                <a:gd name="T63" fmla="*/ 42 h 63"/>
                <a:gd name="T64" fmla="*/ 29 w 38"/>
                <a:gd name="T65" fmla="*/ 39 h 63"/>
                <a:gd name="T66" fmla="*/ 23 w 38"/>
                <a:gd name="T67" fmla="*/ 32 h 63"/>
                <a:gd name="T68" fmla="*/ 16 w 38"/>
                <a:gd name="T69" fmla="*/ 29 h 63"/>
                <a:gd name="T70" fmla="*/ 17 w 38"/>
                <a:gd name="T71" fmla="*/ 27 h 63"/>
                <a:gd name="T72" fmla="*/ 22 w 38"/>
                <a:gd name="T73" fmla="*/ 22 h 63"/>
                <a:gd name="T74" fmla="*/ 16 w 38"/>
                <a:gd name="T75" fmla="*/ 20 h 63"/>
                <a:gd name="T76" fmla="*/ 15 w 38"/>
                <a:gd name="T77" fmla="*/ 18 h 63"/>
                <a:gd name="T78" fmla="*/ 15 w 38"/>
                <a:gd name="T79" fmla="*/ 15 h 63"/>
                <a:gd name="T80" fmla="*/ 11 w 38"/>
                <a:gd name="T81" fmla="*/ 15 h 63"/>
                <a:gd name="T82" fmla="*/ 10 w 38"/>
                <a:gd name="T83" fmla="*/ 19 h 63"/>
                <a:gd name="T84" fmla="*/ 9 w 38"/>
                <a:gd name="T85" fmla="*/ 21 h 63"/>
                <a:gd name="T86" fmla="*/ 9 w 38"/>
                <a:gd name="T87" fmla="*/ 22 h 63"/>
                <a:gd name="T88" fmla="*/ 8 w 38"/>
                <a:gd name="T89" fmla="*/ 25 h 63"/>
                <a:gd name="T90" fmla="*/ 9 w 38"/>
                <a:gd name="T91" fmla="*/ 26 h 63"/>
                <a:gd name="T92" fmla="*/ 9 w 38"/>
                <a:gd name="T93" fmla="*/ 30 h 63"/>
                <a:gd name="T94" fmla="*/ 10 w 38"/>
                <a:gd name="T95" fmla="*/ 31 h 63"/>
                <a:gd name="T96" fmla="*/ 12 w 38"/>
                <a:gd name="T97" fmla="*/ 28 h 63"/>
                <a:gd name="T98" fmla="*/ 11 w 38"/>
                <a:gd name="T99" fmla="*/ 35 h 63"/>
                <a:gd name="T100" fmla="*/ 15 w 38"/>
                <a:gd name="T101" fmla="*/ 36 h 63"/>
                <a:gd name="T102" fmla="*/ 19 w 38"/>
                <a:gd name="T103" fmla="*/ 39 h 63"/>
                <a:gd name="T104" fmla="*/ 19 w 38"/>
                <a:gd name="T105" fmla="*/ 44 h 63"/>
                <a:gd name="T106" fmla="*/ 12 w 38"/>
                <a:gd name="T107" fmla="*/ 47 h 63"/>
                <a:gd name="T108" fmla="*/ 13 w 38"/>
                <a:gd name="T109" fmla="*/ 51 h 63"/>
                <a:gd name="T110" fmla="*/ 11 w 38"/>
                <a:gd name="T111" fmla="*/ 54 h 63"/>
                <a:gd name="T112" fmla="*/ 16 w 38"/>
                <a:gd name="T113" fmla="*/ 55 h 63"/>
                <a:gd name="T114" fmla="*/ 18 w 38"/>
                <a:gd name="T115" fmla="*/ 56 h 63"/>
                <a:gd name="T116" fmla="*/ 11 w 38"/>
                <a:gd name="T117" fmla="*/ 60 h 63"/>
                <a:gd name="T118" fmla="*/ 10 w 38"/>
                <a:gd name="T119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8" h="63">
                  <a:moveTo>
                    <a:pt x="7" y="41"/>
                  </a:moveTo>
                  <a:cubicBezTo>
                    <a:pt x="6" y="40"/>
                    <a:pt x="6" y="40"/>
                    <a:pt x="6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lose/>
                  <a:moveTo>
                    <a:pt x="25" y="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5" y="5"/>
                    <a:pt x="25" y="5"/>
                  </a:cubicBezTo>
                  <a:close/>
                  <a:moveTo>
                    <a:pt x="27" y="1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"/>
                    <a:pt x="27" y="1"/>
                    <a:pt x="27" y="1"/>
                  </a:cubicBezTo>
                  <a:close/>
                  <a:moveTo>
                    <a:pt x="25" y="2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5" y="2"/>
                    <a:pt x="25" y="2"/>
                  </a:cubicBezTo>
                  <a:close/>
                  <a:moveTo>
                    <a:pt x="26" y="2"/>
                  </a:move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lose/>
                  <a:moveTo>
                    <a:pt x="25" y="4"/>
                  </a:moveTo>
                  <a:cubicBezTo>
                    <a:pt x="25" y="4"/>
                    <a:pt x="25" y="4"/>
                    <a:pt x="25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lose/>
                  <a:moveTo>
                    <a:pt x="34" y="55"/>
                  </a:move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5"/>
                    <a:pt x="34" y="55"/>
                    <a:pt x="34" y="55"/>
                  </a:cubicBezTo>
                  <a:close/>
                  <a:moveTo>
                    <a:pt x="25" y="59"/>
                  </a:moveTo>
                  <a:cubicBezTo>
                    <a:pt x="26" y="59"/>
                    <a:pt x="26" y="59"/>
                    <a:pt x="26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6" y="60"/>
                    <a:pt x="26" y="60"/>
                    <a:pt x="26" y="60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5" y="59"/>
                    <a:pt x="25" y="59"/>
                    <a:pt x="25" y="59"/>
                  </a:cubicBezTo>
                  <a:close/>
                  <a:moveTo>
                    <a:pt x="11" y="30"/>
                  </a:moveTo>
                  <a:cubicBezTo>
                    <a:pt x="11" y="30"/>
                    <a:pt x="11" y="30"/>
                    <a:pt x="11" y="30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0"/>
                    <a:pt x="11" y="30"/>
                    <a:pt x="11" y="30"/>
                  </a:cubicBezTo>
                  <a:close/>
                  <a:moveTo>
                    <a:pt x="7" y="29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ubicBezTo>
                    <a:pt x="7" y="29"/>
                    <a:pt x="7" y="29"/>
                    <a:pt x="7" y="29"/>
                  </a:cubicBezTo>
                  <a:close/>
                  <a:moveTo>
                    <a:pt x="4" y="27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4" y="27"/>
                    <a:pt x="4" y="27"/>
                    <a:pt x="4" y="27"/>
                  </a:cubicBezTo>
                  <a:close/>
                  <a:moveTo>
                    <a:pt x="5" y="26"/>
                  </a:move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6"/>
                    <a:pt x="5" y="26"/>
                    <a:pt x="5" y="26"/>
                  </a:cubicBezTo>
                  <a:close/>
                  <a:moveTo>
                    <a:pt x="7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lose/>
                  <a:moveTo>
                    <a:pt x="6" y="23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3"/>
                    <a:pt x="6" y="23"/>
                    <a:pt x="6" y="23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2"/>
                    <a:pt x="18" y="12"/>
                    <a:pt x="18" y="12"/>
                  </a:cubicBezTo>
                  <a:close/>
                  <a:moveTo>
                    <a:pt x="17" y="12"/>
                  </a:move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lose/>
                  <a:moveTo>
                    <a:pt x="17" y="13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lose/>
                  <a:moveTo>
                    <a:pt x="4" y="18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lose/>
                  <a:moveTo>
                    <a:pt x="4" y="19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lose/>
                  <a:moveTo>
                    <a:pt x="4" y="20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lose/>
                  <a:moveTo>
                    <a:pt x="3" y="21"/>
                  </a:move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3" y="21"/>
                    <a:pt x="3" y="21"/>
                    <a:pt x="3" y="21"/>
                  </a:cubicBezTo>
                  <a:close/>
                  <a:moveTo>
                    <a:pt x="2" y="23"/>
                  </a:moveTo>
                  <a:cubicBezTo>
                    <a:pt x="3" y="24"/>
                    <a:pt x="3" y="24"/>
                    <a:pt x="3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3"/>
                    <a:pt x="2" y="23"/>
                    <a:pt x="2" y="23"/>
                  </a:cubicBezTo>
                  <a:close/>
                  <a:moveTo>
                    <a:pt x="3" y="23"/>
                  </a:move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lose/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lose/>
                  <a:moveTo>
                    <a:pt x="6" y="28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7" y="30"/>
                  </a:moveTo>
                  <a:cubicBezTo>
                    <a:pt x="7" y="30"/>
                    <a:pt x="7" y="30"/>
                    <a:pt x="7" y="30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30"/>
                    <a:pt x="7" y="30"/>
                    <a:pt x="7" y="30"/>
                  </a:cubicBezTo>
                  <a:close/>
                  <a:moveTo>
                    <a:pt x="6" y="31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lose/>
                  <a:moveTo>
                    <a:pt x="10" y="31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lose/>
                  <a:moveTo>
                    <a:pt x="13" y="45"/>
                  </a:moveTo>
                  <a:cubicBezTo>
                    <a:pt x="14" y="45"/>
                    <a:pt x="14" y="45"/>
                    <a:pt x="14" y="45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5"/>
                    <a:pt x="13" y="45"/>
                  </a:cubicBezTo>
                  <a:close/>
                  <a:moveTo>
                    <a:pt x="12" y="40"/>
                  </a:moveTo>
                  <a:cubicBezTo>
                    <a:pt x="12" y="39"/>
                    <a:pt x="12" y="39"/>
                    <a:pt x="12" y="39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lose/>
                  <a:moveTo>
                    <a:pt x="10" y="63"/>
                  </a:moveTo>
                  <a:cubicBezTo>
                    <a:pt x="11" y="63"/>
                    <a:pt x="11" y="63"/>
                    <a:pt x="11" y="6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6" y="55"/>
                    <a:pt x="36" y="55"/>
                    <a:pt x="36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51"/>
                    <a:pt x="37" y="51"/>
                    <a:pt x="37" y="51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8" y="48"/>
                    <a:pt x="38" y="48"/>
                    <a:pt x="38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2"/>
                    <a:pt x="31" y="42"/>
                    <a:pt x="31" y="42"/>
                  </a:cubicBezTo>
                  <a:cubicBezTo>
                    <a:pt x="30" y="41"/>
                    <a:pt x="30" y="41"/>
                    <a:pt x="30" y="41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29" y="40"/>
                    <a:pt x="29" y="40"/>
                    <a:pt x="29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28" y="38"/>
                    <a:pt x="28" y="38"/>
                    <a:pt x="28" y="38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5"/>
                    <a:pt x="20" y="25"/>
                    <a:pt x="20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40"/>
                    <a:pt x="19" y="40"/>
                    <a:pt x="19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5" y="54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4"/>
                    <a:pt x="21" y="54"/>
                    <a:pt x="21" y="54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5"/>
                    <a:pt x="19" y="55"/>
                    <a:pt x="19" y="55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0" y="62"/>
                    <a:pt x="10" y="62"/>
                    <a:pt x="10" y="62"/>
                  </a:cubicBezTo>
                  <a:lnTo>
                    <a:pt x="10" y="6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8" name="Freeform 70"/>
            <p:cNvSpPr>
              <a:spLocks noEditPoints="1"/>
            </p:cNvSpPr>
            <p:nvPr/>
          </p:nvSpPr>
          <p:spPr bwMode="auto">
            <a:xfrm>
              <a:off x="4202957" y="2102919"/>
              <a:ext cx="275339" cy="229020"/>
            </a:xfrm>
            <a:custGeom>
              <a:avLst/>
              <a:gdLst>
                <a:gd name="T0" fmla="*/ 166 w 214"/>
                <a:gd name="T1" fmla="*/ 85 h 178"/>
                <a:gd name="T2" fmla="*/ 155 w 214"/>
                <a:gd name="T3" fmla="*/ 92 h 178"/>
                <a:gd name="T4" fmla="*/ 159 w 214"/>
                <a:gd name="T5" fmla="*/ 81 h 178"/>
                <a:gd name="T6" fmla="*/ 170 w 214"/>
                <a:gd name="T7" fmla="*/ 67 h 178"/>
                <a:gd name="T8" fmla="*/ 177 w 214"/>
                <a:gd name="T9" fmla="*/ 67 h 178"/>
                <a:gd name="T10" fmla="*/ 181 w 214"/>
                <a:gd name="T11" fmla="*/ 48 h 178"/>
                <a:gd name="T12" fmla="*/ 185 w 214"/>
                <a:gd name="T13" fmla="*/ 37 h 178"/>
                <a:gd name="T14" fmla="*/ 170 w 214"/>
                <a:gd name="T15" fmla="*/ 33 h 178"/>
                <a:gd name="T16" fmla="*/ 159 w 214"/>
                <a:gd name="T17" fmla="*/ 29 h 178"/>
                <a:gd name="T18" fmla="*/ 144 w 214"/>
                <a:gd name="T19" fmla="*/ 26 h 178"/>
                <a:gd name="T20" fmla="*/ 133 w 214"/>
                <a:gd name="T21" fmla="*/ 18 h 178"/>
                <a:gd name="T22" fmla="*/ 122 w 214"/>
                <a:gd name="T23" fmla="*/ 11 h 178"/>
                <a:gd name="T24" fmla="*/ 111 w 214"/>
                <a:gd name="T25" fmla="*/ 0 h 178"/>
                <a:gd name="T26" fmla="*/ 96 w 214"/>
                <a:gd name="T27" fmla="*/ 3 h 178"/>
                <a:gd name="T28" fmla="*/ 92 w 214"/>
                <a:gd name="T29" fmla="*/ 18 h 178"/>
                <a:gd name="T30" fmla="*/ 70 w 214"/>
                <a:gd name="T31" fmla="*/ 26 h 178"/>
                <a:gd name="T32" fmla="*/ 63 w 214"/>
                <a:gd name="T33" fmla="*/ 33 h 178"/>
                <a:gd name="T34" fmla="*/ 55 w 214"/>
                <a:gd name="T35" fmla="*/ 26 h 178"/>
                <a:gd name="T36" fmla="*/ 44 w 214"/>
                <a:gd name="T37" fmla="*/ 29 h 178"/>
                <a:gd name="T38" fmla="*/ 48 w 214"/>
                <a:gd name="T39" fmla="*/ 41 h 178"/>
                <a:gd name="T40" fmla="*/ 40 w 214"/>
                <a:gd name="T41" fmla="*/ 44 h 178"/>
                <a:gd name="T42" fmla="*/ 26 w 214"/>
                <a:gd name="T43" fmla="*/ 41 h 178"/>
                <a:gd name="T44" fmla="*/ 11 w 214"/>
                <a:gd name="T45" fmla="*/ 44 h 178"/>
                <a:gd name="T46" fmla="*/ 0 w 214"/>
                <a:gd name="T47" fmla="*/ 52 h 178"/>
                <a:gd name="T48" fmla="*/ 3 w 214"/>
                <a:gd name="T49" fmla="*/ 52 h 178"/>
                <a:gd name="T50" fmla="*/ 3 w 214"/>
                <a:gd name="T51" fmla="*/ 55 h 178"/>
                <a:gd name="T52" fmla="*/ 7 w 214"/>
                <a:gd name="T53" fmla="*/ 63 h 178"/>
                <a:gd name="T54" fmla="*/ 22 w 214"/>
                <a:gd name="T55" fmla="*/ 63 h 178"/>
                <a:gd name="T56" fmla="*/ 29 w 214"/>
                <a:gd name="T57" fmla="*/ 67 h 178"/>
                <a:gd name="T58" fmla="*/ 37 w 214"/>
                <a:gd name="T59" fmla="*/ 70 h 178"/>
                <a:gd name="T60" fmla="*/ 44 w 214"/>
                <a:gd name="T61" fmla="*/ 70 h 178"/>
                <a:gd name="T62" fmla="*/ 40 w 214"/>
                <a:gd name="T63" fmla="*/ 81 h 178"/>
                <a:gd name="T64" fmla="*/ 55 w 214"/>
                <a:gd name="T65" fmla="*/ 89 h 178"/>
                <a:gd name="T66" fmla="*/ 51 w 214"/>
                <a:gd name="T67" fmla="*/ 100 h 178"/>
                <a:gd name="T68" fmla="*/ 59 w 214"/>
                <a:gd name="T69" fmla="*/ 104 h 178"/>
                <a:gd name="T70" fmla="*/ 55 w 214"/>
                <a:gd name="T71" fmla="*/ 118 h 178"/>
                <a:gd name="T72" fmla="*/ 48 w 214"/>
                <a:gd name="T73" fmla="*/ 141 h 178"/>
                <a:gd name="T74" fmla="*/ 55 w 214"/>
                <a:gd name="T75" fmla="*/ 148 h 178"/>
                <a:gd name="T76" fmla="*/ 77 w 214"/>
                <a:gd name="T77" fmla="*/ 156 h 178"/>
                <a:gd name="T78" fmla="*/ 96 w 214"/>
                <a:gd name="T79" fmla="*/ 156 h 178"/>
                <a:gd name="T80" fmla="*/ 114 w 214"/>
                <a:gd name="T81" fmla="*/ 159 h 178"/>
                <a:gd name="T82" fmla="*/ 126 w 214"/>
                <a:gd name="T83" fmla="*/ 137 h 178"/>
                <a:gd name="T84" fmla="*/ 140 w 214"/>
                <a:gd name="T85" fmla="*/ 141 h 178"/>
                <a:gd name="T86" fmla="*/ 166 w 214"/>
                <a:gd name="T87" fmla="*/ 148 h 178"/>
                <a:gd name="T88" fmla="*/ 181 w 214"/>
                <a:gd name="T89" fmla="*/ 133 h 178"/>
                <a:gd name="T90" fmla="*/ 170 w 214"/>
                <a:gd name="T91" fmla="*/ 115 h 178"/>
                <a:gd name="T92" fmla="*/ 170 w 214"/>
                <a:gd name="T93" fmla="*/ 100 h 178"/>
                <a:gd name="T94" fmla="*/ 207 w 214"/>
                <a:gd name="T95" fmla="*/ 178 h 178"/>
                <a:gd name="T96" fmla="*/ 203 w 214"/>
                <a:gd name="T97" fmla="*/ 170 h 178"/>
                <a:gd name="T98" fmla="*/ 200 w 214"/>
                <a:gd name="T99" fmla="*/ 167 h 178"/>
                <a:gd name="T100" fmla="*/ 200 w 214"/>
                <a:gd name="T101" fmla="*/ 159 h 178"/>
                <a:gd name="T102" fmla="*/ 207 w 214"/>
                <a:gd name="T103" fmla="*/ 156 h 178"/>
                <a:gd name="T104" fmla="*/ 211 w 214"/>
                <a:gd name="T105" fmla="*/ 148 h 178"/>
                <a:gd name="T106" fmla="*/ 211 w 214"/>
                <a:gd name="T107" fmla="*/ 17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4" h="178">
                  <a:moveTo>
                    <a:pt x="174" y="96"/>
                  </a:moveTo>
                  <a:lnTo>
                    <a:pt x="174" y="92"/>
                  </a:lnTo>
                  <a:lnTo>
                    <a:pt x="170" y="92"/>
                  </a:lnTo>
                  <a:lnTo>
                    <a:pt x="170" y="89"/>
                  </a:lnTo>
                  <a:lnTo>
                    <a:pt x="166" y="85"/>
                  </a:lnTo>
                  <a:lnTo>
                    <a:pt x="163" y="85"/>
                  </a:lnTo>
                  <a:lnTo>
                    <a:pt x="159" y="89"/>
                  </a:lnTo>
                  <a:lnTo>
                    <a:pt x="163" y="92"/>
                  </a:lnTo>
                  <a:lnTo>
                    <a:pt x="159" y="92"/>
                  </a:lnTo>
                  <a:lnTo>
                    <a:pt x="155" y="92"/>
                  </a:lnTo>
                  <a:lnTo>
                    <a:pt x="155" y="89"/>
                  </a:lnTo>
                  <a:lnTo>
                    <a:pt x="155" y="89"/>
                  </a:lnTo>
                  <a:lnTo>
                    <a:pt x="159" y="89"/>
                  </a:lnTo>
                  <a:lnTo>
                    <a:pt x="159" y="85"/>
                  </a:lnTo>
                  <a:lnTo>
                    <a:pt x="159" y="81"/>
                  </a:lnTo>
                  <a:lnTo>
                    <a:pt x="163" y="74"/>
                  </a:lnTo>
                  <a:lnTo>
                    <a:pt x="166" y="74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67"/>
                  </a:lnTo>
                  <a:lnTo>
                    <a:pt x="166" y="67"/>
                  </a:lnTo>
                  <a:lnTo>
                    <a:pt x="170" y="63"/>
                  </a:lnTo>
                  <a:lnTo>
                    <a:pt x="174" y="63"/>
                  </a:lnTo>
                  <a:lnTo>
                    <a:pt x="174" y="67"/>
                  </a:lnTo>
                  <a:lnTo>
                    <a:pt x="177" y="67"/>
                  </a:lnTo>
                  <a:lnTo>
                    <a:pt x="181" y="63"/>
                  </a:lnTo>
                  <a:lnTo>
                    <a:pt x="181" y="59"/>
                  </a:lnTo>
                  <a:lnTo>
                    <a:pt x="177" y="59"/>
                  </a:lnTo>
                  <a:lnTo>
                    <a:pt x="177" y="55"/>
                  </a:lnTo>
                  <a:lnTo>
                    <a:pt x="181" y="48"/>
                  </a:lnTo>
                  <a:lnTo>
                    <a:pt x="181" y="48"/>
                  </a:lnTo>
                  <a:lnTo>
                    <a:pt x="181" y="44"/>
                  </a:lnTo>
                  <a:lnTo>
                    <a:pt x="185" y="41"/>
                  </a:lnTo>
                  <a:lnTo>
                    <a:pt x="188" y="37"/>
                  </a:lnTo>
                  <a:lnTo>
                    <a:pt x="185" y="37"/>
                  </a:lnTo>
                  <a:lnTo>
                    <a:pt x="181" y="37"/>
                  </a:lnTo>
                  <a:lnTo>
                    <a:pt x="177" y="33"/>
                  </a:lnTo>
                  <a:lnTo>
                    <a:pt x="174" y="37"/>
                  </a:lnTo>
                  <a:lnTo>
                    <a:pt x="170" y="33"/>
                  </a:lnTo>
                  <a:lnTo>
                    <a:pt x="170" y="33"/>
                  </a:lnTo>
                  <a:lnTo>
                    <a:pt x="166" y="37"/>
                  </a:lnTo>
                  <a:lnTo>
                    <a:pt x="163" y="33"/>
                  </a:lnTo>
                  <a:lnTo>
                    <a:pt x="163" y="29"/>
                  </a:lnTo>
                  <a:lnTo>
                    <a:pt x="159" y="29"/>
                  </a:lnTo>
                  <a:lnTo>
                    <a:pt x="159" y="29"/>
                  </a:lnTo>
                  <a:lnTo>
                    <a:pt x="155" y="29"/>
                  </a:lnTo>
                  <a:lnTo>
                    <a:pt x="151" y="26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4" y="26"/>
                  </a:lnTo>
                  <a:lnTo>
                    <a:pt x="140" y="26"/>
                  </a:lnTo>
                  <a:lnTo>
                    <a:pt x="137" y="22"/>
                  </a:lnTo>
                  <a:lnTo>
                    <a:pt x="137" y="18"/>
                  </a:lnTo>
                  <a:lnTo>
                    <a:pt x="133" y="18"/>
                  </a:lnTo>
                  <a:lnTo>
                    <a:pt x="133" y="18"/>
                  </a:lnTo>
                  <a:lnTo>
                    <a:pt x="129" y="18"/>
                  </a:lnTo>
                  <a:lnTo>
                    <a:pt x="126" y="18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2" y="11"/>
                  </a:lnTo>
                  <a:lnTo>
                    <a:pt x="122" y="11"/>
                  </a:lnTo>
                  <a:lnTo>
                    <a:pt x="114" y="7"/>
                  </a:lnTo>
                  <a:lnTo>
                    <a:pt x="114" y="7"/>
                  </a:lnTo>
                  <a:lnTo>
                    <a:pt x="111" y="3"/>
                  </a:lnTo>
                  <a:lnTo>
                    <a:pt x="111" y="0"/>
                  </a:lnTo>
                  <a:lnTo>
                    <a:pt x="111" y="0"/>
                  </a:lnTo>
                  <a:lnTo>
                    <a:pt x="107" y="0"/>
                  </a:lnTo>
                  <a:lnTo>
                    <a:pt x="103" y="0"/>
                  </a:lnTo>
                  <a:lnTo>
                    <a:pt x="100" y="0"/>
                  </a:lnTo>
                  <a:lnTo>
                    <a:pt x="96" y="3"/>
                  </a:lnTo>
                  <a:lnTo>
                    <a:pt x="96" y="3"/>
                  </a:lnTo>
                  <a:lnTo>
                    <a:pt x="96" y="7"/>
                  </a:lnTo>
                  <a:lnTo>
                    <a:pt x="96" y="15"/>
                  </a:lnTo>
                  <a:lnTo>
                    <a:pt x="92" y="18"/>
                  </a:lnTo>
                  <a:lnTo>
                    <a:pt x="92" y="18"/>
                  </a:lnTo>
                  <a:lnTo>
                    <a:pt x="85" y="22"/>
                  </a:lnTo>
                  <a:lnTo>
                    <a:pt x="81" y="22"/>
                  </a:lnTo>
                  <a:lnTo>
                    <a:pt x="81" y="22"/>
                  </a:lnTo>
                  <a:lnTo>
                    <a:pt x="74" y="22"/>
                  </a:lnTo>
                  <a:lnTo>
                    <a:pt x="70" y="26"/>
                  </a:lnTo>
                  <a:lnTo>
                    <a:pt x="74" y="29"/>
                  </a:lnTo>
                  <a:lnTo>
                    <a:pt x="77" y="29"/>
                  </a:lnTo>
                  <a:lnTo>
                    <a:pt x="74" y="33"/>
                  </a:lnTo>
                  <a:lnTo>
                    <a:pt x="66" y="33"/>
                  </a:lnTo>
                  <a:lnTo>
                    <a:pt x="63" y="33"/>
                  </a:lnTo>
                  <a:lnTo>
                    <a:pt x="59" y="29"/>
                  </a:lnTo>
                  <a:lnTo>
                    <a:pt x="55" y="33"/>
                  </a:lnTo>
                  <a:lnTo>
                    <a:pt x="55" y="29"/>
                  </a:lnTo>
                  <a:lnTo>
                    <a:pt x="51" y="29"/>
                  </a:lnTo>
                  <a:lnTo>
                    <a:pt x="55" y="26"/>
                  </a:lnTo>
                  <a:lnTo>
                    <a:pt x="51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29"/>
                  </a:lnTo>
                  <a:lnTo>
                    <a:pt x="44" y="29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48" y="37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51" y="44"/>
                  </a:lnTo>
                  <a:lnTo>
                    <a:pt x="44" y="44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3" y="48"/>
                  </a:lnTo>
                  <a:lnTo>
                    <a:pt x="26" y="41"/>
                  </a:lnTo>
                  <a:lnTo>
                    <a:pt x="26" y="41"/>
                  </a:lnTo>
                  <a:lnTo>
                    <a:pt x="22" y="41"/>
                  </a:lnTo>
                  <a:lnTo>
                    <a:pt x="18" y="44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7" y="44"/>
                  </a:lnTo>
                  <a:lnTo>
                    <a:pt x="3" y="44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3" y="48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7" y="52"/>
                  </a:lnTo>
                  <a:lnTo>
                    <a:pt x="7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4" y="59"/>
                  </a:lnTo>
                  <a:lnTo>
                    <a:pt x="18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6" y="67"/>
                  </a:lnTo>
                  <a:lnTo>
                    <a:pt x="29" y="63"/>
                  </a:lnTo>
                  <a:lnTo>
                    <a:pt x="29" y="63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70"/>
                  </a:lnTo>
                  <a:lnTo>
                    <a:pt x="37" y="70"/>
                  </a:lnTo>
                  <a:lnTo>
                    <a:pt x="37" y="70"/>
                  </a:lnTo>
                  <a:lnTo>
                    <a:pt x="40" y="70"/>
                  </a:lnTo>
                  <a:lnTo>
                    <a:pt x="44" y="70"/>
                  </a:lnTo>
                  <a:lnTo>
                    <a:pt x="44" y="74"/>
                  </a:lnTo>
                  <a:lnTo>
                    <a:pt x="44" y="70"/>
                  </a:lnTo>
                  <a:lnTo>
                    <a:pt x="40" y="70"/>
                  </a:lnTo>
                  <a:lnTo>
                    <a:pt x="37" y="74"/>
                  </a:lnTo>
                  <a:lnTo>
                    <a:pt x="40" y="74"/>
                  </a:lnTo>
                  <a:lnTo>
                    <a:pt x="40" y="78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0" y="81"/>
                  </a:lnTo>
                  <a:lnTo>
                    <a:pt x="48" y="85"/>
                  </a:lnTo>
                  <a:lnTo>
                    <a:pt x="51" y="89"/>
                  </a:lnTo>
                  <a:lnTo>
                    <a:pt x="55" y="89"/>
                  </a:lnTo>
                  <a:lnTo>
                    <a:pt x="55" y="92"/>
                  </a:lnTo>
                  <a:lnTo>
                    <a:pt x="55" y="92"/>
                  </a:lnTo>
                  <a:lnTo>
                    <a:pt x="55" y="96"/>
                  </a:lnTo>
                  <a:lnTo>
                    <a:pt x="55" y="96"/>
                  </a:lnTo>
                  <a:lnTo>
                    <a:pt x="51" y="100"/>
                  </a:lnTo>
                  <a:lnTo>
                    <a:pt x="55" y="100"/>
                  </a:lnTo>
                  <a:lnTo>
                    <a:pt x="59" y="104"/>
                  </a:lnTo>
                  <a:lnTo>
                    <a:pt x="63" y="111"/>
                  </a:lnTo>
                  <a:lnTo>
                    <a:pt x="59" y="107"/>
                  </a:lnTo>
                  <a:lnTo>
                    <a:pt x="59" y="104"/>
                  </a:lnTo>
                  <a:lnTo>
                    <a:pt x="55" y="104"/>
                  </a:lnTo>
                  <a:lnTo>
                    <a:pt x="55" y="104"/>
                  </a:lnTo>
                  <a:lnTo>
                    <a:pt x="51" y="111"/>
                  </a:lnTo>
                  <a:lnTo>
                    <a:pt x="51" y="118"/>
                  </a:lnTo>
                  <a:lnTo>
                    <a:pt x="55" y="118"/>
                  </a:lnTo>
                  <a:lnTo>
                    <a:pt x="51" y="118"/>
                  </a:lnTo>
                  <a:lnTo>
                    <a:pt x="51" y="130"/>
                  </a:lnTo>
                  <a:lnTo>
                    <a:pt x="48" y="141"/>
                  </a:lnTo>
                  <a:lnTo>
                    <a:pt x="44" y="141"/>
                  </a:lnTo>
                  <a:lnTo>
                    <a:pt x="48" y="141"/>
                  </a:lnTo>
                  <a:lnTo>
                    <a:pt x="48" y="144"/>
                  </a:lnTo>
                  <a:lnTo>
                    <a:pt x="51" y="144"/>
                  </a:lnTo>
                  <a:lnTo>
                    <a:pt x="51" y="148"/>
                  </a:lnTo>
                  <a:lnTo>
                    <a:pt x="51" y="148"/>
                  </a:lnTo>
                  <a:lnTo>
                    <a:pt x="55" y="148"/>
                  </a:lnTo>
                  <a:lnTo>
                    <a:pt x="63" y="152"/>
                  </a:lnTo>
                  <a:lnTo>
                    <a:pt x="66" y="156"/>
                  </a:lnTo>
                  <a:lnTo>
                    <a:pt x="70" y="152"/>
                  </a:lnTo>
                  <a:lnTo>
                    <a:pt x="74" y="156"/>
                  </a:lnTo>
                  <a:lnTo>
                    <a:pt x="77" y="156"/>
                  </a:lnTo>
                  <a:lnTo>
                    <a:pt x="77" y="156"/>
                  </a:lnTo>
                  <a:lnTo>
                    <a:pt x="81" y="156"/>
                  </a:lnTo>
                  <a:lnTo>
                    <a:pt x="89" y="156"/>
                  </a:lnTo>
                  <a:lnTo>
                    <a:pt x="92" y="156"/>
                  </a:lnTo>
                  <a:lnTo>
                    <a:pt x="96" y="156"/>
                  </a:lnTo>
                  <a:lnTo>
                    <a:pt x="100" y="156"/>
                  </a:lnTo>
                  <a:lnTo>
                    <a:pt x="107" y="156"/>
                  </a:lnTo>
                  <a:lnTo>
                    <a:pt x="114" y="159"/>
                  </a:lnTo>
                  <a:lnTo>
                    <a:pt x="118" y="159"/>
                  </a:lnTo>
                  <a:lnTo>
                    <a:pt x="114" y="159"/>
                  </a:lnTo>
                  <a:lnTo>
                    <a:pt x="114" y="156"/>
                  </a:lnTo>
                  <a:lnTo>
                    <a:pt x="114" y="148"/>
                  </a:lnTo>
                  <a:lnTo>
                    <a:pt x="118" y="148"/>
                  </a:lnTo>
                  <a:lnTo>
                    <a:pt x="122" y="144"/>
                  </a:lnTo>
                  <a:lnTo>
                    <a:pt x="126" y="137"/>
                  </a:lnTo>
                  <a:lnTo>
                    <a:pt x="129" y="137"/>
                  </a:lnTo>
                  <a:lnTo>
                    <a:pt x="129" y="141"/>
                  </a:lnTo>
                  <a:lnTo>
                    <a:pt x="133" y="141"/>
                  </a:lnTo>
                  <a:lnTo>
                    <a:pt x="137" y="141"/>
                  </a:lnTo>
                  <a:lnTo>
                    <a:pt x="140" y="141"/>
                  </a:lnTo>
                  <a:lnTo>
                    <a:pt x="144" y="141"/>
                  </a:lnTo>
                  <a:lnTo>
                    <a:pt x="144" y="141"/>
                  </a:lnTo>
                  <a:lnTo>
                    <a:pt x="155" y="144"/>
                  </a:lnTo>
                  <a:lnTo>
                    <a:pt x="159" y="148"/>
                  </a:lnTo>
                  <a:lnTo>
                    <a:pt x="166" y="148"/>
                  </a:lnTo>
                  <a:lnTo>
                    <a:pt x="166" y="144"/>
                  </a:lnTo>
                  <a:lnTo>
                    <a:pt x="166" y="144"/>
                  </a:lnTo>
                  <a:lnTo>
                    <a:pt x="170" y="141"/>
                  </a:lnTo>
                  <a:lnTo>
                    <a:pt x="181" y="133"/>
                  </a:lnTo>
                  <a:lnTo>
                    <a:pt x="181" y="133"/>
                  </a:lnTo>
                  <a:lnTo>
                    <a:pt x="181" y="130"/>
                  </a:lnTo>
                  <a:lnTo>
                    <a:pt x="181" y="126"/>
                  </a:lnTo>
                  <a:lnTo>
                    <a:pt x="177" y="126"/>
                  </a:lnTo>
                  <a:lnTo>
                    <a:pt x="174" y="122"/>
                  </a:lnTo>
                  <a:lnTo>
                    <a:pt x="170" y="115"/>
                  </a:lnTo>
                  <a:lnTo>
                    <a:pt x="166" y="111"/>
                  </a:lnTo>
                  <a:lnTo>
                    <a:pt x="170" y="111"/>
                  </a:lnTo>
                  <a:lnTo>
                    <a:pt x="174" y="107"/>
                  </a:lnTo>
                  <a:lnTo>
                    <a:pt x="174" y="104"/>
                  </a:lnTo>
                  <a:lnTo>
                    <a:pt x="170" y="100"/>
                  </a:lnTo>
                  <a:lnTo>
                    <a:pt x="170" y="96"/>
                  </a:lnTo>
                  <a:lnTo>
                    <a:pt x="174" y="96"/>
                  </a:lnTo>
                  <a:lnTo>
                    <a:pt x="174" y="96"/>
                  </a:lnTo>
                  <a:lnTo>
                    <a:pt x="174" y="96"/>
                  </a:lnTo>
                  <a:close/>
                  <a:moveTo>
                    <a:pt x="207" y="178"/>
                  </a:moveTo>
                  <a:lnTo>
                    <a:pt x="203" y="178"/>
                  </a:lnTo>
                  <a:lnTo>
                    <a:pt x="200" y="174"/>
                  </a:lnTo>
                  <a:lnTo>
                    <a:pt x="203" y="174"/>
                  </a:lnTo>
                  <a:lnTo>
                    <a:pt x="203" y="174"/>
                  </a:lnTo>
                  <a:lnTo>
                    <a:pt x="203" y="170"/>
                  </a:lnTo>
                  <a:lnTo>
                    <a:pt x="200" y="170"/>
                  </a:lnTo>
                  <a:lnTo>
                    <a:pt x="203" y="170"/>
                  </a:lnTo>
                  <a:lnTo>
                    <a:pt x="200" y="170"/>
                  </a:lnTo>
                  <a:lnTo>
                    <a:pt x="200" y="167"/>
                  </a:lnTo>
                  <a:lnTo>
                    <a:pt x="200" y="167"/>
                  </a:lnTo>
                  <a:lnTo>
                    <a:pt x="200" y="167"/>
                  </a:lnTo>
                  <a:lnTo>
                    <a:pt x="196" y="163"/>
                  </a:lnTo>
                  <a:lnTo>
                    <a:pt x="196" y="163"/>
                  </a:lnTo>
                  <a:lnTo>
                    <a:pt x="200" y="163"/>
                  </a:lnTo>
                  <a:lnTo>
                    <a:pt x="200" y="159"/>
                  </a:lnTo>
                  <a:lnTo>
                    <a:pt x="196" y="159"/>
                  </a:lnTo>
                  <a:lnTo>
                    <a:pt x="200" y="156"/>
                  </a:lnTo>
                  <a:lnTo>
                    <a:pt x="203" y="156"/>
                  </a:lnTo>
                  <a:lnTo>
                    <a:pt x="207" y="152"/>
                  </a:lnTo>
                  <a:lnTo>
                    <a:pt x="207" y="156"/>
                  </a:lnTo>
                  <a:lnTo>
                    <a:pt x="211" y="156"/>
                  </a:lnTo>
                  <a:lnTo>
                    <a:pt x="211" y="152"/>
                  </a:lnTo>
                  <a:lnTo>
                    <a:pt x="211" y="148"/>
                  </a:lnTo>
                  <a:lnTo>
                    <a:pt x="211" y="148"/>
                  </a:lnTo>
                  <a:lnTo>
                    <a:pt x="211" y="148"/>
                  </a:lnTo>
                  <a:lnTo>
                    <a:pt x="211" y="152"/>
                  </a:lnTo>
                  <a:lnTo>
                    <a:pt x="211" y="156"/>
                  </a:lnTo>
                  <a:lnTo>
                    <a:pt x="214" y="163"/>
                  </a:lnTo>
                  <a:lnTo>
                    <a:pt x="211" y="167"/>
                  </a:lnTo>
                  <a:lnTo>
                    <a:pt x="211" y="170"/>
                  </a:lnTo>
                  <a:lnTo>
                    <a:pt x="211" y="178"/>
                  </a:lnTo>
                  <a:lnTo>
                    <a:pt x="207" y="17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69" name="Freeform 71"/>
            <p:cNvSpPr>
              <a:spLocks/>
            </p:cNvSpPr>
            <p:nvPr/>
          </p:nvSpPr>
          <p:spPr bwMode="auto">
            <a:xfrm>
              <a:off x="4578652" y="2455456"/>
              <a:ext cx="10293" cy="10293"/>
            </a:xfrm>
            <a:custGeom>
              <a:avLst/>
              <a:gdLst>
                <a:gd name="T0" fmla="*/ 0 w 8"/>
                <a:gd name="T1" fmla="*/ 0 h 8"/>
                <a:gd name="T2" fmla="*/ 0 w 8"/>
                <a:gd name="T3" fmla="*/ 4 h 8"/>
                <a:gd name="T4" fmla="*/ 4 w 8"/>
                <a:gd name="T5" fmla="*/ 8 h 8"/>
                <a:gd name="T6" fmla="*/ 8 w 8"/>
                <a:gd name="T7" fmla="*/ 4 h 8"/>
                <a:gd name="T8" fmla="*/ 8 w 8"/>
                <a:gd name="T9" fmla="*/ 4 h 8"/>
                <a:gd name="T10" fmla="*/ 0 w 8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lnTo>
                    <a:pt x="0" y="4"/>
                  </a:lnTo>
                  <a:lnTo>
                    <a:pt x="4" y="8"/>
                  </a:lnTo>
                  <a:lnTo>
                    <a:pt x="8" y="4"/>
                  </a:lnTo>
                  <a:lnTo>
                    <a:pt x="8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0" name="Freeform 72"/>
            <p:cNvSpPr>
              <a:spLocks noEditPoints="1"/>
            </p:cNvSpPr>
            <p:nvPr/>
          </p:nvSpPr>
          <p:spPr bwMode="auto">
            <a:xfrm>
              <a:off x="4416536" y="2198129"/>
              <a:ext cx="243174" cy="243174"/>
            </a:xfrm>
            <a:custGeom>
              <a:avLst/>
              <a:gdLst>
                <a:gd name="T0" fmla="*/ 8 w 189"/>
                <a:gd name="T1" fmla="*/ 48 h 189"/>
                <a:gd name="T2" fmla="*/ 8 w 189"/>
                <a:gd name="T3" fmla="*/ 30 h 189"/>
                <a:gd name="T4" fmla="*/ 15 w 189"/>
                <a:gd name="T5" fmla="*/ 18 h 189"/>
                <a:gd name="T6" fmla="*/ 34 w 189"/>
                <a:gd name="T7" fmla="*/ 18 h 189"/>
                <a:gd name="T8" fmla="*/ 48 w 189"/>
                <a:gd name="T9" fmla="*/ 15 h 189"/>
                <a:gd name="T10" fmla="*/ 63 w 189"/>
                <a:gd name="T11" fmla="*/ 0 h 189"/>
                <a:gd name="T12" fmla="*/ 85 w 189"/>
                <a:gd name="T13" fmla="*/ 4 h 189"/>
                <a:gd name="T14" fmla="*/ 108 w 189"/>
                <a:gd name="T15" fmla="*/ 15 h 189"/>
                <a:gd name="T16" fmla="*/ 100 w 189"/>
                <a:gd name="T17" fmla="*/ 26 h 189"/>
                <a:gd name="T18" fmla="*/ 85 w 189"/>
                <a:gd name="T19" fmla="*/ 33 h 189"/>
                <a:gd name="T20" fmla="*/ 89 w 189"/>
                <a:gd name="T21" fmla="*/ 48 h 189"/>
                <a:gd name="T22" fmla="*/ 104 w 189"/>
                <a:gd name="T23" fmla="*/ 63 h 189"/>
                <a:gd name="T24" fmla="*/ 119 w 189"/>
                <a:gd name="T25" fmla="*/ 82 h 189"/>
                <a:gd name="T26" fmla="*/ 134 w 189"/>
                <a:gd name="T27" fmla="*/ 93 h 189"/>
                <a:gd name="T28" fmla="*/ 152 w 189"/>
                <a:gd name="T29" fmla="*/ 96 h 189"/>
                <a:gd name="T30" fmla="*/ 152 w 189"/>
                <a:gd name="T31" fmla="*/ 104 h 189"/>
                <a:gd name="T32" fmla="*/ 185 w 189"/>
                <a:gd name="T33" fmla="*/ 119 h 189"/>
                <a:gd name="T34" fmla="*/ 185 w 189"/>
                <a:gd name="T35" fmla="*/ 130 h 189"/>
                <a:gd name="T36" fmla="*/ 178 w 189"/>
                <a:gd name="T37" fmla="*/ 126 h 189"/>
                <a:gd name="T38" fmla="*/ 167 w 189"/>
                <a:gd name="T39" fmla="*/ 119 h 189"/>
                <a:gd name="T40" fmla="*/ 163 w 189"/>
                <a:gd name="T41" fmla="*/ 130 h 189"/>
                <a:gd name="T42" fmla="*/ 163 w 189"/>
                <a:gd name="T43" fmla="*/ 137 h 189"/>
                <a:gd name="T44" fmla="*/ 167 w 189"/>
                <a:gd name="T45" fmla="*/ 148 h 189"/>
                <a:gd name="T46" fmla="*/ 156 w 189"/>
                <a:gd name="T47" fmla="*/ 167 h 189"/>
                <a:gd name="T48" fmla="*/ 145 w 189"/>
                <a:gd name="T49" fmla="*/ 163 h 189"/>
                <a:gd name="T50" fmla="*/ 152 w 189"/>
                <a:gd name="T51" fmla="*/ 152 h 189"/>
                <a:gd name="T52" fmla="*/ 152 w 189"/>
                <a:gd name="T53" fmla="*/ 141 h 189"/>
                <a:gd name="T54" fmla="*/ 145 w 189"/>
                <a:gd name="T55" fmla="*/ 130 h 189"/>
                <a:gd name="T56" fmla="*/ 134 w 189"/>
                <a:gd name="T57" fmla="*/ 122 h 189"/>
                <a:gd name="T58" fmla="*/ 126 w 189"/>
                <a:gd name="T59" fmla="*/ 115 h 189"/>
                <a:gd name="T60" fmla="*/ 111 w 189"/>
                <a:gd name="T61" fmla="*/ 108 h 189"/>
                <a:gd name="T62" fmla="*/ 100 w 189"/>
                <a:gd name="T63" fmla="*/ 104 h 189"/>
                <a:gd name="T64" fmla="*/ 82 w 189"/>
                <a:gd name="T65" fmla="*/ 89 h 189"/>
                <a:gd name="T66" fmla="*/ 67 w 189"/>
                <a:gd name="T67" fmla="*/ 74 h 189"/>
                <a:gd name="T68" fmla="*/ 56 w 189"/>
                <a:gd name="T69" fmla="*/ 59 h 189"/>
                <a:gd name="T70" fmla="*/ 45 w 189"/>
                <a:gd name="T71" fmla="*/ 52 h 189"/>
                <a:gd name="T72" fmla="*/ 15 w 189"/>
                <a:gd name="T73" fmla="*/ 59 h 189"/>
                <a:gd name="T74" fmla="*/ 30 w 189"/>
                <a:gd name="T75" fmla="*/ 108 h 189"/>
                <a:gd name="T76" fmla="*/ 26 w 189"/>
                <a:gd name="T77" fmla="*/ 111 h 189"/>
                <a:gd name="T78" fmla="*/ 71 w 189"/>
                <a:gd name="T79" fmla="*/ 85 h 189"/>
                <a:gd name="T80" fmla="*/ 63 w 189"/>
                <a:gd name="T81" fmla="*/ 78 h 189"/>
                <a:gd name="T82" fmla="*/ 56 w 189"/>
                <a:gd name="T83" fmla="*/ 78 h 189"/>
                <a:gd name="T84" fmla="*/ 41 w 189"/>
                <a:gd name="T85" fmla="*/ 145 h 189"/>
                <a:gd name="T86" fmla="*/ 52 w 189"/>
                <a:gd name="T87" fmla="*/ 145 h 189"/>
                <a:gd name="T88" fmla="*/ 48 w 189"/>
                <a:gd name="T89" fmla="*/ 122 h 189"/>
                <a:gd name="T90" fmla="*/ 45 w 189"/>
                <a:gd name="T91" fmla="*/ 108 h 189"/>
                <a:gd name="T92" fmla="*/ 30 w 189"/>
                <a:gd name="T93" fmla="*/ 115 h 189"/>
                <a:gd name="T94" fmla="*/ 30 w 189"/>
                <a:gd name="T95" fmla="*/ 122 h 189"/>
                <a:gd name="T96" fmla="*/ 34 w 189"/>
                <a:gd name="T97" fmla="*/ 130 h 189"/>
                <a:gd name="T98" fmla="*/ 34 w 189"/>
                <a:gd name="T99" fmla="*/ 148 h 189"/>
                <a:gd name="T100" fmla="*/ 141 w 189"/>
                <a:gd name="T101" fmla="*/ 185 h 189"/>
                <a:gd name="T102" fmla="*/ 145 w 189"/>
                <a:gd name="T103" fmla="*/ 163 h 189"/>
                <a:gd name="T104" fmla="*/ 130 w 189"/>
                <a:gd name="T105" fmla="*/ 167 h 189"/>
                <a:gd name="T106" fmla="*/ 104 w 189"/>
                <a:gd name="T107" fmla="*/ 163 h 189"/>
                <a:gd name="T108" fmla="*/ 100 w 189"/>
                <a:gd name="T109" fmla="*/ 174 h 189"/>
                <a:gd name="T110" fmla="*/ 122 w 189"/>
                <a:gd name="T111" fmla="*/ 185 h 189"/>
                <a:gd name="T112" fmla="*/ 141 w 189"/>
                <a:gd name="T113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9" h="189">
                  <a:moveTo>
                    <a:pt x="15" y="59"/>
                  </a:moveTo>
                  <a:lnTo>
                    <a:pt x="15" y="56"/>
                  </a:lnTo>
                  <a:lnTo>
                    <a:pt x="15" y="52"/>
                  </a:lnTo>
                  <a:lnTo>
                    <a:pt x="11" y="52"/>
                  </a:lnTo>
                  <a:lnTo>
                    <a:pt x="8" y="48"/>
                  </a:lnTo>
                  <a:lnTo>
                    <a:pt x="4" y="41"/>
                  </a:lnTo>
                  <a:lnTo>
                    <a:pt x="0" y="37"/>
                  </a:lnTo>
                  <a:lnTo>
                    <a:pt x="4" y="37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4" y="26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1" y="22"/>
                  </a:lnTo>
                  <a:lnTo>
                    <a:pt x="15" y="18"/>
                  </a:lnTo>
                  <a:lnTo>
                    <a:pt x="22" y="22"/>
                  </a:lnTo>
                  <a:lnTo>
                    <a:pt x="26" y="11"/>
                  </a:lnTo>
                  <a:lnTo>
                    <a:pt x="30" y="15"/>
                  </a:lnTo>
                  <a:lnTo>
                    <a:pt x="30" y="18"/>
                  </a:lnTo>
                  <a:lnTo>
                    <a:pt x="34" y="18"/>
                  </a:lnTo>
                  <a:lnTo>
                    <a:pt x="37" y="22"/>
                  </a:lnTo>
                  <a:lnTo>
                    <a:pt x="41" y="18"/>
                  </a:lnTo>
                  <a:lnTo>
                    <a:pt x="41" y="15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52" y="18"/>
                  </a:lnTo>
                  <a:lnTo>
                    <a:pt x="52" y="11"/>
                  </a:lnTo>
                  <a:lnTo>
                    <a:pt x="60" y="11"/>
                  </a:lnTo>
                  <a:lnTo>
                    <a:pt x="60" y="4"/>
                  </a:lnTo>
                  <a:lnTo>
                    <a:pt x="63" y="0"/>
                  </a:lnTo>
                  <a:lnTo>
                    <a:pt x="67" y="4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5" y="0"/>
                  </a:lnTo>
                  <a:lnTo>
                    <a:pt x="85" y="4"/>
                  </a:lnTo>
                  <a:lnTo>
                    <a:pt x="93" y="7"/>
                  </a:lnTo>
                  <a:lnTo>
                    <a:pt x="104" y="7"/>
                  </a:lnTo>
                  <a:lnTo>
                    <a:pt x="108" y="7"/>
                  </a:lnTo>
                  <a:lnTo>
                    <a:pt x="111" y="11"/>
                  </a:lnTo>
                  <a:lnTo>
                    <a:pt x="108" y="15"/>
                  </a:lnTo>
                  <a:lnTo>
                    <a:pt x="108" y="18"/>
                  </a:lnTo>
                  <a:lnTo>
                    <a:pt x="104" y="22"/>
                  </a:lnTo>
                  <a:lnTo>
                    <a:pt x="108" y="26"/>
                  </a:lnTo>
                  <a:lnTo>
                    <a:pt x="104" y="26"/>
                  </a:lnTo>
                  <a:lnTo>
                    <a:pt x="100" y="26"/>
                  </a:lnTo>
                  <a:lnTo>
                    <a:pt x="97" y="30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89" y="30"/>
                  </a:lnTo>
                  <a:lnTo>
                    <a:pt x="85" y="33"/>
                  </a:lnTo>
                  <a:lnTo>
                    <a:pt x="89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5" y="44"/>
                  </a:lnTo>
                  <a:lnTo>
                    <a:pt x="89" y="48"/>
                  </a:lnTo>
                  <a:lnTo>
                    <a:pt x="89" y="52"/>
                  </a:lnTo>
                  <a:lnTo>
                    <a:pt x="89" y="52"/>
                  </a:lnTo>
                  <a:lnTo>
                    <a:pt x="97" y="56"/>
                  </a:lnTo>
                  <a:lnTo>
                    <a:pt x="100" y="59"/>
                  </a:lnTo>
                  <a:lnTo>
                    <a:pt x="104" y="63"/>
                  </a:lnTo>
                  <a:lnTo>
                    <a:pt x="115" y="70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5" y="78"/>
                  </a:lnTo>
                  <a:lnTo>
                    <a:pt x="119" y="82"/>
                  </a:lnTo>
                  <a:lnTo>
                    <a:pt x="122" y="82"/>
                  </a:lnTo>
                  <a:lnTo>
                    <a:pt x="122" y="85"/>
                  </a:lnTo>
                  <a:lnTo>
                    <a:pt x="130" y="89"/>
                  </a:lnTo>
                  <a:lnTo>
                    <a:pt x="130" y="93"/>
                  </a:lnTo>
                  <a:lnTo>
                    <a:pt x="134" y="93"/>
                  </a:lnTo>
                  <a:lnTo>
                    <a:pt x="137" y="93"/>
                  </a:lnTo>
                  <a:lnTo>
                    <a:pt x="141" y="93"/>
                  </a:lnTo>
                  <a:lnTo>
                    <a:pt x="145" y="93"/>
                  </a:lnTo>
                  <a:lnTo>
                    <a:pt x="148" y="93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48" y="100"/>
                  </a:lnTo>
                  <a:lnTo>
                    <a:pt x="148" y="100"/>
                  </a:lnTo>
                  <a:lnTo>
                    <a:pt x="148" y="104"/>
                  </a:lnTo>
                  <a:lnTo>
                    <a:pt x="152" y="104"/>
                  </a:lnTo>
                  <a:lnTo>
                    <a:pt x="159" y="104"/>
                  </a:lnTo>
                  <a:lnTo>
                    <a:pt x="171" y="111"/>
                  </a:lnTo>
                  <a:lnTo>
                    <a:pt x="174" y="115"/>
                  </a:lnTo>
                  <a:lnTo>
                    <a:pt x="178" y="119"/>
                  </a:lnTo>
                  <a:lnTo>
                    <a:pt x="185" y="119"/>
                  </a:lnTo>
                  <a:lnTo>
                    <a:pt x="185" y="122"/>
                  </a:lnTo>
                  <a:lnTo>
                    <a:pt x="189" y="122"/>
                  </a:lnTo>
                  <a:lnTo>
                    <a:pt x="189" y="126"/>
                  </a:lnTo>
                  <a:lnTo>
                    <a:pt x="185" y="130"/>
                  </a:lnTo>
                  <a:lnTo>
                    <a:pt x="185" y="130"/>
                  </a:lnTo>
                  <a:lnTo>
                    <a:pt x="185" y="130"/>
                  </a:lnTo>
                  <a:lnTo>
                    <a:pt x="185" y="133"/>
                  </a:lnTo>
                  <a:lnTo>
                    <a:pt x="182" y="130"/>
                  </a:lnTo>
                  <a:lnTo>
                    <a:pt x="182" y="130"/>
                  </a:lnTo>
                  <a:lnTo>
                    <a:pt x="178" y="126"/>
                  </a:lnTo>
                  <a:lnTo>
                    <a:pt x="178" y="122"/>
                  </a:lnTo>
                  <a:lnTo>
                    <a:pt x="178" y="122"/>
                  </a:lnTo>
                  <a:lnTo>
                    <a:pt x="174" y="122"/>
                  </a:lnTo>
                  <a:lnTo>
                    <a:pt x="171" y="122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3" y="122"/>
                  </a:lnTo>
                  <a:lnTo>
                    <a:pt x="163" y="126"/>
                  </a:lnTo>
                  <a:lnTo>
                    <a:pt x="163" y="126"/>
                  </a:lnTo>
                  <a:lnTo>
                    <a:pt x="163" y="130"/>
                  </a:lnTo>
                  <a:lnTo>
                    <a:pt x="159" y="130"/>
                  </a:lnTo>
                  <a:lnTo>
                    <a:pt x="159" y="133"/>
                  </a:lnTo>
                  <a:lnTo>
                    <a:pt x="159" y="133"/>
                  </a:lnTo>
                  <a:lnTo>
                    <a:pt x="159" y="137"/>
                  </a:lnTo>
                  <a:lnTo>
                    <a:pt x="163" y="137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7" y="145"/>
                  </a:lnTo>
                  <a:lnTo>
                    <a:pt x="167" y="148"/>
                  </a:lnTo>
                  <a:lnTo>
                    <a:pt x="167" y="148"/>
                  </a:lnTo>
                  <a:lnTo>
                    <a:pt x="163" y="148"/>
                  </a:lnTo>
                  <a:lnTo>
                    <a:pt x="163" y="152"/>
                  </a:lnTo>
                  <a:lnTo>
                    <a:pt x="163" y="159"/>
                  </a:lnTo>
                  <a:lnTo>
                    <a:pt x="156" y="163"/>
                  </a:lnTo>
                  <a:lnTo>
                    <a:pt x="156" y="167"/>
                  </a:lnTo>
                  <a:lnTo>
                    <a:pt x="156" y="167"/>
                  </a:lnTo>
                  <a:lnTo>
                    <a:pt x="148" y="167"/>
                  </a:lnTo>
                  <a:lnTo>
                    <a:pt x="145" y="167"/>
                  </a:lnTo>
                  <a:lnTo>
                    <a:pt x="145" y="163"/>
                  </a:lnTo>
                  <a:lnTo>
                    <a:pt x="145" y="163"/>
                  </a:lnTo>
                  <a:lnTo>
                    <a:pt x="148" y="159"/>
                  </a:lnTo>
                  <a:lnTo>
                    <a:pt x="152" y="159"/>
                  </a:lnTo>
                  <a:lnTo>
                    <a:pt x="152" y="156"/>
                  </a:lnTo>
                  <a:lnTo>
                    <a:pt x="152" y="152"/>
                  </a:lnTo>
                  <a:lnTo>
                    <a:pt x="152" y="152"/>
                  </a:lnTo>
                  <a:lnTo>
                    <a:pt x="152" y="152"/>
                  </a:lnTo>
                  <a:lnTo>
                    <a:pt x="156" y="152"/>
                  </a:lnTo>
                  <a:lnTo>
                    <a:pt x="156" y="148"/>
                  </a:lnTo>
                  <a:lnTo>
                    <a:pt x="152" y="145"/>
                  </a:lnTo>
                  <a:lnTo>
                    <a:pt x="152" y="141"/>
                  </a:lnTo>
                  <a:lnTo>
                    <a:pt x="148" y="137"/>
                  </a:lnTo>
                  <a:lnTo>
                    <a:pt x="148" y="133"/>
                  </a:lnTo>
                  <a:lnTo>
                    <a:pt x="148" y="130"/>
                  </a:lnTo>
                  <a:lnTo>
                    <a:pt x="145" y="126"/>
                  </a:lnTo>
                  <a:lnTo>
                    <a:pt x="145" y="130"/>
                  </a:lnTo>
                  <a:lnTo>
                    <a:pt x="137" y="126"/>
                  </a:lnTo>
                  <a:lnTo>
                    <a:pt x="137" y="126"/>
                  </a:lnTo>
                  <a:lnTo>
                    <a:pt x="134" y="126"/>
                  </a:lnTo>
                  <a:lnTo>
                    <a:pt x="134" y="122"/>
                  </a:lnTo>
                  <a:lnTo>
                    <a:pt x="134" y="122"/>
                  </a:lnTo>
                  <a:lnTo>
                    <a:pt x="134" y="119"/>
                  </a:lnTo>
                  <a:lnTo>
                    <a:pt x="130" y="119"/>
                  </a:lnTo>
                  <a:lnTo>
                    <a:pt x="130" y="119"/>
                  </a:lnTo>
                  <a:lnTo>
                    <a:pt x="126" y="119"/>
                  </a:lnTo>
                  <a:lnTo>
                    <a:pt x="126" y="115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19" y="115"/>
                  </a:lnTo>
                  <a:lnTo>
                    <a:pt x="115" y="108"/>
                  </a:lnTo>
                  <a:lnTo>
                    <a:pt x="111" y="108"/>
                  </a:lnTo>
                  <a:lnTo>
                    <a:pt x="108" y="108"/>
                  </a:lnTo>
                  <a:lnTo>
                    <a:pt x="108" y="108"/>
                  </a:lnTo>
                  <a:lnTo>
                    <a:pt x="104" y="108"/>
                  </a:lnTo>
                  <a:lnTo>
                    <a:pt x="104" y="104"/>
                  </a:lnTo>
                  <a:lnTo>
                    <a:pt x="100" y="104"/>
                  </a:lnTo>
                  <a:lnTo>
                    <a:pt x="97" y="104"/>
                  </a:lnTo>
                  <a:lnTo>
                    <a:pt x="93" y="100"/>
                  </a:lnTo>
                  <a:lnTo>
                    <a:pt x="85" y="93"/>
                  </a:lnTo>
                  <a:lnTo>
                    <a:pt x="82" y="89"/>
                  </a:lnTo>
                  <a:lnTo>
                    <a:pt x="82" y="89"/>
                  </a:lnTo>
                  <a:lnTo>
                    <a:pt x="78" y="85"/>
                  </a:lnTo>
                  <a:lnTo>
                    <a:pt x="74" y="85"/>
                  </a:lnTo>
                  <a:lnTo>
                    <a:pt x="74" y="82"/>
                  </a:lnTo>
                  <a:lnTo>
                    <a:pt x="71" y="78"/>
                  </a:lnTo>
                  <a:lnTo>
                    <a:pt x="67" y="74"/>
                  </a:lnTo>
                  <a:lnTo>
                    <a:pt x="63" y="74"/>
                  </a:lnTo>
                  <a:lnTo>
                    <a:pt x="63" y="70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6" y="56"/>
                  </a:lnTo>
                  <a:lnTo>
                    <a:pt x="52" y="56"/>
                  </a:lnTo>
                  <a:lnTo>
                    <a:pt x="48" y="52"/>
                  </a:lnTo>
                  <a:lnTo>
                    <a:pt x="45" y="52"/>
                  </a:lnTo>
                  <a:lnTo>
                    <a:pt x="34" y="48"/>
                  </a:lnTo>
                  <a:lnTo>
                    <a:pt x="26" y="52"/>
                  </a:lnTo>
                  <a:lnTo>
                    <a:pt x="26" y="56"/>
                  </a:lnTo>
                  <a:lnTo>
                    <a:pt x="22" y="59"/>
                  </a:lnTo>
                  <a:lnTo>
                    <a:pt x="15" y="59"/>
                  </a:lnTo>
                  <a:lnTo>
                    <a:pt x="15" y="59"/>
                  </a:lnTo>
                  <a:close/>
                  <a:moveTo>
                    <a:pt x="26" y="111"/>
                  </a:moveTo>
                  <a:lnTo>
                    <a:pt x="30" y="111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30" y="108"/>
                  </a:lnTo>
                  <a:lnTo>
                    <a:pt x="26" y="108"/>
                  </a:lnTo>
                  <a:lnTo>
                    <a:pt x="26" y="111"/>
                  </a:lnTo>
                  <a:lnTo>
                    <a:pt x="26" y="111"/>
                  </a:lnTo>
                  <a:close/>
                  <a:moveTo>
                    <a:pt x="71" y="85"/>
                  </a:moveTo>
                  <a:lnTo>
                    <a:pt x="71" y="85"/>
                  </a:lnTo>
                  <a:lnTo>
                    <a:pt x="71" y="85"/>
                  </a:lnTo>
                  <a:lnTo>
                    <a:pt x="71" y="85"/>
                  </a:lnTo>
                  <a:lnTo>
                    <a:pt x="71" y="85"/>
                  </a:lnTo>
                  <a:close/>
                  <a:moveTo>
                    <a:pt x="56" y="78"/>
                  </a:moveTo>
                  <a:lnTo>
                    <a:pt x="56" y="78"/>
                  </a:lnTo>
                  <a:lnTo>
                    <a:pt x="56" y="78"/>
                  </a:lnTo>
                  <a:lnTo>
                    <a:pt x="60" y="78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0" y="74"/>
                  </a:lnTo>
                  <a:lnTo>
                    <a:pt x="60" y="78"/>
                  </a:lnTo>
                  <a:lnTo>
                    <a:pt x="56" y="78"/>
                  </a:lnTo>
                  <a:lnTo>
                    <a:pt x="56" y="78"/>
                  </a:lnTo>
                  <a:close/>
                  <a:moveTo>
                    <a:pt x="37" y="152"/>
                  </a:moveTo>
                  <a:lnTo>
                    <a:pt x="37" y="148"/>
                  </a:lnTo>
                  <a:lnTo>
                    <a:pt x="37" y="152"/>
                  </a:lnTo>
                  <a:lnTo>
                    <a:pt x="41" y="148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45" y="145"/>
                  </a:lnTo>
                  <a:lnTo>
                    <a:pt x="48" y="145"/>
                  </a:lnTo>
                  <a:lnTo>
                    <a:pt x="48" y="145"/>
                  </a:lnTo>
                  <a:lnTo>
                    <a:pt x="52" y="145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48" y="130"/>
                  </a:lnTo>
                  <a:lnTo>
                    <a:pt x="52" y="126"/>
                  </a:lnTo>
                  <a:lnTo>
                    <a:pt x="48" y="122"/>
                  </a:lnTo>
                  <a:lnTo>
                    <a:pt x="52" y="119"/>
                  </a:lnTo>
                  <a:lnTo>
                    <a:pt x="52" y="119"/>
                  </a:lnTo>
                  <a:lnTo>
                    <a:pt x="52" y="115"/>
                  </a:lnTo>
                  <a:lnTo>
                    <a:pt x="48" y="111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34" y="115"/>
                  </a:lnTo>
                  <a:lnTo>
                    <a:pt x="30" y="115"/>
                  </a:lnTo>
                  <a:lnTo>
                    <a:pt x="26" y="111"/>
                  </a:lnTo>
                  <a:lnTo>
                    <a:pt x="26" y="115"/>
                  </a:lnTo>
                  <a:lnTo>
                    <a:pt x="26" y="119"/>
                  </a:lnTo>
                  <a:lnTo>
                    <a:pt x="30" y="119"/>
                  </a:lnTo>
                  <a:lnTo>
                    <a:pt x="30" y="122"/>
                  </a:lnTo>
                  <a:lnTo>
                    <a:pt x="34" y="122"/>
                  </a:lnTo>
                  <a:lnTo>
                    <a:pt x="34" y="126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4" y="130"/>
                  </a:lnTo>
                  <a:lnTo>
                    <a:pt x="34" y="133"/>
                  </a:lnTo>
                  <a:lnTo>
                    <a:pt x="34" y="133"/>
                  </a:lnTo>
                  <a:lnTo>
                    <a:pt x="30" y="141"/>
                  </a:lnTo>
                  <a:lnTo>
                    <a:pt x="30" y="141"/>
                  </a:lnTo>
                  <a:lnTo>
                    <a:pt x="34" y="148"/>
                  </a:lnTo>
                  <a:lnTo>
                    <a:pt x="37" y="152"/>
                  </a:lnTo>
                  <a:lnTo>
                    <a:pt x="37" y="152"/>
                  </a:lnTo>
                  <a:close/>
                  <a:moveTo>
                    <a:pt x="141" y="189"/>
                  </a:moveTo>
                  <a:lnTo>
                    <a:pt x="141" y="185"/>
                  </a:lnTo>
                  <a:lnTo>
                    <a:pt x="141" y="185"/>
                  </a:lnTo>
                  <a:lnTo>
                    <a:pt x="141" y="182"/>
                  </a:lnTo>
                  <a:lnTo>
                    <a:pt x="137" y="178"/>
                  </a:lnTo>
                  <a:lnTo>
                    <a:pt x="141" y="171"/>
                  </a:lnTo>
                  <a:lnTo>
                    <a:pt x="145" y="167"/>
                  </a:lnTo>
                  <a:lnTo>
                    <a:pt x="145" y="163"/>
                  </a:lnTo>
                  <a:lnTo>
                    <a:pt x="141" y="159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4" y="163"/>
                  </a:lnTo>
                  <a:lnTo>
                    <a:pt x="130" y="167"/>
                  </a:lnTo>
                  <a:lnTo>
                    <a:pt x="122" y="167"/>
                  </a:lnTo>
                  <a:lnTo>
                    <a:pt x="115" y="167"/>
                  </a:lnTo>
                  <a:lnTo>
                    <a:pt x="111" y="167"/>
                  </a:lnTo>
                  <a:lnTo>
                    <a:pt x="108" y="163"/>
                  </a:lnTo>
                  <a:lnTo>
                    <a:pt x="104" y="163"/>
                  </a:lnTo>
                  <a:lnTo>
                    <a:pt x="104" y="167"/>
                  </a:lnTo>
                  <a:lnTo>
                    <a:pt x="100" y="163"/>
                  </a:lnTo>
                  <a:lnTo>
                    <a:pt x="97" y="167"/>
                  </a:lnTo>
                  <a:lnTo>
                    <a:pt x="97" y="171"/>
                  </a:lnTo>
                  <a:lnTo>
                    <a:pt x="100" y="174"/>
                  </a:lnTo>
                  <a:lnTo>
                    <a:pt x="104" y="174"/>
                  </a:lnTo>
                  <a:lnTo>
                    <a:pt x="111" y="178"/>
                  </a:lnTo>
                  <a:lnTo>
                    <a:pt x="111" y="178"/>
                  </a:lnTo>
                  <a:lnTo>
                    <a:pt x="115" y="182"/>
                  </a:lnTo>
                  <a:lnTo>
                    <a:pt x="122" y="185"/>
                  </a:lnTo>
                  <a:lnTo>
                    <a:pt x="126" y="182"/>
                  </a:lnTo>
                  <a:lnTo>
                    <a:pt x="130" y="185"/>
                  </a:lnTo>
                  <a:lnTo>
                    <a:pt x="130" y="185"/>
                  </a:lnTo>
                  <a:lnTo>
                    <a:pt x="137" y="189"/>
                  </a:lnTo>
                  <a:lnTo>
                    <a:pt x="141" y="18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1" name="Freeform 73"/>
            <p:cNvSpPr>
              <a:spLocks noEditPoints="1"/>
            </p:cNvSpPr>
            <p:nvPr/>
          </p:nvSpPr>
          <p:spPr bwMode="auto">
            <a:xfrm>
              <a:off x="4111604" y="2274041"/>
              <a:ext cx="262473" cy="181415"/>
            </a:xfrm>
            <a:custGeom>
              <a:avLst/>
              <a:gdLst>
                <a:gd name="T0" fmla="*/ 32 w 55"/>
                <a:gd name="T1" fmla="*/ 3 h 38"/>
                <a:gd name="T2" fmla="*/ 33 w 55"/>
                <a:gd name="T3" fmla="*/ 4 h 38"/>
                <a:gd name="T4" fmla="*/ 37 w 55"/>
                <a:gd name="T5" fmla="*/ 6 h 38"/>
                <a:gd name="T6" fmla="*/ 40 w 55"/>
                <a:gd name="T7" fmla="*/ 6 h 38"/>
                <a:gd name="T8" fmla="*/ 43 w 55"/>
                <a:gd name="T9" fmla="*/ 6 h 38"/>
                <a:gd name="T10" fmla="*/ 46 w 55"/>
                <a:gd name="T11" fmla="*/ 6 h 38"/>
                <a:gd name="T12" fmla="*/ 51 w 55"/>
                <a:gd name="T13" fmla="*/ 7 h 38"/>
                <a:gd name="T14" fmla="*/ 50 w 55"/>
                <a:gd name="T15" fmla="*/ 9 h 38"/>
                <a:gd name="T16" fmla="*/ 48 w 55"/>
                <a:gd name="T17" fmla="*/ 12 h 38"/>
                <a:gd name="T18" fmla="*/ 44 w 55"/>
                <a:gd name="T19" fmla="*/ 13 h 38"/>
                <a:gd name="T20" fmla="*/ 42 w 55"/>
                <a:gd name="T21" fmla="*/ 15 h 38"/>
                <a:gd name="T22" fmla="*/ 41 w 55"/>
                <a:gd name="T23" fmla="*/ 16 h 38"/>
                <a:gd name="T24" fmla="*/ 40 w 55"/>
                <a:gd name="T25" fmla="*/ 18 h 38"/>
                <a:gd name="T26" fmla="*/ 37 w 55"/>
                <a:gd name="T27" fmla="*/ 21 h 38"/>
                <a:gd name="T28" fmla="*/ 38 w 55"/>
                <a:gd name="T29" fmla="*/ 24 h 38"/>
                <a:gd name="T30" fmla="*/ 37 w 55"/>
                <a:gd name="T31" fmla="*/ 26 h 38"/>
                <a:gd name="T32" fmla="*/ 35 w 55"/>
                <a:gd name="T33" fmla="*/ 30 h 38"/>
                <a:gd name="T34" fmla="*/ 34 w 55"/>
                <a:gd name="T35" fmla="*/ 31 h 38"/>
                <a:gd name="T36" fmla="*/ 30 w 55"/>
                <a:gd name="T37" fmla="*/ 34 h 38"/>
                <a:gd name="T38" fmla="*/ 28 w 55"/>
                <a:gd name="T39" fmla="*/ 34 h 38"/>
                <a:gd name="T40" fmla="*/ 26 w 55"/>
                <a:gd name="T41" fmla="*/ 34 h 38"/>
                <a:gd name="T42" fmla="*/ 22 w 55"/>
                <a:gd name="T43" fmla="*/ 34 h 38"/>
                <a:gd name="T44" fmla="*/ 19 w 55"/>
                <a:gd name="T45" fmla="*/ 36 h 38"/>
                <a:gd name="T46" fmla="*/ 16 w 55"/>
                <a:gd name="T47" fmla="*/ 37 h 38"/>
                <a:gd name="T48" fmla="*/ 12 w 55"/>
                <a:gd name="T49" fmla="*/ 36 h 38"/>
                <a:gd name="T50" fmla="*/ 10 w 55"/>
                <a:gd name="T51" fmla="*/ 32 h 38"/>
                <a:gd name="T52" fmla="*/ 8 w 55"/>
                <a:gd name="T53" fmla="*/ 31 h 38"/>
                <a:gd name="T54" fmla="*/ 9 w 55"/>
                <a:gd name="T55" fmla="*/ 28 h 38"/>
                <a:gd name="T56" fmla="*/ 8 w 55"/>
                <a:gd name="T57" fmla="*/ 26 h 38"/>
                <a:gd name="T58" fmla="*/ 8 w 55"/>
                <a:gd name="T59" fmla="*/ 22 h 38"/>
                <a:gd name="T60" fmla="*/ 9 w 55"/>
                <a:gd name="T61" fmla="*/ 20 h 38"/>
                <a:gd name="T62" fmla="*/ 10 w 55"/>
                <a:gd name="T63" fmla="*/ 17 h 38"/>
                <a:gd name="T64" fmla="*/ 12 w 55"/>
                <a:gd name="T65" fmla="*/ 12 h 38"/>
                <a:gd name="T66" fmla="*/ 12 w 55"/>
                <a:gd name="T67" fmla="*/ 10 h 38"/>
                <a:gd name="T68" fmla="*/ 9 w 55"/>
                <a:gd name="T69" fmla="*/ 10 h 38"/>
                <a:gd name="T70" fmla="*/ 4 w 55"/>
                <a:gd name="T71" fmla="*/ 9 h 38"/>
                <a:gd name="T72" fmla="*/ 2 w 55"/>
                <a:gd name="T73" fmla="*/ 9 h 38"/>
                <a:gd name="T74" fmla="*/ 2 w 55"/>
                <a:gd name="T75" fmla="*/ 7 h 38"/>
                <a:gd name="T76" fmla="*/ 2 w 55"/>
                <a:gd name="T77" fmla="*/ 6 h 38"/>
                <a:gd name="T78" fmla="*/ 2 w 55"/>
                <a:gd name="T79" fmla="*/ 5 h 38"/>
                <a:gd name="T80" fmla="*/ 1 w 55"/>
                <a:gd name="T81" fmla="*/ 5 h 38"/>
                <a:gd name="T82" fmla="*/ 2 w 55"/>
                <a:gd name="T83" fmla="*/ 2 h 38"/>
                <a:gd name="T84" fmla="*/ 5 w 55"/>
                <a:gd name="T85" fmla="*/ 2 h 38"/>
                <a:gd name="T86" fmla="*/ 6 w 55"/>
                <a:gd name="T87" fmla="*/ 0 h 38"/>
                <a:gd name="T88" fmla="*/ 8 w 55"/>
                <a:gd name="T89" fmla="*/ 0 h 38"/>
                <a:gd name="T90" fmla="*/ 11 w 55"/>
                <a:gd name="T91" fmla="*/ 1 h 38"/>
                <a:gd name="T92" fmla="*/ 14 w 55"/>
                <a:gd name="T93" fmla="*/ 1 h 38"/>
                <a:gd name="T94" fmla="*/ 19 w 55"/>
                <a:gd name="T95" fmla="*/ 2 h 38"/>
                <a:gd name="T96" fmla="*/ 24 w 55"/>
                <a:gd name="T97" fmla="*/ 2 h 38"/>
                <a:gd name="T98" fmla="*/ 27 w 55"/>
                <a:gd name="T99" fmla="*/ 2 h 38"/>
                <a:gd name="T100" fmla="*/ 30 w 55"/>
                <a:gd name="T101" fmla="*/ 2 h 38"/>
                <a:gd name="T102" fmla="*/ 53 w 55"/>
                <a:gd name="T103" fmla="*/ 20 h 38"/>
                <a:gd name="T104" fmla="*/ 55 w 55"/>
                <a:gd name="T105" fmla="*/ 20 h 38"/>
                <a:gd name="T106" fmla="*/ 53 w 55"/>
                <a:gd name="T107" fmla="*/ 20 h 38"/>
                <a:gd name="T108" fmla="*/ 52 w 55"/>
                <a:gd name="T109" fmla="*/ 20 h 38"/>
                <a:gd name="T110" fmla="*/ 49 w 55"/>
                <a:gd name="T111" fmla="*/ 21 h 38"/>
                <a:gd name="T112" fmla="*/ 50 w 55"/>
                <a:gd name="T113" fmla="*/ 22 h 38"/>
                <a:gd name="T114" fmla="*/ 46 w 55"/>
                <a:gd name="T115" fmla="*/ 24 h 38"/>
                <a:gd name="T116" fmla="*/ 44 w 55"/>
                <a:gd name="T117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5" h="38">
                  <a:moveTo>
                    <a:pt x="31" y="2"/>
                  </a:move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1" y="7"/>
                    <a:pt x="51" y="7"/>
                    <a:pt x="51" y="7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7" y="13"/>
                    <a:pt x="47" y="13"/>
                  </a:cubicBezTo>
                  <a:cubicBezTo>
                    <a:pt x="47" y="13"/>
                    <a:pt x="46" y="13"/>
                    <a:pt x="46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0" y="18"/>
                    <a:pt x="40" y="18"/>
                    <a:pt x="40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7" y="35"/>
                    <a:pt x="27" y="35"/>
                    <a:pt x="27" y="35"/>
                  </a:cubicBezTo>
                  <a:cubicBezTo>
                    <a:pt x="27" y="34"/>
                    <a:pt x="27" y="34"/>
                    <a:pt x="27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lose/>
                  <a:moveTo>
                    <a:pt x="53" y="20"/>
                  </a:moveTo>
                  <a:cubicBezTo>
                    <a:pt x="54" y="20"/>
                    <a:pt x="54" y="20"/>
                    <a:pt x="54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20"/>
                    <a:pt x="53" y="20"/>
                    <a:pt x="53" y="20"/>
                  </a:cubicBezTo>
                  <a:close/>
                  <a:moveTo>
                    <a:pt x="50" y="22"/>
                  </a:moveTo>
                  <a:cubicBezTo>
                    <a:pt x="51" y="21"/>
                    <a:pt x="51" y="21"/>
                    <a:pt x="51" y="21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0" y="22"/>
                    <a:pt x="50" y="22"/>
                    <a:pt x="50" y="22"/>
                  </a:cubicBezTo>
                  <a:close/>
                  <a:moveTo>
                    <a:pt x="45" y="25"/>
                  </a:moveTo>
                  <a:cubicBezTo>
                    <a:pt x="45" y="24"/>
                    <a:pt x="45" y="24"/>
                    <a:pt x="4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45" y="2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2" name="Freeform 74"/>
            <p:cNvSpPr>
              <a:spLocks/>
            </p:cNvSpPr>
            <p:nvPr/>
          </p:nvSpPr>
          <p:spPr bwMode="auto">
            <a:xfrm>
              <a:off x="4107747" y="2312640"/>
              <a:ext cx="65619" cy="119657"/>
            </a:xfrm>
            <a:custGeom>
              <a:avLst/>
              <a:gdLst>
                <a:gd name="T0" fmla="*/ 33 w 51"/>
                <a:gd name="T1" fmla="*/ 85 h 93"/>
                <a:gd name="T2" fmla="*/ 33 w 51"/>
                <a:gd name="T3" fmla="*/ 78 h 93"/>
                <a:gd name="T4" fmla="*/ 37 w 51"/>
                <a:gd name="T5" fmla="*/ 70 h 93"/>
                <a:gd name="T6" fmla="*/ 33 w 51"/>
                <a:gd name="T7" fmla="*/ 67 h 93"/>
                <a:gd name="T8" fmla="*/ 37 w 51"/>
                <a:gd name="T9" fmla="*/ 56 h 93"/>
                <a:gd name="T10" fmla="*/ 29 w 51"/>
                <a:gd name="T11" fmla="*/ 44 h 93"/>
                <a:gd name="T12" fmla="*/ 37 w 51"/>
                <a:gd name="T13" fmla="*/ 44 h 93"/>
                <a:gd name="T14" fmla="*/ 37 w 51"/>
                <a:gd name="T15" fmla="*/ 37 h 93"/>
                <a:gd name="T16" fmla="*/ 40 w 51"/>
                <a:gd name="T17" fmla="*/ 26 h 93"/>
                <a:gd name="T18" fmla="*/ 48 w 51"/>
                <a:gd name="T19" fmla="*/ 15 h 93"/>
                <a:gd name="T20" fmla="*/ 51 w 51"/>
                <a:gd name="T21" fmla="*/ 11 h 93"/>
                <a:gd name="T22" fmla="*/ 48 w 51"/>
                <a:gd name="T23" fmla="*/ 4 h 93"/>
                <a:gd name="T24" fmla="*/ 37 w 51"/>
                <a:gd name="T25" fmla="*/ 7 h 93"/>
                <a:gd name="T26" fmla="*/ 22 w 51"/>
                <a:gd name="T27" fmla="*/ 7 h 93"/>
                <a:gd name="T28" fmla="*/ 18 w 51"/>
                <a:gd name="T29" fmla="*/ 4 h 93"/>
                <a:gd name="T30" fmla="*/ 11 w 51"/>
                <a:gd name="T31" fmla="*/ 4 h 93"/>
                <a:gd name="T32" fmla="*/ 11 w 51"/>
                <a:gd name="T33" fmla="*/ 11 h 93"/>
                <a:gd name="T34" fmla="*/ 11 w 51"/>
                <a:gd name="T35" fmla="*/ 22 h 93"/>
                <a:gd name="T36" fmla="*/ 14 w 51"/>
                <a:gd name="T37" fmla="*/ 26 h 93"/>
                <a:gd name="T38" fmla="*/ 11 w 51"/>
                <a:gd name="T39" fmla="*/ 33 h 93"/>
                <a:gd name="T40" fmla="*/ 7 w 51"/>
                <a:gd name="T41" fmla="*/ 44 h 93"/>
                <a:gd name="T42" fmla="*/ 0 w 51"/>
                <a:gd name="T43" fmla="*/ 52 h 93"/>
                <a:gd name="T44" fmla="*/ 0 w 51"/>
                <a:gd name="T45" fmla="*/ 63 h 93"/>
                <a:gd name="T46" fmla="*/ 3 w 51"/>
                <a:gd name="T47" fmla="*/ 59 h 93"/>
                <a:gd name="T48" fmla="*/ 7 w 51"/>
                <a:gd name="T49" fmla="*/ 59 h 93"/>
                <a:gd name="T50" fmla="*/ 3 w 51"/>
                <a:gd name="T51" fmla="*/ 63 h 93"/>
                <a:gd name="T52" fmla="*/ 3 w 51"/>
                <a:gd name="T53" fmla="*/ 70 h 93"/>
                <a:gd name="T54" fmla="*/ 11 w 51"/>
                <a:gd name="T55" fmla="*/ 67 h 93"/>
                <a:gd name="T56" fmla="*/ 11 w 51"/>
                <a:gd name="T57" fmla="*/ 74 h 93"/>
                <a:gd name="T58" fmla="*/ 7 w 51"/>
                <a:gd name="T59" fmla="*/ 85 h 93"/>
                <a:gd name="T60" fmla="*/ 7 w 51"/>
                <a:gd name="T61" fmla="*/ 93 h 93"/>
                <a:gd name="T62" fmla="*/ 11 w 51"/>
                <a:gd name="T63" fmla="*/ 89 h 93"/>
                <a:gd name="T64" fmla="*/ 22 w 51"/>
                <a:gd name="T65" fmla="*/ 93 h 93"/>
                <a:gd name="T66" fmla="*/ 33 w 51"/>
                <a:gd name="T67" fmla="*/ 89 h 93"/>
                <a:gd name="T68" fmla="*/ 33 w 51"/>
                <a:gd name="T69" fmla="*/ 8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1" h="93">
                  <a:moveTo>
                    <a:pt x="33" y="89"/>
                  </a:moveTo>
                  <a:lnTo>
                    <a:pt x="33" y="85"/>
                  </a:lnTo>
                  <a:lnTo>
                    <a:pt x="29" y="82"/>
                  </a:lnTo>
                  <a:lnTo>
                    <a:pt x="33" y="78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3" y="70"/>
                  </a:lnTo>
                  <a:lnTo>
                    <a:pt x="33" y="67"/>
                  </a:lnTo>
                  <a:lnTo>
                    <a:pt x="37" y="59"/>
                  </a:lnTo>
                  <a:lnTo>
                    <a:pt x="37" y="56"/>
                  </a:lnTo>
                  <a:lnTo>
                    <a:pt x="33" y="52"/>
                  </a:lnTo>
                  <a:lnTo>
                    <a:pt x="29" y="44"/>
                  </a:lnTo>
                  <a:lnTo>
                    <a:pt x="33" y="44"/>
                  </a:lnTo>
                  <a:lnTo>
                    <a:pt x="37" y="44"/>
                  </a:lnTo>
                  <a:lnTo>
                    <a:pt x="40" y="41"/>
                  </a:lnTo>
                  <a:lnTo>
                    <a:pt x="37" y="37"/>
                  </a:lnTo>
                  <a:lnTo>
                    <a:pt x="40" y="33"/>
                  </a:lnTo>
                  <a:lnTo>
                    <a:pt x="40" y="26"/>
                  </a:lnTo>
                  <a:lnTo>
                    <a:pt x="40" y="22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51" y="11"/>
                  </a:lnTo>
                  <a:lnTo>
                    <a:pt x="48" y="7"/>
                  </a:lnTo>
                  <a:lnTo>
                    <a:pt x="48" y="4"/>
                  </a:lnTo>
                  <a:lnTo>
                    <a:pt x="37" y="4"/>
                  </a:lnTo>
                  <a:lnTo>
                    <a:pt x="37" y="7"/>
                  </a:lnTo>
                  <a:lnTo>
                    <a:pt x="26" y="4"/>
                  </a:lnTo>
                  <a:lnTo>
                    <a:pt x="22" y="7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0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11"/>
                  </a:lnTo>
                  <a:lnTo>
                    <a:pt x="11" y="19"/>
                  </a:lnTo>
                  <a:lnTo>
                    <a:pt x="11" y="22"/>
                  </a:lnTo>
                  <a:lnTo>
                    <a:pt x="11" y="26"/>
                  </a:lnTo>
                  <a:lnTo>
                    <a:pt x="14" y="26"/>
                  </a:lnTo>
                  <a:lnTo>
                    <a:pt x="11" y="30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0" y="52"/>
                  </a:lnTo>
                  <a:lnTo>
                    <a:pt x="0" y="59"/>
                  </a:lnTo>
                  <a:lnTo>
                    <a:pt x="0" y="63"/>
                  </a:lnTo>
                  <a:lnTo>
                    <a:pt x="3" y="63"/>
                  </a:lnTo>
                  <a:lnTo>
                    <a:pt x="3" y="59"/>
                  </a:lnTo>
                  <a:lnTo>
                    <a:pt x="7" y="59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3" y="63"/>
                  </a:lnTo>
                  <a:lnTo>
                    <a:pt x="3" y="67"/>
                  </a:lnTo>
                  <a:lnTo>
                    <a:pt x="3" y="70"/>
                  </a:lnTo>
                  <a:lnTo>
                    <a:pt x="7" y="67"/>
                  </a:lnTo>
                  <a:lnTo>
                    <a:pt x="11" y="67"/>
                  </a:lnTo>
                  <a:lnTo>
                    <a:pt x="11" y="70"/>
                  </a:lnTo>
                  <a:lnTo>
                    <a:pt x="11" y="74"/>
                  </a:lnTo>
                  <a:lnTo>
                    <a:pt x="7" y="78"/>
                  </a:lnTo>
                  <a:lnTo>
                    <a:pt x="7" y="85"/>
                  </a:lnTo>
                  <a:lnTo>
                    <a:pt x="7" y="89"/>
                  </a:lnTo>
                  <a:lnTo>
                    <a:pt x="7" y="93"/>
                  </a:lnTo>
                  <a:lnTo>
                    <a:pt x="7" y="93"/>
                  </a:lnTo>
                  <a:lnTo>
                    <a:pt x="11" y="89"/>
                  </a:lnTo>
                  <a:lnTo>
                    <a:pt x="18" y="93"/>
                  </a:lnTo>
                  <a:lnTo>
                    <a:pt x="22" y="93"/>
                  </a:lnTo>
                  <a:lnTo>
                    <a:pt x="26" y="93"/>
                  </a:lnTo>
                  <a:lnTo>
                    <a:pt x="33" y="89"/>
                  </a:lnTo>
                  <a:lnTo>
                    <a:pt x="33" y="89"/>
                  </a:lnTo>
                  <a:lnTo>
                    <a:pt x="33" y="8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3" name="Freeform 75"/>
            <p:cNvSpPr>
              <a:spLocks noEditPoints="1"/>
            </p:cNvSpPr>
            <p:nvPr/>
          </p:nvSpPr>
          <p:spPr bwMode="auto">
            <a:xfrm>
              <a:off x="4684156" y="2317785"/>
              <a:ext cx="180128" cy="162115"/>
            </a:xfrm>
            <a:custGeom>
              <a:avLst/>
              <a:gdLst>
                <a:gd name="T0" fmla="*/ 23 w 38"/>
                <a:gd name="T1" fmla="*/ 3 h 34"/>
                <a:gd name="T2" fmla="*/ 15 w 38"/>
                <a:gd name="T3" fmla="*/ 3 h 34"/>
                <a:gd name="T4" fmla="*/ 6 w 38"/>
                <a:gd name="T5" fmla="*/ 6 h 34"/>
                <a:gd name="T6" fmla="*/ 4 w 38"/>
                <a:gd name="T7" fmla="*/ 14 h 34"/>
                <a:gd name="T8" fmla="*/ 10 w 38"/>
                <a:gd name="T9" fmla="*/ 18 h 34"/>
                <a:gd name="T10" fmla="*/ 14 w 38"/>
                <a:gd name="T11" fmla="*/ 20 h 34"/>
                <a:gd name="T12" fmla="*/ 7 w 38"/>
                <a:gd name="T13" fmla="*/ 20 h 34"/>
                <a:gd name="T14" fmla="*/ 11 w 38"/>
                <a:gd name="T15" fmla="*/ 26 h 34"/>
                <a:gd name="T16" fmla="*/ 13 w 38"/>
                <a:gd name="T17" fmla="*/ 26 h 34"/>
                <a:gd name="T18" fmla="*/ 14 w 38"/>
                <a:gd name="T19" fmla="*/ 22 h 34"/>
                <a:gd name="T20" fmla="*/ 17 w 38"/>
                <a:gd name="T21" fmla="*/ 22 h 34"/>
                <a:gd name="T22" fmla="*/ 18 w 38"/>
                <a:gd name="T23" fmla="*/ 21 h 34"/>
                <a:gd name="T24" fmla="*/ 15 w 38"/>
                <a:gd name="T25" fmla="*/ 16 h 34"/>
                <a:gd name="T26" fmla="*/ 14 w 38"/>
                <a:gd name="T27" fmla="*/ 13 h 34"/>
                <a:gd name="T28" fmla="*/ 14 w 38"/>
                <a:gd name="T29" fmla="*/ 11 h 34"/>
                <a:gd name="T30" fmla="*/ 13 w 38"/>
                <a:gd name="T31" fmla="*/ 7 h 34"/>
                <a:gd name="T32" fmla="*/ 17 w 38"/>
                <a:gd name="T33" fmla="*/ 9 h 34"/>
                <a:gd name="T34" fmla="*/ 20 w 38"/>
                <a:gd name="T35" fmla="*/ 8 h 34"/>
                <a:gd name="T36" fmla="*/ 21 w 38"/>
                <a:gd name="T37" fmla="*/ 5 h 34"/>
                <a:gd name="T38" fmla="*/ 28 w 38"/>
                <a:gd name="T39" fmla="*/ 4 h 34"/>
                <a:gd name="T40" fmla="*/ 18 w 38"/>
                <a:gd name="T41" fmla="*/ 32 h 34"/>
                <a:gd name="T42" fmla="*/ 24 w 38"/>
                <a:gd name="T43" fmla="*/ 34 h 34"/>
                <a:gd name="T44" fmla="*/ 30 w 38"/>
                <a:gd name="T45" fmla="*/ 32 h 34"/>
                <a:gd name="T46" fmla="*/ 26 w 38"/>
                <a:gd name="T47" fmla="*/ 31 h 34"/>
                <a:gd name="T48" fmla="*/ 20 w 38"/>
                <a:gd name="T49" fmla="*/ 30 h 34"/>
                <a:gd name="T50" fmla="*/ 19 w 38"/>
                <a:gd name="T51" fmla="*/ 31 h 34"/>
                <a:gd name="T52" fmla="*/ 0 w 38"/>
                <a:gd name="T53" fmla="*/ 12 h 34"/>
                <a:gd name="T54" fmla="*/ 5 w 38"/>
                <a:gd name="T55" fmla="*/ 16 h 34"/>
                <a:gd name="T56" fmla="*/ 5 w 38"/>
                <a:gd name="T57" fmla="*/ 18 h 34"/>
                <a:gd name="T58" fmla="*/ 4 w 38"/>
                <a:gd name="T59" fmla="*/ 19 h 34"/>
                <a:gd name="T60" fmla="*/ 6 w 38"/>
                <a:gd name="T61" fmla="*/ 21 h 34"/>
                <a:gd name="T62" fmla="*/ 34 w 38"/>
                <a:gd name="T63" fmla="*/ 29 h 34"/>
                <a:gd name="T64" fmla="*/ 34 w 38"/>
                <a:gd name="T65" fmla="*/ 32 h 34"/>
                <a:gd name="T66" fmla="*/ 38 w 38"/>
                <a:gd name="T67" fmla="*/ 27 h 34"/>
                <a:gd name="T68" fmla="*/ 36 w 38"/>
                <a:gd name="T69" fmla="*/ 29 h 34"/>
                <a:gd name="T70" fmla="*/ 30 w 38"/>
                <a:gd name="T71" fmla="*/ 21 h 34"/>
                <a:gd name="T72" fmla="*/ 30 w 38"/>
                <a:gd name="T73" fmla="*/ 21 h 34"/>
                <a:gd name="T74" fmla="*/ 27 w 38"/>
                <a:gd name="T75" fmla="*/ 18 h 34"/>
                <a:gd name="T76" fmla="*/ 26 w 38"/>
                <a:gd name="T77" fmla="*/ 14 h 34"/>
                <a:gd name="T78" fmla="*/ 29 w 38"/>
                <a:gd name="T79" fmla="*/ 15 h 34"/>
                <a:gd name="T80" fmla="*/ 27 w 38"/>
                <a:gd name="T81" fmla="*/ 15 h 34"/>
                <a:gd name="T82" fmla="*/ 23 w 38"/>
                <a:gd name="T83" fmla="*/ 9 h 34"/>
                <a:gd name="T84" fmla="*/ 23 w 38"/>
                <a:gd name="T85" fmla="*/ 10 h 34"/>
                <a:gd name="T86" fmla="*/ 20 w 38"/>
                <a:gd name="T87" fmla="*/ 7 h 34"/>
                <a:gd name="T88" fmla="*/ 16 w 38"/>
                <a:gd name="T89" fmla="*/ 14 h 34"/>
                <a:gd name="T90" fmla="*/ 22 w 38"/>
                <a:gd name="T91" fmla="*/ 16 h 34"/>
                <a:gd name="T92" fmla="*/ 28 w 38"/>
                <a:gd name="T93" fmla="*/ 22 h 34"/>
                <a:gd name="T94" fmla="*/ 21 w 38"/>
                <a:gd name="T95" fmla="*/ 24 h 34"/>
                <a:gd name="T96" fmla="*/ 21 w 38"/>
                <a:gd name="T97" fmla="*/ 22 h 34"/>
                <a:gd name="T98" fmla="*/ 26 w 38"/>
                <a:gd name="T99" fmla="*/ 25 h 34"/>
                <a:gd name="T100" fmla="*/ 26 w 38"/>
                <a:gd name="T101" fmla="*/ 23 h 34"/>
                <a:gd name="T102" fmla="*/ 22 w 38"/>
                <a:gd name="T103" fmla="*/ 20 h 34"/>
                <a:gd name="T104" fmla="*/ 14 w 38"/>
                <a:gd name="T105" fmla="*/ 15 h 34"/>
                <a:gd name="T106" fmla="*/ 20 w 38"/>
                <a:gd name="T107" fmla="*/ 18 h 34"/>
                <a:gd name="T108" fmla="*/ 20 w 38"/>
                <a:gd name="T109" fmla="*/ 20 h 34"/>
                <a:gd name="T110" fmla="*/ 17 w 38"/>
                <a:gd name="T111" fmla="*/ 17 h 34"/>
                <a:gd name="T112" fmla="*/ 15 w 38"/>
                <a:gd name="T113" fmla="*/ 27 h 34"/>
                <a:gd name="T114" fmla="*/ 15 w 38"/>
                <a:gd name="T115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34"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  <a:close/>
                  <a:moveTo>
                    <a:pt x="18" y="31"/>
                  </a:move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2"/>
                    <a:pt x="29" y="32"/>
                    <a:pt x="29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lose/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1" y="11"/>
                    <a:pt x="1" y="11"/>
                  </a:cubicBezTo>
                  <a:close/>
                  <a:moveTo>
                    <a:pt x="4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lose/>
                  <a:moveTo>
                    <a:pt x="4" y="18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lose/>
                  <a:moveTo>
                    <a:pt x="6" y="21"/>
                  </a:move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1"/>
                    <a:pt x="6" y="21"/>
                    <a:pt x="6" y="21"/>
                  </a:cubicBezTo>
                  <a:close/>
                  <a:moveTo>
                    <a:pt x="33" y="30"/>
                  </a:moveTo>
                  <a:cubicBezTo>
                    <a:pt x="33" y="30"/>
                    <a:pt x="33" y="30"/>
                    <a:pt x="33" y="30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3" y="30"/>
                    <a:pt x="33" y="30"/>
                    <a:pt x="33" y="30"/>
                  </a:cubicBezTo>
                  <a:close/>
                  <a:moveTo>
                    <a:pt x="33" y="32"/>
                  </a:moveTo>
                  <a:cubicBezTo>
                    <a:pt x="33" y="31"/>
                    <a:pt x="33" y="31"/>
                    <a:pt x="33" y="31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2"/>
                    <a:pt x="34" y="32"/>
                    <a:pt x="34" y="32"/>
                  </a:cubicBezTo>
                  <a:cubicBezTo>
                    <a:pt x="33" y="32"/>
                    <a:pt x="33" y="32"/>
                    <a:pt x="33" y="32"/>
                  </a:cubicBezTo>
                  <a:close/>
                  <a:moveTo>
                    <a:pt x="36" y="29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7" y="28"/>
                    <a:pt x="37" y="28"/>
                    <a:pt x="37" y="28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lose/>
                  <a:moveTo>
                    <a:pt x="30" y="27"/>
                  </a:moveTo>
                  <a:cubicBezTo>
                    <a:pt x="29" y="26"/>
                    <a:pt x="29" y="26"/>
                    <a:pt x="29" y="26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0" y="27"/>
                    <a:pt x="30" y="27"/>
                    <a:pt x="30" y="27"/>
                  </a:cubicBezTo>
                  <a:close/>
                  <a:moveTo>
                    <a:pt x="30" y="21"/>
                  </a:moveTo>
                  <a:cubicBezTo>
                    <a:pt x="30" y="21"/>
                    <a:pt x="30" y="21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0" y="21"/>
                    <a:pt x="30" y="21"/>
                  </a:cubicBezTo>
                  <a:close/>
                  <a:moveTo>
                    <a:pt x="28" y="17"/>
                  </a:moveTo>
                  <a:cubicBezTo>
                    <a:pt x="28" y="18"/>
                    <a:pt x="28" y="18"/>
                    <a:pt x="28" y="18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8" y="17"/>
                    <a:pt x="28" y="17"/>
                    <a:pt x="28" y="17"/>
                  </a:cubicBezTo>
                  <a:close/>
                  <a:moveTo>
                    <a:pt x="27" y="15"/>
                  </a:moveTo>
                  <a:cubicBezTo>
                    <a:pt x="26" y="14"/>
                    <a:pt x="26" y="14"/>
                    <a:pt x="26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lose/>
                  <a:moveTo>
                    <a:pt x="25" y="7"/>
                  </a:move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lose/>
                  <a:moveTo>
                    <a:pt x="23" y="9"/>
                  </a:moveTo>
                  <a:cubicBezTo>
                    <a:pt x="23" y="9"/>
                    <a:pt x="23" y="9"/>
                    <a:pt x="23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3" y="9"/>
                    <a:pt x="23" y="9"/>
                    <a:pt x="23" y="9"/>
                  </a:cubicBezTo>
                  <a:close/>
                  <a:moveTo>
                    <a:pt x="21" y="6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lose/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  <a:moveTo>
                    <a:pt x="21" y="15"/>
                  </a:move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lose/>
                  <a:moveTo>
                    <a:pt x="28" y="22"/>
                  </a:moveTo>
                  <a:cubicBezTo>
                    <a:pt x="28" y="22"/>
                    <a:pt x="28" y="22"/>
                    <a:pt x="28" y="22"/>
                  </a:cubicBezTo>
                  <a:cubicBezTo>
                    <a:pt x="28" y="22"/>
                    <a:pt x="28" y="22"/>
                    <a:pt x="28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8" y="22"/>
                    <a:pt x="28" y="22"/>
                    <a:pt x="28" y="22"/>
                  </a:cubicBezTo>
                  <a:close/>
                  <a:moveTo>
                    <a:pt x="21" y="27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lose/>
                  <a:moveTo>
                    <a:pt x="21" y="24"/>
                  </a:move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lose/>
                  <a:moveTo>
                    <a:pt x="21" y="23"/>
                  </a:move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lose/>
                  <a:moveTo>
                    <a:pt x="20" y="22"/>
                  </a:move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22"/>
                    <a:pt x="20" y="22"/>
                    <a:pt x="20" y="22"/>
                  </a:cubicBezTo>
                  <a:close/>
                  <a:moveTo>
                    <a:pt x="24" y="25"/>
                  </a:move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5"/>
                    <a:pt x="24" y="25"/>
                    <a:pt x="24" y="25"/>
                  </a:cubicBezTo>
                  <a:close/>
                  <a:moveTo>
                    <a:pt x="26" y="25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lose/>
                  <a:moveTo>
                    <a:pt x="25" y="23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3"/>
                    <a:pt x="25" y="23"/>
                    <a:pt x="25" y="23"/>
                  </a:cubicBezTo>
                  <a:close/>
                  <a:moveTo>
                    <a:pt x="24" y="22"/>
                  </a:moveTo>
                  <a:cubicBezTo>
                    <a:pt x="24" y="22"/>
                    <a:pt x="24" y="22"/>
                    <a:pt x="24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lose/>
                  <a:moveTo>
                    <a:pt x="22" y="20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lose/>
                  <a:moveTo>
                    <a:pt x="14" y="15"/>
                  </a:moveTo>
                  <a:cubicBezTo>
                    <a:pt x="14" y="15"/>
                    <a:pt x="14" y="15"/>
                    <a:pt x="14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15" y="27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5" y="27"/>
                    <a:pt x="15" y="27"/>
                  </a:cubicBezTo>
                  <a:close/>
                  <a:moveTo>
                    <a:pt x="15" y="26"/>
                  </a:moveTo>
                  <a:cubicBezTo>
                    <a:pt x="15" y="27"/>
                    <a:pt x="15" y="27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lnTo>
                    <a:pt x="15" y="2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4" name="Freeform 76"/>
            <p:cNvSpPr>
              <a:spLocks noEditPoints="1"/>
            </p:cNvSpPr>
            <p:nvPr/>
          </p:nvSpPr>
          <p:spPr bwMode="auto">
            <a:xfrm>
              <a:off x="5183368" y="2307493"/>
              <a:ext cx="119657" cy="86205"/>
            </a:xfrm>
            <a:custGeom>
              <a:avLst/>
              <a:gdLst>
                <a:gd name="T0" fmla="*/ 4 w 93"/>
                <a:gd name="T1" fmla="*/ 11 h 67"/>
                <a:gd name="T2" fmla="*/ 19 w 93"/>
                <a:gd name="T3" fmla="*/ 15 h 67"/>
                <a:gd name="T4" fmla="*/ 30 w 93"/>
                <a:gd name="T5" fmla="*/ 19 h 67"/>
                <a:gd name="T6" fmla="*/ 30 w 93"/>
                <a:gd name="T7" fmla="*/ 8 h 67"/>
                <a:gd name="T8" fmla="*/ 26 w 93"/>
                <a:gd name="T9" fmla="*/ 0 h 67"/>
                <a:gd name="T10" fmla="*/ 37 w 93"/>
                <a:gd name="T11" fmla="*/ 8 h 67"/>
                <a:gd name="T12" fmla="*/ 49 w 93"/>
                <a:gd name="T13" fmla="*/ 11 h 67"/>
                <a:gd name="T14" fmla="*/ 56 w 93"/>
                <a:gd name="T15" fmla="*/ 8 h 67"/>
                <a:gd name="T16" fmla="*/ 63 w 93"/>
                <a:gd name="T17" fmla="*/ 4 h 67"/>
                <a:gd name="T18" fmla="*/ 71 w 93"/>
                <a:gd name="T19" fmla="*/ 11 h 67"/>
                <a:gd name="T20" fmla="*/ 78 w 93"/>
                <a:gd name="T21" fmla="*/ 19 h 67"/>
                <a:gd name="T22" fmla="*/ 82 w 93"/>
                <a:gd name="T23" fmla="*/ 26 h 67"/>
                <a:gd name="T24" fmla="*/ 89 w 93"/>
                <a:gd name="T25" fmla="*/ 26 h 67"/>
                <a:gd name="T26" fmla="*/ 89 w 93"/>
                <a:gd name="T27" fmla="*/ 30 h 67"/>
                <a:gd name="T28" fmla="*/ 82 w 93"/>
                <a:gd name="T29" fmla="*/ 30 h 67"/>
                <a:gd name="T30" fmla="*/ 78 w 93"/>
                <a:gd name="T31" fmla="*/ 37 h 67"/>
                <a:gd name="T32" fmla="*/ 78 w 93"/>
                <a:gd name="T33" fmla="*/ 45 h 67"/>
                <a:gd name="T34" fmla="*/ 78 w 93"/>
                <a:gd name="T35" fmla="*/ 48 h 67"/>
                <a:gd name="T36" fmla="*/ 78 w 93"/>
                <a:gd name="T37" fmla="*/ 52 h 67"/>
                <a:gd name="T38" fmla="*/ 74 w 93"/>
                <a:gd name="T39" fmla="*/ 60 h 67"/>
                <a:gd name="T40" fmla="*/ 74 w 93"/>
                <a:gd name="T41" fmla="*/ 52 h 67"/>
                <a:gd name="T42" fmla="*/ 71 w 93"/>
                <a:gd name="T43" fmla="*/ 52 h 67"/>
                <a:gd name="T44" fmla="*/ 74 w 93"/>
                <a:gd name="T45" fmla="*/ 60 h 67"/>
                <a:gd name="T46" fmla="*/ 74 w 93"/>
                <a:gd name="T47" fmla="*/ 63 h 67"/>
                <a:gd name="T48" fmla="*/ 71 w 93"/>
                <a:gd name="T49" fmla="*/ 67 h 67"/>
                <a:gd name="T50" fmla="*/ 67 w 93"/>
                <a:gd name="T51" fmla="*/ 67 h 67"/>
                <a:gd name="T52" fmla="*/ 60 w 93"/>
                <a:gd name="T53" fmla="*/ 60 h 67"/>
                <a:gd name="T54" fmla="*/ 60 w 93"/>
                <a:gd name="T55" fmla="*/ 52 h 67"/>
                <a:gd name="T56" fmla="*/ 63 w 93"/>
                <a:gd name="T57" fmla="*/ 52 h 67"/>
                <a:gd name="T58" fmla="*/ 60 w 93"/>
                <a:gd name="T59" fmla="*/ 48 h 67"/>
                <a:gd name="T60" fmla="*/ 56 w 93"/>
                <a:gd name="T61" fmla="*/ 45 h 67"/>
                <a:gd name="T62" fmla="*/ 52 w 93"/>
                <a:gd name="T63" fmla="*/ 48 h 67"/>
                <a:gd name="T64" fmla="*/ 49 w 93"/>
                <a:gd name="T65" fmla="*/ 52 h 67"/>
                <a:gd name="T66" fmla="*/ 41 w 93"/>
                <a:gd name="T67" fmla="*/ 56 h 67"/>
                <a:gd name="T68" fmla="*/ 41 w 93"/>
                <a:gd name="T69" fmla="*/ 56 h 67"/>
                <a:gd name="T70" fmla="*/ 37 w 93"/>
                <a:gd name="T71" fmla="*/ 60 h 67"/>
                <a:gd name="T72" fmla="*/ 34 w 93"/>
                <a:gd name="T73" fmla="*/ 60 h 67"/>
                <a:gd name="T74" fmla="*/ 37 w 93"/>
                <a:gd name="T75" fmla="*/ 52 h 67"/>
                <a:gd name="T76" fmla="*/ 37 w 93"/>
                <a:gd name="T77" fmla="*/ 48 h 67"/>
                <a:gd name="T78" fmla="*/ 30 w 93"/>
                <a:gd name="T79" fmla="*/ 45 h 67"/>
                <a:gd name="T80" fmla="*/ 19 w 93"/>
                <a:gd name="T81" fmla="*/ 37 h 67"/>
                <a:gd name="T82" fmla="*/ 23 w 93"/>
                <a:gd name="T83" fmla="*/ 34 h 67"/>
                <a:gd name="T84" fmla="*/ 15 w 93"/>
                <a:gd name="T85" fmla="*/ 26 h 67"/>
                <a:gd name="T86" fmla="*/ 12 w 93"/>
                <a:gd name="T87" fmla="*/ 19 h 67"/>
                <a:gd name="T88" fmla="*/ 4 w 93"/>
                <a:gd name="T89" fmla="*/ 15 h 67"/>
                <a:gd name="T90" fmla="*/ 30 w 93"/>
                <a:gd name="T91" fmla="*/ 60 h 67"/>
                <a:gd name="T92" fmla="*/ 19 w 93"/>
                <a:gd name="T93" fmla="*/ 48 h 67"/>
                <a:gd name="T94" fmla="*/ 15 w 93"/>
                <a:gd name="T95" fmla="*/ 45 h 67"/>
                <a:gd name="T96" fmla="*/ 8 w 93"/>
                <a:gd name="T97" fmla="*/ 41 h 67"/>
                <a:gd name="T98" fmla="*/ 0 w 93"/>
                <a:gd name="T99" fmla="*/ 41 h 67"/>
                <a:gd name="T100" fmla="*/ 4 w 93"/>
                <a:gd name="T101" fmla="*/ 45 h 67"/>
                <a:gd name="T102" fmla="*/ 8 w 93"/>
                <a:gd name="T103" fmla="*/ 45 h 67"/>
                <a:gd name="T104" fmla="*/ 8 w 93"/>
                <a:gd name="T105" fmla="*/ 52 h 67"/>
                <a:gd name="T106" fmla="*/ 15 w 93"/>
                <a:gd name="T107" fmla="*/ 56 h 67"/>
                <a:gd name="T108" fmla="*/ 26 w 93"/>
                <a:gd name="T109" fmla="*/ 60 h 67"/>
                <a:gd name="T110" fmla="*/ 30 w 93"/>
                <a:gd name="T111" fmla="*/ 6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3" h="67">
                  <a:moveTo>
                    <a:pt x="4" y="15"/>
                  </a:moveTo>
                  <a:lnTo>
                    <a:pt x="4" y="11"/>
                  </a:lnTo>
                  <a:lnTo>
                    <a:pt x="8" y="11"/>
                  </a:lnTo>
                  <a:lnTo>
                    <a:pt x="19" y="15"/>
                  </a:lnTo>
                  <a:lnTo>
                    <a:pt x="26" y="15"/>
                  </a:lnTo>
                  <a:lnTo>
                    <a:pt x="30" y="19"/>
                  </a:lnTo>
                  <a:lnTo>
                    <a:pt x="30" y="11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7" y="8"/>
                  </a:lnTo>
                  <a:lnTo>
                    <a:pt x="41" y="11"/>
                  </a:lnTo>
                  <a:lnTo>
                    <a:pt x="49" y="11"/>
                  </a:lnTo>
                  <a:lnTo>
                    <a:pt x="49" y="8"/>
                  </a:lnTo>
                  <a:lnTo>
                    <a:pt x="56" y="8"/>
                  </a:lnTo>
                  <a:lnTo>
                    <a:pt x="60" y="0"/>
                  </a:lnTo>
                  <a:lnTo>
                    <a:pt x="63" y="4"/>
                  </a:lnTo>
                  <a:lnTo>
                    <a:pt x="71" y="8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78" y="19"/>
                  </a:lnTo>
                  <a:lnTo>
                    <a:pt x="78" y="23"/>
                  </a:lnTo>
                  <a:lnTo>
                    <a:pt x="82" y="26"/>
                  </a:lnTo>
                  <a:lnTo>
                    <a:pt x="86" y="26"/>
                  </a:lnTo>
                  <a:lnTo>
                    <a:pt x="89" y="26"/>
                  </a:lnTo>
                  <a:lnTo>
                    <a:pt x="93" y="30"/>
                  </a:lnTo>
                  <a:lnTo>
                    <a:pt x="89" y="30"/>
                  </a:lnTo>
                  <a:lnTo>
                    <a:pt x="89" y="30"/>
                  </a:lnTo>
                  <a:lnTo>
                    <a:pt x="82" y="30"/>
                  </a:lnTo>
                  <a:lnTo>
                    <a:pt x="78" y="34"/>
                  </a:lnTo>
                  <a:lnTo>
                    <a:pt x="78" y="37"/>
                  </a:lnTo>
                  <a:lnTo>
                    <a:pt x="78" y="41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8" y="52"/>
                  </a:lnTo>
                  <a:lnTo>
                    <a:pt x="78" y="56"/>
                  </a:lnTo>
                  <a:lnTo>
                    <a:pt x="74" y="60"/>
                  </a:lnTo>
                  <a:lnTo>
                    <a:pt x="74" y="56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1" y="52"/>
                  </a:lnTo>
                  <a:lnTo>
                    <a:pt x="71" y="56"/>
                  </a:lnTo>
                  <a:lnTo>
                    <a:pt x="74" y="60"/>
                  </a:lnTo>
                  <a:lnTo>
                    <a:pt x="71" y="60"/>
                  </a:lnTo>
                  <a:lnTo>
                    <a:pt x="74" y="63"/>
                  </a:lnTo>
                  <a:lnTo>
                    <a:pt x="74" y="67"/>
                  </a:lnTo>
                  <a:lnTo>
                    <a:pt x="71" y="67"/>
                  </a:lnTo>
                  <a:lnTo>
                    <a:pt x="71" y="67"/>
                  </a:lnTo>
                  <a:lnTo>
                    <a:pt x="67" y="67"/>
                  </a:lnTo>
                  <a:lnTo>
                    <a:pt x="63" y="63"/>
                  </a:lnTo>
                  <a:lnTo>
                    <a:pt x="60" y="60"/>
                  </a:lnTo>
                  <a:lnTo>
                    <a:pt x="63" y="56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3" y="52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6" y="45"/>
                  </a:lnTo>
                  <a:lnTo>
                    <a:pt x="52" y="48"/>
                  </a:lnTo>
                  <a:lnTo>
                    <a:pt x="49" y="48"/>
                  </a:lnTo>
                  <a:lnTo>
                    <a:pt x="49" y="52"/>
                  </a:lnTo>
                  <a:lnTo>
                    <a:pt x="45" y="52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37" y="60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37" y="52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4" y="45"/>
                  </a:lnTo>
                  <a:lnTo>
                    <a:pt x="30" y="45"/>
                  </a:lnTo>
                  <a:lnTo>
                    <a:pt x="23" y="41"/>
                  </a:lnTo>
                  <a:lnTo>
                    <a:pt x="19" y="37"/>
                  </a:lnTo>
                  <a:lnTo>
                    <a:pt x="23" y="34"/>
                  </a:lnTo>
                  <a:lnTo>
                    <a:pt x="23" y="34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3"/>
                  </a:lnTo>
                  <a:lnTo>
                    <a:pt x="12" y="19"/>
                  </a:lnTo>
                  <a:lnTo>
                    <a:pt x="8" y="19"/>
                  </a:lnTo>
                  <a:lnTo>
                    <a:pt x="4" y="15"/>
                  </a:lnTo>
                  <a:lnTo>
                    <a:pt x="4" y="15"/>
                  </a:lnTo>
                  <a:close/>
                  <a:moveTo>
                    <a:pt x="30" y="60"/>
                  </a:moveTo>
                  <a:lnTo>
                    <a:pt x="23" y="48"/>
                  </a:lnTo>
                  <a:lnTo>
                    <a:pt x="19" y="48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2" y="45"/>
                  </a:lnTo>
                  <a:lnTo>
                    <a:pt x="8" y="41"/>
                  </a:lnTo>
                  <a:lnTo>
                    <a:pt x="4" y="41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8" y="48"/>
                  </a:lnTo>
                  <a:lnTo>
                    <a:pt x="8" y="52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23" y="60"/>
                  </a:lnTo>
                  <a:lnTo>
                    <a:pt x="26" y="60"/>
                  </a:lnTo>
                  <a:lnTo>
                    <a:pt x="30" y="60"/>
                  </a:lnTo>
                  <a:lnTo>
                    <a:pt x="30" y="6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5" name="Freeform 77"/>
            <p:cNvSpPr>
              <a:spLocks/>
            </p:cNvSpPr>
            <p:nvPr/>
          </p:nvSpPr>
          <p:spPr bwMode="auto">
            <a:xfrm>
              <a:off x="5179508" y="2365391"/>
              <a:ext cx="428448" cy="315225"/>
            </a:xfrm>
            <a:custGeom>
              <a:avLst/>
              <a:gdLst>
                <a:gd name="T0" fmla="*/ 11 w 333"/>
                <a:gd name="T1" fmla="*/ 3 h 245"/>
                <a:gd name="T2" fmla="*/ 29 w 333"/>
                <a:gd name="T3" fmla="*/ 15 h 245"/>
                <a:gd name="T4" fmla="*/ 40 w 333"/>
                <a:gd name="T5" fmla="*/ 15 h 245"/>
                <a:gd name="T6" fmla="*/ 48 w 333"/>
                <a:gd name="T7" fmla="*/ 7 h 245"/>
                <a:gd name="T8" fmla="*/ 59 w 333"/>
                <a:gd name="T9" fmla="*/ 0 h 245"/>
                <a:gd name="T10" fmla="*/ 63 w 333"/>
                <a:gd name="T11" fmla="*/ 7 h 245"/>
                <a:gd name="T12" fmla="*/ 70 w 333"/>
                <a:gd name="T13" fmla="*/ 22 h 245"/>
                <a:gd name="T14" fmla="*/ 77 w 333"/>
                <a:gd name="T15" fmla="*/ 26 h 245"/>
                <a:gd name="T16" fmla="*/ 85 w 333"/>
                <a:gd name="T17" fmla="*/ 37 h 245"/>
                <a:gd name="T18" fmla="*/ 103 w 333"/>
                <a:gd name="T19" fmla="*/ 41 h 245"/>
                <a:gd name="T20" fmla="*/ 126 w 333"/>
                <a:gd name="T21" fmla="*/ 52 h 245"/>
                <a:gd name="T22" fmla="*/ 163 w 333"/>
                <a:gd name="T23" fmla="*/ 48 h 245"/>
                <a:gd name="T24" fmla="*/ 174 w 333"/>
                <a:gd name="T25" fmla="*/ 37 h 245"/>
                <a:gd name="T26" fmla="*/ 192 w 333"/>
                <a:gd name="T27" fmla="*/ 22 h 245"/>
                <a:gd name="T28" fmla="*/ 211 w 333"/>
                <a:gd name="T29" fmla="*/ 22 h 245"/>
                <a:gd name="T30" fmla="*/ 237 w 333"/>
                <a:gd name="T31" fmla="*/ 29 h 245"/>
                <a:gd name="T32" fmla="*/ 251 w 333"/>
                <a:gd name="T33" fmla="*/ 37 h 245"/>
                <a:gd name="T34" fmla="*/ 277 w 333"/>
                <a:gd name="T35" fmla="*/ 55 h 245"/>
                <a:gd name="T36" fmla="*/ 281 w 333"/>
                <a:gd name="T37" fmla="*/ 70 h 245"/>
                <a:gd name="T38" fmla="*/ 281 w 333"/>
                <a:gd name="T39" fmla="*/ 78 h 245"/>
                <a:gd name="T40" fmla="*/ 274 w 333"/>
                <a:gd name="T41" fmla="*/ 89 h 245"/>
                <a:gd name="T42" fmla="*/ 281 w 333"/>
                <a:gd name="T43" fmla="*/ 100 h 245"/>
                <a:gd name="T44" fmla="*/ 281 w 333"/>
                <a:gd name="T45" fmla="*/ 126 h 245"/>
                <a:gd name="T46" fmla="*/ 300 w 333"/>
                <a:gd name="T47" fmla="*/ 144 h 245"/>
                <a:gd name="T48" fmla="*/ 300 w 333"/>
                <a:gd name="T49" fmla="*/ 182 h 245"/>
                <a:gd name="T50" fmla="*/ 318 w 333"/>
                <a:gd name="T51" fmla="*/ 189 h 245"/>
                <a:gd name="T52" fmla="*/ 326 w 333"/>
                <a:gd name="T53" fmla="*/ 204 h 245"/>
                <a:gd name="T54" fmla="*/ 333 w 333"/>
                <a:gd name="T55" fmla="*/ 219 h 245"/>
                <a:gd name="T56" fmla="*/ 311 w 333"/>
                <a:gd name="T57" fmla="*/ 222 h 245"/>
                <a:gd name="T58" fmla="*/ 311 w 333"/>
                <a:gd name="T59" fmla="*/ 241 h 245"/>
                <a:gd name="T60" fmla="*/ 296 w 333"/>
                <a:gd name="T61" fmla="*/ 241 h 245"/>
                <a:gd name="T62" fmla="*/ 289 w 333"/>
                <a:gd name="T63" fmla="*/ 241 h 245"/>
                <a:gd name="T64" fmla="*/ 263 w 333"/>
                <a:gd name="T65" fmla="*/ 237 h 245"/>
                <a:gd name="T66" fmla="*/ 248 w 333"/>
                <a:gd name="T67" fmla="*/ 233 h 245"/>
                <a:gd name="T68" fmla="*/ 233 w 333"/>
                <a:gd name="T69" fmla="*/ 222 h 245"/>
                <a:gd name="T70" fmla="*/ 226 w 333"/>
                <a:gd name="T71" fmla="*/ 211 h 245"/>
                <a:gd name="T72" fmla="*/ 207 w 333"/>
                <a:gd name="T73" fmla="*/ 211 h 245"/>
                <a:gd name="T74" fmla="*/ 185 w 333"/>
                <a:gd name="T75" fmla="*/ 215 h 245"/>
                <a:gd name="T76" fmla="*/ 166 w 333"/>
                <a:gd name="T77" fmla="*/ 211 h 245"/>
                <a:gd name="T78" fmla="*/ 159 w 333"/>
                <a:gd name="T79" fmla="*/ 204 h 245"/>
                <a:gd name="T80" fmla="*/ 140 w 333"/>
                <a:gd name="T81" fmla="*/ 200 h 245"/>
                <a:gd name="T82" fmla="*/ 126 w 333"/>
                <a:gd name="T83" fmla="*/ 185 h 245"/>
                <a:gd name="T84" fmla="*/ 126 w 333"/>
                <a:gd name="T85" fmla="*/ 182 h 245"/>
                <a:gd name="T86" fmla="*/ 114 w 333"/>
                <a:gd name="T87" fmla="*/ 163 h 245"/>
                <a:gd name="T88" fmla="*/ 100 w 333"/>
                <a:gd name="T89" fmla="*/ 163 h 245"/>
                <a:gd name="T90" fmla="*/ 96 w 333"/>
                <a:gd name="T91" fmla="*/ 159 h 245"/>
                <a:gd name="T92" fmla="*/ 92 w 333"/>
                <a:gd name="T93" fmla="*/ 163 h 245"/>
                <a:gd name="T94" fmla="*/ 85 w 333"/>
                <a:gd name="T95" fmla="*/ 159 h 245"/>
                <a:gd name="T96" fmla="*/ 74 w 333"/>
                <a:gd name="T97" fmla="*/ 141 h 245"/>
                <a:gd name="T98" fmla="*/ 66 w 333"/>
                <a:gd name="T99" fmla="*/ 122 h 245"/>
                <a:gd name="T100" fmla="*/ 44 w 333"/>
                <a:gd name="T101" fmla="*/ 115 h 245"/>
                <a:gd name="T102" fmla="*/ 40 w 333"/>
                <a:gd name="T103" fmla="*/ 104 h 245"/>
                <a:gd name="T104" fmla="*/ 33 w 333"/>
                <a:gd name="T105" fmla="*/ 96 h 245"/>
                <a:gd name="T106" fmla="*/ 37 w 333"/>
                <a:gd name="T107" fmla="*/ 81 h 245"/>
                <a:gd name="T108" fmla="*/ 40 w 333"/>
                <a:gd name="T109" fmla="*/ 70 h 245"/>
                <a:gd name="T110" fmla="*/ 40 w 333"/>
                <a:gd name="T111" fmla="*/ 67 h 245"/>
                <a:gd name="T112" fmla="*/ 26 w 333"/>
                <a:gd name="T113" fmla="*/ 63 h 245"/>
                <a:gd name="T114" fmla="*/ 18 w 333"/>
                <a:gd name="T115" fmla="*/ 52 h 245"/>
                <a:gd name="T116" fmla="*/ 11 w 333"/>
                <a:gd name="T117" fmla="*/ 41 h 245"/>
                <a:gd name="T118" fmla="*/ 7 w 333"/>
                <a:gd name="T119" fmla="*/ 22 h 245"/>
                <a:gd name="T120" fmla="*/ 0 w 333"/>
                <a:gd name="T121" fmla="*/ 7 h 245"/>
                <a:gd name="T122" fmla="*/ 7 w 333"/>
                <a:gd name="T123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33" h="245">
                  <a:moveTo>
                    <a:pt x="7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26" y="15"/>
                  </a:lnTo>
                  <a:lnTo>
                    <a:pt x="29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7" y="15"/>
                  </a:lnTo>
                  <a:lnTo>
                    <a:pt x="40" y="15"/>
                  </a:lnTo>
                  <a:lnTo>
                    <a:pt x="44" y="15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8" y="7"/>
                  </a:lnTo>
                  <a:lnTo>
                    <a:pt x="52" y="7"/>
                  </a:lnTo>
                  <a:lnTo>
                    <a:pt x="52" y="3"/>
                  </a:lnTo>
                  <a:lnTo>
                    <a:pt x="55" y="3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6" y="7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6" y="11"/>
                  </a:lnTo>
                  <a:lnTo>
                    <a:pt x="63" y="15"/>
                  </a:lnTo>
                  <a:lnTo>
                    <a:pt x="66" y="18"/>
                  </a:lnTo>
                  <a:lnTo>
                    <a:pt x="70" y="22"/>
                  </a:lnTo>
                  <a:lnTo>
                    <a:pt x="74" y="22"/>
                  </a:lnTo>
                  <a:lnTo>
                    <a:pt x="74" y="22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7" y="26"/>
                  </a:lnTo>
                  <a:lnTo>
                    <a:pt x="77" y="29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81" y="33"/>
                  </a:lnTo>
                  <a:lnTo>
                    <a:pt x="85" y="37"/>
                  </a:lnTo>
                  <a:lnTo>
                    <a:pt x="89" y="37"/>
                  </a:lnTo>
                  <a:lnTo>
                    <a:pt x="92" y="41"/>
                  </a:lnTo>
                  <a:lnTo>
                    <a:pt x="96" y="37"/>
                  </a:lnTo>
                  <a:lnTo>
                    <a:pt x="100" y="41"/>
                  </a:lnTo>
                  <a:lnTo>
                    <a:pt x="103" y="41"/>
                  </a:lnTo>
                  <a:lnTo>
                    <a:pt x="103" y="44"/>
                  </a:lnTo>
                  <a:lnTo>
                    <a:pt x="103" y="44"/>
                  </a:lnTo>
                  <a:lnTo>
                    <a:pt x="114" y="48"/>
                  </a:lnTo>
                  <a:lnTo>
                    <a:pt x="118" y="48"/>
                  </a:lnTo>
                  <a:lnTo>
                    <a:pt x="126" y="52"/>
                  </a:lnTo>
                  <a:lnTo>
                    <a:pt x="133" y="52"/>
                  </a:lnTo>
                  <a:lnTo>
                    <a:pt x="144" y="48"/>
                  </a:lnTo>
                  <a:lnTo>
                    <a:pt x="152" y="48"/>
                  </a:lnTo>
                  <a:lnTo>
                    <a:pt x="159" y="48"/>
                  </a:lnTo>
                  <a:lnTo>
                    <a:pt x="163" y="48"/>
                  </a:lnTo>
                  <a:lnTo>
                    <a:pt x="166" y="44"/>
                  </a:lnTo>
                  <a:lnTo>
                    <a:pt x="163" y="41"/>
                  </a:lnTo>
                  <a:lnTo>
                    <a:pt x="163" y="37"/>
                  </a:lnTo>
                  <a:lnTo>
                    <a:pt x="166" y="37"/>
                  </a:lnTo>
                  <a:lnTo>
                    <a:pt x="174" y="37"/>
                  </a:lnTo>
                  <a:lnTo>
                    <a:pt x="174" y="33"/>
                  </a:lnTo>
                  <a:lnTo>
                    <a:pt x="177" y="29"/>
                  </a:lnTo>
                  <a:lnTo>
                    <a:pt x="177" y="29"/>
                  </a:lnTo>
                  <a:lnTo>
                    <a:pt x="185" y="26"/>
                  </a:lnTo>
                  <a:lnTo>
                    <a:pt x="192" y="22"/>
                  </a:lnTo>
                  <a:lnTo>
                    <a:pt x="200" y="26"/>
                  </a:lnTo>
                  <a:lnTo>
                    <a:pt x="200" y="22"/>
                  </a:lnTo>
                  <a:lnTo>
                    <a:pt x="203" y="18"/>
                  </a:lnTo>
                  <a:lnTo>
                    <a:pt x="207" y="22"/>
                  </a:lnTo>
                  <a:lnTo>
                    <a:pt x="211" y="22"/>
                  </a:lnTo>
                  <a:lnTo>
                    <a:pt x="214" y="26"/>
                  </a:lnTo>
                  <a:lnTo>
                    <a:pt x="222" y="26"/>
                  </a:lnTo>
                  <a:lnTo>
                    <a:pt x="229" y="33"/>
                  </a:lnTo>
                  <a:lnTo>
                    <a:pt x="233" y="33"/>
                  </a:lnTo>
                  <a:lnTo>
                    <a:pt x="237" y="29"/>
                  </a:lnTo>
                  <a:lnTo>
                    <a:pt x="244" y="33"/>
                  </a:lnTo>
                  <a:lnTo>
                    <a:pt x="248" y="33"/>
                  </a:lnTo>
                  <a:lnTo>
                    <a:pt x="248" y="37"/>
                  </a:lnTo>
                  <a:lnTo>
                    <a:pt x="248" y="41"/>
                  </a:lnTo>
                  <a:lnTo>
                    <a:pt x="251" y="37"/>
                  </a:lnTo>
                  <a:lnTo>
                    <a:pt x="259" y="41"/>
                  </a:lnTo>
                  <a:lnTo>
                    <a:pt x="266" y="48"/>
                  </a:lnTo>
                  <a:lnTo>
                    <a:pt x="274" y="48"/>
                  </a:lnTo>
                  <a:lnTo>
                    <a:pt x="277" y="52"/>
                  </a:lnTo>
                  <a:lnTo>
                    <a:pt x="277" y="55"/>
                  </a:lnTo>
                  <a:lnTo>
                    <a:pt x="277" y="55"/>
                  </a:lnTo>
                  <a:lnTo>
                    <a:pt x="277" y="59"/>
                  </a:lnTo>
                  <a:lnTo>
                    <a:pt x="277" y="63"/>
                  </a:lnTo>
                  <a:lnTo>
                    <a:pt x="281" y="67"/>
                  </a:lnTo>
                  <a:lnTo>
                    <a:pt x="281" y="70"/>
                  </a:lnTo>
                  <a:lnTo>
                    <a:pt x="281" y="70"/>
                  </a:lnTo>
                  <a:lnTo>
                    <a:pt x="277" y="74"/>
                  </a:lnTo>
                  <a:lnTo>
                    <a:pt x="281" y="78"/>
                  </a:lnTo>
                  <a:lnTo>
                    <a:pt x="281" y="78"/>
                  </a:lnTo>
                  <a:lnTo>
                    <a:pt x="281" y="78"/>
                  </a:lnTo>
                  <a:lnTo>
                    <a:pt x="277" y="81"/>
                  </a:lnTo>
                  <a:lnTo>
                    <a:pt x="274" y="81"/>
                  </a:lnTo>
                  <a:lnTo>
                    <a:pt x="274" y="85"/>
                  </a:lnTo>
                  <a:lnTo>
                    <a:pt x="277" y="85"/>
                  </a:lnTo>
                  <a:lnTo>
                    <a:pt x="274" y="89"/>
                  </a:lnTo>
                  <a:lnTo>
                    <a:pt x="274" y="92"/>
                  </a:lnTo>
                  <a:lnTo>
                    <a:pt x="277" y="96"/>
                  </a:lnTo>
                  <a:lnTo>
                    <a:pt x="277" y="100"/>
                  </a:lnTo>
                  <a:lnTo>
                    <a:pt x="281" y="100"/>
                  </a:lnTo>
                  <a:lnTo>
                    <a:pt x="281" y="100"/>
                  </a:lnTo>
                  <a:lnTo>
                    <a:pt x="277" y="107"/>
                  </a:lnTo>
                  <a:lnTo>
                    <a:pt x="277" y="111"/>
                  </a:lnTo>
                  <a:lnTo>
                    <a:pt x="281" y="118"/>
                  </a:lnTo>
                  <a:lnTo>
                    <a:pt x="285" y="126"/>
                  </a:lnTo>
                  <a:lnTo>
                    <a:pt x="281" y="126"/>
                  </a:lnTo>
                  <a:lnTo>
                    <a:pt x="285" y="130"/>
                  </a:lnTo>
                  <a:lnTo>
                    <a:pt x="285" y="133"/>
                  </a:lnTo>
                  <a:lnTo>
                    <a:pt x="300" y="133"/>
                  </a:lnTo>
                  <a:lnTo>
                    <a:pt x="303" y="141"/>
                  </a:lnTo>
                  <a:lnTo>
                    <a:pt x="300" y="144"/>
                  </a:lnTo>
                  <a:lnTo>
                    <a:pt x="303" y="148"/>
                  </a:lnTo>
                  <a:lnTo>
                    <a:pt x="303" y="152"/>
                  </a:lnTo>
                  <a:lnTo>
                    <a:pt x="289" y="167"/>
                  </a:lnTo>
                  <a:lnTo>
                    <a:pt x="300" y="178"/>
                  </a:lnTo>
                  <a:lnTo>
                    <a:pt x="300" y="182"/>
                  </a:lnTo>
                  <a:lnTo>
                    <a:pt x="303" y="185"/>
                  </a:lnTo>
                  <a:lnTo>
                    <a:pt x="307" y="185"/>
                  </a:lnTo>
                  <a:lnTo>
                    <a:pt x="311" y="189"/>
                  </a:lnTo>
                  <a:lnTo>
                    <a:pt x="314" y="189"/>
                  </a:lnTo>
                  <a:lnTo>
                    <a:pt x="318" y="189"/>
                  </a:lnTo>
                  <a:lnTo>
                    <a:pt x="318" y="193"/>
                  </a:lnTo>
                  <a:lnTo>
                    <a:pt x="322" y="193"/>
                  </a:lnTo>
                  <a:lnTo>
                    <a:pt x="322" y="196"/>
                  </a:lnTo>
                  <a:lnTo>
                    <a:pt x="326" y="200"/>
                  </a:lnTo>
                  <a:lnTo>
                    <a:pt x="326" y="204"/>
                  </a:lnTo>
                  <a:lnTo>
                    <a:pt x="326" y="207"/>
                  </a:lnTo>
                  <a:lnTo>
                    <a:pt x="329" y="207"/>
                  </a:lnTo>
                  <a:lnTo>
                    <a:pt x="333" y="207"/>
                  </a:lnTo>
                  <a:lnTo>
                    <a:pt x="333" y="215"/>
                  </a:lnTo>
                  <a:lnTo>
                    <a:pt x="333" y="219"/>
                  </a:lnTo>
                  <a:lnTo>
                    <a:pt x="329" y="215"/>
                  </a:lnTo>
                  <a:lnTo>
                    <a:pt x="318" y="219"/>
                  </a:lnTo>
                  <a:lnTo>
                    <a:pt x="318" y="219"/>
                  </a:lnTo>
                  <a:lnTo>
                    <a:pt x="314" y="222"/>
                  </a:lnTo>
                  <a:lnTo>
                    <a:pt x="311" y="222"/>
                  </a:lnTo>
                  <a:lnTo>
                    <a:pt x="311" y="226"/>
                  </a:lnTo>
                  <a:lnTo>
                    <a:pt x="311" y="230"/>
                  </a:lnTo>
                  <a:lnTo>
                    <a:pt x="311" y="233"/>
                  </a:lnTo>
                  <a:lnTo>
                    <a:pt x="311" y="237"/>
                  </a:lnTo>
                  <a:lnTo>
                    <a:pt x="311" y="241"/>
                  </a:lnTo>
                  <a:lnTo>
                    <a:pt x="311" y="241"/>
                  </a:lnTo>
                  <a:lnTo>
                    <a:pt x="307" y="241"/>
                  </a:lnTo>
                  <a:lnTo>
                    <a:pt x="307" y="245"/>
                  </a:lnTo>
                  <a:lnTo>
                    <a:pt x="300" y="241"/>
                  </a:lnTo>
                  <a:lnTo>
                    <a:pt x="296" y="241"/>
                  </a:lnTo>
                  <a:lnTo>
                    <a:pt x="296" y="237"/>
                  </a:lnTo>
                  <a:lnTo>
                    <a:pt x="292" y="237"/>
                  </a:lnTo>
                  <a:lnTo>
                    <a:pt x="292" y="241"/>
                  </a:lnTo>
                  <a:lnTo>
                    <a:pt x="292" y="241"/>
                  </a:lnTo>
                  <a:lnTo>
                    <a:pt x="289" y="241"/>
                  </a:lnTo>
                  <a:lnTo>
                    <a:pt x="289" y="241"/>
                  </a:lnTo>
                  <a:lnTo>
                    <a:pt x="285" y="237"/>
                  </a:lnTo>
                  <a:lnTo>
                    <a:pt x="277" y="237"/>
                  </a:lnTo>
                  <a:lnTo>
                    <a:pt x="274" y="237"/>
                  </a:lnTo>
                  <a:lnTo>
                    <a:pt x="263" y="237"/>
                  </a:lnTo>
                  <a:lnTo>
                    <a:pt x="259" y="233"/>
                  </a:lnTo>
                  <a:lnTo>
                    <a:pt x="259" y="233"/>
                  </a:lnTo>
                  <a:lnTo>
                    <a:pt x="255" y="237"/>
                  </a:lnTo>
                  <a:lnTo>
                    <a:pt x="251" y="233"/>
                  </a:lnTo>
                  <a:lnTo>
                    <a:pt x="248" y="233"/>
                  </a:lnTo>
                  <a:lnTo>
                    <a:pt x="237" y="233"/>
                  </a:lnTo>
                  <a:lnTo>
                    <a:pt x="237" y="233"/>
                  </a:lnTo>
                  <a:lnTo>
                    <a:pt x="237" y="230"/>
                  </a:lnTo>
                  <a:lnTo>
                    <a:pt x="237" y="226"/>
                  </a:lnTo>
                  <a:lnTo>
                    <a:pt x="233" y="222"/>
                  </a:lnTo>
                  <a:lnTo>
                    <a:pt x="229" y="215"/>
                  </a:lnTo>
                  <a:lnTo>
                    <a:pt x="229" y="211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6" y="211"/>
                  </a:lnTo>
                  <a:lnTo>
                    <a:pt x="222" y="211"/>
                  </a:lnTo>
                  <a:lnTo>
                    <a:pt x="218" y="211"/>
                  </a:lnTo>
                  <a:lnTo>
                    <a:pt x="211" y="215"/>
                  </a:lnTo>
                  <a:lnTo>
                    <a:pt x="211" y="215"/>
                  </a:lnTo>
                  <a:lnTo>
                    <a:pt x="207" y="211"/>
                  </a:lnTo>
                  <a:lnTo>
                    <a:pt x="207" y="215"/>
                  </a:lnTo>
                  <a:lnTo>
                    <a:pt x="203" y="219"/>
                  </a:lnTo>
                  <a:lnTo>
                    <a:pt x="196" y="222"/>
                  </a:lnTo>
                  <a:lnTo>
                    <a:pt x="189" y="219"/>
                  </a:lnTo>
                  <a:lnTo>
                    <a:pt x="185" y="215"/>
                  </a:lnTo>
                  <a:lnTo>
                    <a:pt x="181" y="219"/>
                  </a:lnTo>
                  <a:lnTo>
                    <a:pt x="177" y="219"/>
                  </a:lnTo>
                  <a:lnTo>
                    <a:pt x="174" y="215"/>
                  </a:lnTo>
                  <a:lnTo>
                    <a:pt x="170" y="215"/>
                  </a:lnTo>
                  <a:lnTo>
                    <a:pt x="166" y="211"/>
                  </a:lnTo>
                  <a:lnTo>
                    <a:pt x="163" y="211"/>
                  </a:lnTo>
                  <a:lnTo>
                    <a:pt x="159" y="207"/>
                  </a:lnTo>
                  <a:lnTo>
                    <a:pt x="163" y="204"/>
                  </a:lnTo>
                  <a:lnTo>
                    <a:pt x="159" y="204"/>
                  </a:lnTo>
                  <a:lnTo>
                    <a:pt x="159" y="204"/>
                  </a:lnTo>
                  <a:lnTo>
                    <a:pt x="155" y="204"/>
                  </a:lnTo>
                  <a:lnTo>
                    <a:pt x="152" y="200"/>
                  </a:lnTo>
                  <a:lnTo>
                    <a:pt x="148" y="200"/>
                  </a:lnTo>
                  <a:lnTo>
                    <a:pt x="144" y="200"/>
                  </a:lnTo>
                  <a:lnTo>
                    <a:pt x="140" y="200"/>
                  </a:lnTo>
                  <a:lnTo>
                    <a:pt x="137" y="196"/>
                  </a:lnTo>
                  <a:lnTo>
                    <a:pt x="129" y="189"/>
                  </a:lnTo>
                  <a:lnTo>
                    <a:pt x="129" y="185"/>
                  </a:lnTo>
                  <a:lnTo>
                    <a:pt x="129" y="185"/>
                  </a:lnTo>
                  <a:lnTo>
                    <a:pt x="126" y="185"/>
                  </a:lnTo>
                  <a:lnTo>
                    <a:pt x="126" y="182"/>
                  </a:lnTo>
                  <a:lnTo>
                    <a:pt x="129" y="182"/>
                  </a:lnTo>
                  <a:lnTo>
                    <a:pt x="129" y="182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22" y="182"/>
                  </a:lnTo>
                  <a:lnTo>
                    <a:pt x="122" y="174"/>
                  </a:lnTo>
                  <a:lnTo>
                    <a:pt x="118" y="170"/>
                  </a:lnTo>
                  <a:lnTo>
                    <a:pt x="114" y="167"/>
                  </a:lnTo>
                  <a:lnTo>
                    <a:pt x="114" y="163"/>
                  </a:lnTo>
                  <a:lnTo>
                    <a:pt x="111" y="159"/>
                  </a:lnTo>
                  <a:lnTo>
                    <a:pt x="107" y="167"/>
                  </a:lnTo>
                  <a:lnTo>
                    <a:pt x="103" y="163"/>
                  </a:lnTo>
                  <a:lnTo>
                    <a:pt x="103" y="163"/>
                  </a:lnTo>
                  <a:lnTo>
                    <a:pt x="100" y="163"/>
                  </a:lnTo>
                  <a:lnTo>
                    <a:pt x="96" y="159"/>
                  </a:lnTo>
                  <a:lnTo>
                    <a:pt x="100" y="159"/>
                  </a:lnTo>
                  <a:lnTo>
                    <a:pt x="100" y="159"/>
                  </a:lnTo>
                  <a:lnTo>
                    <a:pt x="96" y="159"/>
                  </a:lnTo>
                  <a:lnTo>
                    <a:pt x="96" y="159"/>
                  </a:lnTo>
                  <a:lnTo>
                    <a:pt x="92" y="159"/>
                  </a:lnTo>
                  <a:lnTo>
                    <a:pt x="96" y="159"/>
                  </a:lnTo>
                  <a:lnTo>
                    <a:pt x="96" y="163"/>
                  </a:lnTo>
                  <a:lnTo>
                    <a:pt x="92" y="163"/>
                  </a:lnTo>
                  <a:lnTo>
                    <a:pt x="92" y="163"/>
                  </a:lnTo>
                  <a:lnTo>
                    <a:pt x="89" y="163"/>
                  </a:lnTo>
                  <a:lnTo>
                    <a:pt x="89" y="159"/>
                  </a:lnTo>
                  <a:lnTo>
                    <a:pt x="89" y="163"/>
                  </a:lnTo>
                  <a:lnTo>
                    <a:pt x="89" y="159"/>
                  </a:lnTo>
                  <a:lnTo>
                    <a:pt x="85" y="159"/>
                  </a:lnTo>
                  <a:lnTo>
                    <a:pt x="81" y="156"/>
                  </a:lnTo>
                  <a:lnTo>
                    <a:pt x="81" y="148"/>
                  </a:lnTo>
                  <a:lnTo>
                    <a:pt x="74" y="148"/>
                  </a:lnTo>
                  <a:lnTo>
                    <a:pt x="74" y="144"/>
                  </a:lnTo>
                  <a:lnTo>
                    <a:pt x="74" y="141"/>
                  </a:lnTo>
                  <a:lnTo>
                    <a:pt x="77" y="137"/>
                  </a:lnTo>
                  <a:lnTo>
                    <a:pt x="74" y="130"/>
                  </a:lnTo>
                  <a:lnTo>
                    <a:pt x="70" y="130"/>
                  </a:lnTo>
                  <a:lnTo>
                    <a:pt x="66" y="122"/>
                  </a:lnTo>
                  <a:lnTo>
                    <a:pt x="66" y="122"/>
                  </a:lnTo>
                  <a:lnTo>
                    <a:pt x="63" y="122"/>
                  </a:lnTo>
                  <a:lnTo>
                    <a:pt x="52" y="115"/>
                  </a:lnTo>
                  <a:lnTo>
                    <a:pt x="48" y="115"/>
                  </a:lnTo>
                  <a:lnTo>
                    <a:pt x="48" y="118"/>
                  </a:lnTo>
                  <a:lnTo>
                    <a:pt x="44" y="115"/>
                  </a:lnTo>
                  <a:lnTo>
                    <a:pt x="44" y="111"/>
                  </a:lnTo>
                  <a:lnTo>
                    <a:pt x="44" y="111"/>
                  </a:lnTo>
                  <a:lnTo>
                    <a:pt x="44" y="107"/>
                  </a:lnTo>
                  <a:lnTo>
                    <a:pt x="40" y="107"/>
                  </a:lnTo>
                  <a:lnTo>
                    <a:pt x="40" y="104"/>
                  </a:lnTo>
                  <a:lnTo>
                    <a:pt x="37" y="104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3" y="100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3" y="92"/>
                  </a:lnTo>
                  <a:lnTo>
                    <a:pt x="33" y="89"/>
                  </a:lnTo>
                  <a:lnTo>
                    <a:pt x="37" y="85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40" y="81"/>
                  </a:lnTo>
                  <a:lnTo>
                    <a:pt x="40" y="78"/>
                  </a:lnTo>
                  <a:lnTo>
                    <a:pt x="40" y="74"/>
                  </a:lnTo>
                  <a:lnTo>
                    <a:pt x="40" y="70"/>
                  </a:lnTo>
                  <a:lnTo>
                    <a:pt x="40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0" y="67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29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2" y="59"/>
                  </a:lnTo>
                  <a:lnTo>
                    <a:pt x="22" y="55"/>
                  </a:lnTo>
                  <a:lnTo>
                    <a:pt x="18" y="55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15" y="48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5" y="44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29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6" name="Freeform 78"/>
            <p:cNvSpPr>
              <a:spLocks/>
            </p:cNvSpPr>
            <p:nvPr/>
          </p:nvSpPr>
          <p:spPr bwMode="auto">
            <a:xfrm>
              <a:off x="5155064" y="2326793"/>
              <a:ext cx="75912" cy="57899"/>
            </a:xfrm>
            <a:custGeom>
              <a:avLst/>
              <a:gdLst>
                <a:gd name="T0" fmla="*/ 0 w 59"/>
                <a:gd name="T1" fmla="*/ 0 h 45"/>
                <a:gd name="T2" fmla="*/ 4 w 59"/>
                <a:gd name="T3" fmla="*/ 0 h 45"/>
                <a:gd name="T4" fmla="*/ 11 w 59"/>
                <a:gd name="T5" fmla="*/ 0 h 45"/>
                <a:gd name="T6" fmla="*/ 15 w 59"/>
                <a:gd name="T7" fmla="*/ 0 h 45"/>
                <a:gd name="T8" fmla="*/ 26 w 59"/>
                <a:gd name="T9" fmla="*/ 0 h 45"/>
                <a:gd name="T10" fmla="*/ 30 w 59"/>
                <a:gd name="T11" fmla="*/ 4 h 45"/>
                <a:gd name="T12" fmla="*/ 34 w 59"/>
                <a:gd name="T13" fmla="*/ 4 h 45"/>
                <a:gd name="T14" fmla="*/ 37 w 59"/>
                <a:gd name="T15" fmla="*/ 8 h 45"/>
                <a:gd name="T16" fmla="*/ 37 w 59"/>
                <a:gd name="T17" fmla="*/ 11 h 45"/>
                <a:gd name="T18" fmla="*/ 37 w 59"/>
                <a:gd name="T19" fmla="*/ 11 h 45"/>
                <a:gd name="T20" fmla="*/ 45 w 59"/>
                <a:gd name="T21" fmla="*/ 19 h 45"/>
                <a:gd name="T22" fmla="*/ 45 w 59"/>
                <a:gd name="T23" fmla="*/ 19 h 45"/>
                <a:gd name="T24" fmla="*/ 41 w 59"/>
                <a:gd name="T25" fmla="*/ 22 h 45"/>
                <a:gd name="T26" fmla="*/ 45 w 59"/>
                <a:gd name="T27" fmla="*/ 26 h 45"/>
                <a:gd name="T28" fmla="*/ 52 w 59"/>
                <a:gd name="T29" fmla="*/ 30 h 45"/>
                <a:gd name="T30" fmla="*/ 56 w 59"/>
                <a:gd name="T31" fmla="*/ 30 h 45"/>
                <a:gd name="T32" fmla="*/ 59 w 59"/>
                <a:gd name="T33" fmla="*/ 33 h 45"/>
                <a:gd name="T34" fmla="*/ 56 w 59"/>
                <a:gd name="T35" fmla="*/ 33 h 45"/>
                <a:gd name="T36" fmla="*/ 59 w 59"/>
                <a:gd name="T37" fmla="*/ 37 h 45"/>
                <a:gd name="T38" fmla="*/ 56 w 59"/>
                <a:gd name="T39" fmla="*/ 41 h 45"/>
                <a:gd name="T40" fmla="*/ 56 w 59"/>
                <a:gd name="T41" fmla="*/ 45 h 45"/>
                <a:gd name="T42" fmla="*/ 52 w 59"/>
                <a:gd name="T43" fmla="*/ 45 h 45"/>
                <a:gd name="T44" fmla="*/ 45 w 59"/>
                <a:gd name="T45" fmla="*/ 33 h 45"/>
                <a:gd name="T46" fmla="*/ 41 w 59"/>
                <a:gd name="T47" fmla="*/ 33 h 45"/>
                <a:gd name="T48" fmla="*/ 37 w 59"/>
                <a:gd name="T49" fmla="*/ 30 h 45"/>
                <a:gd name="T50" fmla="*/ 37 w 59"/>
                <a:gd name="T51" fmla="*/ 30 h 45"/>
                <a:gd name="T52" fmla="*/ 34 w 59"/>
                <a:gd name="T53" fmla="*/ 30 h 45"/>
                <a:gd name="T54" fmla="*/ 30 w 59"/>
                <a:gd name="T55" fmla="*/ 26 h 45"/>
                <a:gd name="T56" fmla="*/ 26 w 59"/>
                <a:gd name="T57" fmla="*/ 26 h 45"/>
                <a:gd name="T58" fmla="*/ 22 w 59"/>
                <a:gd name="T59" fmla="*/ 26 h 45"/>
                <a:gd name="T60" fmla="*/ 22 w 59"/>
                <a:gd name="T61" fmla="*/ 26 h 45"/>
                <a:gd name="T62" fmla="*/ 19 w 59"/>
                <a:gd name="T63" fmla="*/ 22 h 45"/>
                <a:gd name="T64" fmla="*/ 19 w 59"/>
                <a:gd name="T65" fmla="*/ 22 h 45"/>
                <a:gd name="T66" fmla="*/ 11 w 59"/>
                <a:gd name="T67" fmla="*/ 22 h 45"/>
                <a:gd name="T68" fmla="*/ 8 w 59"/>
                <a:gd name="T69" fmla="*/ 19 h 45"/>
                <a:gd name="T70" fmla="*/ 8 w 59"/>
                <a:gd name="T71" fmla="*/ 15 h 45"/>
                <a:gd name="T72" fmla="*/ 8 w 59"/>
                <a:gd name="T73" fmla="*/ 11 h 45"/>
                <a:gd name="T74" fmla="*/ 8 w 59"/>
                <a:gd name="T75" fmla="*/ 8 h 45"/>
                <a:gd name="T76" fmla="*/ 4 w 59"/>
                <a:gd name="T77" fmla="*/ 8 h 45"/>
                <a:gd name="T78" fmla="*/ 4 w 59"/>
                <a:gd name="T79" fmla="*/ 4 h 45"/>
                <a:gd name="T80" fmla="*/ 0 w 59"/>
                <a:gd name="T81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9" h="45">
                  <a:moveTo>
                    <a:pt x="0" y="0"/>
                  </a:moveTo>
                  <a:lnTo>
                    <a:pt x="4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4" y="4"/>
                  </a:lnTo>
                  <a:lnTo>
                    <a:pt x="37" y="8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5" y="19"/>
                  </a:lnTo>
                  <a:lnTo>
                    <a:pt x="45" y="19"/>
                  </a:lnTo>
                  <a:lnTo>
                    <a:pt x="41" y="22"/>
                  </a:lnTo>
                  <a:lnTo>
                    <a:pt x="45" y="26"/>
                  </a:lnTo>
                  <a:lnTo>
                    <a:pt x="52" y="30"/>
                  </a:lnTo>
                  <a:lnTo>
                    <a:pt x="56" y="30"/>
                  </a:lnTo>
                  <a:lnTo>
                    <a:pt x="59" y="33"/>
                  </a:lnTo>
                  <a:lnTo>
                    <a:pt x="56" y="33"/>
                  </a:lnTo>
                  <a:lnTo>
                    <a:pt x="59" y="37"/>
                  </a:lnTo>
                  <a:lnTo>
                    <a:pt x="56" y="41"/>
                  </a:lnTo>
                  <a:lnTo>
                    <a:pt x="56" y="45"/>
                  </a:lnTo>
                  <a:lnTo>
                    <a:pt x="52" y="45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37" y="30"/>
                  </a:lnTo>
                  <a:lnTo>
                    <a:pt x="37" y="30"/>
                  </a:lnTo>
                  <a:lnTo>
                    <a:pt x="34" y="30"/>
                  </a:lnTo>
                  <a:lnTo>
                    <a:pt x="30" y="26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1" y="22"/>
                  </a:lnTo>
                  <a:lnTo>
                    <a:pt x="8" y="19"/>
                  </a:lnTo>
                  <a:lnTo>
                    <a:pt x="8" y="15"/>
                  </a:lnTo>
                  <a:lnTo>
                    <a:pt x="8" y="11"/>
                  </a:lnTo>
                  <a:lnTo>
                    <a:pt x="8" y="8"/>
                  </a:lnTo>
                  <a:lnTo>
                    <a:pt x="4" y="8"/>
                  </a:lnTo>
                  <a:lnTo>
                    <a:pt x="4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7" name="Freeform 79"/>
            <p:cNvSpPr>
              <a:spLocks noEditPoints="1"/>
            </p:cNvSpPr>
            <p:nvPr/>
          </p:nvSpPr>
          <p:spPr bwMode="auto">
            <a:xfrm>
              <a:off x="4802526" y="2312640"/>
              <a:ext cx="396282" cy="142816"/>
            </a:xfrm>
            <a:custGeom>
              <a:avLst/>
              <a:gdLst>
                <a:gd name="T0" fmla="*/ 15 w 308"/>
                <a:gd name="T1" fmla="*/ 11 h 111"/>
                <a:gd name="T2" fmla="*/ 26 w 308"/>
                <a:gd name="T3" fmla="*/ 0 h 111"/>
                <a:gd name="T4" fmla="*/ 45 w 308"/>
                <a:gd name="T5" fmla="*/ 11 h 111"/>
                <a:gd name="T6" fmla="*/ 41 w 308"/>
                <a:gd name="T7" fmla="*/ 19 h 111"/>
                <a:gd name="T8" fmla="*/ 19 w 308"/>
                <a:gd name="T9" fmla="*/ 30 h 111"/>
                <a:gd name="T10" fmla="*/ 15 w 308"/>
                <a:gd name="T11" fmla="*/ 26 h 111"/>
                <a:gd name="T12" fmla="*/ 8 w 308"/>
                <a:gd name="T13" fmla="*/ 22 h 111"/>
                <a:gd name="T14" fmla="*/ 233 w 308"/>
                <a:gd name="T15" fmla="*/ 19 h 111"/>
                <a:gd name="T16" fmla="*/ 215 w 308"/>
                <a:gd name="T17" fmla="*/ 15 h 111"/>
                <a:gd name="T18" fmla="*/ 185 w 308"/>
                <a:gd name="T19" fmla="*/ 19 h 111"/>
                <a:gd name="T20" fmla="*/ 167 w 308"/>
                <a:gd name="T21" fmla="*/ 11 h 111"/>
                <a:gd name="T22" fmla="*/ 152 w 308"/>
                <a:gd name="T23" fmla="*/ 7 h 111"/>
                <a:gd name="T24" fmla="*/ 133 w 308"/>
                <a:gd name="T25" fmla="*/ 0 h 111"/>
                <a:gd name="T26" fmla="*/ 104 w 308"/>
                <a:gd name="T27" fmla="*/ 4 h 111"/>
                <a:gd name="T28" fmla="*/ 89 w 308"/>
                <a:gd name="T29" fmla="*/ 15 h 111"/>
                <a:gd name="T30" fmla="*/ 67 w 308"/>
                <a:gd name="T31" fmla="*/ 15 h 111"/>
                <a:gd name="T32" fmla="*/ 56 w 308"/>
                <a:gd name="T33" fmla="*/ 22 h 111"/>
                <a:gd name="T34" fmla="*/ 48 w 308"/>
                <a:gd name="T35" fmla="*/ 30 h 111"/>
                <a:gd name="T36" fmla="*/ 41 w 308"/>
                <a:gd name="T37" fmla="*/ 33 h 111"/>
                <a:gd name="T38" fmla="*/ 22 w 308"/>
                <a:gd name="T39" fmla="*/ 30 h 111"/>
                <a:gd name="T40" fmla="*/ 11 w 308"/>
                <a:gd name="T41" fmla="*/ 44 h 111"/>
                <a:gd name="T42" fmla="*/ 22 w 308"/>
                <a:gd name="T43" fmla="*/ 48 h 111"/>
                <a:gd name="T44" fmla="*/ 22 w 308"/>
                <a:gd name="T45" fmla="*/ 59 h 111"/>
                <a:gd name="T46" fmla="*/ 22 w 308"/>
                <a:gd name="T47" fmla="*/ 63 h 111"/>
                <a:gd name="T48" fmla="*/ 15 w 308"/>
                <a:gd name="T49" fmla="*/ 67 h 111"/>
                <a:gd name="T50" fmla="*/ 22 w 308"/>
                <a:gd name="T51" fmla="*/ 74 h 111"/>
                <a:gd name="T52" fmla="*/ 30 w 308"/>
                <a:gd name="T53" fmla="*/ 85 h 111"/>
                <a:gd name="T54" fmla="*/ 30 w 308"/>
                <a:gd name="T55" fmla="*/ 96 h 111"/>
                <a:gd name="T56" fmla="*/ 34 w 308"/>
                <a:gd name="T57" fmla="*/ 96 h 111"/>
                <a:gd name="T58" fmla="*/ 41 w 308"/>
                <a:gd name="T59" fmla="*/ 100 h 111"/>
                <a:gd name="T60" fmla="*/ 52 w 308"/>
                <a:gd name="T61" fmla="*/ 96 h 111"/>
                <a:gd name="T62" fmla="*/ 59 w 308"/>
                <a:gd name="T63" fmla="*/ 104 h 111"/>
                <a:gd name="T64" fmla="*/ 74 w 308"/>
                <a:gd name="T65" fmla="*/ 108 h 111"/>
                <a:gd name="T66" fmla="*/ 85 w 308"/>
                <a:gd name="T67" fmla="*/ 100 h 111"/>
                <a:gd name="T68" fmla="*/ 111 w 308"/>
                <a:gd name="T69" fmla="*/ 108 h 111"/>
                <a:gd name="T70" fmla="*/ 141 w 308"/>
                <a:gd name="T71" fmla="*/ 104 h 111"/>
                <a:gd name="T72" fmla="*/ 167 w 308"/>
                <a:gd name="T73" fmla="*/ 96 h 111"/>
                <a:gd name="T74" fmla="*/ 167 w 308"/>
                <a:gd name="T75" fmla="*/ 104 h 111"/>
                <a:gd name="T76" fmla="*/ 182 w 308"/>
                <a:gd name="T77" fmla="*/ 108 h 111"/>
                <a:gd name="T78" fmla="*/ 189 w 308"/>
                <a:gd name="T79" fmla="*/ 96 h 111"/>
                <a:gd name="T80" fmla="*/ 215 w 308"/>
                <a:gd name="T81" fmla="*/ 93 h 111"/>
                <a:gd name="T82" fmla="*/ 241 w 308"/>
                <a:gd name="T83" fmla="*/ 89 h 111"/>
                <a:gd name="T84" fmla="*/ 270 w 308"/>
                <a:gd name="T85" fmla="*/ 89 h 111"/>
                <a:gd name="T86" fmla="*/ 296 w 308"/>
                <a:gd name="T87" fmla="*/ 85 h 111"/>
                <a:gd name="T88" fmla="*/ 304 w 308"/>
                <a:gd name="T89" fmla="*/ 82 h 111"/>
                <a:gd name="T90" fmla="*/ 296 w 308"/>
                <a:gd name="T91" fmla="*/ 63 h 111"/>
                <a:gd name="T92" fmla="*/ 293 w 308"/>
                <a:gd name="T93" fmla="*/ 44 h 111"/>
                <a:gd name="T94" fmla="*/ 293 w 308"/>
                <a:gd name="T95" fmla="*/ 33 h 111"/>
                <a:gd name="T96" fmla="*/ 278 w 308"/>
                <a:gd name="T97" fmla="*/ 19 h 111"/>
                <a:gd name="T98" fmla="*/ 259 w 308"/>
                <a:gd name="T99" fmla="*/ 7 h 111"/>
                <a:gd name="T100" fmla="*/ 248 w 308"/>
                <a:gd name="T101" fmla="*/ 4 h 111"/>
                <a:gd name="T102" fmla="*/ 37 w 308"/>
                <a:gd name="T103" fmla="*/ 100 h 111"/>
                <a:gd name="T104" fmla="*/ 8 w 308"/>
                <a:gd name="T105" fmla="*/ 3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08" h="111">
                  <a:moveTo>
                    <a:pt x="8" y="22"/>
                  </a:moveTo>
                  <a:lnTo>
                    <a:pt x="11" y="22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5" y="11"/>
                  </a:lnTo>
                  <a:lnTo>
                    <a:pt x="11" y="7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34" y="4"/>
                  </a:lnTo>
                  <a:lnTo>
                    <a:pt x="37" y="7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8" y="15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48" y="22"/>
                  </a:lnTo>
                  <a:lnTo>
                    <a:pt x="45" y="22"/>
                  </a:lnTo>
                  <a:lnTo>
                    <a:pt x="41" y="19"/>
                  </a:lnTo>
                  <a:lnTo>
                    <a:pt x="37" y="19"/>
                  </a:lnTo>
                  <a:lnTo>
                    <a:pt x="37" y="22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6"/>
                  </a:lnTo>
                  <a:lnTo>
                    <a:pt x="19" y="30"/>
                  </a:lnTo>
                  <a:lnTo>
                    <a:pt x="11" y="37"/>
                  </a:lnTo>
                  <a:lnTo>
                    <a:pt x="11" y="33"/>
                  </a:lnTo>
                  <a:lnTo>
                    <a:pt x="11" y="30"/>
                  </a:lnTo>
                  <a:lnTo>
                    <a:pt x="15" y="30"/>
                  </a:lnTo>
                  <a:lnTo>
                    <a:pt x="19" y="26"/>
                  </a:lnTo>
                  <a:lnTo>
                    <a:pt x="15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8" y="26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2"/>
                  </a:lnTo>
                  <a:close/>
                  <a:moveTo>
                    <a:pt x="248" y="4"/>
                  </a:moveTo>
                  <a:lnTo>
                    <a:pt x="245" y="7"/>
                  </a:lnTo>
                  <a:lnTo>
                    <a:pt x="245" y="11"/>
                  </a:lnTo>
                  <a:lnTo>
                    <a:pt x="241" y="11"/>
                  </a:lnTo>
                  <a:lnTo>
                    <a:pt x="233" y="15"/>
                  </a:lnTo>
                  <a:lnTo>
                    <a:pt x="233" y="19"/>
                  </a:lnTo>
                  <a:lnTo>
                    <a:pt x="230" y="19"/>
                  </a:lnTo>
                  <a:lnTo>
                    <a:pt x="226" y="19"/>
                  </a:lnTo>
                  <a:lnTo>
                    <a:pt x="219" y="19"/>
                  </a:lnTo>
                  <a:lnTo>
                    <a:pt x="219" y="15"/>
                  </a:lnTo>
                  <a:lnTo>
                    <a:pt x="215" y="15"/>
                  </a:lnTo>
                  <a:lnTo>
                    <a:pt x="215" y="15"/>
                  </a:lnTo>
                  <a:lnTo>
                    <a:pt x="211" y="15"/>
                  </a:lnTo>
                  <a:lnTo>
                    <a:pt x="204" y="19"/>
                  </a:lnTo>
                  <a:lnTo>
                    <a:pt x="196" y="19"/>
                  </a:lnTo>
                  <a:lnTo>
                    <a:pt x="193" y="19"/>
                  </a:lnTo>
                  <a:lnTo>
                    <a:pt x="189" y="15"/>
                  </a:lnTo>
                  <a:lnTo>
                    <a:pt x="185" y="19"/>
                  </a:lnTo>
                  <a:lnTo>
                    <a:pt x="182" y="15"/>
                  </a:lnTo>
                  <a:lnTo>
                    <a:pt x="178" y="15"/>
                  </a:lnTo>
                  <a:lnTo>
                    <a:pt x="171" y="11"/>
                  </a:lnTo>
                  <a:lnTo>
                    <a:pt x="171" y="11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3" y="7"/>
                  </a:lnTo>
                  <a:lnTo>
                    <a:pt x="163" y="4"/>
                  </a:lnTo>
                  <a:lnTo>
                    <a:pt x="159" y="4"/>
                  </a:lnTo>
                  <a:lnTo>
                    <a:pt x="159" y="4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52" y="7"/>
                  </a:lnTo>
                  <a:lnTo>
                    <a:pt x="145" y="4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41" y="0"/>
                  </a:lnTo>
                  <a:lnTo>
                    <a:pt x="133" y="0"/>
                  </a:lnTo>
                  <a:lnTo>
                    <a:pt x="133" y="0"/>
                  </a:lnTo>
                  <a:lnTo>
                    <a:pt x="130" y="0"/>
                  </a:lnTo>
                  <a:lnTo>
                    <a:pt x="119" y="0"/>
                  </a:lnTo>
                  <a:lnTo>
                    <a:pt x="115" y="0"/>
                  </a:lnTo>
                  <a:lnTo>
                    <a:pt x="108" y="4"/>
                  </a:lnTo>
                  <a:lnTo>
                    <a:pt x="104" y="4"/>
                  </a:lnTo>
                  <a:lnTo>
                    <a:pt x="100" y="4"/>
                  </a:lnTo>
                  <a:lnTo>
                    <a:pt x="96" y="7"/>
                  </a:lnTo>
                  <a:lnTo>
                    <a:pt x="96" y="7"/>
                  </a:lnTo>
                  <a:lnTo>
                    <a:pt x="93" y="11"/>
                  </a:lnTo>
                  <a:lnTo>
                    <a:pt x="89" y="11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89" y="19"/>
                  </a:lnTo>
                  <a:lnTo>
                    <a:pt x="82" y="19"/>
                  </a:lnTo>
                  <a:lnTo>
                    <a:pt x="74" y="15"/>
                  </a:lnTo>
                  <a:lnTo>
                    <a:pt x="71" y="15"/>
                  </a:lnTo>
                  <a:lnTo>
                    <a:pt x="67" y="15"/>
                  </a:lnTo>
                  <a:lnTo>
                    <a:pt x="63" y="15"/>
                  </a:lnTo>
                  <a:lnTo>
                    <a:pt x="59" y="19"/>
                  </a:lnTo>
                  <a:lnTo>
                    <a:pt x="56" y="15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6" y="22"/>
                  </a:lnTo>
                  <a:lnTo>
                    <a:pt x="59" y="22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48" y="30"/>
                  </a:lnTo>
                  <a:lnTo>
                    <a:pt x="48" y="33"/>
                  </a:lnTo>
                  <a:lnTo>
                    <a:pt x="52" y="30"/>
                  </a:lnTo>
                  <a:lnTo>
                    <a:pt x="56" y="33"/>
                  </a:lnTo>
                  <a:lnTo>
                    <a:pt x="52" y="33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37" y="33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0" y="33"/>
                  </a:lnTo>
                  <a:lnTo>
                    <a:pt x="26" y="33"/>
                  </a:lnTo>
                  <a:lnTo>
                    <a:pt x="22" y="30"/>
                  </a:lnTo>
                  <a:lnTo>
                    <a:pt x="19" y="30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1" y="41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5" y="48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22" y="48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22" y="56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2" y="59"/>
                  </a:lnTo>
                  <a:lnTo>
                    <a:pt x="19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7"/>
                  </a:lnTo>
                  <a:lnTo>
                    <a:pt x="19" y="67"/>
                  </a:lnTo>
                  <a:lnTo>
                    <a:pt x="19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9" y="74"/>
                  </a:lnTo>
                  <a:lnTo>
                    <a:pt x="19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6" y="78"/>
                  </a:lnTo>
                  <a:lnTo>
                    <a:pt x="30" y="82"/>
                  </a:lnTo>
                  <a:lnTo>
                    <a:pt x="26" y="82"/>
                  </a:lnTo>
                  <a:lnTo>
                    <a:pt x="26" y="85"/>
                  </a:lnTo>
                  <a:lnTo>
                    <a:pt x="30" y="85"/>
                  </a:lnTo>
                  <a:lnTo>
                    <a:pt x="30" y="85"/>
                  </a:lnTo>
                  <a:lnTo>
                    <a:pt x="34" y="89"/>
                  </a:lnTo>
                  <a:lnTo>
                    <a:pt x="34" y="93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30" y="96"/>
                  </a:lnTo>
                  <a:lnTo>
                    <a:pt x="37" y="93"/>
                  </a:lnTo>
                  <a:lnTo>
                    <a:pt x="45" y="93"/>
                  </a:lnTo>
                  <a:lnTo>
                    <a:pt x="45" y="96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34" y="96"/>
                  </a:lnTo>
                  <a:lnTo>
                    <a:pt x="30" y="100"/>
                  </a:lnTo>
                  <a:lnTo>
                    <a:pt x="34" y="100"/>
                  </a:lnTo>
                  <a:lnTo>
                    <a:pt x="37" y="100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45" y="100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6" y="100"/>
                  </a:lnTo>
                  <a:lnTo>
                    <a:pt x="56" y="96"/>
                  </a:lnTo>
                  <a:lnTo>
                    <a:pt x="59" y="96"/>
                  </a:lnTo>
                  <a:lnTo>
                    <a:pt x="59" y="100"/>
                  </a:lnTo>
                  <a:lnTo>
                    <a:pt x="59" y="100"/>
                  </a:lnTo>
                  <a:lnTo>
                    <a:pt x="59" y="104"/>
                  </a:lnTo>
                  <a:lnTo>
                    <a:pt x="59" y="104"/>
                  </a:lnTo>
                  <a:lnTo>
                    <a:pt x="63" y="108"/>
                  </a:lnTo>
                  <a:lnTo>
                    <a:pt x="63" y="108"/>
                  </a:lnTo>
                  <a:lnTo>
                    <a:pt x="67" y="108"/>
                  </a:lnTo>
                  <a:lnTo>
                    <a:pt x="71" y="108"/>
                  </a:lnTo>
                  <a:lnTo>
                    <a:pt x="74" y="108"/>
                  </a:lnTo>
                  <a:lnTo>
                    <a:pt x="78" y="108"/>
                  </a:lnTo>
                  <a:lnTo>
                    <a:pt x="78" y="104"/>
                  </a:lnTo>
                  <a:lnTo>
                    <a:pt x="82" y="104"/>
                  </a:lnTo>
                  <a:lnTo>
                    <a:pt x="85" y="104"/>
                  </a:lnTo>
                  <a:lnTo>
                    <a:pt x="85" y="100"/>
                  </a:lnTo>
                  <a:lnTo>
                    <a:pt x="85" y="100"/>
                  </a:lnTo>
                  <a:lnTo>
                    <a:pt x="85" y="96"/>
                  </a:lnTo>
                  <a:lnTo>
                    <a:pt x="89" y="96"/>
                  </a:lnTo>
                  <a:lnTo>
                    <a:pt x="96" y="96"/>
                  </a:lnTo>
                  <a:lnTo>
                    <a:pt x="104" y="100"/>
                  </a:lnTo>
                  <a:lnTo>
                    <a:pt x="108" y="100"/>
                  </a:lnTo>
                  <a:lnTo>
                    <a:pt x="111" y="108"/>
                  </a:lnTo>
                  <a:lnTo>
                    <a:pt x="119" y="108"/>
                  </a:lnTo>
                  <a:lnTo>
                    <a:pt x="133" y="108"/>
                  </a:lnTo>
                  <a:lnTo>
                    <a:pt x="137" y="104"/>
                  </a:lnTo>
                  <a:lnTo>
                    <a:pt x="137" y="104"/>
                  </a:lnTo>
                  <a:lnTo>
                    <a:pt x="137" y="108"/>
                  </a:lnTo>
                  <a:lnTo>
                    <a:pt x="141" y="104"/>
                  </a:lnTo>
                  <a:lnTo>
                    <a:pt x="141" y="104"/>
                  </a:lnTo>
                  <a:lnTo>
                    <a:pt x="148" y="96"/>
                  </a:lnTo>
                  <a:lnTo>
                    <a:pt x="152" y="93"/>
                  </a:lnTo>
                  <a:lnTo>
                    <a:pt x="156" y="96"/>
                  </a:lnTo>
                  <a:lnTo>
                    <a:pt x="163" y="96"/>
                  </a:lnTo>
                  <a:lnTo>
                    <a:pt x="167" y="96"/>
                  </a:lnTo>
                  <a:lnTo>
                    <a:pt x="167" y="96"/>
                  </a:lnTo>
                  <a:lnTo>
                    <a:pt x="171" y="93"/>
                  </a:lnTo>
                  <a:lnTo>
                    <a:pt x="174" y="93"/>
                  </a:lnTo>
                  <a:lnTo>
                    <a:pt x="174" y="96"/>
                  </a:lnTo>
                  <a:lnTo>
                    <a:pt x="171" y="100"/>
                  </a:lnTo>
                  <a:lnTo>
                    <a:pt x="167" y="104"/>
                  </a:lnTo>
                  <a:lnTo>
                    <a:pt x="167" y="104"/>
                  </a:lnTo>
                  <a:lnTo>
                    <a:pt x="171" y="108"/>
                  </a:lnTo>
                  <a:lnTo>
                    <a:pt x="171" y="108"/>
                  </a:lnTo>
                  <a:lnTo>
                    <a:pt x="174" y="111"/>
                  </a:lnTo>
                  <a:lnTo>
                    <a:pt x="178" y="108"/>
                  </a:lnTo>
                  <a:lnTo>
                    <a:pt x="182" y="108"/>
                  </a:lnTo>
                  <a:lnTo>
                    <a:pt x="178" y="104"/>
                  </a:lnTo>
                  <a:lnTo>
                    <a:pt x="182" y="104"/>
                  </a:lnTo>
                  <a:lnTo>
                    <a:pt x="182" y="96"/>
                  </a:lnTo>
                  <a:lnTo>
                    <a:pt x="182" y="96"/>
                  </a:lnTo>
                  <a:lnTo>
                    <a:pt x="189" y="96"/>
                  </a:lnTo>
                  <a:lnTo>
                    <a:pt x="189" y="96"/>
                  </a:lnTo>
                  <a:lnTo>
                    <a:pt x="200" y="96"/>
                  </a:lnTo>
                  <a:lnTo>
                    <a:pt x="200" y="93"/>
                  </a:lnTo>
                  <a:lnTo>
                    <a:pt x="204" y="93"/>
                  </a:lnTo>
                  <a:lnTo>
                    <a:pt x="211" y="93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22" y="96"/>
                  </a:lnTo>
                  <a:lnTo>
                    <a:pt x="230" y="96"/>
                  </a:lnTo>
                  <a:lnTo>
                    <a:pt x="230" y="93"/>
                  </a:lnTo>
                  <a:lnTo>
                    <a:pt x="233" y="93"/>
                  </a:lnTo>
                  <a:lnTo>
                    <a:pt x="237" y="89"/>
                  </a:lnTo>
                  <a:lnTo>
                    <a:pt x="241" y="89"/>
                  </a:lnTo>
                  <a:lnTo>
                    <a:pt x="245" y="89"/>
                  </a:lnTo>
                  <a:lnTo>
                    <a:pt x="248" y="89"/>
                  </a:lnTo>
                  <a:lnTo>
                    <a:pt x="256" y="89"/>
                  </a:lnTo>
                  <a:lnTo>
                    <a:pt x="263" y="85"/>
                  </a:lnTo>
                  <a:lnTo>
                    <a:pt x="267" y="85"/>
                  </a:lnTo>
                  <a:lnTo>
                    <a:pt x="270" y="89"/>
                  </a:lnTo>
                  <a:lnTo>
                    <a:pt x="274" y="85"/>
                  </a:lnTo>
                  <a:lnTo>
                    <a:pt x="278" y="85"/>
                  </a:lnTo>
                  <a:lnTo>
                    <a:pt x="282" y="82"/>
                  </a:lnTo>
                  <a:lnTo>
                    <a:pt x="285" y="82"/>
                  </a:lnTo>
                  <a:lnTo>
                    <a:pt x="293" y="85"/>
                  </a:lnTo>
                  <a:lnTo>
                    <a:pt x="296" y="85"/>
                  </a:lnTo>
                  <a:lnTo>
                    <a:pt x="300" y="85"/>
                  </a:lnTo>
                  <a:lnTo>
                    <a:pt x="300" y="89"/>
                  </a:lnTo>
                  <a:lnTo>
                    <a:pt x="300" y="89"/>
                  </a:lnTo>
                  <a:lnTo>
                    <a:pt x="304" y="89"/>
                  </a:lnTo>
                  <a:lnTo>
                    <a:pt x="308" y="85"/>
                  </a:lnTo>
                  <a:lnTo>
                    <a:pt x="304" y="82"/>
                  </a:lnTo>
                  <a:lnTo>
                    <a:pt x="300" y="78"/>
                  </a:lnTo>
                  <a:lnTo>
                    <a:pt x="296" y="74"/>
                  </a:lnTo>
                  <a:lnTo>
                    <a:pt x="296" y="74"/>
                  </a:lnTo>
                  <a:lnTo>
                    <a:pt x="296" y="70"/>
                  </a:lnTo>
                  <a:lnTo>
                    <a:pt x="300" y="63"/>
                  </a:lnTo>
                  <a:lnTo>
                    <a:pt x="296" y="63"/>
                  </a:lnTo>
                  <a:lnTo>
                    <a:pt x="293" y="63"/>
                  </a:lnTo>
                  <a:lnTo>
                    <a:pt x="293" y="59"/>
                  </a:lnTo>
                  <a:lnTo>
                    <a:pt x="293" y="56"/>
                  </a:lnTo>
                  <a:lnTo>
                    <a:pt x="293" y="48"/>
                  </a:lnTo>
                  <a:lnTo>
                    <a:pt x="293" y="48"/>
                  </a:lnTo>
                  <a:lnTo>
                    <a:pt x="293" y="44"/>
                  </a:lnTo>
                  <a:lnTo>
                    <a:pt x="296" y="44"/>
                  </a:lnTo>
                  <a:lnTo>
                    <a:pt x="296" y="41"/>
                  </a:lnTo>
                  <a:lnTo>
                    <a:pt x="300" y="41"/>
                  </a:lnTo>
                  <a:lnTo>
                    <a:pt x="296" y="37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85" y="33"/>
                  </a:lnTo>
                  <a:lnTo>
                    <a:pt x="282" y="30"/>
                  </a:lnTo>
                  <a:lnTo>
                    <a:pt x="282" y="26"/>
                  </a:lnTo>
                  <a:lnTo>
                    <a:pt x="282" y="22"/>
                  </a:lnTo>
                  <a:lnTo>
                    <a:pt x="282" y="19"/>
                  </a:lnTo>
                  <a:lnTo>
                    <a:pt x="278" y="19"/>
                  </a:lnTo>
                  <a:lnTo>
                    <a:pt x="278" y="15"/>
                  </a:lnTo>
                  <a:lnTo>
                    <a:pt x="274" y="11"/>
                  </a:lnTo>
                  <a:lnTo>
                    <a:pt x="270" y="11"/>
                  </a:lnTo>
                  <a:lnTo>
                    <a:pt x="263" y="7"/>
                  </a:lnTo>
                  <a:lnTo>
                    <a:pt x="263" y="7"/>
                  </a:lnTo>
                  <a:lnTo>
                    <a:pt x="259" y="7"/>
                  </a:lnTo>
                  <a:lnTo>
                    <a:pt x="256" y="7"/>
                  </a:lnTo>
                  <a:lnTo>
                    <a:pt x="252" y="7"/>
                  </a:lnTo>
                  <a:lnTo>
                    <a:pt x="252" y="7"/>
                  </a:lnTo>
                  <a:lnTo>
                    <a:pt x="248" y="7"/>
                  </a:lnTo>
                  <a:lnTo>
                    <a:pt x="248" y="4"/>
                  </a:lnTo>
                  <a:lnTo>
                    <a:pt x="248" y="4"/>
                  </a:lnTo>
                  <a:lnTo>
                    <a:pt x="248" y="4"/>
                  </a:lnTo>
                  <a:close/>
                  <a:moveTo>
                    <a:pt x="37" y="100"/>
                  </a:moveTo>
                  <a:lnTo>
                    <a:pt x="37" y="100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37" y="100"/>
                  </a:lnTo>
                  <a:lnTo>
                    <a:pt x="37" y="100"/>
                  </a:lnTo>
                  <a:lnTo>
                    <a:pt x="37" y="100"/>
                  </a:lnTo>
                  <a:close/>
                  <a:moveTo>
                    <a:pt x="0" y="33"/>
                  </a:moveTo>
                  <a:lnTo>
                    <a:pt x="4" y="37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8" name="Freeform 80"/>
            <p:cNvSpPr>
              <a:spLocks/>
            </p:cNvSpPr>
            <p:nvPr/>
          </p:nvSpPr>
          <p:spPr bwMode="auto">
            <a:xfrm>
              <a:off x="5088158" y="2418143"/>
              <a:ext cx="205861" cy="181415"/>
            </a:xfrm>
            <a:custGeom>
              <a:avLst/>
              <a:gdLst>
                <a:gd name="T0" fmla="*/ 160 w 160"/>
                <a:gd name="T1" fmla="*/ 118 h 141"/>
                <a:gd name="T2" fmla="*/ 152 w 160"/>
                <a:gd name="T3" fmla="*/ 115 h 141"/>
                <a:gd name="T4" fmla="*/ 145 w 160"/>
                <a:gd name="T5" fmla="*/ 107 h 141"/>
                <a:gd name="T6" fmla="*/ 145 w 160"/>
                <a:gd name="T7" fmla="*/ 100 h 141"/>
                <a:gd name="T8" fmla="*/ 145 w 160"/>
                <a:gd name="T9" fmla="*/ 89 h 141"/>
                <a:gd name="T10" fmla="*/ 137 w 160"/>
                <a:gd name="T11" fmla="*/ 81 h 141"/>
                <a:gd name="T12" fmla="*/ 134 w 160"/>
                <a:gd name="T13" fmla="*/ 81 h 141"/>
                <a:gd name="T14" fmla="*/ 119 w 160"/>
                <a:gd name="T15" fmla="*/ 74 h 141"/>
                <a:gd name="T16" fmla="*/ 115 w 160"/>
                <a:gd name="T17" fmla="*/ 74 h 141"/>
                <a:gd name="T18" fmla="*/ 115 w 160"/>
                <a:gd name="T19" fmla="*/ 70 h 141"/>
                <a:gd name="T20" fmla="*/ 111 w 160"/>
                <a:gd name="T21" fmla="*/ 66 h 141"/>
                <a:gd name="T22" fmla="*/ 108 w 160"/>
                <a:gd name="T23" fmla="*/ 63 h 141"/>
                <a:gd name="T24" fmla="*/ 104 w 160"/>
                <a:gd name="T25" fmla="*/ 59 h 141"/>
                <a:gd name="T26" fmla="*/ 104 w 160"/>
                <a:gd name="T27" fmla="*/ 55 h 141"/>
                <a:gd name="T28" fmla="*/ 104 w 160"/>
                <a:gd name="T29" fmla="*/ 51 h 141"/>
                <a:gd name="T30" fmla="*/ 108 w 160"/>
                <a:gd name="T31" fmla="*/ 44 h 141"/>
                <a:gd name="T32" fmla="*/ 108 w 160"/>
                <a:gd name="T33" fmla="*/ 40 h 141"/>
                <a:gd name="T34" fmla="*/ 111 w 160"/>
                <a:gd name="T35" fmla="*/ 37 h 141"/>
                <a:gd name="T36" fmla="*/ 111 w 160"/>
                <a:gd name="T37" fmla="*/ 29 h 141"/>
                <a:gd name="T38" fmla="*/ 115 w 160"/>
                <a:gd name="T39" fmla="*/ 29 h 141"/>
                <a:gd name="T40" fmla="*/ 115 w 160"/>
                <a:gd name="T41" fmla="*/ 29 h 141"/>
                <a:gd name="T42" fmla="*/ 108 w 160"/>
                <a:gd name="T43" fmla="*/ 26 h 141"/>
                <a:gd name="T44" fmla="*/ 100 w 160"/>
                <a:gd name="T45" fmla="*/ 22 h 141"/>
                <a:gd name="T46" fmla="*/ 97 w 160"/>
                <a:gd name="T47" fmla="*/ 22 h 141"/>
                <a:gd name="T48" fmla="*/ 93 w 160"/>
                <a:gd name="T49" fmla="*/ 14 h 141"/>
                <a:gd name="T50" fmla="*/ 89 w 160"/>
                <a:gd name="T51" fmla="*/ 11 h 141"/>
                <a:gd name="T52" fmla="*/ 86 w 160"/>
                <a:gd name="T53" fmla="*/ 7 h 141"/>
                <a:gd name="T54" fmla="*/ 78 w 160"/>
                <a:gd name="T55" fmla="*/ 7 h 141"/>
                <a:gd name="T56" fmla="*/ 78 w 160"/>
                <a:gd name="T57" fmla="*/ 3 h 141"/>
                <a:gd name="T58" fmla="*/ 71 w 160"/>
                <a:gd name="T59" fmla="*/ 3 h 141"/>
                <a:gd name="T60" fmla="*/ 60 w 160"/>
                <a:gd name="T61" fmla="*/ 0 h 141"/>
                <a:gd name="T62" fmla="*/ 52 w 160"/>
                <a:gd name="T63" fmla="*/ 3 h 141"/>
                <a:gd name="T64" fmla="*/ 48 w 160"/>
                <a:gd name="T65" fmla="*/ 7 h 141"/>
                <a:gd name="T66" fmla="*/ 45 w 160"/>
                <a:gd name="T67" fmla="*/ 11 h 141"/>
                <a:gd name="T68" fmla="*/ 34 w 160"/>
                <a:gd name="T69" fmla="*/ 14 h 141"/>
                <a:gd name="T70" fmla="*/ 34 w 160"/>
                <a:gd name="T71" fmla="*/ 22 h 141"/>
                <a:gd name="T72" fmla="*/ 34 w 160"/>
                <a:gd name="T73" fmla="*/ 33 h 141"/>
                <a:gd name="T74" fmla="*/ 34 w 160"/>
                <a:gd name="T75" fmla="*/ 40 h 141"/>
                <a:gd name="T76" fmla="*/ 30 w 160"/>
                <a:gd name="T77" fmla="*/ 48 h 141"/>
                <a:gd name="T78" fmla="*/ 0 w 160"/>
                <a:gd name="T79" fmla="*/ 70 h 141"/>
                <a:gd name="T80" fmla="*/ 0 w 160"/>
                <a:gd name="T81" fmla="*/ 70 h 141"/>
                <a:gd name="T82" fmla="*/ 23 w 160"/>
                <a:gd name="T83" fmla="*/ 92 h 141"/>
                <a:gd name="T84" fmla="*/ 130 w 160"/>
                <a:gd name="T85" fmla="*/ 141 h 141"/>
                <a:gd name="T86" fmla="*/ 137 w 160"/>
                <a:gd name="T87" fmla="*/ 126 h 141"/>
                <a:gd name="T88" fmla="*/ 152 w 160"/>
                <a:gd name="T89" fmla="*/ 126 h 141"/>
                <a:gd name="T90" fmla="*/ 156 w 160"/>
                <a:gd name="T91" fmla="*/ 126 h 141"/>
                <a:gd name="T92" fmla="*/ 160 w 160"/>
                <a:gd name="T93" fmla="*/ 12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60" h="141">
                  <a:moveTo>
                    <a:pt x="160" y="122"/>
                  </a:moveTo>
                  <a:lnTo>
                    <a:pt x="160" y="118"/>
                  </a:lnTo>
                  <a:lnTo>
                    <a:pt x="156" y="118"/>
                  </a:lnTo>
                  <a:lnTo>
                    <a:pt x="152" y="115"/>
                  </a:lnTo>
                  <a:lnTo>
                    <a:pt x="152" y="107"/>
                  </a:lnTo>
                  <a:lnTo>
                    <a:pt x="145" y="107"/>
                  </a:lnTo>
                  <a:lnTo>
                    <a:pt x="145" y="103"/>
                  </a:lnTo>
                  <a:lnTo>
                    <a:pt x="145" y="100"/>
                  </a:lnTo>
                  <a:lnTo>
                    <a:pt x="148" y="96"/>
                  </a:lnTo>
                  <a:lnTo>
                    <a:pt x="145" y="89"/>
                  </a:lnTo>
                  <a:lnTo>
                    <a:pt x="141" y="89"/>
                  </a:lnTo>
                  <a:lnTo>
                    <a:pt x="137" y="81"/>
                  </a:lnTo>
                  <a:lnTo>
                    <a:pt x="137" y="81"/>
                  </a:lnTo>
                  <a:lnTo>
                    <a:pt x="134" y="81"/>
                  </a:lnTo>
                  <a:lnTo>
                    <a:pt x="123" y="74"/>
                  </a:lnTo>
                  <a:lnTo>
                    <a:pt x="119" y="74"/>
                  </a:lnTo>
                  <a:lnTo>
                    <a:pt x="119" y="77"/>
                  </a:lnTo>
                  <a:lnTo>
                    <a:pt x="115" y="74"/>
                  </a:lnTo>
                  <a:lnTo>
                    <a:pt x="115" y="70"/>
                  </a:lnTo>
                  <a:lnTo>
                    <a:pt x="115" y="70"/>
                  </a:lnTo>
                  <a:lnTo>
                    <a:pt x="115" y="66"/>
                  </a:lnTo>
                  <a:lnTo>
                    <a:pt x="111" y="66"/>
                  </a:lnTo>
                  <a:lnTo>
                    <a:pt x="111" y="63"/>
                  </a:lnTo>
                  <a:lnTo>
                    <a:pt x="108" y="63"/>
                  </a:lnTo>
                  <a:lnTo>
                    <a:pt x="104" y="59"/>
                  </a:lnTo>
                  <a:lnTo>
                    <a:pt x="104" y="59"/>
                  </a:lnTo>
                  <a:lnTo>
                    <a:pt x="104" y="59"/>
                  </a:lnTo>
                  <a:lnTo>
                    <a:pt x="104" y="55"/>
                  </a:lnTo>
                  <a:lnTo>
                    <a:pt x="104" y="55"/>
                  </a:lnTo>
                  <a:lnTo>
                    <a:pt x="104" y="51"/>
                  </a:lnTo>
                  <a:lnTo>
                    <a:pt x="104" y="48"/>
                  </a:lnTo>
                  <a:lnTo>
                    <a:pt x="108" y="44"/>
                  </a:lnTo>
                  <a:lnTo>
                    <a:pt x="108" y="40"/>
                  </a:lnTo>
                  <a:lnTo>
                    <a:pt x="108" y="40"/>
                  </a:lnTo>
                  <a:lnTo>
                    <a:pt x="111" y="40"/>
                  </a:lnTo>
                  <a:lnTo>
                    <a:pt x="111" y="37"/>
                  </a:lnTo>
                  <a:lnTo>
                    <a:pt x="111" y="33"/>
                  </a:lnTo>
                  <a:lnTo>
                    <a:pt x="111" y="29"/>
                  </a:lnTo>
                  <a:lnTo>
                    <a:pt x="111" y="29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1" y="26"/>
                  </a:lnTo>
                  <a:lnTo>
                    <a:pt x="108" y="26"/>
                  </a:lnTo>
                  <a:lnTo>
                    <a:pt x="108" y="26"/>
                  </a:lnTo>
                  <a:lnTo>
                    <a:pt x="100" y="22"/>
                  </a:lnTo>
                  <a:lnTo>
                    <a:pt x="97" y="22"/>
                  </a:lnTo>
                  <a:lnTo>
                    <a:pt x="97" y="22"/>
                  </a:lnTo>
                  <a:lnTo>
                    <a:pt x="93" y="18"/>
                  </a:lnTo>
                  <a:lnTo>
                    <a:pt x="93" y="14"/>
                  </a:lnTo>
                  <a:lnTo>
                    <a:pt x="89" y="14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6" y="7"/>
                  </a:lnTo>
                  <a:lnTo>
                    <a:pt x="82" y="7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4" y="3"/>
                  </a:lnTo>
                  <a:lnTo>
                    <a:pt x="71" y="3"/>
                  </a:lnTo>
                  <a:lnTo>
                    <a:pt x="63" y="0"/>
                  </a:lnTo>
                  <a:lnTo>
                    <a:pt x="60" y="0"/>
                  </a:lnTo>
                  <a:lnTo>
                    <a:pt x="56" y="3"/>
                  </a:lnTo>
                  <a:lnTo>
                    <a:pt x="52" y="3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34" y="14"/>
                  </a:lnTo>
                  <a:lnTo>
                    <a:pt x="34" y="18"/>
                  </a:lnTo>
                  <a:lnTo>
                    <a:pt x="34" y="22"/>
                  </a:lnTo>
                  <a:lnTo>
                    <a:pt x="34" y="29"/>
                  </a:lnTo>
                  <a:lnTo>
                    <a:pt x="34" y="33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34" y="44"/>
                  </a:lnTo>
                  <a:lnTo>
                    <a:pt x="30" y="48"/>
                  </a:lnTo>
                  <a:lnTo>
                    <a:pt x="30" y="51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8" y="89"/>
                  </a:lnTo>
                  <a:lnTo>
                    <a:pt x="23" y="92"/>
                  </a:lnTo>
                  <a:lnTo>
                    <a:pt x="100" y="141"/>
                  </a:lnTo>
                  <a:lnTo>
                    <a:pt x="130" y="141"/>
                  </a:lnTo>
                  <a:lnTo>
                    <a:pt x="134" y="133"/>
                  </a:lnTo>
                  <a:lnTo>
                    <a:pt x="137" y="126"/>
                  </a:lnTo>
                  <a:lnTo>
                    <a:pt x="145" y="122"/>
                  </a:lnTo>
                  <a:lnTo>
                    <a:pt x="152" y="126"/>
                  </a:lnTo>
                  <a:lnTo>
                    <a:pt x="156" y="126"/>
                  </a:lnTo>
                  <a:lnTo>
                    <a:pt x="156" y="126"/>
                  </a:lnTo>
                  <a:lnTo>
                    <a:pt x="156" y="122"/>
                  </a:lnTo>
                  <a:lnTo>
                    <a:pt x="160" y="12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79" name="Freeform 81"/>
            <p:cNvSpPr>
              <a:spLocks/>
            </p:cNvSpPr>
            <p:nvPr/>
          </p:nvSpPr>
          <p:spPr bwMode="auto">
            <a:xfrm>
              <a:off x="5255421" y="2575112"/>
              <a:ext cx="38599" cy="33452"/>
            </a:xfrm>
            <a:custGeom>
              <a:avLst/>
              <a:gdLst>
                <a:gd name="T0" fmla="*/ 0 w 30"/>
                <a:gd name="T1" fmla="*/ 19 h 26"/>
                <a:gd name="T2" fmla="*/ 4 w 30"/>
                <a:gd name="T3" fmla="*/ 11 h 26"/>
                <a:gd name="T4" fmla="*/ 7 w 30"/>
                <a:gd name="T5" fmla="*/ 4 h 26"/>
                <a:gd name="T6" fmla="*/ 15 w 30"/>
                <a:gd name="T7" fmla="*/ 0 h 26"/>
                <a:gd name="T8" fmla="*/ 22 w 30"/>
                <a:gd name="T9" fmla="*/ 4 h 26"/>
                <a:gd name="T10" fmla="*/ 26 w 30"/>
                <a:gd name="T11" fmla="*/ 4 h 26"/>
                <a:gd name="T12" fmla="*/ 26 w 30"/>
                <a:gd name="T13" fmla="*/ 4 h 26"/>
                <a:gd name="T14" fmla="*/ 26 w 30"/>
                <a:gd name="T15" fmla="*/ 4 h 26"/>
                <a:gd name="T16" fmla="*/ 26 w 30"/>
                <a:gd name="T17" fmla="*/ 11 h 26"/>
                <a:gd name="T18" fmla="*/ 18 w 30"/>
                <a:gd name="T19" fmla="*/ 11 h 26"/>
                <a:gd name="T20" fmla="*/ 26 w 30"/>
                <a:gd name="T21" fmla="*/ 15 h 26"/>
                <a:gd name="T22" fmla="*/ 26 w 30"/>
                <a:gd name="T23" fmla="*/ 15 h 26"/>
                <a:gd name="T24" fmla="*/ 26 w 30"/>
                <a:gd name="T25" fmla="*/ 15 h 26"/>
                <a:gd name="T26" fmla="*/ 26 w 30"/>
                <a:gd name="T27" fmla="*/ 19 h 26"/>
                <a:gd name="T28" fmla="*/ 30 w 30"/>
                <a:gd name="T29" fmla="*/ 22 h 26"/>
                <a:gd name="T30" fmla="*/ 26 w 30"/>
                <a:gd name="T31" fmla="*/ 22 h 26"/>
                <a:gd name="T32" fmla="*/ 26 w 30"/>
                <a:gd name="T33" fmla="*/ 22 h 26"/>
                <a:gd name="T34" fmla="*/ 30 w 30"/>
                <a:gd name="T35" fmla="*/ 22 h 26"/>
                <a:gd name="T36" fmla="*/ 18 w 30"/>
                <a:gd name="T37" fmla="*/ 26 h 26"/>
                <a:gd name="T38" fmla="*/ 18 w 30"/>
                <a:gd name="T39" fmla="*/ 22 h 26"/>
                <a:gd name="T40" fmla="*/ 4 w 30"/>
                <a:gd name="T41" fmla="*/ 19 h 26"/>
                <a:gd name="T42" fmla="*/ 0 w 30"/>
                <a:gd name="T43" fmla="*/ 1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26">
                  <a:moveTo>
                    <a:pt x="0" y="19"/>
                  </a:moveTo>
                  <a:lnTo>
                    <a:pt x="4" y="11"/>
                  </a:lnTo>
                  <a:lnTo>
                    <a:pt x="7" y="4"/>
                  </a:lnTo>
                  <a:lnTo>
                    <a:pt x="15" y="0"/>
                  </a:lnTo>
                  <a:lnTo>
                    <a:pt x="22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6" y="11"/>
                  </a:lnTo>
                  <a:lnTo>
                    <a:pt x="18" y="11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6" y="19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18" y="26"/>
                  </a:lnTo>
                  <a:lnTo>
                    <a:pt x="18" y="22"/>
                  </a:lnTo>
                  <a:lnTo>
                    <a:pt x="4" y="19"/>
                  </a:lnTo>
                  <a:lnTo>
                    <a:pt x="0" y="1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4950488" y="2460603"/>
              <a:ext cx="47606" cy="23159"/>
            </a:xfrm>
            <a:custGeom>
              <a:avLst/>
              <a:gdLst>
                <a:gd name="T0" fmla="*/ 4 w 37"/>
                <a:gd name="T1" fmla="*/ 18 h 18"/>
                <a:gd name="T2" fmla="*/ 0 w 37"/>
                <a:gd name="T3" fmla="*/ 15 h 18"/>
                <a:gd name="T4" fmla="*/ 0 w 37"/>
                <a:gd name="T5" fmla="*/ 15 h 18"/>
                <a:gd name="T6" fmla="*/ 0 w 37"/>
                <a:gd name="T7" fmla="*/ 11 h 18"/>
                <a:gd name="T8" fmla="*/ 0 w 37"/>
                <a:gd name="T9" fmla="*/ 11 h 18"/>
                <a:gd name="T10" fmla="*/ 4 w 37"/>
                <a:gd name="T11" fmla="*/ 7 h 18"/>
                <a:gd name="T12" fmla="*/ 7 w 37"/>
                <a:gd name="T13" fmla="*/ 7 h 18"/>
                <a:gd name="T14" fmla="*/ 7 w 37"/>
                <a:gd name="T15" fmla="*/ 7 h 18"/>
                <a:gd name="T16" fmla="*/ 7 w 37"/>
                <a:gd name="T17" fmla="*/ 7 h 18"/>
                <a:gd name="T18" fmla="*/ 11 w 37"/>
                <a:gd name="T19" fmla="*/ 4 h 18"/>
                <a:gd name="T20" fmla="*/ 11 w 37"/>
                <a:gd name="T21" fmla="*/ 4 h 18"/>
                <a:gd name="T22" fmla="*/ 15 w 37"/>
                <a:gd name="T23" fmla="*/ 7 h 18"/>
                <a:gd name="T24" fmla="*/ 18 w 37"/>
                <a:gd name="T25" fmla="*/ 7 h 18"/>
                <a:gd name="T26" fmla="*/ 26 w 37"/>
                <a:gd name="T27" fmla="*/ 4 h 18"/>
                <a:gd name="T28" fmla="*/ 33 w 37"/>
                <a:gd name="T29" fmla="*/ 0 h 18"/>
                <a:gd name="T30" fmla="*/ 33 w 37"/>
                <a:gd name="T31" fmla="*/ 0 h 18"/>
                <a:gd name="T32" fmla="*/ 37 w 37"/>
                <a:gd name="T33" fmla="*/ 0 h 18"/>
                <a:gd name="T34" fmla="*/ 33 w 37"/>
                <a:gd name="T35" fmla="*/ 4 h 18"/>
                <a:gd name="T36" fmla="*/ 30 w 37"/>
                <a:gd name="T37" fmla="*/ 4 h 18"/>
                <a:gd name="T38" fmla="*/ 26 w 37"/>
                <a:gd name="T39" fmla="*/ 7 h 18"/>
                <a:gd name="T40" fmla="*/ 26 w 37"/>
                <a:gd name="T41" fmla="*/ 11 h 18"/>
                <a:gd name="T42" fmla="*/ 26 w 37"/>
                <a:gd name="T43" fmla="*/ 15 h 18"/>
                <a:gd name="T44" fmla="*/ 22 w 37"/>
                <a:gd name="T45" fmla="*/ 15 h 18"/>
                <a:gd name="T46" fmla="*/ 18 w 37"/>
                <a:gd name="T47" fmla="*/ 15 h 18"/>
                <a:gd name="T48" fmla="*/ 18 w 37"/>
                <a:gd name="T49" fmla="*/ 18 h 18"/>
                <a:gd name="T50" fmla="*/ 15 w 37"/>
                <a:gd name="T51" fmla="*/ 18 h 18"/>
                <a:gd name="T52" fmla="*/ 11 w 37"/>
                <a:gd name="T53" fmla="*/ 18 h 18"/>
                <a:gd name="T54" fmla="*/ 11 w 37"/>
                <a:gd name="T55" fmla="*/ 18 h 18"/>
                <a:gd name="T56" fmla="*/ 4 w 37"/>
                <a:gd name="T5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7" h="18">
                  <a:moveTo>
                    <a:pt x="4" y="18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7" y="7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26" y="4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3" y="4"/>
                  </a:lnTo>
                  <a:lnTo>
                    <a:pt x="30" y="4"/>
                  </a:lnTo>
                  <a:lnTo>
                    <a:pt x="26" y="7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5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4" y="1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1" name="Freeform 83"/>
            <p:cNvSpPr>
              <a:spLocks/>
            </p:cNvSpPr>
            <p:nvPr/>
          </p:nvSpPr>
          <p:spPr bwMode="auto">
            <a:xfrm>
              <a:off x="5017394" y="2422004"/>
              <a:ext cx="132523" cy="110650"/>
            </a:xfrm>
            <a:custGeom>
              <a:avLst/>
              <a:gdLst>
                <a:gd name="T0" fmla="*/ 85 w 103"/>
                <a:gd name="T1" fmla="*/ 48 h 86"/>
                <a:gd name="T2" fmla="*/ 89 w 103"/>
                <a:gd name="T3" fmla="*/ 41 h 86"/>
                <a:gd name="T4" fmla="*/ 89 w 103"/>
                <a:gd name="T5" fmla="*/ 37 h 86"/>
                <a:gd name="T6" fmla="*/ 89 w 103"/>
                <a:gd name="T7" fmla="*/ 26 h 86"/>
                <a:gd name="T8" fmla="*/ 89 w 103"/>
                <a:gd name="T9" fmla="*/ 15 h 86"/>
                <a:gd name="T10" fmla="*/ 96 w 103"/>
                <a:gd name="T11" fmla="*/ 8 h 86"/>
                <a:gd name="T12" fmla="*/ 100 w 103"/>
                <a:gd name="T13" fmla="*/ 8 h 86"/>
                <a:gd name="T14" fmla="*/ 100 w 103"/>
                <a:gd name="T15" fmla="*/ 0 h 86"/>
                <a:gd name="T16" fmla="*/ 89 w 103"/>
                <a:gd name="T17" fmla="*/ 4 h 86"/>
                <a:gd name="T18" fmla="*/ 78 w 103"/>
                <a:gd name="T19" fmla="*/ 4 h 86"/>
                <a:gd name="T20" fmla="*/ 70 w 103"/>
                <a:gd name="T21" fmla="*/ 4 h 86"/>
                <a:gd name="T22" fmla="*/ 63 w 103"/>
                <a:gd name="T23" fmla="*/ 8 h 86"/>
                <a:gd name="T24" fmla="*/ 55 w 103"/>
                <a:gd name="T25" fmla="*/ 11 h 86"/>
                <a:gd name="T26" fmla="*/ 48 w 103"/>
                <a:gd name="T27" fmla="*/ 8 h 86"/>
                <a:gd name="T28" fmla="*/ 37 w 103"/>
                <a:gd name="T29" fmla="*/ 8 h 86"/>
                <a:gd name="T30" fmla="*/ 33 w 103"/>
                <a:gd name="T31" fmla="*/ 11 h 86"/>
                <a:gd name="T32" fmla="*/ 22 w 103"/>
                <a:gd name="T33" fmla="*/ 11 h 86"/>
                <a:gd name="T34" fmla="*/ 15 w 103"/>
                <a:gd name="T35" fmla="*/ 11 h 86"/>
                <a:gd name="T36" fmla="*/ 11 w 103"/>
                <a:gd name="T37" fmla="*/ 19 h 86"/>
                <a:gd name="T38" fmla="*/ 11 w 103"/>
                <a:gd name="T39" fmla="*/ 23 h 86"/>
                <a:gd name="T40" fmla="*/ 4 w 103"/>
                <a:gd name="T41" fmla="*/ 23 h 86"/>
                <a:gd name="T42" fmla="*/ 0 w 103"/>
                <a:gd name="T43" fmla="*/ 26 h 86"/>
                <a:gd name="T44" fmla="*/ 4 w 103"/>
                <a:gd name="T45" fmla="*/ 34 h 86"/>
                <a:gd name="T46" fmla="*/ 4 w 103"/>
                <a:gd name="T47" fmla="*/ 41 h 86"/>
                <a:gd name="T48" fmla="*/ 11 w 103"/>
                <a:gd name="T49" fmla="*/ 48 h 86"/>
                <a:gd name="T50" fmla="*/ 15 w 103"/>
                <a:gd name="T51" fmla="*/ 52 h 86"/>
                <a:gd name="T52" fmla="*/ 15 w 103"/>
                <a:gd name="T53" fmla="*/ 60 h 86"/>
                <a:gd name="T54" fmla="*/ 15 w 103"/>
                <a:gd name="T55" fmla="*/ 60 h 86"/>
                <a:gd name="T56" fmla="*/ 7 w 103"/>
                <a:gd name="T57" fmla="*/ 63 h 86"/>
                <a:gd name="T58" fmla="*/ 7 w 103"/>
                <a:gd name="T59" fmla="*/ 67 h 86"/>
                <a:gd name="T60" fmla="*/ 7 w 103"/>
                <a:gd name="T61" fmla="*/ 71 h 86"/>
                <a:gd name="T62" fmla="*/ 7 w 103"/>
                <a:gd name="T63" fmla="*/ 78 h 86"/>
                <a:gd name="T64" fmla="*/ 15 w 103"/>
                <a:gd name="T65" fmla="*/ 82 h 86"/>
                <a:gd name="T66" fmla="*/ 18 w 103"/>
                <a:gd name="T67" fmla="*/ 86 h 86"/>
                <a:gd name="T68" fmla="*/ 55 w 103"/>
                <a:gd name="T69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3" h="86">
                  <a:moveTo>
                    <a:pt x="55" y="67"/>
                  </a:moveTo>
                  <a:lnTo>
                    <a:pt x="85" y="48"/>
                  </a:lnTo>
                  <a:lnTo>
                    <a:pt x="85" y="45"/>
                  </a:lnTo>
                  <a:lnTo>
                    <a:pt x="89" y="41"/>
                  </a:lnTo>
                  <a:lnTo>
                    <a:pt x="89" y="37"/>
                  </a:lnTo>
                  <a:lnTo>
                    <a:pt x="89" y="37"/>
                  </a:lnTo>
                  <a:lnTo>
                    <a:pt x="89" y="30"/>
                  </a:lnTo>
                  <a:lnTo>
                    <a:pt x="89" y="26"/>
                  </a:lnTo>
                  <a:lnTo>
                    <a:pt x="89" y="19"/>
                  </a:lnTo>
                  <a:lnTo>
                    <a:pt x="89" y="15"/>
                  </a:lnTo>
                  <a:lnTo>
                    <a:pt x="89" y="11"/>
                  </a:lnTo>
                  <a:lnTo>
                    <a:pt x="96" y="8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3" y="4"/>
                  </a:lnTo>
                  <a:lnTo>
                    <a:pt x="100" y="0"/>
                  </a:lnTo>
                  <a:lnTo>
                    <a:pt x="96" y="0"/>
                  </a:lnTo>
                  <a:lnTo>
                    <a:pt x="89" y="4"/>
                  </a:lnTo>
                  <a:lnTo>
                    <a:pt x="81" y="4"/>
                  </a:lnTo>
                  <a:lnTo>
                    <a:pt x="78" y="4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6" y="8"/>
                  </a:lnTo>
                  <a:lnTo>
                    <a:pt x="63" y="8"/>
                  </a:lnTo>
                  <a:lnTo>
                    <a:pt x="63" y="11"/>
                  </a:lnTo>
                  <a:lnTo>
                    <a:pt x="55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3" y="11"/>
                  </a:lnTo>
                  <a:lnTo>
                    <a:pt x="22" y="11"/>
                  </a:lnTo>
                  <a:lnTo>
                    <a:pt x="22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9"/>
                  </a:lnTo>
                  <a:lnTo>
                    <a:pt x="11" y="19"/>
                  </a:lnTo>
                  <a:lnTo>
                    <a:pt x="15" y="23"/>
                  </a:lnTo>
                  <a:lnTo>
                    <a:pt x="11" y="23"/>
                  </a:lnTo>
                  <a:lnTo>
                    <a:pt x="7" y="26"/>
                  </a:lnTo>
                  <a:lnTo>
                    <a:pt x="4" y="23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4"/>
                  </a:lnTo>
                  <a:lnTo>
                    <a:pt x="7" y="37"/>
                  </a:lnTo>
                  <a:lnTo>
                    <a:pt x="4" y="41"/>
                  </a:lnTo>
                  <a:lnTo>
                    <a:pt x="4" y="48"/>
                  </a:lnTo>
                  <a:lnTo>
                    <a:pt x="11" y="48"/>
                  </a:lnTo>
                  <a:lnTo>
                    <a:pt x="11" y="52"/>
                  </a:lnTo>
                  <a:lnTo>
                    <a:pt x="15" y="52"/>
                  </a:lnTo>
                  <a:lnTo>
                    <a:pt x="15" y="56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5" y="60"/>
                  </a:lnTo>
                  <a:lnTo>
                    <a:pt x="11" y="60"/>
                  </a:lnTo>
                  <a:lnTo>
                    <a:pt x="7" y="63"/>
                  </a:lnTo>
                  <a:lnTo>
                    <a:pt x="7" y="67"/>
                  </a:lnTo>
                  <a:lnTo>
                    <a:pt x="7" y="67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11" y="78"/>
                  </a:lnTo>
                  <a:lnTo>
                    <a:pt x="7" y="78"/>
                  </a:lnTo>
                  <a:lnTo>
                    <a:pt x="11" y="78"/>
                  </a:lnTo>
                  <a:lnTo>
                    <a:pt x="15" y="82"/>
                  </a:lnTo>
                  <a:lnTo>
                    <a:pt x="18" y="86"/>
                  </a:lnTo>
                  <a:lnTo>
                    <a:pt x="18" y="86"/>
                  </a:lnTo>
                  <a:lnTo>
                    <a:pt x="22" y="86"/>
                  </a:lnTo>
                  <a:lnTo>
                    <a:pt x="55" y="67"/>
                  </a:lnTo>
                  <a:lnTo>
                    <a:pt x="55" y="6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2" name="Freeform 84"/>
            <p:cNvSpPr>
              <a:spLocks/>
            </p:cNvSpPr>
            <p:nvPr/>
          </p:nvSpPr>
          <p:spPr bwMode="auto">
            <a:xfrm>
              <a:off x="4992949" y="2508208"/>
              <a:ext cx="33452" cy="86205"/>
            </a:xfrm>
            <a:custGeom>
              <a:avLst/>
              <a:gdLst>
                <a:gd name="T0" fmla="*/ 15 w 26"/>
                <a:gd name="T1" fmla="*/ 67 h 67"/>
                <a:gd name="T2" fmla="*/ 19 w 26"/>
                <a:gd name="T3" fmla="*/ 63 h 67"/>
                <a:gd name="T4" fmla="*/ 19 w 26"/>
                <a:gd name="T5" fmla="*/ 63 h 67"/>
                <a:gd name="T6" fmla="*/ 19 w 26"/>
                <a:gd name="T7" fmla="*/ 63 h 67"/>
                <a:gd name="T8" fmla="*/ 19 w 26"/>
                <a:gd name="T9" fmla="*/ 59 h 67"/>
                <a:gd name="T10" fmla="*/ 19 w 26"/>
                <a:gd name="T11" fmla="*/ 56 h 67"/>
                <a:gd name="T12" fmla="*/ 19 w 26"/>
                <a:gd name="T13" fmla="*/ 52 h 67"/>
                <a:gd name="T14" fmla="*/ 19 w 26"/>
                <a:gd name="T15" fmla="*/ 48 h 67"/>
                <a:gd name="T16" fmla="*/ 23 w 26"/>
                <a:gd name="T17" fmla="*/ 48 h 67"/>
                <a:gd name="T18" fmla="*/ 23 w 26"/>
                <a:gd name="T19" fmla="*/ 45 h 67"/>
                <a:gd name="T20" fmla="*/ 23 w 26"/>
                <a:gd name="T21" fmla="*/ 41 h 67"/>
                <a:gd name="T22" fmla="*/ 23 w 26"/>
                <a:gd name="T23" fmla="*/ 41 h 67"/>
                <a:gd name="T24" fmla="*/ 23 w 26"/>
                <a:gd name="T25" fmla="*/ 33 h 67"/>
                <a:gd name="T26" fmla="*/ 23 w 26"/>
                <a:gd name="T27" fmla="*/ 33 h 67"/>
                <a:gd name="T28" fmla="*/ 19 w 26"/>
                <a:gd name="T29" fmla="*/ 33 h 67"/>
                <a:gd name="T30" fmla="*/ 15 w 26"/>
                <a:gd name="T31" fmla="*/ 33 h 67"/>
                <a:gd name="T32" fmla="*/ 15 w 26"/>
                <a:gd name="T33" fmla="*/ 33 h 67"/>
                <a:gd name="T34" fmla="*/ 15 w 26"/>
                <a:gd name="T35" fmla="*/ 30 h 67"/>
                <a:gd name="T36" fmla="*/ 15 w 26"/>
                <a:gd name="T37" fmla="*/ 22 h 67"/>
                <a:gd name="T38" fmla="*/ 15 w 26"/>
                <a:gd name="T39" fmla="*/ 19 h 67"/>
                <a:gd name="T40" fmla="*/ 15 w 26"/>
                <a:gd name="T41" fmla="*/ 15 h 67"/>
                <a:gd name="T42" fmla="*/ 19 w 26"/>
                <a:gd name="T43" fmla="*/ 15 h 67"/>
                <a:gd name="T44" fmla="*/ 19 w 26"/>
                <a:gd name="T45" fmla="*/ 19 h 67"/>
                <a:gd name="T46" fmla="*/ 23 w 26"/>
                <a:gd name="T47" fmla="*/ 19 h 67"/>
                <a:gd name="T48" fmla="*/ 23 w 26"/>
                <a:gd name="T49" fmla="*/ 19 h 67"/>
                <a:gd name="T50" fmla="*/ 23 w 26"/>
                <a:gd name="T51" fmla="*/ 15 h 67"/>
                <a:gd name="T52" fmla="*/ 23 w 26"/>
                <a:gd name="T53" fmla="*/ 15 h 67"/>
                <a:gd name="T54" fmla="*/ 23 w 26"/>
                <a:gd name="T55" fmla="*/ 15 h 67"/>
                <a:gd name="T56" fmla="*/ 23 w 26"/>
                <a:gd name="T57" fmla="*/ 11 h 67"/>
                <a:gd name="T58" fmla="*/ 23 w 26"/>
                <a:gd name="T59" fmla="*/ 7 h 67"/>
                <a:gd name="T60" fmla="*/ 23 w 26"/>
                <a:gd name="T61" fmla="*/ 4 h 67"/>
                <a:gd name="T62" fmla="*/ 26 w 26"/>
                <a:gd name="T63" fmla="*/ 0 h 67"/>
                <a:gd name="T64" fmla="*/ 23 w 26"/>
                <a:gd name="T65" fmla="*/ 0 h 67"/>
                <a:gd name="T66" fmla="*/ 23 w 26"/>
                <a:gd name="T67" fmla="*/ 4 h 67"/>
                <a:gd name="T68" fmla="*/ 15 w 26"/>
                <a:gd name="T69" fmla="*/ 4 h 67"/>
                <a:gd name="T70" fmla="*/ 15 w 26"/>
                <a:gd name="T71" fmla="*/ 4 h 67"/>
                <a:gd name="T72" fmla="*/ 11 w 26"/>
                <a:gd name="T73" fmla="*/ 7 h 67"/>
                <a:gd name="T74" fmla="*/ 8 w 26"/>
                <a:gd name="T75" fmla="*/ 19 h 67"/>
                <a:gd name="T76" fmla="*/ 4 w 26"/>
                <a:gd name="T77" fmla="*/ 26 h 67"/>
                <a:gd name="T78" fmla="*/ 0 w 26"/>
                <a:gd name="T79" fmla="*/ 33 h 67"/>
                <a:gd name="T80" fmla="*/ 0 w 26"/>
                <a:gd name="T81" fmla="*/ 33 h 67"/>
                <a:gd name="T82" fmla="*/ 4 w 26"/>
                <a:gd name="T83" fmla="*/ 37 h 67"/>
                <a:gd name="T84" fmla="*/ 8 w 26"/>
                <a:gd name="T85" fmla="*/ 45 h 67"/>
                <a:gd name="T86" fmla="*/ 11 w 26"/>
                <a:gd name="T87" fmla="*/ 52 h 67"/>
                <a:gd name="T88" fmla="*/ 15 w 26"/>
                <a:gd name="T89" fmla="*/ 59 h 67"/>
                <a:gd name="T90" fmla="*/ 11 w 26"/>
                <a:gd name="T91" fmla="*/ 63 h 67"/>
                <a:gd name="T92" fmla="*/ 15 w 26"/>
                <a:gd name="T93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" h="67">
                  <a:moveTo>
                    <a:pt x="15" y="67"/>
                  </a:move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48"/>
                  </a:lnTo>
                  <a:lnTo>
                    <a:pt x="23" y="48"/>
                  </a:lnTo>
                  <a:lnTo>
                    <a:pt x="23" y="45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19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0"/>
                  </a:lnTo>
                  <a:lnTo>
                    <a:pt x="15" y="22"/>
                  </a:lnTo>
                  <a:lnTo>
                    <a:pt x="15" y="19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9" y="19"/>
                  </a:lnTo>
                  <a:lnTo>
                    <a:pt x="23" y="19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3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1" y="7"/>
                  </a:lnTo>
                  <a:lnTo>
                    <a:pt x="8" y="19"/>
                  </a:lnTo>
                  <a:lnTo>
                    <a:pt x="4" y="2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4" y="37"/>
                  </a:lnTo>
                  <a:lnTo>
                    <a:pt x="8" y="45"/>
                  </a:lnTo>
                  <a:lnTo>
                    <a:pt x="11" y="52"/>
                  </a:lnTo>
                  <a:lnTo>
                    <a:pt x="15" y="59"/>
                  </a:lnTo>
                  <a:lnTo>
                    <a:pt x="11" y="63"/>
                  </a:lnTo>
                  <a:lnTo>
                    <a:pt x="15" y="6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3" name="Freeform 85"/>
            <p:cNvSpPr>
              <a:spLocks/>
            </p:cNvSpPr>
            <p:nvPr/>
          </p:nvSpPr>
          <p:spPr bwMode="auto">
            <a:xfrm>
              <a:off x="5022541" y="2508208"/>
              <a:ext cx="9007" cy="19300"/>
            </a:xfrm>
            <a:custGeom>
              <a:avLst/>
              <a:gdLst>
                <a:gd name="T0" fmla="*/ 0 w 7"/>
                <a:gd name="T1" fmla="*/ 15 h 15"/>
                <a:gd name="T2" fmla="*/ 0 w 7"/>
                <a:gd name="T3" fmla="*/ 15 h 15"/>
                <a:gd name="T4" fmla="*/ 0 w 7"/>
                <a:gd name="T5" fmla="*/ 11 h 15"/>
                <a:gd name="T6" fmla="*/ 0 w 7"/>
                <a:gd name="T7" fmla="*/ 7 h 15"/>
                <a:gd name="T8" fmla="*/ 0 w 7"/>
                <a:gd name="T9" fmla="*/ 4 h 15"/>
                <a:gd name="T10" fmla="*/ 3 w 7"/>
                <a:gd name="T11" fmla="*/ 0 h 15"/>
                <a:gd name="T12" fmla="*/ 3 w 7"/>
                <a:gd name="T13" fmla="*/ 0 h 15"/>
                <a:gd name="T14" fmla="*/ 3 w 7"/>
                <a:gd name="T15" fmla="*/ 4 h 15"/>
                <a:gd name="T16" fmla="*/ 3 w 7"/>
                <a:gd name="T17" fmla="*/ 4 h 15"/>
                <a:gd name="T18" fmla="*/ 7 w 7"/>
                <a:gd name="T19" fmla="*/ 11 h 15"/>
                <a:gd name="T20" fmla="*/ 3 w 7"/>
                <a:gd name="T21" fmla="*/ 11 h 15"/>
                <a:gd name="T22" fmla="*/ 3 w 7"/>
                <a:gd name="T23" fmla="*/ 11 h 15"/>
                <a:gd name="T24" fmla="*/ 3 w 7"/>
                <a:gd name="T25" fmla="*/ 15 h 15"/>
                <a:gd name="T26" fmla="*/ 0 w 7"/>
                <a:gd name="T27" fmla="*/ 15 h 15"/>
                <a:gd name="T28" fmla="*/ 0 w 7"/>
                <a:gd name="T2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5">
                  <a:moveTo>
                    <a:pt x="0" y="15"/>
                  </a:moveTo>
                  <a:lnTo>
                    <a:pt x="0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7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4" name="Freeform 86"/>
            <p:cNvSpPr>
              <a:spLocks/>
            </p:cNvSpPr>
            <p:nvPr/>
          </p:nvSpPr>
          <p:spPr bwMode="auto">
            <a:xfrm>
              <a:off x="5012246" y="2527507"/>
              <a:ext cx="10293" cy="23159"/>
            </a:xfrm>
            <a:custGeom>
              <a:avLst/>
              <a:gdLst>
                <a:gd name="T0" fmla="*/ 8 w 8"/>
                <a:gd name="T1" fmla="*/ 18 h 18"/>
                <a:gd name="T2" fmla="*/ 4 w 8"/>
                <a:gd name="T3" fmla="*/ 18 h 18"/>
                <a:gd name="T4" fmla="*/ 0 w 8"/>
                <a:gd name="T5" fmla="*/ 18 h 18"/>
                <a:gd name="T6" fmla="*/ 0 w 8"/>
                <a:gd name="T7" fmla="*/ 18 h 18"/>
                <a:gd name="T8" fmla="*/ 0 w 8"/>
                <a:gd name="T9" fmla="*/ 15 h 18"/>
                <a:gd name="T10" fmla="*/ 0 w 8"/>
                <a:gd name="T11" fmla="*/ 7 h 18"/>
                <a:gd name="T12" fmla="*/ 0 w 8"/>
                <a:gd name="T13" fmla="*/ 4 h 18"/>
                <a:gd name="T14" fmla="*/ 0 w 8"/>
                <a:gd name="T15" fmla="*/ 0 h 18"/>
                <a:gd name="T16" fmla="*/ 4 w 8"/>
                <a:gd name="T17" fmla="*/ 0 h 18"/>
                <a:gd name="T18" fmla="*/ 4 w 8"/>
                <a:gd name="T19" fmla="*/ 4 h 18"/>
                <a:gd name="T20" fmla="*/ 8 w 8"/>
                <a:gd name="T21" fmla="*/ 4 h 18"/>
                <a:gd name="T22" fmla="*/ 8 w 8"/>
                <a:gd name="T23" fmla="*/ 4 h 18"/>
                <a:gd name="T24" fmla="*/ 8 w 8"/>
                <a:gd name="T25" fmla="*/ 4 h 18"/>
                <a:gd name="T26" fmla="*/ 8 w 8"/>
                <a:gd name="T27" fmla="*/ 4 h 18"/>
                <a:gd name="T28" fmla="*/ 8 w 8"/>
                <a:gd name="T29" fmla="*/ 7 h 18"/>
                <a:gd name="T30" fmla="*/ 8 w 8"/>
                <a:gd name="T31" fmla="*/ 11 h 18"/>
                <a:gd name="T32" fmla="*/ 8 w 8"/>
                <a:gd name="T33" fmla="*/ 11 h 18"/>
                <a:gd name="T34" fmla="*/ 8 w 8"/>
                <a:gd name="T35" fmla="*/ 18 h 18"/>
                <a:gd name="T36" fmla="*/ 8 w 8"/>
                <a:gd name="T3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18">
                  <a:moveTo>
                    <a:pt x="8" y="18"/>
                  </a:moveTo>
                  <a:lnTo>
                    <a:pt x="4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5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7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18"/>
                  </a:lnTo>
                  <a:lnTo>
                    <a:pt x="8" y="1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5" name="Freeform 87"/>
            <p:cNvSpPr>
              <a:spLocks/>
            </p:cNvSpPr>
            <p:nvPr/>
          </p:nvSpPr>
          <p:spPr bwMode="auto">
            <a:xfrm>
              <a:off x="5012248" y="2483762"/>
              <a:ext cx="24446" cy="29593"/>
            </a:xfrm>
            <a:custGeom>
              <a:avLst/>
              <a:gdLst>
                <a:gd name="T0" fmla="*/ 0 w 19"/>
                <a:gd name="T1" fmla="*/ 23 h 23"/>
                <a:gd name="T2" fmla="*/ 0 w 19"/>
                <a:gd name="T3" fmla="*/ 23 h 23"/>
                <a:gd name="T4" fmla="*/ 8 w 19"/>
                <a:gd name="T5" fmla="*/ 23 h 23"/>
                <a:gd name="T6" fmla="*/ 8 w 19"/>
                <a:gd name="T7" fmla="*/ 19 h 23"/>
                <a:gd name="T8" fmla="*/ 11 w 19"/>
                <a:gd name="T9" fmla="*/ 19 h 23"/>
                <a:gd name="T10" fmla="*/ 11 w 19"/>
                <a:gd name="T11" fmla="*/ 15 h 23"/>
                <a:gd name="T12" fmla="*/ 15 w 19"/>
                <a:gd name="T13" fmla="*/ 12 h 23"/>
                <a:gd name="T14" fmla="*/ 19 w 19"/>
                <a:gd name="T15" fmla="*/ 12 h 23"/>
                <a:gd name="T16" fmla="*/ 19 w 19"/>
                <a:gd name="T17" fmla="*/ 12 h 23"/>
                <a:gd name="T18" fmla="*/ 19 w 19"/>
                <a:gd name="T19" fmla="*/ 12 h 23"/>
                <a:gd name="T20" fmla="*/ 19 w 19"/>
                <a:gd name="T21" fmla="*/ 8 h 23"/>
                <a:gd name="T22" fmla="*/ 19 w 19"/>
                <a:gd name="T23" fmla="*/ 4 h 23"/>
                <a:gd name="T24" fmla="*/ 15 w 19"/>
                <a:gd name="T25" fmla="*/ 4 h 23"/>
                <a:gd name="T26" fmla="*/ 15 w 19"/>
                <a:gd name="T27" fmla="*/ 0 h 23"/>
                <a:gd name="T28" fmla="*/ 8 w 19"/>
                <a:gd name="T29" fmla="*/ 0 h 23"/>
                <a:gd name="T30" fmla="*/ 8 w 19"/>
                <a:gd name="T31" fmla="*/ 0 h 23"/>
                <a:gd name="T32" fmla="*/ 8 w 19"/>
                <a:gd name="T33" fmla="*/ 0 h 23"/>
                <a:gd name="T34" fmla="*/ 4 w 19"/>
                <a:gd name="T35" fmla="*/ 12 h 23"/>
                <a:gd name="T36" fmla="*/ 4 w 19"/>
                <a:gd name="T37" fmla="*/ 15 h 23"/>
                <a:gd name="T38" fmla="*/ 0 w 19"/>
                <a:gd name="T39" fmla="*/ 19 h 23"/>
                <a:gd name="T40" fmla="*/ 0 w 19"/>
                <a:gd name="T41" fmla="*/ 23 h 23"/>
                <a:gd name="T42" fmla="*/ 0 w 19"/>
                <a:gd name="T4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" h="23">
                  <a:moveTo>
                    <a:pt x="0" y="23"/>
                  </a:moveTo>
                  <a:lnTo>
                    <a:pt x="0" y="23"/>
                  </a:lnTo>
                  <a:lnTo>
                    <a:pt x="8" y="23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5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19" y="8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8" y="0"/>
                  </a:lnTo>
                  <a:lnTo>
                    <a:pt x="4" y="12"/>
                  </a:lnTo>
                  <a:lnTo>
                    <a:pt x="4" y="15"/>
                  </a:lnTo>
                  <a:lnTo>
                    <a:pt x="0" y="19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6" name="Freeform 88"/>
            <p:cNvSpPr>
              <a:spLocks/>
            </p:cNvSpPr>
            <p:nvPr/>
          </p:nvSpPr>
          <p:spPr bwMode="auto">
            <a:xfrm>
              <a:off x="5012247" y="2508208"/>
              <a:ext cx="86205" cy="95211"/>
            </a:xfrm>
            <a:custGeom>
              <a:avLst/>
              <a:gdLst>
                <a:gd name="T0" fmla="*/ 4 w 67"/>
                <a:gd name="T1" fmla="*/ 63 h 74"/>
                <a:gd name="T2" fmla="*/ 4 w 67"/>
                <a:gd name="T3" fmla="*/ 63 h 74"/>
                <a:gd name="T4" fmla="*/ 4 w 67"/>
                <a:gd name="T5" fmla="*/ 63 h 74"/>
                <a:gd name="T6" fmla="*/ 4 w 67"/>
                <a:gd name="T7" fmla="*/ 59 h 74"/>
                <a:gd name="T8" fmla="*/ 4 w 67"/>
                <a:gd name="T9" fmla="*/ 56 h 74"/>
                <a:gd name="T10" fmla="*/ 4 w 67"/>
                <a:gd name="T11" fmla="*/ 52 h 74"/>
                <a:gd name="T12" fmla="*/ 4 w 67"/>
                <a:gd name="T13" fmla="*/ 48 h 74"/>
                <a:gd name="T14" fmla="*/ 8 w 67"/>
                <a:gd name="T15" fmla="*/ 48 h 74"/>
                <a:gd name="T16" fmla="*/ 8 w 67"/>
                <a:gd name="T17" fmla="*/ 45 h 74"/>
                <a:gd name="T18" fmla="*/ 8 w 67"/>
                <a:gd name="T19" fmla="*/ 41 h 74"/>
                <a:gd name="T20" fmla="*/ 8 w 67"/>
                <a:gd name="T21" fmla="*/ 41 h 74"/>
                <a:gd name="T22" fmla="*/ 8 w 67"/>
                <a:gd name="T23" fmla="*/ 26 h 74"/>
                <a:gd name="T24" fmla="*/ 8 w 67"/>
                <a:gd name="T25" fmla="*/ 26 h 74"/>
                <a:gd name="T26" fmla="*/ 8 w 67"/>
                <a:gd name="T27" fmla="*/ 22 h 74"/>
                <a:gd name="T28" fmla="*/ 8 w 67"/>
                <a:gd name="T29" fmla="*/ 19 h 74"/>
                <a:gd name="T30" fmla="*/ 8 w 67"/>
                <a:gd name="T31" fmla="*/ 19 h 74"/>
                <a:gd name="T32" fmla="*/ 8 w 67"/>
                <a:gd name="T33" fmla="*/ 15 h 74"/>
                <a:gd name="T34" fmla="*/ 8 w 67"/>
                <a:gd name="T35" fmla="*/ 15 h 74"/>
                <a:gd name="T36" fmla="*/ 11 w 67"/>
                <a:gd name="T37" fmla="*/ 15 h 74"/>
                <a:gd name="T38" fmla="*/ 11 w 67"/>
                <a:gd name="T39" fmla="*/ 11 h 74"/>
                <a:gd name="T40" fmla="*/ 15 w 67"/>
                <a:gd name="T41" fmla="*/ 11 h 74"/>
                <a:gd name="T42" fmla="*/ 19 w 67"/>
                <a:gd name="T43" fmla="*/ 15 h 74"/>
                <a:gd name="T44" fmla="*/ 22 w 67"/>
                <a:gd name="T45" fmla="*/ 19 h 74"/>
                <a:gd name="T46" fmla="*/ 22 w 67"/>
                <a:gd name="T47" fmla="*/ 19 h 74"/>
                <a:gd name="T48" fmla="*/ 26 w 67"/>
                <a:gd name="T49" fmla="*/ 19 h 74"/>
                <a:gd name="T50" fmla="*/ 59 w 67"/>
                <a:gd name="T51" fmla="*/ 0 h 74"/>
                <a:gd name="T52" fmla="*/ 67 w 67"/>
                <a:gd name="T53" fmla="*/ 19 h 74"/>
                <a:gd name="T54" fmla="*/ 67 w 67"/>
                <a:gd name="T55" fmla="*/ 19 h 74"/>
                <a:gd name="T56" fmla="*/ 59 w 67"/>
                <a:gd name="T57" fmla="*/ 26 h 74"/>
                <a:gd name="T58" fmla="*/ 37 w 67"/>
                <a:gd name="T59" fmla="*/ 30 h 74"/>
                <a:gd name="T60" fmla="*/ 56 w 67"/>
                <a:gd name="T61" fmla="*/ 48 h 74"/>
                <a:gd name="T62" fmla="*/ 48 w 67"/>
                <a:gd name="T63" fmla="*/ 56 h 74"/>
                <a:gd name="T64" fmla="*/ 48 w 67"/>
                <a:gd name="T65" fmla="*/ 63 h 74"/>
                <a:gd name="T66" fmla="*/ 33 w 67"/>
                <a:gd name="T67" fmla="*/ 63 h 74"/>
                <a:gd name="T68" fmla="*/ 22 w 67"/>
                <a:gd name="T69" fmla="*/ 74 h 74"/>
                <a:gd name="T70" fmla="*/ 8 w 67"/>
                <a:gd name="T71" fmla="*/ 71 h 74"/>
                <a:gd name="T72" fmla="*/ 0 w 67"/>
                <a:gd name="T73" fmla="*/ 71 h 74"/>
                <a:gd name="T74" fmla="*/ 0 w 67"/>
                <a:gd name="T75" fmla="*/ 71 h 74"/>
                <a:gd name="T76" fmla="*/ 4 w 67"/>
                <a:gd name="T77" fmla="*/ 67 h 74"/>
                <a:gd name="T78" fmla="*/ 4 w 67"/>
                <a:gd name="T79" fmla="*/ 63 h 74"/>
                <a:gd name="T80" fmla="*/ 4 w 67"/>
                <a:gd name="T81" fmla="*/ 6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7" h="74">
                  <a:moveTo>
                    <a:pt x="4" y="63"/>
                  </a:moveTo>
                  <a:lnTo>
                    <a:pt x="4" y="63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48"/>
                  </a:lnTo>
                  <a:lnTo>
                    <a:pt x="8" y="48"/>
                  </a:lnTo>
                  <a:lnTo>
                    <a:pt x="8" y="45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5" y="11"/>
                  </a:lnTo>
                  <a:lnTo>
                    <a:pt x="19" y="15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6" y="19"/>
                  </a:lnTo>
                  <a:lnTo>
                    <a:pt x="59" y="0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59" y="26"/>
                  </a:lnTo>
                  <a:lnTo>
                    <a:pt x="37" y="30"/>
                  </a:lnTo>
                  <a:lnTo>
                    <a:pt x="56" y="48"/>
                  </a:lnTo>
                  <a:lnTo>
                    <a:pt x="48" y="56"/>
                  </a:lnTo>
                  <a:lnTo>
                    <a:pt x="48" y="63"/>
                  </a:lnTo>
                  <a:lnTo>
                    <a:pt x="33" y="63"/>
                  </a:lnTo>
                  <a:lnTo>
                    <a:pt x="22" y="74"/>
                  </a:lnTo>
                  <a:lnTo>
                    <a:pt x="8" y="71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4" y="6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7" name="Freeform 89"/>
            <p:cNvSpPr>
              <a:spLocks/>
            </p:cNvSpPr>
            <p:nvPr/>
          </p:nvSpPr>
          <p:spPr bwMode="auto">
            <a:xfrm>
              <a:off x="5012246" y="2532654"/>
              <a:ext cx="438742" cy="333238"/>
            </a:xfrm>
            <a:custGeom>
              <a:avLst/>
              <a:gdLst>
                <a:gd name="T0" fmla="*/ 207 w 341"/>
                <a:gd name="T1" fmla="*/ 55 h 259"/>
                <a:gd name="T2" fmla="*/ 82 w 341"/>
                <a:gd name="T3" fmla="*/ 3 h 259"/>
                <a:gd name="T4" fmla="*/ 37 w 341"/>
                <a:gd name="T5" fmla="*/ 11 h 259"/>
                <a:gd name="T6" fmla="*/ 48 w 341"/>
                <a:gd name="T7" fmla="*/ 44 h 259"/>
                <a:gd name="T8" fmla="*/ 8 w 341"/>
                <a:gd name="T9" fmla="*/ 52 h 259"/>
                <a:gd name="T10" fmla="*/ 0 w 341"/>
                <a:gd name="T11" fmla="*/ 63 h 259"/>
                <a:gd name="T12" fmla="*/ 0 w 341"/>
                <a:gd name="T13" fmla="*/ 66 h 259"/>
                <a:gd name="T14" fmla="*/ 8 w 341"/>
                <a:gd name="T15" fmla="*/ 70 h 259"/>
                <a:gd name="T16" fmla="*/ 15 w 341"/>
                <a:gd name="T17" fmla="*/ 81 h 259"/>
                <a:gd name="T18" fmla="*/ 22 w 341"/>
                <a:gd name="T19" fmla="*/ 89 h 259"/>
                <a:gd name="T20" fmla="*/ 26 w 341"/>
                <a:gd name="T21" fmla="*/ 96 h 259"/>
                <a:gd name="T22" fmla="*/ 33 w 341"/>
                <a:gd name="T23" fmla="*/ 103 h 259"/>
                <a:gd name="T24" fmla="*/ 41 w 341"/>
                <a:gd name="T25" fmla="*/ 115 h 259"/>
                <a:gd name="T26" fmla="*/ 45 w 341"/>
                <a:gd name="T27" fmla="*/ 122 h 259"/>
                <a:gd name="T28" fmla="*/ 48 w 341"/>
                <a:gd name="T29" fmla="*/ 129 h 259"/>
                <a:gd name="T30" fmla="*/ 56 w 341"/>
                <a:gd name="T31" fmla="*/ 129 h 259"/>
                <a:gd name="T32" fmla="*/ 67 w 341"/>
                <a:gd name="T33" fmla="*/ 141 h 259"/>
                <a:gd name="T34" fmla="*/ 67 w 341"/>
                <a:gd name="T35" fmla="*/ 144 h 259"/>
                <a:gd name="T36" fmla="*/ 74 w 341"/>
                <a:gd name="T37" fmla="*/ 159 h 259"/>
                <a:gd name="T38" fmla="*/ 74 w 341"/>
                <a:gd name="T39" fmla="*/ 167 h 259"/>
                <a:gd name="T40" fmla="*/ 78 w 341"/>
                <a:gd name="T41" fmla="*/ 178 h 259"/>
                <a:gd name="T42" fmla="*/ 89 w 341"/>
                <a:gd name="T43" fmla="*/ 192 h 259"/>
                <a:gd name="T44" fmla="*/ 96 w 341"/>
                <a:gd name="T45" fmla="*/ 196 h 259"/>
                <a:gd name="T46" fmla="*/ 104 w 341"/>
                <a:gd name="T47" fmla="*/ 200 h 259"/>
                <a:gd name="T48" fmla="*/ 107 w 341"/>
                <a:gd name="T49" fmla="*/ 204 h 259"/>
                <a:gd name="T50" fmla="*/ 115 w 341"/>
                <a:gd name="T51" fmla="*/ 222 h 259"/>
                <a:gd name="T52" fmla="*/ 133 w 341"/>
                <a:gd name="T53" fmla="*/ 241 h 259"/>
                <a:gd name="T54" fmla="*/ 141 w 341"/>
                <a:gd name="T55" fmla="*/ 252 h 259"/>
                <a:gd name="T56" fmla="*/ 152 w 341"/>
                <a:gd name="T57" fmla="*/ 244 h 259"/>
                <a:gd name="T58" fmla="*/ 156 w 341"/>
                <a:gd name="T59" fmla="*/ 233 h 259"/>
                <a:gd name="T60" fmla="*/ 185 w 341"/>
                <a:gd name="T61" fmla="*/ 241 h 259"/>
                <a:gd name="T62" fmla="*/ 230 w 341"/>
                <a:gd name="T63" fmla="*/ 226 h 259"/>
                <a:gd name="T64" fmla="*/ 337 w 341"/>
                <a:gd name="T65" fmla="*/ 152 h 259"/>
                <a:gd name="T66" fmla="*/ 282 w 341"/>
                <a:gd name="T67" fmla="*/ 148 h 259"/>
                <a:gd name="T68" fmla="*/ 274 w 341"/>
                <a:gd name="T69" fmla="*/ 126 h 259"/>
                <a:gd name="T70" fmla="*/ 274 w 341"/>
                <a:gd name="T71" fmla="*/ 126 h 259"/>
                <a:gd name="T72" fmla="*/ 270 w 341"/>
                <a:gd name="T73" fmla="*/ 122 h 259"/>
                <a:gd name="T74" fmla="*/ 263 w 341"/>
                <a:gd name="T75" fmla="*/ 118 h 259"/>
                <a:gd name="T76" fmla="*/ 259 w 341"/>
                <a:gd name="T77" fmla="*/ 115 h 259"/>
                <a:gd name="T78" fmla="*/ 248 w 341"/>
                <a:gd name="T79" fmla="*/ 100 h 259"/>
                <a:gd name="T80" fmla="*/ 248 w 341"/>
                <a:gd name="T81" fmla="*/ 89 h 259"/>
                <a:gd name="T82" fmla="*/ 244 w 341"/>
                <a:gd name="T83" fmla="*/ 85 h 259"/>
                <a:gd name="T84" fmla="*/ 233 w 341"/>
                <a:gd name="T85" fmla="*/ 74 h 259"/>
                <a:gd name="T86" fmla="*/ 237 w 341"/>
                <a:gd name="T87" fmla="*/ 74 h 259"/>
                <a:gd name="T88" fmla="*/ 226 w 341"/>
                <a:gd name="T89" fmla="*/ 70 h 259"/>
                <a:gd name="T90" fmla="*/ 219 w 341"/>
                <a:gd name="T91" fmla="*/ 59 h 259"/>
                <a:gd name="T92" fmla="*/ 219 w 341"/>
                <a:gd name="T93" fmla="*/ 55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41" h="259">
                  <a:moveTo>
                    <a:pt x="219" y="55"/>
                  </a:moveTo>
                  <a:lnTo>
                    <a:pt x="207" y="59"/>
                  </a:lnTo>
                  <a:lnTo>
                    <a:pt x="207" y="55"/>
                  </a:lnTo>
                  <a:lnTo>
                    <a:pt x="193" y="52"/>
                  </a:lnTo>
                  <a:lnTo>
                    <a:pt x="159" y="52"/>
                  </a:lnTo>
                  <a:lnTo>
                    <a:pt x="82" y="3"/>
                  </a:lnTo>
                  <a:lnTo>
                    <a:pt x="67" y="0"/>
                  </a:lnTo>
                  <a:lnTo>
                    <a:pt x="59" y="7"/>
                  </a:lnTo>
                  <a:lnTo>
                    <a:pt x="37" y="11"/>
                  </a:lnTo>
                  <a:lnTo>
                    <a:pt x="56" y="29"/>
                  </a:lnTo>
                  <a:lnTo>
                    <a:pt x="48" y="37"/>
                  </a:lnTo>
                  <a:lnTo>
                    <a:pt x="48" y="44"/>
                  </a:lnTo>
                  <a:lnTo>
                    <a:pt x="33" y="44"/>
                  </a:lnTo>
                  <a:lnTo>
                    <a:pt x="22" y="55"/>
                  </a:lnTo>
                  <a:lnTo>
                    <a:pt x="8" y="52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0" y="63"/>
                  </a:lnTo>
                  <a:lnTo>
                    <a:pt x="0" y="66"/>
                  </a:lnTo>
                  <a:lnTo>
                    <a:pt x="0" y="70"/>
                  </a:lnTo>
                  <a:lnTo>
                    <a:pt x="0" y="66"/>
                  </a:lnTo>
                  <a:lnTo>
                    <a:pt x="4" y="70"/>
                  </a:lnTo>
                  <a:lnTo>
                    <a:pt x="4" y="66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5" y="77"/>
                  </a:lnTo>
                  <a:lnTo>
                    <a:pt x="15" y="81"/>
                  </a:lnTo>
                  <a:lnTo>
                    <a:pt x="15" y="81"/>
                  </a:lnTo>
                  <a:lnTo>
                    <a:pt x="19" y="85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30" y="100"/>
                  </a:lnTo>
                  <a:lnTo>
                    <a:pt x="30" y="100"/>
                  </a:lnTo>
                  <a:lnTo>
                    <a:pt x="33" y="103"/>
                  </a:lnTo>
                  <a:lnTo>
                    <a:pt x="33" y="107"/>
                  </a:lnTo>
                  <a:lnTo>
                    <a:pt x="37" y="107"/>
                  </a:lnTo>
                  <a:lnTo>
                    <a:pt x="41" y="115"/>
                  </a:lnTo>
                  <a:lnTo>
                    <a:pt x="45" y="115"/>
                  </a:lnTo>
                  <a:lnTo>
                    <a:pt x="45" y="118"/>
                  </a:lnTo>
                  <a:lnTo>
                    <a:pt x="45" y="122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8" y="129"/>
                  </a:lnTo>
                  <a:lnTo>
                    <a:pt x="48" y="129"/>
                  </a:lnTo>
                  <a:lnTo>
                    <a:pt x="52" y="129"/>
                  </a:lnTo>
                  <a:lnTo>
                    <a:pt x="56" y="129"/>
                  </a:lnTo>
                  <a:lnTo>
                    <a:pt x="59" y="133"/>
                  </a:lnTo>
                  <a:lnTo>
                    <a:pt x="63" y="137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44"/>
                  </a:lnTo>
                  <a:lnTo>
                    <a:pt x="67" y="144"/>
                  </a:lnTo>
                  <a:lnTo>
                    <a:pt x="70" y="148"/>
                  </a:lnTo>
                  <a:lnTo>
                    <a:pt x="74" y="152"/>
                  </a:lnTo>
                  <a:lnTo>
                    <a:pt x="74" y="159"/>
                  </a:lnTo>
                  <a:lnTo>
                    <a:pt x="74" y="159"/>
                  </a:lnTo>
                  <a:lnTo>
                    <a:pt x="74" y="163"/>
                  </a:lnTo>
                  <a:lnTo>
                    <a:pt x="74" y="167"/>
                  </a:lnTo>
                  <a:lnTo>
                    <a:pt x="74" y="167"/>
                  </a:lnTo>
                  <a:lnTo>
                    <a:pt x="74" y="174"/>
                  </a:lnTo>
                  <a:lnTo>
                    <a:pt x="78" y="178"/>
                  </a:lnTo>
                  <a:lnTo>
                    <a:pt x="78" y="181"/>
                  </a:lnTo>
                  <a:lnTo>
                    <a:pt x="78" y="181"/>
                  </a:lnTo>
                  <a:lnTo>
                    <a:pt x="89" y="192"/>
                  </a:lnTo>
                  <a:lnTo>
                    <a:pt x="89" y="192"/>
                  </a:lnTo>
                  <a:lnTo>
                    <a:pt x="93" y="192"/>
                  </a:lnTo>
                  <a:lnTo>
                    <a:pt x="96" y="196"/>
                  </a:lnTo>
                  <a:lnTo>
                    <a:pt x="96" y="196"/>
                  </a:lnTo>
                  <a:lnTo>
                    <a:pt x="104" y="200"/>
                  </a:lnTo>
                  <a:lnTo>
                    <a:pt x="104" y="200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107" y="204"/>
                  </a:lnTo>
                  <a:lnTo>
                    <a:pt x="111" y="218"/>
                  </a:lnTo>
                  <a:lnTo>
                    <a:pt x="115" y="218"/>
                  </a:lnTo>
                  <a:lnTo>
                    <a:pt x="115" y="222"/>
                  </a:lnTo>
                  <a:lnTo>
                    <a:pt x="130" y="233"/>
                  </a:lnTo>
                  <a:lnTo>
                    <a:pt x="130" y="233"/>
                  </a:lnTo>
                  <a:lnTo>
                    <a:pt x="133" y="241"/>
                  </a:lnTo>
                  <a:lnTo>
                    <a:pt x="137" y="241"/>
                  </a:lnTo>
                  <a:lnTo>
                    <a:pt x="141" y="252"/>
                  </a:lnTo>
                  <a:lnTo>
                    <a:pt x="141" y="252"/>
                  </a:lnTo>
                  <a:lnTo>
                    <a:pt x="145" y="252"/>
                  </a:lnTo>
                  <a:lnTo>
                    <a:pt x="148" y="248"/>
                  </a:lnTo>
                  <a:lnTo>
                    <a:pt x="152" y="244"/>
                  </a:lnTo>
                  <a:lnTo>
                    <a:pt x="148" y="241"/>
                  </a:lnTo>
                  <a:lnTo>
                    <a:pt x="152" y="233"/>
                  </a:lnTo>
                  <a:lnTo>
                    <a:pt x="156" y="233"/>
                  </a:lnTo>
                  <a:lnTo>
                    <a:pt x="159" y="237"/>
                  </a:lnTo>
                  <a:lnTo>
                    <a:pt x="170" y="237"/>
                  </a:lnTo>
                  <a:lnTo>
                    <a:pt x="185" y="241"/>
                  </a:lnTo>
                  <a:lnTo>
                    <a:pt x="200" y="248"/>
                  </a:lnTo>
                  <a:lnTo>
                    <a:pt x="200" y="259"/>
                  </a:lnTo>
                  <a:lnTo>
                    <a:pt x="230" y="226"/>
                  </a:lnTo>
                  <a:lnTo>
                    <a:pt x="337" y="196"/>
                  </a:lnTo>
                  <a:lnTo>
                    <a:pt x="341" y="163"/>
                  </a:lnTo>
                  <a:lnTo>
                    <a:pt x="337" y="152"/>
                  </a:lnTo>
                  <a:lnTo>
                    <a:pt x="337" y="152"/>
                  </a:lnTo>
                  <a:lnTo>
                    <a:pt x="330" y="155"/>
                  </a:lnTo>
                  <a:lnTo>
                    <a:pt x="282" y="148"/>
                  </a:lnTo>
                  <a:lnTo>
                    <a:pt x="278" y="137"/>
                  </a:lnTo>
                  <a:lnTo>
                    <a:pt x="274" y="133"/>
                  </a:lnTo>
                  <a:lnTo>
                    <a:pt x="274" y="126"/>
                  </a:lnTo>
                  <a:lnTo>
                    <a:pt x="274" y="126"/>
                  </a:lnTo>
                  <a:lnTo>
                    <a:pt x="274" y="129"/>
                  </a:lnTo>
                  <a:lnTo>
                    <a:pt x="274" y="126"/>
                  </a:lnTo>
                  <a:lnTo>
                    <a:pt x="274" y="126"/>
                  </a:lnTo>
                  <a:lnTo>
                    <a:pt x="274" y="122"/>
                  </a:lnTo>
                  <a:lnTo>
                    <a:pt x="270" y="122"/>
                  </a:lnTo>
                  <a:lnTo>
                    <a:pt x="270" y="122"/>
                  </a:lnTo>
                  <a:lnTo>
                    <a:pt x="270" y="122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59" y="115"/>
                  </a:lnTo>
                  <a:lnTo>
                    <a:pt x="259" y="111"/>
                  </a:lnTo>
                  <a:lnTo>
                    <a:pt x="252" y="100"/>
                  </a:lnTo>
                  <a:lnTo>
                    <a:pt x="248" y="100"/>
                  </a:lnTo>
                  <a:lnTo>
                    <a:pt x="248" y="100"/>
                  </a:lnTo>
                  <a:lnTo>
                    <a:pt x="248" y="96"/>
                  </a:lnTo>
                  <a:lnTo>
                    <a:pt x="248" y="89"/>
                  </a:lnTo>
                  <a:lnTo>
                    <a:pt x="248" y="89"/>
                  </a:lnTo>
                  <a:lnTo>
                    <a:pt x="244" y="85"/>
                  </a:lnTo>
                  <a:lnTo>
                    <a:pt x="244" y="85"/>
                  </a:lnTo>
                  <a:lnTo>
                    <a:pt x="237" y="77"/>
                  </a:lnTo>
                  <a:lnTo>
                    <a:pt x="237" y="77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37" y="74"/>
                  </a:lnTo>
                  <a:lnTo>
                    <a:pt x="233" y="74"/>
                  </a:lnTo>
                  <a:lnTo>
                    <a:pt x="233" y="74"/>
                  </a:lnTo>
                  <a:lnTo>
                    <a:pt x="226" y="70"/>
                  </a:lnTo>
                  <a:lnTo>
                    <a:pt x="222" y="63"/>
                  </a:lnTo>
                  <a:lnTo>
                    <a:pt x="222" y="59"/>
                  </a:lnTo>
                  <a:lnTo>
                    <a:pt x="219" y="59"/>
                  </a:lnTo>
                  <a:lnTo>
                    <a:pt x="219" y="55"/>
                  </a:lnTo>
                  <a:lnTo>
                    <a:pt x="219" y="59"/>
                  </a:lnTo>
                  <a:lnTo>
                    <a:pt x="219" y="5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8" name="Freeform 90"/>
            <p:cNvSpPr>
              <a:spLocks/>
            </p:cNvSpPr>
            <p:nvPr/>
          </p:nvSpPr>
          <p:spPr bwMode="auto">
            <a:xfrm>
              <a:off x="5350632" y="2656170"/>
              <a:ext cx="14153" cy="33452"/>
            </a:xfrm>
            <a:custGeom>
              <a:avLst/>
              <a:gdLst>
                <a:gd name="T0" fmla="*/ 7 w 11"/>
                <a:gd name="T1" fmla="*/ 26 h 26"/>
                <a:gd name="T2" fmla="*/ 7 w 11"/>
                <a:gd name="T3" fmla="*/ 26 h 26"/>
                <a:gd name="T4" fmla="*/ 0 w 11"/>
                <a:gd name="T5" fmla="*/ 22 h 26"/>
                <a:gd name="T6" fmla="*/ 0 w 11"/>
                <a:gd name="T7" fmla="*/ 22 h 26"/>
                <a:gd name="T8" fmla="*/ 0 w 11"/>
                <a:gd name="T9" fmla="*/ 22 h 26"/>
                <a:gd name="T10" fmla="*/ 0 w 11"/>
                <a:gd name="T11" fmla="*/ 19 h 26"/>
                <a:gd name="T12" fmla="*/ 0 w 11"/>
                <a:gd name="T13" fmla="*/ 19 h 26"/>
                <a:gd name="T14" fmla="*/ 0 w 11"/>
                <a:gd name="T15" fmla="*/ 15 h 26"/>
                <a:gd name="T16" fmla="*/ 0 w 11"/>
                <a:gd name="T17" fmla="*/ 11 h 26"/>
                <a:gd name="T18" fmla="*/ 0 w 11"/>
                <a:gd name="T19" fmla="*/ 11 h 26"/>
                <a:gd name="T20" fmla="*/ 0 w 11"/>
                <a:gd name="T21" fmla="*/ 11 h 26"/>
                <a:gd name="T22" fmla="*/ 0 w 11"/>
                <a:gd name="T23" fmla="*/ 7 h 26"/>
                <a:gd name="T24" fmla="*/ 0 w 11"/>
                <a:gd name="T25" fmla="*/ 7 h 26"/>
                <a:gd name="T26" fmla="*/ 0 w 11"/>
                <a:gd name="T27" fmla="*/ 4 h 26"/>
                <a:gd name="T28" fmla="*/ 4 w 11"/>
                <a:gd name="T29" fmla="*/ 4 h 26"/>
                <a:gd name="T30" fmla="*/ 4 w 11"/>
                <a:gd name="T31" fmla="*/ 4 h 26"/>
                <a:gd name="T32" fmla="*/ 4 w 11"/>
                <a:gd name="T33" fmla="*/ 4 h 26"/>
                <a:gd name="T34" fmla="*/ 4 w 11"/>
                <a:gd name="T35" fmla="*/ 0 h 26"/>
                <a:gd name="T36" fmla="*/ 4 w 11"/>
                <a:gd name="T37" fmla="*/ 0 h 26"/>
                <a:gd name="T38" fmla="*/ 7 w 11"/>
                <a:gd name="T39" fmla="*/ 4 h 26"/>
                <a:gd name="T40" fmla="*/ 7 w 11"/>
                <a:gd name="T41" fmla="*/ 4 h 26"/>
                <a:gd name="T42" fmla="*/ 11 w 11"/>
                <a:gd name="T43" fmla="*/ 4 h 26"/>
                <a:gd name="T44" fmla="*/ 11 w 11"/>
                <a:gd name="T45" fmla="*/ 4 h 26"/>
                <a:gd name="T46" fmla="*/ 7 w 11"/>
                <a:gd name="T47" fmla="*/ 11 h 26"/>
                <a:gd name="T48" fmla="*/ 7 w 11"/>
                <a:gd name="T49" fmla="*/ 11 h 26"/>
                <a:gd name="T50" fmla="*/ 7 w 11"/>
                <a:gd name="T51" fmla="*/ 15 h 26"/>
                <a:gd name="T52" fmla="*/ 11 w 11"/>
                <a:gd name="T53" fmla="*/ 15 h 26"/>
                <a:gd name="T54" fmla="*/ 11 w 11"/>
                <a:gd name="T55" fmla="*/ 19 h 26"/>
                <a:gd name="T56" fmla="*/ 11 w 11"/>
                <a:gd name="T57" fmla="*/ 26 h 26"/>
                <a:gd name="T58" fmla="*/ 7 w 11"/>
                <a:gd name="T59" fmla="*/ 26 h 26"/>
                <a:gd name="T60" fmla="*/ 7 w 11"/>
                <a:gd name="T6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" h="26">
                  <a:moveTo>
                    <a:pt x="7" y="26"/>
                  </a:moveTo>
                  <a:lnTo>
                    <a:pt x="7" y="26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  <a:lnTo>
                    <a:pt x="7" y="4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1" y="19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7" y="2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89" name="Freeform 91"/>
            <p:cNvSpPr>
              <a:spLocks/>
            </p:cNvSpPr>
            <p:nvPr/>
          </p:nvSpPr>
          <p:spPr bwMode="auto">
            <a:xfrm>
              <a:off x="5364785" y="2661317"/>
              <a:ext cx="105504" cy="70765"/>
            </a:xfrm>
            <a:custGeom>
              <a:avLst/>
              <a:gdLst>
                <a:gd name="T0" fmla="*/ 0 w 82"/>
                <a:gd name="T1" fmla="*/ 26 h 55"/>
                <a:gd name="T2" fmla="*/ 0 w 82"/>
                <a:gd name="T3" fmla="*/ 33 h 55"/>
                <a:gd name="T4" fmla="*/ 4 w 82"/>
                <a:gd name="T5" fmla="*/ 37 h 55"/>
                <a:gd name="T6" fmla="*/ 8 w 82"/>
                <a:gd name="T7" fmla="*/ 48 h 55"/>
                <a:gd name="T8" fmla="*/ 56 w 82"/>
                <a:gd name="T9" fmla="*/ 55 h 55"/>
                <a:gd name="T10" fmla="*/ 63 w 82"/>
                <a:gd name="T11" fmla="*/ 52 h 55"/>
                <a:gd name="T12" fmla="*/ 78 w 82"/>
                <a:gd name="T13" fmla="*/ 11 h 55"/>
                <a:gd name="T14" fmla="*/ 82 w 82"/>
                <a:gd name="T15" fmla="*/ 11 h 55"/>
                <a:gd name="T16" fmla="*/ 78 w 82"/>
                <a:gd name="T17" fmla="*/ 7 h 55"/>
                <a:gd name="T18" fmla="*/ 78 w 82"/>
                <a:gd name="T19" fmla="*/ 3 h 55"/>
                <a:gd name="T20" fmla="*/ 78 w 82"/>
                <a:gd name="T21" fmla="*/ 7 h 55"/>
                <a:gd name="T22" fmla="*/ 78 w 82"/>
                <a:gd name="T23" fmla="*/ 3 h 55"/>
                <a:gd name="T24" fmla="*/ 78 w 82"/>
                <a:gd name="T25" fmla="*/ 3 h 55"/>
                <a:gd name="T26" fmla="*/ 74 w 82"/>
                <a:gd name="T27" fmla="*/ 3 h 55"/>
                <a:gd name="T28" fmla="*/ 74 w 82"/>
                <a:gd name="T29" fmla="*/ 0 h 55"/>
                <a:gd name="T30" fmla="*/ 74 w 82"/>
                <a:gd name="T31" fmla="*/ 0 h 55"/>
                <a:gd name="T32" fmla="*/ 74 w 82"/>
                <a:gd name="T33" fmla="*/ 0 h 55"/>
                <a:gd name="T34" fmla="*/ 70 w 82"/>
                <a:gd name="T35" fmla="*/ 3 h 55"/>
                <a:gd name="T36" fmla="*/ 63 w 82"/>
                <a:gd name="T37" fmla="*/ 7 h 55"/>
                <a:gd name="T38" fmla="*/ 63 w 82"/>
                <a:gd name="T39" fmla="*/ 11 h 55"/>
                <a:gd name="T40" fmla="*/ 52 w 82"/>
                <a:gd name="T41" fmla="*/ 18 h 55"/>
                <a:gd name="T42" fmla="*/ 52 w 82"/>
                <a:gd name="T43" fmla="*/ 22 h 55"/>
                <a:gd name="T44" fmla="*/ 52 w 82"/>
                <a:gd name="T45" fmla="*/ 22 h 55"/>
                <a:gd name="T46" fmla="*/ 52 w 82"/>
                <a:gd name="T47" fmla="*/ 22 h 55"/>
                <a:gd name="T48" fmla="*/ 48 w 82"/>
                <a:gd name="T49" fmla="*/ 26 h 55"/>
                <a:gd name="T50" fmla="*/ 48 w 82"/>
                <a:gd name="T51" fmla="*/ 26 h 55"/>
                <a:gd name="T52" fmla="*/ 45 w 82"/>
                <a:gd name="T53" fmla="*/ 26 h 55"/>
                <a:gd name="T54" fmla="*/ 45 w 82"/>
                <a:gd name="T55" fmla="*/ 26 h 55"/>
                <a:gd name="T56" fmla="*/ 45 w 82"/>
                <a:gd name="T57" fmla="*/ 29 h 55"/>
                <a:gd name="T58" fmla="*/ 45 w 82"/>
                <a:gd name="T59" fmla="*/ 29 h 55"/>
                <a:gd name="T60" fmla="*/ 41 w 82"/>
                <a:gd name="T61" fmla="*/ 29 h 55"/>
                <a:gd name="T62" fmla="*/ 37 w 82"/>
                <a:gd name="T63" fmla="*/ 29 h 55"/>
                <a:gd name="T64" fmla="*/ 33 w 82"/>
                <a:gd name="T65" fmla="*/ 33 h 55"/>
                <a:gd name="T66" fmla="*/ 33 w 82"/>
                <a:gd name="T67" fmla="*/ 29 h 55"/>
                <a:gd name="T68" fmla="*/ 30 w 82"/>
                <a:gd name="T69" fmla="*/ 29 h 55"/>
                <a:gd name="T70" fmla="*/ 26 w 82"/>
                <a:gd name="T71" fmla="*/ 29 h 55"/>
                <a:gd name="T72" fmla="*/ 26 w 82"/>
                <a:gd name="T73" fmla="*/ 29 h 55"/>
                <a:gd name="T74" fmla="*/ 19 w 82"/>
                <a:gd name="T75" fmla="*/ 29 h 55"/>
                <a:gd name="T76" fmla="*/ 11 w 82"/>
                <a:gd name="T77" fmla="*/ 33 h 55"/>
                <a:gd name="T78" fmla="*/ 11 w 82"/>
                <a:gd name="T79" fmla="*/ 33 h 55"/>
                <a:gd name="T80" fmla="*/ 8 w 82"/>
                <a:gd name="T81" fmla="*/ 33 h 55"/>
                <a:gd name="T82" fmla="*/ 4 w 82"/>
                <a:gd name="T83" fmla="*/ 33 h 55"/>
                <a:gd name="T84" fmla="*/ 4 w 82"/>
                <a:gd name="T85" fmla="*/ 26 h 55"/>
                <a:gd name="T86" fmla="*/ 4 w 82"/>
                <a:gd name="T87" fmla="*/ 29 h 55"/>
                <a:gd name="T88" fmla="*/ 0 w 82"/>
                <a:gd name="T89" fmla="*/ 2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2" h="55">
                  <a:moveTo>
                    <a:pt x="0" y="26"/>
                  </a:moveTo>
                  <a:lnTo>
                    <a:pt x="0" y="33"/>
                  </a:lnTo>
                  <a:lnTo>
                    <a:pt x="4" y="37"/>
                  </a:lnTo>
                  <a:lnTo>
                    <a:pt x="8" y="48"/>
                  </a:lnTo>
                  <a:lnTo>
                    <a:pt x="56" y="55"/>
                  </a:lnTo>
                  <a:lnTo>
                    <a:pt x="63" y="52"/>
                  </a:lnTo>
                  <a:lnTo>
                    <a:pt x="78" y="11"/>
                  </a:lnTo>
                  <a:lnTo>
                    <a:pt x="82" y="11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8" y="7"/>
                  </a:lnTo>
                  <a:lnTo>
                    <a:pt x="78" y="3"/>
                  </a:lnTo>
                  <a:lnTo>
                    <a:pt x="78" y="3"/>
                  </a:lnTo>
                  <a:lnTo>
                    <a:pt x="74" y="3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0" y="3"/>
                  </a:lnTo>
                  <a:lnTo>
                    <a:pt x="63" y="7"/>
                  </a:lnTo>
                  <a:lnTo>
                    <a:pt x="63" y="11"/>
                  </a:lnTo>
                  <a:lnTo>
                    <a:pt x="52" y="18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1" y="29"/>
                  </a:lnTo>
                  <a:lnTo>
                    <a:pt x="37" y="29"/>
                  </a:lnTo>
                  <a:lnTo>
                    <a:pt x="33" y="33"/>
                  </a:lnTo>
                  <a:lnTo>
                    <a:pt x="33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19" y="29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4" y="29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0" name="Freeform 92"/>
            <p:cNvSpPr>
              <a:spLocks noEditPoints="1"/>
            </p:cNvSpPr>
            <p:nvPr/>
          </p:nvSpPr>
          <p:spPr bwMode="auto">
            <a:xfrm>
              <a:off x="3721756" y="2388551"/>
              <a:ext cx="61758" cy="24446"/>
            </a:xfrm>
            <a:custGeom>
              <a:avLst/>
              <a:gdLst>
                <a:gd name="T0" fmla="*/ 18 w 48"/>
                <a:gd name="T1" fmla="*/ 0 h 19"/>
                <a:gd name="T2" fmla="*/ 22 w 48"/>
                <a:gd name="T3" fmla="*/ 4 h 19"/>
                <a:gd name="T4" fmla="*/ 22 w 48"/>
                <a:gd name="T5" fmla="*/ 0 h 19"/>
                <a:gd name="T6" fmla="*/ 18 w 48"/>
                <a:gd name="T7" fmla="*/ 0 h 19"/>
                <a:gd name="T8" fmla="*/ 18 w 48"/>
                <a:gd name="T9" fmla="*/ 0 h 19"/>
                <a:gd name="T10" fmla="*/ 18 w 48"/>
                <a:gd name="T11" fmla="*/ 0 h 19"/>
                <a:gd name="T12" fmla="*/ 3 w 48"/>
                <a:gd name="T13" fmla="*/ 0 h 19"/>
                <a:gd name="T14" fmla="*/ 7 w 48"/>
                <a:gd name="T15" fmla="*/ 4 h 19"/>
                <a:gd name="T16" fmla="*/ 7 w 48"/>
                <a:gd name="T17" fmla="*/ 0 h 19"/>
                <a:gd name="T18" fmla="*/ 3 w 48"/>
                <a:gd name="T19" fmla="*/ 0 h 19"/>
                <a:gd name="T20" fmla="*/ 3 w 48"/>
                <a:gd name="T21" fmla="*/ 0 h 19"/>
                <a:gd name="T22" fmla="*/ 0 w 48"/>
                <a:gd name="T23" fmla="*/ 4 h 19"/>
                <a:gd name="T24" fmla="*/ 0 w 48"/>
                <a:gd name="T25" fmla="*/ 8 h 19"/>
                <a:gd name="T26" fmla="*/ 3 w 48"/>
                <a:gd name="T27" fmla="*/ 8 h 19"/>
                <a:gd name="T28" fmla="*/ 3 w 48"/>
                <a:gd name="T29" fmla="*/ 8 h 19"/>
                <a:gd name="T30" fmla="*/ 3 w 48"/>
                <a:gd name="T31" fmla="*/ 4 h 19"/>
                <a:gd name="T32" fmla="*/ 0 w 48"/>
                <a:gd name="T33" fmla="*/ 4 h 19"/>
                <a:gd name="T34" fmla="*/ 0 w 48"/>
                <a:gd name="T35" fmla="*/ 4 h 19"/>
                <a:gd name="T36" fmla="*/ 44 w 48"/>
                <a:gd name="T37" fmla="*/ 19 h 19"/>
                <a:gd name="T38" fmla="*/ 40 w 48"/>
                <a:gd name="T39" fmla="*/ 19 h 19"/>
                <a:gd name="T40" fmla="*/ 40 w 48"/>
                <a:gd name="T41" fmla="*/ 19 h 19"/>
                <a:gd name="T42" fmla="*/ 48 w 48"/>
                <a:gd name="T43" fmla="*/ 19 h 19"/>
                <a:gd name="T44" fmla="*/ 48 w 48"/>
                <a:gd name="T45" fmla="*/ 19 h 19"/>
                <a:gd name="T46" fmla="*/ 48 w 48"/>
                <a:gd name="T47" fmla="*/ 19 h 19"/>
                <a:gd name="T48" fmla="*/ 44 w 48"/>
                <a:gd name="T4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8" h="19">
                  <a:moveTo>
                    <a:pt x="18" y="0"/>
                  </a:moveTo>
                  <a:lnTo>
                    <a:pt x="22" y="4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3" y="0"/>
                  </a:move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3" y="0"/>
                  </a:lnTo>
                  <a:close/>
                  <a:moveTo>
                    <a:pt x="0" y="4"/>
                  </a:moveTo>
                  <a:lnTo>
                    <a:pt x="0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4"/>
                  </a:lnTo>
                  <a:close/>
                  <a:moveTo>
                    <a:pt x="44" y="19"/>
                  </a:moveTo>
                  <a:lnTo>
                    <a:pt x="40" y="19"/>
                  </a:lnTo>
                  <a:lnTo>
                    <a:pt x="40" y="19"/>
                  </a:lnTo>
                  <a:lnTo>
                    <a:pt x="48" y="19"/>
                  </a:lnTo>
                  <a:lnTo>
                    <a:pt x="48" y="19"/>
                  </a:lnTo>
                  <a:lnTo>
                    <a:pt x="48" y="19"/>
                  </a:lnTo>
                  <a:lnTo>
                    <a:pt x="44" y="1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1" name="Freeform 93"/>
            <p:cNvSpPr>
              <a:spLocks/>
            </p:cNvSpPr>
            <p:nvPr/>
          </p:nvSpPr>
          <p:spPr bwMode="auto">
            <a:xfrm>
              <a:off x="3945630" y="2522360"/>
              <a:ext cx="9007" cy="5147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2 w 2"/>
                <a:gd name="T9" fmla="*/ 1 h 1"/>
                <a:gd name="T10" fmla="*/ 1 w 2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2" name="Freeform 94"/>
            <p:cNvSpPr>
              <a:spLocks noEditPoints="1"/>
            </p:cNvSpPr>
            <p:nvPr/>
          </p:nvSpPr>
          <p:spPr bwMode="auto">
            <a:xfrm>
              <a:off x="3926331" y="2603418"/>
              <a:ext cx="95211" cy="28306"/>
            </a:xfrm>
            <a:custGeom>
              <a:avLst/>
              <a:gdLst>
                <a:gd name="T0" fmla="*/ 3 w 20"/>
                <a:gd name="T1" fmla="*/ 4 h 6"/>
                <a:gd name="T2" fmla="*/ 3 w 20"/>
                <a:gd name="T3" fmla="*/ 4 h 6"/>
                <a:gd name="T4" fmla="*/ 3 w 20"/>
                <a:gd name="T5" fmla="*/ 4 h 6"/>
                <a:gd name="T6" fmla="*/ 4 w 20"/>
                <a:gd name="T7" fmla="*/ 4 h 6"/>
                <a:gd name="T8" fmla="*/ 4 w 20"/>
                <a:gd name="T9" fmla="*/ 4 h 6"/>
                <a:gd name="T10" fmla="*/ 3 w 20"/>
                <a:gd name="T11" fmla="*/ 4 h 6"/>
                <a:gd name="T12" fmla="*/ 0 w 20"/>
                <a:gd name="T13" fmla="*/ 6 h 6"/>
                <a:gd name="T14" fmla="*/ 0 w 20"/>
                <a:gd name="T15" fmla="*/ 6 h 6"/>
                <a:gd name="T16" fmla="*/ 0 w 20"/>
                <a:gd name="T17" fmla="*/ 5 h 6"/>
                <a:gd name="T18" fmla="*/ 1 w 20"/>
                <a:gd name="T19" fmla="*/ 5 h 6"/>
                <a:gd name="T20" fmla="*/ 1 w 20"/>
                <a:gd name="T21" fmla="*/ 6 h 6"/>
                <a:gd name="T22" fmla="*/ 0 w 20"/>
                <a:gd name="T23" fmla="*/ 6 h 6"/>
                <a:gd name="T24" fmla="*/ 0 w 20"/>
                <a:gd name="T25" fmla="*/ 6 h 6"/>
                <a:gd name="T26" fmla="*/ 1 w 20"/>
                <a:gd name="T27" fmla="*/ 3 h 6"/>
                <a:gd name="T28" fmla="*/ 1 w 20"/>
                <a:gd name="T29" fmla="*/ 2 h 6"/>
                <a:gd name="T30" fmla="*/ 1 w 20"/>
                <a:gd name="T31" fmla="*/ 1 h 6"/>
                <a:gd name="T32" fmla="*/ 1 w 20"/>
                <a:gd name="T33" fmla="*/ 1 h 6"/>
                <a:gd name="T34" fmla="*/ 2 w 20"/>
                <a:gd name="T35" fmla="*/ 1 h 6"/>
                <a:gd name="T36" fmla="*/ 2 w 20"/>
                <a:gd name="T37" fmla="*/ 2 h 6"/>
                <a:gd name="T38" fmla="*/ 1 w 20"/>
                <a:gd name="T39" fmla="*/ 3 h 6"/>
                <a:gd name="T40" fmla="*/ 8 w 20"/>
                <a:gd name="T41" fmla="*/ 4 h 6"/>
                <a:gd name="T42" fmla="*/ 7 w 20"/>
                <a:gd name="T43" fmla="*/ 4 h 6"/>
                <a:gd name="T44" fmla="*/ 6 w 20"/>
                <a:gd name="T45" fmla="*/ 5 h 6"/>
                <a:gd name="T46" fmla="*/ 5 w 20"/>
                <a:gd name="T47" fmla="*/ 4 h 6"/>
                <a:gd name="T48" fmla="*/ 4 w 20"/>
                <a:gd name="T49" fmla="*/ 4 h 6"/>
                <a:gd name="T50" fmla="*/ 5 w 20"/>
                <a:gd name="T51" fmla="*/ 3 h 6"/>
                <a:gd name="T52" fmla="*/ 6 w 20"/>
                <a:gd name="T53" fmla="*/ 3 h 6"/>
                <a:gd name="T54" fmla="*/ 7 w 20"/>
                <a:gd name="T55" fmla="*/ 3 h 6"/>
                <a:gd name="T56" fmla="*/ 7 w 20"/>
                <a:gd name="T57" fmla="*/ 3 h 6"/>
                <a:gd name="T58" fmla="*/ 8 w 20"/>
                <a:gd name="T59" fmla="*/ 3 h 6"/>
                <a:gd name="T60" fmla="*/ 8 w 20"/>
                <a:gd name="T61" fmla="*/ 4 h 6"/>
                <a:gd name="T62" fmla="*/ 10 w 20"/>
                <a:gd name="T63" fmla="*/ 4 h 6"/>
                <a:gd name="T64" fmla="*/ 9 w 20"/>
                <a:gd name="T65" fmla="*/ 5 h 6"/>
                <a:gd name="T66" fmla="*/ 10 w 20"/>
                <a:gd name="T67" fmla="*/ 6 h 6"/>
                <a:gd name="T68" fmla="*/ 11 w 20"/>
                <a:gd name="T69" fmla="*/ 5 h 6"/>
                <a:gd name="T70" fmla="*/ 12 w 20"/>
                <a:gd name="T71" fmla="*/ 5 h 6"/>
                <a:gd name="T72" fmla="*/ 11 w 20"/>
                <a:gd name="T73" fmla="*/ 4 h 6"/>
                <a:gd name="T74" fmla="*/ 11 w 20"/>
                <a:gd name="T75" fmla="*/ 4 h 6"/>
                <a:gd name="T76" fmla="*/ 10 w 20"/>
                <a:gd name="T77" fmla="*/ 4 h 6"/>
                <a:gd name="T78" fmla="*/ 18 w 20"/>
                <a:gd name="T79" fmla="*/ 1 h 6"/>
                <a:gd name="T80" fmla="*/ 19 w 20"/>
                <a:gd name="T81" fmla="*/ 0 h 6"/>
                <a:gd name="T82" fmla="*/ 19 w 20"/>
                <a:gd name="T83" fmla="*/ 0 h 6"/>
                <a:gd name="T84" fmla="*/ 20 w 20"/>
                <a:gd name="T85" fmla="*/ 0 h 6"/>
                <a:gd name="T86" fmla="*/ 19 w 20"/>
                <a:gd name="T87" fmla="*/ 0 h 6"/>
                <a:gd name="T88" fmla="*/ 18 w 20"/>
                <a:gd name="T89" fmla="*/ 1 h 6"/>
                <a:gd name="T90" fmla="*/ 15 w 20"/>
                <a:gd name="T91" fmla="*/ 4 h 6"/>
                <a:gd name="T92" fmla="*/ 16 w 20"/>
                <a:gd name="T93" fmla="*/ 3 h 6"/>
                <a:gd name="T94" fmla="*/ 16 w 20"/>
                <a:gd name="T95" fmla="*/ 3 h 6"/>
                <a:gd name="T96" fmla="*/ 18 w 20"/>
                <a:gd name="T97" fmla="*/ 2 h 6"/>
                <a:gd name="T98" fmla="*/ 18 w 20"/>
                <a:gd name="T99" fmla="*/ 3 h 6"/>
                <a:gd name="T100" fmla="*/ 17 w 20"/>
                <a:gd name="T101" fmla="*/ 4 h 6"/>
                <a:gd name="T102" fmla="*/ 16 w 20"/>
                <a:gd name="T103" fmla="*/ 4 h 6"/>
                <a:gd name="T104" fmla="*/ 15 w 20"/>
                <a:gd name="T105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" h="6"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lose/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lose/>
                  <a:moveTo>
                    <a:pt x="1" y="3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lose/>
                  <a:moveTo>
                    <a:pt x="8" y="4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lose/>
                  <a:moveTo>
                    <a:pt x="10" y="4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lose/>
                  <a:moveTo>
                    <a:pt x="18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1"/>
                    <a:pt x="18" y="1"/>
                    <a:pt x="18" y="1"/>
                  </a:cubicBezTo>
                  <a:close/>
                  <a:moveTo>
                    <a:pt x="15" y="4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15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3" name="Freeform 95"/>
            <p:cNvSpPr>
              <a:spLocks noEditPoints="1"/>
            </p:cNvSpPr>
            <p:nvPr/>
          </p:nvSpPr>
          <p:spPr bwMode="auto">
            <a:xfrm>
              <a:off x="3769361" y="2842732"/>
              <a:ext cx="51465" cy="42459"/>
            </a:xfrm>
            <a:custGeom>
              <a:avLst/>
              <a:gdLst>
                <a:gd name="T0" fmla="*/ 1 w 11"/>
                <a:gd name="T1" fmla="*/ 1 h 9"/>
                <a:gd name="T2" fmla="*/ 2 w 11"/>
                <a:gd name="T3" fmla="*/ 0 h 9"/>
                <a:gd name="T4" fmla="*/ 1 w 11"/>
                <a:gd name="T5" fmla="*/ 0 h 9"/>
                <a:gd name="T6" fmla="*/ 1 w 11"/>
                <a:gd name="T7" fmla="*/ 0 h 9"/>
                <a:gd name="T8" fmla="*/ 0 w 11"/>
                <a:gd name="T9" fmla="*/ 0 h 9"/>
                <a:gd name="T10" fmla="*/ 0 w 11"/>
                <a:gd name="T11" fmla="*/ 0 h 9"/>
                <a:gd name="T12" fmla="*/ 0 w 11"/>
                <a:gd name="T13" fmla="*/ 0 h 9"/>
                <a:gd name="T14" fmla="*/ 1 w 11"/>
                <a:gd name="T15" fmla="*/ 1 h 9"/>
                <a:gd name="T16" fmla="*/ 2 w 11"/>
                <a:gd name="T17" fmla="*/ 1 h 9"/>
                <a:gd name="T18" fmla="*/ 2 w 11"/>
                <a:gd name="T19" fmla="*/ 1 h 9"/>
                <a:gd name="T20" fmla="*/ 2 w 11"/>
                <a:gd name="T21" fmla="*/ 0 h 9"/>
                <a:gd name="T22" fmla="*/ 2 w 11"/>
                <a:gd name="T23" fmla="*/ 0 h 9"/>
                <a:gd name="T24" fmla="*/ 2 w 11"/>
                <a:gd name="T25" fmla="*/ 1 h 9"/>
                <a:gd name="T26" fmla="*/ 2 w 11"/>
                <a:gd name="T27" fmla="*/ 1 h 9"/>
                <a:gd name="T28" fmla="*/ 5 w 11"/>
                <a:gd name="T29" fmla="*/ 2 h 9"/>
                <a:gd name="T30" fmla="*/ 5 w 11"/>
                <a:gd name="T31" fmla="*/ 2 h 9"/>
                <a:gd name="T32" fmla="*/ 5 w 11"/>
                <a:gd name="T33" fmla="*/ 2 h 9"/>
                <a:gd name="T34" fmla="*/ 4 w 11"/>
                <a:gd name="T35" fmla="*/ 2 h 9"/>
                <a:gd name="T36" fmla="*/ 4 w 11"/>
                <a:gd name="T37" fmla="*/ 2 h 9"/>
                <a:gd name="T38" fmla="*/ 5 w 11"/>
                <a:gd name="T39" fmla="*/ 2 h 9"/>
                <a:gd name="T40" fmla="*/ 5 w 11"/>
                <a:gd name="T41" fmla="*/ 2 h 9"/>
                <a:gd name="T42" fmla="*/ 5 w 11"/>
                <a:gd name="T43" fmla="*/ 2 h 9"/>
                <a:gd name="T44" fmla="*/ 5 w 11"/>
                <a:gd name="T45" fmla="*/ 2 h 9"/>
                <a:gd name="T46" fmla="*/ 7 w 11"/>
                <a:gd name="T47" fmla="*/ 2 h 9"/>
                <a:gd name="T48" fmla="*/ 6 w 11"/>
                <a:gd name="T49" fmla="*/ 2 h 9"/>
                <a:gd name="T50" fmla="*/ 6 w 11"/>
                <a:gd name="T51" fmla="*/ 2 h 9"/>
                <a:gd name="T52" fmla="*/ 6 w 11"/>
                <a:gd name="T53" fmla="*/ 2 h 9"/>
                <a:gd name="T54" fmla="*/ 7 w 11"/>
                <a:gd name="T55" fmla="*/ 2 h 9"/>
                <a:gd name="T56" fmla="*/ 11 w 11"/>
                <a:gd name="T57" fmla="*/ 2 h 9"/>
                <a:gd name="T58" fmla="*/ 10 w 11"/>
                <a:gd name="T59" fmla="*/ 1 h 9"/>
                <a:gd name="T60" fmla="*/ 11 w 11"/>
                <a:gd name="T61" fmla="*/ 1 h 9"/>
                <a:gd name="T62" fmla="*/ 11 w 11"/>
                <a:gd name="T63" fmla="*/ 1 h 9"/>
                <a:gd name="T64" fmla="*/ 11 w 11"/>
                <a:gd name="T65" fmla="*/ 2 h 9"/>
                <a:gd name="T66" fmla="*/ 10 w 11"/>
                <a:gd name="T67" fmla="*/ 4 h 9"/>
                <a:gd name="T68" fmla="*/ 10 w 11"/>
                <a:gd name="T69" fmla="*/ 4 h 9"/>
                <a:gd name="T70" fmla="*/ 10 w 11"/>
                <a:gd name="T71" fmla="*/ 3 h 9"/>
                <a:gd name="T72" fmla="*/ 11 w 11"/>
                <a:gd name="T73" fmla="*/ 4 h 9"/>
                <a:gd name="T74" fmla="*/ 11 w 11"/>
                <a:gd name="T75" fmla="*/ 4 h 9"/>
                <a:gd name="T76" fmla="*/ 11 w 11"/>
                <a:gd name="T77" fmla="*/ 4 h 9"/>
                <a:gd name="T78" fmla="*/ 10 w 11"/>
                <a:gd name="T79" fmla="*/ 4 h 9"/>
                <a:gd name="T80" fmla="*/ 9 w 11"/>
                <a:gd name="T81" fmla="*/ 8 h 9"/>
                <a:gd name="T82" fmla="*/ 9 w 11"/>
                <a:gd name="T83" fmla="*/ 8 h 9"/>
                <a:gd name="T84" fmla="*/ 9 w 11"/>
                <a:gd name="T85" fmla="*/ 7 h 9"/>
                <a:gd name="T86" fmla="*/ 10 w 11"/>
                <a:gd name="T87" fmla="*/ 8 h 9"/>
                <a:gd name="T88" fmla="*/ 9 w 11"/>
                <a:gd name="T89" fmla="*/ 8 h 9"/>
                <a:gd name="T90" fmla="*/ 7 w 11"/>
                <a:gd name="T91" fmla="*/ 9 h 9"/>
                <a:gd name="T92" fmla="*/ 7 w 11"/>
                <a:gd name="T93" fmla="*/ 8 h 9"/>
                <a:gd name="T94" fmla="*/ 7 w 11"/>
                <a:gd name="T95" fmla="*/ 7 h 9"/>
                <a:gd name="T96" fmla="*/ 7 w 11"/>
                <a:gd name="T97" fmla="*/ 8 h 9"/>
                <a:gd name="T98" fmla="*/ 8 w 11"/>
                <a:gd name="T99" fmla="*/ 9 h 9"/>
                <a:gd name="T100" fmla="*/ 8 w 11"/>
                <a:gd name="T101" fmla="*/ 9 h 9"/>
                <a:gd name="T102" fmla="*/ 7 w 11"/>
                <a:gd name="T10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" h="9">
                  <a:moveTo>
                    <a:pt x="1" y="1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lose/>
                  <a:moveTo>
                    <a:pt x="5" y="2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lose/>
                  <a:moveTo>
                    <a:pt x="7" y="2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lose/>
                  <a:moveTo>
                    <a:pt x="11" y="2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close/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lose/>
                  <a:moveTo>
                    <a:pt x="9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lose/>
                  <a:moveTo>
                    <a:pt x="7" y="9"/>
                  </a:move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lnTo>
                    <a:pt x="7" y="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4" name="Freeform 96"/>
            <p:cNvSpPr>
              <a:spLocks noEditPoints="1"/>
            </p:cNvSpPr>
            <p:nvPr/>
          </p:nvSpPr>
          <p:spPr bwMode="auto">
            <a:xfrm>
              <a:off x="5384084" y="2651023"/>
              <a:ext cx="162115" cy="200714"/>
            </a:xfrm>
            <a:custGeom>
              <a:avLst/>
              <a:gdLst>
                <a:gd name="T0" fmla="*/ 48 w 126"/>
                <a:gd name="T1" fmla="*/ 104 h 156"/>
                <a:gd name="T2" fmla="*/ 48 w 126"/>
                <a:gd name="T3" fmla="*/ 60 h 156"/>
                <a:gd name="T4" fmla="*/ 67 w 126"/>
                <a:gd name="T5" fmla="*/ 19 h 156"/>
                <a:gd name="T6" fmla="*/ 70 w 126"/>
                <a:gd name="T7" fmla="*/ 34 h 156"/>
                <a:gd name="T8" fmla="*/ 81 w 126"/>
                <a:gd name="T9" fmla="*/ 41 h 156"/>
                <a:gd name="T10" fmla="*/ 89 w 126"/>
                <a:gd name="T11" fmla="*/ 41 h 156"/>
                <a:gd name="T12" fmla="*/ 96 w 126"/>
                <a:gd name="T13" fmla="*/ 45 h 156"/>
                <a:gd name="T14" fmla="*/ 104 w 126"/>
                <a:gd name="T15" fmla="*/ 45 h 156"/>
                <a:gd name="T16" fmla="*/ 111 w 126"/>
                <a:gd name="T17" fmla="*/ 52 h 156"/>
                <a:gd name="T18" fmla="*/ 115 w 126"/>
                <a:gd name="T19" fmla="*/ 56 h 156"/>
                <a:gd name="T20" fmla="*/ 122 w 126"/>
                <a:gd name="T21" fmla="*/ 63 h 156"/>
                <a:gd name="T22" fmla="*/ 122 w 126"/>
                <a:gd name="T23" fmla="*/ 67 h 156"/>
                <a:gd name="T24" fmla="*/ 122 w 126"/>
                <a:gd name="T25" fmla="*/ 71 h 156"/>
                <a:gd name="T26" fmla="*/ 115 w 126"/>
                <a:gd name="T27" fmla="*/ 82 h 156"/>
                <a:gd name="T28" fmla="*/ 111 w 126"/>
                <a:gd name="T29" fmla="*/ 89 h 156"/>
                <a:gd name="T30" fmla="*/ 107 w 126"/>
                <a:gd name="T31" fmla="*/ 97 h 156"/>
                <a:gd name="T32" fmla="*/ 104 w 126"/>
                <a:gd name="T33" fmla="*/ 97 h 156"/>
                <a:gd name="T34" fmla="*/ 104 w 126"/>
                <a:gd name="T35" fmla="*/ 93 h 156"/>
                <a:gd name="T36" fmla="*/ 100 w 126"/>
                <a:gd name="T37" fmla="*/ 93 h 156"/>
                <a:gd name="T38" fmla="*/ 96 w 126"/>
                <a:gd name="T39" fmla="*/ 97 h 156"/>
                <a:gd name="T40" fmla="*/ 96 w 126"/>
                <a:gd name="T41" fmla="*/ 100 h 156"/>
                <a:gd name="T42" fmla="*/ 92 w 126"/>
                <a:gd name="T43" fmla="*/ 108 h 156"/>
                <a:gd name="T44" fmla="*/ 92 w 126"/>
                <a:gd name="T45" fmla="*/ 108 h 156"/>
                <a:gd name="T46" fmla="*/ 96 w 126"/>
                <a:gd name="T47" fmla="*/ 112 h 156"/>
                <a:gd name="T48" fmla="*/ 96 w 126"/>
                <a:gd name="T49" fmla="*/ 119 h 156"/>
                <a:gd name="T50" fmla="*/ 89 w 126"/>
                <a:gd name="T51" fmla="*/ 119 h 156"/>
                <a:gd name="T52" fmla="*/ 85 w 126"/>
                <a:gd name="T53" fmla="*/ 119 h 156"/>
                <a:gd name="T54" fmla="*/ 74 w 126"/>
                <a:gd name="T55" fmla="*/ 126 h 156"/>
                <a:gd name="T56" fmla="*/ 74 w 126"/>
                <a:gd name="T57" fmla="*/ 134 h 156"/>
                <a:gd name="T58" fmla="*/ 70 w 126"/>
                <a:gd name="T59" fmla="*/ 138 h 156"/>
                <a:gd name="T60" fmla="*/ 59 w 126"/>
                <a:gd name="T61" fmla="*/ 138 h 156"/>
                <a:gd name="T62" fmla="*/ 55 w 126"/>
                <a:gd name="T63" fmla="*/ 141 h 156"/>
                <a:gd name="T64" fmla="*/ 55 w 126"/>
                <a:gd name="T65" fmla="*/ 145 h 156"/>
                <a:gd name="T66" fmla="*/ 55 w 126"/>
                <a:gd name="T67" fmla="*/ 145 h 156"/>
                <a:gd name="T68" fmla="*/ 55 w 126"/>
                <a:gd name="T69" fmla="*/ 145 h 156"/>
                <a:gd name="T70" fmla="*/ 52 w 126"/>
                <a:gd name="T71" fmla="*/ 152 h 156"/>
                <a:gd name="T72" fmla="*/ 44 w 126"/>
                <a:gd name="T73" fmla="*/ 152 h 156"/>
                <a:gd name="T74" fmla="*/ 37 w 126"/>
                <a:gd name="T75" fmla="*/ 152 h 156"/>
                <a:gd name="T76" fmla="*/ 30 w 126"/>
                <a:gd name="T77" fmla="*/ 156 h 156"/>
                <a:gd name="T78" fmla="*/ 26 w 126"/>
                <a:gd name="T79" fmla="*/ 156 h 156"/>
                <a:gd name="T80" fmla="*/ 15 w 126"/>
                <a:gd name="T81" fmla="*/ 145 h 156"/>
                <a:gd name="T82" fmla="*/ 0 w 126"/>
                <a:gd name="T83" fmla="*/ 123 h 156"/>
                <a:gd name="T84" fmla="*/ 4 w 126"/>
                <a:gd name="T85" fmla="*/ 115 h 156"/>
                <a:gd name="T86" fmla="*/ 63 w 126"/>
                <a:gd name="T87" fmla="*/ 11 h 156"/>
                <a:gd name="T88" fmla="*/ 63 w 126"/>
                <a:gd name="T89" fmla="*/ 4 h 156"/>
                <a:gd name="T90" fmla="*/ 63 w 126"/>
                <a:gd name="T91" fmla="*/ 0 h 156"/>
                <a:gd name="T92" fmla="*/ 63 w 126"/>
                <a:gd name="T93" fmla="*/ 0 h 156"/>
                <a:gd name="T94" fmla="*/ 63 w 126"/>
                <a:gd name="T95" fmla="*/ 0 h 156"/>
                <a:gd name="T96" fmla="*/ 59 w 126"/>
                <a:gd name="T97" fmla="*/ 0 h 156"/>
                <a:gd name="T98" fmla="*/ 59 w 126"/>
                <a:gd name="T99" fmla="*/ 4 h 156"/>
                <a:gd name="T100" fmla="*/ 59 w 126"/>
                <a:gd name="T101" fmla="*/ 4 h 156"/>
                <a:gd name="T102" fmla="*/ 59 w 126"/>
                <a:gd name="T103" fmla="*/ 8 h 156"/>
                <a:gd name="T104" fmla="*/ 63 w 126"/>
                <a:gd name="T105" fmla="*/ 1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6" h="156">
                  <a:moveTo>
                    <a:pt x="4" y="115"/>
                  </a:moveTo>
                  <a:lnTo>
                    <a:pt x="48" y="104"/>
                  </a:lnTo>
                  <a:lnTo>
                    <a:pt x="52" y="71"/>
                  </a:lnTo>
                  <a:lnTo>
                    <a:pt x="48" y="60"/>
                  </a:lnTo>
                  <a:lnTo>
                    <a:pt x="63" y="19"/>
                  </a:lnTo>
                  <a:lnTo>
                    <a:pt x="67" y="19"/>
                  </a:lnTo>
                  <a:lnTo>
                    <a:pt x="67" y="26"/>
                  </a:lnTo>
                  <a:lnTo>
                    <a:pt x="70" y="34"/>
                  </a:lnTo>
                  <a:lnTo>
                    <a:pt x="70" y="37"/>
                  </a:lnTo>
                  <a:lnTo>
                    <a:pt x="81" y="41"/>
                  </a:lnTo>
                  <a:lnTo>
                    <a:pt x="85" y="45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6" y="45"/>
                  </a:lnTo>
                  <a:lnTo>
                    <a:pt x="100" y="45"/>
                  </a:lnTo>
                  <a:lnTo>
                    <a:pt x="104" y="45"/>
                  </a:lnTo>
                  <a:lnTo>
                    <a:pt x="107" y="49"/>
                  </a:lnTo>
                  <a:lnTo>
                    <a:pt x="111" y="52"/>
                  </a:lnTo>
                  <a:lnTo>
                    <a:pt x="111" y="56"/>
                  </a:lnTo>
                  <a:lnTo>
                    <a:pt x="115" y="56"/>
                  </a:lnTo>
                  <a:lnTo>
                    <a:pt x="118" y="63"/>
                  </a:lnTo>
                  <a:lnTo>
                    <a:pt x="122" y="63"/>
                  </a:lnTo>
                  <a:lnTo>
                    <a:pt x="126" y="63"/>
                  </a:lnTo>
                  <a:lnTo>
                    <a:pt x="122" y="67"/>
                  </a:lnTo>
                  <a:lnTo>
                    <a:pt x="122" y="71"/>
                  </a:lnTo>
                  <a:lnTo>
                    <a:pt x="122" y="71"/>
                  </a:lnTo>
                  <a:lnTo>
                    <a:pt x="122" y="75"/>
                  </a:lnTo>
                  <a:lnTo>
                    <a:pt x="115" y="82"/>
                  </a:lnTo>
                  <a:lnTo>
                    <a:pt x="111" y="86"/>
                  </a:lnTo>
                  <a:lnTo>
                    <a:pt x="111" y="89"/>
                  </a:lnTo>
                  <a:lnTo>
                    <a:pt x="107" y="89"/>
                  </a:lnTo>
                  <a:lnTo>
                    <a:pt x="107" y="97"/>
                  </a:lnTo>
                  <a:lnTo>
                    <a:pt x="104" y="97"/>
                  </a:lnTo>
                  <a:lnTo>
                    <a:pt x="104" y="97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4" y="93"/>
                  </a:lnTo>
                  <a:lnTo>
                    <a:pt x="100" y="93"/>
                  </a:lnTo>
                  <a:lnTo>
                    <a:pt x="100" y="97"/>
                  </a:lnTo>
                  <a:lnTo>
                    <a:pt x="96" y="97"/>
                  </a:lnTo>
                  <a:lnTo>
                    <a:pt x="100" y="97"/>
                  </a:lnTo>
                  <a:lnTo>
                    <a:pt x="96" y="100"/>
                  </a:lnTo>
                  <a:lnTo>
                    <a:pt x="92" y="104"/>
                  </a:lnTo>
                  <a:lnTo>
                    <a:pt x="92" y="108"/>
                  </a:lnTo>
                  <a:lnTo>
                    <a:pt x="92" y="108"/>
                  </a:lnTo>
                  <a:lnTo>
                    <a:pt x="92" y="108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96" y="119"/>
                  </a:lnTo>
                  <a:lnTo>
                    <a:pt x="89" y="119"/>
                  </a:lnTo>
                  <a:lnTo>
                    <a:pt x="89" y="123"/>
                  </a:lnTo>
                  <a:lnTo>
                    <a:pt x="85" y="119"/>
                  </a:lnTo>
                  <a:lnTo>
                    <a:pt x="81" y="123"/>
                  </a:lnTo>
                  <a:lnTo>
                    <a:pt x="74" y="126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0" y="138"/>
                  </a:lnTo>
                  <a:lnTo>
                    <a:pt x="70" y="138"/>
                  </a:lnTo>
                  <a:lnTo>
                    <a:pt x="63" y="138"/>
                  </a:lnTo>
                  <a:lnTo>
                    <a:pt x="59" y="138"/>
                  </a:lnTo>
                  <a:lnTo>
                    <a:pt x="59" y="138"/>
                  </a:lnTo>
                  <a:lnTo>
                    <a:pt x="55" y="141"/>
                  </a:lnTo>
                  <a:lnTo>
                    <a:pt x="55" y="141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5" y="145"/>
                  </a:lnTo>
                  <a:lnTo>
                    <a:pt x="52" y="152"/>
                  </a:lnTo>
                  <a:lnTo>
                    <a:pt x="52" y="152"/>
                  </a:lnTo>
                  <a:lnTo>
                    <a:pt x="48" y="149"/>
                  </a:lnTo>
                  <a:lnTo>
                    <a:pt x="44" y="152"/>
                  </a:lnTo>
                  <a:lnTo>
                    <a:pt x="41" y="152"/>
                  </a:lnTo>
                  <a:lnTo>
                    <a:pt x="37" y="152"/>
                  </a:lnTo>
                  <a:lnTo>
                    <a:pt x="33" y="152"/>
                  </a:lnTo>
                  <a:lnTo>
                    <a:pt x="30" y="156"/>
                  </a:lnTo>
                  <a:lnTo>
                    <a:pt x="26" y="156"/>
                  </a:lnTo>
                  <a:lnTo>
                    <a:pt x="26" y="156"/>
                  </a:lnTo>
                  <a:lnTo>
                    <a:pt x="22" y="156"/>
                  </a:lnTo>
                  <a:lnTo>
                    <a:pt x="15" y="145"/>
                  </a:lnTo>
                  <a:lnTo>
                    <a:pt x="15" y="141"/>
                  </a:lnTo>
                  <a:lnTo>
                    <a:pt x="0" y="123"/>
                  </a:lnTo>
                  <a:lnTo>
                    <a:pt x="4" y="115"/>
                  </a:lnTo>
                  <a:lnTo>
                    <a:pt x="4" y="115"/>
                  </a:lnTo>
                  <a:close/>
                  <a:moveTo>
                    <a:pt x="63" y="11"/>
                  </a:moveTo>
                  <a:lnTo>
                    <a:pt x="63" y="11"/>
                  </a:lnTo>
                  <a:lnTo>
                    <a:pt x="63" y="8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11"/>
                  </a:lnTo>
                  <a:lnTo>
                    <a:pt x="63" y="1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5" name="Freeform 97"/>
            <p:cNvSpPr>
              <a:spLocks noEditPoints="1"/>
            </p:cNvSpPr>
            <p:nvPr/>
          </p:nvSpPr>
          <p:spPr bwMode="auto">
            <a:xfrm>
              <a:off x="5188515" y="2798985"/>
              <a:ext cx="257326" cy="144103"/>
            </a:xfrm>
            <a:custGeom>
              <a:avLst/>
              <a:gdLst>
                <a:gd name="T0" fmla="*/ 4 w 200"/>
                <a:gd name="T1" fmla="*/ 45 h 112"/>
                <a:gd name="T2" fmla="*/ 11 w 200"/>
                <a:gd name="T3" fmla="*/ 41 h 112"/>
                <a:gd name="T4" fmla="*/ 11 w 200"/>
                <a:gd name="T5" fmla="*/ 34 h 112"/>
                <a:gd name="T6" fmla="*/ 19 w 200"/>
                <a:gd name="T7" fmla="*/ 26 h 112"/>
                <a:gd name="T8" fmla="*/ 33 w 200"/>
                <a:gd name="T9" fmla="*/ 30 h 112"/>
                <a:gd name="T10" fmla="*/ 63 w 200"/>
                <a:gd name="T11" fmla="*/ 41 h 112"/>
                <a:gd name="T12" fmla="*/ 93 w 200"/>
                <a:gd name="T13" fmla="*/ 19 h 112"/>
                <a:gd name="T14" fmla="*/ 152 w 200"/>
                <a:gd name="T15" fmla="*/ 8 h 112"/>
                <a:gd name="T16" fmla="*/ 167 w 200"/>
                <a:gd name="T17" fmla="*/ 30 h 112"/>
                <a:gd name="T18" fmla="*/ 170 w 200"/>
                <a:gd name="T19" fmla="*/ 41 h 112"/>
                <a:gd name="T20" fmla="*/ 159 w 200"/>
                <a:gd name="T21" fmla="*/ 49 h 112"/>
                <a:gd name="T22" fmla="*/ 159 w 200"/>
                <a:gd name="T23" fmla="*/ 56 h 112"/>
                <a:gd name="T24" fmla="*/ 159 w 200"/>
                <a:gd name="T25" fmla="*/ 56 h 112"/>
                <a:gd name="T26" fmla="*/ 152 w 200"/>
                <a:gd name="T27" fmla="*/ 60 h 112"/>
                <a:gd name="T28" fmla="*/ 133 w 200"/>
                <a:gd name="T29" fmla="*/ 67 h 112"/>
                <a:gd name="T30" fmla="*/ 115 w 200"/>
                <a:gd name="T31" fmla="*/ 71 h 112"/>
                <a:gd name="T32" fmla="*/ 111 w 200"/>
                <a:gd name="T33" fmla="*/ 75 h 112"/>
                <a:gd name="T34" fmla="*/ 100 w 200"/>
                <a:gd name="T35" fmla="*/ 82 h 112"/>
                <a:gd name="T36" fmla="*/ 96 w 200"/>
                <a:gd name="T37" fmla="*/ 82 h 112"/>
                <a:gd name="T38" fmla="*/ 93 w 200"/>
                <a:gd name="T39" fmla="*/ 82 h 112"/>
                <a:gd name="T40" fmla="*/ 89 w 200"/>
                <a:gd name="T41" fmla="*/ 82 h 112"/>
                <a:gd name="T42" fmla="*/ 85 w 200"/>
                <a:gd name="T43" fmla="*/ 89 h 112"/>
                <a:gd name="T44" fmla="*/ 74 w 200"/>
                <a:gd name="T45" fmla="*/ 89 h 112"/>
                <a:gd name="T46" fmla="*/ 63 w 200"/>
                <a:gd name="T47" fmla="*/ 93 h 112"/>
                <a:gd name="T48" fmla="*/ 59 w 200"/>
                <a:gd name="T49" fmla="*/ 89 h 112"/>
                <a:gd name="T50" fmla="*/ 56 w 200"/>
                <a:gd name="T51" fmla="*/ 89 h 112"/>
                <a:gd name="T52" fmla="*/ 48 w 200"/>
                <a:gd name="T53" fmla="*/ 93 h 112"/>
                <a:gd name="T54" fmla="*/ 45 w 200"/>
                <a:gd name="T55" fmla="*/ 97 h 112"/>
                <a:gd name="T56" fmla="*/ 41 w 200"/>
                <a:gd name="T57" fmla="*/ 100 h 112"/>
                <a:gd name="T58" fmla="*/ 33 w 200"/>
                <a:gd name="T59" fmla="*/ 100 h 112"/>
                <a:gd name="T60" fmla="*/ 30 w 200"/>
                <a:gd name="T61" fmla="*/ 104 h 112"/>
                <a:gd name="T62" fmla="*/ 22 w 200"/>
                <a:gd name="T63" fmla="*/ 104 h 112"/>
                <a:gd name="T64" fmla="*/ 19 w 200"/>
                <a:gd name="T65" fmla="*/ 100 h 112"/>
                <a:gd name="T66" fmla="*/ 15 w 200"/>
                <a:gd name="T67" fmla="*/ 93 h 112"/>
                <a:gd name="T68" fmla="*/ 15 w 200"/>
                <a:gd name="T69" fmla="*/ 89 h 112"/>
                <a:gd name="T70" fmla="*/ 11 w 200"/>
                <a:gd name="T71" fmla="*/ 82 h 112"/>
                <a:gd name="T72" fmla="*/ 4 w 200"/>
                <a:gd name="T73" fmla="*/ 63 h 112"/>
                <a:gd name="T74" fmla="*/ 0 w 200"/>
                <a:gd name="T75" fmla="*/ 60 h 112"/>
                <a:gd name="T76" fmla="*/ 4 w 200"/>
                <a:gd name="T77" fmla="*/ 60 h 112"/>
                <a:gd name="T78" fmla="*/ 4 w 200"/>
                <a:gd name="T79" fmla="*/ 56 h 112"/>
                <a:gd name="T80" fmla="*/ 4 w 200"/>
                <a:gd name="T81" fmla="*/ 45 h 112"/>
                <a:gd name="T82" fmla="*/ 4 w 200"/>
                <a:gd name="T83" fmla="*/ 45 h 112"/>
                <a:gd name="T84" fmla="*/ 163 w 200"/>
                <a:gd name="T85" fmla="*/ 112 h 112"/>
                <a:gd name="T86" fmla="*/ 163 w 200"/>
                <a:gd name="T87" fmla="*/ 112 h 112"/>
                <a:gd name="T88" fmla="*/ 159 w 200"/>
                <a:gd name="T89" fmla="*/ 112 h 112"/>
                <a:gd name="T90" fmla="*/ 182 w 200"/>
                <a:gd name="T91" fmla="*/ 104 h 112"/>
                <a:gd name="T92" fmla="*/ 185 w 200"/>
                <a:gd name="T93" fmla="*/ 100 h 112"/>
                <a:gd name="T94" fmla="*/ 189 w 200"/>
                <a:gd name="T95" fmla="*/ 104 h 112"/>
                <a:gd name="T96" fmla="*/ 193 w 200"/>
                <a:gd name="T97" fmla="*/ 104 h 112"/>
                <a:gd name="T98" fmla="*/ 196 w 200"/>
                <a:gd name="T99" fmla="*/ 104 h 112"/>
                <a:gd name="T100" fmla="*/ 200 w 200"/>
                <a:gd name="T101" fmla="*/ 104 h 112"/>
                <a:gd name="T102" fmla="*/ 196 w 200"/>
                <a:gd name="T103" fmla="*/ 108 h 112"/>
                <a:gd name="T104" fmla="*/ 189 w 200"/>
                <a:gd name="T105" fmla="*/ 108 h 112"/>
                <a:gd name="T106" fmla="*/ 182 w 200"/>
                <a:gd name="T107" fmla="*/ 10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0" h="112">
                  <a:moveTo>
                    <a:pt x="4" y="45"/>
                  </a:moveTo>
                  <a:lnTo>
                    <a:pt x="4" y="45"/>
                  </a:lnTo>
                  <a:lnTo>
                    <a:pt x="8" y="45"/>
                  </a:lnTo>
                  <a:lnTo>
                    <a:pt x="11" y="41"/>
                  </a:lnTo>
                  <a:lnTo>
                    <a:pt x="15" y="37"/>
                  </a:lnTo>
                  <a:lnTo>
                    <a:pt x="11" y="34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22" y="30"/>
                  </a:lnTo>
                  <a:lnTo>
                    <a:pt x="33" y="30"/>
                  </a:lnTo>
                  <a:lnTo>
                    <a:pt x="48" y="34"/>
                  </a:lnTo>
                  <a:lnTo>
                    <a:pt x="63" y="41"/>
                  </a:lnTo>
                  <a:lnTo>
                    <a:pt x="63" y="52"/>
                  </a:lnTo>
                  <a:lnTo>
                    <a:pt x="93" y="19"/>
                  </a:lnTo>
                  <a:lnTo>
                    <a:pt x="156" y="0"/>
                  </a:lnTo>
                  <a:lnTo>
                    <a:pt x="152" y="8"/>
                  </a:lnTo>
                  <a:lnTo>
                    <a:pt x="167" y="26"/>
                  </a:lnTo>
                  <a:lnTo>
                    <a:pt x="167" y="30"/>
                  </a:lnTo>
                  <a:lnTo>
                    <a:pt x="174" y="41"/>
                  </a:lnTo>
                  <a:lnTo>
                    <a:pt x="170" y="41"/>
                  </a:lnTo>
                  <a:lnTo>
                    <a:pt x="167" y="45"/>
                  </a:lnTo>
                  <a:lnTo>
                    <a:pt x="159" y="49"/>
                  </a:lnTo>
                  <a:lnTo>
                    <a:pt x="159" y="52"/>
                  </a:lnTo>
                  <a:lnTo>
                    <a:pt x="159" y="56"/>
                  </a:lnTo>
                  <a:lnTo>
                    <a:pt x="159" y="56"/>
                  </a:lnTo>
                  <a:lnTo>
                    <a:pt x="159" y="56"/>
                  </a:lnTo>
                  <a:lnTo>
                    <a:pt x="156" y="60"/>
                  </a:lnTo>
                  <a:lnTo>
                    <a:pt x="152" y="60"/>
                  </a:lnTo>
                  <a:lnTo>
                    <a:pt x="145" y="63"/>
                  </a:lnTo>
                  <a:lnTo>
                    <a:pt x="133" y="67"/>
                  </a:lnTo>
                  <a:lnTo>
                    <a:pt x="133" y="67"/>
                  </a:lnTo>
                  <a:lnTo>
                    <a:pt x="115" y="71"/>
                  </a:lnTo>
                  <a:lnTo>
                    <a:pt x="111" y="71"/>
                  </a:lnTo>
                  <a:lnTo>
                    <a:pt x="111" y="75"/>
                  </a:lnTo>
                  <a:lnTo>
                    <a:pt x="107" y="78"/>
                  </a:lnTo>
                  <a:lnTo>
                    <a:pt x="100" y="82"/>
                  </a:lnTo>
                  <a:lnTo>
                    <a:pt x="100" y="82"/>
                  </a:lnTo>
                  <a:lnTo>
                    <a:pt x="96" y="82"/>
                  </a:lnTo>
                  <a:lnTo>
                    <a:pt x="96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89" y="82"/>
                  </a:lnTo>
                  <a:lnTo>
                    <a:pt x="85" y="86"/>
                  </a:lnTo>
                  <a:lnTo>
                    <a:pt x="85" y="89"/>
                  </a:lnTo>
                  <a:lnTo>
                    <a:pt x="82" y="89"/>
                  </a:lnTo>
                  <a:lnTo>
                    <a:pt x="74" y="89"/>
                  </a:lnTo>
                  <a:lnTo>
                    <a:pt x="67" y="93"/>
                  </a:lnTo>
                  <a:lnTo>
                    <a:pt x="63" y="93"/>
                  </a:lnTo>
                  <a:lnTo>
                    <a:pt x="63" y="89"/>
                  </a:lnTo>
                  <a:lnTo>
                    <a:pt x="59" y="89"/>
                  </a:lnTo>
                  <a:lnTo>
                    <a:pt x="59" y="89"/>
                  </a:lnTo>
                  <a:lnTo>
                    <a:pt x="56" y="89"/>
                  </a:lnTo>
                  <a:lnTo>
                    <a:pt x="52" y="89"/>
                  </a:lnTo>
                  <a:lnTo>
                    <a:pt x="48" y="93"/>
                  </a:lnTo>
                  <a:lnTo>
                    <a:pt x="48" y="97"/>
                  </a:lnTo>
                  <a:lnTo>
                    <a:pt x="45" y="97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37" y="100"/>
                  </a:lnTo>
                  <a:lnTo>
                    <a:pt x="33" y="100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22" y="100"/>
                  </a:lnTo>
                  <a:lnTo>
                    <a:pt x="22" y="104"/>
                  </a:lnTo>
                  <a:lnTo>
                    <a:pt x="19" y="104"/>
                  </a:lnTo>
                  <a:lnTo>
                    <a:pt x="19" y="100"/>
                  </a:lnTo>
                  <a:lnTo>
                    <a:pt x="19" y="97"/>
                  </a:lnTo>
                  <a:lnTo>
                    <a:pt x="15" y="93"/>
                  </a:lnTo>
                  <a:lnTo>
                    <a:pt x="11" y="89"/>
                  </a:lnTo>
                  <a:lnTo>
                    <a:pt x="15" y="89"/>
                  </a:lnTo>
                  <a:lnTo>
                    <a:pt x="15" y="86"/>
                  </a:lnTo>
                  <a:lnTo>
                    <a:pt x="11" y="82"/>
                  </a:lnTo>
                  <a:lnTo>
                    <a:pt x="8" y="67"/>
                  </a:lnTo>
                  <a:lnTo>
                    <a:pt x="4" y="63"/>
                  </a:lnTo>
                  <a:lnTo>
                    <a:pt x="4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4" y="60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close/>
                  <a:moveTo>
                    <a:pt x="159" y="112"/>
                  </a:moveTo>
                  <a:lnTo>
                    <a:pt x="163" y="112"/>
                  </a:lnTo>
                  <a:lnTo>
                    <a:pt x="167" y="112"/>
                  </a:lnTo>
                  <a:lnTo>
                    <a:pt x="163" y="112"/>
                  </a:lnTo>
                  <a:lnTo>
                    <a:pt x="159" y="112"/>
                  </a:lnTo>
                  <a:lnTo>
                    <a:pt x="159" y="112"/>
                  </a:lnTo>
                  <a:close/>
                  <a:moveTo>
                    <a:pt x="182" y="108"/>
                  </a:moveTo>
                  <a:lnTo>
                    <a:pt x="182" y="104"/>
                  </a:lnTo>
                  <a:lnTo>
                    <a:pt x="182" y="104"/>
                  </a:lnTo>
                  <a:lnTo>
                    <a:pt x="185" y="100"/>
                  </a:lnTo>
                  <a:lnTo>
                    <a:pt x="185" y="100"/>
                  </a:lnTo>
                  <a:lnTo>
                    <a:pt x="189" y="104"/>
                  </a:lnTo>
                  <a:lnTo>
                    <a:pt x="189" y="104"/>
                  </a:lnTo>
                  <a:lnTo>
                    <a:pt x="193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200" y="108"/>
                  </a:lnTo>
                  <a:lnTo>
                    <a:pt x="196" y="108"/>
                  </a:lnTo>
                  <a:lnTo>
                    <a:pt x="193" y="108"/>
                  </a:lnTo>
                  <a:lnTo>
                    <a:pt x="189" y="108"/>
                  </a:lnTo>
                  <a:lnTo>
                    <a:pt x="185" y="108"/>
                  </a:lnTo>
                  <a:lnTo>
                    <a:pt x="182" y="108"/>
                  </a:lnTo>
                  <a:lnTo>
                    <a:pt x="182" y="10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6" name="Freeform 98"/>
            <p:cNvSpPr>
              <a:spLocks/>
            </p:cNvSpPr>
            <p:nvPr/>
          </p:nvSpPr>
          <p:spPr bwMode="auto">
            <a:xfrm>
              <a:off x="4802526" y="2546806"/>
              <a:ext cx="262473" cy="200714"/>
            </a:xfrm>
            <a:custGeom>
              <a:avLst/>
              <a:gdLst>
                <a:gd name="T0" fmla="*/ 163 w 204"/>
                <a:gd name="T1" fmla="*/ 29 h 156"/>
                <a:gd name="T2" fmla="*/ 152 w 204"/>
                <a:gd name="T3" fmla="*/ 7 h 156"/>
                <a:gd name="T4" fmla="*/ 145 w 204"/>
                <a:gd name="T5" fmla="*/ 7 h 156"/>
                <a:gd name="T6" fmla="*/ 122 w 204"/>
                <a:gd name="T7" fmla="*/ 7 h 156"/>
                <a:gd name="T8" fmla="*/ 119 w 204"/>
                <a:gd name="T9" fmla="*/ 11 h 156"/>
                <a:gd name="T10" fmla="*/ 111 w 204"/>
                <a:gd name="T11" fmla="*/ 7 h 156"/>
                <a:gd name="T12" fmla="*/ 111 w 204"/>
                <a:gd name="T13" fmla="*/ 3 h 156"/>
                <a:gd name="T14" fmla="*/ 100 w 204"/>
                <a:gd name="T15" fmla="*/ 0 h 156"/>
                <a:gd name="T16" fmla="*/ 100 w 204"/>
                <a:gd name="T17" fmla="*/ 3 h 156"/>
                <a:gd name="T18" fmla="*/ 93 w 204"/>
                <a:gd name="T19" fmla="*/ 3 h 156"/>
                <a:gd name="T20" fmla="*/ 93 w 204"/>
                <a:gd name="T21" fmla="*/ 3 h 156"/>
                <a:gd name="T22" fmla="*/ 89 w 204"/>
                <a:gd name="T23" fmla="*/ 3 h 156"/>
                <a:gd name="T24" fmla="*/ 82 w 204"/>
                <a:gd name="T25" fmla="*/ 7 h 156"/>
                <a:gd name="T26" fmla="*/ 71 w 204"/>
                <a:gd name="T27" fmla="*/ 11 h 156"/>
                <a:gd name="T28" fmla="*/ 56 w 204"/>
                <a:gd name="T29" fmla="*/ 7 h 156"/>
                <a:gd name="T30" fmla="*/ 45 w 204"/>
                <a:gd name="T31" fmla="*/ 7 h 156"/>
                <a:gd name="T32" fmla="*/ 34 w 204"/>
                <a:gd name="T33" fmla="*/ 3 h 156"/>
                <a:gd name="T34" fmla="*/ 4 w 204"/>
                <a:gd name="T35" fmla="*/ 0 h 156"/>
                <a:gd name="T36" fmla="*/ 4 w 204"/>
                <a:gd name="T37" fmla="*/ 3 h 156"/>
                <a:gd name="T38" fmla="*/ 4 w 204"/>
                <a:gd name="T39" fmla="*/ 18 h 156"/>
                <a:gd name="T40" fmla="*/ 0 w 204"/>
                <a:gd name="T41" fmla="*/ 29 h 156"/>
                <a:gd name="T42" fmla="*/ 204 w 204"/>
                <a:gd name="T43" fmla="*/ 156 h 156"/>
                <a:gd name="T44" fmla="*/ 196 w 204"/>
                <a:gd name="T45" fmla="*/ 152 h 156"/>
                <a:gd name="T46" fmla="*/ 193 w 204"/>
                <a:gd name="T47" fmla="*/ 144 h 156"/>
                <a:gd name="T48" fmla="*/ 182 w 204"/>
                <a:gd name="T49" fmla="*/ 141 h 156"/>
                <a:gd name="T50" fmla="*/ 178 w 204"/>
                <a:gd name="T51" fmla="*/ 126 h 156"/>
                <a:gd name="T52" fmla="*/ 178 w 204"/>
                <a:gd name="T53" fmla="*/ 126 h 156"/>
                <a:gd name="T54" fmla="*/ 182 w 204"/>
                <a:gd name="T55" fmla="*/ 122 h 156"/>
                <a:gd name="T56" fmla="*/ 178 w 204"/>
                <a:gd name="T57" fmla="*/ 118 h 156"/>
                <a:gd name="T58" fmla="*/ 167 w 204"/>
                <a:gd name="T59" fmla="*/ 104 h 156"/>
                <a:gd name="T60" fmla="*/ 152 w 204"/>
                <a:gd name="T61" fmla="*/ 85 h 156"/>
                <a:gd name="T62" fmla="*/ 152 w 204"/>
                <a:gd name="T63" fmla="*/ 74 h 156"/>
                <a:gd name="T64" fmla="*/ 145 w 204"/>
                <a:gd name="T65" fmla="*/ 66 h 156"/>
                <a:gd name="T66" fmla="*/ 145 w 204"/>
                <a:gd name="T67" fmla="*/ 59 h 156"/>
                <a:gd name="T68" fmla="*/ 126 w 204"/>
                <a:gd name="T69" fmla="*/ 44 h 156"/>
                <a:gd name="T70" fmla="*/ 122 w 204"/>
                <a:gd name="T71" fmla="*/ 33 h 156"/>
                <a:gd name="T72" fmla="*/ 126 w 204"/>
                <a:gd name="T73" fmla="*/ 29 h 156"/>
                <a:gd name="T74" fmla="*/ 130 w 204"/>
                <a:gd name="T75" fmla="*/ 37 h 156"/>
                <a:gd name="T76" fmla="*/ 137 w 204"/>
                <a:gd name="T77" fmla="*/ 44 h 156"/>
                <a:gd name="T78" fmla="*/ 141 w 204"/>
                <a:gd name="T79" fmla="*/ 52 h 156"/>
                <a:gd name="T80" fmla="*/ 156 w 204"/>
                <a:gd name="T81" fmla="*/ 63 h 156"/>
                <a:gd name="T82" fmla="*/ 159 w 204"/>
                <a:gd name="T83" fmla="*/ 55 h 156"/>
                <a:gd name="T84" fmla="*/ 159 w 204"/>
                <a:gd name="T85" fmla="*/ 4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4" h="156">
                  <a:moveTo>
                    <a:pt x="163" y="37"/>
                  </a:moveTo>
                  <a:lnTo>
                    <a:pt x="159" y="33"/>
                  </a:lnTo>
                  <a:lnTo>
                    <a:pt x="163" y="29"/>
                  </a:lnTo>
                  <a:lnTo>
                    <a:pt x="159" y="22"/>
                  </a:lnTo>
                  <a:lnTo>
                    <a:pt x="156" y="15"/>
                  </a:lnTo>
                  <a:lnTo>
                    <a:pt x="152" y="7"/>
                  </a:lnTo>
                  <a:lnTo>
                    <a:pt x="148" y="3"/>
                  </a:lnTo>
                  <a:lnTo>
                    <a:pt x="148" y="3"/>
                  </a:lnTo>
                  <a:lnTo>
                    <a:pt x="145" y="7"/>
                  </a:lnTo>
                  <a:lnTo>
                    <a:pt x="141" y="7"/>
                  </a:lnTo>
                  <a:lnTo>
                    <a:pt x="130" y="7"/>
                  </a:lnTo>
                  <a:lnTo>
                    <a:pt x="122" y="7"/>
                  </a:lnTo>
                  <a:lnTo>
                    <a:pt x="115" y="3"/>
                  </a:lnTo>
                  <a:lnTo>
                    <a:pt x="115" y="7"/>
                  </a:lnTo>
                  <a:lnTo>
                    <a:pt x="119" y="11"/>
                  </a:lnTo>
                  <a:lnTo>
                    <a:pt x="119" y="11"/>
                  </a:lnTo>
                  <a:lnTo>
                    <a:pt x="115" y="7"/>
                  </a:lnTo>
                  <a:lnTo>
                    <a:pt x="111" y="7"/>
                  </a:lnTo>
                  <a:lnTo>
                    <a:pt x="111" y="3"/>
                  </a:lnTo>
                  <a:lnTo>
                    <a:pt x="111" y="3"/>
                  </a:lnTo>
                  <a:lnTo>
                    <a:pt x="111" y="3"/>
                  </a:lnTo>
                  <a:lnTo>
                    <a:pt x="108" y="3"/>
                  </a:lnTo>
                  <a:lnTo>
                    <a:pt x="104" y="3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96" y="3"/>
                  </a:lnTo>
                  <a:lnTo>
                    <a:pt x="93" y="3"/>
                  </a:lnTo>
                  <a:lnTo>
                    <a:pt x="89" y="3"/>
                  </a:lnTo>
                  <a:lnTo>
                    <a:pt x="93" y="3"/>
                  </a:lnTo>
                  <a:lnTo>
                    <a:pt x="93" y="3"/>
                  </a:lnTo>
                  <a:lnTo>
                    <a:pt x="96" y="0"/>
                  </a:lnTo>
                  <a:lnTo>
                    <a:pt x="93" y="3"/>
                  </a:lnTo>
                  <a:lnTo>
                    <a:pt x="89" y="3"/>
                  </a:lnTo>
                  <a:lnTo>
                    <a:pt x="85" y="3"/>
                  </a:lnTo>
                  <a:lnTo>
                    <a:pt x="82" y="3"/>
                  </a:lnTo>
                  <a:lnTo>
                    <a:pt x="82" y="7"/>
                  </a:lnTo>
                  <a:lnTo>
                    <a:pt x="78" y="7"/>
                  </a:lnTo>
                  <a:lnTo>
                    <a:pt x="74" y="11"/>
                  </a:lnTo>
                  <a:lnTo>
                    <a:pt x="71" y="11"/>
                  </a:lnTo>
                  <a:lnTo>
                    <a:pt x="67" y="11"/>
                  </a:lnTo>
                  <a:lnTo>
                    <a:pt x="59" y="7"/>
                  </a:lnTo>
                  <a:lnTo>
                    <a:pt x="56" y="7"/>
                  </a:lnTo>
                  <a:lnTo>
                    <a:pt x="52" y="7"/>
                  </a:lnTo>
                  <a:lnTo>
                    <a:pt x="45" y="7"/>
                  </a:lnTo>
                  <a:lnTo>
                    <a:pt x="45" y="7"/>
                  </a:lnTo>
                  <a:lnTo>
                    <a:pt x="41" y="7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19" y="3"/>
                  </a:lnTo>
                  <a:lnTo>
                    <a:pt x="15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0" y="11"/>
                  </a:lnTo>
                  <a:lnTo>
                    <a:pt x="4" y="15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29"/>
                  </a:lnTo>
                  <a:lnTo>
                    <a:pt x="4" y="37"/>
                  </a:lnTo>
                  <a:lnTo>
                    <a:pt x="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2"/>
                  </a:lnTo>
                  <a:lnTo>
                    <a:pt x="196" y="152"/>
                  </a:lnTo>
                  <a:lnTo>
                    <a:pt x="196" y="148"/>
                  </a:lnTo>
                  <a:lnTo>
                    <a:pt x="193" y="148"/>
                  </a:lnTo>
                  <a:lnTo>
                    <a:pt x="193" y="144"/>
                  </a:lnTo>
                  <a:lnTo>
                    <a:pt x="189" y="144"/>
                  </a:lnTo>
                  <a:lnTo>
                    <a:pt x="185" y="144"/>
                  </a:lnTo>
                  <a:lnTo>
                    <a:pt x="182" y="141"/>
                  </a:lnTo>
                  <a:lnTo>
                    <a:pt x="178" y="133"/>
                  </a:lnTo>
                  <a:lnTo>
                    <a:pt x="178" y="130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78" y="126"/>
                  </a:lnTo>
                  <a:lnTo>
                    <a:pt x="185" y="126"/>
                  </a:lnTo>
                  <a:lnTo>
                    <a:pt x="182" y="122"/>
                  </a:lnTo>
                  <a:lnTo>
                    <a:pt x="182" y="122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78" y="118"/>
                  </a:lnTo>
                  <a:lnTo>
                    <a:pt x="174" y="118"/>
                  </a:lnTo>
                  <a:lnTo>
                    <a:pt x="174" y="115"/>
                  </a:lnTo>
                  <a:lnTo>
                    <a:pt x="167" y="104"/>
                  </a:lnTo>
                  <a:lnTo>
                    <a:pt x="163" y="104"/>
                  </a:lnTo>
                  <a:lnTo>
                    <a:pt x="163" y="100"/>
                  </a:lnTo>
                  <a:lnTo>
                    <a:pt x="152" y="85"/>
                  </a:lnTo>
                  <a:lnTo>
                    <a:pt x="152" y="81"/>
                  </a:lnTo>
                  <a:lnTo>
                    <a:pt x="152" y="81"/>
                  </a:lnTo>
                  <a:lnTo>
                    <a:pt x="152" y="74"/>
                  </a:lnTo>
                  <a:lnTo>
                    <a:pt x="148" y="74"/>
                  </a:lnTo>
                  <a:lnTo>
                    <a:pt x="148" y="70"/>
                  </a:lnTo>
                  <a:lnTo>
                    <a:pt x="145" y="66"/>
                  </a:lnTo>
                  <a:lnTo>
                    <a:pt x="145" y="63"/>
                  </a:lnTo>
                  <a:lnTo>
                    <a:pt x="145" y="63"/>
                  </a:lnTo>
                  <a:lnTo>
                    <a:pt x="145" y="59"/>
                  </a:lnTo>
                  <a:lnTo>
                    <a:pt x="133" y="52"/>
                  </a:lnTo>
                  <a:lnTo>
                    <a:pt x="133" y="48"/>
                  </a:lnTo>
                  <a:lnTo>
                    <a:pt x="126" y="44"/>
                  </a:lnTo>
                  <a:lnTo>
                    <a:pt x="126" y="41"/>
                  </a:lnTo>
                  <a:lnTo>
                    <a:pt x="122" y="37"/>
                  </a:lnTo>
                  <a:lnTo>
                    <a:pt x="122" y="33"/>
                  </a:lnTo>
                  <a:lnTo>
                    <a:pt x="122" y="29"/>
                  </a:lnTo>
                  <a:lnTo>
                    <a:pt x="122" y="29"/>
                  </a:lnTo>
                  <a:lnTo>
                    <a:pt x="126" y="29"/>
                  </a:lnTo>
                  <a:lnTo>
                    <a:pt x="126" y="29"/>
                  </a:lnTo>
                  <a:lnTo>
                    <a:pt x="126" y="33"/>
                  </a:lnTo>
                  <a:lnTo>
                    <a:pt x="130" y="37"/>
                  </a:lnTo>
                  <a:lnTo>
                    <a:pt x="130" y="37"/>
                  </a:lnTo>
                  <a:lnTo>
                    <a:pt x="137" y="44"/>
                  </a:lnTo>
                  <a:lnTo>
                    <a:pt x="137" y="44"/>
                  </a:lnTo>
                  <a:lnTo>
                    <a:pt x="137" y="48"/>
                  </a:lnTo>
                  <a:lnTo>
                    <a:pt x="141" y="52"/>
                  </a:lnTo>
                  <a:lnTo>
                    <a:pt x="141" y="52"/>
                  </a:lnTo>
                  <a:lnTo>
                    <a:pt x="152" y="63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6" y="63"/>
                  </a:lnTo>
                  <a:lnTo>
                    <a:pt x="159" y="59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48"/>
                  </a:lnTo>
                  <a:lnTo>
                    <a:pt x="159" y="44"/>
                  </a:lnTo>
                  <a:lnTo>
                    <a:pt x="163" y="37"/>
                  </a:lnTo>
                  <a:lnTo>
                    <a:pt x="163" y="3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7" name="Freeform 99"/>
            <p:cNvSpPr>
              <a:spLocks/>
            </p:cNvSpPr>
            <p:nvPr/>
          </p:nvSpPr>
          <p:spPr bwMode="auto">
            <a:xfrm>
              <a:off x="4754921" y="2747520"/>
              <a:ext cx="347390" cy="361544"/>
            </a:xfrm>
            <a:custGeom>
              <a:avLst/>
              <a:gdLst>
                <a:gd name="T0" fmla="*/ 241 w 270"/>
                <a:gd name="T1" fmla="*/ 3 h 281"/>
                <a:gd name="T2" fmla="*/ 245 w 270"/>
                <a:gd name="T3" fmla="*/ 11 h 281"/>
                <a:gd name="T4" fmla="*/ 245 w 270"/>
                <a:gd name="T5" fmla="*/ 11 h 281"/>
                <a:gd name="T6" fmla="*/ 248 w 270"/>
                <a:gd name="T7" fmla="*/ 37 h 281"/>
                <a:gd name="T8" fmla="*/ 263 w 270"/>
                <a:gd name="T9" fmla="*/ 55 h 281"/>
                <a:gd name="T10" fmla="*/ 270 w 270"/>
                <a:gd name="T11" fmla="*/ 63 h 281"/>
                <a:gd name="T12" fmla="*/ 256 w 270"/>
                <a:gd name="T13" fmla="*/ 70 h 281"/>
                <a:gd name="T14" fmla="*/ 248 w 270"/>
                <a:gd name="T15" fmla="*/ 74 h 281"/>
                <a:gd name="T16" fmla="*/ 248 w 270"/>
                <a:gd name="T17" fmla="*/ 85 h 281"/>
                <a:gd name="T18" fmla="*/ 241 w 270"/>
                <a:gd name="T19" fmla="*/ 103 h 281"/>
                <a:gd name="T20" fmla="*/ 241 w 270"/>
                <a:gd name="T21" fmla="*/ 118 h 281"/>
                <a:gd name="T22" fmla="*/ 233 w 270"/>
                <a:gd name="T23" fmla="*/ 140 h 281"/>
                <a:gd name="T24" fmla="*/ 226 w 270"/>
                <a:gd name="T25" fmla="*/ 152 h 281"/>
                <a:gd name="T26" fmla="*/ 211 w 270"/>
                <a:gd name="T27" fmla="*/ 170 h 281"/>
                <a:gd name="T28" fmla="*/ 208 w 270"/>
                <a:gd name="T29" fmla="*/ 185 h 281"/>
                <a:gd name="T30" fmla="*/ 200 w 270"/>
                <a:gd name="T31" fmla="*/ 207 h 281"/>
                <a:gd name="T32" fmla="*/ 189 w 270"/>
                <a:gd name="T33" fmla="*/ 207 h 281"/>
                <a:gd name="T34" fmla="*/ 189 w 270"/>
                <a:gd name="T35" fmla="*/ 218 h 281"/>
                <a:gd name="T36" fmla="*/ 204 w 270"/>
                <a:gd name="T37" fmla="*/ 222 h 281"/>
                <a:gd name="T38" fmla="*/ 211 w 270"/>
                <a:gd name="T39" fmla="*/ 233 h 281"/>
                <a:gd name="T40" fmla="*/ 222 w 270"/>
                <a:gd name="T41" fmla="*/ 248 h 281"/>
                <a:gd name="T42" fmla="*/ 208 w 270"/>
                <a:gd name="T43" fmla="*/ 267 h 281"/>
                <a:gd name="T44" fmla="*/ 200 w 270"/>
                <a:gd name="T45" fmla="*/ 274 h 281"/>
                <a:gd name="T46" fmla="*/ 182 w 270"/>
                <a:gd name="T47" fmla="*/ 278 h 281"/>
                <a:gd name="T48" fmla="*/ 174 w 270"/>
                <a:gd name="T49" fmla="*/ 281 h 281"/>
                <a:gd name="T50" fmla="*/ 159 w 270"/>
                <a:gd name="T51" fmla="*/ 278 h 281"/>
                <a:gd name="T52" fmla="*/ 152 w 270"/>
                <a:gd name="T53" fmla="*/ 281 h 281"/>
                <a:gd name="T54" fmla="*/ 145 w 270"/>
                <a:gd name="T55" fmla="*/ 278 h 281"/>
                <a:gd name="T56" fmla="*/ 137 w 270"/>
                <a:gd name="T57" fmla="*/ 270 h 281"/>
                <a:gd name="T58" fmla="*/ 126 w 270"/>
                <a:gd name="T59" fmla="*/ 263 h 281"/>
                <a:gd name="T60" fmla="*/ 119 w 270"/>
                <a:gd name="T61" fmla="*/ 267 h 281"/>
                <a:gd name="T62" fmla="*/ 108 w 270"/>
                <a:gd name="T63" fmla="*/ 270 h 281"/>
                <a:gd name="T64" fmla="*/ 96 w 270"/>
                <a:gd name="T65" fmla="*/ 263 h 281"/>
                <a:gd name="T66" fmla="*/ 89 w 270"/>
                <a:gd name="T67" fmla="*/ 255 h 281"/>
                <a:gd name="T68" fmla="*/ 78 w 270"/>
                <a:gd name="T69" fmla="*/ 244 h 281"/>
                <a:gd name="T70" fmla="*/ 74 w 270"/>
                <a:gd name="T71" fmla="*/ 237 h 281"/>
                <a:gd name="T72" fmla="*/ 63 w 270"/>
                <a:gd name="T73" fmla="*/ 226 h 281"/>
                <a:gd name="T74" fmla="*/ 56 w 270"/>
                <a:gd name="T75" fmla="*/ 222 h 281"/>
                <a:gd name="T76" fmla="*/ 52 w 270"/>
                <a:gd name="T77" fmla="*/ 215 h 281"/>
                <a:gd name="T78" fmla="*/ 37 w 270"/>
                <a:gd name="T79" fmla="*/ 207 h 281"/>
                <a:gd name="T80" fmla="*/ 33 w 270"/>
                <a:gd name="T81" fmla="*/ 204 h 281"/>
                <a:gd name="T82" fmla="*/ 26 w 270"/>
                <a:gd name="T83" fmla="*/ 192 h 281"/>
                <a:gd name="T84" fmla="*/ 19 w 270"/>
                <a:gd name="T85" fmla="*/ 174 h 281"/>
                <a:gd name="T86" fmla="*/ 15 w 270"/>
                <a:gd name="T87" fmla="*/ 166 h 281"/>
                <a:gd name="T88" fmla="*/ 8 w 270"/>
                <a:gd name="T89" fmla="*/ 155 h 281"/>
                <a:gd name="T90" fmla="*/ 8 w 270"/>
                <a:gd name="T91" fmla="*/ 144 h 281"/>
                <a:gd name="T92" fmla="*/ 0 w 270"/>
                <a:gd name="T93" fmla="*/ 140 h 281"/>
                <a:gd name="T94" fmla="*/ 4 w 270"/>
                <a:gd name="T95" fmla="*/ 126 h 281"/>
                <a:gd name="T96" fmla="*/ 8 w 270"/>
                <a:gd name="T97" fmla="*/ 115 h 281"/>
                <a:gd name="T98" fmla="*/ 15 w 270"/>
                <a:gd name="T99" fmla="*/ 100 h 281"/>
                <a:gd name="T100" fmla="*/ 33 w 270"/>
                <a:gd name="T101" fmla="*/ 96 h 281"/>
                <a:gd name="T102" fmla="*/ 45 w 270"/>
                <a:gd name="T103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70" h="281">
                  <a:moveTo>
                    <a:pt x="45" y="0"/>
                  </a:moveTo>
                  <a:lnTo>
                    <a:pt x="241" y="0"/>
                  </a:lnTo>
                  <a:lnTo>
                    <a:pt x="241" y="0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3"/>
                  </a:lnTo>
                  <a:lnTo>
                    <a:pt x="241" y="7"/>
                  </a:lnTo>
                  <a:lnTo>
                    <a:pt x="245" y="11"/>
                  </a:lnTo>
                  <a:lnTo>
                    <a:pt x="248" y="14"/>
                  </a:lnTo>
                  <a:lnTo>
                    <a:pt x="248" y="14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5" y="11"/>
                  </a:lnTo>
                  <a:lnTo>
                    <a:pt x="245" y="14"/>
                  </a:lnTo>
                  <a:lnTo>
                    <a:pt x="245" y="14"/>
                  </a:lnTo>
                  <a:lnTo>
                    <a:pt x="248" y="25"/>
                  </a:lnTo>
                  <a:lnTo>
                    <a:pt x="248" y="33"/>
                  </a:lnTo>
                  <a:lnTo>
                    <a:pt x="248" y="37"/>
                  </a:lnTo>
                  <a:lnTo>
                    <a:pt x="252" y="44"/>
                  </a:lnTo>
                  <a:lnTo>
                    <a:pt x="252" y="48"/>
                  </a:lnTo>
                  <a:lnTo>
                    <a:pt x="256" y="48"/>
                  </a:lnTo>
                  <a:lnTo>
                    <a:pt x="263" y="55"/>
                  </a:lnTo>
                  <a:lnTo>
                    <a:pt x="263" y="55"/>
                  </a:lnTo>
                  <a:lnTo>
                    <a:pt x="267" y="55"/>
                  </a:lnTo>
                  <a:lnTo>
                    <a:pt x="270" y="59"/>
                  </a:lnTo>
                  <a:lnTo>
                    <a:pt x="270" y="59"/>
                  </a:lnTo>
                  <a:lnTo>
                    <a:pt x="270" y="59"/>
                  </a:lnTo>
                  <a:lnTo>
                    <a:pt x="270" y="63"/>
                  </a:lnTo>
                  <a:lnTo>
                    <a:pt x="267" y="66"/>
                  </a:lnTo>
                  <a:lnTo>
                    <a:pt x="263" y="66"/>
                  </a:lnTo>
                  <a:lnTo>
                    <a:pt x="263" y="66"/>
                  </a:lnTo>
                  <a:lnTo>
                    <a:pt x="259" y="66"/>
                  </a:lnTo>
                  <a:lnTo>
                    <a:pt x="256" y="70"/>
                  </a:lnTo>
                  <a:lnTo>
                    <a:pt x="252" y="70"/>
                  </a:lnTo>
                  <a:lnTo>
                    <a:pt x="252" y="70"/>
                  </a:lnTo>
                  <a:lnTo>
                    <a:pt x="256" y="74"/>
                  </a:lnTo>
                  <a:lnTo>
                    <a:pt x="252" y="74"/>
                  </a:lnTo>
                  <a:lnTo>
                    <a:pt x="248" y="74"/>
                  </a:lnTo>
                  <a:lnTo>
                    <a:pt x="248" y="74"/>
                  </a:lnTo>
                  <a:lnTo>
                    <a:pt x="248" y="77"/>
                  </a:lnTo>
                  <a:lnTo>
                    <a:pt x="245" y="81"/>
                  </a:lnTo>
                  <a:lnTo>
                    <a:pt x="248" y="81"/>
                  </a:lnTo>
                  <a:lnTo>
                    <a:pt x="248" y="85"/>
                  </a:lnTo>
                  <a:lnTo>
                    <a:pt x="248" y="85"/>
                  </a:lnTo>
                  <a:lnTo>
                    <a:pt x="245" y="89"/>
                  </a:lnTo>
                  <a:lnTo>
                    <a:pt x="245" y="96"/>
                  </a:lnTo>
                  <a:lnTo>
                    <a:pt x="241" y="100"/>
                  </a:lnTo>
                  <a:lnTo>
                    <a:pt x="241" y="103"/>
                  </a:lnTo>
                  <a:lnTo>
                    <a:pt x="241" y="103"/>
                  </a:lnTo>
                  <a:lnTo>
                    <a:pt x="237" y="107"/>
                  </a:lnTo>
                  <a:lnTo>
                    <a:pt x="241" y="115"/>
                  </a:lnTo>
                  <a:lnTo>
                    <a:pt x="241" y="118"/>
                  </a:lnTo>
                  <a:lnTo>
                    <a:pt x="241" y="118"/>
                  </a:lnTo>
                  <a:lnTo>
                    <a:pt x="241" y="118"/>
                  </a:lnTo>
                  <a:lnTo>
                    <a:pt x="241" y="122"/>
                  </a:lnTo>
                  <a:lnTo>
                    <a:pt x="241" y="129"/>
                  </a:lnTo>
                  <a:lnTo>
                    <a:pt x="233" y="137"/>
                  </a:lnTo>
                  <a:lnTo>
                    <a:pt x="233" y="140"/>
                  </a:lnTo>
                  <a:lnTo>
                    <a:pt x="233" y="140"/>
                  </a:lnTo>
                  <a:lnTo>
                    <a:pt x="230" y="140"/>
                  </a:lnTo>
                  <a:lnTo>
                    <a:pt x="230" y="144"/>
                  </a:lnTo>
                  <a:lnTo>
                    <a:pt x="226" y="148"/>
                  </a:lnTo>
                  <a:lnTo>
                    <a:pt x="226" y="152"/>
                  </a:lnTo>
                  <a:lnTo>
                    <a:pt x="219" y="155"/>
                  </a:lnTo>
                  <a:lnTo>
                    <a:pt x="219" y="159"/>
                  </a:lnTo>
                  <a:lnTo>
                    <a:pt x="215" y="170"/>
                  </a:lnTo>
                  <a:lnTo>
                    <a:pt x="211" y="170"/>
                  </a:lnTo>
                  <a:lnTo>
                    <a:pt x="211" y="170"/>
                  </a:lnTo>
                  <a:lnTo>
                    <a:pt x="211" y="170"/>
                  </a:lnTo>
                  <a:lnTo>
                    <a:pt x="208" y="178"/>
                  </a:lnTo>
                  <a:lnTo>
                    <a:pt x="208" y="178"/>
                  </a:lnTo>
                  <a:lnTo>
                    <a:pt x="208" y="181"/>
                  </a:lnTo>
                  <a:lnTo>
                    <a:pt x="208" y="185"/>
                  </a:lnTo>
                  <a:lnTo>
                    <a:pt x="204" y="189"/>
                  </a:lnTo>
                  <a:lnTo>
                    <a:pt x="204" y="192"/>
                  </a:lnTo>
                  <a:lnTo>
                    <a:pt x="204" y="196"/>
                  </a:lnTo>
                  <a:lnTo>
                    <a:pt x="204" y="204"/>
                  </a:lnTo>
                  <a:lnTo>
                    <a:pt x="200" y="207"/>
                  </a:lnTo>
                  <a:lnTo>
                    <a:pt x="200" y="207"/>
                  </a:lnTo>
                  <a:lnTo>
                    <a:pt x="196" y="207"/>
                  </a:lnTo>
                  <a:lnTo>
                    <a:pt x="196" y="207"/>
                  </a:lnTo>
                  <a:lnTo>
                    <a:pt x="193" y="207"/>
                  </a:lnTo>
                  <a:lnTo>
                    <a:pt x="189" y="207"/>
                  </a:lnTo>
                  <a:lnTo>
                    <a:pt x="189" y="211"/>
                  </a:lnTo>
                  <a:lnTo>
                    <a:pt x="189" y="211"/>
                  </a:lnTo>
                  <a:lnTo>
                    <a:pt x="185" y="215"/>
                  </a:lnTo>
                  <a:lnTo>
                    <a:pt x="185" y="215"/>
                  </a:lnTo>
                  <a:lnTo>
                    <a:pt x="189" y="218"/>
                  </a:lnTo>
                  <a:lnTo>
                    <a:pt x="196" y="215"/>
                  </a:lnTo>
                  <a:lnTo>
                    <a:pt x="196" y="218"/>
                  </a:lnTo>
                  <a:lnTo>
                    <a:pt x="200" y="222"/>
                  </a:lnTo>
                  <a:lnTo>
                    <a:pt x="200" y="222"/>
                  </a:lnTo>
                  <a:lnTo>
                    <a:pt x="204" y="222"/>
                  </a:lnTo>
                  <a:lnTo>
                    <a:pt x="204" y="230"/>
                  </a:lnTo>
                  <a:lnTo>
                    <a:pt x="208" y="230"/>
                  </a:lnTo>
                  <a:lnTo>
                    <a:pt x="208" y="230"/>
                  </a:lnTo>
                  <a:lnTo>
                    <a:pt x="211" y="233"/>
                  </a:lnTo>
                  <a:lnTo>
                    <a:pt x="211" y="233"/>
                  </a:lnTo>
                  <a:lnTo>
                    <a:pt x="215" y="233"/>
                  </a:lnTo>
                  <a:lnTo>
                    <a:pt x="215" y="237"/>
                  </a:lnTo>
                  <a:lnTo>
                    <a:pt x="219" y="241"/>
                  </a:lnTo>
                  <a:lnTo>
                    <a:pt x="219" y="244"/>
                  </a:lnTo>
                  <a:lnTo>
                    <a:pt x="222" y="248"/>
                  </a:lnTo>
                  <a:lnTo>
                    <a:pt x="222" y="252"/>
                  </a:lnTo>
                  <a:lnTo>
                    <a:pt x="215" y="259"/>
                  </a:lnTo>
                  <a:lnTo>
                    <a:pt x="211" y="263"/>
                  </a:lnTo>
                  <a:lnTo>
                    <a:pt x="211" y="263"/>
                  </a:lnTo>
                  <a:lnTo>
                    <a:pt x="208" y="267"/>
                  </a:lnTo>
                  <a:lnTo>
                    <a:pt x="208" y="267"/>
                  </a:lnTo>
                  <a:lnTo>
                    <a:pt x="204" y="267"/>
                  </a:lnTo>
                  <a:lnTo>
                    <a:pt x="204" y="270"/>
                  </a:lnTo>
                  <a:lnTo>
                    <a:pt x="204" y="270"/>
                  </a:lnTo>
                  <a:lnTo>
                    <a:pt x="200" y="274"/>
                  </a:lnTo>
                  <a:lnTo>
                    <a:pt x="196" y="274"/>
                  </a:lnTo>
                  <a:lnTo>
                    <a:pt x="193" y="278"/>
                  </a:lnTo>
                  <a:lnTo>
                    <a:pt x="189" y="274"/>
                  </a:lnTo>
                  <a:lnTo>
                    <a:pt x="185" y="274"/>
                  </a:lnTo>
                  <a:lnTo>
                    <a:pt x="182" y="278"/>
                  </a:lnTo>
                  <a:lnTo>
                    <a:pt x="178" y="278"/>
                  </a:lnTo>
                  <a:lnTo>
                    <a:pt x="178" y="278"/>
                  </a:lnTo>
                  <a:lnTo>
                    <a:pt x="174" y="278"/>
                  </a:lnTo>
                  <a:lnTo>
                    <a:pt x="174" y="278"/>
                  </a:lnTo>
                  <a:lnTo>
                    <a:pt x="174" y="281"/>
                  </a:lnTo>
                  <a:lnTo>
                    <a:pt x="170" y="281"/>
                  </a:lnTo>
                  <a:lnTo>
                    <a:pt x="167" y="281"/>
                  </a:lnTo>
                  <a:lnTo>
                    <a:pt x="167" y="278"/>
                  </a:lnTo>
                  <a:lnTo>
                    <a:pt x="163" y="278"/>
                  </a:lnTo>
                  <a:lnTo>
                    <a:pt x="159" y="278"/>
                  </a:lnTo>
                  <a:lnTo>
                    <a:pt x="156" y="278"/>
                  </a:lnTo>
                  <a:lnTo>
                    <a:pt x="152" y="274"/>
                  </a:lnTo>
                  <a:lnTo>
                    <a:pt x="152" y="278"/>
                  </a:lnTo>
                  <a:lnTo>
                    <a:pt x="152" y="278"/>
                  </a:lnTo>
                  <a:lnTo>
                    <a:pt x="152" y="281"/>
                  </a:lnTo>
                  <a:lnTo>
                    <a:pt x="152" y="281"/>
                  </a:lnTo>
                  <a:lnTo>
                    <a:pt x="152" y="281"/>
                  </a:lnTo>
                  <a:lnTo>
                    <a:pt x="148" y="281"/>
                  </a:lnTo>
                  <a:lnTo>
                    <a:pt x="145" y="281"/>
                  </a:lnTo>
                  <a:lnTo>
                    <a:pt x="145" y="278"/>
                  </a:lnTo>
                  <a:lnTo>
                    <a:pt x="145" y="278"/>
                  </a:lnTo>
                  <a:lnTo>
                    <a:pt x="145" y="274"/>
                  </a:lnTo>
                  <a:lnTo>
                    <a:pt x="141" y="274"/>
                  </a:lnTo>
                  <a:lnTo>
                    <a:pt x="141" y="270"/>
                  </a:lnTo>
                  <a:lnTo>
                    <a:pt x="137" y="270"/>
                  </a:lnTo>
                  <a:lnTo>
                    <a:pt x="137" y="270"/>
                  </a:lnTo>
                  <a:lnTo>
                    <a:pt x="133" y="267"/>
                  </a:lnTo>
                  <a:lnTo>
                    <a:pt x="130" y="263"/>
                  </a:lnTo>
                  <a:lnTo>
                    <a:pt x="130" y="263"/>
                  </a:lnTo>
                  <a:lnTo>
                    <a:pt x="126" y="263"/>
                  </a:lnTo>
                  <a:lnTo>
                    <a:pt x="126" y="263"/>
                  </a:lnTo>
                  <a:lnTo>
                    <a:pt x="122" y="267"/>
                  </a:lnTo>
                  <a:lnTo>
                    <a:pt x="119" y="267"/>
                  </a:lnTo>
                  <a:lnTo>
                    <a:pt x="119" y="267"/>
                  </a:lnTo>
                  <a:lnTo>
                    <a:pt x="119" y="267"/>
                  </a:lnTo>
                  <a:lnTo>
                    <a:pt x="115" y="267"/>
                  </a:lnTo>
                  <a:lnTo>
                    <a:pt x="111" y="267"/>
                  </a:lnTo>
                  <a:lnTo>
                    <a:pt x="111" y="267"/>
                  </a:lnTo>
                  <a:lnTo>
                    <a:pt x="108" y="270"/>
                  </a:lnTo>
                  <a:lnTo>
                    <a:pt x="108" y="270"/>
                  </a:lnTo>
                  <a:lnTo>
                    <a:pt x="104" y="267"/>
                  </a:lnTo>
                  <a:lnTo>
                    <a:pt x="100" y="267"/>
                  </a:lnTo>
                  <a:lnTo>
                    <a:pt x="100" y="263"/>
                  </a:lnTo>
                  <a:lnTo>
                    <a:pt x="96" y="263"/>
                  </a:lnTo>
                  <a:lnTo>
                    <a:pt x="96" y="263"/>
                  </a:lnTo>
                  <a:lnTo>
                    <a:pt x="93" y="259"/>
                  </a:lnTo>
                  <a:lnTo>
                    <a:pt x="93" y="259"/>
                  </a:lnTo>
                  <a:lnTo>
                    <a:pt x="93" y="259"/>
                  </a:lnTo>
                  <a:lnTo>
                    <a:pt x="93" y="255"/>
                  </a:lnTo>
                  <a:lnTo>
                    <a:pt x="89" y="255"/>
                  </a:lnTo>
                  <a:lnTo>
                    <a:pt x="89" y="252"/>
                  </a:lnTo>
                  <a:lnTo>
                    <a:pt x="85" y="248"/>
                  </a:lnTo>
                  <a:lnTo>
                    <a:pt x="89" y="248"/>
                  </a:lnTo>
                  <a:lnTo>
                    <a:pt x="85" y="244"/>
                  </a:lnTo>
                  <a:lnTo>
                    <a:pt x="78" y="244"/>
                  </a:lnTo>
                  <a:lnTo>
                    <a:pt x="78" y="244"/>
                  </a:lnTo>
                  <a:lnTo>
                    <a:pt x="78" y="241"/>
                  </a:lnTo>
                  <a:lnTo>
                    <a:pt x="78" y="241"/>
                  </a:lnTo>
                  <a:lnTo>
                    <a:pt x="74" y="237"/>
                  </a:lnTo>
                  <a:lnTo>
                    <a:pt x="74" y="237"/>
                  </a:lnTo>
                  <a:lnTo>
                    <a:pt x="71" y="233"/>
                  </a:lnTo>
                  <a:lnTo>
                    <a:pt x="71" y="230"/>
                  </a:lnTo>
                  <a:lnTo>
                    <a:pt x="67" y="226"/>
                  </a:lnTo>
                  <a:lnTo>
                    <a:pt x="63" y="230"/>
                  </a:lnTo>
                  <a:lnTo>
                    <a:pt x="63" y="226"/>
                  </a:lnTo>
                  <a:lnTo>
                    <a:pt x="59" y="226"/>
                  </a:lnTo>
                  <a:lnTo>
                    <a:pt x="59" y="226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56" y="222"/>
                  </a:lnTo>
                  <a:lnTo>
                    <a:pt x="59" y="218"/>
                  </a:lnTo>
                  <a:lnTo>
                    <a:pt x="59" y="218"/>
                  </a:lnTo>
                  <a:lnTo>
                    <a:pt x="56" y="215"/>
                  </a:lnTo>
                  <a:lnTo>
                    <a:pt x="56" y="215"/>
                  </a:lnTo>
                  <a:lnTo>
                    <a:pt x="52" y="215"/>
                  </a:lnTo>
                  <a:lnTo>
                    <a:pt x="52" y="211"/>
                  </a:lnTo>
                  <a:lnTo>
                    <a:pt x="48" y="211"/>
                  </a:lnTo>
                  <a:lnTo>
                    <a:pt x="45" y="211"/>
                  </a:lnTo>
                  <a:lnTo>
                    <a:pt x="41" y="211"/>
                  </a:lnTo>
                  <a:lnTo>
                    <a:pt x="37" y="207"/>
                  </a:lnTo>
                  <a:lnTo>
                    <a:pt x="37" y="204"/>
                  </a:lnTo>
                  <a:lnTo>
                    <a:pt x="41" y="204"/>
                  </a:lnTo>
                  <a:lnTo>
                    <a:pt x="37" y="200"/>
                  </a:lnTo>
                  <a:lnTo>
                    <a:pt x="33" y="200"/>
                  </a:lnTo>
                  <a:lnTo>
                    <a:pt x="33" y="204"/>
                  </a:lnTo>
                  <a:lnTo>
                    <a:pt x="26" y="204"/>
                  </a:lnTo>
                  <a:lnTo>
                    <a:pt x="26" y="200"/>
                  </a:lnTo>
                  <a:lnTo>
                    <a:pt x="26" y="196"/>
                  </a:lnTo>
                  <a:lnTo>
                    <a:pt x="26" y="192"/>
                  </a:lnTo>
                  <a:lnTo>
                    <a:pt x="26" y="192"/>
                  </a:lnTo>
                  <a:lnTo>
                    <a:pt x="30" y="189"/>
                  </a:lnTo>
                  <a:lnTo>
                    <a:pt x="26" y="185"/>
                  </a:lnTo>
                  <a:lnTo>
                    <a:pt x="22" y="181"/>
                  </a:lnTo>
                  <a:lnTo>
                    <a:pt x="19" y="174"/>
                  </a:lnTo>
                  <a:lnTo>
                    <a:pt x="19" y="174"/>
                  </a:lnTo>
                  <a:lnTo>
                    <a:pt x="15" y="170"/>
                  </a:lnTo>
                  <a:lnTo>
                    <a:pt x="15" y="170"/>
                  </a:lnTo>
                  <a:lnTo>
                    <a:pt x="15" y="170"/>
                  </a:lnTo>
                  <a:lnTo>
                    <a:pt x="15" y="166"/>
                  </a:lnTo>
                  <a:lnTo>
                    <a:pt x="15" y="166"/>
                  </a:lnTo>
                  <a:lnTo>
                    <a:pt x="15" y="163"/>
                  </a:lnTo>
                  <a:lnTo>
                    <a:pt x="15" y="163"/>
                  </a:lnTo>
                  <a:lnTo>
                    <a:pt x="15" y="159"/>
                  </a:lnTo>
                  <a:lnTo>
                    <a:pt x="8" y="159"/>
                  </a:lnTo>
                  <a:lnTo>
                    <a:pt x="8" y="155"/>
                  </a:lnTo>
                  <a:lnTo>
                    <a:pt x="8" y="152"/>
                  </a:lnTo>
                  <a:lnTo>
                    <a:pt x="8" y="148"/>
                  </a:lnTo>
                  <a:lnTo>
                    <a:pt x="8" y="148"/>
                  </a:lnTo>
                  <a:lnTo>
                    <a:pt x="4" y="144"/>
                  </a:lnTo>
                  <a:lnTo>
                    <a:pt x="8" y="144"/>
                  </a:lnTo>
                  <a:lnTo>
                    <a:pt x="8" y="140"/>
                  </a:lnTo>
                  <a:lnTo>
                    <a:pt x="4" y="140"/>
                  </a:lnTo>
                  <a:lnTo>
                    <a:pt x="0" y="144"/>
                  </a:lnTo>
                  <a:lnTo>
                    <a:pt x="0" y="144"/>
                  </a:lnTo>
                  <a:lnTo>
                    <a:pt x="0" y="140"/>
                  </a:lnTo>
                  <a:lnTo>
                    <a:pt x="4" y="133"/>
                  </a:lnTo>
                  <a:lnTo>
                    <a:pt x="8" y="133"/>
                  </a:lnTo>
                  <a:lnTo>
                    <a:pt x="8" y="129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8" y="122"/>
                  </a:lnTo>
                  <a:lnTo>
                    <a:pt x="8" y="118"/>
                  </a:lnTo>
                  <a:lnTo>
                    <a:pt x="8" y="118"/>
                  </a:lnTo>
                  <a:lnTo>
                    <a:pt x="8" y="115"/>
                  </a:lnTo>
                  <a:lnTo>
                    <a:pt x="8" y="115"/>
                  </a:lnTo>
                  <a:lnTo>
                    <a:pt x="11" y="115"/>
                  </a:lnTo>
                  <a:lnTo>
                    <a:pt x="15" y="107"/>
                  </a:lnTo>
                  <a:lnTo>
                    <a:pt x="19" y="103"/>
                  </a:lnTo>
                  <a:lnTo>
                    <a:pt x="15" y="103"/>
                  </a:lnTo>
                  <a:lnTo>
                    <a:pt x="15" y="100"/>
                  </a:lnTo>
                  <a:lnTo>
                    <a:pt x="19" y="96"/>
                  </a:lnTo>
                  <a:lnTo>
                    <a:pt x="22" y="96"/>
                  </a:lnTo>
                  <a:lnTo>
                    <a:pt x="26" y="96"/>
                  </a:lnTo>
                  <a:lnTo>
                    <a:pt x="30" y="96"/>
                  </a:lnTo>
                  <a:lnTo>
                    <a:pt x="33" y="96"/>
                  </a:lnTo>
                  <a:lnTo>
                    <a:pt x="30" y="37"/>
                  </a:lnTo>
                  <a:lnTo>
                    <a:pt x="30" y="37"/>
                  </a:lnTo>
                  <a:lnTo>
                    <a:pt x="30" y="29"/>
                  </a:lnTo>
                  <a:lnTo>
                    <a:pt x="48" y="29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8" name="Freeform 100"/>
            <p:cNvSpPr>
              <a:spLocks/>
            </p:cNvSpPr>
            <p:nvPr/>
          </p:nvSpPr>
          <p:spPr bwMode="auto">
            <a:xfrm>
              <a:off x="4992947" y="2885191"/>
              <a:ext cx="324231" cy="223874"/>
            </a:xfrm>
            <a:custGeom>
              <a:avLst/>
              <a:gdLst>
                <a:gd name="T0" fmla="*/ 34 w 252"/>
                <a:gd name="T1" fmla="*/ 137 h 174"/>
                <a:gd name="T2" fmla="*/ 30 w 252"/>
                <a:gd name="T3" fmla="*/ 126 h 174"/>
                <a:gd name="T4" fmla="*/ 23 w 252"/>
                <a:gd name="T5" fmla="*/ 123 h 174"/>
                <a:gd name="T6" fmla="*/ 19 w 252"/>
                <a:gd name="T7" fmla="*/ 115 h 174"/>
                <a:gd name="T8" fmla="*/ 11 w 252"/>
                <a:gd name="T9" fmla="*/ 111 h 174"/>
                <a:gd name="T10" fmla="*/ 0 w 252"/>
                <a:gd name="T11" fmla="*/ 108 h 174"/>
                <a:gd name="T12" fmla="*/ 4 w 252"/>
                <a:gd name="T13" fmla="*/ 104 h 174"/>
                <a:gd name="T14" fmla="*/ 11 w 252"/>
                <a:gd name="T15" fmla="*/ 100 h 174"/>
                <a:gd name="T16" fmla="*/ 15 w 252"/>
                <a:gd name="T17" fmla="*/ 100 h 174"/>
                <a:gd name="T18" fmla="*/ 19 w 252"/>
                <a:gd name="T19" fmla="*/ 85 h 174"/>
                <a:gd name="T20" fmla="*/ 23 w 252"/>
                <a:gd name="T21" fmla="*/ 74 h 174"/>
                <a:gd name="T22" fmla="*/ 26 w 252"/>
                <a:gd name="T23" fmla="*/ 63 h 174"/>
                <a:gd name="T24" fmla="*/ 30 w 252"/>
                <a:gd name="T25" fmla="*/ 63 h 174"/>
                <a:gd name="T26" fmla="*/ 41 w 252"/>
                <a:gd name="T27" fmla="*/ 45 h 174"/>
                <a:gd name="T28" fmla="*/ 45 w 252"/>
                <a:gd name="T29" fmla="*/ 33 h 174"/>
                <a:gd name="T30" fmla="*/ 48 w 252"/>
                <a:gd name="T31" fmla="*/ 30 h 174"/>
                <a:gd name="T32" fmla="*/ 56 w 252"/>
                <a:gd name="T33" fmla="*/ 11 h 174"/>
                <a:gd name="T34" fmla="*/ 63 w 252"/>
                <a:gd name="T35" fmla="*/ 11 h 174"/>
                <a:gd name="T36" fmla="*/ 71 w 252"/>
                <a:gd name="T37" fmla="*/ 0 h 174"/>
                <a:gd name="T38" fmla="*/ 82 w 252"/>
                <a:gd name="T39" fmla="*/ 8 h 174"/>
                <a:gd name="T40" fmla="*/ 89 w 252"/>
                <a:gd name="T41" fmla="*/ 4 h 174"/>
                <a:gd name="T42" fmla="*/ 97 w 252"/>
                <a:gd name="T43" fmla="*/ 4 h 174"/>
                <a:gd name="T44" fmla="*/ 104 w 252"/>
                <a:gd name="T45" fmla="*/ 8 h 174"/>
                <a:gd name="T46" fmla="*/ 115 w 252"/>
                <a:gd name="T47" fmla="*/ 11 h 174"/>
                <a:gd name="T48" fmla="*/ 126 w 252"/>
                <a:gd name="T49" fmla="*/ 19 h 174"/>
                <a:gd name="T50" fmla="*/ 130 w 252"/>
                <a:gd name="T51" fmla="*/ 22 h 174"/>
                <a:gd name="T52" fmla="*/ 141 w 252"/>
                <a:gd name="T53" fmla="*/ 26 h 174"/>
                <a:gd name="T54" fmla="*/ 145 w 252"/>
                <a:gd name="T55" fmla="*/ 37 h 174"/>
                <a:gd name="T56" fmla="*/ 148 w 252"/>
                <a:gd name="T57" fmla="*/ 41 h 174"/>
                <a:gd name="T58" fmla="*/ 148 w 252"/>
                <a:gd name="T59" fmla="*/ 52 h 174"/>
                <a:gd name="T60" fmla="*/ 145 w 252"/>
                <a:gd name="T61" fmla="*/ 63 h 174"/>
                <a:gd name="T62" fmla="*/ 156 w 252"/>
                <a:gd name="T63" fmla="*/ 59 h 174"/>
                <a:gd name="T64" fmla="*/ 160 w 252"/>
                <a:gd name="T65" fmla="*/ 63 h 174"/>
                <a:gd name="T66" fmla="*/ 171 w 252"/>
                <a:gd name="T67" fmla="*/ 78 h 174"/>
                <a:gd name="T68" fmla="*/ 178 w 252"/>
                <a:gd name="T69" fmla="*/ 89 h 174"/>
                <a:gd name="T70" fmla="*/ 252 w 252"/>
                <a:gd name="T71" fmla="*/ 104 h 174"/>
                <a:gd name="T72" fmla="*/ 178 w 252"/>
                <a:gd name="T73" fmla="*/ 152 h 174"/>
                <a:gd name="T74" fmla="*/ 171 w 252"/>
                <a:gd name="T75" fmla="*/ 156 h 174"/>
                <a:gd name="T76" fmla="*/ 160 w 252"/>
                <a:gd name="T77" fmla="*/ 163 h 174"/>
                <a:gd name="T78" fmla="*/ 148 w 252"/>
                <a:gd name="T79" fmla="*/ 167 h 174"/>
                <a:gd name="T80" fmla="*/ 137 w 252"/>
                <a:gd name="T81" fmla="*/ 167 h 174"/>
                <a:gd name="T82" fmla="*/ 130 w 252"/>
                <a:gd name="T83" fmla="*/ 163 h 174"/>
                <a:gd name="T84" fmla="*/ 119 w 252"/>
                <a:gd name="T85" fmla="*/ 163 h 174"/>
                <a:gd name="T86" fmla="*/ 108 w 252"/>
                <a:gd name="T87" fmla="*/ 174 h 174"/>
                <a:gd name="T88" fmla="*/ 100 w 252"/>
                <a:gd name="T89" fmla="*/ 174 h 174"/>
                <a:gd name="T90" fmla="*/ 85 w 252"/>
                <a:gd name="T91" fmla="*/ 171 h 174"/>
                <a:gd name="T92" fmla="*/ 78 w 252"/>
                <a:gd name="T93" fmla="*/ 167 h 174"/>
                <a:gd name="T94" fmla="*/ 60 w 252"/>
                <a:gd name="T95" fmla="*/ 160 h 174"/>
                <a:gd name="T96" fmla="*/ 48 w 252"/>
                <a:gd name="T97" fmla="*/ 160 h 174"/>
                <a:gd name="T98" fmla="*/ 45 w 252"/>
                <a:gd name="T99" fmla="*/ 145 h 174"/>
                <a:gd name="T100" fmla="*/ 37 w 252"/>
                <a:gd name="T101" fmla="*/ 14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2" h="174">
                  <a:moveTo>
                    <a:pt x="37" y="145"/>
                  </a:moveTo>
                  <a:lnTo>
                    <a:pt x="37" y="141"/>
                  </a:lnTo>
                  <a:lnTo>
                    <a:pt x="34" y="137"/>
                  </a:lnTo>
                  <a:lnTo>
                    <a:pt x="34" y="134"/>
                  </a:lnTo>
                  <a:lnTo>
                    <a:pt x="30" y="130"/>
                  </a:lnTo>
                  <a:lnTo>
                    <a:pt x="30" y="126"/>
                  </a:lnTo>
                  <a:lnTo>
                    <a:pt x="26" y="126"/>
                  </a:lnTo>
                  <a:lnTo>
                    <a:pt x="26" y="126"/>
                  </a:lnTo>
                  <a:lnTo>
                    <a:pt x="23" y="123"/>
                  </a:lnTo>
                  <a:lnTo>
                    <a:pt x="23" y="123"/>
                  </a:lnTo>
                  <a:lnTo>
                    <a:pt x="19" y="123"/>
                  </a:lnTo>
                  <a:lnTo>
                    <a:pt x="19" y="115"/>
                  </a:lnTo>
                  <a:lnTo>
                    <a:pt x="15" y="115"/>
                  </a:lnTo>
                  <a:lnTo>
                    <a:pt x="15" y="115"/>
                  </a:lnTo>
                  <a:lnTo>
                    <a:pt x="11" y="111"/>
                  </a:lnTo>
                  <a:lnTo>
                    <a:pt x="11" y="108"/>
                  </a:lnTo>
                  <a:lnTo>
                    <a:pt x="4" y="111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4" y="104"/>
                  </a:lnTo>
                  <a:lnTo>
                    <a:pt x="4" y="104"/>
                  </a:lnTo>
                  <a:lnTo>
                    <a:pt x="4" y="100"/>
                  </a:lnTo>
                  <a:lnTo>
                    <a:pt x="8" y="100"/>
                  </a:lnTo>
                  <a:lnTo>
                    <a:pt x="11" y="100"/>
                  </a:lnTo>
                  <a:lnTo>
                    <a:pt x="11" y="100"/>
                  </a:lnTo>
                  <a:lnTo>
                    <a:pt x="15" y="100"/>
                  </a:lnTo>
                  <a:lnTo>
                    <a:pt x="15" y="100"/>
                  </a:lnTo>
                  <a:lnTo>
                    <a:pt x="19" y="97"/>
                  </a:lnTo>
                  <a:lnTo>
                    <a:pt x="19" y="89"/>
                  </a:lnTo>
                  <a:lnTo>
                    <a:pt x="19" y="85"/>
                  </a:lnTo>
                  <a:lnTo>
                    <a:pt x="19" y="82"/>
                  </a:lnTo>
                  <a:lnTo>
                    <a:pt x="23" y="78"/>
                  </a:lnTo>
                  <a:lnTo>
                    <a:pt x="23" y="74"/>
                  </a:lnTo>
                  <a:lnTo>
                    <a:pt x="23" y="71"/>
                  </a:lnTo>
                  <a:lnTo>
                    <a:pt x="23" y="71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30" y="63"/>
                  </a:lnTo>
                  <a:lnTo>
                    <a:pt x="34" y="52"/>
                  </a:lnTo>
                  <a:lnTo>
                    <a:pt x="34" y="48"/>
                  </a:lnTo>
                  <a:lnTo>
                    <a:pt x="41" y="45"/>
                  </a:lnTo>
                  <a:lnTo>
                    <a:pt x="41" y="41"/>
                  </a:lnTo>
                  <a:lnTo>
                    <a:pt x="45" y="37"/>
                  </a:lnTo>
                  <a:lnTo>
                    <a:pt x="45" y="33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0"/>
                  </a:lnTo>
                  <a:lnTo>
                    <a:pt x="56" y="22"/>
                  </a:lnTo>
                  <a:lnTo>
                    <a:pt x="56" y="15"/>
                  </a:lnTo>
                  <a:lnTo>
                    <a:pt x="56" y="11"/>
                  </a:lnTo>
                  <a:lnTo>
                    <a:pt x="56" y="11"/>
                  </a:lnTo>
                  <a:lnTo>
                    <a:pt x="60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7" y="11"/>
                  </a:lnTo>
                  <a:lnTo>
                    <a:pt x="71" y="0"/>
                  </a:lnTo>
                  <a:lnTo>
                    <a:pt x="74" y="4"/>
                  </a:lnTo>
                  <a:lnTo>
                    <a:pt x="74" y="4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5" y="4"/>
                  </a:lnTo>
                  <a:lnTo>
                    <a:pt x="89" y="4"/>
                  </a:lnTo>
                  <a:lnTo>
                    <a:pt x="93" y="4"/>
                  </a:lnTo>
                  <a:lnTo>
                    <a:pt x="93" y="4"/>
                  </a:lnTo>
                  <a:lnTo>
                    <a:pt x="97" y="4"/>
                  </a:lnTo>
                  <a:lnTo>
                    <a:pt x="100" y="8"/>
                  </a:lnTo>
                  <a:lnTo>
                    <a:pt x="100" y="8"/>
                  </a:lnTo>
                  <a:lnTo>
                    <a:pt x="104" y="8"/>
                  </a:lnTo>
                  <a:lnTo>
                    <a:pt x="108" y="8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19" y="15"/>
                  </a:lnTo>
                  <a:lnTo>
                    <a:pt x="119" y="19"/>
                  </a:lnTo>
                  <a:lnTo>
                    <a:pt x="126" y="19"/>
                  </a:lnTo>
                  <a:lnTo>
                    <a:pt x="126" y="19"/>
                  </a:lnTo>
                  <a:lnTo>
                    <a:pt x="130" y="19"/>
                  </a:lnTo>
                  <a:lnTo>
                    <a:pt x="130" y="22"/>
                  </a:lnTo>
                  <a:lnTo>
                    <a:pt x="134" y="22"/>
                  </a:lnTo>
                  <a:lnTo>
                    <a:pt x="137" y="26"/>
                  </a:lnTo>
                  <a:lnTo>
                    <a:pt x="141" y="26"/>
                  </a:lnTo>
                  <a:lnTo>
                    <a:pt x="145" y="33"/>
                  </a:lnTo>
                  <a:lnTo>
                    <a:pt x="145" y="33"/>
                  </a:lnTo>
                  <a:lnTo>
                    <a:pt x="145" y="37"/>
                  </a:lnTo>
                  <a:lnTo>
                    <a:pt x="148" y="37"/>
                  </a:lnTo>
                  <a:lnTo>
                    <a:pt x="152" y="41"/>
                  </a:lnTo>
                  <a:lnTo>
                    <a:pt x="148" y="41"/>
                  </a:lnTo>
                  <a:lnTo>
                    <a:pt x="148" y="45"/>
                  </a:lnTo>
                  <a:lnTo>
                    <a:pt x="148" y="48"/>
                  </a:lnTo>
                  <a:lnTo>
                    <a:pt x="148" y="52"/>
                  </a:lnTo>
                  <a:lnTo>
                    <a:pt x="145" y="56"/>
                  </a:lnTo>
                  <a:lnTo>
                    <a:pt x="145" y="59"/>
                  </a:lnTo>
                  <a:lnTo>
                    <a:pt x="145" y="63"/>
                  </a:lnTo>
                  <a:lnTo>
                    <a:pt x="145" y="63"/>
                  </a:lnTo>
                  <a:lnTo>
                    <a:pt x="152" y="63"/>
                  </a:lnTo>
                  <a:lnTo>
                    <a:pt x="156" y="59"/>
                  </a:lnTo>
                  <a:lnTo>
                    <a:pt x="160" y="59"/>
                  </a:lnTo>
                  <a:lnTo>
                    <a:pt x="163" y="63"/>
                  </a:lnTo>
                  <a:lnTo>
                    <a:pt x="160" y="63"/>
                  </a:lnTo>
                  <a:lnTo>
                    <a:pt x="163" y="71"/>
                  </a:lnTo>
                  <a:lnTo>
                    <a:pt x="167" y="78"/>
                  </a:lnTo>
                  <a:lnTo>
                    <a:pt x="171" y="78"/>
                  </a:lnTo>
                  <a:lnTo>
                    <a:pt x="171" y="82"/>
                  </a:lnTo>
                  <a:lnTo>
                    <a:pt x="171" y="89"/>
                  </a:lnTo>
                  <a:lnTo>
                    <a:pt x="178" y="89"/>
                  </a:lnTo>
                  <a:lnTo>
                    <a:pt x="182" y="93"/>
                  </a:lnTo>
                  <a:lnTo>
                    <a:pt x="230" y="104"/>
                  </a:lnTo>
                  <a:lnTo>
                    <a:pt x="252" y="104"/>
                  </a:lnTo>
                  <a:lnTo>
                    <a:pt x="200" y="152"/>
                  </a:lnTo>
                  <a:lnTo>
                    <a:pt x="189" y="152"/>
                  </a:lnTo>
                  <a:lnTo>
                    <a:pt x="178" y="152"/>
                  </a:lnTo>
                  <a:lnTo>
                    <a:pt x="174" y="152"/>
                  </a:lnTo>
                  <a:lnTo>
                    <a:pt x="174" y="152"/>
                  </a:lnTo>
                  <a:lnTo>
                    <a:pt x="171" y="156"/>
                  </a:lnTo>
                  <a:lnTo>
                    <a:pt x="167" y="160"/>
                  </a:lnTo>
                  <a:lnTo>
                    <a:pt x="163" y="160"/>
                  </a:lnTo>
                  <a:lnTo>
                    <a:pt x="160" y="163"/>
                  </a:lnTo>
                  <a:lnTo>
                    <a:pt x="156" y="163"/>
                  </a:lnTo>
                  <a:lnTo>
                    <a:pt x="148" y="163"/>
                  </a:lnTo>
                  <a:lnTo>
                    <a:pt x="148" y="167"/>
                  </a:lnTo>
                  <a:lnTo>
                    <a:pt x="148" y="167"/>
                  </a:lnTo>
                  <a:lnTo>
                    <a:pt x="145" y="167"/>
                  </a:lnTo>
                  <a:lnTo>
                    <a:pt x="137" y="167"/>
                  </a:lnTo>
                  <a:lnTo>
                    <a:pt x="134" y="167"/>
                  </a:lnTo>
                  <a:lnTo>
                    <a:pt x="134" y="163"/>
                  </a:lnTo>
                  <a:lnTo>
                    <a:pt x="130" y="163"/>
                  </a:lnTo>
                  <a:lnTo>
                    <a:pt x="122" y="163"/>
                  </a:lnTo>
                  <a:lnTo>
                    <a:pt x="122" y="163"/>
                  </a:lnTo>
                  <a:lnTo>
                    <a:pt x="119" y="163"/>
                  </a:lnTo>
                  <a:lnTo>
                    <a:pt x="115" y="167"/>
                  </a:lnTo>
                  <a:lnTo>
                    <a:pt x="115" y="167"/>
                  </a:lnTo>
                  <a:lnTo>
                    <a:pt x="108" y="174"/>
                  </a:lnTo>
                  <a:lnTo>
                    <a:pt x="108" y="174"/>
                  </a:lnTo>
                  <a:lnTo>
                    <a:pt x="104" y="174"/>
                  </a:lnTo>
                  <a:lnTo>
                    <a:pt x="100" y="174"/>
                  </a:lnTo>
                  <a:lnTo>
                    <a:pt x="97" y="174"/>
                  </a:lnTo>
                  <a:lnTo>
                    <a:pt x="93" y="171"/>
                  </a:lnTo>
                  <a:lnTo>
                    <a:pt x="85" y="171"/>
                  </a:lnTo>
                  <a:lnTo>
                    <a:pt x="85" y="171"/>
                  </a:lnTo>
                  <a:lnTo>
                    <a:pt x="82" y="167"/>
                  </a:lnTo>
                  <a:lnTo>
                    <a:pt x="78" y="167"/>
                  </a:lnTo>
                  <a:lnTo>
                    <a:pt x="71" y="160"/>
                  </a:lnTo>
                  <a:lnTo>
                    <a:pt x="67" y="160"/>
                  </a:lnTo>
                  <a:lnTo>
                    <a:pt x="60" y="160"/>
                  </a:lnTo>
                  <a:lnTo>
                    <a:pt x="56" y="156"/>
                  </a:lnTo>
                  <a:lnTo>
                    <a:pt x="52" y="160"/>
                  </a:lnTo>
                  <a:lnTo>
                    <a:pt x="48" y="160"/>
                  </a:lnTo>
                  <a:lnTo>
                    <a:pt x="45" y="156"/>
                  </a:lnTo>
                  <a:lnTo>
                    <a:pt x="45" y="145"/>
                  </a:lnTo>
                  <a:lnTo>
                    <a:pt x="45" y="145"/>
                  </a:lnTo>
                  <a:lnTo>
                    <a:pt x="41" y="148"/>
                  </a:lnTo>
                  <a:lnTo>
                    <a:pt x="37" y="145"/>
                  </a:lnTo>
                  <a:lnTo>
                    <a:pt x="37" y="14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99" name="Freeform 101"/>
            <p:cNvSpPr>
              <a:spLocks/>
            </p:cNvSpPr>
            <p:nvPr/>
          </p:nvSpPr>
          <p:spPr bwMode="auto">
            <a:xfrm>
              <a:off x="5059853" y="2823432"/>
              <a:ext cx="142816" cy="114511"/>
            </a:xfrm>
            <a:custGeom>
              <a:avLst/>
              <a:gdLst>
                <a:gd name="T0" fmla="*/ 96 w 111"/>
                <a:gd name="T1" fmla="*/ 85 h 89"/>
                <a:gd name="T2" fmla="*/ 93 w 111"/>
                <a:gd name="T3" fmla="*/ 81 h 89"/>
                <a:gd name="T4" fmla="*/ 89 w 111"/>
                <a:gd name="T5" fmla="*/ 74 h 89"/>
                <a:gd name="T6" fmla="*/ 82 w 111"/>
                <a:gd name="T7" fmla="*/ 70 h 89"/>
                <a:gd name="T8" fmla="*/ 78 w 111"/>
                <a:gd name="T9" fmla="*/ 67 h 89"/>
                <a:gd name="T10" fmla="*/ 74 w 111"/>
                <a:gd name="T11" fmla="*/ 67 h 89"/>
                <a:gd name="T12" fmla="*/ 67 w 111"/>
                <a:gd name="T13" fmla="*/ 63 h 89"/>
                <a:gd name="T14" fmla="*/ 59 w 111"/>
                <a:gd name="T15" fmla="*/ 59 h 89"/>
                <a:gd name="T16" fmla="*/ 52 w 111"/>
                <a:gd name="T17" fmla="*/ 56 h 89"/>
                <a:gd name="T18" fmla="*/ 48 w 111"/>
                <a:gd name="T19" fmla="*/ 56 h 89"/>
                <a:gd name="T20" fmla="*/ 41 w 111"/>
                <a:gd name="T21" fmla="*/ 52 h 89"/>
                <a:gd name="T22" fmla="*/ 37 w 111"/>
                <a:gd name="T23" fmla="*/ 52 h 89"/>
                <a:gd name="T24" fmla="*/ 30 w 111"/>
                <a:gd name="T25" fmla="*/ 56 h 89"/>
                <a:gd name="T26" fmla="*/ 22 w 111"/>
                <a:gd name="T27" fmla="*/ 52 h 89"/>
                <a:gd name="T28" fmla="*/ 19 w 111"/>
                <a:gd name="T29" fmla="*/ 48 h 89"/>
                <a:gd name="T30" fmla="*/ 11 w 111"/>
                <a:gd name="T31" fmla="*/ 59 h 89"/>
                <a:gd name="T32" fmla="*/ 8 w 111"/>
                <a:gd name="T33" fmla="*/ 59 h 89"/>
                <a:gd name="T34" fmla="*/ 4 w 111"/>
                <a:gd name="T35" fmla="*/ 56 h 89"/>
                <a:gd name="T36" fmla="*/ 4 w 111"/>
                <a:gd name="T37" fmla="*/ 44 h 89"/>
                <a:gd name="T38" fmla="*/ 4 w 111"/>
                <a:gd name="T39" fmla="*/ 41 h 89"/>
                <a:gd name="T40" fmla="*/ 8 w 111"/>
                <a:gd name="T41" fmla="*/ 30 h 89"/>
                <a:gd name="T42" fmla="*/ 11 w 111"/>
                <a:gd name="T43" fmla="*/ 26 h 89"/>
                <a:gd name="T44" fmla="*/ 8 w 111"/>
                <a:gd name="T45" fmla="*/ 22 h 89"/>
                <a:gd name="T46" fmla="*/ 11 w 111"/>
                <a:gd name="T47" fmla="*/ 15 h 89"/>
                <a:gd name="T48" fmla="*/ 15 w 111"/>
                <a:gd name="T49" fmla="*/ 15 h 89"/>
                <a:gd name="T50" fmla="*/ 15 w 111"/>
                <a:gd name="T51" fmla="*/ 11 h 89"/>
                <a:gd name="T52" fmla="*/ 19 w 111"/>
                <a:gd name="T53" fmla="*/ 11 h 89"/>
                <a:gd name="T54" fmla="*/ 26 w 111"/>
                <a:gd name="T55" fmla="*/ 7 h 89"/>
                <a:gd name="T56" fmla="*/ 30 w 111"/>
                <a:gd name="T57" fmla="*/ 7 h 89"/>
                <a:gd name="T58" fmla="*/ 33 w 111"/>
                <a:gd name="T59" fmla="*/ 0 h 89"/>
                <a:gd name="T60" fmla="*/ 37 w 111"/>
                <a:gd name="T61" fmla="*/ 4 h 89"/>
                <a:gd name="T62" fmla="*/ 48 w 111"/>
                <a:gd name="T63" fmla="*/ 33 h 89"/>
                <a:gd name="T64" fmla="*/ 48 w 111"/>
                <a:gd name="T65" fmla="*/ 37 h 89"/>
                <a:gd name="T66" fmla="*/ 52 w 111"/>
                <a:gd name="T67" fmla="*/ 37 h 89"/>
                <a:gd name="T68" fmla="*/ 56 w 111"/>
                <a:gd name="T69" fmla="*/ 44 h 89"/>
                <a:gd name="T70" fmla="*/ 56 w 111"/>
                <a:gd name="T71" fmla="*/ 44 h 89"/>
                <a:gd name="T72" fmla="*/ 56 w 111"/>
                <a:gd name="T73" fmla="*/ 41 h 89"/>
                <a:gd name="T74" fmla="*/ 59 w 111"/>
                <a:gd name="T75" fmla="*/ 44 h 89"/>
                <a:gd name="T76" fmla="*/ 63 w 111"/>
                <a:gd name="T77" fmla="*/ 48 h 89"/>
                <a:gd name="T78" fmla="*/ 67 w 111"/>
                <a:gd name="T79" fmla="*/ 48 h 89"/>
                <a:gd name="T80" fmla="*/ 70 w 111"/>
                <a:gd name="T81" fmla="*/ 48 h 89"/>
                <a:gd name="T82" fmla="*/ 74 w 111"/>
                <a:gd name="T83" fmla="*/ 52 h 89"/>
                <a:gd name="T84" fmla="*/ 82 w 111"/>
                <a:gd name="T85" fmla="*/ 56 h 89"/>
                <a:gd name="T86" fmla="*/ 85 w 111"/>
                <a:gd name="T87" fmla="*/ 63 h 89"/>
                <a:gd name="T88" fmla="*/ 93 w 111"/>
                <a:gd name="T89" fmla="*/ 67 h 89"/>
                <a:gd name="T90" fmla="*/ 96 w 111"/>
                <a:gd name="T91" fmla="*/ 70 h 89"/>
                <a:gd name="T92" fmla="*/ 96 w 111"/>
                <a:gd name="T93" fmla="*/ 70 h 89"/>
                <a:gd name="T94" fmla="*/ 104 w 111"/>
                <a:gd name="T95" fmla="*/ 78 h 89"/>
                <a:gd name="T96" fmla="*/ 104 w 111"/>
                <a:gd name="T97" fmla="*/ 81 h 89"/>
                <a:gd name="T98" fmla="*/ 108 w 111"/>
                <a:gd name="T99" fmla="*/ 81 h 89"/>
                <a:gd name="T100" fmla="*/ 111 w 111"/>
                <a:gd name="T101" fmla="*/ 81 h 89"/>
                <a:gd name="T102" fmla="*/ 111 w 111"/>
                <a:gd name="T103" fmla="*/ 85 h 89"/>
                <a:gd name="T104" fmla="*/ 108 w 111"/>
                <a:gd name="T105" fmla="*/ 89 h 89"/>
                <a:gd name="T106" fmla="*/ 100 w 111"/>
                <a:gd name="T107" fmla="*/ 8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1" h="89">
                  <a:moveTo>
                    <a:pt x="100" y="89"/>
                  </a:moveTo>
                  <a:lnTo>
                    <a:pt x="96" y="85"/>
                  </a:lnTo>
                  <a:lnTo>
                    <a:pt x="93" y="85"/>
                  </a:lnTo>
                  <a:lnTo>
                    <a:pt x="93" y="81"/>
                  </a:lnTo>
                  <a:lnTo>
                    <a:pt x="93" y="81"/>
                  </a:lnTo>
                  <a:lnTo>
                    <a:pt x="89" y="74"/>
                  </a:lnTo>
                  <a:lnTo>
                    <a:pt x="85" y="74"/>
                  </a:lnTo>
                  <a:lnTo>
                    <a:pt x="82" y="70"/>
                  </a:lnTo>
                  <a:lnTo>
                    <a:pt x="78" y="70"/>
                  </a:lnTo>
                  <a:lnTo>
                    <a:pt x="78" y="67"/>
                  </a:lnTo>
                  <a:lnTo>
                    <a:pt x="74" y="67"/>
                  </a:lnTo>
                  <a:lnTo>
                    <a:pt x="74" y="67"/>
                  </a:lnTo>
                  <a:lnTo>
                    <a:pt x="67" y="67"/>
                  </a:lnTo>
                  <a:lnTo>
                    <a:pt x="67" y="63"/>
                  </a:lnTo>
                  <a:lnTo>
                    <a:pt x="63" y="59"/>
                  </a:lnTo>
                  <a:lnTo>
                    <a:pt x="59" y="59"/>
                  </a:lnTo>
                  <a:lnTo>
                    <a:pt x="56" y="56"/>
                  </a:lnTo>
                  <a:lnTo>
                    <a:pt x="52" y="56"/>
                  </a:lnTo>
                  <a:lnTo>
                    <a:pt x="48" y="56"/>
                  </a:lnTo>
                  <a:lnTo>
                    <a:pt x="48" y="56"/>
                  </a:lnTo>
                  <a:lnTo>
                    <a:pt x="45" y="52"/>
                  </a:lnTo>
                  <a:lnTo>
                    <a:pt x="41" y="52"/>
                  </a:lnTo>
                  <a:lnTo>
                    <a:pt x="41" y="52"/>
                  </a:lnTo>
                  <a:lnTo>
                    <a:pt x="37" y="52"/>
                  </a:lnTo>
                  <a:lnTo>
                    <a:pt x="33" y="52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9" y="48"/>
                  </a:lnTo>
                  <a:lnTo>
                    <a:pt x="15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8" y="59"/>
                  </a:lnTo>
                  <a:lnTo>
                    <a:pt x="4" y="59"/>
                  </a:lnTo>
                  <a:lnTo>
                    <a:pt x="4" y="56"/>
                  </a:lnTo>
                  <a:lnTo>
                    <a:pt x="0" y="48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1"/>
                  </a:lnTo>
                  <a:lnTo>
                    <a:pt x="8" y="37"/>
                  </a:lnTo>
                  <a:lnTo>
                    <a:pt x="8" y="30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8" y="22"/>
                  </a:lnTo>
                  <a:lnTo>
                    <a:pt x="11" y="18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33" y="4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7" y="4"/>
                  </a:lnTo>
                  <a:lnTo>
                    <a:pt x="45" y="22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2" y="41"/>
                  </a:lnTo>
                  <a:lnTo>
                    <a:pt x="56" y="44"/>
                  </a:lnTo>
                  <a:lnTo>
                    <a:pt x="56" y="48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1"/>
                  </a:lnTo>
                  <a:lnTo>
                    <a:pt x="56" y="41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7" y="48"/>
                  </a:lnTo>
                  <a:lnTo>
                    <a:pt x="67" y="48"/>
                  </a:lnTo>
                  <a:lnTo>
                    <a:pt x="70" y="48"/>
                  </a:lnTo>
                  <a:lnTo>
                    <a:pt x="70" y="48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82" y="56"/>
                  </a:lnTo>
                  <a:lnTo>
                    <a:pt x="82" y="56"/>
                  </a:lnTo>
                  <a:lnTo>
                    <a:pt x="85" y="63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67"/>
                  </a:lnTo>
                  <a:lnTo>
                    <a:pt x="96" y="70"/>
                  </a:lnTo>
                  <a:lnTo>
                    <a:pt x="100" y="74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4" y="81"/>
                  </a:lnTo>
                  <a:lnTo>
                    <a:pt x="104" y="81"/>
                  </a:lnTo>
                  <a:lnTo>
                    <a:pt x="108" y="81"/>
                  </a:lnTo>
                  <a:lnTo>
                    <a:pt x="108" y="85"/>
                  </a:lnTo>
                  <a:lnTo>
                    <a:pt x="111" y="81"/>
                  </a:lnTo>
                  <a:lnTo>
                    <a:pt x="111" y="85"/>
                  </a:lnTo>
                  <a:lnTo>
                    <a:pt x="111" y="85"/>
                  </a:lnTo>
                  <a:lnTo>
                    <a:pt x="108" y="85"/>
                  </a:lnTo>
                  <a:lnTo>
                    <a:pt x="108" y="89"/>
                  </a:lnTo>
                  <a:lnTo>
                    <a:pt x="104" y="89"/>
                  </a:lnTo>
                  <a:lnTo>
                    <a:pt x="100" y="8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0" name="Freeform 102"/>
            <p:cNvSpPr>
              <a:spLocks/>
            </p:cNvSpPr>
            <p:nvPr/>
          </p:nvSpPr>
          <p:spPr bwMode="auto">
            <a:xfrm>
              <a:off x="5179510" y="2932796"/>
              <a:ext cx="28306" cy="33452"/>
            </a:xfrm>
            <a:custGeom>
              <a:avLst/>
              <a:gdLst>
                <a:gd name="T0" fmla="*/ 18 w 22"/>
                <a:gd name="T1" fmla="*/ 26 h 26"/>
                <a:gd name="T2" fmla="*/ 15 w 22"/>
                <a:gd name="T3" fmla="*/ 22 h 26"/>
                <a:gd name="T4" fmla="*/ 11 w 22"/>
                <a:gd name="T5" fmla="*/ 22 h 26"/>
                <a:gd name="T6" fmla="*/ 7 w 22"/>
                <a:gd name="T7" fmla="*/ 26 h 26"/>
                <a:gd name="T8" fmla="*/ 0 w 22"/>
                <a:gd name="T9" fmla="*/ 26 h 26"/>
                <a:gd name="T10" fmla="*/ 0 w 22"/>
                <a:gd name="T11" fmla="*/ 26 h 26"/>
                <a:gd name="T12" fmla="*/ 0 w 22"/>
                <a:gd name="T13" fmla="*/ 22 h 26"/>
                <a:gd name="T14" fmla="*/ 0 w 22"/>
                <a:gd name="T15" fmla="*/ 19 h 26"/>
                <a:gd name="T16" fmla="*/ 3 w 22"/>
                <a:gd name="T17" fmla="*/ 15 h 26"/>
                <a:gd name="T18" fmla="*/ 3 w 22"/>
                <a:gd name="T19" fmla="*/ 11 h 26"/>
                <a:gd name="T20" fmla="*/ 3 w 22"/>
                <a:gd name="T21" fmla="*/ 8 h 26"/>
                <a:gd name="T22" fmla="*/ 3 w 22"/>
                <a:gd name="T23" fmla="*/ 4 h 26"/>
                <a:gd name="T24" fmla="*/ 11 w 22"/>
                <a:gd name="T25" fmla="*/ 4 h 26"/>
                <a:gd name="T26" fmla="*/ 15 w 22"/>
                <a:gd name="T27" fmla="*/ 4 h 26"/>
                <a:gd name="T28" fmla="*/ 15 w 22"/>
                <a:gd name="T29" fmla="*/ 0 h 26"/>
                <a:gd name="T30" fmla="*/ 18 w 22"/>
                <a:gd name="T31" fmla="*/ 0 h 26"/>
                <a:gd name="T32" fmla="*/ 18 w 22"/>
                <a:gd name="T33" fmla="*/ 0 h 26"/>
                <a:gd name="T34" fmla="*/ 18 w 22"/>
                <a:gd name="T35" fmla="*/ 0 h 26"/>
                <a:gd name="T36" fmla="*/ 22 w 22"/>
                <a:gd name="T37" fmla="*/ 4 h 26"/>
                <a:gd name="T38" fmla="*/ 22 w 22"/>
                <a:gd name="T39" fmla="*/ 4 h 26"/>
                <a:gd name="T40" fmla="*/ 22 w 22"/>
                <a:gd name="T41" fmla="*/ 4 h 26"/>
                <a:gd name="T42" fmla="*/ 22 w 22"/>
                <a:gd name="T43" fmla="*/ 8 h 26"/>
                <a:gd name="T44" fmla="*/ 22 w 22"/>
                <a:gd name="T45" fmla="*/ 11 h 26"/>
                <a:gd name="T46" fmla="*/ 18 w 22"/>
                <a:gd name="T47" fmla="*/ 11 h 26"/>
                <a:gd name="T48" fmla="*/ 18 w 22"/>
                <a:gd name="T49" fmla="*/ 11 h 26"/>
                <a:gd name="T50" fmla="*/ 15 w 22"/>
                <a:gd name="T51" fmla="*/ 15 h 26"/>
                <a:gd name="T52" fmla="*/ 11 w 22"/>
                <a:gd name="T53" fmla="*/ 15 h 26"/>
                <a:gd name="T54" fmla="*/ 15 w 22"/>
                <a:gd name="T55" fmla="*/ 19 h 26"/>
                <a:gd name="T56" fmla="*/ 15 w 22"/>
                <a:gd name="T57" fmla="*/ 19 h 26"/>
                <a:gd name="T58" fmla="*/ 18 w 22"/>
                <a:gd name="T59" fmla="*/ 15 h 26"/>
                <a:gd name="T60" fmla="*/ 22 w 22"/>
                <a:gd name="T61" fmla="*/ 15 h 26"/>
                <a:gd name="T62" fmla="*/ 22 w 22"/>
                <a:gd name="T63" fmla="*/ 19 h 26"/>
                <a:gd name="T64" fmla="*/ 18 w 22"/>
                <a:gd name="T65" fmla="*/ 22 h 26"/>
                <a:gd name="T66" fmla="*/ 18 w 22"/>
                <a:gd name="T6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2" h="26">
                  <a:moveTo>
                    <a:pt x="18" y="26"/>
                  </a:moveTo>
                  <a:lnTo>
                    <a:pt x="15" y="22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3" y="15"/>
                  </a:lnTo>
                  <a:lnTo>
                    <a:pt x="3" y="11"/>
                  </a:lnTo>
                  <a:lnTo>
                    <a:pt x="3" y="8"/>
                  </a:lnTo>
                  <a:lnTo>
                    <a:pt x="3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8"/>
                  </a:lnTo>
                  <a:lnTo>
                    <a:pt x="22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5" y="15"/>
                  </a:lnTo>
                  <a:lnTo>
                    <a:pt x="11" y="15"/>
                  </a:lnTo>
                  <a:lnTo>
                    <a:pt x="15" y="19"/>
                  </a:lnTo>
                  <a:lnTo>
                    <a:pt x="15" y="19"/>
                  </a:lnTo>
                  <a:lnTo>
                    <a:pt x="18" y="15"/>
                  </a:lnTo>
                  <a:lnTo>
                    <a:pt x="22" y="15"/>
                  </a:lnTo>
                  <a:lnTo>
                    <a:pt x="22" y="19"/>
                  </a:lnTo>
                  <a:lnTo>
                    <a:pt x="18" y="22"/>
                  </a:lnTo>
                  <a:lnTo>
                    <a:pt x="18" y="2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1" name="Freeform 103"/>
            <p:cNvSpPr>
              <a:spLocks/>
            </p:cNvSpPr>
            <p:nvPr/>
          </p:nvSpPr>
          <p:spPr bwMode="auto">
            <a:xfrm>
              <a:off x="5165357" y="2946948"/>
              <a:ext cx="213581" cy="258613"/>
            </a:xfrm>
            <a:custGeom>
              <a:avLst/>
              <a:gdLst>
                <a:gd name="T0" fmla="*/ 14 w 166"/>
                <a:gd name="T1" fmla="*/ 115 h 201"/>
                <a:gd name="T2" fmla="*/ 29 w 166"/>
                <a:gd name="T3" fmla="*/ 112 h 201"/>
                <a:gd name="T4" fmla="*/ 40 w 166"/>
                <a:gd name="T5" fmla="*/ 104 h 201"/>
                <a:gd name="T6" fmla="*/ 55 w 166"/>
                <a:gd name="T7" fmla="*/ 104 h 201"/>
                <a:gd name="T8" fmla="*/ 96 w 166"/>
                <a:gd name="T9" fmla="*/ 56 h 201"/>
                <a:gd name="T10" fmla="*/ 37 w 166"/>
                <a:gd name="T11" fmla="*/ 41 h 201"/>
                <a:gd name="T12" fmla="*/ 33 w 166"/>
                <a:gd name="T13" fmla="*/ 30 h 201"/>
                <a:gd name="T14" fmla="*/ 29 w 166"/>
                <a:gd name="T15" fmla="*/ 11 h 201"/>
                <a:gd name="T16" fmla="*/ 33 w 166"/>
                <a:gd name="T17" fmla="*/ 8 h 201"/>
                <a:gd name="T18" fmla="*/ 48 w 166"/>
                <a:gd name="T19" fmla="*/ 23 h 201"/>
                <a:gd name="T20" fmla="*/ 59 w 166"/>
                <a:gd name="T21" fmla="*/ 26 h 201"/>
                <a:gd name="T22" fmla="*/ 70 w 166"/>
                <a:gd name="T23" fmla="*/ 23 h 201"/>
                <a:gd name="T24" fmla="*/ 77 w 166"/>
                <a:gd name="T25" fmla="*/ 19 h 201"/>
                <a:gd name="T26" fmla="*/ 85 w 166"/>
                <a:gd name="T27" fmla="*/ 19 h 201"/>
                <a:gd name="T28" fmla="*/ 103 w 166"/>
                <a:gd name="T29" fmla="*/ 11 h 201"/>
                <a:gd name="T30" fmla="*/ 114 w 166"/>
                <a:gd name="T31" fmla="*/ 11 h 201"/>
                <a:gd name="T32" fmla="*/ 125 w 166"/>
                <a:gd name="T33" fmla="*/ 11 h 201"/>
                <a:gd name="T34" fmla="*/ 137 w 166"/>
                <a:gd name="T35" fmla="*/ 8 h 201"/>
                <a:gd name="T36" fmla="*/ 144 w 166"/>
                <a:gd name="T37" fmla="*/ 8 h 201"/>
                <a:gd name="T38" fmla="*/ 155 w 166"/>
                <a:gd name="T39" fmla="*/ 4 h 201"/>
                <a:gd name="T40" fmla="*/ 155 w 166"/>
                <a:gd name="T41" fmla="*/ 0 h 201"/>
                <a:gd name="T42" fmla="*/ 159 w 166"/>
                <a:gd name="T43" fmla="*/ 0 h 201"/>
                <a:gd name="T44" fmla="*/ 166 w 166"/>
                <a:gd name="T45" fmla="*/ 0 h 201"/>
                <a:gd name="T46" fmla="*/ 163 w 166"/>
                <a:gd name="T47" fmla="*/ 8 h 201"/>
                <a:gd name="T48" fmla="*/ 166 w 166"/>
                <a:gd name="T49" fmla="*/ 11 h 201"/>
                <a:gd name="T50" fmla="*/ 163 w 166"/>
                <a:gd name="T51" fmla="*/ 15 h 201"/>
                <a:gd name="T52" fmla="*/ 163 w 166"/>
                <a:gd name="T53" fmla="*/ 23 h 201"/>
                <a:gd name="T54" fmla="*/ 166 w 166"/>
                <a:gd name="T55" fmla="*/ 23 h 201"/>
                <a:gd name="T56" fmla="*/ 166 w 166"/>
                <a:gd name="T57" fmla="*/ 26 h 201"/>
                <a:gd name="T58" fmla="*/ 159 w 166"/>
                <a:gd name="T59" fmla="*/ 30 h 201"/>
                <a:gd name="T60" fmla="*/ 159 w 166"/>
                <a:gd name="T61" fmla="*/ 37 h 201"/>
                <a:gd name="T62" fmla="*/ 151 w 166"/>
                <a:gd name="T63" fmla="*/ 56 h 201"/>
                <a:gd name="T64" fmla="*/ 144 w 166"/>
                <a:gd name="T65" fmla="*/ 60 h 201"/>
                <a:gd name="T66" fmla="*/ 140 w 166"/>
                <a:gd name="T67" fmla="*/ 67 h 201"/>
                <a:gd name="T68" fmla="*/ 125 w 166"/>
                <a:gd name="T69" fmla="*/ 93 h 201"/>
                <a:gd name="T70" fmla="*/ 114 w 166"/>
                <a:gd name="T71" fmla="*/ 112 h 201"/>
                <a:gd name="T72" fmla="*/ 81 w 166"/>
                <a:gd name="T73" fmla="*/ 141 h 201"/>
                <a:gd name="T74" fmla="*/ 63 w 166"/>
                <a:gd name="T75" fmla="*/ 152 h 201"/>
                <a:gd name="T76" fmla="*/ 44 w 166"/>
                <a:gd name="T77" fmla="*/ 167 h 201"/>
                <a:gd name="T78" fmla="*/ 33 w 166"/>
                <a:gd name="T79" fmla="*/ 178 h 201"/>
                <a:gd name="T80" fmla="*/ 26 w 166"/>
                <a:gd name="T81" fmla="*/ 186 h 201"/>
                <a:gd name="T82" fmla="*/ 0 w 166"/>
                <a:gd name="T83" fmla="*/ 190 h 201"/>
                <a:gd name="T84" fmla="*/ 14 w 166"/>
                <a:gd name="T85" fmla="*/ 11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6" h="201">
                  <a:moveTo>
                    <a:pt x="14" y="119"/>
                  </a:moveTo>
                  <a:lnTo>
                    <a:pt x="14" y="119"/>
                  </a:lnTo>
                  <a:lnTo>
                    <a:pt x="14" y="115"/>
                  </a:lnTo>
                  <a:lnTo>
                    <a:pt x="22" y="115"/>
                  </a:lnTo>
                  <a:lnTo>
                    <a:pt x="26" y="115"/>
                  </a:lnTo>
                  <a:lnTo>
                    <a:pt x="29" y="112"/>
                  </a:lnTo>
                  <a:lnTo>
                    <a:pt x="33" y="112"/>
                  </a:lnTo>
                  <a:lnTo>
                    <a:pt x="37" y="108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4" y="104"/>
                  </a:lnTo>
                  <a:lnTo>
                    <a:pt x="55" y="104"/>
                  </a:lnTo>
                  <a:lnTo>
                    <a:pt x="66" y="104"/>
                  </a:lnTo>
                  <a:lnTo>
                    <a:pt x="118" y="56"/>
                  </a:lnTo>
                  <a:lnTo>
                    <a:pt x="96" y="56"/>
                  </a:lnTo>
                  <a:lnTo>
                    <a:pt x="48" y="45"/>
                  </a:lnTo>
                  <a:lnTo>
                    <a:pt x="44" y="41"/>
                  </a:lnTo>
                  <a:lnTo>
                    <a:pt x="37" y="41"/>
                  </a:lnTo>
                  <a:lnTo>
                    <a:pt x="37" y="34"/>
                  </a:lnTo>
                  <a:lnTo>
                    <a:pt x="37" y="30"/>
                  </a:lnTo>
                  <a:lnTo>
                    <a:pt x="33" y="30"/>
                  </a:lnTo>
                  <a:lnTo>
                    <a:pt x="29" y="23"/>
                  </a:lnTo>
                  <a:lnTo>
                    <a:pt x="26" y="15"/>
                  </a:lnTo>
                  <a:lnTo>
                    <a:pt x="29" y="11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44" y="19"/>
                  </a:lnTo>
                  <a:lnTo>
                    <a:pt x="44" y="23"/>
                  </a:lnTo>
                  <a:lnTo>
                    <a:pt x="48" y="23"/>
                  </a:lnTo>
                  <a:lnTo>
                    <a:pt x="51" y="26"/>
                  </a:lnTo>
                  <a:lnTo>
                    <a:pt x="55" y="26"/>
                  </a:lnTo>
                  <a:lnTo>
                    <a:pt x="59" y="26"/>
                  </a:lnTo>
                  <a:lnTo>
                    <a:pt x="63" y="23"/>
                  </a:lnTo>
                  <a:lnTo>
                    <a:pt x="66" y="23"/>
                  </a:lnTo>
                  <a:lnTo>
                    <a:pt x="70" y="23"/>
                  </a:lnTo>
                  <a:lnTo>
                    <a:pt x="74" y="15"/>
                  </a:lnTo>
                  <a:lnTo>
                    <a:pt x="77" y="15"/>
                  </a:lnTo>
                  <a:lnTo>
                    <a:pt x="77" y="19"/>
                  </a:lnTo>
                  <a:lnTo>
                    <a:pt x="81" y="19"/>
                  </a:lnTo>
                  <a:lnTo>
                    <a:pt x="81" y="15"/>
                  </a:lnTo>
                  <a:lnTo>
                    <a:pt x="85" y="19"/>
                  </a:lnTo>
                  <a:lnTo>
                    <a:pt x="92" y="19"/>
                  </a:lnTo>
                  <a:lnTo>
                    <a:pt x="100" y="11"/>
                  </a:lnTo>
                  <a:lnTo>
                    <a:pt x="103" y="11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4" y="11"/>
                  </a:lnTo>
                  <a:lnTo>
                    <a:pt x="118" y="11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25" y="11"/>
                  </a:lnTo>
                  <a:lnTo>
                    <a:pt x="137" y="8"/>
                  </a:lnTo>
                  <a:lnTo>
                    <a:pt x="137" y="8"/>
                  </a:lnTo>
                  <a:lnTo>
                    <a:pt x="144" y="8"/>
                  </a:lnTo>
                  <a:lnTo>
                    <a:pt x="144" y="8"/>
                  </a:lnTo>
                  <a:lnTo>
                    <a:pt x="144" y="8"/>
                  </a:lnTo>
                  <a:lnTo>
                    <a:pt x="151" y="8"/>
                  </a:lnTo>
                  <a:lnTo>
                    <a:pt x="151" y="4"/>
                  </a:lnTo>
                  <a:lnTo>
                    <a:pt x="155" y="4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5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59" y="0"/>
                  </a:lnTo>
                  <a:lnTo>
                    <a:pt x="163" y="0"/>
                  </a:lnTo>
                  <a:lnTo>
                    <a:pt x="166" y="0"/>
                  </a:lnTo>
                  <a:lnTo>
                    <a:pt x="166" y="0"/>
                  </a:lnTo>
                  <a:lnTo>
                    <a:pt x="166" y="4"/>
                  </a:lnTo>
                  <a:lnTo>
                    <a:pt x="163" y="8"/>
                  </a:lnTo>
                  <a:lnTo>
                    <a:pt x="163" y="8"/>
                  </a:lnTo>
                  <a:lnTo>
                    <a:pt x="163" y="11"/>
                  </a:lnTo>
                  <a:lnTo>
                    <a:pt x="163" y="11"/>
                  </a:lnTo>
                  <a:lnTo>
                    <a:pt x="166" y="11"/>
                  </a:lnTo>
                  <a:lnTo>
                    <a:pt x="166" y="11"/>
                  </a:lnTo>
                  <a:lnTo>
                    <a:pt x="163" y="15"/>
                  </a:lnTo>
                  <a:lnTo>
                    <a:pt x="163" y="15"/>
                  </a:lnTo>
                  <a:lnTo>
                    <a:pt x="163" y="19"/>
                  </a:lnTo>
                  <a:lnTo>
                    <a:pt x="163" y="23"/>
                  </a:lnTo>
                  <a:lnTo>
                    <a:pt x="163" y="23"/>
                  </a:lnTo>
                  <a:lnTo>
                    <a:pt x="166" y="23"/>
                  </a:lnTo>
                  <a:lnTo>
                    <a:pt x="166" y="23"/>
                  </a:lnTo>
                  <a:lnTo>
                    <a:pt x="166" y="23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66" y="26"/>
                  </a:lnTo>
                  <a:lnTo>
                    <a:pt x="163" y="26"/>
                  </a:lnTo>
                  <a:lnTo>
                    <a:pt x="163" y="26"/>
                  </a:lnTo>
                  <a:lnTo>
                    <a:pt x="159" y="30"/>
                  </a:lnTo>
                  <a:lnTo>
                    <a:pt x="163" y="30"/>
                  </a:lnTo>
                  <a:lnTo>
                    <a:pt x="159" y="34"/>
                  </a:lnTo>
                  <a:lnTo>
                    <a:pt x="159" y="37"/>
                  </a:lnTo>
                  <a:lnTo>
                    <a:pt x="159" y="41"/>
                  </a:lnTo>
                  <a:lnTo>
                    <a:pt x="155" y="49"/>
                  </a:lnTo>
                  <a:lnTo>
                    <a:pt x="151" y="56"/>
                  </a:lnTo>
                  <a:lnTo>
                    <a:pt x="148" y="56"/>
                  </a:lnTo>
                  <a:lnTo>
                    <a:pt x="148" y="56"/>
                  </a:lnTo>
                  <a:lnTo>
                    <a:pt x="144" y="60"/>
                  </a:lnTo>
                  <a:lnTo>
                    <a:pt x="144" y="63"/>
                  </a:lnTo>
                  <a:lnTo>
                    <a:pt x="144" y="63"/>
                  </a:lnTo>
                  <a:lnTo>
                    <a:pt x="140" y="67"/>
                  </a:lnTo>
                  <a:lnTo>
                    <a:pt x="133" y="82"/>
                  </a:lnTo>
                  <a:lnTo>
                    <a:pt x="133" y="86"/>
                  </a:lnTo>
                  <a:lnTo>
                    <a:pt x="125" y="93"/>
                  </a:lnTo>
                  <a:lnTo>
                    <a:pt x="125" y="97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07" y="119"/>
                  </a:lnTo>
                  <a:lnTo>
                    <a:pt x="100" y="126"/>
                  </a:lnTo>
                  <a:lnTo>
                    <a:pt x="81" y="141"/>
                  </a:lnTo>
                  <a:lnTo>
                    <a:pt x="74" y="149"/>
                  </a:lnTo>
                  <a:lnTo>
                    <a:pt x="70" y="149"/>
                  </a:lnTo>
                  <a:lnTo>
                    <a:pt x="63" y="152"/>
                  </a:lnTo>
                  <a:lnTo>
                    <a:pt x="59" y="156"/>
                  </a:lnTo>
                  <a:lnTo>
                    <a:pt x="48" y="167"/>
                  </a:lnTo>
                  <a:lnTo>
                    <a:pt x="44" y="167"/>
                  </a:lnTo>
                  <a:lnTo>
                    <a:pt x="37" y="178"/>
                  </a:lnTo>
                  <a:lnTo>
                    <a:pt x="33" y="178"/>
                  </a:lnTo>
                  <a:lnTo>
                    <a:pt x="33" y="178"/>
                  </a:lnTo>
                  <a:lnTo>
                    <a:pt x="29" y="182"/>
                  </a:lnTo>
                  <a:lnTo>
                    <a:pt x="26" y="182"/>
                  </a:lnTo>
                  <a:lnTo>
                    <a:pt x="26" y="186"/>
                  </a:lnTo>
                  <a:lnTo>
                    <a:pt x="11" y="201"/>
                  </a:lnTo>
                  <a:lnTo>
                    <a:pt x="11" y="201"/>
                  </a:lnTo>
                  <a:lnTo>
                    <a:pt x="0" y="190"/>
                  </a:lnTo>
                  <a:lnTo>
                    <a:pt x="0" y="134"/>
                  </a:lnTo>
                  <a:lnTo>
                    <a:pt x="14" y="119"/>
                  </a:lnTo>
                  <a:lnTo>
                    <a:pt x="14" y="11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2" name="Freeform 104"/>
            <p:cNvSpPr>
              <a:spLocks/>
            </p:cNvSpPr>
            <p:nvPr/>
          </p:nvSpPr>
          <p:spPr bwMode="auto">
            <a:xfrm>
              <a:off x="6579362" y="2770679"/>
              <a:ext cx="47606" cy="42459"/>
            </a:xfrm>
            <a:custGeom>
              <a:avLst/>
              <a:gdLst>
                <a:gd name="T0" fmla="*/ 9 w 10"/>
                <a:gd name="T1" fmla="*/ 0 h 9"/>
                <a:gd name="T2" fmla="*/ 8 w 10"/>
                <a:gd name="T3" fmla="*/ 0 h 9"/>
                <a:gd name="T4" fmla="*/ 8 w 10"/>
                <a:gd name="T5" fmla="*/ 1 h 9"/>
                <a:gd name="T6" fmla="*/ 7 w 10"/>
                <a:gd name="T7" fmla="*/ 0 h 9"/>
                <a:gd name="T8" fmla="*/ 6 w 10"/>
                <a:gd name="T9" fmla="*/ 0 h 9"/>
                <a:gd name="T10" fmla="*/ 6 w 10"/>
                <a:gd name="T11" fmla="*/ 0 h 9"/>
                <a:gd name="T12" fmla="*/ 5 w 10"/>
                <a:gd name="T13" fmla="*/ 1 h 9"/>
                <a:gd name="T14" fmla="*/ 4 w 10"/>
                <a:gd name="T15" fmla="*/ 1 h 9"/>
                <a:gd name="T16" fmla="*/ 3 w 10"/>
                <a:gd name="T17" fmla="*/ 1 h 9"/>
                <a:gd name="T18" fmla="*/ 3 w 10"/>
                <a:gd name="T19" fmla="*/ 1 h 9"/>
                <a:gd name="T20" fmla="*/ 2 w 10"/>
                <a:gd name="T21" fmla="*/ 2 h 9"/>
                <a:gd name="T22" fmla="*/ 1 w 10"/>
                <a:gd name="T23" fmla="*/ 3 h 9"/>
                <a:gd name="T24" fmla="*/ 0 w 10"/>
                <a:gd name="T25" fmla="*/ 4 h 9"/>
                <a:gd name="T26" fmla="*/ 0 w 10"/>
                <a:gd name="T27" fmla="*/ 4 h 9"/>
                <a:gd name="T28" fmla="*/ 0 w 10"/>
                <a:gd name="T29" fmla="*/ 6 h 9"/>
                <a:gd name="T30" fmla="*/ 1 w 10"/>
                <a:gd name="T31" fmla="*/ 7 h 9"/>
                <a:gd name="T32" fmla="*/ 1 w 10"/>
                <a:gd name="T33" fmla="*/ 7 h 9"/>
                <a:gd name="T34" fmla="*/ 2 w 10"/>
                <a:gd name="T35" fmla="*/ 8 h 9"/>
                <a:gd name="T36" fmla="*/ 3 w 10"/>
                <a:gd name="T37" fmla="*/ 8 h 9"/>
                <a:gd name="T38" fmla="*/ 3 w 10"/>
                <a:gd name="T39" fmla="*/ 8 h 9"/>
                <a:gd name="T40" fmla="*/ 4 w 10"/>
                <a:gd name="T41" fmla="*/ 8 h 9"/>
                <a:gd name="T42" fmla="*/ 5 w 10"/>
                <a:gd name="T43" fmla="*/ 9 h 9"/>
                <a:gd name="T44" fmla="*/ 5 w 10"/>
                <a:gd name="T45" fmla="*/ 8 h 9"/>
                <a:gd name="T46" fmla="*/ 5 w 10"/>
                <a:gd name="T47" fmla="*/ 8 h 9"/>
                <a:gd name="T48" fmla="*/ 6 w 10"/>
                <a:gd name="T49" fmla="*/ 7 h 9"/>
                <a:gd name="T50" fmla="*/ 7 w 10"/>
                <a:gd name="T51" fmla="*/ 8 h 9"/>
                <a:gd name="T52" fmla="*/ 7 w 10"/>
                <a:gd name="T53" fmla="*/ 7 h 9"/>
                <a:gd name="T54" fmla="*/ 7 w 10"/>
                <a:gd name="T55" fmla="*/ 7 h 9"/>
                <a:gd name="T56" fmla="*/ 8 w 10"/>
                <a:gd name="T57" fmla="*/ 6 h 9"/>
                <a:gd name="T58" fmla="*/ 9 w 10"/>
                <a:gd name="T59" fmla="*/ 6 h 9"/>
                <a:gd name="T60" fmla="*/ 9 w 10"/>
                <a:gd name="T61" fmla="*/ 5 h 9"/>
                <a:gd name="T62" fmla="*/ 9 w 10"/>
                <a:gd name="T63" fmla="*/ 4 h 9"/>
                <a:gd name="T64" fmla="*/ 10 w 10"/>
                <a:gd name="T65" fmla="*/ 4 h 9"/>
                <a:gd name="T66" fmla="*/ 10 w 10"/>
                <a:gd name="T67" fmla="*/ 3 h 9"/>
                <a:gd name="T68" fmla="*/ 10 w 10"/>
                <a:gd name="T69" fmla="*/ 2 h 9"/>
                <a:gd name="T70" fmla="*/ 10 w 10"/>
                <a:gd name="T71" fmla="*/ 1 h 9"/>
                <a:gd name="T72" fmla="*/ 9 w 10"/>
                <a:gd name="T7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3" name="Freeform 105"/>
            <p:cNvSpPr>
              <a:spLocks/>
            </p:cNvSpPr>
            <p:nvPr/>
          </p:nvSpPr>
          <p:spPr bwMode="auto">
            <a:xfrm>
              <a:off x="5655563" y="1893197"/>
              <a:ext cx="1295638" cy="872336"/>
            </a:xfrm>
            <a:custGeom>
              <a:avLst/>
              <a:gdLst>
                <a:gd name="T0" fmla="*/ 970 w 1007"/>
                <a:gd name="T1" fmla="*/ 118 h 678"/>
                <a:gd name="T2" fmla="*/ 937 w 1007"/>
                <a:gd name="T3" fmla="*/ 103 h 678"/>
                <a:gd name="T4" fmla="*/ 911 w 1007"/>
                <a:gd name="T5" fmla="*/ 85 h 678"/>
                <a:gd name="T6" fmla="*/ 874 w 1007"/>
                <a:gd name="T7" fmla="*/ 77 h 678"/>
                <a:gd name="T8" fmla="*/ 840 w 1007"/>
                <a:gd name="T9" fmla="*/ 33 h 678"/>
                <a:gd name="T10" fmla="*/ 815 w 1007"/>
                <a:gd name="T11" fmla="*/ 7 h 678"/>
                <a:gd name="T12" fmla="*/ 774 w 1007"/>
                <a:gd name="T13" fmla="*/ 0 h 678"/>
                <a:gd name="T14" fmla="*/ 733 w 1007"/>
                <a:gd name="T15" fmla="*/ 25 h 678"/>
                <a:gd name="T16" fmla="*/ 741 w 1007"/>
                <a:gd name="T17" fmla="*/ 66 h 678"/>
                <a:gd name="T18" fmla="*/ 711 w 1007"/>
                <a:gd name="T19" fmla="*/ 100 h 678"/>
                <a:gd name="T20" fmla="*/ 778 w 1007"/>
                <a:gd name="T21" fmla="*/ 159 h 678"/>
                <a:gd name="T22" fmla="*/ 733 w 1007"/>
                <a:gd name="T23" fmla="*/ 192 h 678"/>
                <a:gd name="T24" fmla="*/ 663 w 1007"/>
                <a:gd name="T25" fmla="*/ 226 h 678"/>
                <a:gd name="T26" fmla="*/ 578 w 1007"/>
                <a:gd name="T27" fmla="*/ 289 h 678"/>
                <a:gd name="T28" fmla="*/ 437 w 1007"/>
                <a:gd name="T29" fmla="*/ 274 h 678"/>
                <a:gd name="T30" fmla="*/ 374 w 1007"/>
                <a:gd name="T31" fmla="*/ 230 h 678"/>
                <a:gd name="T32" fmla="*/ 326 w 1007"/>
                <a:gd name="T33" fmla="*/ 185 h 678"/>
                <a:gd name="T34" fmla="*/ 281 w 1007"/>
                <a:gd name="T35" fmla="*/ 163 h 678"/>
                <a:gd name="T36" fmla="*/ 248 w 1007"/>
                <a:gd name="T37" fmla="*/ 166 h 678"/>
                <a:gd name="T38" fmla="*/ 204 w 1007"/>
                <a:gd name="T39" fmla="*/ 226 h 678"/>
                <a:gd name="T40" fmla="*/ 181 w 1007"/>
                <a:gd name="T41" fmla="*/ 252 h 678"/>
                <a:gd name="T42" fmla="*/ 137 w 1007"/>
                <a:gd name="T43" fmla="*/ 281 h 678"/>
                <a:gd name="T44" fmla="*/ 44 w 1007"/>
                <a:gd name="T45" fmla="*/ 296 h 678"/>
                <a:gd name="T46" fmla="*/ 30 w 1007"/>
                <a:gd name="T47" fmla="*/ 333 h 678"/>
                <a:gd name="T48" fmla="*/ 15 w 1007"/>
                <a:gd name="T49" fmla="*/ 382 h 678"/>
                <a:gd name="T50" fmla="*/ 48 w 1007"/>
                <a:gd name="T51" fmla="*/ 385 h 678"/>
                <a:gd name="T52" fmla="*/ 89 w 1007"/>
                <a:gd name="T53" fmla="*/ 400 h 678"/>
                <a:gd name="T54" fmla="*/ 148 w 1007"/>
                <a:gd name="T55" fmla="*/ 411 h 678"/>
                <a:gd name="T56" fmla="*/ 200 w 1007"/>
                <a:gd name="T57" fmla="*/ 482 h 678"/>
                <a:gd name="T58" fmla="*/ 237 w 1007"/>
                <a:gd name="T59" fmla="*/ 519 h 678"/>
                <a:gd name="T60" fmla="*/ 300 w 1007"/>
                <a:gd name="T61" fmla="*/ 534 h 678"/>
                <a:gd name="T62" fmla="*/ 370 w 1007"/>
                <a:gd name="T63" fmla="*/ 556 h 678"/>
                <a:gd name="T64" fmla="*/ 441 w 1007"/>
                <a:gd name="T65" fmla="*/ 549 h 678"/>
                <a:gd name="T66" fmla="*/ 500 w 1007"/>
                <a:gd name="T67" fmla="*/ 537 h 678"/>
                <a:gd name="T68" fmla="*/ 541 w 1007"/>
                <a:gd name="T69" fmla="*/ 589 h 678"/>
                <a:gd name="T70" fmla="*/ 548 w 1007"/>
                <a:gd name="T71" fmla="*/ 626 h 678"/>
                <a:gd name="T72" fmla="*/ 570 w 1007"/>
                <a:gd name="T73" fmla="*/ 660 h 678"/>
                <a:gd name="T74" fmla="*/ 611 w 1007"/>
                <a:gd name="T75" fmla="*/ 645 h 678"/>
                <a:gd name="T76" fmla="*/ 663 w 1007"/>
                <a:gd name="T77" fmla="*/ 634 h 678"/>
                <a:gd name="T78" fmla="*/ 711 w 1007"/>
                <a:gd name="T79" fmla="*/ 660 h 678"/>
                <a:gd name="T80" fmla="*/ 737 w 1007"/>
                <a:gd name="T81" fmla="*/ 678 h 678"/>
                <a:gd name="T82" fmla="*/ 748 w 1007"/>
                <a:gd name="T83" fmla="*/ 664 h 678"/>
                <a:gd name="T84" fmla="*/ 789 w 1007"/>
                <a:gd name="T85" fmla="*/ 641 h 678"/>
                <a:gd name="T86" fmla="*/ 822 w 1007"/>
                <a:gd name="T87" fmla="*/ 638 h 678"/>
                <a:gd name="T88" fmla="*/ 852 w 1007"/>
                <a:gd name="T89" fmla="*/ 619 h 678"/>
                <a:gd name="T90" fmla="*/ 874 w 1007"/>
                <a:gd name="T91" fmla="*/ 600 h 678"/>
                <a:gd name="T92" fmla="*/ 881 w 1007"/>
                <a:gd name="T93" fmla="*/ 586 h 678"/>
                <a:gd name="T94" fmla="*/ 889 w 1007"/>
                <a:gd name="T95" fmla="*/ 563 h 678"/>
                <a:gd name="T96" fmla="*/ 907 w 1007"/>
                <a:gd name="T97" fmla="*/ 537 h 678"/>
                <a:gd name="T98" fmla="*/ 907 w 1007"/>
                <a:gd name="T99" fmla="*/ 511 h 678"/>
                <a:gd name="T100" fmla="*/ 874 w 1007"/>
                <a:gd name="T101" fmla="*/ 500 h 678"/>
                <a:gd name="T102" fmla="*/ 852 w 1007"/>
                <a:gd name="T103" fmla="*/ 467 h 678"/>
                <a:gd name="T104" fmla="*/ 892 w 1007"/>
                <a:gd name="T105" fmla="*/ 459 h 678"/>
                <a:gd name="T106" fmla="*/ 848 w 1007"/>
                <a:gd name="T107" fmla="*/ 396 h 678"/>
                <a:gd name="T108" fmla="*/ 889 w 1007"/>
                <a:gd name="T109" fmla="*/ 370 h 678"/>
                <a:gd name="T110" fmla="*/ 844 w 1007"/>
                <a:gd name="T111" fmla="*/ 356 h 678"/>
                <a:gd name="T112" fmla="*/ 803 w 1007"/>
                <a:gd name="T113" fmla="*/ 345 h 678"/>
                <a:gd name="T114" fmla="*/ 837 w 1007"/>
                <a:gd name="T115" fmla="*/ 304 h 678"/>
                <a:gd name="T116" fmla="*/ 855 w 1007"/>
                <a:gd name="T117" fmla="*/ 319 h 678"/>
                <a:gd name="T118" fmla="*/ 870 w 1007"/>
                <a:gd name="T119" fmla="*/ 319 h 678"/>
                <a:gd name="T120" fmla="*/ 985 w 1007"/>
                <a:gd name="T121" fmla="*/ 233 h 678"/>
                <a:gd name="T122" fmla="*/ 985 w 1007"/>
                <a:gd name="T123" fmla="*/ 178 h 678"/>
                <a:gd name="T124" fmla="*/ 1003 w 1007"/>
                <a:gd name="T125" fmla="*/ 155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07" h="678">
                  <a:moveTo>
                    <a:pt x="1003" y="118"/>
                  </a:moveTo>
                  <a:lnTo>
                    <a:pt x="1003" y="115"/>
                  </a:lnTo>
                  <a:lnTo>
                    <a:pt x="1003" y="115"/>
                  </a:lnTo>
                  <a:lnTo>
                    <a:pt x="1000" y="111"/>
                  </a:lnTo>
                  <a:lnTo>
                    <a:pt x="1000" y="111"/>
                  </a:lnTo>
                  <a:lnTo>
                    <a:pt x="1000" y="107"/>
                  </a:lnTo>
                  <a:lnTo>
                    <a:pt x="1000" y="107"/>
                  </a:lnTo>
                  <a:lnTo>
                    <a:pt x="1000" y="103"/>
                  </a:lnTo>
                  <a:lnTo>
                    <a:pt x="996" y="103"/>
                  </a:lnTo>
                  <a:lnTo>
                    <a:pt x="992" y="103"/>
                  </a:lnTo>
                  <a:lnTo>
                    <a:pt x="992" y="103"/>
                  </a:lnTo>
                  <a:lnTo>
                    <a:pt x="989" y="103"/>
                  </a:lnTo>
                  <a:lnTo>
                    <a:pt x="985" y="103"/>
                  </a:lnTo>
                  <a:lnTo>
                    <a:pt x="985" y="103"/>
                  </a:lnTo>
                  <a:lnTo>
                    <a:pt x="985" y="107"/>
                  </a:lnTo>
                  <a:lnTo>
                    <a:pt x="981" y="107"/>
                  </a:lnTo>
                  <a:lnTo>
                    <a:pt x="981" y="107"/>
                  </a:lnTo>
                  <a:lnTo>
                    <a:pt x="981" y="111"/>
                  </a:lnTo>
                  <a:lnTo>
                    <a:pt x="977" y="111"/>
                  </a:lnTo>
                  <a:lnTo>
                    <a:pt x="974" y="111"/>
                  </a:lnTo>
                  <a:lnTo>
                    <a:pt x="974" y="115"/>
                  </a:lnTo>
                  <a:lnTo>
                    <a:pt x="974" y="115"/>
                  </a:lnTo>
                  <a:lnTo>
                    <a:pt x="970" y="118"/>
                  </a:lnTo>
                  <a:lnTo>
                    <a:pt x="970" y="118"/>
                  </a:lnTo>
                  <a:lnTo>
                    <a:pt x="970" y="122"/>
                  </a:lnTo>
                  <a:lnTo>
                    <a:pt x="970" y="122"/>
                  </a:lnTo>
                  <a:lnTo>
                    <a:pt x="966" y="122"/>
                  </a:lnTo>
                  <a:lnTo>
                    <a:pt x="963" y="126"/>
                  </a:lnTo>
                  <a:lnTo>
                    <a:pt x="963" y="126"/>
                  </a:lnTo>
                  <a:lnTo>
                    <a:pt x="959" y="126"/>
                  </a:lnTo>
                  <a:lnTo>
                    <a:pt x="959" y="126"/>
                  </a:lnTo>
                  <a:lnTo>
                    <a:pt x="955" y="126"/>
                  </a:lnTo>
                  <a:lnTo>
                    <a:pt x="955" y="126"/>
                  </a:lnTo>
                  <a:lnTo>
                    <a:pt x="952" y="122"/>
                  </a:lnTo>
                  <a:lnTo>
                    <a:pt x="952" y="122"/>
                  </a:lnTo>
                  <a:lnTo>
                    <a:pt x="948" y="126"/>
                  </a:lnTo>
                  <a:lnTo>
                    <a:pt x="944" y="126"/>
                  </a:lnTo>
                  <a:lnTo>
                    <a:pt x="944" y="122"/>
                  </a:lnTo>
                  <a:lnTo>
                    <a:pt x="944" y="118"/>
                  </a:lnTo>
                  <a:lnTo>
                    <a:pt x="940" y="118"/>
                  </a:lnTo>
                  <a:lnTo>
                    <a:pt x="937" y="115"/>
                  </a:lnTo>
                  <a:lnTo>
                    <a:pt x="937" y="115"/>
                  </a:lnTo>
                  <a:lnTo>
                    <a:pt x="940" y="111"/>
                  </a:lnTo>
                  <a:lnTo>
                    <a:pt x="940" y="111"/>
                  </a:lnTo>
                  <a:lnTo>
                    <a:pt x="937" y="107"/>
                  </a:lnTo>
                  <a:lnTo>
                    <a:pt x="937" y="103"/>
                  </a:lnTo>
                  <a:lnTo>
                    <a:pt x="937" y="103"/>
                  </a:lnTo>
                  <a:lnTo>
                    <a:pt x="933" y="103"/>
                  </a:lnTo>
                  <a:lnTo>
                    <a:pt x="933" y="100"/>
                  </a:lnTo>
                  <a:lnTo>
                    <a:pt x="937" y="100"/>
                  </a:lnTo>
                  <a:lnTo>
                    <a:pt x="937" y="96"/>
                  </a:lnTo>
                  <a:lnTo>
                    <a:pt x="937" y="96"/>
                  </a:lnTo>
                  <a:lnTo>
                    <a:pt x="933" y="96"/>
                  </a:lnTo>
                  <a:lnTo>
                    <a:pt x="933" y="100"/>
                  </a:lnTo>
                  <a:lnTo>
                    <a:pt x="929" y="100"/>
                  </a:lnTo>
                  <a:lnTo>
                    <a:pt x="929" y="100"/>
                  </a:lnTo>
                  <a:lnTo>
                    <a:pt x="926" y="100"/>
                  </a:lnTo>
                  <a:lnTo>
                    <a:pt x="926" y="96"/>
                  </a:lnTo>
                  <a:lnTo>
                    <a:pt x="922" y="96"/>
                  </a:lnTo>
                  <a:lnTo>
                    <a:pt x="922" y="96"/>
                  </a:lnTo>
                  <a:lnTo>
                    <a:pt x="918" y="96"/>
                  </a:lnTo>
                  <a:lnTo>
                    <a:pt x="918" y="92"/>
                  </a:lnTo>
                  <a:lnTo>
                    <a:pt x="918" y="92"/>
                  </a:lnTo>
                  <a:lnTo>
                    <a:pt x="915" y="92"/>
                  </a:lnTo>
                  <a:lnTo>
                    <a:pt x="915" y="92"/>
                  </a:lnTo>
                  <a:lnTo>
                    <a:pt x="915" y="89"/>
                  </a:lnTo>
                  <a:lnTo>
                    <a:pt x="911" y="89"/>
                  </a:lnTo>
                  <a:lnTo>
                    <a:pt x="911" y="89"/>
                  </a:lnTo>
                  <a:lnTo>
                    <a:pt x="911" y="85"/>
                  </a:lnTo>
                  <a:lnTo>
                    <a:pt x="907" y="85"/>
                  </a:lnTo>
                  <a:lnTo>
                    <a:pt x="907" y="85"/>
                  </a:lnTo>
                  <a:lnTo>
                    <a:pt x="907" y="89"/>
                  </a:lnTo>
                  <a:lnTo>
                    <a:pt x="903" y="85"/>
                  </a:lnTo>
                  <a:lnTo>
                    <a:pt x="903" y="89"/>
                  </a:lnTo>
                  <a:lnTo>
                    <a:pt x="903" y="89"/>
                  </a:lnTo>
                  <a:lnTo>
                    <a:pt x="900" y="89"/>
                  </a:lnTo>
                  <a:lnTo>
                    <a:pt x="900" y="85"/>
                  </a:lnTo>
                  <a:lnTo>
                    <a:pt x="896" y="85"/>
                  </a:lnTo>
                  <a:lnTo>
                    <a:pt x="892" y="85"/>
                  </a:lnTo>
                  <a:lnTo>
                    <a:pt x="892" y="85"/>
                  </a:lnTo>
                  <a:lnTo>
                    <a:pt x="892" y="81"/>
                  </a:lnTo>
                  <a:lnTo>
                    <a:pt x="892" y="81"/>
                  </a:lnTo>
                  <a:lnTo>
                    <a:pt x="892" y="81"/>
                  </a:lnTo>
                  <a:lnTo>
                    <a:pt x="889" y="85"/>
                  </a:lnTo>
                  <a:lnTo>
                    <a:pt x="885" y="81"/>
                  </a:lnTo>
                  <a:lnTo>
                    <a:pt x="885" y="85"/>
                  </a:lnTo>
                  <a:lnTo>
                    <a:pt x="885" y="81"/>
                  </a:lnTo>
                  <a:lnTo>
                    <a:pt x="881" y="85"/>
                  </a:lnTo>
                  <a:lnTo>
                    <a:pt x="881" y="81"/>
                  </a:lnTo>
                  <a:lnTo>
                    <a:pt x="878" y="81"/>
                  </a:lnTo>
                  <a:lnTo>
                    <a:pt x="878" y="81"/>
                  </a:lnTo>
                  <a:lnTo>
                    <a:pt x="874" y="77"/>
                  </a:lnTo>
                  <a:lnTo>
                    <a:pt x="870" y="74"/>
                  </a:lnTo>
                  <a:lnTo>
                    <a:pt x="870" y="70"/>
                  </a:lnTo>
                  <a:lnTo>
                    <a:pt x="870" y="70"/>
                  </a:lnTo>
                  <a:lnTo>
                    <a:pt x="866" y="70"/>
                  </a:lnTo>
                  <a:lnTo>
                    <a:pt x="866" y="66"/>
                  </a:lnTo>
                  <a:lnTo>
                    <a:pt x="866" y="66"/>
                  </a:lnTo>
                  <a:lnTo>
                    <a:pt x="866" y="63"/>
                  </a:lnTo>
                  <a:lnTo>
                    <a:pt x="863" y="63"/>
                  </a:lnTo>
                  <a:lnTo>
                    <a:pt x="863" y="59"/>
                  </a:lnTo>
                  <a:lnTo>
                    <a:pt x="859" y="55"/>
                  </a:lnTo>
                  <a:lnTo>
                    <a:pt x="855" y="51"/>
                  </a:lnTo>
                  <a:lnTo>
                    <a:pt x="855" y="48"/>
                  </a:lnTo>
                  <a:lnTo>
                    <a:pt x="852" y="48"/>
                  </a:lnTo>
                  <a:lnTo>
                    <a:pt x="852" y="48"/>
                  </a:lnTo>
                  <a:lnTo>
                    <a:pt x="848" y="48"/>
                  </a:lnTo>
                  <a:lnTo>
                    <a:pt x="852" y="44"/>
                  </a:lnTo>
                  <a:lnTo>
                    <a:pt x="852" y="44"/>
                  </a:lnTo>
                  <a:lnTo>
                    <a:pt x="848" y="44"/>
                  </a:lnTo>
                  <a:lnTo>
                    <a:pt x="848" y="40"/>
                  </a:lnTo>
                  <a:lnTo>
                    <a:pt x="844" y="40"/>
                  </a:lnTo>
                  <a:lnTo>
                    <a:pt x="844" y="37"/>
                  </a:lnTo>
                  <a:lnTo>
                    <a:pt x="844" y="33"/>
                  </a:lnTo>
                  <a:lnTo>
                    <a:pt x="840" y="33"/>
                  </a:lnTo>
                  <a:lnTo>
                    <a:pt x="837" y="29"/>
                  </a:lnTo>
                  <a:lnTo>
                    <a:pt x="837" y="29"/>
                  </a:lnTo>
                  <a:lnTo>
                    <a:pt x="837" y="25"/>
                  </a:lnTo>
                  <a:lnTo>
                    <a:pt x="837" y="25"/>
                  </a:lnTo>
                  <a:lnTo>
                    <a:pt x="833" y="25"/>
                  </a:lnTo>
                  <a:lnTo>
                    <a:pt x="833" y="25"/>
                  </a:lnTo>
                  <a:lnTo>
                    <a:pt x="833" y="22"/>
                  </a:lnTo>
                  <a:lnTo>
                    <a:pt x="833" y="22"/>
                  </a:lnTo>
                  <a:lnTo>
                    <a:pt x="833" y="18"/>
                  </a:lnTo>
                  <a:lnTo>
                    <a:pt x="829" y="18"/>
                  </a:lnTo>
                  <a:lnTo>
                    <a:pt x="829" y="14"/>
                  </a:lnTo>
                  <a:lnTo>
                    <a:pt x="829" y="14"/>
                  </a:lnTo>
                  <a:lnTo>
                    <a:pt x="829" y="14"/>
                  </a:lnTo>
                  <a:lnTo>
                    <a:pt x="826" y="14"/>
                  </a:lnTo>
                  <a:lnTo>
                    <a:pt x="822" y="14"/>
                  </a:lnTo>
                  <a:lnTo>
                    <a:pt x="822" y="11"/>
                  </a:lnTo>
                  <a:lnTo>
                    <a:pt x="822" y="11"/>
                  </a:lnTo>
                  <a:lnTo>
                    <a:pt x="822" y="11"/>
                  </a:lnTo>
                  <a:lnTo>
                    <a:pt x="822" y="7"/>
                  </a:lnTo>
                  <a:lnTo>
                    <a:pt x="818" y="11"/>
                  </a:lnTo>
                  <a:lnTo>
                    <a:pt x="818" y="7"/>
                  </a:lnTo>
                  <a:lnTo>
                    <a:pt x="818" y="7"/>
                  </a:lnTo>
                  <a:lnTo>
                    <a:pt x="815" y="7"/>
                  </a:lnTo>
                  <a:lnTo>
                    <a:pt x="818" y="7"/>
                  </a:lnTo>
                  <a:lnTo>
                    <a:pt x="815" y="3"/>
                  </a:lnTo>
                  <a:lnTo>
                    <a:pt x="815" y="3"/>
                  </a:lnTo>
                  <a:lnTo>
                    <a:pt x="811" y="3"/>
                  </a:lnTo>
                  <a:lnTo>
                    <a:pt x="811" y="3"/>
                  </a:lnTo>
                  <a:lnTo>
                    <a:pt x="807" y="3"/>
                  </a:lnTo>
                  <a:lnTo>
                    <a:pt x="807" y="3"/>
                  </a:lnTo>
                  <a:lnTo>
                    <a:pt x="803" y="3"/>
                  </a:lnTo>
                  <a:lnTo>
                    <a:pt x="803" y="3"/>
                  </a:lnTo>
                  <a:lnTo>
                    <a:pt x="803" y="3"/>
                  </a:lnTo>
                  <a:lnTo>
                    <a:pt x="803" y="7"/>
                  </a:lnTo>
                  <a:lnTo>
                    <a:pt x="800" y="3"/>
                  </a:lnTo>
                  <a:lnTo>
                    <a:pt x="800" y="3"/>
                  </a:lnTo>
                  <a:lnTo>
                    <a:pt x="796" y="3"/>
                  </a:lnTo>
                  <a:lnTo>
                    <a:pt x="792" y="3"/>
                  </a:lnTo>
                  <a:lnTo>
                    <a:pt x="792" y="3"/>
                  </a:lnTo>
                  <a:lnTo>
                    <a:pt x="789" y="0"/>
                  </a:lnTo>
                  <a:lnTo>
                    <a:pt x="785" y="0"/>
                  </a:lnTo>
                  <a:lnTo>
                    <a:pt x="781" y="0"/>
                  </a:lnTo>
                  <a:lnTo>
                    <a:pt x="781" y="0"/>
                  </a:lnTo>
                  <a:lnTo>
                    <a:pt x="778" y="0"/>
                  </a:lnTo>
                  <a:lnTo>
                    <a:pt x="778" y="0"/>
                  </a:lnTo>
                  <a:lnTo>
                    <a:pt x="774" y="0"/>
                  </a:lnTo>
                  <a:lnTo>
                    <a:pt x="770" y="0"/>
                  </a:lnTo>
                  <a:lnTo>
                    <a:pt x="770" y="0"/>
                  </a:lnTo>
                  <a:lnTo>
                    <a:pt x="770" y="3"/>
                  </a:lnTo>
                  <a:lnTo>
                    <a:pt x="766" y="3"/>
                  </a:lnTo>
                  <a:lnTo>
                    <a:pt x="763" y="3"/>
                  </a:lnTo>
                  <a:lnTo>
                    <a:pt x="759" y="3"/>
                  </a:lnTo>
                  <a:lnTo>
                    <a:pt x="759" y="3"/>
                  </a:lnTo>
                  <a:lnTo>
                    <a:pt x="755" y="3"/>
                  </a:lnTo>
                  <a:lnTo>
                    <a:pt x="755" y="7"/>
                  </a:lnTo>
                  <a:lnTo>
                    <a:pt x="752" y="7"/>
                  </a:lnTo>
                  <a:lnTo>
                    <a:pt x="748" y="7"/>
                  </a:lnTo>
                  <a:lnTo>
                    <a:pt x="748" y="7"/>
                  </a:lnTo>
                  <a:lnTo>
                    <a:pt x="748" y="7"/>
                  </a:lnTo>
                  <a:lnTo>
                    <a:pt x="744" y="7"/>
                  </a:lnTo>
                  <a:lnTo>
                    <a:pt x="741" y="7"/>
                  </a:lnTo>
                  <a:lnTo>
                    <a:pt x="737" y="11"/>
                  </a:lnTo>
                  <a:lnTo>
                    <a:pt x="737" y="11"/>
                  </a:lnTo>
                  <a:lnTo>
                    <a:pt x="737" y="14"/>
                  </a:lnTo>
                  <a:lnTo>
                    <a:pt x="733" y="18"/>
                  </a:lnTo>
                  <a:lnTo>
                    <a:pt x="733" y="18"/>
                  </a:lnTo>
                  <a:lnTo>
                    <a:pt x="733" y="22"/>
                  </a:lnTo>
                  <a:lnTo>
                    <a:pt x="733" y="22"/>
                  </a:lnTo>
                  <a:lnTo>
                    <a:pt x="733" y="25"/>
                  </a:lnTo>
                  <a:lnTo>
                    <a:pt x="733" y="25"/>
                  </a:lnTo>
                  <a:lnTo>
                    <a:pt x="737" y="25"/>
                  </a:lnTo>
                  <a:lnTo>
                    <a:pt x="741" y="25"/>
                  </a:lnTo>
                  <a:lnTo>
                    <a:pt x="741" y="25"/>
                  </a:lnTo>
                  <a:lnTo>
                    <a:pt x="744" y="25"/>
                  </a:lnTo>
                  <a:lnTo>
                    <a:pt x="744" y="29"/>
                  </a:lnTo>
                  <a:lnTo>
                    <a:pt x="748" y="29"/>
                  </a:lnTo>
                  <a:lnTo>
                    <a:pt x="748" y="33"/>
                  </a:lnTo>
                  <a:lnTo>
                    <a:pt x="748" y="33"/>
                  </a:lnTo>
                  <a:lnTo>
                    <a:pt x="752" y="37"/>
                  </a:lnTo>
                  <a:lnTo>
                    <a:pt x="748" y="40"/>
                  </a:lnTo>
                  <a:lnTo>
                    <a:pt x="748" y="40"/>
                  </a:lnTo>
                  <a:lnTo>
                    <a:pt x="744" y="44"/>
                  </a:lnTo>
                  <a:lnTo>
                    <a:pt x="744" y="48"/>
                  </a:lnTo>
                  <a:lnTo>
                    <a:pt x="744" y="48"/>
                  </a:lnTo>
                  <a:lnTo>
                    <a:pt x="741" y="51"/>
                  </a:lnTo>
                  <a:lnTo>
                    <a:pt x="741" y="55"/>
                  </a:lnTo>
                  <a:lnTo>
                    <a:pt x="741" y="55"/>
                  </a:lnTo>
                  <a:lnTo>
                    <a:pt x="741" y="59"/>
                  </a:lnTo>
                  <a:lnTo>
                    <a:pt x="741" y="63"/>
                  </a:lnTo>
                  <a:lnTo>
                    <a:pt x="744" y="63"/>
                  </a:lnTo>
                  <a:lnTo>
                    <a:pt x="744" y="66"/>
                  </a:lnTo>
                  <a:lnTo>
                    <a:pt x="741" y="66"/>
                  </a:lnTo>
                  <a:lnTo>
                    <a:pt x="741" y="70"/>
                  </a:lnTo>
                  <a:lnTo>
                    <a:pt x="744" y="70"/>
                  </a:lnTo>
                  <a:lnTo>
                    <a:pt x="744" y="77"/>
                  </a:lnTo>
                  <a:lnTo>
                    <a:pt x="741" y="77"/>
                  </a:lnTo>
                  <a:lnTo>
                    <a:pt x="741" y="81"/>
                  </a:lnTo>
                  <a:lnTo>
                    <a:pt x="744" y="81"/>
                  </a:lnTo>
                  <a:lnTo>
                    <a:pt x="744" y="81"/>
                  </a:lnTo>
                  <a:lnTo>
                    <a:pt x="744" y="81"/>
                  </a:lnTo>
                  <a:lnTo>
                    <a:pt x="748" y="81"/>
                  </a:lnTo>
                  <a:lnTo>
                    <a:pt x="748" y="85"/>
                  </a:lnTo>
                  <a:lnTo>
                    <a:pt x="748" y="89"/>
                  </a:lnTo>
                  <a:lnTo>
                    <a:pt x="744" y="92"/>
                  </a:lnTo>
                  <a:lnTo>
                    <a:pt x="737" y="92"/>
                  </a:lnTo>
                  <a:lnTo>
                    <a:pt x="733" y="92"/>
                  </a:lnTo>
                  <a:lnTo>
                    <a:pt x="726" y="100"/>
                  </a:lnTo>
                  <a:lnTo>
                    <a:pt x="726" y="100"/>
                  </a:lnTo>
                  <a:lnTo>
                    <a:pt x="722" y="100"/>
                  </a:lnTo>
                  <a:lnTo>
                    <a:pt x="718" y="100"/>
                  </a:lnTo>
                  <a:lnTo>
                    <a:pt x="715" y="100"/>
                  </a:lnTo>
                  <a:lnTo>
                    <a:pt x="715" y="96"/>
                  </a:lnTo>
                  <a:lnTo>
                    <a:pt x="711" y="96"/>
                  </a:lnTo>
                  <a:lnTo>
                    <a:pt x="711" y="100"/>
                  </a:lnTo>
                  <a:lnTo>
                    <a:pt x="711" y="100"/>
                  </a:lnTo>
                  <a:lnTo>
                    <a:pt x="707" y="122"/>
                  </a:lnTo>
                  <a:lnTo>
                    <a:pt x="707" y="126"/>
                  </a:lnTo>
                  <a:lnTo>
                    <a:pt x="707" y="129"/>
                  </a:lnTo>
                  <a:lnTo>
                    <a:pt x="707" y="133"/>
                  </a:lnTo>
                  <a:lnTo>
                    <a:pt x="703" y="140"/>
                  </a:lnTo>
                  <a:lnTo>
                    <a:pt x="707" y="144"/>
                  </a:lnTo>
                  <a:lnTo>
                    <a:pt x="715" y="148"/>
                  </a:lnTo>
                  <a:lnTo>
                    <a:pt x="722" y="144"/>
                  </a:lnTo>
                  <a:lnTo>
                    <a:pt x="726" y="144"/>
                  </a:lnTo>
                  <a:lnTo>
                    <a:pt x="733" y="144"/>
                  </a:lnTo>
                  <a:lnTo>
                    <a:pt x="737" y="148"/>
                  </a:lnTo>
                  <a:lnTo>
                    <a:pt x="741" y="144"/>
                  </a:lnTo>
                  <a:lnTo>
                    <a:pt x="741" y="140"/>
                  </a:lnTo>
                  <a:lnTo>
                    <a:pt x="741" y="137"/>
                  </a:lnTo>
                  <a:lnTo>
                    <a:pt x="744" y="137"/>
                  </a:lnTo>
                  <a:lnTo>
                    <a:pt x="748" y="133"/>
                  </a:lnTo>
                  <a:lnTo>
                    <a:pt x="755" y="137"/>
                  </a:lnTo>
                  <a:lnTo>
                    <a:pt x="759" y="140"/>
                  </a:lnTo>
                  <a:lnTo>
                    <a:pt x="766" y="144"/>
                  </a:lnTo>
                  <a:lnTo>
                    <a:pt x="770" y="152"/>
                  </a:lnTo>
                  <a:lnTo>
                    <a:pt x="774" y="155"/>
                  </a:lnTo>
                  <a:lnTo>
                    <a:pt x="778" y="159"/>
                  </a:lnTo>
                  <a:lnTo>
                    <a:pt x="778" y="159"/>
                  </a:lnTo>
                  <a:lnTo>
                    <a:pt x="778" y="163"/>
                  </a:lnTo>
                  <a:lnTo>
                    <a:pt x="774" y="163"/>
                  </a:lnTo>
                  <a:lnTo>
                    <a:pt x="774" y="166"/>
                  </a:lnTo>
                  <a:lnTo>
                    <a:pt x="774" y="166"/>
                  </a:lnTo>
                  <a:lnTo>
                    <a:pt x="770" y="166"/>
                  </a:lnTo>
                  <a:lnTo>
                    <a:pt x="770" y="166"/>
                  </a:lnTo>
                  <a:lnTo>
                    <a:pt x="766" y="166"/>
                  </a:lnTo>
                  <a:lnTo>
                    <a:pt x="766" y="166"/>
                  </a:lnTo>
                  <a:lnTo>
                    <a:pt x="759" y="166"/>
                  </a:lnTo>
                  <a:lnTo>
                    <a:pt x="759" y="166"/>
                  </a:lnTo>
                  <a:lnTo>
                    <a:pt x="755" y="170"/>
                  </a:lnTo>
                  <a:lnTo>
                    <a:pt x="752" y="174"/>
                  </a:lnTo>
                  <a:lnTo>
                    <a:pt x="748" y="174"/>
                  </a:lnTo>
                  <a:lnTo>
                    <a:pt x="744" y="174"/>
                  </a:lnTo>
                  <a:lnTo>
                    <a:pt x="744" y="174"/>
                  </a:lnTo>
                  <a:lnTo>
                    <a:pt x="744" y="178"/>
                  </a:lnTo>
                  <a:lnTo>
                    <a:pt x="741" y="178"/>
                  </a:lnTo>
                  <a:lnTo>
                    <a:pt x="741" y="178"/>
                  </a:lnTo>
                  <a:lnTo>
                    <a:pt x="737" y="178"/>
                  </a:lnTo>
                  <a:lnTo>
                    <a:pt x="737" y="178"/>
                  </a:lnTo>
                  <a:lnTo>
                    <a:pt x="733" y="185"/>
                  </a:lnTo>
                  <a:lnTo>
                    <a:pt x="733" y="189"/>
                  </a:lnTo>
                  <a:lnTo>
                    <a:pt x="733" y="192"/>
                  </a:lnTo>
                  <a:lnTo>
                    <a:pt x="733" y="192"/>
                  </a:lnTo>
                  <a:lnTo>
                    <a:pt x="729" y="192"/>
                  </a:lnTo>
                  <a:lnTo>
                    <a:pt x="722" y="200"/>
                  </a:lnTo>
                  <a:lnTo>
                    <a:pt x="718" y="200"/>
                  </a:lnTo>
                  <a:lnTo>
                    <a:pt x="711" y="196"/>
                  </a:lnTo>
                  <a:lnTo>
                    <a:pt x="711" y="200"/>
                  </a:lnTo>
                  <a:lnTo>
                    <a:pt x="707" y="204"/>
                  </a:lnTo>
                  <a:lnTo>
                    <a:pt x="703" y="207"/>
                  </a:lnTo>
                  <a:lnTo>
                    <a:pt x="700" y="207"/>
                  </a:lnTo>
                  <a:lnTo>
                    <a:pt x="700" y="211"/>
                  </a:lnTo>
                  <a:lnTo>
                    <a:pt x="696" y="215"/>
                  </a:lnTo>
                  <a:lnTo>
                    <a:pt x="696" y="215"/>
                  </a:lnTo>
                  <a:lnTo>
                    <a:pt x="692" y="211"/>
                  </a:lnTo>
                  <a:lnTo>
                    <a:pt x="689" y="211"/>
                  </a:lnTo>
                  <a:lnTo>
                    <a:pt x="685" y="211"/>
                  </a:lnTo>
                  <a:lnTo>
                    <a:pt x="681" y="207"/>
                  </a:lnTo>
                  <a:lnTo>
                    <a:pt x="674" y="207"/>
                  </a:lnTo>
                  <a:lnTo>
                    <a:pt x="670" y="207"/>
                  </a:lnTo>
                  <a:lnTo>
                    <a:pt x="666" y="211"/>
                  </a:lnTo>
                  <a:lnTo>
                    <a:pt x="663" y="215"/>
                  </a:lnTo>
                  <a:lnTo>
                    <a:pt x="663" y="222"/>
                  </a:lnTo>
                  <a:lnTo>
                    <a:pt x="663" y="222"/>
                  </a:lnTo>
                  <a:lnTo>
                    <a:pt x="663" y="226"/>
                  </a:lnTo>
                  <a:lnTo>
                    <a:pt x="670" y="230"/>
                  </a:lnTo>
                  <a:lnTo>
                    <a:pt x="678" y="233"/>
                  </a:lnTo>
                  <a:lnTo>
                    <a:pt x="678" y="237"/>
                  </a:lnTo>
                  <a:lnTo>
                    <a:pt x="674" y="237"/>
                  </a:lnTo>
                  <a:lnTo>
                    <a:pt x="674" y="241"/>
                  </a:lnTo>
                  <a:lnTo>
                    <a:pt x="666" y="248"/>
                  </a:lnTo>
                  <a:lnTo>
                    <a:pt x="663" y="255"/>
                  </a:lnTo>
                  <a:lnTo>
                    <a:pt x="659" y="259"/>
                  </a:lnTo>
                  <a:lnTo>
                    <a:pt x="655" y="259"/>
                  </a:lnTo>
                  <a:lnTo>
                    <a:pt x="652" y="263"/>
                  </a:lnTo>
                  <a:lnTo>
                    <a:pt x="648" y="263"/>
                  </a:lnTo>
                  <a:lnTo>
                    <a:pt x="644" y="263"/>
                  </a:lnTo>
                  <a:lnTo>
                    <a:pt x="641" y="267"/>
                  </a:lnTo>
                  <a:lnTo>
                    <a:pt x="633" y="267"/>
                  </a:lnTo>
                  <a:lnTo>
                    <a:pt x="626" y="267"/>
                  </a:lnTo>
                  <a:lnTo>
                    <a:pt x="622" y="270"/>
                  </a:lnTo>
                  <a:lnTo>
                    <a:pt x="618" y="270"/>
                  </a:lnTo>
                  <a:lnTo>
                    <a:pt x="607" y="274"/>
                  </a:lnTo>
                  <a:lnTo>
                    <a:pt x="596" y="278"/>
                  </a:lnTo>
                  <a:lnTo>
                    <a:pt x="592" y="281"/>
                  </a:lnTo>
                  <a:lnTo>
                    <a:pt x="585" y="289"/>
                  </a:lnTo>
                  <a:lnTo>
                    <a:pt x="581" y="289"/>
                  </a:lnTo>
                  <a:lnTo>
                    <a:pt x="578" y="289"/>
                  </a:lnTo>
                  <a:lnTo>
                    <a:pt x="574" y="289"/>
                  </a:lnTo>
                  <a:lnTo>
                    <a:pt x="574" y="285"/>
                  </a:lnTo>
                  <a:lnTo>
                    <a:pt x="574" y="285"/>
                  </a:lnTo>
                  <a:lnTo>
                    <a:pt x="566" y="285"/>
                  </a:lnTo>
                  <a:lnTo>
                    <a:pt x="559" y="289"/>
                  </a:lnTo>
                  <a:lnTo>
                    <a:pt x="555" y="285"/>
                  </a:lnTo>
                  <a:lnTo>
                    <a:pt x="548" y="285"/>
                  </a:lnTo>
                  <a:lnTo>
                    <a:pt x="541" y="281"/>
                  </a:lnTo>
                  <a:lnTo>
                    <a:pt x="529" y="278"/>
                  </a:lnTo>
                  <a:lnTo>
                    <a:pt x="522" y="270"/>
                  </a:lnTo>
                  <a:lnTo>
                    <a:pt x="518" y="270"/>
                  </a:lnTo>
                  <a:lnTo>
                    <a:pt x="507" y="270"/>
                  </a:lnTo>
                  <a:lnTo>
                    <a:pt x="496" y="270"/>
                  </a:lnTo>
                  <a:lnTo>
                    <a:pt x="496" y="270"/>
                  </a:lnTo>
                  <a:lnTo>
                    <a:pt x="492" y="270"/>
                  </a:lnTo>
                  <a:lnTo>
                    <a:pt x="492" y="274"/>
                  </a:lnTo>
                  <a:lnTo>
                    <a:pt x="485" y="274"/>
                  </a:lnTo>
                  <a:lnTo>
                    <a:pt x="478" y="274"/>
                  </a:lnTo>
                  <a:lnTo>
                    <a:pt x="467" y="274"/>
                  </a:lnTo>
                  <a:lnTo>
                    <a:pt x="455" y="274"/>
                  </a:lnTo>
                  <a:lnTo>
                    <a:pt x="448" y="274"/>
                  </a:lnTo>
                  <a:lnTo>
                    <a:pt x="441" y="274"/>
                  </a:lnTo>
                  <a:lnTo>
                    <a:pt x="437" y="274"/>
                  </a:lnTo>
                  <a:lnTo>
                    <a:pt x="433" y="274"/>
                  </a:lnTo>
                  <a:lnTo>
                    <a:pt x="429" y="267"/>
                  </a:lnTo>
                  <a:lnTo>
                    <a:pt x="429" y="263"/>
                  </a:lnTo>
                  <a:lnTo>
                    <a:pt x="426" y="259"/>
                  </a:lnTo>
                  <a:lnTo>
                    <a:pt x="422" y="255"/>
                  </a:lnTo>
                  <a:lnTo>
                    <a:pt x="422" y="252"/>
                  </a:lnTo>
                  <a:lnTo>
                    <a:pt x="422" y="252"/>
                  </a:lnTo>
                  <a:lnTo>
                    <a:pt x="418" y="248"/>
                  </a:lnTo>
                  <a:lnTo>
                    <a:pt x="415" y="248"/>
                  </a:lnTo>
                  <a:lnTo>
                    <a:pt x="415" y="248"/>
                  </a:lnTo>
                  <a:lnTo>
                    <a:pt x="415" y="244"/>
                  </a:lnTo>
                  <a:lnTo>
                    <a:pt x="415" y="244"/>
                  </a:lnTo>
                  <a:lnTo>
                    <a:pt x="411" y="244"/>
                  </a:lnTo>
                  <a:lnTo>
                    <a:pt x="411" y="244"/>
                  </a:lnTo>
                  <a:lnTo>
                    <a:pt x="407" y="244"/>
                  </a:lnTo>
                  <a:lnTo>
                    <a:pt x="404" y="241"/>
                  </a:lnTo>
                  <a:lnTo>
                    <a:pt x="396" y="237"/>
                  </a:lnTo>
                  <a:lnTo>
                    <a:pt x="392" y="237"/>
                  </a:lnTo>
                  <a:lnTo>
                    <a:pt x="392" y="237"/>
                  </a:lnTo>
                  <a:lnTo>
                    <a:pt x="389" y="237"/>
                  </a:lnTo>
                  <a:lnTo>
                    <a:pt x="389" y="233"/>
                  </a:lnTo>
                  <a:lnTo>
                    <a:pt x="385" y="233"/>
                  </a:lnTo>
                  <a:lnTo>
                    <a:pt x="374" y="230"/>
                  </a:lnTo>
                  <a:lnTo>
                    <a:pt x="370" y="230"/>
                  </a:lnTo>
                  <a:lnTo>
                    <a:pt x="370" y="230"/>
                  </a:lnTo>
                  <a:lnTo>
                    <a:pt x="367" y="230"/>
                  </a:lnTo>
                  <a:lnTo>
                    <a:pt x="359" y="230"/>
                  </a:lnTo>
                  <a:lnTo>
                    <a:pt x="341" y="230"/>
                  </a:lnTo>
                  <a:lnTo>
                    <a:pt x="337" y="226"/>
                  </a:lnTo>
                  <a:lnTo>
                    <a:pt x="333" y="222"/>
                  </a:lnTo>
                  <a:lnTo>
                    <a:pt x="333" y="218"/>
                  </a:lnTo>
                  <a:lnTo>
                    <a:pt x="333" y="215"/>
                  </a:lnTo>
                  <a:lnTo>
                    <a:pt x="337" y="215"/>
                  </a:lnTo>
                  <a:lnTo>
                    <a:pt x="337" y="215"/>
                  </a:lnTo>
                  <a:lnTo>
                    <a:pt x="337" y="211"/>
                  </a:lnTo>
                  <a:lnTo>
                    <a:pt x="337" y="207"/>
                  </a:lnTo>
                  <a:lnTo>
                    <a:pt x="337" y="204"/>
                  </a:lnTo>
                  <a:lnTo>
                    <a:pt x="337" y="204"/>
                  </a:lnTo>
                  <a:lnTo>
                    <a:pt x="337" y="200"/>
                  </a:lnTo>
                  <a:lnTo>
                    <a:pt x="337" y="200"/>
                  </a:lnTo>
                  <a:lnTo>
                    <a:pt x="333" y="196"/>
                  </a:lnTo>
                  <a:lnTo>
                    <a:pt x="330" y="192"/>
                  </a:lnTo>
                  <a:lnTo>
                    <a:pt x="330" y="192"/>
                  </a:lnTo>
                  <a:lnTo>
                    <a:pt x="326" y="189"/>
                  </a:lnTo>
                  <a:lnTo>
                    <a:pt x="326" y="189"/>
                  </a:lnTo>
                  <a:lnTo>
                    <a:pt x="326" y="185"/>
                  </a:lnTo>
                  <a:lnTo>
                    <a:pt x="322" y="181"/>
                  </a:lnTo>
                  <a:lnTo>
                    <a:pt x="322" y="181"/>
                  </a:lnTo>
                  <a:lnTo>
                    <a:pt x="318" y="178"/>
                  </a:lnTo>
                  <a:lnTo>
                    <a:pt x="318" y="178"/>
                  </a:lnTo>
                  <a:lnTo>
                    <a:pt x="315" y="174"/>
                  </a:lnTo>
                  <a:lnTo>
                    <a:pt x="315" y="174"/>
                  </a:lnTo>
                  <a:lnTo>
                    <a:pt x="311" y="174"/>
                  </a:lnTo>
                  <a:lnTo>
                    <a:pt x="307" y="178"/>
                  </a:lnTo>
                  <a:lnTo>
                    <a:pt x="307" y="178"/>
                  </a:lnTo>
                  <a:lnTo>
                    <a:pt x="307" y="178"/>
                  </a:lnTo>
                  <a:lnTo>
                    <a:pt x="304" y="174"/>
                  </a:lnTo>
                  <a:lnTo>
                    <a:pt x="304" y="174"/>
                  </a:lnTo>
                  <a:lnTo>
                    <a:pt x="300" y="174"/>
                  </a:lnTo>
                  <a:lnTo>
                    <a:pt x="296" y="174"/>
                  </a:lnTo>
                  <a:lnTo>
                    <a:pt x="296" y="174"/>
                  </a:lnTo>
                  <a:lnTo>
                    <a:pt x="292" y="178"/>
                  </a:lnTo>
                  <a:lnTo>
                    <a:pt x="292" y="178"/>
                  </a:lnTo>
                  <a:lnTo>
                    <a:pt x="289" y="174"/>
                  </a:lnTo>
                  <a:lnTo>
                    <a:pt x="289" y="174"/>
                  </a:lnTo>
                  <a:lnTo>
                    <a:pt x="289" y="170"/>
                  </a:lnTo>
                  <a:lnTo>
                    <a:pt x="285" y="170"/>
                  </a:lnTo>
                  <a:lnTo>
                    <a:pt x="281" y="166"/>
                  </a:lnTo>
                  <a:lnTo>
                    <a:pt x="281" y="163"/>
                  </a:lnTo>
                  <a:lnTo>
                    <a:pt x="278" y="163"/>
                  </a:lnTo>
                  <a:lnTo>
                    <a:pt x="278" y="163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4" y="155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4" y="159"/>
                  </a:lnTo>
                  <a:lnTo>
                    <a:pt x="270" y="155"/>
                  </a:lnTo>
                  <a:lnTo>
                    <a:pt x="270" y="155"/>
                  </a:lnTo>
                  <a:lnTo>
                    <a:pt x="270" y="152"/>
                  </a:lnTo>
                  <a:lnTo>
                    <a:pt x="270" y="152"/>
                  </a:lnTo>
                  <a:lnTo>
                    <a:pt x="270" y="152"/>
                  </a:lnTo>
                  <a:lnTo>
                    <a:pt x="267" y="152"/>
                  </a:lnTo>
                  <a:lnTo>
                    <a:pt x="263" y="148"/>
                  </a:lnTo>
                  <a:lnTo>
                    <a:pt x="263" y="152"/>
                  </a:lnTo>
                  <a:lnTo>
                    <a:pt x="263" y="152"/>
                  </a:lnTo>
                  <a:lnTo>
                    <a:pt x="259" y="155"/>
                  </a:lnTo>
                  <a:lnTo>
                    <a:pt x="255" y="159"/>
                  </a:lnTo>
                  <a:lnTo>
                    <a:pt x="255" y="163"/>
                  </a:lnTo>
                  <a:lnTo>
                    <a:pt x="255" y="163"/>
                  </a:lnTo>
                  <a:lnTo>
                    <a:pt x="252" y="166"/>
                  </a:lnTo>
                  <a:lnTo>
                    <a:pt x="248" y="166"/>
                  </a:lnTo>
                  <a:lnTo>
                    <a:pt x="244" y="170"/>
                  </a:lnTo>
                  <a:lnTo>
                    <a:pt x="244" y="174"/>
                  </a:lnTo>
                  <a:lnTo>
                    <a:pt x="244" y="178"/>
                  </a:lnTo>
                  <a:lnTo>
                    <a:pt x="248" y="185"/>
                  </a:lnTo>
                  <a:lnTo>
                    <a:pt x="252" y="189"/>
                  </a:lnTo>
                  <a:lnTo>
                    <a:pt x="252" y="192"/>
                  </a:lnTo>
                  <a:lnTo>
                    <a:pt x="248" y="196"/>
                  </a:lnTo>
                  <a:lnTo>
                    <a:pt x="244" y="196"/>
                  </a:lnTo>
                  <a:lnTo>
                    <a:pt x="241" y="200"/>
                  </a:lnTo>
                  <a:lnTo>
                    <a:pt x="237" y="200"/>
                  </a:lnTo>
                  <a:lnTo>
                    <a:pt x="237" y="200"/>
                  </a:lnTo>
                  <a:lnTo>
                    <a:pt x="237" y="196"/>
                  </a:lnTo>
                  <a:lnTo>
                    <a:pt x="233" y="196"/>
                  </a:lnTo>
                  <a:lnTo>
                    <a:pt x="226" y="200"/>
                  </a:lnTo>
                  <a:lnTo>
                    <a:pt x="222" y="200"/>
                  </a:lnTo>
                  <a:lnTo>
                    <a:pt x="215" y="196"/>
                  </a:lnTo>
                  <a:lnTo>
                    <a:pt x="211" y="196"/>
                  </a:lnTo>
                  <a:lnTo>
                    <a:pt x="211" y="196"/>
                  </a:lnTo>
                  <a:lnTo>
                    <a:pt x="207" y="204"/>
                  </a:lnTo>
                  <a:lnTo>
                    <a:pt x="207" y="207"/>
                  </a:lnTo>
                  <a:lnTo>
                    <a:pt x="207" y="211"/>
                  </a:lnTo>
                  <a:lnTo>
                    <a:pt x="204" y="218"/>
                  </a:lnTo>
                  <a:lnTo>
                    <a:pt x="204" y="226"/>
                  </a:lnTo>
                  <a:lnTo>
                    <a:pt x="204" y="230"/>
                  </a:lnTo>
                  <a:lnTo>
                    <a:pt x="207" y="230"/>
                  </a:lnTo>
                  <a:lnTo>
                    <a:pt x="211" y="230"/>
                  </a:lnTo>
                  <a:lnTo>
                    <a:pt x="207" y="233"/>
                  </a:lnTo>
                  <a:lnTo>
                    <a:pt x="207" y="237"/>
                  </a:lnTo>
                  <a:lnTo>
                    <a:pt x="207" y="237"/>
                  </a:lnTo>
                  <a:lnTo>
                    <a:pt x="204" y="237"/>
                  </a:lnTo>
                  <a:lnTo>
                    <a:pt x="200" y="237"/>
                  </a:lnTo>
                  <a:lnTo>
                    <a:pt x="200" y="237"/>
                  </a:lnTo>
                  <a:lnTo>
                    <a:pt x="196" y="237"/>
                  </a:lnTo>
                  <a:lnTo>
                    <a:pt x="193" y="237"/>
                  </a:lnTo>
                  <a:lnTo>
                    <a:pt x="185" y="241"/>
                  </a:lnTo>
                  <a:lnTo>
                    <a:pt x="181" y="241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74" y="241"/>
                  </a:lnTo>
                  <a:lnTo>
                    <a:pt x="170" y="244"/>
                  </a:lnTo>
                  <a:lnTo>
                    <a:pt x="170" y="244"/>
                  </a:lnTo>
                  <a:lnTo>
                    <a:pt x="174" y="248"/>
                  </a:lnTo>
                  <a:lnTo>
                    <a:pt x="178" y="248"/>
                  </a:lnTo>
                  <a:lnTo>
                    <a:pt x="181" y="248"/>
                  </a:lnTo>
                  <a:lnTo>
                    <a:pt x="181" y="248"/>
                  </a:lnTo>
                  <a:lnTo>
                    <a:pt x="181" y="252"/>
                  </a:lnTo>
                  <a:lnTo>
                    <a:pt x="181" y="255"/>
                  </a:lnTo>
                  <a:lnTo>
                    <a:pt x="181" y="259"/>
                  </a:lnTo>
                  <a:lnTo>
                    <a:pt x="185" y="259"/>
                  </a:lnTo>
                  <a:lnTo>
                    <a:pt x="185" y="263"/>
                  </a:lnTo>
                  <a:lnTo>
                    <a:pt x="189" y="267"/>
                  </a:lnTo>
                  <a:lnTo>
                    <a:pt x="189" y="270"/>
                  </a:lnTo>
                  <a:lnTo>
                    <a:pt x="193" y="270"/>
                  </a:lnTo>
                  <a:lnTo>
                    <a:pt x="193" y="278"/>
                  </a:lnTo>
                  <a:lnTo>
                    <a:pt x="189" y="278"/>
                  </a:lnTo>
                  <a:lnTo>
                    <a:pt x="189" y="281"/>
                  </a:lnTo>
                  <a:lnTo>
                    <a:pt x="193" y="285"/>
                  </a:lnTo>
                  <a:lnTo>
                    <a:pt x="189" y="285"/>
                  </a:lnTo>
                  <a:lnTo>
                    <a:pt x="189" y="289"/>
                  </a:lnTo>
                  <a:lnTo>
                    <a:pt x="189" y="289"/>
                  </a:lnTo>
                  <a:lnTo>
                    <a:pt x="189" y="293"/>
                  </a:lnTo>
                  <a:lnTo>
                    <a:pt x="185" y="296"/>
                  </a:lnTo>
                  <a:lnTo>
                    <a:pt x="178" y="293"/>
                  </a:lnTo>
                  <a:lnTo>
                    <a:pt x="170" y="285"/>
                  </a:lnTo>
                  <a:lnTo>
                    <a:pt x="167" y="285"/>
                  </a:lnTo>
                  <a:lnTo>
                    <a:pt x="159" y="285"/>
                  </a:lnTo>
                  <a:lnTo>
                    <a:pt x="152" y="285"/>
                  </a:lnTo>
                  <a:lnTo>
                    <a:pt x="144" y="285"/>
                  </a:lnTo>
                  <a:lnTo>
                    <a:pt x="137" y="281"/>
                  </a:lnTo>
                  <a:lnTo>
                    <a:pt x="130" y="285"/>
                  </a:lnTo>
                  <a:lnTo>
                    <a:pt x="126" y="285"/>
                  </a:lnTo>
                  <a:lnTo>
                    <a:pt x="122" y="285"/>
                  </a:lnTo>
                  <a:lnTo>
                    <a:pt x="118" y="285"/>
                  </a:lnTo>
                  <a:lnTo>
                    <a:pt x="115" y="289"/>
                  </a:lnTo>
                  <a:lnTo>
                    <a:pt x="107" y="285"/>
                  </a:lnTo>
                  <a:lnTo>
                    <a:pt x="100" y="285"/>
                  </a:lnTo>
                  <a:lnTo>
                    <a:pt x="96" y="285"/>
                  </a:lnTo>
                  <a:lnTo>
                    <a:pt x="93" y="285"/>
                  </a:lnTo>
                  <a:lnTo>
                    <a:pt x="89" y="285"/>
                  </a:lnTo>
                  <a:lnTo>
                    <a:pt x="85" y="285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1" y="289"/>
                  </a:lnTo>
                  <a:lnTo>
                    <a:pt x="81" y="293"/>
                  </a:lnTo>
                  <a:lnTo>
                    <a:pt x="81" y="296"/>
                  </a:lnTo>
                  <a:lnTo>
                    <a:pt x="78" y="296"/>
                  </a:lnTo>
                  <a:lnTo>
                    <a:pt x="67" y="296"/>
                  </a:lnTo>
                  <a:lnTo>
                    <a:pt x="56" y="296"/>
                  </a:lnTo>
                  <a:lnTo>
                    <a:pt x="52" y="293"/>
                  </a:lnTo>
                  <a:lnTo>
                    <a:pt x="44" y="293"/>
                  </a:lnTo>
                  <a:lnTo>
                    <a:pt x="44" y="296"/>
                  </a:lnTo>
                  <a:lnTo>
                    <a:pt x="44" y="296"/>
                  </a:lnTo>
                  <a:lnTo>
                    <a:pt x="41" y="300"/>
                  </a:lnTo>
                  <a:lnTo>
                    <a:pt x="41" y="300"/>
                  </a:lnTo>
                  <a:lnTo>
                    <a:pt x="41" y="300"/>
                  </a:lnTo>
                  <a:lnTo>
                    <a:pt x="41" y="304"/>
                  </a:lnTo>
                  <a:lnTo>
                    <a:pt x="37" y="311"/>
                  </a:lnTo>
                  <a:lnTo>
                    <a:pt x="33" y="315"/>
                  </a:lnTo>
                  <a:lnTo>
                    <a:pt x="37" y="319"/>
                  </a:lnTo>
                  <a:lnTo>
                    <a:pt x="44" y="319"/>
                  </a:lnTo>
                  <a:lnTo>
                    <a:pt x="48" y="322"/>
                  </a:lnTo>
                  <a:lnTo>
                    <a:pt x="52" y="322"/>
                  </a:lnTo>
                  <a:lnTo>
                    <a:pt x="52" y="319"/>
                  </a:lnTo>
                  <a:lnTo>
                    <a:pt x="52" y="315"/>
                  </a:lnTo>
                  <a:lnTo>
                    <a:pt x="56" y="315"/>
                  </a:lnTo>
                  <a:lnTo>
                    <a:pt x="63" y="322"/>
                  </a:lnTo>
                  <a:lnTo>
                    <a:pt x="63" y="326"/>
                  </a:lnTo>
                  <a:lnTo>
                    <a:pt x="59" y="330"/>
                  </a:lnTo>
                  <a:lnTo>
                    <a:pt x="56" y="330"/>
                  </a:lnTo>
                  <a:lnTo>
                    <a:pt x="48" y="330"/>
                  </a:lnTo>
                  <a:lnTo>
                    <a:pt x="44" y="330"/>
                  </a:lnTo>
                  <a:lnTo>
                    <a:pt x="41" y="326"/>
                  </a:lnTo>
                  <a:lnTo>
                    <a:pt x="37" y="330"/>
                  </a:lnTo>
                  <a:lnTo>
                    <a:pt x="33" y="330"/>
                  </a:lnTo>
                  <a:lnTo>
                    <a:pt x="30" y="333"/>
                  </a:lnTo>
                  <a:lnTo>
                    <a:pt x="26" y="333"/>
                  </a:lnTo>
                  <a:lnTo>
                    <a:pt x="26" y="337"/>
                  </a:lnTo>
                  <a:lnTo>
                    <a:pt x="30" y="341"/>
                  </a:lnTo>
                  <a:lnTo>
                    <a:pt x="30" y="341"/>
                  </a:lnTo>
                  <a:lnTo>
                    <a:pt x="22" y="345"/>
                  </a:lnTo>
                  <a:lnTo>
                    <a:pt x="15" y="345"/>
                  </a:lnTo>
                  <a:lnTo>
                    <a:pt x="18" y="348"/>
                  </a:lnTo>
                  <a:lnTo>
                    <a:pt x="18" y="348"/>
                  </a:lnTo>
                  <a:lnTo>
                    <a:pt x="11" y="352"/>
                  </a:lnTo>
                  <a:lnTo>
                    <a:pt x="11" y="356"/>
                  </a:lnTo>
                  <a:lnTo>
                    <a:pt x="7" y="356"/>
                  </a:lnTo>
                  <a:lnTo>
                    <a:pt x="4" y="356"/>
                  </a:lnTo>
                  <a:lnTo>
                    <a:pt x="0" y="356"/>
                  </a:lnTo>
                  <a:lnTo>
                    <a:pt x="0" y="363"/>
                  </a:lnTo>
                  <a:lnTo>
                    <a:pt x="4" y="367"/>
                  </a:lnTo>
                  <a:lnTo>
                    <a:pt x="7" y="367"/>
                  </a:lnTo>
                  <a:lnTo>
                    <a:pt x="11" y="367"/>
                  </a:lnTo>
                  <a:lnTo>
                    <a:pt x="11" y="370"/>
                  </a:lnTo>
                  <a:lnTo>
                    <a:pt x="11" y="370"/>
                  </a:lnTo>
                  <a:lnTo>
                    <a:pt x="11" y="378"/>
                  </a:lnTo>
                  <a:lnTo>
                    <a:pt x="15" y="378"/>
                  </a:lnTo>
                  <a:lnTo>
                    <a:pt x="15" y="382"/>
                  </a:lnTo>
                  <a:lnTo>
                    <a:pt x="15" y="382"/>
                  </a:lnTo>
                  <a:lnTo>
                    <a:pt x="11" y="389"/>
                  </a:lnTo>
                  <a:lnTo>
                    <a:pt x="7" y="400"/>
                  </a:lnTo>
                  <a:lnTo>
                    <a:pt x="7" y="400"/>
                  </a:lnTo>
                  <a:lnTo>
                    <a:pt x="11" y="404"/>
                  </a:lnTo>
                  <a:lnTo>
                    <a:pt x="15" y="404"/>
                  </a:lnTo>
                  <a:lnTo>
                    <a:pt x="18" y="404"/>
                  </a:lnTo>
                  <a:lnTo>
                    <a:pt x="22" y="400"/>
                  </a:lnTo>
                  <a:lnTo>
                    <a:pt x="26" y="400"/>
                  </a:lnTo>
                  <a:lnTo>
                    <a:pt x="26" y="396"/>
                  </a:lnTo>
                  <a:lnTo>
                    <a:pt x="30" y="396"/>
                  </a:lnTo>
                  <a:lnTo>
                    <a:pt x="30" y="396"/>
                  </a:lnTo>
                  <a:lnTo>
                    <a:pt x="33" y="400"/>
                  </a:lnTo>
                  <a:lnTo>
                    <a:pt x="37" y="400"/>
                  </a:lnTo>
                  <a:lnTo>
                    <a:pt x="37" y="396"/>
                  </a:lnTo>
                  <a:lnTo>
                    <a:pt x="37" y="396"/>
                  </a:lnTo>
                  <a:lnTo>
                    <a:pt x="37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4" y="393"/>
                  </a:lnTo>
                  <a:lnTo>
                    <a:pt x="48" y="393"/>
                  </a:lnTo>
                  <a:lnTo>
                    <a:pt x="48" y="389"/>
                  </a:lnTo>
                  <a:lnTo>
                    <a:pt x="48" y="385"/>
                  </a:lnTo>
                  <a:lnTo>
                    <a:pt x="48" y="385"/>
                  </a:lnTo>
                  <a:lnTo>
                    <a:pt x="52" y="382"/>
                  </a:lnTo>
                  <a:lnTo>
                    <a:pt x="52" y="378"/>
                  </a:lnTo>
                  <a:lnTo>
                    <a:pt x="52" y="374"/>
                  </a:lnTo>
                  <a:lnTo>
                    <a:pt x="59" y="374"/>
                  </a:lnTo>
                  <a:lnTo>
                    <a:pt x="59" y="378"/>
                  </a:lnTo>
                  <a:lnTo>
                    <a:pt x="63" y="378"/>
                  </a:lnTo>
                  <a:lnTo>
                    <a:pt x="63" y="382"/>
                  </a:lnTo>
                  <a:lnTo>
                    <a:pt x="63" y="385"/>
                  </a:lnTo>
                  <a:lnTo>
                    <a:pt x="63" y="385"/>
                  </a:lnTo>
                  <a:lnTo>
                    <a:pt x="67" y="385"/>
                  </a:lnTo>
                  <a:lnTo>
                    <a:pt x="67" y="389"/>
                  </a:lnTo>
                  <a:lnTo>
                    <a:pt x="67" y="393"/>
                  </a:lnTo>
                  <a:lnTo>
                    <a:pt x="67" y="396"/>
                  </a:lnTo>
                  <a:lnTo>
                    <a:pt x="67" y="404"/>
                  </a:lnTo>
                  <a:lnTo>
                    <a:pt x="70" y="404"/>
                  </a:lnTo>
                  <a:lnTo>
                    <a:pt x="70" y="408"/>
                  </a:lnTo>
                  <a:lnTo>
                    <a:pt x="74" y="408"/>
                  </a:lnTo>
                  <a:lnTo>
                    <a:pt x="78" y="408"/>
                  </a:lnTo>
                  <a:lnTo>
                    <a:pt x="81" y="408"/>
                  </a:lnTo>
                  <a:lnTo>
                    <a:pt x="81" y="404"/>
                  </a:lnTo>
                  <a:lnTo>
                    <a:pt x="85" y="404"/>
                  </a:lnTo>
                  <a:lnTo>
                    <a:pt x="89" y="400"/>
                  </a:lnTo>
                  <a:lnTo>
                    <a:pt x="89" y="396"/>
                  </a:lnTo>
                  <a:lnTo>
                    <a:pt x="93" y="396"/>
                  </a:lnTo>
                  <a:lnTo>
                    <a:pt x="100" y="393"/>
                  </a:lnTo>
                  <a:lnTo>
                    <a:pt x="104" y="389"/>
                  </a:lnTo>
                  <a:lnTo>
                    <a:pt x="104" y="393"/>
                  </a:lnTo>
                  <a:lnTo>
                    <a:pt x="111" y="393"/>
                  </a:lnTo>
                  <a:lnTo>
                    <a:pt x="115" y="389"/>
                  </a:lnTo>
                  <a:lnTo>
                    <a:pt x="122" y="389"/>
                  </a:lnTo>
                  <a:lnTo>
                    <a:pt x="122" y="393"/>
                  </a:lnTo>
                  <a:lnTo>
                    <a:pt x="115" y="396"/>
                  </a:lnTo>
                  <a:lnTo>
                    <a:pt x="118" y="396"/>
                  </a:lnTo>
                  <a:lnTo>
                    <a:pt x="118" y="396"/>
                  </a:lnTo>
                  <a:lnTo>
                    <a:pt x="118" y="396"/>
                  </a:lnTo>
                  <a:lnTo>
                    <a:pt x="122" y="396"/>
                  </a:lnTo>
                  <a:lnTo>
                    <a:pt x="126" y="400"/>
                  </a:lnTo>
                  <a:lnTo>
                    <a:pt x="126" y="396"/>
                  </a:lnTo>
                  <a:lnTo>
                    <a:pt x="130" y="396"/>
                  </a:lnTo>
                  <a:lnTo>
                    <a:pt x="133" y="396"/>
                  </a:lnTo>
                  <a:lnTo>
                    <a:pt x="133" y="396"/>
                  </a:lnTo>
                  <a:lnTo>
                    <a:pt x="137" y="396"/>
                  </a:lnTo>
                  <a:lnTo>
                    <a:pt x="137" y="396"/>
                  </a:lnTo>
                  <a:lnTo>
                    <a:pt x="141" y="404"/>
                  </a:lnTo>
                  <a:lnTo>
                    <a:pt x="148" y="411"/>
                  </a:lnTo>
                  <a:lnTo>
                    <a:pt x="152" y="415"/>
                  </a:lnTo>
                  <a:lnTo>
                    <a:pt x="152" y="419"/>
                  </a:lnTo>
                  <a:lnTo>
                    <a:pt x="155" y="419"/>
                  </a:lnTo>
                  <a:lnTo>
                    <a:pt x="155" y="422"/>
                  </a:lnTo>
                  <a:lnTo>
                    <a:pt x="163" y="422"/>
                  </a:lnTo>
                  <a:lnTo>
                    <a:pt x="170" y="422"/>
                  </a:lnTo>
                  <a:lnTo>
                    <a:pt x="170" y="422"/>
                  </a:lnTo>
                  <a:lnTo>
                    <a:pt x="174" y="426"/>
                  </a:lnTo>
                  <a:lnTo>
                    <a:pt x="178" y="430"/>
                  </a:lnTo>
                  <a:lnTo>
                    <a:pt x="185" y="430"/>
                  </a:lnTo>
                  <a:lnTo>
                    <a:pt x="189" y="437"/>
                  </a:lnTo>
                  <a:lnTo>
                    <a:pt x="193" y="445"/>
                  </a:lnTo>
                  <a:lnTo>
                    <a:pt x="196" y="445"/>
                  </a:lnTo>
                  <a:lnTo>
                    <a:pt x="200" y="448"/>
                  </a:lnTo>
                  <a:lnTo>
                    <a:pt x="200" y="456"/>
                  </a:lnTo>
                  <a:lnTo>
                    <a:pt x="204" y="463"/>
                  </a:lnTo>
                  <a:lnTo>
                    <a:pt x="207" y="463"/>
                  </a:lnTo>
                  <a:lnTo>
                    <a:pt x="207" y="471"/>
                  </a:lnTo>
                  <a:lnTo>
                    <a:pt x="211" y="474"/>
                  </a:lnTo>
                  <a:lnTo>
                    <a:pt x="207" y="478"/>
                  </a:lnTo>
                  <a:lnTo>
                    <a:pt x="207" y="478"/>
                  </a:lnTo>
                  <a:lnTo>
                    <a:pt x="204" y="478"/>
                  </a:lnTo>
                  <a:lnTo>
                    <a:pt x="200" y="482"/>
                  </a:lnTo>
                  <a:lnTo>
                    <a:pt x="200" y="482"/>
                  </a:lnTo>
                  <a:lnTo>
                    <a:pt x="200" y="482"/>
                  </a:lnTo>
                  <a:lnTo>
                    <a:pt x="200" y="485"/>
                  </a:lnTo>
                  <a:lnTo>
                    <a:pt x="204" y="489"/>
                  </a:lnTo>
                  <a:lnTo>
                    <a:pt x="204" y="493"/>
                  </a:lnTo>
                  <a:lnTo>
                    <a:pt x="207" y="497"/>
                  </a:lnTo>
                  <a:lnTo>
                    <a:pt x="204" y="497"/>
                  </a:lnTo>
                  <a:lnTo>
                    <a:pt x="207" y="500"/>
                  </a:lnTo>
                  <a:lnTo>
                    <a:pt x="207" y="500"/>
                  </a:lnTo>
                  <a:lnTo>
                    <a:pt x="207" y="504"/>
                  </a:lnTo>
                  <a:lnTo>
                    <a:pt x="211" y="504"/>
                  </a:lnTo>
                  <a:lnTo>
                    <a:pt x="211" y="508"/>
                  </a:lnTo>
                  <a:lnTo>
                    <a:pt x="215" y="508"/>
                  </a:lnTo>
                  <a:lnTo>
                    <a:pt x="218" y="508"/>
                  </a:lnTo>
                  <a:lnTo>
                    <a:pt x="222" y="508"/>
                  </a:lnTo>
                  <a:lnTo>
                    <a:pt x="222" y="508"/>
                  </a:lnTo>
                  <a:lnTo>
                    <a:pt x="226" y="508"/>
                  </a:lnTo>
                  <a:lnTo>
                    <a:pt x="230" y="511"/>
                  </a:lnTo>
                  <a:lnTo>
                    <a:pt x="233" y="511"/>
                  </a:lnTo>
                  <a:lnTo>
                    <a:pt x="233" y="515"/>
                  </a:lnTo>
                  <a:lnTo>
                    <a:pt x="237" y="515"/>
                  </a:lnTo>
                  <a:lnTo>
                    <a:pt x="237" y="519"/>
                  </a:lnTo>
                  <a:lnTo>
                    <a:pt x="237" y="519"/>
                  </a:lnTo>
                  <a:lnTo>
                    <a:pt x="237" y="519"/>
                  </a:lnTo>
                  <a:lnTo>
                    <a:pt x="244" y="519"/>
                  </a:lnTo>
                  <a:lnTo>
                    <a:pt x="244" y="523"/>
                  </a:lnTo>
                  <a:lnTo>
                    <a:pt x="248" y="523"/>
                  </a:lnTo>
                  <a:lnTo>
                    <a:pt x="248" y="523"/>
                  </a:lnTo>
                  <a:lnTo>
                    <a:pt x="252" y="519"/>
                  </a:lnTo>
                  <a:lnTo>
                    <a:pt x="255" y="519"/>
                  </a:lnTo>
                  <a:lnTo>
                    <a:pt x="263" y="523"/>
                  </a:lnTo>
                  <a:lnTo>
                    <a:pt x="263" y="523"/>
                  </a:lnTo>
                  <a:lnTo>
                    <a:pt x="267" y="523"/>
                  </a:lnTo>
                  <a:lnTo>
                    <a:pt x="270" y="523"/>
                  </a:lnTo>
                  <a:lnTo>
                    <a:pt x="274" y="530"/>
                  </a:lnTo>
                  <a:lnTo>
                    <a:pt x="278" y="530"/>
                  </a:lnTo>
                  <a:lnTo>
                    <a:pt x="281" y="530"/>
                  </a:lnTo>
                  <a:lnTo>
                    <a:pt x="285" y="534"/>
                  </a:lnTo>
                  <a:lnTo>
                    <a:pt x="285" y="537"/>
                  </a:lnTo>
                  <a:lnTo>
                    <a:pt x="289" y="537"/>
                  </a:lnTo>
                  <a:lnTo>
                    <a:pt x="289" y="537"/>
                  </a:lnTo>
                  <a:lnTo>
                    <a:pt x="289" y="534"/>
                  </a:lnTo>
                  <a:lnTo>
                    <a:pt x="292" y="534"/>
                  </a:lnTo>
                  <a:lnTo>
                    <a:pt x="292" y="534"/>
                  </a:lnTo>
                  <a:lnTo>
                    <a:pt x="296" y="534"/>
                  </a:lnTo>
                  <a:lnTo>
                    <a:pt x="300" y="534"/>
                  </a:lnTo>
                  <a:lnTo>
                    <a:pt x="300" y="541"/>
                  </a:lnTo>
                  <a:lnTo>
                    <a:pt x="304" y="541"/>
                  </a:lnTo>
                  <a:lnTo>
                    <a:pt x="311" y="541"/>
                  </a:lnTo>
                  <a:lnTo>
                    <a:pt x="315" y="541"/>
                  </a:lnTo>
                  <a:lnTo>
                    <a:pt x="311" y="549"/>
                  </a:lnTo>
                  <a:lnTo>
                    <a:pt x="315" y="552"/>
                  </a:lnTo>
                  <a:lnTo>
                    <a:pt x="318" y="552"/>
                  </a:lnTo>
                  <a:lnTo>
                    <a:pt x="322" y="552"/>
                  </a:lnTo>
                  <a:lnTo>
                    <a:pt x="322" y="552"/>
                  </a:lnTo>
                  <a:lnTo>
                    <a:pt x="326" y="552"/>
                  </a:lnTo>
                  <a:lnTo>
                    <a:pt x="330" y="549"/>
                  </a:lnTo>
                  <a:lnTo>
                    <a:pt x="337" y="549"/>
                  </a:lnTo>
                  <a:lnTo>
                    <a:pt x="341" y="549"/>
                  </a:lnTo>
                  <a:lnTo>
                    <a:pt x="341" y="552"/>
                  </a:lnTo>
                  <a:lnTo>
                    <a:pt x="348" y="556"/>
                  </a:lnTo>
                  <a:lnTo>
                    <a:pt x="348" y="560"/>
                  </a:lnTo>
                  <a:lnTo>
                    <a:pt x="352" y="560"/>
                  </a:lnTo>
                  <a:lnTo>
                    <a:pt x="355" y="560"/>
                  </a:lnTo>
                  <a:lnTo>
                    <a:pt x="359" y="560"/>
                  </a:lnTo>
                  <a:lnTo>
                    <a:pt x="363" y="556"/>
                  </a:lnTo>
                  <a:lnTo>
                    <a:pt x="367" y="556"/>
                  </a:lnTo>
                  <a:lnTo>
                    <a:pt x="367" y="560"/>
                  </a:lnTo>
                  <a:lnTo>
                    <a:pt x="370" y="556"/>
                  </a:lnTo>
                  <a:lnTo>
                    <a:pt x="374" y="556"/>
                  </a:lnTo>
                  <a:lnTo>
                    <a:pt x="374" y="560"/>
                  </a:lnTo>
                  <a:lnTo>
                    <a:pt x="374" y="563"/>
                  </a:lnTo>
                  <a:lnTo>
                    <a:pt x="378" y="563"/>
                  </a:lnTo>
                  <a:lnTo>
                    <a:pt x="378" y="563"/>
                  </a:lnTo>
                  <a:lnTo>
                    <a:pt x="381" y="563"/>
                  </a:lnTo>
                  <a:lnTo>
                    <a:pt x="385" y="556"/>
                  </a:lnTo>
                  <a:lnTo>
                    <a:pt x="392" y="552"/>
                  </a:lnTo>
                  <a:lnTo>
                    <a:pt x="400" y="552"/>
                  </a:lnTo>
                  <a:lnTo>
                    <a:pt x="400" y="552"/>
                  </a:lnTo>
                  <a:lnTo>
                    <a:pt x="407" y="556"/>
                  </a:lnTo>
                  <a:lnTo>
                    <a:pt x="411" y="556"/>
                  </a:lnTo>
                  <a:lnTo>
                    <a:pt x="415" y="552"/>
                  </a:lnTo>
                  <a:lnTo>
                    <a:pt x="418" y="556"/>
                  </a:lnTo>
                  <a:lnTo>
                    <a:pt x="422" y="556"/>
                  </a:lnTo>
                  <a:lnTo>
                    <a:pt x="422" y="556"/>
                  </a:lnTo>
                  <a:lnTo>
                    <a:pt x="426" y="556"/>
                  </a:lnTo>
                  <a:lnTo>
                    <a:pt x="429" y="556"/>
                  </a:lnTo>
                  <a:lnTo>
                    <a:pt x="433" y="556"/>
                  </a:lnTo>
                  <a:lnTo>
                    <a:pt x="437" y="552"/>
                  </a:lnTo>
                  <a:lnTo>
                    <a:pt x="437" y="552"/>
                  </a:lnTo>
                  <a:lnTo>
                    <a:pt x="441" y="552"/>
                  </a:lnTo>
                  <a:lnTo>
                    <a:pt x="441" y="549"/>
                  </a:lnTo>
                  <a:lnTo>
                    <a:pt x="444" y="549"/>
                  </a:lnTo>
                  <a:lnTo>
                    <a:pt x="444" y="545"/>
                  </a:lnTo>
                  <a:lnTo>
                    <a:pt x="448" y="541"/>
                  </a:lnTo>
                  <a:lnTo>
                    <a:pt x="452" y="541"/>
                  </a:lnTo>
                  <a:lnTo>
                    <a:pt x="459" y="541"/>
                  </a:lnTo>
                  <a:lnTo>
                    <a:pt x="463" y="537"/>
                  </a:lnTo>
                  <a:lnTo>
                    <a:pt x="463" y="534"/>
                  </a:lnTo>
                  <a:lnTo>
                    <a:pt x="463" y="534"/>
                  </a:lnTo>
                  <a:lnTo>
                    <a:pt x="467" y="530"/>
                  </a:lnTo>
                  <a:lnTo>
                    <a:pt x="470" y="534"/>
                  </a:lnTo>
                  <a:lnTo>
                    <a:pt x="474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1" y="530"/>
                  </a:lnTo>
                  <a:lnTo>
                    <a:pt x="489" y="526"/>
                  </a:lnTo>
                  <a:lnTo>
                    <a:pt x="492" y="526"/>
                  </a:lnTo>
                  <a:lnTo>
                    <a:pt x="492" y="530"/>
                  </a:lnTo>
                  <a:lnTo>
                    <a:pt x="496" y="530"/>
                  </a:lnTo>
                  <a:lnTo>
                    <a:pt x="496" y="530"/>
                  </a:lnTo>
                  <a:lnTo>
                    <a:pt x="492" y="534"/>
                  </a:lnTo>
                  <a:lnTo>
                    <a:pt x="496" y="537"/>
                  </a:lnTo>
                  <a:lnTo>
                    <a:pt x="496" y="537"/>
                  </a:lnTo>
                  <a:lnTo>
                    <a:pt x="500" y="537"/>
                  </a:lnTo>
                  <a:lnTo>
                    <a:pt x="500" y="537"/>
                  </a:lnTo>
                  <a:lnTo>
                    <a:pt x="504" y="541"/>
                  </a:lnTo>
                  <a:lnTo>
                    <a:pt x="504" y="545"/>
                  </a:lnTo>
                  <a:lnTo>
                    <a:pt x="500" y="545"/>
                  </a:lnTo>
                  <a:lnTo>
                    <a:pt x="500" y="549"/>
                  </a:lnTo>
                  <a:lnTo>
                    <a:pt x="504" y="549"/>
                  </a:lnTo>
                  <a:lnTo>
                    <a:pt x="507" y="549"/>
                  </a:lnTo>
                  <a:lnTo>
                    <a:pt x="511" y="549"/>
                  </a:lnTo>
                  <a:lnTo>
                    <a:pt x="511" y="552"/>
                  </a:lnTo>
                  <a:lnTo>
                    <a:pt x="515" y="552"/>
                  </a:lnTo>
                  <a:lnTo>
                    <a:pt x="518" y="552"/>
                  </a:lnTo>
                  <a:lnTo>
                    <a:pt x="522" y="552"/>
                  </a:lnTo>
                  <a:lnTo>
                    <a:pt x="526" y="552"/>
                  </a:lnTo>
                  <a:lnTo>
                    <a:pt x="526" y="556"/>
                  </a:lnTo>
                  <a:lnTo>
                    <a:pt x="529" y="556"/>
                  </a:lnTo>
                  <a:lnTo>
                    <a:pt x="529" y="560"/>
                  </a:lnTo>
                  <a:lnTo>
                    <a:pt x="533" y="560"/>
                  </a:lnTo>
                  <a:lnTo>
                    <a:pt x="537" y="563"/>
                  </a:lnTo>
                  <a:lnTo>
                    <a:pt x="537" y="567"/>
                  </a:lnTo>
                  <a:lnTo>
                    <a:pt x="541" y="574"/>
                  </a:lnTo>
                  <a:lnTo>
                    <a:pt x="541" y="578"/>
                  </a:lnTo>
                  <a:lnTo>
                    <a:pt x="541" y="586"/>
                  </a:lnTo>
                  <a:lnTo>
                    <a:pt x="541" y="589"/>
                  </a:lnTo>
                  <a:lnTo>
                    <a:pt x="537" y="589"/>
                  </a:lnTo>
                  <a:lnTo>
                    <a:pt x="537" y="589"/>
                  </a:lnTo>
                  <a:lnTo>
                    <a:pt x="533" y="593"/>
                  </a:lnTo>
                  <a:lnTo>
                    <a:pt x="533" y="593"/>
                  </a:lnTo>
                  <a:lnTo>
                    <a:pt x="533" y="597"/>
                  </a:lnTo>
                  <a:lnTo>
                    <a:pt x="533" y="600"/>
                  </a:lnTo>
                  <a:lnTo>
                    <a:pt x="533" y="600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26" y="604"/>
                  </a:lnTo>
                  <a:lnTo>
                    <a:pt x="529" y="608"/>
                  </a:lnTo>
                  <a:lnTo>
                    <a:pt x="526" y="608"/>
                  </a:lnTo>
                  <a:lnTo>
                    <a:pt x="526" y="612"/>
                  </a:lnTo>
                  <a:lnTo>
                    <a:pt x="529" y="612"/>
                  </a:lnTo>
                  <a:lnTo>
                    <a:pt x="529" y="615"/>
                  </a:lnTo>
                  <a:lnTo>
                    <a:pt x="533" y="615"/>
                  </a:lnTo>
                  <a:lnTo>
                    <a:pt x="533" y="619"/>
                  </a:lnTo>
                  <a:lnTo>
                    <a:pt x="533" y="623"/>
                  </a:lnTo>
                  <a:lnTo>
                    <a:pt x="537" y="619"/>
                  </a:lnTo>
                  <a:lnTo>
                    <a:pt x="544" y="619"/>
                  </a:lnTo>
                  <a:lnTo>
                    <a:pt x="544" y="623"/>
                  </a:lnTo>
                  <a:lnTo>
                    <a:pt x="544" y="623"/>
                  </a:lnTo>
                  <a:lnTo>
                    <a:pt x="548" y="626"/>
                  </a:lnTo>
                  <a:lnTo>
                    <a:pt x="552" y="623"/>
                  </a:lnTo>
                  <a:lnTo>
                    <a:pt x="552" y="626"/>
                  </a:lnTo>
                  <a:lnTo>
                    <a:pt x="552" y="630"/>
                  </a:lnTo>
                  <a:lnTo>
                    <a:pt x="552" y="630"/>
                  </a:lnTo>
                  <a:lnTo>
                    <a:pt x="555" y="634"/>
                  </a:lnTo>
                  <a:lnTo>
                    <a:pt x="555" y="634"/>
                  </a:lnTo>
                  <a:lnTo>
                    <a:pt x="559" y="634"/>
                  </a:lnTo>
                  <a:lnTo>
                    <a:pt x="559" y="634"/>
                  </a:lnTo>
                  <a:lnTo>
                    <a:pt x="563" y="634"/>
                  </a:lnTo>
                  <a:lnTo>
                    <a:pt x="566" y="638"/>
                  </a:lnTo>
                  <a:lnTo>
                    <a:pt x="566" y="638"/>
                  </a:lnTo>
                  <a:lnTo>
                    <a:pt x="566" y="641"/>
                  </a:lnTo>
                  <a:lnTo>
                    <a:pt x="566" y="641"/>
                  </a:lnTo>
                  <a:lnTo>
                    <a:pt x="563" y="649"/>
                  </a:lnTo>
                  <a:lnTo>
                    <a:pt x="559" y="649"/>
                  </a:lnTo>
                  <a:lnTo>
                    <a:pt x="559" y="652"/>
                  </a:lnTo>
                  <a:lnTo>
                    <a:pt x="563" y="652"/>
                  </a:lnTo>
                  <a:lnTo>
                    <a:pt x="566" y="652"/>
                  </a:lnTo>
                  <a:lnTo>
                    <a:pt x="566" y="652"/>
                  </a:lnTo>
                  <a:lnTo>
                    <a:pt x="570" y="652"/>
                  </a:lnTo>
                  <a:lnTo>
                    <a:pt x="570" y="652"/>
                  </a:lnTo>
                  <a:lnTo>
                    <a:pt x="570" y="656"/>
                  </a:lnTo>
                  <a:lnTo>
                    <a:pt x="570" y="660"/>
                  </a:lnTo>
                  <a:lnTo>
                    <a:pt x="574" y="664"/>
                  </a:lnTo>
                  <a:lnTo>
                    <a:pt x="578" y="660"/>
                  </a:lnTo>
                  <a:lnTo>
                    <a:pt x="581" y="660"/>
                  </a:lnTo>
                  <a:lnTo>
                    <a:pt x="589" y="656"/>
                  </a:lnTo>
                  <a:lnTo>
                    <a:pt x="592" y="660"/>
                  </a:lnTo>
                  <a:lnTo>
                    <a:pt x="592" y="660"/>
                  </a:lnTo>
                  <a:lnTo>
                    <a:pt x="589" y="664"/>
                  </a:lnTo>
                  <a:lnTo>
                    <a:pt x="589" y="664"/>
                  </a:lnTo>
                  <a:lnTo>
                    <a:pt x="592" y="664"/>
                  </a:lnTo>
                  <a:lnTo>
                    <a:pt x="592" y="667"/>
                  </a:lnTo>
                  <a:lnTo>
                    <a:pt x="600" y="664"/>
                  </a:lnTo>
                  <a:lnTo>
                    <a:pt x="600" y="664"/>
                  </a:lnTo>
                  <a:lnTo>
                    <a:pt x="600" y="660"/>
                  </a:lnTo>
                  <a:lnTo>
                    <a:pt x="600" y="656"/>
                  </a:lnTo>
                  <a:lnTo>
                    <a:pt x="600" y="656"/>
                  </a:lnTo>
                  <a:lnTo>
                    <a:pt x="600" y="649"/>
                  </a:lnTo>
                  <a:lnTo>
                    <a:pt x="600" y="649"/>
                  </a:lnTo>
                  <a:lnTo>
                    <a:pt x="600" y="645"/>
                  </a:lnTo>
                  <a:lnTo>
                    <a:pt x="607" y="645"/>
                  </a:lnTo>
                  <a:lnTo>
                    <a:pt x="607" y="649"/>
                  </a:lnTo>
                  <a:lnTo>
                    <a:pt x="607" y="645"/>
                  </a:lnTo>
                  <a:lnTo>
                    <a:pt x="607" y="645"/>
                  </a:lnTo>
                  <a:lnTo>
                    <a:pt x="611" y="645"/>
                  </a:lnTo>
                  <a:lnTo>
                    <a:pt x="611" y="645"/>
                  </a:lnTo>
                  <a:lnTo>
                    <a:pt x="611" y="641"/>
                  </a:lnTo>
                  <a:lnTo>
                    <a:pt x="615" y="641"/>
                  </a:lnTo>
                  <a:lnTo>
                    <a:pt x="618" y="641"/>
                  </a:lnTo>
                  <a:lnTo>
                    <a:pt x="618" y="645"/>
                  </a:lnTo>
                  <a:lnTo>
                    <a:pt x="618" y="645"/>
                  </a:lnTo>
                  <a:lnTo>
                    <a:pt x="622" y="645"/>
                  </a:lnTo>
                  <a:lnTo>
                    <a:pt x="622" y="641"/>
                  </a:lnTo>
                  <a:lnTo>
                    <a:pt x="626" y="641"/>
                  </a:lnTo>
                  <a:lnTo>
                    <a:pt x="629" y="641"/>
                  </a:lnTo>
                  <a:lnTo>
                    <a:pt x="629" y="641"/>
                  </a:lnTo>
                  <a:lnTo>
                    <a:pt x="629" y="641"/>
                  </a:lnTo>
                  <a:lnTo>
                    <a:pt x="633" y="645"/>
                  </a:lnTo>
                  <a:lnTo>
                    <a:pt x="637" y="641"/>
                  </a:lnTo>
                  <a:lnTo>
                    <a:pt x="637" y="638"/>
                  </a:lnTo>
                  <a:lnTo>
                    <a:pt x="641" y="638"/>
                  </a:lnTo>
                  <a:lnTo>
                    <a:pt x="644" y="641"/>
                  </a:lnTo>
                  <a:lnTo>
                    <a:pt x="648" y="638"/>
                  </a:lnTo>
                  <a:lnTo>
                    <a:pt x="648" y="634"/>
                  </a:lnTo>
                  <a:lnTo>
                    <a:pt x="652" y="630"/>
                  </a:lnTo>
                  <a:lnTo>
                    <a:pt x="655" y="630"/>
                  </a:lnTo>
                  <a:lnTo>
                    <a:pt x="659" y="630"/>
                  </a:lnTo>
                  <a:lnTo>
                    <a:pt x="663" y="634"/>
                  </a:lnTo>
                  <a:lnTo>
                    <a:pt x="663" y="634"/>
                  </a:lnTo>
                  <a:lnTo>
                    <a:pt x="666" y="634"/>
                  </a:lnTo>
                  <a:lnTo>
                    <a:pt x="666" y="638"/>
                  </a:lnTo>
                  <a:lnTo>
                    <a:pt x="674" y="638"/>
                  </a:lnTo>
                  <a:lnTo>
                    <a:pt x="678" y="638"/>
                  </a:lnTo>
                  <a:lnTo>
                    <a:pt x="681" y="638"/>
                  </a:lnTo>
                  <a:lnTo>
                    <a:pt x="685" y="638"/>
                  </a:lnTo>
                  <a:lnTo>
                    <a:pt x="681" y="641"/>
                  </a:lnTo>
                  <a:lnTo>
                    <a:pt x="681" y="641"/>
                  </a:lnTo>
                  <a:lnTo>
                    <a:pt x="678" y="649"/>
                  </a:lnTo>
                  <a:lnTo>
                    <a:pt x="681" y="649"/>
                  </a:lnTo>
                  <a:lnTo>
                    <a:pt x="681" y="652"/>
                  </a:lnTo>
                  <a:lnTo>
                    <a:pt x="689" y="652"/>
                  </a:lnTo>
                  <a:lnTo>
                    <a:pt x="689" y="656"/>
                  </a:lnTo>
                  <a:lnTo>
                    <a:pt x="692" y="656"/>
                  </a:lnTo>
                  <a:lnTo>
                    <a:pt x="696" y="660"/>
                  </a:lnTo>
                  <a:lnTo>
                    <a:pt x="700" y="656"/>
                  </a:lnTo>
                  <a:lnTo>
                    <a:pt x="700" y="660"/>
                  </a:lnTo>
                  <a:lnTo>
                    <a:pt x="703" y="656"/>
                  </a:lnTo>
                  <a:lnTo>
                    <a:pt x="703" y="660"/>
                  </a:lnTo>
                  <a:lnTo>
                    <a:pt x="707" y="660"/>
                  </a:lnTo>
                  <a:lnTo>
                    <a:pt x="707" y="660"/>
                  </a:lnTo>
                  <a:lnTo>
                    <a:pt x="711" y="660"/>
                  </a:lnTo>
                  <a:lnTo>
                    <a:pt x="711" y="660"/>
                  </a:lnTo>
                  <a:lnTo>
                    <a:pt x="711" y="656"/>
                  </a:lnTo>
                  <a:lnTo>
                    <a:pt x="711" y="652"/>
                  </a:lnTo>
                  <a:lnTo>
                    <a:pt x="715" y="656"/>
                  </a:lnTo>
                  <a:lnTo>
                    <a:pt x="718" y="660"/>
                  </a:lnTo>
                  <a:lnTo>
                    <a:pt x="718" y="660"/>
                  </a:lnTo>
                  <a:lnTo>
                    <a:pt x="722" y="664"/>
                  </a:lnTo>
                  <a:lnTo>
                    <a:pt x="726" y="660"/>
                  </a:lnTo>
                  <a:lnTo>
                    <a:pt x="726" y="664"/>
                  </a:lnTo>
                  <a:lnTo>
                    <a:pt x="729" y="660"/>
                  </a:lnTo>
                  <a:lnTo>
                    <a:pt x="729" y="660"/>
                  </a:lnTo>
                  <a:lnTo>
                    <a:pt x="733" y="660"/>
                  </a:lnTo>
                  <a:lnTo>
                    <a:pt x="733" y="660"/>
                  </a:lnTo>
                  <a:lnTo>
                    <a:pt x="737" y="664"/>
                  </a:lnTo>
                  <a:lnTo>
                    <a:pt x="733" y="664"/>
                  </a:lnTo>
                  <a:lnTo>
                    <a:pt x="733" y="664"/>
                  </a:lnTo>
                  <a:lnTo>
                    <a:pt x="729" y="667"/>
                  </a:lnTo>
                  <a:lnTo>
                    <a:pt x="729" y="671"/>
                  </a:lnTo>
                  <a:lnTo>
                    <a:pt x="733" y="675"/>
                  </a:lnTo>
                  <a:lnTo>
                    <a:pt x="737" y="675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37" y="678"/>
                  </a:lnTo>
                  <a:lnTo>
                    <a:pt x="741" y="678"/>
                  </a:lnTo>
                  <a:lnTo>
                    <a:pt x="741" y="678"/>
                  </a:lnTo>
                  <a:lnTo>
                    <a:pt x="744" y="678"/>
                  </a:lnTo>
                  <a:lnTo>
                    <a:pt x="748" y="675"/>
                  </a:lnTo>
                  <a:lnTo>
                    <a:pt x="744" y="675"/>
                  </a:lnTo>
                  <a:lnTo>
                    <a:pt x="744" y="675"/>
                  </a:lnTo>
                  <a:lnTo>
                    <a:pt x="744" y="675"/>
                  </a:lnTo>
                  <a:lnTo>
                    <a:pt x="744" y="671"/>
                  </a:lnTo>
                  <a:lnTo>
                    <a:pt x="741" y="671"/>
                  </a:lnTo>
                  <a:lnTo>
                    <a:pt x="741" y="667"/>
                  </a:lnTo>
                  <a:lnTo>
                    <a:pt x="741" y="667"/>
                  </a:lnTo>
                  <a:lnTo>
                    <a:pt x="744" y="664"/>
                  </a:lnTo>
                  <a:lnTo>
                    <a:pt x="744" y="664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0"/>
                  </a:lnTo>
                  <a:lnTo>
                    <a:pt x="744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48" y="664"/>
                  </a:lnTo>
                  <a:lnTo>
                    <a:pt x="752" y="664"/>
                  </a:lnTo>
                  <a:lnTo>
                    <a:pt x="755" y="660"/>
                  </a:lnTo>
                  <a:lnTo>
                    <a:pt x="755" y="660"/>
                  </a:lnTo>
                  <a:lnTo>
                    <a:pt x="759" y="660"/>
                  </a:lnTo>
                  <a:lnTo>
                    <a:pt x="763" y="660"/>
                  </a:lnTo>
                  <a:lnTo>
                    <a:pt x="763" y="656"/>
                  </a:lnTo>
                  <a:lnTo>
                    <a:pt x="766" y="656"/>
                  </a:lnTo>
                  <a:lnTo>
                    <a:pt x="766" y="656"/>
                  </a:lnTo>
                  <a:lnTo>
                    <a:pt x="770" y="656"/>
                  </a:lnTo>
                  <a:lnTo>
                    <a:pt x="774" y="656"/>
                  </a:lnTo>
                  <a:lnTo>
                    <a:pt x="778" y="652"/>
                  </a:lnTo>
                  <a:lnTo>
                    <a:pt x="781" y="652"/>
                  </a:lnTo>
                  <a:lnTo>
                    <a:pt x="781" y="649"/>
                  </a:lnTo>
                  <a:lnTo>
                    <a:pt x="781" y="649"/>
                  </a:lnTo>
                  <a:lnTo>
                    <a:pt x="785" y="649"/>
                  </a:lnTo>
                  <a:lnTo>
                    <a:pt x="785" y="649"/>
                  </a:lnTo>
                  <a:lnTo>
                    <a:pt x="785" y="649"/>
                  </a:lnTo>
                  <a:lnTo>
                    <a:pt x="789" y="645"/>
                  </a:lnTo>
                  <a:lnTo>
                    <a:pt x="789" y="645"/>
                  </a:lnTo>
                  <a:lnTo>
                    <a:pt x="789" y="641"/>
                  </a:lnTo>
                  <a:lnTo>
                    <a:pt x="789" y="638"/>
                  </a:lnTo>
                  <a:lnTo>
                    <a:pt x="789" y="638"/>
                  </a:lnTo>
                  <a:lnTo>
                    <a:pt x="789" y="634"/>
                  </a:lnTo>
                  <a:lnTo>
                    <a:pt x="789" y="638"/>
                  </a:lnTo>
                  <a:lnTo>
                    <a:pt x="792" y="638"/>
                  </a:lnTo>
                  <a:lnTo>
                    <a:pt x="796" y="641"/>
                  </a:lnTo>
                  <a:lnTo>
                    <a:pt x="800" y="641"/>
                  </a:lnTo>
                  <a:lnTo>
                    <a:pt x="800" y="641"/>
                  </a:lnTo>
                  <a:lnTo>
                    <a:pt x="800" y="645"/>
                  </a:lnTo>
                  <a:lnTo>
                    <a:pt x="796" y="645"/>
                  </a:lnTo>
                  <a:lnTo>
                    <a:pt x="796" y="645"/>
                  </a:lnTo>
                  <a:lnTo>
                    <a:pt x="803" y="645"/>
                  </a:lnTo>
                  <a:lnTo>
                    <a:pt x="803" y="641"/>
                  </a:lnTo>
                  <a:lnTo>
                    <a:pt x="807" y="641"/>
                  </a:lnTo>
                  <a:lnTo>
                    <a:pt x="807" y="638"/>
                  </a:lnTo>
                  <a:lnTo>
                    <a:pt x="811" y="641"/>
                  </a:lnTo>
                  <a:lnTo>
                    <a:pt x="811" y="641"/>
                  </a:lnTo>
                  <a:lnTo>
                    <a:pt x="815" y="638"/>
                  </a:lnTo>
                  <a:lnTo>
                    <a:pt x="815" y="638"/>
                  </a:lnTo>
                  <a:lnTo>
                    <a:pt x="815" y="638"/>
                  </a:lnTo>
                  <a:lnTo>
                    <a:pt x="818" y="638"/>
                  </a:lnTo>
                  <a:lnTo>
                    <a:pt x="818" y="641"/>
                  </a:lnTo>
                  <a:lnTo>
                    <a:pt x="822" y="638"/>
                  </a:lnTo>
                  <a:lnTo>
                    <a:pt x="822" y="638"/>
                  </a:lnTo>
                  <a:lnTo>
                    <a:pt x="826" y="638"/>
                  </a:lnTo>
                  <a:lnTo>
                    <a:pt x="826" y="638"/>
                  </a:lnTo>
                  <a:lnTo>
                    <a:pt x="826" y="638"/>
                  </a:lnTo>
                  <a:lnTo>
                    <a:pt x="826" y="634"/>
                  </a:lnTo>
                  <a:lnTo>
                    <a:pt x="829" y="634"/>
                  </a:lnTo>
                  <a:lnTo>
                    <a:pt x="833" y="634"/>
                  </a:lnTo>
                  <a:lnTo>
                    <a:pt x="833" y="634"/>
                  </a:lnTo>
                  <a:lnTo>
                    <a:pt x="833" y="634"/>
                  </a:lnTo>
                  <a:lnTo>
                    <a:pt x="837" y="634"/>
                  </a:lnTo>
                  <a:lnTo>
                    <a:pt x="837" y="634"/>
                  </a:lnTo>
                  <a:lnTo>
                    <a:pt x="840" y="630"/>
                  </a:lnTo>
                  <a:lnTo>
                    <a:pt x="840" y="630"/>
                  </a:lnTo>
                  <a:lnTo>
                    <a:pt x="840" y="626"/>
                  </a:lnTo>
                  <a:lnTo>
                    <a:pt x="840" y="626"/>
                  </a:lnTo>
                  <a:lnTo>
                    <a:pt x="840" y="623"/>
                  </a:lnTo>
                  <a:lnTo>
                    <a:pt x="840" y="623"/>
                  </a:lnTo>
                  <a:lnTo>
                    <a:pt x="844" y="619"/>
                  </a:lnTo>
                  <a:lnTo>
                    <a:pt x="848" y="619"/>
                  </a:lnTo>
                  <a:lnTo>
                    <a:pt x="848" y="623"/>
                  </a:lnTo>
                  <a:lnTo>
                    <a:pt x="852" y="623"/>
                  </a:lnTo>
                  <a:lnTo>
                    <a:pt x="852" y="619"/>
                  </a:lnTo>
                  <a:lnTo>
                    <a:pt x="852" y="619"/>
                  </a:lnTo>
                  <a:lnTo>
                    <a:pt x="852" y="615"/>
                  </a:lnTo>
                  <a:lnTo>
                    <a:pt x="855" y="615"/>
                  </a:lnTo>
                  <a:lnTo>
                    <a:pt x="855" y="615"/>
                  </a:lnTo>
                  <a:lnTo>
                    <a:pt x="855" y="615"/>
                  </a:lnTo>
                  <a:lnTo>
                    <a:pt x="859" y="615"/>
                  </a:lnTo>
                  <a:lnTo>
                    <a:pt x="859" y="615"/>
                  </a:lnTo>
                  <a:lnTo>
                    <a:pt x="859" y="612"/>
                  </a:lnTo>
                  <a:lnTo>
                    <a:pt x="863" y="612"/>
                  </a:lnTo>
                  <a:lnTo>
                    <a:pt x="863" y="612"/>
                  </a:lnTo>
                  <a:lnTo>
                    <a:pt x="859" y="608"/>
                  </a:lnTo>
                  <a:lnTo>
                    <a:pt x="859" y="612"/>
                  </a:lnTo>
                  <a:lnTo>
                    <a:pt x="855" y="608"/>
                  </a:lnTo>
                  <a:lnTo>
                    <a:pt x="859" y="608"/>
                  </a:lnTo>
                  <a:lnTo>
                    <a:pt x="863" y="604"/>
                  </a:lnTo>
                  <a:lnTo>
                    <a:pt x="863" y="604"/>
                  </a:lnTo>
                  <a:lnTo>
                    <a:pt x="866" y="604"/>
                  </a:lnTo>
                  <a:lnTo>
                    <a:pt x="870" y="608"/>
                  </a:lnTo>
                  <a:lnTo>
                    <a:pt x="870" y="604"/>
                  </a:lnTo>
                  <a:lnTo>
                    <a:pt x="866" y="600"/>
                  </a:lnTo>
                  <a:lnTo>
                    <a:pt x="866" y="600"/>
                  </a:lnTo>
                  <a:lnTo>
                    <a:pt x="866" y="600"/>
                  </a:lnTo>
                  <a:lnTo>
                    <a:pt x="870" y="600"/>
                  </a:lnTo>
                  <a:lnTo>
                    <a:pt x="874" y="600"/>
                  </a:lnTo>
                  <a:lnTo>
                    <a:pt x="874" y="597"/>
                  </a:lnTo>
                  <a:lnTo>
                    <a:pt x="870" y="597"/>
                  </a:lnTo>
                  <a:lnTo>
                    <a:pt x="870" y="597"/>
                  </a:lnTo>
                  <a:lnTo>
                    <a:pt x="866" y="593"/>
                  </a:lnTo>
                  <a:lnTo>
                    <a:pt x="870" y="593"/>
                  </a:lnTo>
                  <a:lnTo>
                    <a:pt x="870" y="597"/>
                  </a:lnTo>
                  <a:lnTo>
                    <a:pt x="874" y="597"/>
                  </a:lnTo>
                  <a:lnTo>
                    <a:pt x="874" y="597"/>
                  </a:lnTo>
                  <a:lnTo>
                    <a:pt x="874" y="593"/>
                  </a:lnTo>
                  <a:lnTo>
                    <a:pt x="870" y="593"/>
                  </a:lnTo>
                  <a:lnTo>
                    <a:pt x="870" y="589"/>
                  </a:lnTo>
                  <a:lnTo>
                    <a:pt x="874" y="589"/>
                  </a:lnTo>
                  <a:lnTo>
                    <a:pt x="874" y="589"/>
                  </a:lnTo>
                  <a:lnTo>
                    <a:pt x="878" y="589"/>
                  </a:lnTo>
                  <a:lnTo>
                    <a:pt x="878" y="593"/>
                  </a:lnTo>
                  <a:lnTo>
                    <a:pt x="878" y="593"/>
                  </a:lnTo>
                  <a:lnTo>
                    <a:pt x="881" y="593"/>
                  </a:lnTo>
                  <a:lnTo>
                    <a:pt x="881" y="589"/>
                  </a:lnTo>
                  <a:lnTo>
                    <a:pt x="881" y="589"/>
                  </a:lnTo>
                  <a:lnTo>
                    <a:pt x="878" y="589"/>
                  </a:lnTo>
                  <a:lnTo>
                    <a:pt x="878" y="586"/>
                  </a:lnTo>
                  <a:lnTo>
                    <a:pt x="881" y="586"/>
                  </a:lnTo>
                  <a:lnTo>
                    <a:pt x="881" y="586"/>
                  </a:lnTo>
                  <a:lnTo>
                    <a:pt x="878" y="586"/>
                  </a:lnTo>
                  <a:lnTo>
                    <a:pt x="881" y="582"/>
                  </a:lnTo>
                  <a:lnTo>
                    <a:pt x="878" y="578"/>
                  </a:lnTo>
                  <a:lnTo>
                    <a:pt x="878" y="578"/>
                  </a:lnTo>
                  <a:lnTo>
                    <a:pt x="874" y="582"/>
                  </a:lnTo>
                  <a:lnTo>
                    <a:pt x="878" y="578"/>
                  </a:lnTo>
                  <a:lnTo>
                    <a:pt x="878" y="574"/>
                  </a:lnTo>
                  <a:lnTo>
                    <a:pt x="885" y="574"/>
                  </a:lnTo>
                  <a:lnTo>
                    <a:pt x="881" y="571"/>
                  </a:lnTo>
                  <a:lnTo>
                    <a:pt x="881" y="574"/>
                  </a:lnTo>
                  <a:lnTo>
                    <a:pt x="878" y="571"/>
                  </a:lnTo>
                  <a:lnTo>
                    <a:pt x="881" y="571"/>
                  </a:lnTo>
                  <a:lnTo>
                    <a:pt x="878" y="567"/>
                  </a:lnTo>
                  <a:lnTo>
                    <a:pt x="874" y="567"/>
                  </a:lnTo>
                  <a:lnTo>
                    <a:pt x="878" y="567"/>
                  </a:lnTo>
                  <a:lnTo>
                    <a:pt x="878" y="563"/>
                  </a:lnTo>
                  <a:lnTo>
                    <a:pt x="878" y="567"/>
                  </a:lnTo>
                  <a:lnTo>
                    <a:pt x="878" y="563"/>
                  </a:lnTo>
                  <a:lnTo>
                    <a:pt x="881" y="563"/>
                  </a:lnTo>
                  <a:lnTo>
                    <a:pt x="881" y="563"/>
                  </a:lnTo>
                  <a:lnTo>
                    <a:pt x="881" y="567"/>
                  </a:lnTo>
                  <a:lnTo>
                    <a:pt x="885" y="567"/>
                  </a:lnTo>
                  <a:lnTo>
                    <a:pt x="889" y="563"/>
                  </a:lnTo>
                  <a:lnTo>
                    <a:pt x="889" y="560"/>
                  </a:lnTo>
                  <a:lnTo>
                    <a:pt x="892" y="560"/>
                  </a:lnTo>
                  <a:lnTo>
                    <a:pt x="889" y="560"/>
                  </a:lnTo>
                  <a:lnTo>
                    <a:pt x="885" y="556"/>
                  </a:lnTo>
                  <a:lnTo>
                    <a:pt x="889" y="556"/>
                  </a:lnTo>
                  <a:lnTo>
                    <a:pt x="889" y="556"/>
                  </a:lnTo>
                  <a:lnTo>
                    <a:pt x="892" y="556"/>
                  </a:lnTo>
                  <a:lnTo>
                    <a:pt x="892" y="552"/>
                  </a:lnTo>
                  <a:lnTo>
                    <a:pt x="892" y="552"/>
                  </a:lnTo>
                  <a:lnTo>
                    <a:pt x="892" y="552"/>
                  </a:lnTo>
                  <a:lnTo>
                    <a:pt x="892" y="549"/>
                  </a:lnTo>
                  <a:lnTo>
                    <a:pt x="892" y="549"/>
                  </a:lnTo>
                  <a:lnTo>
                    <a:pt x="892" y="545"/>
                  </a:lnTo>
                  <a:lnTo>
                    <a:pt x="892" y="545"/>
                  </a:lnTo>
                  <a:lnTo>
                    <a:pt x="889" y="541"/>
                  </a:lnTo>
                  <a:lnTo>
                    <a:pt x="896" y="545"/>
                  </a:lnTo>
                  <a:lnTo>
                    <a:pt x="896" y="541"/>
                  </a:lnTo>
                  <a:lnTo>
                    <a:pt x="900" y="537"/>
                  </a:lnTo>
                  <a:lnTo>
                    <a:pt x="900" y="537"/>
                  </a:lnTo>
                  <a:lnTo>
                    <a:pt x="903" y="537"/>
                  </a:lnTo>
                  <a:lnTo>
                    <a:pt x="903" y="541"/>
                  </a:lnTo>
                  <a:lnTo>
                    <a:pt x="903" y="537"/>
                  </a:lnTo>
                  <a:lnTo>
                    <a:pt x="907" y="537"/>
                  </a:lnTo>
                  <a:lnTo>
                    <a:pt x="903" y="534"/>
                  </a:lnTo>
                  <a:lnTo>
                    <a:pt x="900" y="534"/>
                  </a:lnTo>
                  <a:lnTo>
                    <a:pt x="900" y="530"/>
                  </a:lnTo>
                  <a:lnTo>
                    <a:pt x="900" y="530"/>
                  </a:lnTo>
                  <a:lnTo>
                    <a:pt x="903" y="530"/>
                  </a:lnTo>
                  <a:lnTo>
                    <a:pt x="903" y="530"/>
                  </a:lnTo>
                  <a:lnTo>
                    <a:pt x="903" y="526"/>
                  </a:lnTo>
                  <a:lnTo>
                    <a:pt x="900" y="526"/>
                  </a:lnTo>
                  <a:lnTo>
                    <a:pt x="903" y="526"/>
                  </a:lnTo>
                  <a:lnTo>
                    <a:pt x="903" y="526"/>
                  </a:lnTo>
                  <a:lnTo>
                    <a:pt x="903" y="523"/>
                  </a:lnTo>
                  <a:lnTo>
                    <a:pt x="903" y="523"/>
                  </a:lnTo>
                  <a:lnTo>
                    <a:pt x="896" y="523"/>
                  </a:lnTo>
                  <a:lnTo>
                    <a:pt x="900" y="523"/>
                  </a:lnTo>
                  <a:lnTo>
                    <a:pt x="900" y="519"/>
                  </a:lnTo>
                  <a:lnTo>
                    <a:pt x="903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07" y="519"/>
                  </a:lnTo>
                  <a:lnTo>
                    <a:pt x="911" y="519"/>
                  </a:lnTo>
                  <a:lnTo>
                    <a:pt x="911" y="515"/>
                  </a:lnTo>
                  <a:lnTo>
                    <a:pt x="907" y="511"/>
                  </a:lnTo>
                  <a:lnTo>
                    <a:pt x="907" y="511"/>
                  </a:lnTo>
                  <a:lnTo>
                    <a:pt x="903" y="511"/>
                  </a:lnTo>
                  <a:lnTo>
                    <a:pt x="907" y="515"/>
                  </a:lnTo>
                  <a:lnTo>
                    <a:pt x="907" y="515"/>
                  </a:lnTo>
                  <a:lnTo>
                    <a:pt x="903" y="515"/>
                  </a:lnTo>
                  <a:lnTo>
                    <a:pt x="900" y="519"/>
                  </a:lnTo>
                  <a:lnTo>
                    <a:pt x="896" y="515"/>
                  </a:lnTo>
                  <a:lnTo>
                    <a:pt x="896" y="515"/>
                  </a:lnTo>
                  <a:lnTo>
                    <a:pt x="900" y="515"/>
                  </a:lnTo>
                  <a:lnTo>
                    <a:pt x="907" y="508"/>
                  </a:lnTo>
                  <a:lnTo>
                    <a:pt x="907" y="508"/>
                  </a:lnTo>
                  <a:lnTo>
                    <a:pt x="903" y="508"/>
                  </a:lnTo>
                  <a:lnTo>
                    <a:pt x="903" y="504"/>
                  </a:lnTo>
                  <a:lnTo>
                    <a:pt x="903" y="508"/>
                  </a:lnTo>
                  <a:lnTo>
                    <a:pt x="896" y="500"/>
                  </a:lnTo>
                  <a:lnTo>
                    <a:pt x="892" y="500"/>
                  </a:lnTo>
                  <a:lnTo>
                    <a:pt x="889" y="504"/>
                  </a:lnTo>
                  <a:lnTo>
                    <a:pt x="885" y="504"/>
                  </a:lnTo>
                  <a:lnTo>
                    <a:pt x="881" y="497"/>
                  </a:lnTo>
                  <a:lnTo>
                    <a:pt x="878" y="500"/>
                  </a:lnTo>
                  <a:lnTo>
                    <a:pt x="874" y="500"/>
                  </a:lnTo>
                  <a:lnTo>
                    <a:pt x="874" y="504"/>
                  </a:lnTo>
                  <a:lnTo>
                    <a:pt x="874" y="500"/>
                  </a:lnTo>
                  <a:lnTo>
                    <a:pt x="878" y="497"/>
                  </a:lnTo>
                  <a:lnTo>
                    <a:pt x="881" y="497"/>
                  </a:lnTo>
                  <a:lnTo>
                    <a:pt x="881" y="497"/>
                  </a:lnTo>
                  <a:lnTo>
                    <a:pt x="885" y="497"/>
                  </a:lnTo>
                  <a:lnTo>
                    <a:pt x="889" y="497"/>
                  </a:lnTo>
                  <a:lnTo>
                    <a:pt x="889" y="493"/>
                  </a:lnTo>
                  <a:lnTo>
                    <a:pt x="892" y="493"/>
                  </a:lnTo>
                  <a:lnTo>
                    <a:pt x="892" y="493"/>
                  </a:lnTo>
                  <a:lnTo>
                    <a:pt x="896" y="489"/>
                  </a:lnTo>
                  <a:lnTo>
                    <a:pt x="900" y="489"/>
                  </a:lnTo>
                  <a:lnTo>
                    <a:pt x="900" y="485"/>
                  </a:lnTo>
                  <a:lnTo>
                    <a:pt x="896" y="482"/>
                  </a:lnTo>
                  <a:lnTo>
                    <a:pt x="889" y="474"/>
                  </a:lnTo>
                  <a:lnTo>
                    <a:pt x="885" y="474"/>
                  </a:lnTo>
                  <a:lnTo>
                    <a:pt x="878" y="467"/>
                  </a:lnTo>
                  <a:lnTo>
                    <a:pt x="874" y="467"/>
                  </a:lnTo>
                  <a:lnTo>
                    <a:pt x="870" y="471"/>
                  </a:lnTo>
                  <a:lnTo>
                    <a:pt x="866" y="471"/>
                  </a:lnTo>
                  <a:lnTo>
                    <a:pt x="863" y="467"/>
                  </a:lnTo>
                  <a:lnTo>
                    <a:pt x="863" y="463"/>
                  </a:lnTo>
                  <a:lnTo>
                    <a:pt x="859" y="463"/>
                  </a:lnTo>
                  <a:lnTo>
                    <a:pt x="855" y="467"/>
                  </a:lnTo>
                  <a:lnTo>
                    <a:pt x="852" y="467"/>
                  </a:lnTo>
                  <a:lnTo>
                    <a:pt x="848" y="467"/>
                  </a:lnTo>
                  <a:lnTo>
                    <a:pt x="844" y="471"/>
                  </a:lnTo>
                  <a:lnTo>
                    <a:pt x="848" y="463"/>
                  </a:lnTo>
                  <a:lnTo>
                    <a:pt x="852" y="463"/>
                  </a:lnTo>
                  <a:lnTo>
                    <a:pt x="852" y="463"/>
                  </a:lnTo>
                  <a:lnTo>
                    <a:pt x="855" y="463"/>
                  </a:lnTo>
                  <a:lnTo>
                    <a:pt x="855" y="463"/>
                  </a:lnTo>
                  <a:lnTo>
                    <a:pt x="859" y="463"/>
                  </a:lnTo>
                  <a:lnTo>
                    <a:pt x="863" y="463"/>
                  </a:lnTo>
                  <a:lnTo>
                    <a:pt x="863" y="467"/>
                  </a:lnTo>
                  <a:lnTo>
                    <a:pt x="866" y="467"/>
                  </a:lnTo>
                  <a:lnTo>
                    <a:pt x="870" y="467"/>
                  </a:lnTo>
                  <a:lnTo>
                    <a:pt x="870" y="467"/>
                  </a:lnTo>
                  <a:lnTo>
                    <a:pt x="878" y="467"/>
                  </a:lnTo>
                  <a:lnTo>
                    <a:pt x="881" y="467"/>
                  </a:lnTo>
                  <a:lnTo>
                    <a:pt x="881" y="467"/>
                  </a:lnTo>
                  <a:lnTo>
                    <a:pt x="885" y="471"/>
                  </a:lnTo>
                  <a:lnTo>
                    <a:pt x="892" y="471"/>
                  </a:lnTo>
                  <a:lnTo>
                    <a:pt x="896" y="471"/>
                  </a:lnTo>
                  <a:lnTo>
                    <a:pt x="900" y="471"/>
                  </a:lnTo>
                  <a:lnTo>
                    <a:pt x="896" y="467"/>
                  </a:lnTo>
                  <a:lnTo>
                    <a:pt x="896" y="467"/>
                  </a:lnTo>
                  <a:lnTo>
                    <a:pt x="892" y="459"/>
                  </a:lnTo>
                  <a:lnTo>
                    <a:pt x="892" y="459"/>
                  </a:lnTo>
                  <a:lnTo>
                    <a:pt x="889" y="459"/>
                  </a:lnTo>
                  <a:lnTo>
                    <a:pt x="885" y="459"/>
                  </a:lnTo>
                  <a:lnTo>
                    <a:pt x="881" y="459"/>
                  </a:lnTo>
                  <a:lnTo>
                    <a:pt x="878" y="452"/>
                  </a:lnTo>
                  <a:lnTo>
                    <a:pt x="878" y="448"/>
                  </a:lnTo>
                  <a:lnTo>
                    <a:pt x="874" y="445"/>
                  </a:lnTo>
                  <a:lnTo>
                    <a:pt x="870" y="441"/>
                  </a:lnTo>
                  <a:lnTo>
                    <a:pt x="870" y="437"/>
                  </a:lnTo>
                  <a:lnTo>
                    <a:pt x="870" y="434"/>
                  </a:lnTo>
                  <a:lnTo>
                    <a:pt x="870" y="434"/>
                  </a:lnTo>
                  <a:lnTo>
                    <a:pt x="863" y="426"/>
                  </a:lnTo>
                  <a:lnTo>
                    <a:pt x="855" y="422"/>
                  </a:lnTo>
                  <a:lnTo>
                    <a:pt x="852" y="422"/>
                  </a:lnTo>
                  <a:lnTo>
                    <a:pt x="852" y="419"/>
                  </a:lnTo>
                  <a:lnTo>
                    <a:pt x="844" y="415"/>
                  </a:lnTo>
                  <a:lnTo>
                    <a:pt x="844" y="415"/>
                  </a:lnTo>
                  <a:lnTo>
                    <a:pt x="844" y="408"/>
                  </a:lnTo>
                  <a:lnTo>
                    <a:pt x="844" y="404"/>
                  </a:lnTo>
                  <a:lnTo>
                    <a:pt x="844" y="400"/>
                  </a:lnTo>
                  <a:lnTo>
                    <a:pt x="844" y="396"/>
                  </a:lnTo>
                  <a:lnTo>
                    <a:pt x="844" y="396"/>
                  </a:lnTo>
                  <a:lnTo>
                    <a:pt x="848" y="396"/>
                  </a:lnTo>
                  <a:lnTo>
                    <a:pt x="852" y="393"/>
                  </a:lnTo>
                  <a:lnTo>
                    <a:pt x="852" y="393"/>
                  </a:lnTo>
                  <a:lnTo>
                    <a:pt x="855" y="389"/>
                  </a:lnTo>
                  <a:lnTo>
                    <a:pt x="852" y="389"/>
                  </a:lnTo>
                  <a:lnTo>
                    <a:pt x="852" y="385"/>
                  </a:lnTo>
                  <a:lnTo>
                    <a:pt x="852" y="385"/>
                  </a:lnTo>
                  <a:lnTo>
                    <a:pt x="859" y="385"/>
                  </a:lnTo>
                  <a:lnTo>
                    <a:pt x="859" y="382"/>
                  </a:lnTo>
                  <a:lnTo>
                    <a:pt x="863" y="382"/>
                  </a:lnTo>
                  <a:lnTo>
                    <a:pt x="863" y="378"/>
                  </a:lnTo>
                  <a:lnTo>
                    <a:pt x="859" y="374"/>
                  </a:lnTo>
                  <a:lnTo>
                    <a:pt x="863" y="374"/>
                  </a:lnTo>
                  <a:lnTo>
                    <a:pt x="863" y="378"/>
                  </a:lnTo>
                  <a:lnTo>
                    <a:pt x="866" y="374"/>
                  </a:lnTo>
                  <a:lnTo>
                    <a:pt x="866" y="374"/>
                  </a:lnTo>
                  <a:lnTo>
                    <a:pt x="870" y="374"/>
                  </a:lnTo>
                  <a:lnTo>
                    <a:pt x="874" y="374"/>
                  </a:lnTo>
                  <a:lnTo>
                    <a:pt x="878" y="370"/>
                  </a:lnTo>
                  <a:lnTo>
                    <a:pt x="878" y="370"/>
                  </a:lnTo>
                  <a:lnTo>
                    <a:pt x="881" y="370"/>
                  </a:lnTo>
                  <a:lnTo>
                    <a:pt x="881" y="370"/>
                  </a:lnTo>
                  <a:lnTo>
                    <a:pt x="885" y="374"/>
                  </a:lnTo>
                  <a:lnTo>
                    <a:pt x="889" y="370"/>
                  </a:lnTo>
                  <a:lnTo>
                    <a:pt x="889" y="370"/>
                  </a:lnTo>
                  <a:lnTo>
                    <a:pt x="885" y="367"/>
                  </a:lnTo>
                  <a:lnTo>
                    <a:pt x="885" y="367"/>
                  </a:lnTo>
                  <a:lnTo>
                    <a:pt x="889" y="363"/>
                  </a:lnTo>
                  <a:lnTo>
                    <a:pt x="889" y="363"/>
                  </a:lnTo>
                  <a:lnTo>
                    <a:pt x="885" y="359"/>
                  </a:lnTo>
                  <a:lnTo>
                    <a:pt x="885" y="359"/>
                  </a:lnTo>
                  <a:lnTo>
                    <a:pt x="889" y="359"/>
                  </a:lnTo>
                  <a:lnTo>
                    <a:pt x="889" y="356"/>
                  </a:lnTo>
                  <a:lnTo>
                    <a:pt x="885" y="359"/>
                  </a:lnTo>
                  <a:lnTo>
                    <a:pt x="878" y="359"/>
                  </a:lnTo>
                  <a:lnTo>
                    <a:pt x="881" y="356"/>
                  </a:lnTo>
                  <a:lnTo>
                    <a:pt x="878" y="356"/>
                  </a:lnTo>
                  <a:lnTo>
                    <a:pt x="874" y="359"/>
                  </a:lnTo>
                  <a:lnTo>
                    <a:pt x="863" y="359"/>
                  </a:lnTo>
                  <a:lnTo>
                    <a:pt x="863" y="356"/>
                  </a:lnTo>
                  <a:lnTo>
                    <a:pt x="859" y="356"/>
                  </a:lnTo>
                  <a:lnTo>
                    <a:pt x="859" y="352"/>
                  </a:lnTo>
                  <a:lnTo>
                    <a:pt x="855" y="352"/>
                  </a:lnTo>
                  <a:lnTo>
                    <a:pt x="855" y="352"/>
                  </a:lnTo>
                  <a:lnTo>
                    <a:pt x="848" y="356"/>
                  </a:lnTo>
                  <a:lnTo>
                    <a:pt x="844" y="356"/>
                  </a:lnTo>
                  <a:lnTo>
                    <a:pt x="844" y="356"/>
                  </a:lnTo>
                  <a:lnTo>
                    <a:pt x="844" y="359"/>
                  </a:lnTo>
                  <a:lnTo>
                    <a:pt x="844" y="359"/>
                  </a:lnTo>
                  <a:lnTo>
                    <a:pt x="837" y="363"/>
                  </a:lnTo>
                  <a:lnTo>
                    <a:pt x="840" y="363"/>
                  </a:lnTo>
                  <a:lnTo>
                    <a:pt x="840" y="363"/>
                  </a:lnTo>
                  <a:lnTo>
                    <a:pt x="840" y="367"/>
                  </a:lnTo>
                  <a:lnTo>
                    <a:pt x="837" y="367"/>
                  </a:lnTo>
                  <a:lnTo>
                    <a:pt x="833" y="367"/>
                  </a:lnTo>
                  <a:lnTo>
                    <a:pt x="829" y="370"/>
                  </a:lnTo>
                  <a:lnTo>
                    <a:pt x="826" y="367"/>
                  </a:lnTo>
                  <a:lnTo>
                    <a:pt x="822" y="359"/>
                  </a:lnTo>
                  <a:lnTo>
                    <a:pt x="822" y="356"/>
                  </a:lnTo>
                  <a:lnTo>
                    <a:pt x="822" y="356"/>
                  </a:lnTo>
                  <a:lnTo>
                    <a:pt x="818" y="356"/>
                  </a:lnTo>
                  <a:lnTo>
                    <a:pt x="815" y="356"/>
                  </a:lnTo>
                  <a:lnTo>
                    <a:pt x="815" y="352"/>
                  </a:lnTo>
                  <a:lnTo>
                    <a:pt x="815" y="352"/>
                  </a:lnTo>
                  <a:lnTo>
                    <a:pt x="811" y="356"/>
                  </a:lnTo>
                  <a:lnTo>
                    <a:pt x="811" y="352"/>
                  </a:lnTo>
                  <a:lnTo>
                    <a:pt x="811" y="356"/>
                  </a:lnTo>
                  <a:lnTo>
                    <a:pt x="807" y="352"/>
                  </a:lnTo>
                  <a:lnTo>
                    <a:pt x="807" y="348"/>
                  </a:lnTo>
                  <a:lnTo>
                    <a:pt x="803" y="345"/>
                  </a:lnTo>
                  <a:lnTo>
                    <a:pt x="800" y="345"/>
                  </a:lnTo>
                  <a:lnTo>
                    <a:pt x="800" y="341"/>
                  </a:lnTo>
                  <a:lnTo>
                    <a:pt x="796" y="337"/>
                  </a:lnTo>
                  <a:lnTo>
                    <a:pt x="800" y="337"/>
                  </a:lnTo>
                  <a:lnTo>
                    <a:pt x="800" y="333"/>
                  </a:lnTo>
                  <a:lnTo>
                    <a:pt x="800" y="333"/>
                  </a:lnTo>
                  <a:lnTo>
                    <a:pt x="800" y="330"/>
                  </a:lnTo>
                  <a:lnTo>
                    <a:pt x="800" y="330"/>
                  </a:lnTo>
                  <a:lnTo>
                    <a:pt x="800" y="326"/>
                  </a:lnTo>
                  <a:lnTo>
                    <a:pt x="807" y="330"/>
                  </a:lnTo>
                  <a:lnTo>
                    <a:pt x="815" y="330"/>
                  </a:lnTo>
                  <a:lnTo>
                    <a:pt x="818" y="330"/>
                  </a:lnTo>
                  <a:lnTo>
                    <a:pt x="818" y="326"/>
                  </a:lnTo>
                  <a:lnTo>
                    <a:pt x="818" y="326"/>
                  </a:lnTo>
                  <a:lnTo>
                    <a:pt x="818" y="326"/>
                  </a:lnTo>
                  <a:lnTo>
                    <a:pt x="818" y="322"/>
                  </a:lnTo>
                  <a:lnTo>
                    <a:pt x="818" y="319"/>
                  </a:lnTo>
                  <a:lnTo>
                    <a:pt x="818" y="319"/>
                  </a:lnTo>
                  <a:lnTo>
                    <a:pt x="822" y="311"/>
                  </a:lnTo>
                  <a:lnTo>
                    <a:pt x="826" y="307"/>
                  </a:lnTo>
                  <a:lnTo>
                    <a:pt x="829" y="307"/>
                  </a:lnTo>
                  <a:lnTo>
                    <a:pt x="833" y="304"/>
                  </a:lnTo>
                  <a:lnTo>
                    <a:pt x="837" y="304"/>
                  </a:lnTo>
                  <a:lnTo>
                    <a:pt x="837" y="296"/>
                  </a:lnTo>
                  <a:lnTo>
                    <a:pt x="840" y="293"/>
                  </a:lnTo>
                  <a:lnTo>
                    <a:pt x="840" y="289"/>
                  </a:lnTo>
                  <a:lnTo>
                    <a:pt x="840" y="289"/>
                  </a:lnTo>
                  <a:lnTo>
                    <a:pt x="844" y="285"/>
                  </a:lnTo>
                  <a:lnTo>
                    <a:pt x="848" y="285"/>
                  </a:lnTo>
                  <a:lnTo>
                    <a:pt x="848" y="289"/>
                  </a:lnTo>
                  <a:lnTo>
                    <a:pt x="852" y="289"/>
                  </a:lnTo>
                  <a:lnTo>
                    <a:pt x="852" y="285"/>
                  </a:lnTo>
                  <a:lnTo>
                    <a:pt x="855" y="289"/>
                  </a:lnTo>
                  <a:lnTo>
                    <a:pt x="863" y="293"/>
                  </a:lnTo>
                  <a:lnTo>
                    <a:pt x="866" y="296"/>
                  </a:lnTo>
                  <a:lnTo>
                    <a:pt x="863" y="296"/>
                  </a:lnTo>
                  <a:lnTo>
                    <a:pt x="863" y="300"/>
                  </a:lnTo>
                  <a:lnTo>
                    <a:pt x="859" y="304"/>
                  </a:lnTo>
                  <a:lnTo>
                    <a:pt x="859" y="307"/>
                  </a:lnTo>
                  <a:lnTo>
                    <a:pt x="855" y="307"/>
                  </a:lnTo>
                  <a:lnTo>
                    <a:pt x="855" y="307"/>
                  </a:lnTo>
                  <a:lnTo>
                    <a:pt x="855" y="311"/>
                  </a:lnTo>
                  <a:lnTo>
                    <a:pt x="859" y="315"/>
                  </a:lnTo>
                  <a:lnTo>
                    <a:pt x="859" y="319"/>
                  </a:lnTo>
                  <a:lnTo>
                    <a:pt x="855" y="319"/>
                  </a:lnTo>
                  <a:lnTo>
                    <a:pt x="855" y="319"/>
                  </a:lnTo>
                  <a:lnTo>
                    <a:pt x="859" y="322"/>
                  </a:lnTo>
                  <a:lnTo>
                    <a:pt x="863" y="322"/>
                  </a:lnTo>
                  <a:lnTo>
                    <a:pt x="866" y="319"/>
                  </a:lnTo>
                  <a:lnTo>
                    <a:pt x="863" y="322"/>
                  </a:lnTo>
                  <a:lnTo>
                    <a:pt x="863" y="322"/>
                  </a:lnTo>
                  <a:lnTo>
                    <a:pt x="863" y="322"/>
                  </a:lnTo>
                  <a:lnTo>
                    <a:pt x="863" y="326"/>
                  </a:lnTo>
                  <a:lnTo>
                    <a:pt x="863" y="326"/>
                  </a:lnTo>
                  <a:lnTo>
                    <a:pt x="863" y="326"/>
                  </a:lnTo>
                  <a:lnTo>
                    <a:pt x="859" y="326"/>
                  </a:lnTo>
                  <a:lnTo>
                    <a:pt x="855" y="330"/>
                  </a:lnTo>
                  <a:lnTo>
                    <a:pt x="855" y="330"/>
                  </a:lnTo>
                  <a:lnTo>
                    <a:pt x="852" y="330"/>
                  </a:lnTo>
                  <a:lnTo>
                    <a:pt x="855" y="333"/>
                  </a:lnTo>
                  <a:lnTo>
                    <a:pt x="855" y="333"/>
                  </a:lnTo>
                  <a:lnTo>
                    <a:pt x="859" y="333"/>
                  </a:lnTo>
                  <a:lnTo>
                    <a:pt x="859" y="333"/>
                  </a:lnTo>
                  <a:lnTo>
                    <a:pt x="863" y="333"/>
                  </a:lnTo>
                  <a:lnTo>
                    <a:pt x="863" y="330"/>
                  </a:lnTo>
                  <a:lnTo>
                    <a:pt x="870" y="326"/>
                  </a:lnTo>
                  <a:lnTo>
                    <a:pt x="870" y="326"/>
                  </a:lnTo>
                  <a:lnTo>
                    <a:pt x="866" y="322"/>
                  </a:lnTo>
                  <a:lnTo>
                    <a:pt x="870" y="319"/>
                  </a:lnTo>
                  <a:lnTo>
                    <a:pt x="878" y="315"/>
                  </a:lnTo>
                  <a:lnTo>
                    <a:pt x="881" y="315"/>
                  </a:lnTo>
                  <a:lnTo>
                    <a:pt x="881" y="311"/>
                  </a:lnTo>
                  <a:lnTo>
                    <a:pt x="885" y="311"/>
                  </a:lnTo>
                  <a:lnTo>
                    <a:pt x="889" y="307"/>
                  </a:lnTo>
                  <a:lnTo>
                    <a:pt x="892" y="311"/>
                  </a:lnTo>
                  <a:lnTo>
                    <a:pt x="892" y="311"/>
                  </a:lnTo>
                  <a:lnTo>
                    <a:pt x="896" y="311"/>
                  </a:lnTo>
                  <a:lnTo>
                    <a:pt x="903" y="304"/>
                  </a:lnTo>
                  <a:lnTo>
                    <a:pt x="903" y="307"/>
                  </a:lnTo>
                  <a:lnTo>
                    <a:pt x="903" y="307"/>
                  </a:lnTo>
                  <a:lnTo>
                    <a:pt x="911" y="304"/>
                  </a:lnTo>
                  <a:lnTo>
                    <a:pt x="959" y="274"/>
                  </a:lnTo>
                  <a:lnTo>
                    <a:pt x="963" y="252"/>
                  </a:lnTo>
                  <a:lnTo>
                    <a:pt x="977" y="241"/>
                  </a:lnTo>
                  <a:lnTo>
                    <a:pt x="977" y="241"/>
                  </a:lnTo>
                  <a:lnTo>
                    <a:pt x="977" y="237"/>
                  </a:lnTo>
                  <a:lnTo>
                    <a:pt x="977" y="237"/>
                  </a:lnTo>
                  <a:lnTo>
                    <a:pt x="977" y="233"/>
                  </a:lnTo>
                  <a:lnTo>
                    <a:pt x="977" y="233"/>
                  </a:lnTo>
                  <a:lnTo>
                    <a:pt x="977" y="233"/>
                  </a:lnTo>
                  <a:lnTo>
                    <a:pt x="981" y="233"/>
                  </a:lnTo>
                  <a:lnTo>
                    <a:pt x="985" y="233"/>
                  </a:lnTo>
                  <a:lnTo>
                    <a:pt x="985" y="230"/>
                  </a:lnTo>
                  <a:lnTo>
                    <a:pt x="985" y="230"/>
                  </a:lnTo>
                  <a:lnTo>
                    <a:pt x="985" y="226"/>
                  </a:lnTo>
                  <a:lnTo>
                    <a:pt x="985" y="226"/>
                  </a:lnTo>
                  <a:lnTo>
                    <a:pt x="985" y="222"/>
                  </a:lnTo>
                  <a:lnTo>
                    <a:pt x="985" y="218"/>
                  </a:lnTo>
                  <a:lnTo>
                    <a:pt x="981" y="218"/>
                  </a:lnTo>
                  <a:lnTo>
                    <a:pt x="981" y="215"/>
                  </a:lnTo>
                  <a:lnTo>
                    <a:pt x="981" y="211"/>
                  </a:lnTo>
                  <a:lnTo>
                    <a:pt x="981" y="207"/>
                  </a:lnTo>
                  <a:lnTo>
                    <a:pt x="981" y="204"/>
                  </a:lnTo>
                  <a:lnTo>
                    <a:pt x="977" y="200"/>
                  </a:lnTo>
                  <a:lnTo>
                    <a:pt x="977" y="200"/>
                  </a:lnTo>
                  <a:lnTo>
                    <a:pt x="977" y="196"/>
                  </a:lnTo>
                  <a:lnTo>
                    <a:pt x="974" y="192"/>
                  </a:lnTo>
                  <a:lnTo>
                    <a:pt x="974" y="189"/>
                  </a:lnTo>
                  <a:lnTo>
                    <a:pt x="974" y="189"/>
                  </a:lnTo>
                  <a:lnTo>
                    <a:pt x="974" y="189"/>
                  </a:lnTo>
                  <a:lnTo>
                    <a:pt x="977" y="189"/>
                  </a:lnTo>
                  <a:lnTo>
                    <a:pt x="977" y="185"/>
                  </a:lnTo>
                  <a:lnTo>
                    <a:pt x="977" y="181"/>
                  </a:lnTo>
                  <a:lnTo>
                    <a:pt x="981" y="178"/>
                  </a:lnTo>
                  <a:lnTo>
                    <a:pt x="985" y="178"/>
                  </a:lnTo>
                  <a:lnTo>
                    <a:pt x="985" y="178"/>
                  </a:lnTo>
                  <a:lnTo>
                    <a:pt x="989" y="181"/>
                  </a:lnTo>
                  <a:lnTo>
                    <a:pt x="1000" y="181"/>
                  </a:lnTo>
                  <a:lnTo>
                    <a:pt x="1000" y="181"/>
                  </a:lnTo>
                  <a:lnTo>
                    <a:pt x="1003" y="181"/>
                  </a:lnTo>
                  <a:lnTo>
                    <a:pt x="1003" y="181"/>
                  </a:lnTo>
                  <a:lnTo>
                    <a:pt x="1003" y="178"/>
                  </a:lnTo>
                  <a:lnTo>
                    <a:pt x="1003" y="178"/>
                  </a:lnTo>
                  <a:lnTo>
                    <a:pt x="1003" y="174"/>
                  </a:lnTo>
                  <a:lnTo>
                    <a:pt x="1003" y="174"/>
                  </a:lnTo>
                  <a:lnTo>
                    <a:pt x="1003" y="174"/>
                  </a:lnTo>
                  <a:lnTo>
                    <a:pt x="1000" y="170"/>
                  </a:lnTo>
                  <a:lnTo>
                    <a:pt x="1003" y="166"/>
                  </a:lnTo>
                  <a:lnTo>
                    <a:pt x="1003" y="166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63"/>
                  </a:lnTo>
                  <a:lnTo>
                    <a:pt x="1003" y="159"/>
                  </a:lnTo>
                  <a:lnTo>
                    <a:pt x="1003" y="159"/>
                  </a:lnTo>
                  <a:lnTo>
                    <a:pt x="1003" y="155"/>
                  </a:lnTo>
                  <a:lnTo>
                    <a:pt x="1003" y="155"/>
                  </a:lnTo>
                  <a:lnTo>
                    <a:pt x="1003" y="155"/>
                  </a:lnTo>
                  <a:lnTo>
                    <a:pt x="1003" y="152"/>
                  </a:lnTo>
                  <a:lnTo>
                    <a:pt x="1003" y="152"/>
                  </a:lnTo>
                  <a:lnTo>
                    <a:pt x="1003" y="148"/>
                  </a:lnTo>
                  <a:lnTo>
                    <a:pt x="1003" y="144"/>
                  </a:lnTo>
                  <a:lnTo>
                    <a:pt x="1003" y="144"/>
                  </a:lnTo>
                  <a:lnTo>
                    <a:pt x="1003" y="144"/>
                  </a:lnTo>
                  <a:lnTo>
                    <a:pt x="1003" y="140"/>
                  </a:lnTo>
                  <a:lnTo>
                    <a:pt x="1003" y="140"/>
                  </a:lnTo>
                  <a:lnTo>
                    <a:pt x="1003" y="140"/>
                  </a:lnTo>
                  <a:lnTo>
                    <a:pt x="1003" y="137"/>
                  </a:lnTo>
                  <a:lnTo>
                    <a:pt x="1000" y="137"/>
                  </a:lnTo>
                  <a:lnTo>
                    <a:pt x="1003" y="137"/>
                  </a:lnTo>
                  <a:lnTo>
                    <a:pt x="1003" y="133"/>
                  </a:lnTo>
                  <a:lnTo>
                    <a:pt x="1003" y="133"/>
                  </a:lnTo>
                  <a:lnTo>
                    <a:pt x="1000" y="129"/>
                  </a:lnTo>
                  <a:lnTo>
                    <a:pt x="1000" y="129"/>
                  </a:lnTo>
                  <a:lnTo>
                    <a:pt x="1003" y="126"/>
                  </a:lnTo>
                  <a:lnTo>
                    <a:pt x="1003" y="126"/>
                  </a:lnTo>
                  <a:lnTo>
                    <a:pt x="1007" y="126"/>
                  </a:lnTo>
                  <a:lnTo>
                    <a:pt x="1007" y="122"/>
                  </a:lnTo>
                  <a:lnTo>
                    <a:pt x="1007" y="118"/>
                  </a:lnTo>
                  <a:lnTo>
                    <a:pt x="1003" y="11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4" name="Freeform 106"/>
            <p:cNvSpPr>
              <a:spLocks/>
            </p:cNvSpPr>
            <p:nvPr/>
          </p:nvSpPr>
          <p:spPr bwMode="auto">
            <a:xfrm>
              <a:off x="6808384" y="2651024"/>
              <a:ext cx="38599" cy="81058"/>
            </a:xfrm>
            <a:custGeom>
              <a:avLst/>
              <a:gdLst>
                <a:gd name="T0" fmla="*/ 26 w 30"/>
                <a:gd name="T1" fmla="*/ 4 h 63"/>
                <a:gd name="T2" fmla="*/ 26 w 30"/>
                <a:gd name="T3" fmla="*/ 4 h 63"/>
                <a:gd name="T4" fmla="*/ 22 w 30"/>
                <a:gd name="T5" fmla="*/ 0 h 63"/>
                <a:gd name="T6" fmla="*/ 19 w 30"/>
                <a:gd name="T7" fmla="*/ 0 h 63"/>
                <a:gd name="T8" fmla="*/ 19 w 30"/>
                <a:gd name="T9" fmla="*/ 0 h 63"/>
                <a:gd name="T10" fmla="*/ 19 w 30"/>
                <a:gd name="T11" fmla="*/ 4 h 63"/>
                <a:gd name="T12" fmla="*/ 15 w 30"/>
                <a:gd name="T13" fmla="*/ 4 h 63"/>
                <a:gd name="T14" fmla="*/ 11 w 30"/>
                <a:gd name="T15" fmla="*/ 8 h 63"/>
                <a:gd name="T16" fmla="*/ 7 w 30"/>
                <a:gd name="T17" fmla="*/ 11 h 63"/>
                <a:gd name="T18" fmla="*/ 7 w 30"/>
                <a:gd name="T19" fmla="*/ 15 h 63"/>
                <a:gd name="T20" fmla="*/ 7 w 30"/>
                <a:gd name="T21" fmla="*/ 15 h 63"/>
                <a:gd name="T22" fmla="*/ 7 w 30"/>
                <a:gd name="T23" fmla="*/ 15 h 63"/>
                <a:gd name="T24" fmla="*/ 4 w 30"/>
                <a:gd name="T25" fmla="*/ 23 h 63"/>
                <a:gd name="T26" fmla="*/ 0 w 30"/>
                <a:gd name="T27" fmla="*/ 30 h 63"/>
                <a:gd name="T28" fmla="*/ 0 w 30"/>
                <a:gd name="T29" fmla="*/ 30 h 63"/>
                <a:gd name="T30" fmla="*/ 0 w 30"/>
                <a:gd name="T31" fmla="*/ 30 h 63"/>
                <a:gd name="T32" fmla="*/ 0 w 30"/>
                <a:gd name="T33" fmla="*/ 37 h 63"/>
                <a:gd name="T34" fmla="*/ 0 w 30"/>
                <a:gd name="T35" fmla="*/ 41 h 63"/>
                <a:gd name="T36" fmla="*/ 4 w 30"/>
                <a:gd name="T37" fmla="*/ 45 h 63"/>
                <a:gd name="T38" fmla="*/ 4 w 30"/>
                <a:gd name="T39" fmla="*/ 45 h 63"/>
                <a:gd name="T40" fmla="*/ 4 w 30"/>
                <a:gd name="T41" fmla="*/ 45 h 63"/>
                <a:gd name="T42" fmla="*/ 4 w 30"/>
                <a:gd name="T43" fmla="*/ 49 h 63"/>
                <a:gd name="T44" fmla="*/ 4 w 30"/>
                <a:gd name="T45" fmla="*/ 49 h 63"/>
                <a:gd name="T46" fmla="*/ 7 w 30"/>
                <a:gd name="T47" fmla="*/ 49 h 63"/>
                <a:gd name="T48" fmla="*/ 7 w 30"/>
                <a:gd name="T49" fmla="*/ 52 h 63"/>
                <a:gd name="T50" fmla="*/ 11 w 30"/>
                <a:gd name="T51" fmla="*/ 52 h 63"/>
                <a:gd name="T52" fmla="*/ 15 w 30"/>
                <a:gd name="T53" fmla="*/ 56 h 63"/>
                <a:gd name="T54" fmla="*/ 15 w 30"/>
                <a:gd name="T55" fmla="*/ 60 h 63"/>
                <a:gd name="T56" fmla="*/ 15 w 30"/>
                <a:gd name="T57" fmla="*/ 63 h 63"/>
                <a:gd name="T58" fmla="*/ 15 w 30"/>
                <a:gd name="T59" fmla="*/ 63 h 63"/>
                <a:gd name="T60" fmla="*/ 19 w 30"/>
                <a:gd name="T61" fmla="*/ 63 h 63"/>
                <a:gd name="T62" fmla="*/ 19 w 30"/>
                <a:gd name="T63" fmla="*/ 60 h 63"/>
                <a:gd name="T64" fmla="*/ 19 w 30"/>
                <a:gd name="T65" fmla="*/ 56 h 63"/>
                <a:gd name="T66" fmla="*/ 19 w 30"/>
                <a:gd name="T67" fmla="*/ 52 h 63"/>
                <a:gd name="T68" fmla="*/ 19 w 30"/>
                <a:gd name="T69" fmla="*/ 49 h 63"/>
                <a:gd name="T70" fmla="*/ 22 w 30"/>
                <a:gd name="T71" fmla="*/ 41 h 63"/>
                <a:gd name="T72" fmla="*/ 22 w 30"/>
                <a:gd name="T73" fmla="*/ 37 h 63"/>
                <a:gd name="T74" fmla="*/ 26 w 30"/>
                <a:gd name="T75" fmla="*/ 37 h 63"/>
                <a:gd name="T76" fmla="*/ 22 w 30"/>
                <a:gd name="T77" fmla="*/ 37 h 63"/>
                <a:gd name="T78" fmla="*/ 26 w 30"/>
                <a:gd name="T79" fmla="*/ 30 h 63"/>
                <a:gd name="T80" fmla="*/ 26 w 30"/>
                <a:gd name="T81" fmla="*/ 26 h 63"/>
                <a:gd name="T82" fmla="*/ 22 w 30"/>
                <a:gd name="T83" fmla="*/ 23 h 63"/>
                <a:gd name="T84" fmla="*/ 26 w 30"/>
                <a:gd name="T85" fmla="*/ 19 h 63"/>
                <a:gd name="T86" fmla="*/ 26 w 30"/>
                <a:gd name="T87" fmla="*/ 11 h 63"/>
                <a:gd name="T88" fmla="*/ 26 w 30"/>
                <a:gd name="T89" fmla="*/ 8 h 63"/>
                <a:gd name="T90" fmla="*/ 30 w 30"/>
                <a:gd name="T91" fmla="*/ 8 h 63"/>
                <a:gd name="T92" fmla="*/ 30 w 30"/>
                <a:gd name="T93" fmla="*/ 4 h 63"/>
                <a:gd name="T94" fmla="*/ 26 w 30"/>
                <a:gd name="T95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" h="63">
                  <a:moveTo>
                    <a:pt x="26" y="4"/>
                  </a:moveTo>
                  <a:lnTo>
                    <a:pt x="26" y="4"/>
                  </a:lnTo>
                  <a:lnTo>
                    <a:pt x="22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1" y="8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4" y="23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4" y="49"/>
                  </a:lnTo>
                  <a:lnTo>
                    <a:pt x="4" y="49"/>
                  </a:lnTo>
                  <a:lnTo>
                    <a:pt x="7" y="49"/>
                  </a:lnTo>
                  <a:lnTo>
                    <a:pt x="7" y="52"/>
                  </a:lnTo>
                  <a:lnTo>
                    <a:pt x="11" y="52"/>
                  </a:lnTo>
                  <a:lnTo>
                    <a:pt x="15" y="56"/>
                  </a:lnTo>
                  <a:lnTo>
                    <a:pt x="15" y="60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9" y="63"/>
                  </a:lnTo>
                  <a:lnTo>
                    <a:pt x="19" y="60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49"/>
                  </a:lnTo>
                  <a:lnTo>
                    <a:pt x="22" y="41"/>
                  </a:lnTo>
                  <a:lnTo>
                    <a:pt x="22" y="37"/>
                  </a:lnTo>
                  <a:lnTo>
                    <a:pt x="26" y="37"/>
                  </a:lnTo>
                  <a:lnTo>
                    <a:pt x="22" y="37"/>
                  </a:lnTo>
                  <a:lnTo>
                    <a:pt x="26" y="30"/>
                  </a:lnTo>
                  <a:lnTo>
                    <a:pt x="26" y="26"/>
                  </a:lnTo>
                  <a:lnTo>
                    <a:pt x="22" y="23"/>
                  </a:lnTo>
                  <a:lnTo>
                    <a:pt x="26" y="19"/>
                  </a:lnTo>
                  <a:lnTo>
                    <a:pt x="26" y="11"/>
                  </a:lnTo>
                  <a:lnTo>
                    <a:pt x="26" y="8"/>
                  </a:lnTo>
                  <a:lnTo>
                    <a:pt x="30" y="8"/>
                  </a:lnTo>
                  <a:lnTo>
                    <a:pt x="30" y="4"/>
                  </a:lnTo>
                  <a:lnTo>
                    <a:pt x="26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5" name="Freeform 107"/>
            <p:cNvSpPr>
              <a:spLocks noEditPoints="1"/>
            </p:cNvSpPr>
            <p:nvPr/>
          </p:nvSpPr>
          <p:spPr bwMode="auto">
            <a:xfrm>
              <a:off x="4959495" y="3071752"/>
              <a:ext cx="223874" cy="195568"/>
            </a:xfrm>
            <a:custGeom>
              <a:avLst/>
              <a:gdLst>
                <a:gd name="T0" fmla="*/ 45 w 174"/>
                <a:gd name="T1" fmla="*/ 15 h 152"/>
                <a:gd name="T2" fmla="*/ 49 w 174"/>
                <a:gd name="T3" fmla="*/ 15 h 152"/>
                <a:gd name="T4" fmla="*/ 52 w 174"/>
                <a:gd name="T5" fmla="*/ 11 h 152"/>
                <a:gd name="T6" fmla="*/ 63 w 174"/>
                <a:gd name="T7" fmla="*/ 0 h 152"/>
                <a:gd name="T8" fmla="*/ 71 w 174"/>
                <a:gd name="T9" fmla="*/ 0 h 152"/>
                <a:gd name="T10" fmla="*/ 71 w 174"/>
                <a:gd name="T11" fmla="*/ 11 h 152"/>
                <a:gd name="T12" fmla="*/ 78 w 174"/>
                <a:gd name="T13" fmla="*/ 15 h 152"/>
                <a:gd name="T14" fmla="*/ 86 w 174"/>
                <a:gd name="T15" fmla="*/ 15 h 152"/>
                <a:gd name="T16" fmla="*/ 97 w 174"/>
                <a:gd name="T17" fmla="*/ 15 h 152"/>
                <a:gd name="T18" fmla="*/ 108 w 174"/>
                <a:gd name="T19" fmla="*/ 22 h 152"/>
                <a:gd name="T20" fmla="*/ 111 w 174"/>
                <a:gd name="T21" fmla="*/ 26 h 152"/>
                <a:gd name="T22" fmla="*/ 123 w 174"/>
                <a:gd name="T23" fmla="*/ 29 h 152"/>
                <a:gd name="T24" fmla="*/ 130 w 174"/>
                <a:gd name="T25" fmla="*/ 29 h 152"/>
                <a:gd name="T26" fmla="*/ 134 w 174"/>
                <a:gd name="T27" fmla="*/ 29 h 152"/>
                <a:gd name="T28" fmla="*/ 141 w 174"/>
                <a:gd name="T29" fmla="*/ 22 h 152"/>
                <a:gd name="T30" fmla="*/ 148 w 174"/>
                <a:gd name="T31" fmla="*/ 18 h 152"/>
                <a:gd name="T32" fmla="*/ 156 w 174"/>
                <a:gd name="T33" fmla="*/ 18 h 152"/>
                <a:gd name="T34" fmla="*/ 160 w 174"/>
                <a:gd name="T35" fmla="*/ 22 h 152"/>
                <a:gd name="T36" fmla="*/ 171 w 174"/>
                <a:gd name="T37" fmla="*/ 22 h 152"/>
                <a:gd name="T38" fmla="*/ 160 w 174"/>
                <a:gd name="T39" fmla="*/ 37 h 152"/>
                <a:gd name="T40" fmla="*/ 171 w 174"/>
                <a:gd name="T41" fmla="*/ 104 h 152"/>
                <a:gd name="T42" fmla="*/ 163 w 174"/>
                <a:gd name="T43" fmla="*/ 111 h 152"/>
                <a:gd name="T44" fmla="*/ 160 w 174"/>
                <a:gd name="T45" fmla="*/ 115 h 152"/>
                <a:gd name="T46" fmla="*/ 156 w 174"/>
                <a:gd name="T47" fmla="*/ 115 h 152"/>
                <a:gd name="T48" fmla="*/ 148 w 174"/>
                <a:gd name="T49" fmla="*/ 118 h 152"/>
                <a:gd name="T50" fmla="*/ 148 w 174"/>
                <a:gd name="T51" fmla="*/ 122 h 152"/>
                <a:gd name="T52" fmla="*/ 145 w 174"/>
                <a:gd name="T53" fmla="*/ 126 h 152"/>
                <a:gd name="T54" fmla="*/ 141 w 174"/>
                <a:gd name="T55" fmla="*/ 130 h 152"/>
                <a:gd name="T56" fmla="*/ 141 w 174"/>
                <a:gd name="T57" fmla="*/ 137 h 152"/>
                <a:gd name="T58" fmla="*/ 130 w 174"/>
                <a:gd name="T59" fmla="*/ 148 h 152"/>
                <a:gd name="T60" fmla="*/ 126 w 174"/>
                <a:gd name="T61" fmla="*/ 152 h 152"/>
                <a:gd name="T62" fmla="*/ 104 w 174"/>
                <a:gd name="T63" fmla="*/ 137 h 152"/>
                <a:gd name="T64" fmla="*/ 104 w 174"/>
                <a:gd name="T65" fmla="*/ 133 h 152"/>
                <a:gd name="T66" fmla="*/ 41 w 174"/>
                <a:gd name="T67" fmla="*/ 96 h 152"/>
                <a:gd name="T68" fmla="*/ 41 w 174"/>
                <a:gd name="T69" fmla="*/ 81 h 152"/>
                <a:gd name="T70" fmla="*/ 45 w 174"/>
                <a:gd name="T71" fmla="*/ 74 h 152"/>
                <a:gd name="T72" fmla="*/ 49 w 174"/>
                <a:gd name="T73" fmla="*/ 70 h 152"/>
                <a:gd name="T74" fmla="*/ 52 w 174"/>
                <a:gd name="T75" fmla="*/ 67 h 152"/>
                <a:gd name="T76" fmla="*/ 60 w 174"/>
                <a:gd name="T77" fmla="*/ 63 h 152"/>
                <a:gd name="T78" fmla="*/ 60 w 174"/>
                <a:gd name="T79" fmla="*/ 59 h 152"/>
                <a:gd name="T80" fmla="*/ 63 w 174"/>
                <a:gd name="T81" fmla="*/ 52 h 152"/>
                <a:gd name="T82" fmla="*/ 60 w 174"/>
                <a:gd name="T83" fmla="*/ 44 h 152"/>
                <a:gd name="T84" fmla="*/ 60 w 174"/>
                <a:gd name="T85" fmla="*/ 44 h 152"/>
                <a:gd name="T86" fmla="*/ 56 w 174"/>
                <a:gd name="T87" fmla="*/ 37 h 152"/>
                <a:gd name="T88" fmla="*/ 52 w 174"/>
                <a:gd name="T89" fmla="*/ 29 h 152"/>
                <a:gd name="T90" fmla="*/ 49 w 174"/>
                <a:gd name="T91" fmla="*/ 26 h 152"/>
                <a:gd name="T92" fmla="*/ 49 w 174"/>
                <a:gd name="T93" fmla="*/ 22 h 152"/>
                <a:gd name="T94" fmla="*/ 45 w 174"/>
                <a:gd name="T95" fmla="*/ 18 h 152"/>
                <a:gd name="T96" fmla="*/ 45 w 174"/>
                <a:gd name="T97" fmla="*/ 18 h 152"/>
                <a:gd name="T98" fmla="*/ 0 w 174"/>
                <a:gd name="T99" fmla="*/ 96 h 152"/>
                <a:gd name="T100" fmla="*/ 15 w 174"/>
                <a:gd name="T101" fmla="*/ 96 h 152"/>
                <a:gd name="T102" fmla="*/ 0 w 174"/>
                <a:gd name="T103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4" h="152">
                  <a:moveTo>
                    <a:pt x="45" y="18"/>
                  </a:moveTo>
                  <a:lnTo>
                    <a:pt x="45" y="15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6" y="7"/>
                  </a:lnTo>
                  <a:lnTo>
                    <a:pt x="63" y="0"/>
                  </a:lnTo>
                  <a:lnTo>
                    <a:pt x="67" y="3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11"/>
                  </a:lnTo>
                  <a:lnTo>
                    <a:pt x="74" y="15"/>
                  </a:lnTo>
                  <a:lnTo>
                    <a:pt x="78" y="15"/>
                  </a:lnTo>
                  <a:lnTo>
                    <a:pt x="82" y="11"/>
                  </a:lnTo>
                  <a:lnTo>
                    <a:pt x="86" y="15"/>
                  </a:lnTo>
                  <a:lnTo>
                    <a:pt x="93" y="15"/>
                  </a:lnTo>
                  <a:lnTo>
                    <a:pt x="97" y="15"/>
                  </a:lnTo>
                  <a:lnTo>
                    <a:pt x="104" y="22"/>
                  </a:lnTo>
                  <a:lnTo>
                    <a:pt x="108" y="22"/>
                  </a:lnTo>
                  <a:lnTo>
                    <a:pt x="111" y="26"/>
                  </a:lnTo>
                  <a:lnTo>
                    <a:pt x="111" y="26"/>
                  </a:lnTo>
                  <a:lnTo>
                    <a:pt x="119" y="26"/>
                  </a:lnTo>
                  <a:lnTo>
                    <a:pt x="123" y="29"/>
                  </a:lnTo>
                  <a:lnTo>
                    <a:pt x="126" y="29"/>
                  </a:lnTo>
                  <a:lnTo>
                    <a:pt x="130" y="29"/>
                  </a:lnTo>
                  <a:lnTo>
                    <a:pt x="134" y="29"/>
                  </a:lnTo>
                  <a:lnTo>
                    <a:pt x="134" y="29"/>
                  </a:lnTo>
                  <a:lnTo>
                    <a:pt x="141" y="22"/>
                  </a:lnTo>
                  <a:lnTo>
                    <a:pt x="141" y="22"/>
                  </a:lnTo>
                  <a:lnTo>
                    <a:pt x="145" y="18"/>
                  </a:lnTo>
                  <a:lnTo>
                    <a:pt x="148" y="18"/>
                  </a:lnTo>
                  <a:lnTo>
                    <a:pt x="148" y="18"/>
                  </a:lnTo>
                  <a:lnTo>
                    <a:pt x="156" y="18"/>
                  </a:lnTo>
                  <a:lnTo>
                    <a:pt x="160" y="18"/>
                  </a:lnTo>
                  <a:lnTo>
                    <a:pt x="160" y="22"/>
                  </a:lnTo>
                  <a:lnTo>
                    <a:pt x="163" y="22"/>
                  </a:lnTo>
                  <a:lnTo>
                    <a:pt x="171" y="22"/>
                  </a:lnTo>
                  <a:lnTo>
                    <a:pt x="174" y="22"/>
                  </a:lnTo>
                  <a:lnTo>
                    <a:pt x="160" y="37"/>
                  </a:lnTo>
                  <a:lnTo>
                    <a:pt x="160" y="93"/>
                  </a:lnTo>
                  <a:lnTo>
                    <a:pt x="171" y="104"/>
                  </a:lnTo>
                  <a:lnTo>
                    <a:pt x="171" y="104"/>
                  </a:lnTo>
                  <a:lnTo>
                    <a:pt x="163" y="111"/>
                  </a:lnTo>
                  <a:lnTo>
                    <a:pt x="163" y="111"/>
                  </a:lnTo>
                  <a:lnTo>
                    <a:pt x="160" y="115"/>
                  </a:lnTo>
                  <a:lnTo>
                    <a:pt x="163" y="115"/>
                  </a:lnTo>
                  <a:lnTo>
                    <a:pt x="156" y="115"/>
                  </a:lnTo>
                  <a:lnTo>
                    <a:pt x="152" y="118"/>
                  </a:lnTo>
                  <a:lnTo>
                    <a:pt x="148" y="118"/>
                  </a:lnTo>
                  <a:lnTo>
                    <a:pt x="148" y="122"/>
                  </a:lnTo>
                  <a:lnTo>
                    <a:pt x="148" y="122"/>
                  </a:lnTo>
                  <a:lnTo>
                    <a:pt x="145" y="126"/>
                  </a:lnTo>
                  <a:lnTo>
                    <a:pt x="145" y="126"/>
                  </a:lnTo>
                  <a:lnTo>
                    <a:pt x="145" y="126"/>
                  </a:lnTo>
                  <a:lnTo>
                    <a:pt x="141" y="130"/>
                  </a:lnTo>
                  <a:lnTo>
                    <a:pt x="141" y="133"/>
                  </a:lnTo>
                  <a:lnTo>
                    <a:pt x="141" y="137"/>
                  </a:lnTo>
                  <a:lnTo>
                    <a:pt x="137" y="141"/>
                  </a:lnTo>
                  <a:lnTo>
                    <a:pt x="130" y="148"/>
                  </a:lnTo>
                  <a:lnTo>
                    <a:pt x="126" y="152"/>
                  </a:lnTo>
                  <a:lnTo>
                    <a:pt x="126" y="152"/>
                  </a:lnTo>
                  <a:lnTo>
                    <a:pt x="108" y="137"/>
                  </a:lnTo>
                  <a:lnTo>
                    <a:pt x="104" y="137"/>
                  </a:lnTo>
                  <a:lnTo>
                    <a:pt x="104" y="133"/>
                  </a:lnTo>
                  <a:lnTo>
                    <a:pt x="104" y="133"/>
                  </a:lnTo>
                  <a:lnTo>
                    <a:pt x="100" y="130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41" y="81"/>
                  </a:lnTo>
                  <a:lnTo>
                    <a:pt x="41" y="78"/>
                  </a:lnTo>
                  <a:lnTo>
                    <a:pt x="45" y="74"/>
                  </a:lnTo>
                  <a:lnTo>
                    <a:pt x="49" y="70"/>
                  </a:lnTo>
                  <a:lnTo>
                    <a:pt x="49" y="70"/>
                  </a:lnTo>
                  <a:lnTo>
                    <a:pt x="52" y="67"/>
                  </a:lnTo>
                  <a:lnTo>
                    <a:pt x="52" y="67"/>
                  </a:lnTo>
                  <a:lnTo>
                    <a:pt x="52" y="63"/>
                  </a:lnTo>
                  <a:lnTo>
                    <a:pt x="60" y="63"/>
                  </a:lnTo>
                  <a:lnTo>
                    <a:pt x="60" y="59"/>
                  </a:lnTo>
                  <a:lnTo>
                    <a:pt x="60" y="59"/>
                  </a:lnTo>
                  <a:lnTo>
                    <a:pt x="63" y="55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60" y="44"/>
                  </a:lnTo>
                  <a:lnTo>
                    <a:pt x="63" y="44"/>
                  </a:lnTo>
                  <a:lnTo>
                    <a:pt x="60" y="44"/>
                  </a:lnTo>
                  <a:lnTo>
                    <a:pt x="56" y="41"/>
                  </a:lnTo>
                  <a:lnTo>
                    <a:pt x="56" y="37"/>
                  </a:lnTo>
                  <a:lnTo>
                    <a:pt x="52" y="33"/>
                  </a:lnTo>
                  <a:lnTo>
                    <a:pt x="52" y="29"/>
                  </a:lnTo>
                  <a:lnTo>
                    <a:pt x="52" y="26"/>
                  </a:lnTo>
                  <a:lnTo>
                    <a:pt x="49" y="26"/>
                  </a:lnTo>
                  <a:lnTo>
                    <a:pt x="49" y="26"/>
                  </a:lnTo>
                  <a:lnTo>
                    <a:pt x="49" y="22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lnTo>
                    <a:pt x="45" y="18"/>
                  </a:lnTo>
                  <a:close/>
                  <a:moveTo>
                    <a:pt x="0" y="96"/>
                  </a:moveTo>
                  <a:lnTo>
                    <a:pt x="8" y="96"/>
                  </a:lnTo>
                  <a:lnTo>
                    <a:pt x="15" y="96"/>
                  </a:lnTo>
                  <a:lnTo>
                    <a:pt x="0" y="96"/>
                  </a:lnTo>
                  <a:lnTo>
                    <a:pt x="0" y="9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6" name="Freeform 108"/>
            <p:cNvSpPr>
              <a:spLocks/>
            </p:cNvSpPr>
            <p:nvPr/>
          </p:nvSpPr>
          <p:spPr bwMode="auto">
            <a:xfrm>
              <a:off x="4917035" y="3094911"/>
              <a:ext cx="123517" cy="110650"/>
            </a:xfrm>
            <a:custGeom>
              <a:avLst/>
              <a:gdLst>
                <a:gd name="T0" fmla="*/ 74 w 96"/>
                <a:gd name="T1" fmla="*/ 60 h 86"/>
                <a:gd name="T2" fmla="*/ 82 w 96"/>
                <a:gd name="T3" fmla="*/ 52 h 86"/>
                <a:gd name="T4" fmla="*/ 85 w 96"/>
                <a:gd name="T5" fmla="*/ 49 h 86"/>
                <a:gd name="T6" fmla="*/ 85 w 96"/>
                <a:gd name="T7" fmla="*/ 45 h 86"/>
                <a:gd name="T8" fmla="*/ 93 w 96"/>
                <a:gd name="T9" fmla="*/ 41 h 86"/>
                <a:gd name="T10" fmla="*/ 96 w 96"/>
                <a:gd name="T11" fmla="*/ 37 h 86"/>
                <a:gd name="T12" fmla="*/ 96 w 96"/>
                <a:gd name="T13" fmla="*/ 30 h 86"/>
                <a:gd name="T14" fmla="*/ 96 w 96"/>
                <a:gd name="T15" fmla="*/ 26 h 86"/>
                <a:gd name="T16" fmla="*/ 89 w 96"/>
                <a:gd name="T17" fmla="*/ 23 h 86"/>
                <a:gd name="T18" fmla="*/ 85 w 96"/>
                <a:gd name="T19" fmla="*/ 15 h 86"/>
                <a:gd name="T20" fmla="*/ 85 w 96"/>
                <a:gd name="T21" fmla="*/ 8 h 86"/>
                <a:gd name="T22" fmla="*/ 82 w 96"/>
                <a:gd name="T23" fmla="*/ 8 h 86"/>
                <a:gd name="T24" fmla="*/ 78 w 96"/>
                <a:gd name="T25" fmla="*/ 0 h 86"/>
                <a:gd name="T26" fmla="*/ 74 w 96"/>
                <a:gd name="T27" fmla="*/ 4 h 86"/>
                <a:gd name="T28" fmla="*/ 67 w 96"/>
                <a:gd name="T29" fmla="*/ 8 h 86"/>
                <a:gd name="T30" fmla="*/ 59 w 96"/>
                <a:gd name="T31" fmla="*/ 4 h 86"/>
                <a:gd name="T32" fmla="*/ 52 w 96"/>
                <a:gd name="T33" fmla="*/ 8 h 86"/>
                <a:gd name="T34" fmla="*/ 48 w 96"/>
                <a:gd name="T35" fmla="*/ 8 h 86"/>
                <a:gd name="T36" fmla="*/ 48 w 96"/>
                <a:gd name="T37" fmla="*/ 11 h 86"/>
                <a:gd name="T38" fmla="*/ 41 w 96"/>
                <a:gd name="T39" fmla="*/ 11 h 86"/>
                <a:gd name="T40" fmla="*/ 37 w 96"/>
                <a:gd name="T41" fmla="*/ 8 h 86"/>
                <a:gd name="T42" fmla="*/ 30 w 96"/>
                <a:gd name="T43" fmla="*/ 8 h 86"/>
                <a:gd name="T44" fmla="*/ 26 w 96"/>
                <a:gd name="T45" fmla="*/ 8 h 86"/>
                <a:gd name="T46" fmla="*/ 26 w 96"/>
                <a:gd name="T47" fmla="*/ 11 h 86"/>
                <a:gd name="T48" fmla="*/ 26 w 96"/>
                <a:gd name="T49" fmla="*/ 11 h 86"/>
                <a:gd name="T50" fmla="*/ 22 w 96"/>
                <a:gd name="T51" fmla="*/ 15 h 86"/>
                <a:gd name="T52" fmla="*/ 22 w 96"/>
                <a:gd name="T53" fmla="*/ 26 h 86"/>
                <a:gd name="T54" fmla="*/ 22 w 96"/>
                <a:gd name="T55" fmla="*/ 30 h 86"/>
                <a:gd name="T56" fmla="*/ 26 w 96"/>
                <a:gd name="T57" fmla="*/ 34 h 86"/>
                <a:gd name="T58" fmla="*/ 19 w 96"/>
                <a:gd name="T59" fmla="*/ 45 h 86"/>
                <a:gd name="T60" fmla="*/ 11 w 96"/>
                <a:gd name="T61" fmla="*/ 52 h 86"/>
                <a:gd name="T62" fmla="*/ 4 w 96"/>
                <a:gd name="T63" fmla="*/ 67 h 86"/>
                <a:gd name="T64" fmla="*/ 4 w 96"/>
                <a:gd name="T65" fmla="*/ 75 h 86"/>
                <a:gd name="T66" fmla="*/ 0 w 96"/>
                <a:gd name="T67" fmla="*/ 86 h 86"/>
                <a:gd name="T68" fmla="*/ 0 w 96"/>
                <a:gd name="T69" fmla="*/ 86 h 86"/>
                <a:gd name="T70" fmla="*/ 7 w 96"/>
                <a:gd name="T71" fmla="*/ 82 h 86"/>
                <a:gd name="T72" fmla="*/ 11 w 96"/>
                <a:gd name="T73" fmla="*/ 86 h 86"/>
                <a:gd name="T74" fmla="*/ 15 w 96"/>
                <a:gd name="T75" fmla="*/ 82 h 86"/>
                <a:gd name="T76" fmla="*/ 15 w 96"/>
                <a:gd name="T77" fmla="*/ 82 h 86"/>
                <a:gd name="T78" fmla="*/ 19 w 96"/>
                <a:gd name="T79" fmla="*/ 82 h 86"/>
                <a:gd name="T80" fmla="*/ 22 w 96"/>
                <a:gd name="T81" fmla="*/ 78 h 86"/>
                <a:gd name="T82" fmla="*/ 33 w 96"/>
                <a:gd name="T83" fmla="*/ 78 h 86"/>
                <a:gd name="T84" fmla="*/ 70 w 96"/>
                <a:gd name="T85" fmla="*/ 7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6" h="86">
                  <a:moveTo>
                    <a:pt x="74" y="63"/>
                  </a:moveTo>
                  <a:lnTo>
                    <a:pt x="74" y="60"/>
                  </a:lnTo>
                  <a:lnTo>
                    <a:pt x="78" y="56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5" y="49"/>
                  </a:lnTo>
                  <a:lnTo>
                    <a:pt x="85" y="49"/>
                  </a:lnTo>
                  <a:lnTo>
                    <a:pt x="85" y="45"/>
                  </a:lnTo>
                  <a:lnTo>
                    <a:pt x="93" y="45"/>
                  </a:lnTo>
                  <a:lnTo>
                    <a:pt x="93" y="41"/>
                  </a:lnTo>
                  <a:lnTo>
                    <a:pt x="93" y="41"/>
                  </a:lnTo>
                  <a:lnTo>
                    <a:pt x="96" y="37"/>
                  </a:lnTo>
                  <a:lnTo>
                    <a:pt x="96" y="34"/>
                  </a:lnTo>
                  <a:lnTo>
                    <a:pt x="96" y="30"/>
                  </a:lnTo>
                  <a:lnTo>
                    <a:pt x="93" y="26"/>
                  </a:lnTo>
                  <a:lnTo>
                    <a:pt x="96" y="26"/>
                  </a:lnTo>
                  <a:lnTo>
                    <a:pt x="93" y="26"/>
                  </a:lnTo>
                  <a:lnTo>
                    <a:pt x="89" y="23"/>
                  </a:lnTo>
                  <a:lnTo>
                    <a:pt x="89" y="19"/>
                  </a:lnTo>
                  <a:lnTo>
                    <a:pt x="85" y="15"/>
                  </a:lnTo>
                  <a:lnTo>
                    <a:pt x="85" y="11"/>
                  </a:lnTo>
                  <a:lnTo>
                    <a:pt x="85" y="8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2" y="4"/>
                  </a:lnTo>
                  <a:lnTo>
                    <a:pt x="78" y="0"/>
                  </a:lnTo>
                  <a:lnTo>
                    <a:pt x="78" y="0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7" y="8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44" y="11"/>
                  </a:lnTo>
                  <a:lnTo>
                    <a:pt x="41" y="11"/>
                  </a:lnTo>
                  <a:lnTo>
                    <a:pt x="41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22" y="19"/>
                  </a:lnTo>
                  <a:lnTo>
                    <a:pt x="22" y="26"/>
                  </a:lnTo>
                  <a:lnTo>
                    <a:pt x="22" y="30"/>
                  </a:lnTo>
                  <a:lnTo>
                    <a:pt x="22" y="30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7"/>
                  </a:lnTo>
                  <a:lnTo>
                    <a:pt x="19" y="45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4" y="63"/>
                  </a:lnTo>
                  <a:lnTo>
                    <a:pt x="4" y="67"/>
                  </a:lnTo>
                  <a:lnTo>
                    <a:pt x="4" y="71"/>
                  </a:lnTo>
                  <a:lnTo>
                    <a:pt x="4" y="75"/>
                  </a:lnTo>
                  <a:lnTo>
                    <a:pt x="0" y="82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4" y="86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22" y="78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48" y="78"/>
                  </a:lnTo>
                  <a:lnTo>
                    <a:pt x="70" y="78"/>
                  </a:lnTo>
                  <a:lnTo>
                    <a:pt x="74" y="6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7" name="Freeform 109"/>
            <p:cNvSpPr>
              <a:spLocks/>
            </p:cNvSpPr>
            <p:nvPr/>
          </p:nvSpPr>
          <p:spPr bwMode="auto">
            <a:xfrm>
              <a:off x="4597952" y="2961102"/>
              <a:ext cx="276626" cy="167262"/>
            </a:xfrm>
            <a:custGeom>
              <a:avLst/>
              <a:gdLst>
                <a:gd name="T0" fmla="*/ 137 w 215"/>
                <a:gd name="T1" fmla="*/ 4 h 130"/>
                <a:gd name="T2" fmla="*/ 148 w 215"/>
                <a:gd name="T3" fmla="*/ 19 h 130"/>
                <a:gd name="T4" fmla="*/ 148 w 215"/>
                <a:gd name="T5" fmla="*/ 30 h 130"/>
                <a:gd name="T6" fmla="*/ 155 w 215"/>
                <a:gd name="T7" fmla="*/ 34 h 130"/>
                <a:gd name="T8" fmla="*/ 159 w 215"/>
                <a:gd name="T9" fmla="*/ 41 h 130"/>
                <a:gd name="T10" fmla="*/ 174 w 215"/>
                <a:gd name="T11" fmla="*/ 45 h 130"/>
                <a:gd name="T12" fmla="*/ 181 w 215"/>
                <a:gd name="T13" fmla="*/ 52 h 130"/>
                <a:gd name="T14" fmla="*/ 178 w 215"/>
                <a:gd name="T15" fmla="*/ 56 h 130"/>
                <a:gd name="T16" fmla="*/ 185 w 215"/>
                <a:gd name="T17" fmla="*/ 64 h 130"/>
                <a:gd name="T18" fmla="*/ 196 w 215"/>
                <a:gd name="T19" fmla="*/ 71 h 130"/>
                <a:gd name="T20" fmla="*/ 200 w 215"/>
                <a:gd name="T21" fmla="*/ 78 h 130"/>
                <a:gd name="T22" fmla="*/ 207 w 215"/>
                <a:gd name="T23" fmla="*/ 82 h 130"/>
                <a:gd name="T24" fmla="*/ 215 w 215"/>
                <a:gd name="T25" fmla="*/ 93 h 130"/>
                <a:gd name="T26" fmla="*/ 207 w 215"/>
                <a:gd name="T27" fmla="*/ 89 h 130"/>
                <a:gd name="T28" fmla="*/ 193 w 215"/>
                <a:gd name="T29" fmla="*/ 89 h 130"/>
                <a:gd name="T30" fmla="*/ 185 w 215"/>
                <a:gd name="T31" fmla="*/ 89 h 130"/>
                <a:gd name="T32" fmla="*/ 181 w 215"/>
                <a:gd name="T33" fmla="*/ 89 h 130"/>
                <a:gd name="T34" fmla="*/ 170 w 215"/>
                <a:gd name="T35" fmla="*/ 93 h 130"/>
                <a:gd name="T36" fmla="*/ 167 w 215"/>
                <a:gd name="T37" fmla="*/ 93 h 130"/>
                <a:gd name="T38" fmla="*/ 152 w 215"/>
                <a:gd name="T39" fmla="*/ 97 h 130"/>
                <a:gd name="T40" fmla="*/ 141 w 215"/>
                <a:gd name="T41" fmla="*/ 97 h 130"/>
                <a:gd name="T42" fmla="*/ 130 w 215"/>
                <a:gd name="T43" fmla="*/ 101 h 130"/>
                <a:gd name="T44" fmla="*/ 126 w 215"/>
                <a:gd name="T45" fmla="*/ 104 h 130"/>
                <a:gd name="T46" fmla="*/ 118 w 215"/>
                <a:gd name="T47" fmla="*/ 104 h 130"/>
                <a:gd name="T48" fmla="*/ 104 w 215"/>
                <a:gd name="T49" fmla="*/ 101 h 130"/>
                <a:gd name="T50" fmla="*/ 93 w 215"/>
                <a:gd name="T51" fmla="*/ 97 h 130"/>
                <a:gd name="T52" fmla="*/ 81 w 215"/>
                <a:gd name="T53" fmla="*/ 93 h 130"/>
                <a:gd name="T54" fmla="*/ 74 w 215"/>
                <a:gd name="T55" fmla="*/ 93 h 130"/>
                <a:gd name="T56" fmla="*/ 74 w 215"/>
                <a:gd name="T57" fmla="*/ 101 h 130"/>
                <a:gd name="T58" fmla="*/ 70 w 215"/>
                <a:gd name="T59" fmla="*/ 108 h 130"/>
                <a:gd name="T60" fmla="*/ 67 w 215"/>
                <a:gd name="T61" fmla="*/ 112 h 130"/>
                <a:gd name="T62" fmla="*/ 59 w 215"/>
                <a:gd name="T63" fmla="*/ 112 h 130"/>
                <a:gd name="T64" fmla="*/ 44 w 215"/>
                <a:gd name="T65" fmla="*/ 115 h 130"/>
                <a:gd name="T66" fmla="*/ 30 w 215"/>
                <a:gd name="T67" fmla="*/ 130 h 130"/>
                <a:gd name="T68" fmla="*/ 30 w 215"/>
                <a:gd name="T69" fmla="*/ 123 h 130"/>
                <a:gd name="T70" fmla="*/ 15 w 215"/>
                <a:gd name="T71" fmla="*/ 108 h 130"/>
                <a:gd name="T72" fmla="*/ 4 w 215"/>
                <a:gd name="T73" fmla="*/ 101 h 130"/>
                <a:gd name="T74" fmla="*/ 4 w 215"/>
                <a:gd name="T75" fmla="*/ 82 h 130"/>
                <a:gd name="T76" fmla="*/ 4 w 215"/>
                <a:gd name="T77" fmla="*/ 75 h 130"/>
                <a:gd name="T78" fmla="*/ 15 w 215"/>
                <a:gd name="T79" fmla="*/ 56 h 130"/>
                <a:gd name="T80" fmla="*/ 22 w 215"/>
                <a:gd name="T81" fmla="*/ 52 h 130"/>
                <a:gd name="T82" fmla="*/ 33 w 215"/>
                <a:gd name="T83" fmla="*/ 56 h 130"/>
                <a:gd name="T84" fmla="*/ 37 w 215"/>
                <a:gd name="T85" fmla="*/ 49 h 130"/>
                <a:gd name="T86" fmla="*/ 48 w 215"/>
                <a:gd name="T87" fmla="*/ 52 h 130"/>
                <a:gd name="T88" fmla="*/ 70 w 215"/>
                <a:gd name="T89" fmla="*/ 45 h 130"/>
                <a:gd name="T90" fmla="*/ 74 w 215"/>
                <a:gd name="T91" fmla="*/ 38 h 130"/>
                <a:gd name="T92" fmla="*/ 78 w 215"/>
                <a:gd name="T93" fmla="*/ 30 h 130"/>
                <a:gd name="T94" fmla="*/ 93 w 215"/>
                <a:gd name="T95" fmla="*/ 34 h 130"/>
                <a:gd name="T96" fmla="*/ 107 w 215"/>
                <a:gd name="T97" fmla="*/ 26 h 130"/>
                <a:gd name="T98" fmla="*/ 107 w 215"/>
                <a:gd name="T99" fmla="*/ 19 h 130"/>
                <a:gd name="T100" fmla="*/ 115 w 215"/>
                <a:gd name="T101" fmla="*/ 12 h 130"/>
                <a:gd name="T102" fmla="*/ 122 w 215"/>
                <a:gd name="T103" fmla="*/ 4 h 130"/>
                <a:gd name="T104" fmla="*/ 137 w 215"/>
                <a:gd name="T105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15" h="130">
                  <a:moveTo>
                    <a:pt x="137" y="0"/>
                  </a:moveTo>
                  <a:lnTo>
                    <a:pt x="137" y="4"/>
                  </a:lnTo>
                  <a:lnTo>
                    <a:pt x="137" y="4"/>
                  </a:lnTo>
                  <a:lnTo>
                    <a:pt x="137" y="4"/>
                  </a:lnTo>
                  <a:lnTo>
                    <a:pt x="141" y="8"/>
                  </a:lnTo>
                  <a:lnTo>
                    <a:pt x="141" y="8"/>
                  </a:lnTo>
                  <a:lnTo>
                    <a:pt x="144" y="15"/>
                  </a:lnTo>
                  <a:lnTo>
                    <a:pt x="148" y="19"/>
                  </a:lnTo>
                  <a:lnTo>
                    <a:pt x="152" y="23"/>
                  </a:lnTo>
                  <a:lnTo>
                    <a:pt x="148" y="26"/>
                  </a:lnTo>
                  <a:lnTo>
                    <a:pt x="148" y="26"/>
                  </a:lnTo>
                  <a:lnTo>
                    <a:pt x="148" y="30"/>
                  </a:lnTo>
                  <a:lnTo>
                    <a:pt x="148" y="34"/>
                  </a:lnTo>
                  <a:lnTo>
                    <a:pt x="148" y="38"/>
                  </a:lnTo>
                  <a:lnTo>
                    <a:pt x="155" y="38"/>
                  </a:lnTo>
                  <a:lnTo>
                    <a:pt x="155" y="34"/>
                  </a:lnTo>
                  <a:lnTo>
                    <a:pt x="159" y="34"/>
                  </a:lnTo>
                  <a:lnTo>
                    <a:pt x="163" y="38"/>
                  </a:lnTo>
                  <a:lnTo>
                    <a:pt x="159" y="38"/>
                  </a:lnTo>
                  <a:lnTo>
                    <a:pt x="159" y="41"/>
                  </a:lnTo>
                  <a:lnTo>
                    <a:pt x="163" y="45"/>
                  </a:lnTo>
                  <a:lnTo>
                    <a:pt x="167" y="45"/>
                  </a:lnTo>
                  <a:lnTo>
                    <a:pt x="170" y="45"/>
                  </a:lnTo>
                  <a:lnTo>
                    <a:pt x="174" y="45"/>
                  </a:lnTo>
                  <a:lnTo>
                    <a:pt x="174" y="49"/>
                  </a:lnTo>
                  <a:lnTo>
                    <a:pt x="178" y="49"/>
                  </a:lnTo>
                  <a:lnTo>
                    <a:pt x="178" y="49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78" y="56"/>
                  </a:lnTo>
                  <a:lnTo>
                    <a:pt x="181" y="60"/>
                  </a:lnTo>
                  <a:lnTo>
                    <a:pt x="181" y="60"/>
                  </a:lnTo>
                  <a:lnTo>
                    <a:pt x="185" y="60"/>
                  </a:lnTo>
                  <a:lnTo>
                    <a:pt x="185" y="64"/>
                  </a:lnTo>
                  <a:lnTo>
                    <a:pt x="189" y="60"/>
                  </a:lnTo>
                  <a:lnTo>
                    <a:pt x="193" y="64"/>
                  </a:lnTo>
                  <a:lnTo>
                    <a:pt x="193" y="67"/>
                  </a:lnTo>
                  <a:lnTo>
                    <a:pt x="196" y="71"/>
                  </a:lnTo>
                  <a:lnTo>
                    <a:pt x="196" y="71"/>
                  </a:lnTo>
                  <a:lnTo>
                    <a:pt x="200" y="75"/>
                  </a:lnTo>
                  <a:lnTo>
                    <a:pt x="200" y="75"/>
                  </a:lnTo>
                  <a:lnTo>
                    <a:pt x="200" y="78"/>
                  </a:lnTo>
                  <a:lnTo>
                    <a:pt x="200" y="78"/>
                  </a:lnTo>
                  <a:lnTo>
                    <a:pt x="207" y="78"/>
                  </a:lnTo>
                  <a:lnTo>
                    <a:pt x="211" y="82"/>
                  </a:lnTo>
                  <a:lnTo>
                    <a:pt x="207" y="82"/>
                  </a:lnTo>
                  <a:lnTo>
                    <a:pt x="211" y="86"/>
                  </a:lnTo>
                  <a:lnTo>
                    <a:pt x="211" y="89"/>
                  </a:lnTo>
                  <a:lnTo>
                    <a:pt x="215" y="89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15" y="93"/>
                  </a:lnTo>
                  <a:lnTo>
                    <a:pt x="211" y="89"/>
                  </a:lnTo>
                  <a:lnTo>
                    <a:pt x="207" y="89"/>
                  </a:lnTo>
                  <a:lnTo>
                    <a:pt x="204" y="93"/>
                  </a:lnTo>
                  <a:lnTo>
                    <a:pt x="204" y="93"/>
                  </a:lnTo>
                  <a:lnTo>
                    <a:pt x="196" y="93"/>
                  </a:lnTo>
                  <a:lnTo>
                    <a:pt x="193" y="89"/>
                  </a:lnTo>
                  <a:lnTo>
                    <a:pt x="193" y="89"/>
                  </a:lnTo>
                  <a:lnTo>
                    <a:pt x="189" y="89"/>
                  </a:lnTo>
                  <a:lnTo>
                    <a:pt x="189" y="89"/>
                  </a:lnTo>
                  <a:lnTo>
                    <a:pt x="185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81" y="89"/>
                  </a:lnTo>
                  <a:lnTo>
                    <a:pt x="178" y="93"/>
                  </a:lnTo>
                  <a:lnTo>
                    <a:pt x="178" y="93"/>
                  </a:lnTo>
                  <a:lnTo>
                    <a:pt x="174" y="93"/>
                  </a:lnTo>
                  <a:lnTo>
                    <a:pt x="170" y="93"/>
                  </a:lnTo>
                  <a:lnTo>
                    <a:pt x="170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3" y="93"/>
                  </a:lnTo>
                  <a:lnTo>
                    <a:pt x="155" y="93"/>
                  </a:lnTo>
                  <a:lnTo>
                    <a:pt x="152" y="97"/>
                  </a:lnTo>
                  <a:lnTo>
                    <a:pt x="152" y="97"/>
                  </a:lnTo>
                  <a:lnTo>
                    <a:pt x="144" y="97"/>
                  </a:lnTo>
                  <a:lnTo>
                    <a:pt x="144" y="97"/>
                  </a:lnTo>
                  <a:lnTo>
                    <a:pt x="141" y="97"/>
                  </a:lnTo>
                  <a:lnTo>
                    <a:pt x="137" y="97"/>
                  </a:lnTo>
                  <a:lnTo>
                    <a:pt x="133" y="97"/>
                  </a:lnTo>
                  <a:lnTo>
                    <a:pt x="133" y="97"/>
                  </a:lnTo>
                  <a:lnTo>
                    <a:pt x="130" y="101"/>
                  </a:lnTo>
                  <a:lnTo>
                    <a:pt x="130" y="104"/>
                  </a:lnTo>
                  <a:lnTo>
                    <a:pt x="133" y="104"/>
                  </a:lnTo>
                  <a:lnTo>
                    <a:pt x="130" y="104"/>
                  </a:lnTo>
                  <a:lnTo>
                    <a:pt x="126" y="104"/>
                  </a:lnTo>
                  <a:lnTo>
                    <a:pt x="126" y="104"/>
                  </a:lnTo>
                  <a:lnTo>
                    <a:pt x="122" y="104"/>
                  </a:lnTo>
                  <a:lnTo>
                    <a:pt x="118" y="104"/>
                  </a:lnTo>
                  <a:lnTo>
                    <a:pt x="118" y="104"/>
                  </a:lnTo>
                  <a:lnTo>
                    <a:pt x="115" y="104"/>
                  </a:lnTo>
                  <a:lnTo>
                    <a:pt x="111" y="104"/>
                  </a:lnTo>
                  <a:lnTo>
                    <a:pt x="107" y="104"/>
                  </a:lnTo>
                  <a:lnTo>
                    <a:pt x="104" y="101"/>
                  </a:lnTo>
                  <a:lnTo>
                    <a:pt x="100" y="101"/>
                  </a:lnTo>
                  <a:lnTo>
                    <a:pt x="100" y="101"/>
                  </a:lnTo>
                  <a:lnTo>
                    <a:pt x="96" y="97"/>
                  </a:lnTo>
                  <a:lnTo>
                    <a:pt x="93" y="97"/>
                  </a:lnTo>
                  <a:lnTo>
                    <a:pt x="89" y="93"/>
                  </a:lnTo>
                  <a:lnTo>
                    <a:pt x="89" y="93"/>
                  </a:lnTo>
                  <a:lnTo>
                    <a:pt x="85" y="93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78" y="93"/>
                  </a:lnTo>
                  <a:lnTo>
                    <a:pt x="74" y="93"/>
                  </a:lnTo>
                  <a:lnTo>
                    <a:pt x="74" y="97"/>
                  </a:lnTo>
                  <a:lnTo>
                    <a:pt x="74" y="97"/>
                  </a:lnTo>
                  <a:lnTo>
                    <a:pt x="74" y="101"/>
                  </a:lnTo>
                  <a:lnTo>
                    <a:pt x="74" y="101"/>
                  </a:lnTo>
                  <a:lnTo>
                    <a:pt x="70" y="101"/>
                  </a:lnTo>
                  <a:lnTo>
                    <a:pt x="70" y="101"/>
                  </a:lnTo>
                  <a:lnTo>
                    <a:pt x="70" y="104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0" y="112"/>
                  </a:lnTo>
                  <a:lnTo>
                    <a:pt x="70" y="112"/>
                  </a:lnTo>
                  <a:lnTo>
                    <a:pt x="67" y="112"/>
                  </a:lnTo>
                  <a:lnTo>
                    <a:pt x="67" y="115"/>
                  </a:lnTo>
                  <a:lnTo>
                    <a:pt x="63" y="112"/>
                  </a:lnTo>
                  <a:lnTo>
                    <a:pt x="63" y="112"/>
                  </a:lnTo>
                  <a:lnTo>
                    <a:pt x="59" y="112"/>
                  </a:lnTo>
                  <a:lnTo>
                    <a:pt x="56" y="112"/>
                  </a:lnTo>
                  <a:lnTo>
                    <a:pt x="56" y="112"/>
                  </a:lnTo>
                  <a:lnTo>
                    <a:pt x="52" y="112"/>
                  </a:lnTo>
                  <a:lnTo>
                    <a:pt x="44" y="115"/>
                  </a:lnTo>
                  <a:lnTo>
                    <a:pt x="44" y="115"/>
                  </a:lnTo>
                  <a:lnTo>
                    <a:pt x="41" y="115"/>
                  </a:lnTo>
                  <a:lnTo>
                    <a:pt x="37" y="119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0" y="127"/>
                  </a:lnTo>
                  <a:lnTo>
                    <a:pt x="30" y="123"/>
                  </a:lnTo>
                  <a:lnTo>
                    <a:pt x="22" y="123"/>
                  </a:lnTo>
                  <a:lnTo>
                    <a:pt x="22" y="119"/>
                  </a:lnTo>
                  <a:lnTo>
                    <a:pt x="18" y="115"/>
                  </a:lnTo>
                  <a:lnTo>
                    <a:pt x="15" y="108"/>
                  </a:lnTo>
                  <a:lnTo>
                    <a:pt x="15" y="108"/>
                  </a:lnTo>
                  <a:lnTo>
                    <a:pt x="11" y="104"/>
                  </a:lnTo>
                  <a:lnTo>
                    <a:pt x="7" y="101"/>
                  </a:lnTo>
                  <a:lnTo>
                    <a:pt x="4" y="101"/>
                  </a:lnTo>
                  <a:lnTo>
                    <a:pt x="4" y="93"/>
                  </a:lnTo>
                  <a:lnTo>
                    <a:pt x="4" y="89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4" y="78"/>
                  </a:lnTo>
                  <a:lnTo>
                    <a:pt x="0" y="75"/>
                  </a:lnTo>
                  <a:lnTo>
                    <a:pt x="4" y="75"/>
                  </a:lnTo>
                  <a:lnTo>
                    <a:pt x="4" y="75"/>
                  </a:lnTo>
                  <a:lnTo>
                    <a:pt x="7" y="71"/>
                  </a:lnTo>
                  <a:lnTo>
                    <a:pt x="11" y="67"/>
                  </a:lnTo>
                  <a:lnTo>
                    <a:pt x="15" y="60"/>
                  </a:lnTo>
                  <a:lnTo>
                    <a:pt x="15" y="56"/>
                  </a:lnTo>
                  <a:lnTo>
                    <a:pt x="18" y="56"/>
                  </a:lnTo>
                  <a:lnTo>
                    <a:pt x="18" y="52"/>
                  </a:lnTo>
                  <a:lnTo>
                    <a:pt x="18" y="52"/>
                  </a:lnTo>
                  <a:lnTo>
                    <a:pt x="22" y="52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30" y="56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3" y="49"/>
                  </a:lnTo>
                  <a:lnTo>
                    <a:pt x="37" y="49"/>
                  </a:lnTo>
                  <a:lnTo>
                    <a:pt x="37" y="49"/>
                  </a:lnTo>
                  <a:lnTo>
                    <a:pt x="41" y="52"/>
                  </a:lnTo>
                  <a:lnTo>
                    <a:pt x="41" y="56"/>
                  </a:lnTo>
                  <a:lnTo>
                    <a:pt x="44" y="52"/>
                  </a:lnTo>
                  <a:lnTo>
                    <a:pt x="48" y="52"/>
                  </a:lnTo>
                  <a:lnTo>
                    <a:pt x="52" y="49"/>
                  </a:lnTo>
                  <a:lnTo>
                    <a:pt x="56" y="49"/>
                  </a:lnTo>
                  <a:lnTo>
                    <a:pt x="67" y="45"/>
                  </a:lnTo>
                  <a:lnTo>
                    <a:pt x="70" y="45"/>
                  </a:lnTo>
                  <a:lnTo>
                    <a:pt x="74" y="41"/>
                  </a:lnTo>
                  <a:lnTo>
                    <a:pt x="78" y="41"/>
                  </a:lnTo>
                  <a:lnTo>
                    <a:pt x="78" y="38"/>
                  </a:lnTo>
                  <a:lnTo>
                    <a:pt x="74" y="38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74" y="30"/>
                  </a:lnTo>
                  <a:lnTo>
                    <a:pt x="78" y="30"/>
                  </a:lnTo>
                  <a:lnTo>
                    <a:pt x="81" y="30"/>
                  </a:lnTo>
                  <a:lnTo>
                    <a:pt x="85" y="34"/>
                  </a:lnTo>
                  <a:lnTo>
                    <a:pt x="89" y="34"/>
                  </a:lnTo>
                  <a:lnTo>
                    <a:pt x="93" y="34"/>
                  </a:lnTo>
                  <a:lnTo>
                    <a:pt x="100" y="30"/>
                  </a:lnTo>
                  <a:lnTo>
                    <a:pt x="104" y="30"/>
                  </a:lnTo>
                  <a:lnTo>
                    <a:pt x="104" y="26"/>
                  </a:lnTo>
                  <a:lnTo>
                    <a:pt x="107" y="26"/>
                  </a:lnTo>
                  <a:lnTo>
                    <a:pt x="104" y="23"/>
                  </a:lnTo>
                  <a:lnTo>
                    <a:pt x="107" y="23"/>
                  </a:lnTo>
                  <a:lnTo>
                    <a:pt x="107" y="19"/>
                  </a:lnTo>
                  <a:lnTo>
                    <a:pt x="107" y="19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5" y="15"/>
                  </a:lnTo>
                  <a:lnTo>
                    <a:pt x="115" y="12"/>
                  </a:lnTo>
                  <a:lnTo>
                    <a:pt x="118" y="12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22" y="4"/>
                  </a:lnTo>
                  <a:lnTo>
                    <a:pt x="126" y="4"/>
                  </a:lnTo>
                  <a:lnTo>
                    <a:pt x="130" y="4"/>
                  </a:lnTo>
                  <a:lnTo>
                    <a:pt x="133" y="4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8" name="Freeform 110"/>
            <p:cNvSpPr>
              <a:spLocks/>
            </p:cNvSpPr>
            <p:nvPr/>
          </p:nvSpPr>
          <p:spPr bwMode="auto">
            <a:xfrm>
              <a:off x="4488589" y="2517214"/>
              <a:ext cx="328091" cy="277912"/>
            </a:xfrm>
            <a:custGeom>
              <a:avLst/>
              <a:gdLst>
                <a:gd name="T0" fmla="*/ 237 w 255"/>
                <a:gd name="T1" fmla="*/ 208 h 216"/>
                <a:gd name="T2" fmla="*/ 248 w 255"/>
                <a:gd name="T3" fmla="*/ 60 h 216"/>
                <a:gd name="T4" fmla="*/ 244 w 255"/>
                <a:gd name="T5" fmla="*/ 49 h 216"/>
                <a:gd name="T6" fmla="*/ 248 w 255"/>
                <a:gd name="T7" fmla="*/ 41 h 216"/>
                <a:gd name="T8" fmla="*/ 244 w 255"/>
                <a:gd name="T9" fmla="*/ 34 h 216"/>
                <a:gd name="T10" fmla="*/ 248 w 255"/>
                <a:gd name="T11" fmla="*/ 23 h 216"/>
                <a:gd name="T12" fmla="*/ 244 w 255"/>
                <a:gd name="T13" fmla="*/ 19 h 216"/>
                <a:gd name="T14" fmla="*/ 237 w 255"/>
                <a:gd name="T15" fmla="*/ 19 h 216"/>
                <a:gd name="T16" fmla="*/ 226 w 255"/>
                <a:gd name="T17" fmla="*/ 15 h 216"/>
                <a:gd name="T18" fmla="*/ 215 w 255"/>
                <a:gd name="T19" fmla="*/ 12 h 216"/>
                <a:gd name="T20" fmla="*/ 215 w 255"/>
                <a:gd name="T21" fmla="*/ 12 h 216"/>
                <a:gd name="T22" fmla="*/ 207 w 255"/>
                <a:gd name="T23" fmla="*/ 4 h 216"/>
                <a:gd name="T24" fmla="*/ 200 w 255"/>
                <a:gd name="T25" fmla="*/ 4 h 216"/>
                <a:gd name="T26" fmla="*/ 196 w 255"/>
                <a:gd name="T27" fmla="*/ 4 h 216"/>
                <a:gd name="T28" fmla="*/ 189 w 255"/>
                <a:gd name="T29" fmla="*/ 4 h 216"/>
                <a:gd name="T30" fmla="*/ 178 w 255"/>
                <a:gd name="T31" fmla="*/ 4 h 216"/>
                <a:gd name="T32" fmla="*/ 166 w 255"/>
                <a:gd name="T33" fmla="*/ 12 h 216"/>
                <a:gd name="T34" fmla="*/ 163 w 255"/>
                <a:gd name="T35" fmla="*/ 19 h 216"/>
                <a:gd name="T36" fmla="*/ 166 w 255"/>
                <a:gd name="T37" fmla="*/ 30 h 216"/>
                <a:gd name="T38" fmla="*/ 166 w 255"/>
                <a:gd name="T39" fmla="*/ 38 h 216"/>
                <a:gd name="T40" fmla="*/ 163 w 255"/>
                <a:gd name="T41" fmla="*/ 45 h 216"/>
                <a:gd name="T42" fmla="*/ 152 w 255"/>
                <a:gd name="T43" fmla="*/ 49 h 216"/>
                <a:gd name="T44" fmla="*/ 141 w 255"/>
                <a:gd name="T45" fmla="*/ 41 h 216"/>
                <a:gd name="T46" fmla="*/ 126 w 255"/>
                <a:gd name="T47" fmla="*/ 34 h 216"/>
                <a:gd name="T48" fmla="*/ 107 w 255"/>
                <a:gd name="T49" fmla="*/ 30 h 216"/>
                <a:gd name="T50" fmla="*/ 100 w 255"/>
                <a:gd name="T51" fmla="*/ 30 h 216"/>
                <a:gd name="T52" fmla="*/ 89 w 255"/>
                <a:gd name="T53" fmla="*/ 19 h 216"/>
                <a:gd name="T54" fmla="*/ 85 w 255"/>
                <a:gd name="T55" fmla="*/ 12 h 216"/>
                <a:gd name="T56" fmla="*/ 70 w 255"/>
                <a:gd name="T57" fmla="*/ 4 h 216"/>
                <a:gd name="T58" fmla="*/ 55 w 255"/>
                <a:gd name="T59" fmla="*/ 4 h 216"/>
                <a:gd name="T60" fmla="*/ 37 w 255"/>
                <a:gd name="T61" fmla="*/ 4 h 216"/>
                <a:gd name="T62" fmla="*/ 29 w 255"/>
                <a:gd name="T63" fmla="*/ 0 h 216"/>
                <a:gd name="T64" fmla="*/ 29 w 255"/>
                <a:gd name="T65" fmla="*/ 8 h 216"/>
                <a:gd name="T66" fmla="*/ 29 w 255"/>
                <a:gd name="T67" fmla="*/ 15 h 216"/>
                <a:gd name="T68" fmla="*/ 18 w 255"/>
                <a:gd name="T69" fmla="*/ 23 h 216"/>
                <a:gd name="T70" fmla="*/ 11 w 255"/>
                <a:gd name="T71" fmla="*/ 23 h 216"/>
                <a:gd name="T72" fmla="*/ 7 w 255"/>
                <a:gd name="T73" fmla="*/ 26 h 216"/>
                <a:gd name="T74" fmla="*/ 11 w 255"/>
                <a:gd name="T75" fmla="*/ 34 h 216"/>
                <a:gd name="T76" fmla="*/ 11 w 255"/>
                <a:gd name="T77" fmla="*/ 38 h 216"/>
                <a:gd name="T78" fmla="*/ 7 w 255"/>
                <a:gd name="T79" fmla="*/ 41 h 216"/>
                <a:gd name="T80" fmla="*/ 4 w 255"/>
                <a:gd name="T81" fmla="*/ 45 h 216"/>
                <a:gd name="T82" fmla="*/ 0 w 255"/>
                <a:gd name="T83" fmla="*/ 45 h 216"/>
                <a:gd name="T84" fmla="*/ 0 w 255"/>
                <a:gd name="T85" fmla="*/ 49 h 216"/>
                <a:gd name="T86" fmla="*/ 0 w 255"/>
                <a:gd name="T87" fmla="*/ 52 h 216"/>
                <a:gd name="T88" fmla="*/ 4 w 255"/>
                <a:gd name="T89" fmla="*/ 67 h 216"/>
                <a:gd name="T90" fmla="*/ 4 w 255"/>
                <a:gd name="T91" fmla="*/ 75 h 216"/>
                <a:gd name="T92" fmla="*/ 7 w 255"/>
                <a:gd name="T93" fmla="*/ 86 h 216"/>
                <a:gd name="T94" fmla="*/ 4 w 255"/>
                <a:gd name="T95" fmla="*/ 97 h 216"/>
                <a:gd name="T96" fmla="*/ 7 w 255"/>
                <a:gd name="T97" fmla="*/ 104 h 216"/>
                <a:gd name="T98" fmla="*/ 0 w 255"/>
                <a:gd name="T99" fmla="*/ 108 h 216"/>
                <a:gd name="T100" fmla="*/ 0 w 255"/>
                <a:gd name="T101" fmla="*/ 112 h 216"/>
                <a:gd name="T102" fmla="*/ 4 w 255"/>
                <a:gd name="T103" fmla="*/ 119 h 216"/>
                <a:gd name="T104" fmla="*/ 7 w 255"/>
                <a:gd name="T105" fmla="*/ 127 h 216"/>
                <a:gd name="T106" fmla="*/ 11 w 255"/>
                <a:gd name="T107" fmla="*/ 130 h 216"/>
                <a:gd name="T108" fmla="*/ 11 w 255"/>
                <a:gd name="T109" fmla="*/ 138 h 216"/>
                <a:gd name="T110" fmla="*/ 15 w 255"/>
                <a:gd name="T111" fmla="*/ 141 h 216"/>
                <a:gd name="T112" fmla="*/ 26 w 255"/>
                <a:gd name="T113" fmla="*/ 141 h 216"/>
                <a:gd name="T114" fmla="*/ 33 w 255"/>
                <a:gd name="T115" fmla="*/ 145 h 216"/>
                <a:gd name="T116" fmla="*/ 37 w 255"/>
                <a:gd name="T117" fmla="*/ 153 h 216"/>
                <a:gd name="T118" fmla="*/ 41 w 255"/>
                <a:gd name="T119" fmla="*/ 156 h 216"/>
                <a:gd name="T120" fmla="*/ 74 w 255"/>
                <a:gd name="T121" fmla="*/ 167 h 216"/>
                <a:gd name="T122" fmla="*/ 237 w 255"/>
                <a:gd name="T123" fmla="*/ 216 h 216"/>
                <a:gd name="T124" fmla="*/ 237 w 255"/>
                <a:gd name="T125" fmla="*/ 21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5" h="216">
                  <a:moveTo>
                    <a:pt x="237" y="216"/>
                  </a:moveTo>
                  <a:lnTo>
                    <a:pt x="237" y="208"/>
                  </a:lnTo>
                  <a:lnTo>
                    <a:pt x="255" y="208"/>
                  </a:lnTo>
                  <a:lnTo>
                    <a:pt x="248" y="60"/>
                  </a:lnTo>
                  <a:lnTo>
                    <a:pt x="244" y="52"/>
                  </a:lnTo>
                  <a:lnTo>
                    <a:pt x="244" y="49"/>
                  </a:lnTo>
                  <a:lnTo>
                    <a:pt x="244" y="45"/>
                  </a:lnTo>
                  <a:lnTo>
                    <a:pt x="248" y="41"/>
                  </a:lnTo>
                  <a:lnTo>
                    <a:pt x="248" y="38"/>
                  </a:lnTo>
                  <a:lnTo>
                    <a:pt x="244" y="34"/>
                  </a:lnTo>
                  <a:lnTo>
                    <a:pt x="248" y="26"/>
                  </a:lnTo>
                  <a:lnTo>
                    <a:pt x="248" y="23"/>
                  </a:lnTo>
                  <a:lnTo>
                    <a:pt x="248" y="19"/>
                  </a:lnTo>
                  <a:lnTo>
                    <a:pt x="244" y="19"/>
                  </a:lnTo>
                  <a:lnTo>
                    <a:pt x="240" y="15"/>
                  </a:lnTo>
                  <a:lnTo>
                    <a:pt x="237" y="19"/>
                  </a:lnTo>
                  <a:lnTo>
                    <a:pt x="226" y="15"/>
                  </a:lnTo>
                  <a:lnTo>
                    <a:pt x="226" y="15"/>
                  </a:lnTo>
                  <a:lnTo>
                    <a:pt x="222" y="15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5" y="12"/>
                  </a:lnTo>
                  <a:lnTo>
                    <a:pt x="215" y="8"/>
                  </a:lnTo>
                  <a:lnTo>
                    <a:pt x="207" y="4"/>
                  </a:lnTo>
                  <a:lnTo>
                    <a:pt x="203" y="4"/>
                  </a:lnTo>
                  <a:lnTo>
                    <a:pt x="200" y="4"/>
                  </a:lnTo>
                  <a:lnTo>
                    <a:pt x="196" y="4"/>
                  </a:lnTo>
                  <a:lnTo>
                    <a:pt x="196" y="4"/>
                  </a:lnTo>
                  <a:lnTo>
                    <a:pt x="192" y="4"/>
                  </a:lnTo>
                  <a:lnTo>
                    <a:pt x="189" y="4"/>
                  </a:lnTo>
                  <a:lnTo>
                    <a:pt x="185" y="4"/>
                  </a:lnTo>
                  <a:lnTo>
                    <a:pt x="178" y="4"/>
                  </a:lnTo>
                  <a:lnTo>
                    <a:pt x="170" y="8"/>
                  </a:lnTo>
                  <a:lnTo>
                    <a:pt x="166" y="12"/>
                  </a:lnTo>
                  <a:lnTo>
                    <a:pt x="166" y="15"/>
                  </a:lnTo>
                  <a:lnTo>
                    <a:pt x="163" y="19"/>
                  </a:lnTo>
                  <a:lnTo>
                    <a:pt x="163" y="26"/>
                  </a:lnTo>
                  <a:lnTo>
                    <a:pt x="166" y="30"/>
                  </a:lnTo>
                  <a:lnTo>
                    <a:pt x="166" y="38"/>
                  </a:lnTo>
                  <a:lnTo>
                    <a:pt x="166" y="38"/>
                  </a:lnTo>
                  <a:lnTo>
                    <a:pt x="163" y="41"/>
                  </a:lnTo>
                  <a:lnTo>
                    <a:pt x="163" y="45"/>
                  </a:lnTo>
                  <a:lnTo>
                    <a:pt x="155" y="49"/>
                  </a:lnTo>
                  <a:lnTo>
                    <a:pt x="152" y="49"/>
                  </a:lnTo>
                  <a:lnTo>
                    <a:pt x="144" y="49"/>
                  </a:lnTo>
                  <a:lnTo>
                    <a:pt x="141" y="41"/>
                  </a:lnTo>
                  <a:lnTo>
                    <a:pt x="133" y="38"/>
                  </a:lnTo>
                  <a:lnTo>
                    <a:pt x="126" y="34"/>
                  </a:lnTo>
                  <a:lnTo>
                    <a:pt x="115" y="30"/>
                  </a:lnTo>
                  <a:lnTo>
                    <a:pt x="107" y="30"/>
                  </a:lnTo>
                  <a:lnTo>
                    <a:pt x="107" y="3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9" y="19"/>
                  </a:lnTo>
                  <a:lnTo>
                    <a:pt x="89" y="15"/>
                  </a:lnTo>
                  <a:lnTo>
                    <a:pt x="85" y="12"/>
                  </a:lnTo>
                  <a:lnTo>
                    <a:pt x="74" y="8"/>
                  </a:lnTo>
                  <a:lnTo>
                    <a:pt x="70" y="4"/>
                  </a:lnTo>
                  <a:lnTo>
                    <a:pt x="63" y="4"/>
                  </a:lnTo>
                  <a:lnTo>
                    <a:pt x="55" y="4"/>
                  </a:lnTo>
                  <a:lnTo>
                    <a:pt x="44" y="4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29" y="15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5" y="23"/>
                  </a:lnTo>
                  <a:lnTo>
                    <a:pt x="11" y="23"/>
                  </a:lnTo>
                  <a:lnTo>
                    <a:pt x="7" y="26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34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7" y="45"/>
                  </a:lnTo>
                  <a:lnTo>
                    <a:pt x="4" y="45"/>
                  </a:lnTo>
                  <a:lnTo>
                    <a:pt x="4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9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4" y="56"/>
                  </a:lnTo>
                  <a:lnTo>
                    <a:pt x="4" y="67"/>
                  </a:lnTo>
                  <a:lnTo>
                    <a:pt x="4" y="71"/>
                  </a:lnTo>
                  <a:lnTo>
                    <a:pt x="4" y="75"/>
                  </a:lnTo>
                  <a:lnTo>
                    <a:pt x="4" y="82"/>
                  </a:lnTo>
                  <a:lnTo>
                    <a:pt x="7" y="86"/>
                  </a:lnTo>
                  <a:lnTo>
                    <a:pt x="4" y="93"/>
                  </a:lnTo>
                  <a:lnTo>
                    <a:pt x="4" y="97"/>
                  </a:lnTo>
                  <a:lnTo>
                    <a:pt x="7" y="101"/>
                  </a:lnTo>
                  <a:lnTo>
                    <a:pt x="7" y="104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4" y="119"/>
                  </a:lnTo>
                  <a:lnTo>
                    <a:pt x="7" y="123"/>
                  </a:lnTo>
                  <a:lnTo>
                    <a:pt x="7" y="127"/>
                  </a:lnTo>
                  <a:lnTo>
                    <a:pt x="11" y="130"/>
                  </a:lnTo>
                  <a:lnTo>
                    <a:pt x="11" y="130"/>
                  </a:lnTo>
                  <a:lnTo>
                    <a:pt x="11" y="134"/>
                  </a:lnTo>
                  <a:lnTo>
                    <a:pt x="11" y="138"/>
                  </a:lnTo>
                  <a:lnTo>
                    <a:pt x="11" y="138"/>
                  </a:lnTo>
                  <a:lnTo>
                    <a:pt x="15" y="141"/>
                  </a:lnTo>
                  <a:lnTo>
                    <a:pt x="22" y="141"/>
                  </a:lnTo>
                  <a:lnTo>
                    <a:pt x="26" y="141"/>
                  </a:lnTo>
                  <a:lnTo>
                    <a:pt x="29" y="141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37" y="153"/>
                  </a:lnTo>
                  <a:lnTo>
                    <a:pt x="41" y="156"/>
                  </a:lnTo>
                  <a:lnTo>
                    <a:pt x="41" y="156"/>
                  </a:lnTo>
                  <a:lnTo>
                    <a:pt x="70" y="164"/>
                  </a:lnTo>
                  <a:lnTo>
                    <a:pt x="74" y="167"/>
                  </a:lnTo>
                  <a:lnTo>
                    <a:pt x="107" y="153"/>
                  </a:lnTo>
                  <a:lnTo>
                    <a:pt x="237" y="216"/>
                  </a:lnTo>
                  <a:lnTo>
                    <a:pt x="237" y="216"/>
                  </a:lnTo>
                  <a:lnTo>
                    <a:pt x="237" y="21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09" name="Freeform 111"/>
            <p:cNvSpPr>
              <a:spLocks noEditPoints="1"/>
            </p:cNvSpPr>
            <p:nvPr/>
          </p:nvSpPr>
          <p:spPr bwMode="auto">
            <a:xfrm>
              <a:off x="4444842" y="2427150"/>
              <a:ext cx="81058" cy="147963"/>
            </a:xfrm>
            <a:custGeom>
              <a:avLst/>
              <a:gdLst>
                <a:gd name="T0" fmla="*/ 38 w 63"/>
                <a:gd name="T1" fmla="*/ 115 h 115"/>
                <a:gd name="T2" fmla="*/ 41 w 63"/>
                <a:gd name="T3" fmla="*/ 115 h 115"/>
                <a:gd name="T4" fmla="*/ 45 w 63"/>
                <a:gd name="T5" fmla="*/ 111 h 115"/>
                <a:gd name="T6" fmla="*/ 45 w 63"/>
                <a:gd name="T7" fmla="*/ 108 h 115"/>
                <a:gd name="T8" fmla="*/ 41 w 63"/>
                <a:gd name="T9" fmla="*/ 100 h 115"/>
                <a:gd name="T10" fmla="*/ 41 w 63"/>
                <a:gd name="T11" fmla="*/ 96 h 115"/>
                <a:gd name="T12" fmla="*/ 49 w 63"/>
                <a:gd name="T13" fmla="*/ 93 h 115"/>
                <a:gd name="T14" fmla="*/ 52 w 63"/>
                <a:gd name="T15" fmla="*/ 89 h 115"/>
                <a:gd name="T16" fmla="*/ 63 w 63"/>
                <a:gd name="T17" fmla="*/ 78 h 115"/>
                <a:gd name="T18" fmla="*/ 63 w 63"/>
                <a:gd name="T19" fmla="*/ 70 h 115"/>
                <a:gd name="T20" fmla="*/ 60 w 63"/>
                <a:gd name="T21" fmla="*/ 70 h 115"/>
                <a:gd name="T22" fmla="*/ 56 w 63"/>
                <a:gd name="T23" fmla="*/ 67 h 115"/>
                <a:gd name="T24" fmla="*/ 52 w 63"/>
                <a:gd name="T25" fmla="*/ 63 h 115"/>
                <a:gd name="T26" fmla="*/ 52 w 63"/>
                <a:gd name="T27" fmla="*/ 63 h 115"/>
                <a:gd name="T28" fmla="*/ 49 w 63"/>
                <a:gd name="T29" fmla="*/ 63 h 115"/>
                <a:gd name="T30" fmla="*/ 45 w 63"/>
                <a:gd name="T31" fmla="*/ 63 h 115"/>
                <a:gd name="T32" fmla="*/ 38 w 63"/>
                <a:gd name="T33" fmla="*/ 56 h 115"/>
                <a:gd name="T34" fmla="*/ 49 w 63"/>
                <a:gd name="T35" fmla="*/ 44 h 115"/>
                <a:gd name="T36" fmla="*/ 52 w 63"/>
                <a:gd name="T37" fmla="*/ 41 h 115"/>
                <a:gd name="T38" fmla="*/ 56 w 63"/>
                <a:gd name="T39" fmla="*/ 37 h 115"/>
                <a:gd name="T40" fmla="*/ 52 w 63"/>
                <a:gd name="T41" fmla="*/ 33 h 115"/>
                <a:gd name="T42" fmla="*/ 49 w 63"/>
                <a:gd name="T43" fmla="*/ 26 h 115"/>
                <a:gd name="T44" fmla="*/ 45 w 63"/>
                <a:gd name="T45" fmla="*/ 19 h 115"/>
                <a:gd name="T46" fmla="*/ 49 w 63"/>
                <a:gd name="T47" fmla="*/ 15 h 115"/>
                <a:gd name="T48" fmla="*/ 52 w 63"/>
                <a:gd name="T49" fmla="*/ 7 h 115"/>
                <a:gd name="T50" fmla="*/ 45 w 63"/>
                <a:gd name="T51" fmla="*/ 11 h 115"/>
                <a:gd name="T52" fmla="*/ 41 w 63"/>
                <a:gd name="T53" fmla="*/ 11 h 115"/>
                <a:gd name="T54" fmla="*/ 38 w 63"/>
                <a:gd name="T55" fmla="*/ 4 h 115"/>
                <a:gd name="T56" fmla="*/ 34 w 63"/>
                <a:gd name="T57" fmla="*/ 0 h 115"/>
                <a:gd name="T58" fmla="*/ 30 w 63"/>
                <a:gd name="T59" fmla="*/ 4 h 115"/>
                <a:gd name="T60" fmla="*/ 26 w 63"/>
                <a:gd name="T61" fmla="*/ 4 h 115"/>
                <a:gd name="T62" fmla="*/ 15 w 63"/>
                <a:gd name="T63" fmla="*/ 7 h 115"/>
                <a:gd name="T64" fmla="*/ 15 w 63"/>
                <a:gd name="T65" fmla="*/ 11 h 115"/>
                <a:gd name="T66" fmla="*/ 15 w 63"/>
                <a:gd name="T67" fmla="*/ 15 h 115"/>
                <a:gd name="T68" fmla="*/ 12 w 63"/>
                <a:gd name="T69" fmla="*/ 30 h 115"/>
                <a:gd name="T70" fmla="*/ 15 w 63"/>
                <a:gd name="T71" fmla="*/ 33 h 115"/>
                <a:gd name="T72" fmla="*/ 15 w 63"/>
                <a:gd name="T73" fmla="*/ 37 h 115"/>
                <a:gd name="T74" fmla="*/ 15 w 63"/>
                <a:gd name="T75" fmla="*/ 41 h 115"/>
                <a:gd name="T76" fmla="*/ 12 w 63"/>
                <a:gd name="T77" fmla="*/ 48 h 115"/>
                <a:gd name="T78" fmla="*/ 8 w 63"/>
                <a:gd name="T79" fmla="*/ 52 h 115"/>
                <a:gd name="T80" fmla="*/ 4 w 63"/>
                <a:gd name="T81" fmla="*/ 56 h 115"/>
                <a:gd name="T82" fmla="*/ 0 w 63"/>
                <a:gd name="T83" fmla="*/ 63 h 115"/>
                <a:gd name="T84" fmla="*/ 4 w 63"/>
                <a:gd name="T85" fmla="*/ 67 h 115"/>
                <a:gd name="T86" fmla="*/ 8 w 63"/>
                <a:gd name="T87" fmla="*/ 70 h 115"/>
                <a:gd name="T88" fmla="*/ 12 w 63"/>
                <a:gd name="T89" fmla="*/ 78 h 115"/>
                <a:gd name="T90" fmla="*/ 19 w 63"/>
                <a:gd name="T91" fmla="*/ 82 h 115"/>
                <a:gd name="T92" fmla="*/ 26 w 63"/>
                <a:gd name="T93" fmla="*/ 85 h 115"/>
                <a:gd name="T94" fmla="*/ 34 w 63"/>
                <a:gd name="T95" fmla="*/ 115 h 115"/>
                <a:gd name="T96" fmla="*/ 49 w 63"/>
                <a:gd name="T97" fmla="*/ 59 h 115"/>
                <a:gd name="T98" fmla="*/ 56 w 63"/>
                <a:gd name="T99" fmla="*/ 59 h 115"/>
                <a:gd name="T100" fmla="*/ 49 w 63"/>
                <a:gd name="T101" fmla="*/ 5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" h="115">
                  <a:moveTo>
                    <a:pt x="34" y="115"/>
                  </a:moveTo>
                  <a:lnTo>
                    <a:pt x="38" y="115"/>
                  </a:lnTo>
                  <a:lnTo>
                    <a:pt x="38" y="115"/>
                  </a:lnTo>
                  <a:lnTo>
                    <a:pt x="41" y="115"/>
                  </a:lnTo>
                  <a:lnTo>
                    <a:pt x="41" y="111"/>
                  </a:lnTo>
                  <a:lnTo>
                    <a:pt x="45" y="111"/>
                  </a:lnTo>
                  <a:lnTo>
                    <a:pt x="45" y="108"/>
                  </a:lnTo>
                  <a:lnTo>
                    <a:pt x="45" y="108"/>
                  </a:lnTo>
                  <a:lnTo>
                    <a:pt x="45" y="104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45" y="93"/>
                  </a:lnTo>
                  <a:lnTo>
                    <a:pt x="49" y="93"/>
                  </a:lnTo>
                  <a:lnTo>
                    <a:pt x="52" y="93"/>
                  </a:lnTo>
                  <a:lnTo>
                    <a:pt x="52" y="89"/>
                  </a:lnTo>
                  <a:lnTo>
                    <a:pt x="63" y="85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70"/>
                  </a:lnTo>
                  <a:lnTo>
                    <a:pt x="63" y="70"/>
                  </a:lnTo>
                  <a:lnTo>
                    <a:pt x="60" y="70"/>
                  </a:lnTo>
                  <a:lnTo>
                    <a:pt x="56" y="67"/>
                  </a:lnTo>
                  <a:lnTo>
                    <a:pt x="56" y="67"/>
                  </a:lnTo>
                  <a:lnTo>
                    <a:pt x="56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2" y="67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5" y="63"/>
                  </a:lnTo>
                  <a:lnTo>
                    <a:pt x="41" y="59"/>
                  </a:lnTo>
                  <a:lnTo>
                    <a:pt x="38" y="56"/>
                  </a:lnTo>
                  <a:lnTo>
                    <a:pt x="41" y="52"/>
                  </a:lnTo>
                  <a:lnTo>
                    <a:pt x="49" y="44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2" y="37"/>
                  </a:lnTo>
                  <a:lnTo>
                    <a:pt x="56" y="37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2" y="30"/>
                  </a:lnTo>
                  <a:lnTo>
                    <a:pt x="49" y="26"/>
                  </a:lnTo>
                  <a:lnTo>
                    <a:pt x="45" y="22"/>
                  </a:lnTo>
                  <a:lnTo>
                    <a:pt x="45" y="19"/>
                  </a:lnTo>
                  <a:lnTo>
                    <a:pt x="49" y="15"/>
                  </a:lnTo>
                  <a:lnTo>
                    <a:pt x="49" y="15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2" y="4"/>
                  </a:lnTo>
                  <a:lnTo>
                    <a:pt x="45" y="11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38" y="7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26" y="4"/>
                  </a:lnTo>
                  <a:lnTo>
                    <a:pt x="19" y="4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5"/>
                  </a:lnTo>
                  <a:lnTo>
                    <a:pt x="15" y="22"/>
                  </a:lnTo>
                  <a:lnTo>
                    <a:pt x="12" y="30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7"/>
                  </a:lnTo>
                  <a:lnTo>
                    <a:pt x="12" y="37"/>
                  </a:lnTo>
                  <a:lnTo>
                    <a:pt x="15" y="41"/>
                  </a:lnTo>
                  <a:lnTo>
                    <a:pt x="12" y="41"/>
                  </a:lnTo>
                  <a:lnTo>
                    <a:pt x="12" y="48"/>
                  </a:lnTo>
                  <a:lnTo>
                    <a:pt x="12" y="48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4" y="56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70"/>
                  </a:lnTo>
                  <a:lnTo>
                    <a:pt x="8" y="70"/>
                  </a:lnTo>
                  <a:lnTo>
                    <a:pt x="12" y="74"/>
                  </a:lnTo>
                  <a:lnTo>
                    <a:pt x="12" y="78"/>
                  </a:lnTo>
                  <a:lnTo>
                    <a:pt x="15" y="82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26" y="85"/>
                  </a:lnTo>
                  <a:lnTo>
                    <a:pt x="34" y="115"/>
                  </a:lnTo>
                  <a:lnTo>
                    <a:pt x="34" y="115"/>
                  </a:lnTo>
                  <a:close/>
                  <a:moveTo>
                    <a:pt x="49" y="59"/>
                  </a:moveTo>
                  <a:lnTo>
                    <a:pt x="49" y="59"/>
                  </a:lnTo>
                  <a:lnTo>
                    <a:pt x="52" y="59"/>
                  </a:lnTo>
                  <a:lnTo>
                    <a:pt x="56" y="59"/>
                  </a:lnTo>
                  <a:lnTo>
                    <a:pt x="52" y="63"/>
                  </a:lnTo>
                  <a:lnTo>
                    <a:pt x="49" y="5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0" name="Freeform 112"/>
            <p:cNvSpPr>
              <a:spLocks/>
            </p:cNvSpPr>
            <p:nvPr/>
          </p:nvSpPr>
          <p:spPr bwMode="auto">
            <a:xfrm>
              <a:off x="4116753" y="2432297"/>
              <a:ext cx="424588" cy="371837"/>
            </a:xfrm>
            <a:custGeom>
              <a:avLst/>
              <a:gdLst>
                <a:gd name="T0" fmla="*/ 326 w 330"/>
                <a:gd name="T1" fmla="*/ 219 h 289"/>
                <a:gd name="T2" fmla="*/ 318 w 330"/>
                <a:gd name="T3" fmla="*/ 207 h 289"/>
                <a:gd name="T4" fmla="*/ 304 w 330"/>
                <a:gd name="T5" fmla="*/ 207 h 289"/>
                <a:gd name="T6" fmla="*/ 300 w 330"/>
                <a:gd name="T7" fmla="*/ 200 h 289"/>
                <a:gd name="T8" fmla="*/ 296 w 330"/>
                <a:gd name="T9" fmla="*/ 193 h 289"/>
                <a:gd name="T10" fmla="*/ 289 w 330"/>
                <a:gd name="T11" fmla="*/ 178 h 289"/>
                <a:gd name="T12" fmla="*/ 289 w 330"/>
                <a:gd name="T13" fmla="*/ 174 h 289"/>
                <a:gd name="T14" fmla="*/ 296 w 330"/>
                <a:gd name="T15" fmla="*/ 167 h 289"/>
                <a:gd name="T16" fmla="*/ 296 w 330"/>
                <a:gd name="T17" fmla="*/ 152 h 289"/>
                <a:gd name="T18" fmla="*/ 293 w 330"/>
                <a:gd name="T19" fmla="*/ 137 h 289"/>
                <a:gd name="T20" fmla="*/ 289 w 330"/>
                <a:gd name="T21" fmla="*/ 118 h 289"/>
                <a:gd name="T22" fmla="*/ 289 w 330"/>
                <a:gd name="T23" fmla="*/ 111 h 289"/>
                <a:gd name="T24" fmla="*/ 274 w 330"/>
                <a:gd name="T25" fmla="*/ 78 h 289"/>
                <a:gd name="T26" fmla="*/ 267 w 330"/>
                <a:gd name="T27" fmla="*/ 70 h 289"/>
                <a:gd name="T28" fmla="*/ 259 w 330"/>
                <a:gd name="T29" fmla="*/ 63 h 289"/>
                <a:gd name="T30" fmla="*/ 255 w 330"/>
                <a:gd name="T31" fmla="*/ 59 h 289"/>
                <a:gd name="T32" fmla="*/ 263 w 330"/>
                <a:gd name="T33" fmla="*/ 48 h 289"/>
                <a:gd name="T34" fmla="*/ 267 w 330"/>
                <a:gd name="T35" fmla="*/ 37 h 289"/>
                <a:gd name="T36" fmla="*/ 270 w 330"/>
                <a:gd name="T37" fmla="*/ 33 h 289"/>
                <a:gd name="T38" fmla="*/ 267 w 330"/>
                <a:gd name="T39" fmla="*/ 29 h 289"/>
                <a:gd name="T40" fmla="*/ 270 w 330"/>
                <a:gd name="T41" fmla="*/ 11 h 289"/>
                <a:gd name="T42" fmla="*/ 270 w 330"/>
                <a:gd name="T43" fmla="*/ 3 h 289"/>
                <a:gd name="T44" fmla="*/ 263 w 330"/>
                <a:gd name="T45" fmla="*/ 3 h 289"/>
                <a:gd name="T46" fmla="*/ 248 w 330"/>
                <a:gd name="T47" fmla="*/ 0 h 289"/>
                <a:gd name="T48" fmla="*/ 241 w 330"/>
                <a:gd name="T49" fmla="*/ 3 h 289"/>
                <a:gd name="T50" fmla="*/ 233 w 330"/>
                <a:gd name="T51" fmla="*/ 0 h 289"/>
                <a:gd name="T52" fmla="*/ 226 w 330"/>
                <a:gd name="T53" fmla="*/ 7 h 289"/>
                <a:gd name="T54" fmla="*/ 218 w 330"/>
                <a:gd name="T55" fmla="*/ 7 h 289"/>
                <a:gd name="T56" fmla="*/ 207 w 330"/>
                <a:gd name="T57" fmla="*/ 3 h 289"/>
                <a:gd name="T58" fmla="*/ 200 w 330"/>
                <a:gd name="T59" fmla="*/ 3 h 289"/>
                <a:gd name="T60" fmla="*/ 193 w 330"/>
                <a:gd name="T61" fmla="*/ 3 h 289"/>
                <a:gd name="T62" fmla="*/ 185 w 330"/>
                <a:gd name="T63" fmla="*/ 7 h 289"/>
                <a:gd name="T64" fmla="*/ 174 w 330"/>
                <a:gd name="T65" fmla="*/ 7 h 289"/>
                <a:gd name="T66" fmla="*/ 159 w 330"/>
                <a:gd name="T67" fmla="*/ 7 h 289"/>
                <a:gd name="T68" fmla="*/ 144 w 330"/>
                <a:gd name="T69" fmla="*/ 15 h 289"/>
                <a:gd name="T70" fmla="*/ 141 w 330"/>
                <a:gd name="T71" fmla="*/ 22 h 289"/>
                <a:gd name="T72" fmla="*/ 133 w 330"/>
                <a:gd name="T73" fmla="*/ 22 h 289"/>
                <a:gd name="T74" fmla="*/ 126 w 330"/>
                <a:gd name="T75" fmla="*/ 22 h 289"/>
                <a:gd name="T76" fmla="*/ 118 w 330"/>
                <a:gd name="T77" fmla="*/ 29 h 289"/>
                <a:gd name="T78" fmla="*/ 107 w 330"/>
                <a:gd name="T79" fmla="*/ 33 h 289"/>
                <a:gd name="T80" fmla="*/ 111 w 330"/>
                <a:gd name="T81" fmla="*/ 40 h 289"/>
                <a:gd name="T82" fmla="*/ 111 w 330"/>
                <a:gd name="T83" fmla="*/ 48 h 289"/>
                <a:gd name="T84" fmla="*/ 115 w 330"/>
                <a:gd name="T85" fmla="*/ 66 h 289"/>
                <a:gd name="T86" fmla="*/ 118 w 330"/>
                <a:gd name="T87" fmla="*/ 74 h 289"/>
                <a:gd name="T88" fmla="*/ 126 w 330"/>
                <a:gd name="T89" fmla="*/ 78 h 289"/>
                <a:gd name="T90" fmla="*/ 122 w 330"/>
                <a:gd name="T91" fmla="*/ 85 h 289"/>
                <a:gd name="T92" fmla="*/ 93 w 330"/>
                <a:gd name="T93" fmla="*/ 92 h 289"/>
                <a:gd name="T94" fmla="*/ 89 w 330"/>
                <a:gd name="T95" fmla="*/ 104 h 289"/>
                <a:gd name="T96" fmla="*/ 59 w 330"/>
                <a:gd name="T97" fmla="*/ 122 h 289"/>
                <a:gd name="T98" fmla="*/ 33 w 330"/>
                <a:gd name="T99" fmla="*/ 130 h 289"/>
                <a:gd name="T100" fmla="*/ 15 w 330"/>
                <a:gd name="T101" fmla="*/ 133 h 289"/>
                <a:gd name="T102" fmla="*/ 0 w 330"/>
                <a:gd name="T103" fmla="*/ 144 h 289"/>
                <a:gd name="T104" fmla="*/ 0 w 330"/>
                <a:gd name="T105" fmla="*/ 159 h 289"/>
                <a:gd name="T106" fmla="*/ 59 w 330"/>
                <a:gd name="T107" fmla="*/ 196 h 289"/>
                <a:gd name="T108" fmla="*/ 170 w 330"/>
                <a:gd name="T109" fmla="*/ 270 h 289"/>
                <a:gd name="T110" fmla="*/ 185 w 330"/>
                <a:gd name="T111" fmla="*/ 274 h 289"/>
                <a:gd name="T112" fmla="*/ 193 w 330"/>
                <a:gd name="T113" fmla="*/ 278 h 289"/>
                <a:gd name="T114" fmla="*/ 193 w 330"/>
                <a:gd name="T115" fmla="*/ 289 h 289"/>
                <a:gd name="T116" fmla="*/ 211 w 330"/>
                <a:gd name="T117" fmla="*/ 289 h 289"/>
                <a:gd name="T118" fmla="*/ 237 w 330"/>
                <a:gd name="T119" fmla="*/ 282 h 289"/>
                <a:gd name="T120" fmla="*/ 330 w 330"/>
                <a:gd name="T121" fmla="*/ 22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30" h="289">
                  <a:moveTo>
                    <a:pt x="330" y="222"/>
                  </a:moveTo>
                  <a:lnTo>
                    <a:pt x="330" y="222"/>
                  </a:lnTo>
                  <a:lnTo>
                    <a:pt x="326" y="219"/>
                  </a:lnTo>
                  <a:lnTo>
                    <a:pt x="326" y="219"/>
                  </a:lnTo>
                  <a:lnTo>
                    <a:pt x="322" y="211"/>
                  </a:lnTo>
                  <a:lnTo>
                    <a:pt x="318" y="207"/>
                  </a:lnTo>
                  <a:lnTo>
                    <a:pt x="315" y="207"/>
                  </a:lnTo>
                  <a:lnTo>
                    <a:pt x="311" y="207"/>
                  </a:lnTo>
                  <a:lnTo>
                    <a:pt x="304" y="207"/>
                  </a:lnTo>
                  <a:lnTo>
                    <a:pt x="300" y="204"/>
                  </a:lnTo>
                  <a:lnTo>
                    <a:pt x="300" y="204"/>
                  </a:lnTo>
                  <a:lnTo>
                    <a:pt x="300" y="200"/>
                  </a:lnTo>
                  <a:lnTo>
                    <a:pt x="300" y="196"/>
                  </a:lnTo>
                  <a:lnTo>
                    <a:pt x="300" y="196"/>
                  </a:lnTo>
                  <a:lnTo>
                    <a:pt x="296" y="193"/>
                  </a:lnTo>
                  <a:lnTo>
                    <a:pt x="296" y="189"/>
                  </a:lnTo>
                  <a:lnTo>
                    <a:pt x="293" y="185"/>
                  </a:lnTo>
                  <a:lnTo>
                    <a:pt x="289" y="178"/>
                  </a:lnTo>
                  <a:lnTo>
                    <a:pt x="289" y="178"/>
                  </a:lnTo>
                  <a:lnTo>
                    <a:pt x="289" y="178"/>
                  </a:lnTo>
                  <a:lnTo>
                    <a:pt x="289" y="174"/>
                  </a:lnTo>
                  <a:lnTo>
                    <a:pt x="293" y="170"/>
                  </a:lnTo>
                  <a:lnTo>
                    <a:pt x="296" y="170"/>
                  </a:lnTo>
                  <a:lnTo>
                    <a:pt x="296" y="167"/>
                  </a:lnTo>
                  <a:lnTo>
                    <a:pt x="293" y="163"/>
                  </a:lnTo>
                  <a:lnTo>
                    <a:pt x="293" y="159"/>
                  </a:lnTo>
                  <a:lnTo>
                    <a:pt x="296" y="152"/>
                  </a:lnTo>
                  <a:lnTo>
                    <a:pt x="293" y="148"/>
                  </a:lnTo>
                  <a:lnTo>
                    <a:pt x="293" y="141"/>
                  </a:lnTo>
                  <a:lnTo>
                    <a:pt x="293" y="137"/>
                  </a:lnTo>
                  <a:lnTo>
                    <a:pt x="293" y="133"/>
                  </a:lnTo>
                  <a:lnTo>
                    <a:pt x="293" y="122"/>
                  </a:lnTo>
                  <a:lnTo>
                    <a:pt x="289" y="118"/>
                  </a:lnTo>
                  <a:lnTo>
                    <a:pt x="289" y="118"/>
                  </a:lnTo>
                  <a:lnTo>
                    <a:pt x="289" y="115"/>
                  </a:lnTo>
                  <a:lnTo>
                    <a:pt x="289" y="111"/>
                  </a:lnTo>
                  <a:lnTo>
                    <a:pt x="281" y="81"/>
                  </a:lnTo>
                  <a:lnTo>
                    <a:pt x="274" y="78"/>
                  </a:lnTo>
                  <a:lnTo>
                    <a:pt x="274" y="78"/>
                  </a:lnTo>
                  <a:lnTo>
                    <a:pt x="270" y="78"/>
                  </a:lnTo>
                  <a:lnTo>
                    <a:pt x="267" y="74"/>
                  </a:lnTo>
                  <a:lnTo>
                    <a:pt x="267" y="70"/>
                  </a:lnTo>
                  <a:lnTo>
                    <a:pt x="263" y="66"/>
                  </a:lnTo>
                  <a:lnTo>
                    <a:pt x="259" y="66"/>
                  </a:lnTo>
                  <a:lnTo>
                    <a:pt x="259" y="63"/>
                  </a:lnTo>
                  <a:lnTo>
                    <a:pt x="259" y="63"/>
                  </a:lnTo>
                  <a:lnTo>
                    <a:pt x="255" y="59"/>
                  </a:lnTo>
                  <a:lnTo>
                    <a:pt x="255" y="59"/>
                  </a:lnTo>
                  <a:lnTo>
                    <a:pt x="259" y="52"/>
                  </a:lnTo>
                  <a:lnTo>
                    <a:pt x="263" y="48"/>
                  </a:lnTo>
                  <a:lnTo>
                    <a:pt x="263" y="48"/>
                  </a:lnTo>
                  <a:lnTo>
                    <a:pt x="267" y="44"/>
                  </a:lnTo>
                  <a:lnTo>
                    <a:pt x="267" y="44"/>
                  </a:lnTo>
                  <a:lnTo>
                    <a:pt x="267" y="37"/>
                  </a:lnTo>
                  <a:lnTo>
                    <a:pt x="270" y="37"/>
                  </a:lnTo>
                  <a:lnTo>
                    <a:pt x="267" y="33"/>
                  </a:lnTo>
                  <a:lnTo>
                    <a:pt x="270" y="33"/>
                  </a:lnTo>
                  <a:lnTo>
                    <a:pt x="270" y="29"/>
                  </a:lnTo>
                  <a:lnTo>
                    <a:pt x="270" y="29"/>
                  </a:lnTo>
                  <a:lnTo>
                    <a:pt x="267" y="29"/>
                  </a:lnTo>
                  <a:lnTo>
                    <a:pt x="267" y="26"/>
                  </a:lnTo>
                  <a:lnTo>
                    <a:pt x="270" y="18"/>
                  </a:lnTo>
                  <a:lnTo>
                    <a:pt x="270" y="11"/>
                  </a:lnTo>
                  <a:lnTo>
                    <a:pt x="270" y="7"/>
                  </a:lnTo>
                  <a:lnTo>
                    <a:pt x="270" y="7"/>
                  </a:lnTo>
                  <a:lnTo>
                    <a:pt x="270" y="3"/>
                  </a:lnTo>
                  <a:lnTo>
                    <a:pt x="270" y="3"/>
                  </a:lnTo>
                  <a:lnTo>
                    <a:pt x="267" y="3"/>
                  </a:lnTo>
                  <a:lnTo>
                    <a:pt x="263" y="3"/>
                  </a:lnTo>
                  <a:lnTo>
                    <a:pt x="255" y="7"/>
                  </a:lnTo>
                  <a:lnTo>
                    <a:pt x="252" y="3"/>
                  </a:lnTo>
                  <a:lnTo>
                    <a:pt x="248" y="0"/>
                  </a:lnTo>
                  <a:lnTo>
                    <a:pt x="248" y="3"/>
                  </a:lnTo>
                  <a:lnTo>
                    <a:pt x="244" y="3"/>
                  </a:lnTo>
                  <a:lnTo>
                    <a:pt x="241" y="3"/>
                  </a:lnTo>
                  <a:lnTo>
                    <a:pt x="237" y="3"/>
                  </a:lnTo>
                  <a:lnTo>
                    <a:pt x="237" y="0"/>
                  </a:lnTo>
                  <a:lnTo>
                    <a:pt x="233" y="0"/>
                  </a:lnTo>
                  <a:lnTo>
                    <a:pt x="233" y="3"/>
                  </a:lnTo>
                  <a:lnTo>
                    <a:pt x="230" y="3"/>
                  </a:lnTo>
                  <a:lnTo>
                    <a:pt x="226" y="7"/>
                  </a:lnTo>
                  <a:lnTo>
                    <a:pt x="226" y="7"/>
                  </a:lnTo>
                  <a:lnTo>
                    <a:pt x="222" y="7"/>
                  </a:lnTo>
                  <a:lnTo>
                    <a:pt x="218" y="7"/>
                  </a:lnTo>
                  <a:lnTo>
                    <a:pt x="215" y="7"/>
                  </a:lnTo>
                  <a:lnTo>
                    <a:pt x="215" y="3"/>
                  </a:lnTo>
                  <a:lnTo>
                    <a:pt x="207" y="3"/>
                  </a:lnTo>
                  <a:lnTo>
                    <a:pt x="207" y="3"/>
                  </a:lnTo>
                  <a:lnTo>
                    <a:pt x="204" y="3"/>
                  </a:lnTo>
                  <a:lnTo>
                    <a:pt x="200" y="3"/>
                  </a:lnTo>
                  <a:lnTo>
                    <a:pt x="196" y="3"/>
                  </a:lnTo>
                  <a:lnTo>
                    <a:pt x="196" y="3"/>
                  </a:lnTo>
                  <a:lnTo>
                    <a:pt x="193" y="3"/>
                  </a:lnTo>
                  <a:lnTo>
                    <a:pt x="193" y="7"/>
                  </a:lnTo>
                  <a:lnTo>
                    <a:pt x="189" y="7"/>
                  </a:lnTo>
                  <a:lnTo>
                    <a:pt x="185" y="7"/>
                  </a:lnTo>
                  <a:lnTo>
                    <a:pt x="181" y="11"/>
                  </a:lnTo>
                  <a:lnTo>
                    <a:pt x="178" y="11"/>
                  </a:lnTo>
                  <a:lnTo>
                    <a:pt x="174" y="7"/>
                  </a:lnTo>
                  <a:lnTo>
                    <a:pt x="170" y="7"/>
                  </a:lnTo>
                  <a:lnTo>
                    <a:pt x="163" y="11"/>
                  </a:lnTo>
                  <a:lnTo>
                    <a:pt x="159" y="7"/>
                  </a:lnTo>
                  <a:lnTo>
                    <a:pt x="152" y="15"/>
                  </a:lnTo>
                  <a:lnTo>
                    <a:pt x="148" y="15"/>
                  </a:lnTo>
                  <a:lnTo>
                    <a:pt x="144" y="15"/>
                  </a:lnTo>
                  <a:lnTo>
                    <a:pt x="141" y="18"/>
                  </a:lnTo>
                  <a:lnTo>
                    <a:pt x="141" y="18"/>
                  </a:lnTo>
                  <a:lnTo>
                    <a:pt x="141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3" y="22"/>
                  </a:lnTo>
                  <a:lnTo>
                    <a:pt x="133" y="22"/>
                  </a:lnTo>
                  <a:lnTo>
                    <a:pt x="130" y="22"/>
                  </a:lnTo>
                  <a:lnTo>
                    <a:pt x="126" y="22"/>
                  </a:lnTo>
                  <a:lnTo>
                    <a:pt x="122" y="26"/>
                  </a:lnTo>
                  <a:lnTo>
                    <a:pt x="122" y="26"/>
                  </a:lnTo>
                  <a:lnTo>
                    <a:pt x="118" y="29"/>
                  </a:lnTo>
                  <a:lnTo>
                    <a:pt x="118" y="33"/>
                  </a:lnTo>
                  <a:lnTo>
                    <a:pt x="111" y="33"/>
                  </a:lnTo>
                  <a:lnTo>
                    <a:pt x="107" y="33"/>
                  </a:lnTo>
                  <a:lnTo>
                    <a:pt x="107" y="33"/>
                  </a:lnTo>
                  <a:lnTo>
                    <a:pt x="111" y="37"/>
                  </a:lnTo>
                  <a:lnTo>
                    <a:pt x="111" y="40"/>
                  </a:lnTo>
                  <a:lnTo>
                    <a:pt x="111" y="40"/>
                  </a:lnTo>
                  <a:lnTo>
                    <a:pt x="111" y="44"/>
                  </a:lnTo>
                  <a:lnTo>
                    <a:pt x="111" y="48"/>
                  </a:lnTo>
                  <a:lnTo>
                    <a:pt x="111" y="52"/>
                  </a:lnTo>
                  <a:lnTo>
                    <a:pt x="115" y="55"/>
                  </a:lnTo>
                  <a:lnTo>
                    <a:pt x="115" y="66"/>
                  </a:lnTo>
                  <a:lnTo>
                    <a:pt x="118" y="70"/>
                  </a:lnTo>
                  <a:lnTo>
                    <a:pt x="118" y="74"/>
                  </a:lnTo>
                  <a:lnTo>
                    <a:pt x="118" y="74"/>
                  </a:lnTo>
                  <a:lnTo>
                    <a:pt x="122" y="78"/>
                  </a:lnTo>
                  <a:lnTo>
                    <a:pt x="122" y="78"/>
                  </a:lnTo>
                  <a:lnTo>
                    <a:pt x="126" y="78"/>
                  </a:lnTo>
                  <a:lnTo>
                    <a:pt x="122" y="81"/>
                  </a:lnTo>
                  <a:lnTo>
                    <a:pt x="122" y="81"/>
                  </a:lnTo>
                  <a:lnTo>
                    <a:pt x="122" y="85"/>
                  </a:lnTo>
                  <a:lnTo>
                    <a:pt x="104" y="85"/>
                  </a:lnTo>
                  <a:lnTo>
                    <a:pt x="100" y="85"/>
                  </a:lnTo>
                  <a:lnTo>
                    <a:pt x="93" y="92"/>
                  </a:lnTo>
                  <a:lnTo>
                    <a:pt x="93" y="92"/>
                  </a:lnTo>
                  <a:lnTo>
                    <a:pt x="89" y="96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78" y="111"/>
                  </a:lnTo>
                  <a:lnTo>
                    <a:pt x="59" y="122"/>
                  </a:lnTo>
                  <a:lnTo>
                    <a:pt x="44" y="130"/>
                  </a:lnTo>
                  <a:lnTo>
                    <a:pt x="41" y="130"/>
                  </a:lnTo>
                  <a:lnTo>
                    <a:pt x="33" y="130"/>
                  </a:lnTo>
                  <a:lnTo>
                    <a:pt x="30" y="130"/>
                  </a:lnTo>
                  <a:lnTo>
                    <a:pt x="26" y="130"/>
                  </a:lnTo>
                  <a:lnTo>
                    <a:pt x="15" y="133"/>
                  </a:lnTo>
                  <a:lnTo>
                    <a:pt x="11" y="137"/>
                  </a:lnTo>
                  <a:lnTo>
                    <a:pt x="7" y="141"/>
                  </a:lnTo>
                  <a:lnTo>
                    <a:pt x="0" y="144"/>
                  </a:lnTo>
                  <a:lnTo>
                    <a:pt x="0" y="155"/>
                  </a:lnTo>
                  <a:lnTo>
                    <a:pt x="0" y="155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59" y="196"/>
                  </a:lnTo>
                  <a:lnTo>
                    <a:pt x="59" y="196"/>
                  </a:lnTo>
                  <a:lnTo>
                    <a:pt x="167" y="263"/>
                  </a:lnTo>
                  <a:lnTo>
                    <a:pt x="170" y="270"/>
                  </a:lnTo>
                  <a:lnTo>
                    <a:pt x="174" y="270"/>
                  </a:lnTo>
                  <a:lnTo>
                    <a:pt x="178" y="270"/>
                  </a:lnTo>
                  <a:lnTo>
                    <a:pt x="185" y="274"/>
                  </a:lnTo>
                  <a:lnTo>
                    <a:pt x="185" y="274"/>
                  </a:lnTo>
                  <a:lnTo>
                    <a:pt x="189" y="278"/>
                  </a:lnTo>
                  <a:lnTo>
                    <a:pt x="193" y="278"/>
                  </a:lnTo>
                  <a:lnTo>
                    <a:pt x="193" y="282"/>
                  </a:lnTo>
                  <a:lnTo>
                    <a:pt x="193" y="285"/>
                  </a:lnTo>
                  <a:lnTo>
                    <a:pt x="193" y="289"/>
                  </a:lnTo>
                  <a:lnTo>
                    <a:pt x="196" y="289"/>
                  </a:lnTo>
                  <a:lnTo>
                    <a:pt x="204" y="289"/>
                  </a:lnTo>
                  <a:lnTo>
                    <a:pt x="211" y="289"/>
                  </a:lnTo>
                  <a:lnTo>
                    <a:pt x="211" y="289"/>
                  </a:lnTo>
                  <a:lnTo>
                    <a:pt x="211" y="289"/>
                  </a:lnTo>
                  <a:lnTo>
                    <a:pt x="237" y="282"/>
                  </a:lnTo>
                  <a:lnTo>
                    <a:pt x="255" y="267"/>
                  </a:lnTo>
                  <a:lnTo>
                    <a:pt x="330" y="222"/>
                  </a:lnTo>
                  <a:lnTo>
                    <a:pt x="330" y="22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1" name="Freeform 113"/>
            <p:cNvSpPr>
              <a:spLocks/>
            </p:cNvSpPr>
            <p:nvPr/>
          </p:nvSpPr>
          <p:spPr bwMode="auto">
            <a:xfrm>
              <a:off x="4030547" y="2455455"/>
              <a:ext cx="248320" cy="176269"/>
            </a:xfrm>
            <a:custGeom>
              <a:avLst/>
              <a:gdLst>
                <a:gd name="T0" fmla="*/ 67 w 193"/>
                <a:gd name="T1" fmla="*/ 126 h 137"/>
                <a:gd name="T2" fmla="*/ 78 w 193"/>
                <a:gd name="T3" fmla="*/ 119 h 137"/>
                <a:gd name="T4" fmla="*/ 93 w 193"/>
                <a:gd name="T5" fmla="*/ 112 h 137"/>
                <a:gd name="T6" fmla="*/ 100 w 193"/>
                <a:gd name="T7" fmla="*/ 112 h 137"/>
                <a:gd name="T8" fmla="*/ 111 w 193"/>
                <a:gd name="T9" fmla="*/ 112 h 137"/>
                <a:gd name="T10" fmla="*/ 145 w 193"/>
                <a:gd name="T11" fmla="*/ 93 h 137"/>
                <a:gd name="T12" fmla="*/ 156 w 193"/>
                <a:gd name="T13" fmla="*/ 86 h 137"/>
                <a:gd name="T14" fmla="*/ 160 w 193"/>
                <a:gd name="T15" fmla="*/ 74 h 137"/>
                <a:gd name="T16" fmla="*/ 167 w 193"/>
                <a:gd name="T17" fmla="*/ 67 h 137"/>
                <a:gd name="T18" fmla="*/ 189 w 193"/>
                <a:gd name="T19" fmla="*/ 67 h 137"/>
                <a:gd name="T20" fmla="*/ 189 w 193"/>
                <a:gd name="T21" fmla="*/ 63 h 137"/>
                <a:gd name="T22" fmla="*/ 189 w 193"/>
                <a:gd name="T23" fmla="*/ 60 h 137"/>
                <a:gd name="T24" fmla="*/ 185 w 193"/>
                <a:gd name="T25" fmla="*/ 56 h 137"/>
                <a:gd name="T26" fmla="*/ 185 w 193"/>
                <a:gd name="T27" fmla="*/ 52 h 137"/>
                <a:gd name="T28" fmla="*/ 182 w 193"/>
                <a:gd name="T29" fmla="*/ 37 h 137"/>
                <a:gd name="T30" fmla="*/ 178 w 193"/>
                <a:gd name="T31" fmla="*/ 30 h 137"/>
                <a:gd name="T32" fmla="*/ 178 w 193"/>
                <a:gd name="T33" fmla="*/ 22 h 137"/>
                <a:gd name="T34" fmla="*/ 178 w 193"/>
                <a:gd name="T35" fmla="*/ 19 h 137"/>
                <a:gd name="T36" fmla="*/ 174 w 193"/>
                <a:gd name="T37" fmla="*/ 15 h 137"/>
                <a:gd name="T38" fmla="*/ 163 w 193"/>
                <a:gd name="T39" fmla="*/ 15 h 137"/>
                <a:gd name="T40" fmla="*/ 160 w 193"/>
                <a:gd name="T41" fmla="*/ 11 h 137"/>
                <a:gd name="T42" fmla="*/ 160 w 193"/>
                <a:gd name="T43" fmla="*/ 11 h 137"/>
                <a:gd name="T44" fmla="*/ 152 w 193"/>
                <a:gd name="T45" fmla="*/ 15 h 137"/>
                <a:gd name="T46" fmla="*/ 141 w 193"/>
                <a:gd name="T47" fmla="*/ 11 h 137"/>
                <a:gd name="T48" fmla="*/ 134 w 193"/>
                <a:gd name="T49" fmla="*/ 15 h 137"/>
                <a:gd name="T50" fmla="*/ 126 w 193"/>
                <a:gd name="T51" fmla="*/ 8 h 137"/>
                <a:gd name="T52" fmla="*/ 123 w 193"/>
                <a:gd name="T53" fmla="*/ 4 h 137"/>
                <a:gd name="T54" fmla="*/ 123 w 193"/>
                <a:gd name="T55" fmla="*/ 4 h 137"/>
                <a:gd name="T56" fmla="*/ 119 w 193"/>
                <a:gd name="T57" fmla="*/ 4 h 137"/>
                <a:gd name="T58" fmla="*/ 115 w 193"/>
                <a:gd name="T59" fmla="*/ 4 h 137"/>
                <a:gd name="T60" fmla="*/ 111 w 193"/>
                <a:gd name="T61" fmla="*/ 15 h 137"/>
                <a:gd name="T62" fmla="*/ 108 w 193"/>
                <a:gd name="T63" fmla="*/ 26 h 137"/>
                <a:gd name="T64" fmla="*/ 97 w 193"/>
                <a:gd name="T65" fmla="*/ 37 h 137"/>
                <a:gd name="T66" fmla="*/ 93 w 193"/>
                <a:gd name="T67" fmla="*/ 37 h 137"/>
                <a:gd name="T68" fmla="*/ 82 w 193"/>
                <a:gd name="T69" fmla="*/ 45 h 137"/>
                <a:gd name="T70" fmla="*/ 74 w 193"/>
                <a:gd name="T71" fmla="*/ 48 h 137"/>
                <a:gd name="T72" fmla="*/ 67 w 193"/>
                <a:gd name="T73" fmla="*/ 52 h 137"/>
                <a:gd name="T74" fmla="*/ 63 w 193"/>
                <a:gd name="T75" fmla="*/ 63 h 137"/>
                <a:gd name="T76" fmla="*/ 56 w 193"/>
                <a:gd name="T77" fmla="*/ 71 h 137"/>
                <a:gd name="T78" fmla="*/ 52 w 193"/>
                <a:gd name="T79" fmla="*/ 82 h 137"/>
                <a:gd name="T80" fmla="*/ 52 w 193"/>
                <a:gd name="T81" fmla="*/ 93 h 137"/>
                <a:gd name="T82" fmla="*/ 56 w 193"/>
                <a:gd name="T83" fmla="*/ 97 h 137"/>
                <a:gd name="T84" fmla="*/ 45 w 193"/>
                <a:gd name="T85" fmla="*/ 112 h 137"/>
                <a:gd name="T86" fmla="*/ 37 w 193"/>
                <a:gd name="T87" fmla="*/ 119 h 137"/>
                <a:gd name="T88" fmla="*/ 23 w 193"/>
                <a:gd name="T89" fmla="*/ 130 h 137"/>
                <a:gd name="T90" fmla="*/ 0 w 193"/>
                <a:gd name="T91" fmla="*/ 137 h 137"/>
                <a:gd name="T92" fmla="*/ 67 w 193"/>
                <a:gd name="T93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3" h="137">
                  <a:moveTo>
                    <a:pt x="67" y="137"/>
                  </a:moveTo>
                  <a:lnTo>
                    <a:pt x="67" y="126"/>
                  </a:lnTo>
                  <a:lnTo>
                    <a:pt x="74" y="123"/>
                  </a:lnTo>
                  <a:lnTo>
                    <a:pt x="78" y="119"/>
                  </a:lnTo>
                  <a:lnTo>
                    <a:pt x="82" y="115"/>
                  </a:lnTo>
                  <a:lnTo>
                    <a:pt x="93" y="112"/>
                  </a:lnTo>
                  <a:lnTo>
                    <a:pt x="97" y="112"/>
                  </a:lnTo>
                  <a:lnTo>
                    <a:pt x="100" y="112"/>
                  </a:lnTo>
                  <a:lnTo>
                    <a:pt x="108" y="112"/>
                  </a:lnTo>
                  <a:lnTo>
                    <a:pt x="111" y="112"/>
                  </a:lnTo>
                  <a:lnTo>
                    <a:pt x="126" y="104"/>
                  </a:lnTo>
                  <a:lnTo>
                    <a:pt x="145" y="93"/>
                  </a:lnTo>
                  <a:lnTo>
                    <a:pt x="156" y="86"/>
                  </a:lnTo>
                  <a:lnTo>
                    <a:pt x="156" y="86"/>
                  </a:lnTo>
                  <a:lnTo>
                    <a:pt x="156" y="78"/>
                  </a:lnTo>
                  <a:lnTo>
                    <a:pt x="160" y="74"/>
                  </a:lnTo>
                  <a:lnTo>
                    <a:pt x="160" y="74"/>
                  </a:lnTo>
                  <a:lnTo>
                    <a:pt x="167" y="67"/>
                  </a:lnTo>
                  <a:lnTo>
                    <a:pt x="171" y="67"/>
                  </a:lnTo>
                  <a:lnTo>
                    <a:pt x="189" y="67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93" y="60"/>
                  </a:lnTo>
                  <a:lnTo>
                    <a:pt x="189" y="60"/>
                  </a:lnTo>
                  <a:lnTo>
                    <a:pt x="189" y="60"/>
                  </a:lnTo>
                  <a:lnTo>
                    <a:pt x="185" y="56"/>
                  </a:lnTo>
                  <a:lnTo>
                    <a:pt x="185" y="56"/>
                  </a:lnTo>
                  <a:lnTo>
                    <a:pt x="185" y="52"/>
                  </a:lnTo>
                  <a:lnTo>
                    <a:pt x="182" y="48"/>
                  </a:lnTo>
                  <a:lnTo>
                    <a:pt x="182" y="37"/>
                  </a:lnTo>
                  <a:lnTo>
                    <a:pt x="178" y="34"/>
                  </a:lnTo>
                  <a:lnTo>
                    <a:pt x="178" y="30"/>
                  </a:lnTo>
                  <a:lnTo>
                    <a:pt x="178" y="26"/>
                  </a:lnTo>
                  <a:lnTo>
                    <a:pt x="178" y="22"/>
                  </a:lnTo>
                  <a:lnTo>
                    <a:pt x="178" y="22"/>
                  </a:lnTo>
                  <a:lnTo>
                    <a:pt x="178" y="19"/>
                  </a:lnTo>
                  <a:lnTo>
                    <a:pt x="174" y="15"/>
                  </a:lnTo>
                  <a:lnTo>
                    <a:pt x="174" y="15"/>
                  </a:lnTo>
                  <a:lnTo>
                    <a:pt x="171" y="15"/>
                  </a:lnTo>
                  <a:lnTo>
                    <a:pt x="163" y="15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56" y="11"/>
                  </a:lnTo>
                  <a:lnTo>
                    <a:pt x="152" y="15"/>
                  </a:lnTo>
                  <a:lnTo>
                    <a:pt x="145" y="11"/>
                  </a:lnTo>
                  <a:lnTo>
                    <a:pt x="141" y="11"/>
                  </a:lnTo>
                  <a:lnTo>
                    <a:pt x="137" y="15"/>
                  </a:lnTo>
                  <a:lnTo>
                    <a:pt x="134" y="15"/>
                  </a:lnTo>
                  <a:lnTo>
                    <a:pt x="130" y="15"/>
                  </a:lnTo>
                  <a:lnTo>
                    <a:pt x="126" y="8"/>
                  </a:lnTo>
                  <a:lnTo>
                    <a:pt x="123" y="8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0"/>
                  </a:lnTo>
                  <a:lnTo>
                    <a:pt x="119" y="4"/>
                  </a:lnTo>
                  <a:lnTo>
                    <a:pt x="119" y="4"/>
                  </a:lnTo>
                  <a:lnTo>
                    <a:pt x="115" y="4"/>
                  </a:lnTo>
                  <a:lnTo>
                    <a:pt x="111" y="8"/>
                  </a:lnTo>
                  <a:lnTo>
                    <a:pt x="111" y="15"/>
                  </a:lnTo>
                  <a:lnTo>
                    <a:pt x="108" y="19"/>
                  </a:lnTo>
                  <a:lnTo>
                    <a:pt x="108" y="26"/>
                  </a:lnTo>
                  <a:lnTo>
                    <a:pt x="104" y="30"/>
                  </a:lnTo>
                  <a:lnTo>
                    <a:pt x="97" y="37"/>
                  </a:lnTo>
                  <a:lnTo>
                    <a:pt x="97" y="37"/>
                  </a:lnTo>
                  <a:lnTo>
                    <a:pt x="93" y="37"/>
                  </a:lnTo>
                  <a:lnTo>
                    <a:pt x="86" y="41"/>
                  </a:lnTo>
                  <a:lnTo>
                    <a:pt x="82" y="45"/>
                  </a:lnTo>
                  <a:lnTo>
                    <a:pt x="82" y="45"/>
                  </a:lnTo>
                  <a:lnTo>
                    <a:pt x="74" y="48"/>
                  </a:lnTo>
                  <a:lnTo>
                    <a:pt x="71" y="48"/>
                  </a:lnTo>
                  <a:lnTo>
                    <a:pt x="67" y="52"/>
                  </a:lnTo>
                  <a:lnTo>
                    <a:pt x="60" y="56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56" y="71"/>
                  </a:lnTo>
                  <a:lnTo>
                    <a:pt x="52" y="78"/>
                  </a:lnTo>
                  <a:lnTo>
                    <a:pt x="52" y="82"/>
                  </a:lnTo>
                  <a:lnTo>
                    <a:pt x="56" y="89"/>
                  </a:lnTo>
                  <a:lnTo>
                    <a:pt x="52" y="93"/>
                  </a:lnTo>
                  <a:lnTo>
                    <a:pt x="52" y="93"/>
                  </a:lnTo>
                  <a:lnTo>
                    <a:pt x="56" y="97"/>
                  </a:lnTo>
                  <a:lnTo>
                    <a:pt x="56" y="100"/>
                  </a:lnTo>
                  <a:lnTo>
                    <a:pt x="45" y="112"/>
                  </a:lnTo>
                  <a:lnTo>
                    <a:pt x="41" y="115"/>
                  </a:lnTo>
                  <a:lnTo>
                    <a:pt x="37" y="119"/>
                  </a:lnTo>
                  <a:lnTo>
                    <a:pt x="34" y="119"/>
                  </a:lnTo>
                  <a:lnTo>
                    <a:pt x="23" y="130"/>
                  </a:lnTo>
                  <a:lnTo>
                    <a:pt x="4" y="134"/>
                  </a:lnTo>
                  <a:lnTo>
                    <a:pt x="0" y="137"/>
                  </a:lnTo>
                  <a:lnTo>
                    <a:pt x="67" y="137"/>
                  </a:lnTo>
                  <a:lnTo>
                    <a:pt x="67" y="137"/>
                  </a:lnTo>
                  <a:lnTo>
                    <a:pt x="67" y="13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2" name="Freeform 114"/>
            <p:cNvSpPr>
              <a:spLocks/>
            </p:cNvSpPr>
            <p:nvPr/>
          </p:nvSpPr>
          <p:spPr bwMode="auto">
            <a:xfrm>
              <a:off x="3945629" y="2631723"/>
              <a:ext cx="171122" cy="129950"/>
            </a:xfrm>
            <a:custGeom>
              <a:avLst/>
              <a:gdLst>
                <a:gd name="T0" fmla="*/ 133 w 133"/>
                <a:gd name="T1" fmla="*/ 4 h 101"/>
                <a:gd name="T2" fmla="*/ 133 w 133"/>
                <a:gd name="T3" fmla="*/ 0 h 101"/>
                <a:gd name="T4" fmla="*/ 66 w 133"/>
                <a:gd name="T5" fmla="*/ 0 h 101"/>
                <a:gd name="T6" fmla="*/ 63 w 133"/>
                <a:gd name="T7" fmla="*/ 8 h 101"/>
                <a:gd name="T8" fmla="*/ 63 w 133"/>
                <a:gd name="T9" fmla="*/ 15 h 101"/>
                <a:gd name="T10" fmla="*/ 59 w 133"/>
                <a:gd name="T11" fmla="*/ 15 h 101"/>
                <a:gd name="T12" fmla="*/ 48 w 133"/>
                <a:gd name="T13" fmla="*/ 19 h 101"/>
                <a:gd name="T14" fmla="*/ 44 w 133"/>
                <a:gd name="T15" fmla="*/ 23 h 101"/>
                <a:gd name="T16" fmla="*/ 40 w 133"/>
                <a:gd name="T17" fmla="*/ 26 h 101"/>
                <a:gd name="T18" fmla="*/ 44 w 133"/>
                <a:gd name="T19" fmla="*/ 30 h 101"/>
                <a:gd name="T20" fmla="*/ 33 w 133"/>
                <a:gd name="T21" fmla="*/ 41 h 101"/>
                <a:gd name="T22" fmla="*/ 33 w 133"/>
                <a:gd name="T23" fmla="*/ 45 h 101"/>
                <a:gd name="T24" fmla="*/ 26 w 133"/>
                <a:gd name="T25" fmla="*/ 52 h 101"/>
                <a:gd name="T26" fmla="*/ 22 w 133"/>
                <a:gd name="T27" fmla="*/ 56 h 101"/>
                <a:gd name="T28" fmla="*/ 18 w 133"/>
                <a:gd name="T29" fmla="*/ 64 h 101"/>
                <a:gd name="T30" fmla="*/ 18 w 133"/>
                <a:gd name="T31" fmla="*/ 64 h 101"/>
                <a:gd name="T32" fmla="*/ 11 w 133"/>
                <a:gd name="T33" fmla="*/ 71 h 101"/>
                <a:gd name="T34" fmla="*/ 11 w 133"/>
                <a:gd name="T35" fmla="*/ 75 h 101"/>
                <a:gd name="T36" fmla="*/ 15 w 133"/>
                <a:gd name="T37" fmla="*/ 75 h 101"/>
                <a:gd name="T38" fmla="*/ 11 w 133"/>
                <a:gd name="T39" fmla="*/ 75 h 101"/>
                <a:gd name="T40" fmla="*/ 3 w 133"/>
                <a:gd name="T41" fmla="*/ 86 h 101"/>
                <a:gd name="T42" fmla="*/ 3 w 133"/>
                <a:gd name="T43" fmla="*/ 86 h 101"/>
                <a:gd name="T44" fmla="*/ 0 w 133"/>
                <a:gd name="T45" fmla="*/ 90 h 101"/>
                <a:gd name="T46" fmla="*/ 0 w 133"/>
                <a:gd name="T47" fmla="*/ 93 h 101"/>
                <a:gd name="T48" fmla="*/ 0 w 133"/>
                <a:gd name="T49" fmla="*/ 93 h 101"/>
                <a:gd name="T50" fmla="*/ 0 w 133"/>
                <a:gd name="T51" fmla="*/ 101 h 101"/>
                <a:gd name="T52" fmla="*/ 66 w 133"/>
                <a:gd name="T53" fmla="*/ 101 h 101"/>
                <a:gd name="T54" fmla="*/ 66 w 133"/>
                <a:gd name="T55" fmla="*/ 71 h 101"/>
                <a:gd name="T56" fmla="*/ 66 w 133"/>
                <a:gd name="T57" fmla="*/ 67 h 101"/>
                <a:gd name="T58" fmla="*/ 70 w 133"/>
                <a:gd name="T59" fmla="*/ 67 h 101"/>
                <a:gd name="T60" fmla="*/ 74 w 133"/>
                <a:gd name="T61" fmla="*/ 64 h 101"/>
                <a:gd name="T62" fmla="*/ 81 w 133"/>
                <a:gd name="T63" fmla="*/ 64 h 101"/>
                <a:gd name="T64" fmla="*/ 81 w 133"/>
                <a:gd name="T65" fmla="*/ 26 h 101"/>
                <a:gd name="T66" fmla="*/ 133 w 133"/>
                <a:gd name="T67" fmla="*/ 26 h 101"/>
                <a:gd name="T68" fmla="*/ 133 w 133"/>
                <a:gd name="T69" fmla="*/ 4 h 101"/>
                <a:gd name="T70" fmla="*/ 133 w 133"/>
                <a:gd name="T71" fmla="*/ 4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3" h="101">
                  <a:moveTo>
                    <a:pt x="133" y="4"/>
                  </a:moveTo>
                  <a:lnTo>
                    <a:pt x="133" y="0"/>
                  </a:lnTo>
                  <a:lnTo>
                    <a:pt x="66" y="0"/>
                  </a:lnTo>
                  <a:lnTo>
                    <a:pt x="63" y="8"/>
                  </a:lnTo>
                  <a:lnTo>
                    <a:pt x="63" y="15"/>
                  </a:lnTo>
                  <a:lnTo>
                    <a:pt x="59" y="15"/>
                  </a:lnTo>
                  <a:lnTo>
                    <a:pt x="48" y="19"/>
                  </a:lnTo>
                  <a:lnTo>
                    <a:pt x="44" y="23"/>
                  </a:lnTo>
                  <a:lnTo>
                    <a:pt x="40" y="26"/>
                  </a:lnTo>
                  <a:lnTo>
                    <a:pt x="44" y="30"/>
                  </a:lnTo>
                  <a:lnTo>
                    <a:pt x="33" y="41"/>
                  </a:lnTo>
                  <a:lnTo>
                    <a:pt x="33" y="45"/>
                  </a:lnTo>
                  <a:lnTo>
                    <a:pt x="26" y="52"/>
                  </a:lnTo>
                  <a:lnTo>
                    <a:pt x="22" y="56"/>
                  </a:lnTo>
                  <a:lnTo>
                    <a:pt x="18" y="64"/>
                  </a:lnTo>
                  <a:lnTo>
                    <a:pt x="18" y="64"/>
                  </a:lnTo>
                  <a:lnTo>
                    <a:pt x="11" y="71"/>
                  </a:lnTo>
                  <a:lnTo>
                    <a:pt x="11" y="75"/>
                  </a:lnTo>
                  <a:lnTo>
                    <a:pt x="15" y="75"/>
                  </a:lnTo>
                  <a:lnTo>
                    <a:pt x="11" y="75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0" y="9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0" y="101"/>
                  </a:lnTo>
                  <a:lnTo>
                    <a:pt x="66" y="101"/>
                  </a:lnTo>
                  <a:lnTo>
                    <a:pt x="66" y="71"/>
                  </a:lnTo>
                  <a:lnTo>
                    <a:pt x="66" y="67"/>
                  </a:lnTo>
                  <a:lnTo>
                    <a:pt x="70" y="67"/>
                  </a:lnTo>
                  <a:lnTo>
                    <a:pt x="74" y="64"/>
                  </a:lnTo>
                  <a:lnTo>
                    <a:pt x="81" y="64"/>
                  </a:lnTo>
                  <a:lnTo>
                    <a:pt x="81" y="26"/>
                  </a:lnTo>
                  <a:lnTo>
                    <a:pt x="133" y="26"/>
                  </a:lnTo>
                  <a:lnTo>
                    <a:pt x="133" y="4"/>
                  </a:lnTo>
                  <a:lnTo>
                    <a:pt x="133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3" name="Freeform 115"/>
            <p:cNvSpPr>
              <a:spLocks/>
            </p:cNvSpPr>
            <p:nvPr/>
          </p:nvSpPr>
          <p:spPr bwMode="auto">
            <a:xfrm>
              <a:off x="3945629" y="2636870"/>
              <a:ext cx="247033" cy="253467"/>
            </a:xfrm>
            <a:custGeom>
              <a:avLst/>
              <a:gdLst>
                <a:gd name="T0" fmla="*/ 66 w 192"/>
                <a:gd name="T1" fmla="*/ 97 h 197"/>
                <a:gd name="T2" fmla="*/ 66 w 192"/>
                <a:gd name="T3" fmla="*/ 63 h 197"/>
                <a:gd name="T4" fmla="*/ 74 w 192"/>
                <a:gd name="T5" fmla="*/ 60 h 197"/>
                <a:gd name="T6" fmla="*/ 81 w 192"/>
                <a:gd name="T7" fmla="*/ 22 h 197"/>
                <a:gd name="T8" fmla="*/ 133 w 192"/>
                <a:gd name="T9" fmla="*/ 0 h 197"/>
                <a:gd name="T10" fmla="*/ 192 w 192"/>
                <a:gd name="T11" fmla="*/ 37 h 197"/>
                <a:gd name="T12" fmla="*/ 174 w 192"/>
                <a:gd name="T13" fmla="*/ 37 h 197"/>
                <a:gd name="T14" fmla="*/ 192 w 192"/>
                <a:gd name="T15" fmla="*/ 171 h 197"/>
                <a:gd name="T16" fmla="*/ 126 w 192"/>
                <a:gd name="T17" fmla="*/ 186 h 197"/>
                <a:gd name="T18" fmla="*/ 122 w 192"/>
                <a:gd name="T19" fmla="*/ 182 h 197"/>
                <a:gd name="T20" fmla="*/ 118 w 192"/>
                <a:gd name="T21" fmla="*/ 186 h 197"/>
                <a:gd name="T22" fmla="*/ 118 w 192"/>
                <a:gd name="T23" fmla="*/ 178 h 197"/>
                <a:gd name="T24" fmla="*/ 103 w 192"/>
                <a:gd name="T25" fmla="*/ 182 h 197"/>
                <a:gd name="T26" fmla="*/ 100 w 192"/>
                <a:gd name="T27" fmla="*/ 189 h 197"/>
                <a:gd name="T28" fmla="*/ 96 w 192"/>
                <a:gd name="T29" fmla="*/ 178 h 197"/>
                <a:gd name="T30" fmla="*/ 85 w 192"/>
                <a:gd name="T31" fmla="*/ 182 h 197"/>
                <a:gd name="T32" fmla="*/ 85 w 192"/>
                <a:gd name="T33" fmla="*/ 189 h 197"/>
                <a:gd name="T34" fmla="*/ 81 w 192"/>
                <a:gd name="T35" fmla="*/ 193 h 197"/>
                <a:gd name="T36" fmla="*/ 77 w 192"/>
                <a:gd name="T37" fmla="*/ 197 h 197"/>
                <a:gd name="T38" fmla="*/ 70 w 192"/>
                <a:gd name="T39" fmla="*/ 189 h 197"/>
                <a:gd name="T40" fmla="*/ 66 w 192"/>
                <a:gd name="T41" fmla="*/ 186 h 197"/>
                <a:gd name="T42" fmla="*/ 63 w 192"/>
                <a:gd name="T43" fmla="*/ 182 h 197"/>
                <a:gd name="T44" fmla="*/ 59 w 192"/>
                <a:gd name="T45" fmla="*/ 175 h 197"/>
                <a:gd name="T46" fmla="*/ 55 w 192"/>
                <a:gd name="T47" fmla="*/ 175 h 197"/>
                <a:gd name="T48" fmla="*/ 52 w 192"/>
                <a:gd name="T49" fmla="*/ 175 h 197"/>
                <a:gd name="T50" fmla="*/ 48 w 192"/>
                <a:gd name="T51" fmla="*/ 175 h 197"/>
                <a:gd name="T52" fmla="*/ 40 w 192"/>
                <a:gd name="T53" fmla="*/ 167 h 197"/>
                <a:gd name="T54" fmla="*/ 29 w 192"/>
                <a:gd name="T55" fmla="*/ 167 h 197"/>
                <a:gd name="T56" fmla="*/ 15 w 192"/>
                <a:gd name="T57" fmla="*/ 171 h 197"/>
                <a:gd name="T58" fmla="*/ 7 w 192"/>
                <a:gd name="T59" fmla="*/ 175 h 197"/>
                <a:gd name="T60" fmla="*/ 7 w 192"/>
                <a:gd name="T61" fmla="*/ 167 h 197"/>
                <a:gd name="T62" fmla="*/ 11 w 192"/>
                <a:gd name="T63" fmla="*/ 156 h 197"/>
                <a:gd name="T64" fmla="*/ 11 w 192"/>
                <a:gd name="T65" fmla="*/ 130 h 197"/>
                <a:gd name="T66" fmla="*/ 7 w 192"/>
                <a:gd name="T67" fmla="*/ 123 h 197"/>
                <a:gd name="T68" fmla="*/ 11 w 192"/>
                <a:gd name="T69" fmla="*/ 115 h 197"/>
                <a:gd name="T70" fmla="*/ 11 w 192"/>
                <a:gd name="T71" fmla="*/ 111 h 197"/>
                <a:gd name="T72" fmla="*/ 3 w 192"/>
                <a:gd name="T73" fmla="*/ 104 h 197"/>
                <a:gd name="T74" fmla="*/ 3 w 192"/>
                <a:gd name="T75" fmla="*/ 100 h 197"/>
                <a:gd name="T76" fmla="*/ 0 w 192"/>
                <a:gd name="T77" fmla="*/ 100 h 197"/>
                <a:gd name="T78" fmla="*/ 0 w 192"/>
                <a:gd name="T79" fmla="*/ 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2" h="197">
                  <a:moveTo>
                    <a:pt x="0" y="97"/>
                  </a:moveTo>
                  <a:lnTo>
                    <a:pt x="66" y="97"/>
                  </a:lnTo>
                  <a:lnTo>
                    <a:pt x="66" y="67"/>
                  </a:lnTo>
                  <a:lnTo>
                    <a:pt x="66" y="63"/>
                  </a:lnTo>
                  <a:lnTo>
                    <a:pt x="70" y="63"/>
                  </a:lnTo>
                  <a:lnTo>
                    <a:pt x="74" y="60"/>
                  </a:lnTo>
                  <a:lnTo>
                    <a:pt x="81" y="60"/>
                  </a:lnTo>
                  <a:lnTo>
                    <a:pt x="81" y="22"/>
                  </a:lnTo>
                  <a:lnTo>
                    <a:pt x="133" y="22"/>
                  </a:lnTo>
                  <a:lnTo>
                    <a:pt x="133" y="0"/>
                  </a:lnTo>
                  <a:lnTo>
                    <a:pt x="192" y="37"/>
                  </a:lnTo>
                  <a:lnTo>
                    <a:pt x="192" y="37"/>
                  </a:lnTo>
                  <a:lnTo>
                    <a:pt x="192" y="37"/>
                  </a:lnTo>
                  <a:lnTo>
                    <a:pt x="174" y="37"/>
                  </a:lnTo>
                  <a:lnTo>
                    <a:pt x="185" y="171"/>
                  </a:lnTo>
                  <a:lnTo>
                    <a:pt x="192" y="171"/>
                  </a:lnTo>
                  <a:lnTo>
                    <a:pt x="185" y="186"/>
                  </a:lnTo>
                  <a:lnTo>
                    <a:pt x="126" y="186"/>
                  </a:lnTo>
                  <a:lnTo>
                    <a:pt x="126" y="186"/>
                  </a:lnTo>
                  <a:lnTo>
                    <a:pt x="122" y="182"/>
                  </a:lnTo>
                  <a:lnTo>
                    <a:pt x="122" y="182"/>
                  </a:lnTo>
                  <a:lnTo>
                    <a:pt x="118" y="186"/>
                  </a:lnTo>
                  <a:lnTo>
                    <a:pt x="118" y="186"/>
                  </a:lnTo>
                  <a:lnTo>
                    <a:pt x="118" y="178"/>
                  </a:lnTo>
                  <a:lnTo>
                    <a:pt x="111" y="178"/>
                  </a:lnTo>
                  <a:lnTo>
                    <a:pt x="103" y="182"/>
                  </a:lnTo>
                  <a:lnTo>
                    <a:pt x="100" y="189"/>
                  </a:lnTo>
                  <a:lnTo>
                    <a:pt x="100" y="189"/>
                  </a:lnTo>
                  <a:lnTo>
                    <a:pt x="96" y="182"/>
                  </a:lnTo>
                  <a:lnTo>
                    <a:pt x="96" y="178"/>
                  </a:lnTo>
                  <a:lnTo>
                    <a:pt x="92" y="178"/>
                  </a:lnTo>
                  <a:lnTo>
                    <a:pt x="85" y="182"/>
                  </a:lnTo>
                  <a:lnTo>
                    <a:pt x="85" y="186"/>
                  </a:lnTo>
                  <a:lnTo>
                    <a:pt x="85" y="189"/>
                  </a:lnTo>
                  <a:lnTo>
                    <a:pt x="85" y="193"/>
                  </a:lnTo>
                  <a:lnTo>
                    <a:pt x="81" y="193"/>
                  </a:lnTo>
                  <a:lnTo>
                    <a:pt x="77" y="197"/>
                  </a:lnTo>
                  <a:lnTo>
                    <a:pt x="77" y="197"/>
                  </a:lnTo>
                  <a:lnTo>
                    <a:pt x="74" y="193"/>
                  </a:lnTo>
                  <a:lnTo>
                    <a:pt x="70" y="189"/>
                  </a:lnTo>
                  <a:lnTo>
                    <a:pt x="66" y="189"/>
                  </a:lnTo>
                  <a:lnTo>
                    <a:pt x="66" y="186"/>
                  </a:lnTo>
                  <a:lnTo>
                    <a:pt x="63" y="186"/>
                  </a:lnTo>
                  <a:lnTo>
                    <a:pt x="63" y="182"/>
                  </a:lnTo>
                  <a:lnTo>
                    <a:pt x="59" y="178"/>
                  </a:lnTo>
                  <a:lnTo>
                    <a:pt x="59" y="175"/>
                  </a:lnTo>
                  <a:lnTo>
                    <a:pt x="59" y="175"/>
                  </a:lnTo>
                  <a:lnTo>
                    <a:pt x="55" y="175"/>
                  </a:lnTo>
                  <a:lnTo>
                    <a:pt x="55" y="175"/>
                  </a:lnTo>
                  <a:lnTo>
                    <a:pt x="52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44" y="171"/>
                  </a:lnTo>
                  <a:lnTo>
                    <a:pt x="40" y="167"/>
                  </a:lnTo>
                  <a:lnTo>
                    <a:pt x="33" y="167"/>
                  </a:lnTo>
                  <a:lnTo>
                    <a:pt x="29" y="167"/>
                  </a:lnTo>
                  <a:lnTo>
                    <a:pt x="22" y="167"/>
                  </a:lnTo>
                  <a:lnTo>
                    <a:pt x="15" y="171"/>
                  </a:lnTo>
                  <a:lnTo>
                    <a:pt x="11" y="175"/>
                  </a:lnTo>
                  <a:lnTo>
                    <a:pt x="7" y="175"/>
                  </a:lnTo>
                  <a:lnTo>
                    <a:pt x="3" y="175"/>
                  </a:lnTo>
                  <a:lnTo>
                    <a:pt x="7" y="167"/>
                  </a:lnTo>
                  <a:lnTo>
                    <a:pt x="7" y="160"/>
                  </a:lnTo>
                  <a:lnTo>
                    <a:pt x="11" y="156"/>
                  </a:lnTo>
                  <a:lnTo>
                    <a:pt x="15" y="145"/>
                  </a:lnTo>
                  <a:lnTo>
                    <a:pt x="11" y="130"/>
                  </a:lnTo>
                  <a:lnTo>
                    <a:pt x="7" y="123"/>
                  </a:lnTo>
                  <a:lnTo>
                    <a:pt x="7" y="123"/>
                  </a:lnTo>
                  <a:lnTo>
                    <a:pt x="11" y="123"/>
                  </a:lnTo>
                  <a:lnTo>
                    <a:pt x="11" y="115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7" y="104"/>
                  </a:lnTo>
                  <a:lnTo>
                    <a:pt x="3" y="104"/>
                  </a:lnTo>
                  <a:lnTo>
                    <a:pt x="3" y="104"/>
                  </a:lnTo>
                  <a:lnTo>
                    <a:pt x="3" y="100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7"/>
                  </a:lnTo>
                  <a:lnTo>
                    <a:pt x="0" y="9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4" name="Freeform 116"/>
            <p:cNvSpPr>
              <a:spLocks/>
            </p:cNvSpPr>
            <p:nvPr/>
          </p:nvSpPr>
          <p:spPr bwMode="auto">
            <a:xfrm>
              <a:off x="4044701" y="2684476"/>
              <a:ext cx="343531" cy="292066"/>
            </a:xfrm>
            <a:custGeom>
              <a:avLst/>
              <a:gdLst>
                <a:gd name="T0" fmla="*/ 8 w 267"/>
                <a:gd name="T1" fmla="*/ 156 h 227"/>
                <a:gd name="T2" fmla="*/ 8 w 267"/>
                <a:gd name="T3" fmla="*/ 145 h 227"/>
                <a:gd name="T4" fmla="*/ 19 w 267"/>
                <a:gd name="T5" fmla="*/ 145 h 227"/>
                <a:gd name="T6" fmla="*/ 26 w 267"/>
                <a:gd name="T7" fmla="*/ 145 h 227"/>
                <a:gd name="T8" fmla="*/ 41 w 267"/>
                <a:gd name="T9" fmla="*/ 149 h 227"/>
                <a:gd name="T10" fmla="*/ 45 w 267"/>
                <a:gd name="T11" fmla="*/ 145 h 227"/>
                <a:gd name="T12" fmla="*/ 108 w 267"/>
                <a:gd name="T13" fmla="*/ 149 h 227"/>
                <a:gd name="T14" fmla="*/ 97 w 267"/>
                <a:gd name="T15" fmla="*/ 0 h 227"/>
                <a:gd name="T16" fmla="*/ 226 w 267"/>
                <a:gd name="T17" fmla="*/ 74 h 227"/>
                <a:gd name="T18" fmla="*/ 241 w 267"/>
                <a:gd name="T19" fmla="*/ 78 h 227"/>
                <a:gd name="T20" fmla="*/ 249 w 267"/>
                <a:gd name="T21" fmla="*/ 82 h 227"/>
                <a:gd name="T22" fmla="*/ 249 w 267"/>
                <a:gd name="T23" fmla="*/ 93 h 227"/>
                <a:gd name="T24" fmla="*/ 267 w 267"/>
                <a:gd name="T25" fmla="*/ 93 h 227"/>
                <a:gd name="T26" fmla="*/ 263 w 267"/>
                <a:gd name="T27" fmla="*/ 134 h 227"/>
                <a:gd name="T28" fmla="*/ 260 w 267"/>
                <a:gd name="T29" fmla="*/ 145 h 227"/>
                <a:gd name="T30" fmla="*/ 241 w 267"/>
                <a:gd name="T31" fmla="*/ 149 h 227"/>
                <a:gd name="T32" fmla="*/ 226 w 267"/>
                <a:gd name="T33" fmla="*/ 152 h 227"/>
                <a:gd name="T34" fmla="*/ 208 w 267"/>
                <a:gd name="T35" fmla="*/ 156 h 227"/>
                <a:gd name="T36" fmla="*/ 204 w 267"/>
                <a:gd name="T37" fmla="*/ 156 h 227"/>
                <a:gd name="T38" fmla="*/ 189 w 267"/>
                <a:gd name="T39" fmla="*/ 152 h 227"/>
                <a:gd name="T40" fmla="*/ 174 w 267"/>
                <a:gd name="T41" fmla="*/ 160 h 227"/>
                <a:gd name="T42" fmla="*/ 152 w 267"/>
                <a:gd name="T43" fmla="*/ 175 h 227"/>
                <a:gd name="T44" fmla="*/ 134 w 267"/>
                <a:gd name="T45" fmla="*/ 178 h 227"/>
                <a:gd name="T46" fmla="*/ 130 w 267"/>
                <a:gd name="T47" fmla="*/ 186 h 227"/>
                <a:gd name="T48" fmla="*/ 119 w 267"/>
                <a:gd name="T49" fmla="*/ 201 h 227"/>
                <a:gd name="T50" fmla="*/ 115 w 267"/>
                <a:gd name="T51" fmla="*/ 208 h 227"/>
                <a:gd name="T52" fmla="*/ 112 w 267"/>
                <a:gd name="T53" fmla="*/ 215 h 227"/>
                <a:gd name="T54" fmla="*/ 112 w 267"/>
                <a:gd name="T55" fmla="*/ 223 h 227"/>
                <a:gd name="T56" fmla="*/ 100 w 267"/>
                <a:gd name="T57" fmla="*/ 223 h 227"/>
                <a:gd name="T58" fmla="*/ 93 w 267"/>
                <a:gd name="T59" fmla="*/ 223 h 227"/>
                <a:gd name="T60" fmla="*/ 82 w 267"/>
                <a:gd name="T61" fmla="*/ 227 h 227"/>
                <a:gd name="T62" fmla="*/ 75 w 267"/>
                <a:gd name="T63" fmla="*/ 227 h 227"/>
                <a:gd name="T64" fmla="*/ 67 w 267"/>
                <a:gd name="T65" fmla="*/ 223 h 227"/>
                <a:gd name="T66" fmla="*/ 67 w 267"/>
                <a:gd name="T67" fmla="*/ 215 h 227"/>
                <a:gd name="T68" fmla="*/ 60 w 267"/>
                <a:gd name="T69" fmla="*/ 219 h 227"/>
                <a:gd name="T70" fmla="*/ 63 w 267"/>
                <a:gd name="T71" fmla="*/ 208 h 227"/>
                <a:gd name="T72" fmla="*/ 60 w 267"/>
                <a:gd name="T73" fmla="*/ 204 h 227"/>
                <a:gd name="T74" fmla="*/ 52 w 267"/>
                <a:gd name="T75" fmla="*/ 197 h 227"/>
                <a:gd name="T76" fmla="*/ 45 w 267"/>
                <a:gd name="T77" fmla="*/ 197 h 227"/>
                <a:gd name="T78" fmla="*/ 37 w 267"/>
                <a:gd name="T79" fmla="*/ 201 h 227"/>
                <a:gd name="T80" fmla="*/ 26 w 267"/>
                <a:gd name="T81" fmla="*/ 201 h 227"/>
                <a:gd name="T82" fmla="*/ 19 w 267"/>
                <a:gd name="T83" fmla="*/ 201 h 227"/>
                <a:gd name="T84" fmla="*/ 19 w 267"/>
                <a:gd name="T85" fmla="*/ 193 h 227"/>
                <a:gd name="T86" fmla="*/ 15 w 267"/>
                <a:gd name="T87" fmla="*/ 189 h 227"/>
                <a:gd name="T88" fmla="*/ 12 w 267"/>
                <a:gd name="T89" fmla="*/ 182 h 227"/>
                <a:gd name="T90" fmla="*/ 8 w 267"/>
                <a:gd name="T91" fmla="*/ 178 h 227"/>
                <a:gd name="T92" fmla="*/ 0 w 267"/>
                <a:gd name="T93" fmla="*/ 171 h 227"/>
                <a:gd name="T94" fmla="*/ 0 w 267"/>
                <a:gd name="T95" fmla="*/ 16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67" h="227">
                  <a:moveTo>
                    <a:pt x="0" y="160"/>
                  </a:moveTo>
                  <a:lnTo>
                    <a:pt x="4" y="156"/>
                  </a:lnTo>
                  <a:lnTo>
                    <a:pt x="8" y="156"/>
                  </a:lnTo>
                  <a:lnTo>
                    <a:pt x="8" y="152"/>
                  </a:lnTo>
                  <a:lnTo>
                    <a:pt x="8" y="149"/>
                  </a:lnTo>
                  <a:lnTo>
                    <a:pt x="8" y="145"/>
                  </a:lnTo>
                  <a:lnTo>
                    <a:pt x="15" y="141"/>
                  </a:lnTo>
                  <a:lnTo>
                    <a:pt x="19" y="141"/>
                  </a:lnTo>
                  <a:lnTo>
                    <a:pt x="19" y="145"/>
                  </a:lnTo>
                  <a:lnTo>
                    <a:pt x="23" y="152"/>
                  </a:lnTo>
                  <a:lnTo>
                    <a:pt x="23" y="152"/>
                  </a:lnTo>
                  <a:lnTo>
                    <a:pt x="26" y="145"/>
                  </a:lnTo>
                  <a:lnTo>
                    <a:pt x="34" y="141"/>
                  </a:lnTo>
                  <a:lnTo>
                    <a:pt x="41" y="141"/>
                  </a:lnTo>
                  <a:lnTo>
                    <a:pt x="41" y="149"/>
                  </a:lnTo>
                  <a:lnTo>
                    <a:pt x="41" y="149"/>
                  </a:lnTo>
                  <a:lnTo>
                    <a:pt x="45" y="145"/>
                  </a:lnTo>
                  <a:lnTo>
                    <a:pt x="45" y="145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108" y="149"/>
                  </a:lnTo>
                  <a:lnTo>
                    <a:pt x="115" y="134"/>
                  </a:lnTo>
                  <a:lnTo>
                    <a:pt x="108" y="134"/>
                  </a:lnTo>
                  <a:lnTo>
                    <a:pt x="97" y="0"/>
                  </a:lnTo>
                  <a:lnTo>
                    <a:pt x="115" y="0"/>
                  </a:lnTo>
                  <a:lnTo>
                    <a:pt x="223" y="67"/>
                  </a:lnTo>
                  <a:lnTo>
                    <a:pt x="226" y="74"/>
                  </a:lnTo>
                  <a:lnTo>
                    <a:pt x="230" y="74"/>
                  </a:lnTo>
                  <a:lnTo>
                    <a:pt x="234" y="74"/>
                  </a:lnTo>
                  <a:lnTo>
                    <a:pt x="241" y="78"/>
                  </a:lnTo>
                  <a:lnTo>
                    <a:pt x="241" y="78"/>
                  </a:lnTo>
                  <a:lnTo>
                    <a:pt x="245" y="82"/>
                  </a:lnTo>
                  <a:lnTo>
                    <a:pt x="249" y="82"/>
                  </a:lnTo>
                  <a:lnTo>
                    <a:pt x="249" y="86"/>
                  </a:lnTo>
                  <a:lnTo>
                    <a:pt x="249" y="89"/>
                  </a:lnTo>
                  <a:lnTo>
                    <a:pt x="249" y="93"/>
                  </a:lnTo>
                  <a:lnTo>
                    <a:pt x="252" y="93"/>
                  </a:lnTo>
                  <a:lnTo>
                    <a:pt x="260" y="93"/>
                  </a:lnTo>
                  <a:lnTo>
                    <a:pt x="267" y="93"/>
                  </a:lnTo>
                  <a:lnTo>
                    <a:pt x="267" y="93"/>
                  </a:lnTo>
                  <a:lnTo>
                    <a:pt x="267" y="119"/>
                  </a:lnTo>
                  <a:lnTo>
                    <a:pt x="263" y="134"/>
                  </a:lnTo>
                  <a:lnTo>
                    <a:pt x="263" y="134"/>
                  </a:lnTo>
                  <a:lnTo>
                    <a:pt x="263" y="141"/>
                  </a:lnTo>
                  <a:lnTo>
                    <a:pt x="260" y="145"/>
                  </a:lnTo>
                  <a:lnTo>
                    <a:pt x="252" y="149"/>
                  </a:lnTo>
                  <a:lnTo>
                    <a:pt x="249" y="149"/>
                  </a:lnTo>
                  <a:lnTo>
                    <a:pt x="241" y="149"/>
                  </a:lnTo>
                  <a:lnTo>
                    <a:pt x="237" y="152"/>
                  </a:lnTo>
                  <a:lnTo>
                    <a:pt x="234" y="152"/>
                  </a:lnTo>
                  <a:lnTo>
                    <a:pt x="226" y="152"/>
                  </a:lnTo>
                  <a:lnTo>
                    <a:pt x="223" y="156"/>
                  </a:lnTo>
                  <a:lnTo>
                    <a:pt x="219" y="156"/>
                  </a:lnTo>
                  <a:lnTo>
                    <a:pt x="20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2"/>
                  </a:lnTo>
                  <a:lnTo>
                    <a:pt x="197" y="152"/>
                  </a:lnTo>
                  <a:lnTo>
                    <a:pt x="189" y="152"/>
                  </a:lnTo>
                  <a:lnTo>
                    <a:pt x="182" y="156"/>
                  </a:lnTo>
                  <a:lnTo>
                    <a:pt x="178" y="156"/>
                  </a:lnTo>
                  <a:lnTo>
                    <a:pt x="174" y="160"/>
                  </a:lnTo>
                  <a:lnTo>
                    <a:pt x="160" y="167"/>
                  </a:lnTo>
                  <a:lnTo>
                    <a:pt x="152" y="171"/>
                  </a:lnTo>
                  <a:lnTo>
                    <a:pt x="152" y="175"/>
                  </a:lnTo>
                  <a:lnTo>
                    <a:pt x="141" y="178"/>
                  </a:lnTo>
                  <a:lnTo>
                    <a:pt x="141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0" y="186"/>
                  </a:lnTo>
                  <a:lnTo>
                    <a:pt x="130" y="186"/>
                  </a:lnTo>
                  <a:lnTo>
                    <a:pt x="126" y="193"/>
                  </a:lnTo>
                  <a:lnTo>
                    <a:pt x="119" y="201"/>
                  </a:lnTo>
                  <a:lnTo>
                    <a:pt x="115" y="204"/>
                  </a:lnTo>
                  <a:lnTo>
                    <a:pt x="115" y="204"/>
                  </a:lnTo>
                  <a:lnTo>
                    <a:pt x="115" y="208"/>
                  </a:lnTo>
                  <a:lnTo>
                    <a:pt x="115" y="212"/>
                  </a:lnTo>
                  <a:lnTo>
                    <a:pt x="112" y="212"/>
                  </a:lnTo>
                  <a:lnTo>
                    <a:pt x="112" y="215"/>
                  </a:lnTo>
                  <a:lnTo>
                    <a:pt x="112" y="219"/>
                  </a:lnTo>
                  <a:lnTo>
                    <a:pt x="112" y="223"/>
                  </a:lnTo>
                  <a:lnTo>
                    <a:pt x="112" y="223"/>
                  </a:lnTo>
                  <a:lnTo>
                    <a:pt x="108" y="227"/>
                  </a:lnTo>
                  <a:lnTo>
                    <a:pt x="100" y="227"/>
                  </a:lnTo>
                  <a:lnTo>
                    <a:pt x="100" y="223"/>
                  </a:lnTo>
                  <a:lnTo>
                    <a:pt x="100" y="223"/>
                  </a:lnTo>
                  <a:lnTo>
                    <a:pt x="97" y="223"/>
                  </a:lnTo>
                  <a:lnTo>
                    <a:pt x="93" y="223"/>
                  </a:lnTo>
                  <a:lnTo>
                    <a:pt x="93" y="223"/>
                  </a:lnTo>
                  <a:lnTo>
                    <a:pt x="89" y="227"/>
                  </a:lnTo>
                  <a:lnTo>
                    <a:pt x="82" y="227"/>
                  </a:lnTo>
                  <a:lnTo>
                    <a:pt x="78" y="223"/>
                  </a:lnTo>
                  <a:lnTo>
                    <a:pt x="78" y="223"/>
                  </a:lnTo>
                  <a:lnTo>
                    <a:pt x="75" y="227"/>
                  </a:lnTo>
                  <a:lnTo>
                    <a:pt x="75" y="223"/>
                  </a:lnTo>
                  <a:lnTo>
                    <a:pt x="71" y="223"/>
                  </a:lnTo>
                  <a:lnTo>
                    <a:pt x="67" y="223"/>
                  </a:lnTo>
                  <a:lnTo>
                    <a:pt x="67" y="219"/>
                  </a:lnTo>
                  <a:lnTo>
                    <a:pt x="67" y="219"/>
                  </a:lnTo>
                  <a:lnTo>
                    <a:pt x="67" y="215"/>
                  </a:lnTo>
                  <a:lnTo>
                    <a:pt x="63" y="215"/>
                  </a:lnTo>
                  <a:lnTo>
                    <a:pt x="63" y="219"/>
                  </a:lnTo>
                  <a:lnTo>
                    <a:pt x="60" y="219"/>
                  </a:lnTo>
                  <a:lnTo>
                    <a:pt x="60" y="215"/>
                  </a:lnTo>
                  <a:lnTo>
                    <a:pt x="63" y="212"/>
                  </a:lnTo>
                  <a:lnTo>
                    <a:pt x="63" y="208"/>
                  </a:lnTo>
                  <a:lnTo>
                    <a:pt x="60" y="208"/>
                  </a:lnTo>
                  <a:lnTo>
                    <a:pt x="60" y="208"/>
                  </a:lnTo>
                  <a:lnTo>
                    <a:pt x="60" y="204"/>
                  </a:lnTo>
                  <a:lnTo>
                    <a:pt x="56" y="201"/>
                  </a:lnTo>
                  <a:lnTo>
                    <a:pt x="52" y="197"/>
                  </a:lnTo>
                  <a:lnTo>
                    <a:pt x="52" y="197"/>
                  </a:lnTo>
                  <a:lnTo>
                    <a:pt x="52" y="197"/>
                  </a:lnTo>
                  <a:lnTo>
                    <a:pt x="49" y="197"/>
                  </a:lnTo>
                  <a:lnTo>
                    <a:pt x="45" y="197"/>
                  </a:lnTo>
                  <a:lnTo>
                    <a:pt x="41" y="197"/>
                  </a:lnTo>
                  <a:lnTo>
                    <a:pt x="37" y="201"/>
                  </a:lnTo>
                  <a:lnTo>
                    <a:pt x="37" y="201"/>
                  </a:lnTo>
                  <a:lnTo>
                    <a:pt x="34" y="201"/>
                  </a:lnTo>
                  <a:lnTo>
                    <a:pt x="30" y="201"/>
                  </a:lnTo>
                  <a:lnTo>
                    <a:pt x="26" y="201"/>
                  </a:lnTo>
                  <a:lnTo>
                    <a:pt x="23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201"/>
                  </a:lnTo>
                  <a:lnTo>
                    <a:pt x="19" y="197"/>
                  </a:lnTo>
                  <a:lnTo>
                    <a:pt x="19" y="193"/>
                  </a:lnTo>
                  <a:lnTo>
                    <a:pt x="15" y="193"/>
                  </a:lnTo>
                  <a:lnTo>
                    <a:pt x="15" y="189"/>
                  </a:lnTo>
                  <a:lnTo>
                    <a:pt x="15" y="189"/>
                  </a:lnTo>
                  <a:lnTo>
                    <a:pt x="15" y="186"/>
                  </a:lnTo>
                  <a:lnTo>
                    <a:pt x="12" y="186"/>
                  </a:lnTo>
                  <a:lnTo>
                    <a:pt x="12" y="182"/>
                  </a:lnTo>
                  <a:lnTo>
                    <a:pt x="12" y="182"/>
                  </a:lnTo>
                  <a:lnTo>
                    <a:pt x="8" y="182"/>
                  </a:lnTo>
                  <a:lnTo>
                    <a:pt x="8" y="178"/>
                  </a:lnTo>
                  <a:lnTo>
                    <a:pt x="4" y="175"/>
                  </a:lnTo>
                  <a:lnTo>
                    <a:pt x="0" y="175"/>
                  </a:lnTo>
                  <a:lnTo>
                    <a:pt x="0" y="171"/>
                  </a:lnTo>
                  <a:lnTo>
                    <a:pt x="0" y="164"/>
                  </a:lnTo>
                  <a:lnTo>
                    <a:pt x="0" y="164"/>
                  </a:lnTo>
                  <a:lnTo>
                    <a:pt x="0" y="160"/>
                  </a:lnTo>
                  <a:lnTo>
                    <a:pt x="0" y="16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5" name="Freeform 117"/>
            <p:cNvSpPr>
              <a:spLocks/>
            </p:cNvSpPr>
            <p:nvPr/>
          </p:nvSpPr>
          <p:spPr bwMode="auto">
            <a:xfrm>
              <a:off x="4188802" y="2880044"/>
              <a:ext cx="160829" cy="105504"/>
            </a:xfrm>
            <a:custGeom>
              <a:avLst/>
              <a:gdLst>
                <a:gd name="T0" fmla="*/ 0 w 125"/>
                <a:gd name="T1" fmla="*/ 67 h 82"/>
                <a:gd name="T2" fmla="*/ 0 w 125"/>
                <a:gd name="T3" fmla="*/ 60 h 82"/>
                <a:gd name="T4" fmla="*/ 3 w 125"/>
                <a:gd name="T5" fmla="*/ 56 h 82"/>
                <a:gd name="T6" fmla="*/ 3 w 125"/>
                <a:gd name="T7" fmla="*/ 52 h 82"/>
                <a:gd name="T8" fmla="*/ 14 w 125"/>
                <a:gd name="T9" fmla="*/ 41 h 82"/>
                <a:gd name="T10" fmla="*/ 18 w 125"/>
                <a:gd name="T11" fmla="*/ 34 h 82"/>
                <a:gd name="T12" fmla="*/ 22 w 125"/>
                <a:gd name="T13" fmla="*/ 26 h 82"/>
                <a:gd name="T14" fmla="*/ 29 w 125"/>
                <a:gd name="T15" fmla="*/ 26 h 82"/>
                <a:gd name="T16" fmla="*/ 40 w 125"/>
                <a:gd name="T17" fmla="*/ 23 h 82"/>
                <a:gd name="T18" fmla="*/ 48 w 125"/>
                <a:gd name="T19" fmla="*/ 15 h 82"/>
                <a:gd name="T20" fmla="*/ 66 w 125"/>
                <a:gd name="T21" fmla="*/ 4 h 82"/>
                <a:gd name="T22" fmla="*/ 77 w 125"/>
                <a:gd name="T23" fmla="*/ 0 h 82"/>
                <a:gd name="T24" fmla="*/ 88 w 125"/>
                <a:gd name="T25" fmla="*/ 0 h 82"/>
                <a:gd name="T26" fmla="*/ 92 w 125"/>
                <a:gd name="T27" fmla="*/ 4 h 82"/>
                <a:gd name="T28" fmla="*/ 92 w 125"/>
                <a:gd name="T29" fmla="*/ 8 h 82"/>
                <a:gd name="T30" fmla="*/ 88 w 125"/>
                <a:gd name="T31" fmla="*/ 15 h 82"/>
                <a:gd name="T32" fmla="*/ 103 w 125"/>
                <a:gd name="T33" fmla="*/ 30 h 82"/>
                <a:gd name="T34" fmla="*/ 118 w 125"/>
                <a:gd name="T35" fmla="*/ 34 h 82"/>
                <a:gd name="T36" fmla="*/ 118 w 125"/>
                <a:gd name="T37" fmla="*/ 34 h 82"/>
                <a:gd name="T38" fmla="*/ 122 w 125"/>
                <a:gd name="T39" fmla="*/ 37 h 82"/>
                <a:gd name="T40" fmla="*/ 122 w 125"/>
                <a:gd name="T41" fmla="*/ 45 h 82"/>
                <a:gd name="T42" fmla="*/ 125 w 125"/>
                <a:gd name="T43" fmla="*/ 49 h 82"/>
                <a:gd name="T44" fmla="*/ 118 w 125"/>
                <a:gd name="T45" fmla="*/ 52 h 82"/>
                <a:gd name="T46" fmla="*/ 111 w 125"/>
                <a:gd name="T47" fmla="*/ 52 h 82"/>
                <a:gd name="T48" fmla="*/ 107 w 125"/>
                <a:gd name="T49" fmla="*/ 56 h 82"/>
                <a:gd name="T50" fmla="*/ 107 w 125"/>
                <a:gd name="T51" fmla="*/ 63 h 82"/>
                <a:gd name="T52" fmla="*/ 100 w 125"/>
                <a:gd name="T53" fmla="*/ 63 h 82"/>
                <a:gd name="T54" fmla="*/ 81 w 125"/>
                <a:gd name="T55" fmla="*/ 60 h 82"/>
                <a:gd name="T56" fmla="*/ 81 w 125"/>
                <a:gd name="T57" fmla="*/ 60 h 82"/>
                <a:gd name="T58" fmla="*/ 74 w 125"/>
                <a:gd name="T59" fmla="*/ 63 h 82"/>
                <a:gd name="T60" fmla="*/ 59 w 125"/>
                <a:gd name="T61" fmla="*/ 63 h 82"/>
                <a:gd name="T62" fmla="*/ 44 w 125"/>
                <a:gd name="T63" fmla="*/ 63 h 82"/>
                <a:gd name="T64" fmla="*/ 40 w 125"/>
                <a:gd name="T65" fmla="*/ 67 h 82"/>
                <a:gd name="T66" fmla="*/ 40 w 125"/>
                <a:gd name="T67" fmla="*/ 75 h 82"/>
                <a:gd name="T68" fmla="*/ 44 w 125"/>
                <a:gd name="T69" fmla="*/ 82 h 82"/>
                <a:gd name="T70" fmla="*/ 37 w 125"/>
                <a:gd name="T71" fmla="*/ 78 h 82"/>
                <a:gd name="T72" fmla="*/ 33 w 125"/>
                <a:gd name="T73" fmla="*/ 82 h 82"/>
                <a:gd name="T74" fmla="*/ 22 w 125"/>
                <a:gd name="T75" fmla="*/ 78 h 82"/>
                <a:gd name="T76" fmla="*/ 18 w 125"/>
                <a:gd name="T77" fmla="*/ 75 h 82"/>
                <a:gd name="T78" fmla="*/ 14 w 125"/>
                <a:gd name="T79" fmla="*/ 75 h 82"/>
                <a:gd name="T80" fmla="*/ 7 w 125"/>
                <a:gd name="T81" fmla="*/ 71 h 82"/>
                <a:gd name="T82" fmla="*/ 0 w 125"/>
                <a:gd name="T83" fmla="*/ 7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5" h="82">
                  <a:moveTo>
                    <a:pt x="0" y="71"/>
                  </a:moveTo>
                  <a:lnTo>
                    <a:pt x="0" y="67"/>
                  </a:lnTo>
                  <a:lnTo>
                    <a:pt x="0" y="63"/>
                  </a:lnTo>
                  <a:lnTo>
                    <a:pt x="0" y="60"/>
                  </a:lnTo>
                  <a:lnTo>
                    <a:pt x="3" y="60"/>
                  </a:lnTo>
                  <a:lnTo>
                    <a:pt x="3" y="56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7" y="49"/>
                  </a:lnTo>
                  <a:lnTo>
                    <a:pt x="14" y="41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40" y="23"/>
                  </a:lnTo>
                  <a:lnTo>
                    <a:pt x="40" y="19"/>
                  </a:lnTo>
                  <a:lnTo>
                    <a:pt x="48" y="15"/>
                  </a:lnTo>
                  <a:lnTo>
                    <a:pt x="62" y="8"/>
                  </a:lnTo>
                  <a:lnTo>
                    <a:pt x="66" y="4"/>
                  </a:lnTo>
                  <a:lnTo>
                    <a:pt x="70" y="4"/>
                  </a:lnTo>
                  <a:lnTo>
                    <a:pt x="77" y="0"/>
                  </a:lnTo>
                  <a:lnTo>
                    <a:pt x="85" y="0"/>
                  </a:lnTo>
                  <a:lnTo>
                    <a:pt x="88" y="0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2" y="4"/>
                  </a:lnTo>
                  <a:lnTo>
                    <a:pt x="92" y="8"/>
                  </a:lnTo>
                  <a:lnTo>
                    <a:pt x="88" y="12"/>
                  </a:lnTo>
                  <a:lnTo>
                    <a:pt x="88" y="15"/>
                  </a:lnTo>
                  <a:lnTo>
                    <a:pt x="103" y="26"/>
                  </a:lnTo>
                  <a:lnTo>
                    <a:pt x="103" y="30"/>
                  </a:lnTo>
                  <a:lnTo>
                    <a:pt x="111" y="34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18" y="34"/>
                  </a:lnTo>
                  <a:lnTo>
                    <a:pt x="122" y="37"/>
                  </a:lnTo>
                  <a:lnTo>
                    <a:pt x="122" y="37"/>
                  </a:lnTo>
                  <a:lnTo>
                    <a:pt x="118" y="41"/>
                  </a:lnTo>
                  <a:lnTo>
                    <a:pt x="122" y="45"/>
                  </a:lnTo>
                  <a:lnTo>
                    <a:pt x="125" y="45"/>
                  </a:lnTo>
                  <a:lnTo>
                    <a:pt x="125" y="49"/>
                  </a:lnTo>
                  <a:lnTo>
                    <a:pt x="122" y="52"/>
                  </a:lnTo>
                  <a:lnTo>
                    <a:pt x="118" y="52"/>
                  </a:lnTo>
                  <a:lnTo>
                    <a:pt x="111" y="52"/>
                  </a:lnTo>
                  <a:lnTo>
                    <a:pt x="111" y="52"/>
                  </a:lnTo>
                  <a:lnTo>
                    <a:pt x="107" y="56"/>
                  </a:lnTo>
                  <a:lnTo>
                    <a:pt x="107" y="56"/>
                  </a:lnTo>
                  <a:lnTo>
                    <a:pt x="103" y="60"/>
                  </a:lnTo>
                  <a:lnTo>
                    <a:pt x="107" y="63"/>
                  </a:lnTo>
                  <a:lnTo>
                    <a:pt x="100" y="63"/>
                  </a:lnTo>
                  <a:lnTo>
                    <a:pt x="100" y="63"/>
                  </a:lnTo>
                  <a:lnTo>
                    <a:pt x="85" y="60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77" y="63"/>
                  </a:lnTo>
                  <a:lnTo>
                    <a:pt x="74" y="63"/>
                  </a:lnTo>
                  <a:lnTo>
                    <a:pt x="66" y="63"/>
                  </a:lnTo>
                  <a:lnTo>
                    <a:pt x="59" y="63"/>
                  </a:lnTo>
                  <a:lnTo>
                    <a:pt x="59" y="63"/>
                  </a:lnTo>
                  <a:lnTo>
                    <a:pt x="44" y="63"/>
                  </a:lnTo>
                  <a:lnTo>
                    <a:pt x="40" y="63"/>
                  </a:lnTo>
                  <a:lnTo>
                    <a:pt x="40" y="67"/>
                  </a:lnTo>
                  <a:lnTo>
                    <a:pt x="40" y="71"/>
                  </a:lnTo>
                  <a:lnTo>
                    <a:pt x="40" y="75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0" y="82"/>
                  </a:lnTo>
                  <a:lnTo>
                    <a:pt x="37" y="78"/>
                  </a:lnTo>
                  <a:lnTo>
                    <a:pt x="37" y="78"/>
                  </a:lnTo>
                  <a:lnTo>
                    <a:pt x="33" y="82"/>
                  </a:lnTo>
                  <a:lnTo>
                    <a:pt x="29" y="82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8" y="75"/>
                  </a:lnTo>
                  <a:lnTo>
                    <a:pt x="14" y="75"/>
                  </a:lnTo>
                  <a:lnTo>
                    <a:pt x="14" y="75"/>
                  </a:lnTo>
                  <a:lnTo>
                    <a:pt x="11" y="75"/>
                  </a:lnTo>
                  <a:lnTo>
                    <a:pt x="7" y="71"/>
                  </a:lnTo>
                  <a:lnTo>
                    <a:pt x="0" y="67"/>
                  </a:lnTo>
                  <a:lnTo>
                    <a:pt x="0" y="7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6" name="Freeform 118"/>
            <p:cNvSpPr>
              <a:spLocks/>
            </p:cNvSpPr>
            <p:nvPr/>
          </p:nvSpPr>
          <p:spPr bwMode="auto">
            <a:xfrm>
              <a:off x="3931478" y="2851738"/>
              <a:ext cx="137670" cy="91351"/>
            </a:xfrm>
            <a:custGeom>
              <a:avLst/>
              <a:gdLst>
                <a:gd name="T0" fmla="*/ 18 w 107"/>
                <a:gd name="T1" fmla="*/ 8 h 71"/>
                <a:gd name="T2" fmla="*/ 26 w 107"/>
                <a:gd name="T3" fmla="*/ 4 h 71"/>
                <a:gd name="T4" fmla="*/ 40 w 107"/>
                <a:gd name="T5" fmla="*/ 0 h 71"/>
                <a:gd name="T6" fmla="*/ 51 w 107"/>
                <a:gd name="T7" fmla="*/ 0 h 71"/>
                <a:gd name="T8" fmla="*/ 59 w 107"/>
                <a:gd name="T9" fmla="*/ 8 h 71"/>
                <a:gd name="T10" fmla="*/ 63 w 107"/>
                <a:gd name="T11" fmla="*/ 8 h 71"/>
                <a:gd name="T12" fmla="*/ 66 w 107"/>
                <a:gd name="T13" fmla="*/ 8 h 71"/>
                <a:gd name="T14" fmla="*/ 70 w 107"/>
                <a:gd name="T15" fmla="*/ 8 h 71"/>
                <a:gd name="T16" fmla="*/ 74 w 107"/>
                <a:gd name="T17" fmla="*/ 15 h 71"/>
                <a:gd name="T18" fmla="*/ 77 w 107"/>
                <a:gd name="T19" fmla="*/ 19 h 71"/>
                <a:gd name="T20" fmla="*/ 81 w 107"/>
                <a:gd name="T21" fmla="*/ 22 h 71"/>
                <a:gd name="T22" fmla="*/ 88 w 107"/>
                <a:gd name="T23" fmla="*/ 30 h 71"/>
                <a:gd name="T24" fmla="*/ 88 w 107"/>
                <a:gd name="T25" fmla="*/ 34 h 71"/>
                <a:gd name="T26" fmla="*/ 88 w 107"/>
                <a:gd name="T27" fmla="*/ 41 h 71"/>
                <a:gd name="T28" fmla="*/ 92 w 107"/>
                <a:gd name="T29" fmla="*/ 45 h 71"/>
                <a:gd name="T30" fmla="*/ 96 w 107"/>
                <a:gd name="T31" fmla="*/ 52 h 71"/>
                <a:gd name="T32" fmla="*/ 100 w 107"/>
                <a:gd name="T33" fmla="*/ 52 h 71"/>
                <a:gd name="T34" fmla="*/ 103 w 107"/>
                <a:gd name="T35" fmla="*/ 56 h 71"/>
                <a:gd name="T36" fmla="*/ 103 w 107"/>
                <a:gd name="T37" fmla="*/ 59 h 71"/>
                <a:gd name="T38" fmla="*/ 107 w 107"/>
                <a:gd name="T39" fmla="*/ 63 h 71"/>
                <a:gd name="T40" fmla="*/ 107 w 107"/>
                <a:gd name="T41" fmla="*/ 71 h 71"/>
                <a:gd name="T42" fmla="*/ 103 w 107"/>
                <a:gd name="T43" fmla="*/ 67 h 71"/>
                <a:gd name="T44" fmla="*/ 96 w 107"/>
                <a:gd name="T45" fmla="*/ 63 h 71"/>
                <a:gd name="T46" fmla="*/ 88 w 107"/>
                <a:gd name="T47" fmla="*/ 63 h 71"/>
                <a:gd name="T48" fmla="*/ 81 w 107"/>
                <a:gd name="T49" fmla="*/ 63 h 71"/>
                <a:gd name="T50" fmla="*/ 63 w 107"/>
                <a:gd name="T51" fmla="*/ 59 h 71"/>
                <a:gd name="T52" fmla="*/ 63 w 107"/>
                <a:gd name="T53" fmla="*/ 59 h 71"/>
                <a:gd name="T54" fmla="*/ 40 w 107"/>
                <a:gd name="T55" fmla="*/ 59 h 71"/>
                <a:gd name="T56" fmla="*/ 33 w 107"/>
                <a:gd name="T57" fmla="*/ 63 h 71"/>
                <a:gd name="T58" fmla="*/ 18 w 107"/>
                <a:gd name="T59" fmla="*/ 67 h 71"/>
                <a:gd name="T60" fmla="*/ 14 w 107"/>
                <a:gd name="T61" fmla="*/ 63 h 71"/>
                <a:gd name="T62" fmla="*/ 14 w 107"/>
                <a:gd name="T63" fmla="*/ 63 h 71"/>
                <a:gd name="T64" fmla="*/ 18 w 107"/>
                <a:gd name="T65" fmla="*/ 59 h 71"/>
                <a:gd name="T66" fmla="*/ 11 w 107"/>
                <a:gd name="T67" fmla="*/ 59 h 71"/>
                <a:gd name="T68" fmla="*/ 11 w 107"/>
                <a:gd name="T69" fmla="*/ 59 h 71"/>
                <a:gd name="T70" fmla="*/ 14 w 107"/>
                <a:gd name="T71" fmla="*/ 52 h 71"/>
                <a:gd name="T72" fmla="*/ 26 w 107"/>
                <a:gd name="T73" fmla="*/ 48 h 71"/>
                <a:gd name="T74" fmla="*/ 33 w 107"/>
                <a:gd name="T75" fmla="*/ 48 h 71"/>
                <a:gd name="T76" fmla="*/ 37 w 107"/>
                <a:gd name="T77" fmla="*/ 48 h 71"/>
                <a:gd name="T78" fmla="*/ 40 w 107"/>
                <a:gd name="T79" fmla="*/ 45 h 71"/>
                <a:gd name="T80" fmla="*/ 48 w 107"/>
                <a:gd name="T81" fmla="*/ 48 h 71"/>
                <a:gd name="T82" fmla="*/ 55 w 107"/>
                <a:gd name="T83" fmla="*/ 52 h 71"/>
                <a:gd name="T84" fmla="*/ 63 w 107"/>
                <a:gd name="T85" fmla="*/ 48 h 71"/>
                <a:gd name="T86" fmla="*/ 59 w 107"/>
                <a:gd name="T87" fmla="*/ 48 h 71"/>
                <a:gd name="T88" fmla="*/ 48 w 107"/>
                <a:gd name="T89" fmla="*/ 45 h 71"/>
                <a:gd name="T90" fmla="*/ 40 w 107"/>
                <a:gd name="T91" fmla="*/ 41 h 71"/>
                <a:gd name="T92" fmla="*/ 33 w 107"/>
                <a:gd name="T93" fmla="*/ 41 h 71"/>
                <a:gd name="T94" fmla="*/ 22 w 107"/>
                <a:gd name="T95" fmla="*/ 45 h 71"/>
                <a:gd name="T96" fmla="*/ 14 w 107"/>
                <a:gd name="T97" fmla="*/ 48 h 71"/>
                <a:gd name="T98" fmla="*/ 14 w 107"/>
                <a:gd name="T99" fmla="*/ 45 h 71"/>
                <a:gd name="T100" fmla="*/ 14 w 107"/>
                <a:gd name="T101" fmla="*/ 41 h 71"/>
                <a:gd name="T102" fmla="*/ 11 w 107"/>
                <a:gd name="T103" fmla="*/ 37 h 71"/>
                <a:gd name="T104" fmla="*/ 0 w 107"/>
                <a:gd name="T105" fmla="*/ 30 h 71"/>
                <a:gd name="T106" fmla="*/ 14 w 107"/>
                <a:gd name="T107" fmla="*/ 1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7" h="71">
                  <a:moveTo>
                    <a:pt x="14" y="8"/>
                  </a:moveTo>
                  <a:lnTo>
                    <a:pt x="18" y="8"/>
                  </a:lnTo>
                  <a:lnTo>
                    <a:pt x="22" y="8"/>
                  </a:lnTo>
                  <a:lnTo>
                    <a:pt x="26" y="4"/>
                  </a:lnTo>
                  <a:lnTo>
                    <a:pt x="33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51" y="0"/>
                  </a:lnTo>
                  <a:lnTo>
                    <a:pt x="55" y="4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6" y="8"/>
                  </a:lnTo>
                  <a:lnTo>
                    <a:pt x="66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0" y="11"/>
                  </a:lnTo>
                  <a:lnTo>
                    <a:pt x="74" y="15"/>
                  </a:lnTo>
                  <a:lnTo>
                    <a:pt x="74" y="19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81" y="22"/>
                  </a:lnTo>
                  <a:lnTo>
                    <a:pt x="85" y="26"/>
                  </a:lnTo>
                  <a:lnTo>
                    <a:pt x="88" y="30"/>
                  </a:lnTo>
                  <a:lnTo>
                    <a:pt x="88" y="30"/>
                  </a:lnTo>
                  <a:lnTo>
                    <a:pt x="88" y="34"/>
                  </a:lnTo>
                  <a:lnTo>
                    <a:pt x="88" y="34"/>
                  </a:lnTo>
                  <a:lnTo>
                    <a:pt x="88" y="41"/>
                  </a:lnTo>
                  <a:lnTo>
                    <a:pt x="88" y="45"/>
                  </a:lnTo>
                  <a:lnTo>
                    <a:pt x="92" y="45"/>
                  </a:lnTo>
                  <a:lnTo>
                    <a:pt x="96" y="48"/>
                  </a:lnTo>
                  <a:lnTo>
                    <a:pt x="96" y="52"/>
                  </a:lnTo>
                  <a:lnTo>
                    <a:pt x="100" y="52"/>
                  </a:lnTo>
                  <a:lnTo>
                    <a:pt x="100" y="52"/>
                  </a:lnTo>
                  <a:lnTo>
                    <a:pt x="100" y="56"/>
                  </a:lnTo>
                  <a:lnTo>
                    <a:pt x="103" y="56"/>
                  </a:lnTo>
                  <a:lnTo>
                    <a:pt x="103" y="59"/>
                  </a:lnTo>
                  <a:lnTo>
                    <a:pt x="103" y="59"/>
                  </a:lnTo>
                  <a:lnTo>
                    <a:pt x="103" y="63"/>
                  </a:lnTo>
                  <a:lnTo>
                    <a:pt x="107" y="63"/>
                  </a:lnTo>
                  <a:lnTo>
                    <a:pt x="107" y="67"/>
                  </a:lnTo>
                  <a:lnTo>
                    <a:pt x="107" y="71"/>
                  </a:lnTo>
                  <a:lnTo>
                    <a:pt x="107" y="67"/>
                  </a:lnTo>
                  <a:lnTo>
                    <a:pt x="103" y="67"/>
                  </a:lnTo>
                  <a:lnTo>
                    <a:pt x="100" y="67"/>
                  </a:lnTo>
                  <a:lnTo>
                    <a:pt x="96" y="63"/>
                  </a:lnTo>
                  <a:lnTo>
                    <a:pt x="96" y="67"/>
                  </a:lnTo>
                  <a:lnTo>
                    <a:pt x="88" y="63"/>
                  </a:lnTo>
                  <a:lnTo>
                    <a:pt x="85" y="63"/>
                  </a:lnTo>
                  <a:lnTo>
                    <a:pt x="81" y="63"/>
                  </a:lnTo>
                  <a:lnTo>
                    <a:pt x="74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55" y="59"/>
                  </a:lnTo>
                  <a:lnTo>
                    <a:pt x="40" y="59"/>
                  </a:lnTo>
                  <a:lnTo>
                    <a:pt x="37" y="59"/>
                  </a:lnTo>
                  <a:lnTo>
                    <a:pt x="33" y="63"/>
                  </a:lnTo>
                  <a:lnTo>
                    <a:pt x="22" y="63"/>
                  </a:lnTo>
                  <a:lnTo>
                    <a:pt x="18" y="67"/>
                  </a:lnTo>
                  <a:lnTo>
                    <a:pt x="14" y="67"/>
                  </a:lnTo>
                  <a:lnTo>
                    <a:pt x="14" y="63"/>
                  </a:lnTo>
                  <a:lnTo>
                    <a:pt x="11" y="59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8" y="59"/>
                  </a:lnTo>
                  <a:lnTo>
                    <a:pt x="14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6"/>
                  </a:lnTo>
                  <a:lnTo>
                    <a:pt x="14" y="52"/>
                  </a:lnTo>
                  <a:lnTo>
                    <a:pt x="22" y="52"/>
                  </a:lnTo>
                  <a:lnTo>
                    <a:pt x="26" y="48"/>
                  </a:lnTo>
                  <a:lnTo>
                    <a:pt x="29" y="48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40" y="45"/>
                  </a:lnTo>
                  <a:lnTo>
                    <a:pt x="44" y="48"/>
                  </a:lnTo>
                  <a:lnTo>
                    <a:pt x="48" y="48"/>
                  </a:lnTo>
                  <a:lnTo>
                    <a:pt x="51" y="48"/>
                  </a:lnTo>
                  <a:lnTo>
                    <a:pt x="55" y="52"/>
                  </a:lnTo>
                  <a:lnTo>
                    <a:pt x="59" y="52"/>
                  </a:lnTo>
                  <a:lnTo>
                    <a:pt x="63" y="48"/>
                  </a:lnTo>
                  <a:lnTo>
                    <a:pt x="59" y="48"/>
                  </a:lnTo>
                  <a:lnTo>
                    <a:pt x="59" y="48"/>
                  </a:lnTo>
                  <a:lnTo>
                    <a:pt x="51" y="45"/>
                  </a:lnTo>
                  <a:lnTo>
                    <a:pt x="48" y="45"/>
                  </a:lnTo>
                  <a:lnTo>
                    <a:pt x="44" y="41"/>
                  </a:lnTo>
                  <a:lnTo>
                    <a:pt x="40" y="41"/>
                  </a:lnTo>
                  <a:lnTo>
                    <a:pt x="37" y="41"/>
                  </a:lnTo>
                  <a:lnTo>
                    <a:pt x="33" y="41"/>
                  </a:lnTo>
                  <a:lnTo>
                    <a:pt x="26" y="45"/>
                  </a:lnTo>
                  <a:lnTo>
                    <a:pt x="22" y="45"/>
                  </a:lnTo>
                  <a:lnTo>
                    <a:pt x="22" y="48"/>
                  </a:lnTo>
                  <a:lnTo>
                    <a:pt x="14" y="48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11" y="41"/>
                  </a:lnTo>
                  <a:lnTo>
                    <a:pt x="14" y="41"/>
                  </a:lnTo>
                  <a:lnTo>
                    <a:pt x="14" y="37"/>
                  </a:lnTo>
                  <a:lnTo>
                    <a:pt x="11" y="37"/>
                  </a:lnTo>
                  <a:lnTo>
                    <a:pt x="7" y="34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14" y="11"/>
                  </a:lnTo>
                  <a:lnTo>
                    <a:pt x="14" y="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7" name="Freeform 119"/>
            <p:cNvSpPr>
              <a:spLocks/>
            </p:cNvSpPr>
            <p:nvPr/>
          </p:nvSpPr>
          <p:spPr bwMode="auto">
            <a:xfrm>
              <a:off x="3945629" y="2904490"/>
              <a:ext cx="66905" cy="19300"/>
            </a:xfrm>
            <a:custGeom>
              <a:avLst/>
              <a:gdLst>
                <a:gd name="T0" fmla="*/ 0 w 52"/>
                <a:gd name="T1" fmla="*/ 15 h 15"/>
                <a:gd name="T2" fmla="*/ 3 w 52"/>
                <a:gd name="T3" fmla="*/ 11 h 15"/>
                <a:gd name="T4" fmla="*/ 11 w 52"/>
                <a:gd name="T5" fmla="*/ 11 h 15"/>
                <a:gd name="T6" fmla="*/ 15 w 52"/>
                <a:gd name="T7" fmla="*/ 7 h 15"/>
                <a:gd name="T8" fmla="*/ 18 w 52"/>
                <a:gd name="T9" fmla="*/ 7 h 15"/>
                <a:gd name="T10" fmla="*/ 22 w 52"/>
                <a:gd name="T11" fmla="*/ 7 h 15"/>
                <a:gd name="T12" fmla="*/ 22 w 52"/>
                <a:gd name="T13" fmla="*/ 7 h 15"/>
                <a:gd name="T14" fmla="*/ 26 w 52"/>
                <a:gd name="T15" fmla="*/ 7 h 15"/>
                <a:gd name="T16" fmla="*/ 26 w 52"/>
                <a:gd name="T17" fmla="*/ 7 h 15"/>
                <a:gd name="T18" fmla="*/ 29 w 52"/>
                <a:gd name="T19" fmla="*/ 4 h 15"/>
                <a:gd name="T20" fmla="*/ 33 w 52"/>
                <a:gd name="T21" fmla="*/ 7 h 15"/>
                <a:gd name="T22" fmla="*/ 37 w 52"/>
                <a:gd name="T23" fmla="*/ 7 h 15"/>
                <a:gd name="T24" fmla="*/ 40 w 52"/>
                <a:gd name="T25" fmla="*/ 7 h 15"/>
                <a:gd name="T26" fmla="*/ 44 w 52"/>
                <a:gd name="T27" fmla="*/ 11 h 15"/>
                <a:gd name="T28" fmla="*/ 48 w 52"/>
                <a:gd name="T29" fmla="*/ 11 h 15"/>
                <a:gd name="T30" fmla="*/ 52 w 52"/>
                <a:gd name="T31" fmla="*/ 7 h 15"/>
                <a:gd name="T32" fmla="*/ 48 w 52"/>
                <a:gd name="T33" fmla="*/ 7 h 15"/>
                <a:gd name="T34" fmla="*/ 48 w 52"/>
                <a:gd name="T35" fmla="*/ 7 h 15"/>
                <a:gd name="T36" fmla="*/ 40 w 52"/>
                <a:gd name="T37" fmla="*/ 4 h 15"/>
                <a:gd name="T38" fmla="*/ 37 w 52"/>
                <a:gd name="T39" fmla="*/ 4 h 15"/>
                <a:gd name="T40" fmla="*/ 33 w 52"/>
                <a:gd name="T41" fmla="*/ 0 h 15"/>
                <a:gd name="T42" fmla="*/ 29 w 52"/>
                <a:gd name="T43" fmla="*/ 0 h 15"/>
                <a:gd name="T44" fmla="*/ 26 w 52"/>
                <a:gd name="T45" fmla="*/ 0 h 15"/>
                <a:gd name="T46" fmla="*/ 22 w 52"/>
                <a:gd name="T47" fmla="*/ 0 h 15"/>
                <a:gd name="T48" fmla="*/ 15 w 52"/>
                <a:gd name="T49" fmla="*/ 4 h 15"/>
                <a:gd name="T50" fmla="*/ 11 w 52"/>
                <a:gd name="T51" fmla="*/ 4 h 15"/>
                <a:gd name="T52" fmla="*/ 11 w 52"/>
                <a:gd name="T53" fmla="*/ 7 h 15"/>
                <a:gd name="T54" fmla="*/ 3 w 52"/>
                <a:gd name="T55" fmla="*/ 7 h 15"/>
                <a:gd name="T56" fmla="*/ 3 w 52"/>
                <a:gd name="T57" fmla="*/ 7 h 15"/>
                <a:gd name="T58" fmla="*/ 7 w 52"/>
                <a:gd name="T59" fmla="*/ 11 h 15"/>
                <a:gd name="T60" fmla="*/ 11 w 52"/>
                <a:gd name="T61" fmla="*/ 7 h 15"/>
                <a:gd name="T62" fmla="*/ 7 w 52"/>
                <a:gd name="T63" fmla="*/ 11 h 15"/>
                <a:gd name="T64" fmla="*/ 3 w 52"/>
                <a:gd name="T65" fmla="*/ 11 h 15"/>
                <a:gd name="T66" fmla="*/ 0 w 52"/>
                <a:gd name="T67" fmla="*/ 7 h 15"/>
                <a:gd name="T68" fmla="*/ 0 w 52"/>
                <a:gd name="T69" fmla="*/ 11 h 15"/>
                <a:gd name="T70" fmla="*/ 0 w 52"/>
                <a:gd name="T71" fmla="*/ 11 h 15"/>
                <a:gd name="T72" fmla="*/ 0 w 52"/>
                <a:gd name="T7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2" h="15">
                  <a:moveTo>
                    <a:pt x="0" y="15"/>
                  </a:moveTo>
                  <a:lnTo>
                    <a:pt x="3" y="11"/>
                  </a:lnTo>
                  <a:lnTo>
                    <a:pt x="11" y="11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9" y="4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40" y="7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0" y="4"/>
                  </a:lnTo>
                  <a:lnTo>
                    <a:pt x="37" y="4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5" y="4"/>
                  </a:lnTo>
                  <a:lnTo>
                    <a:pt x="11" y="4"/>
                  </a:lnTo>
                  <a:lnTo>
                    <a:pt x="11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7" y="11"/>
                  </a:lnTo>
                  <a:lnTo>
                    <a:pt x="11" y="7"/>
                  </a:lnTo>
                  <a:lnTo>
                    <a:pt x="7" y="11"/>
                  </a:lnTo>
                  <a:lnTo>
                    <a:pt x="3" y="11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8" name="Freeform 120"/>
            <p:cNvSpPr>
              <a:spLocks/>
            </p:cNvSpPr>
            <p:nvPr/>
          </p:nvSpPr>
          <p:spPr bwMode="auto">
            <a:xfrm>
              <a:off x="3949489" y="2927649"/>
              <a:ext cx="63045" cy="33452"/>
            </a:xfrm>
            <a:custGeom>
              <a:avLst/>
              <a:gdLst>
                <a:gd name="T0" fmla="*/ 0 w 49"/>
                <a:gd name="T1" fmla="*/ 8 h 26"/>
                <a:gd name="T2" fmla="*/ 4 w 49"/>
                <a:gd name="T3" fmla="*/ 8 h 26"/>
                <a:gd name="T4" fmla="*/ 8 w 49"/>
                <a:gd name="T5" fmla="*/ 4 h 26"/>
                <a:gd name="T6" fmla="*/ 19 w 49"/>
                <a:gd name="T7" fmla="*/ 4 h 26"/>
                <a:gd name="T8" fmla="*/ 23 w 49"/>
                <a:gd name="T9" fmla="*/ 0 h 26"/>
                <a:gd name="T10" fmla="*/ 26 w 49"/>
                <a:gd name="T11" fmla="*/ 0 h 26"/>
                <a:gd name="T12" fmla="*/ 41 w 49"/>
                <a:gd name="T13" fmla="*/ 0 h 26"/>
                <a:gd name="T14" fmla="*/ 49 w 49"/>
                <a:gd name="T15" fmla="*/ 0 h 26"/>
                <a:gd name="T16" fmla="*/ 49 w 49"/>
                <a:gd name="T17" fmla="*/ 4 h 26"/>
                <a:gd name="T18" fmla="*/ 49 w 49"/>
                <a:gd name="T19" fmla="*/ 8 h 26"/>
                <a:gd name="T20" fmla="*/ 49 w 49"/>
                <a:gd name="T21" fmla="*/ 12 h 26"/>
                <a:gd name="T22" fmla="*/ 49 w 49"/>
                <a:gd name="T23" fmla="*/ 15 h 26"/>
                <a:gd name="T24" fmla="*/ 49 w 49"/>
                <a:gd name="T25" fmla="*/ 19 h 26"/>
                <a:gd name="T26" fmla="*/ 45 w 49"/>
                <a:gd name="T27" fmla="*/ 19 h 26"/>
                <a:gd name="T28" fmla="*/ 41 w 49"/>
                <a:gd name="T29" fmla="*/ 19 h 26"/>
                <a:gd name="T30" fmla="*/ 37 w 49"/>
                <a:gd name="T31" fmla="*/ 23 h 26"/>
                <a:gd name="T32" fmla="*/ 34 w 49"/>
                <a:gd name="T33" fmla="*/ 23 h 26"/>
                <a:gd name="T34" fmla="*/ 30 w 49"/>
                <a:gd name="T35" fmla="*/ 26 h 26"/>
                <a:gd name="T36" fmla="*/ 26 w 49"/>
                <a:gd name="T37" fmla="*/ 26 h 26"/>
                <a:gd name="T38" fmla="*/ 26 w 49"/>
                <a:gd name="T39" fmla="*/ 26 h 26"/>
                <a:gd name="T40" fmla="*/ 26 w 49"/>
                <a:gd name="T41" fmla="*/ 23 h 26"/>
                <a:gd name="T42" fmla="*/ 19 w 49"/>
                <a:gd name="T43" fmla="*/ 26 h 26"/>
                <a:gd name="T44" fmla="*/ 23 w 49"/>
                <a:gd name="T45" fmla="*/ 23 h 26"/>
                <a:gd name="T46" fmla="*/ 23 w 49"/>
                <a:gd name="T47" fmla="*/ 23 h 26"/>
                <a:gd name="T48" fmla="*/ 23 w 49"/>
                <a:gd name="T49" fmla="*/ 19 h 26"/>
                <a:gd name="T50" fmla="*/ 19 w 49"/>
                <a:gd name="T51" fmla="*/ 19 h 26"/>
                <a:gd name="T52" fmla="*/ 19 w 49"/>
                <a:gd name="T53" fmla="*/ 19 h 26"/>
                <a:gd name="T54" fmla="*/ 15 w 49"/>
                <a:gd name="T55" fmla="*/ 15 h 26"/>
                <a:gd name="T56" fmla="*/ 26 w 49"/>
                <a:gd name="T57" fmla="*/ 15 h 26"/>
                <a:gd name="T58" fmla="*/ 26 w 49"/>
                <a:gd name="T59" fmla="*/ 15 h 26"/>
                <a:gd name="T60" fmla="*/ 23 w 49"/>
                <a:gd name="T61" fmla="*/ 15 h 26"/>
                <a:gd name="T62" fmla="*/ 19 w 49"/>
                <a:gd name="T63" fmla="*/ 15 h 26"/>
                <a:gd name="T64" fmla="*/ 15 w 49"/>
                <a:gd name="T65" fmla="*/ 15 h 26"/>
                <a:gd name="T66" fmla="*/ 12 w 49"/>
                <a:gd name="T67" fmla="*/ 15 h 26"/>
                <a:gd name="T68" fmla="*/ 12 w 49"/>
                <a:gd name="T69" fmla="*/ 15 h 26"/>
                <a:gd name="T70" fmla="*/ 8 w 49"/>
                <a:gd name="T71" fmla="*/ 15 h 26"/>
                <a:gd name="T72" fmla="*/ 4 w 49"/>
                <a:gd name="T73" fmla="*/ 12 h 26"/>
                <a:gd name="T74" fmla="*/ 8 w 49"/>
                <a:gd name="T75" fmla="*/ 8 h 26"/>
                <a:gd name="T76" fmla="*/ 4 w 49"/>
                <a:gd name="T77" fmla="*/ 8 h 26"/>
                <a:gd name="T78" fmla="*/ 0 w 49"/>
                <a:gd name="T79" fmla="*/ 8 h 26"/>
                <a:gd name="T80" fmla="*/ 0 w 49"/>
                <a:gd name="T81" fmla="*/ 8 h 26"/>
                <a:gd name="T82" fmla="*/ 0 w 49"/>
                <a:gd name="T83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26">
                  <a:moveTo>
                    <a:pt x="0" y="8"/>
                  </a:moveTo>
                  <a:lnTo>
                    <a:pt x="4" y="8"/>
                  </a:lnTo>
                  <a:lnTo>
                    <a:pt x="8" y="4"/>
                  </a:lnTo>
                  <a:lnTo>
                    <a:pt x="19" y="4"/>
                  </a:lnTo>
                  <a:lnTo>
                    <a:pt x="23" y="0"/>
                  </a:lnTo>
                  <a:lnTo>
                    <a:pt x="26" y="0"/>
                  </a:lnTo>
                  <a:lnTo>
                    <a:pt x="41" y="0"/>
                  </a:lnTo>
                  <a:lnTo>
                    <a:pt x="49" y="0"/>
                  </a:lnTo>
                  <a:lnTo>
                    <a:pt x="49" y="4"/>
                  </a:lnTo>
                  <a:lnTo>
                    <a:pt x="49" y="8"/>
                  </a:lnTo>
                  <a:lnTo>
                    <a:pt x="49" y="12"/>
                  </a:lnTo>
                  <a:lnTo>
                    <a:pt x="49" y="15"/>
                  </a:lnTo>
                  <a:lnTo>
                    <a:pt x="49" y="19"/>
                  </a:lnTo>
                  <a:lnTo>
                    <a:pt x="45" y="19"/>
                  </a:lnTo>
                  <a:lnTo>
                    <a:pt x="41" y="19"/>
                  </a:lnTo>
                  <a:lnTo>
                    <a:pt x="37" y="23"/>
                  </a:lnTo>
                  <a:lnTo>
                    <a:pt x="34" y="23"/>
                  </a:lnTo>
                  <a:lnTo>
                    <a:pt x="30" y="26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23"/>
                  </a:lnTo>
                  <a:lnTo>
                    <a:pt x="19" y="26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3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5" y="15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3" y="15"/>
                  </a:lnTo>
                  <a:lnTo>
                    <a:pt x="19" y="15"/>
                  </a:lnTo>
                  <a:lnTo>
                    <a:pt x="15" y="15"/>
                  </a:lnTo>
                  <a:lnTo>
                    <a:pt x="12" y="15"/>
                  </a:lnTo>
                  <a:lnTo>
                    <a:pt x="12" y="15"/>
                  </a:lnTo>
                  <a:lnTo>
                    <a:pt x="8" y="15"/>
                  </a:lnTo>
                  <a:lnTo>
                    <a:pt x="4" y="12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19" name="Freeform 121"/>
            <p:cNvSpPr>
              <a:spLocks/>
            </p:cNvSpPr>
            <p:nvPr/>
          </p:nvSpPr>
          <p:spPr bwMode="auto">
            <a:xfrm>
              <a:off x="3988089" y="2927649"/>
              <a:ext cx="153109" cy="133810"/>
            </a:xfrm>
            <a:custGeom>
              <a:avLst/>
              <a:gdLst>
                <a:gd name="T0" fmla="*/ 4 w 119"/>
                <a:gd name="T1" fmla="*/ 23 h 104"/>
                <a:gd name="T2" fmla="*/ 11 w 119"/>
                <a:gd name="T3" fmla="*/ 19 h 104"/>
                <a:gd name="T4" fmla="*/ 19 w 119"/>
                <a:gd name="T5" fmla="*/ 19 h 104"/>
                <a:gd name="T6" fmla="*/ 19 w 119"/>
                <a:gd name="T7" fmla="*/ 12 h 104"/>
                <a:gd name="T8" fmla="*/ 19 w 119"/>
                <a:gd name="T9" fmla="*/ 4 h 104"/>
                <a:gd name="T10" fmla="*/ 19 w 119"/>
                <a:gd name="T11" fmla="*/ 0 h 104"/>
                <a:gd name="T12" fmla="*/ 37 w 119"/>
                <a:gd name="T13" fmla="*/ 4 h 104"/>
                <a:gd name="T14" fmla="*/ 44 w 119"/>
                <a:gd name="T15" fmla="*/ 4 h 104"/>
                <a:gd name="T16" fmla="*/ 52 w 119"/>
                <a:gd name="T17" fmla="*/ 4 h 104"/>
                <a:gd name="T18" fmla="*/ 59 w 119"/>
                <a:gd name="T19" fmla="*/ 8 h 104"/>
                <a:gd name="T20" fmla="*/ 63 w 119"/>
                <a:gd name="T21" fmla="*/ 12 h 104"/>
                <a:gd name="T22" fmla="*/ 67 w 119"/>
                <a:gd name="T23" fmla="*/ 12 h 104"/>
                <a:gd name="T24" fmla="*/ 74 w 119"/>
                <a:gd name="T25" fmla="*/ 12 h 104"/>
                <a:gd name="T26" fmla="*/ 81 w 119"/>
                <a:gd name="T27" fmla="*/ 12 h 104"/>
                <a:gd name="T28" fmla="*/ 85 w 119"/>
                <a:gd name="T29" fmla="*/ 8 h 104"/>
                <a:gd name="T30" fmla="*/ 93 w 119"/>
                <a:gd name="T31" fmla="*/ 8 h 104"/>
                <a:gd name="T32" fmla="*/ 96 w 119"/>
                <a:gd name="T33" fmla="*/ 8 h 104"/>
                <a:gd name="T34" fmla="*/ 100 w 119"/>
                <a:gd name="T35" fmla="*/ 12 h 104"/>
                <a:gd name="T36" fmla="*/ 104 w 119"/>
                <a:gd name="T37" fmla="*/ 19 h 104"/>
                <a:gd name="T38" fmla="*/ 107 w 119"/>
                <a:gd name="T39" fmla="*/ 19 h 104"/>
                <a:gd name="T40" fmla="*/ 104 w 119"/>
                <a:gd name="T41" fmla="*/ 26 h 104"/>
                <a:gd name="T42" fmla="*/ 107 w 119"/>
                <a:gd name="T43" fmla="*/ 30 h 104"/>
                <a:gd name="T44" fmla="*/ 111 w 119"/>
                <a:gd name="T45" fmla="*/ 26 h 104"/>
                <a:gd name="T46" fmla="*/ 111 w 119"/>
                <a:gd name="T47" fmla="*/ 30 h 104"/>
                <a:gd name="T48" fmla="*/ 115 w 119"/>
                <a:gd name="T49" fmla="*/ 34 h 104"/>
                <a:gd name="T50" fmla="*/ 119 w 119"/>
                <a:gd name="T51" fmla="*/ 38 h 104"/>
                <a:gd name="T52" fmla="*/ 111 w 119"/>
                <a:gd name="T53" fmla="*/ 41 h 104"/>
                <a:gd name="T54" fmla="*/ 111 w 119"/>
                <a:gd name="T55" fmla="*/ 41 h 104"/>
                <a:gd name="T56" fmla="*/ 111 w 119"/>
                <a:gd name="T57" fmla="*/ 52 h 104"/>
                <a:gd name="T58" fmla="*/ 111 w 119"/>
                <a:gd name="T59" fmla="*/ 60 h 104"/>
                <a:gd name="T60" fmla="*/ 115 w 119"/>
                <a:gd name="T61" fmla="*/ 64 h 104"/>
                <a:gd name="T62" fmla="*/ 111 w 119"/>
                <a:gd name="T63" fmla="*/ 64 h 104"/>
                <a:gd name="T64" fmla="*/ 111 w 119"/>
                <a:gd name="T65" fmla="*/ 71 h 104"/>
                <a:gd name="T66" fmla="*/ 115 w 119"/>
                <a:gd name="T67" fmla="*/ 75 h 104"/>
                <a:gd name="T68" fmla="*/ 107 w 119"/>
                <a:gd name="T69" fmla="*/ 82 h 104"/>
                <a:gd name="T70" fmla="*/ 107 w 119"/>
                <a:gd name="T71" fmla="*/ 90 h 104"/>
                <a:gd name="T72" fmla="*/ 100 w 119"/>
                <a:gd name="T73" fmla="*/ 97 h 104"/>
                <a:gd name="T74" fmla="*/ 78 w 119"/>
                <a:gd name="T75" fmla="*/ 104 h 104"/>
                <a:gd name="T76" fmla="*/ 67 w 119"/>
                <a:gd name="T77" fmla="*/ 101 h 104"/>
                <a:gd name="T78" fmla="*/ 63 w 119"/>
                <a:gd name="T79" fmla="*/ 93 h 104"/>
                <a:gd name="T80" fmla="*/ 63 w 119"/>
                <a:gd name="T81" fmla="*/ 93 h 104"/>
                <a:gd name="T82" fmla="*/ 70 w 119"/>
                <a:gd name="T83" fmla="*/ 67 h 104"/>
                <a:gd name="T84" fmla="*/ 70 w 119"/>
                <a:gd name="T85" fmla="*/ 64 h 104"/>
                <a:gd name="T86" fmla="*/ 70 w 119"/>
                <a:gd name="T87" fmla="*/ 60 h 104"/>
                <a:gd name="T88" fmla="*/ 67 w 119"/>
                <a:gd name="T89" fmla="*/ 56 h 104"/>
                <a:gd name="T90" fmla="*/ 63 w 119"/>
                <a:gd name="T91" fmla="*/ 49 h 104"/>
                <a:gd name="T92" fmla="*/ 59 w 119"/>
                <a:gd name="T93" fmla="*/ 41 h 104"/>
                <a:gd name="T94" fmla="*/ 41 w 119"/>
                <a:gd name="T95" fmla="*/ 41 h 104"/>
                <a:gd name="T96" fmla="*/ 37 w 119"/>
                <a:gd name="T97" fmla="*/ 49 h 104"/>
                <a:gd name="T98" fmla="*/ 30 w 119"/>
                <a:gd name="T99" fmla="*/ 52 h 104"/>
                <a:gd name="T100" fmla="*/ 26 w 119"/>
                <a:gd name="T101" fmla="*/ 52 h 104"/>
                <a:gd name="T102" fmla="*/ 19 w 119"/>
                <a:gd name="T103" fmla="*/ 45 h 104"/>
                <a:gd name="T104" fmla="*/ 15 w 119"/>
                <a:gd name="T105" fmla="*/ 45 h 104"/>
                <a:gd name="T106" fmla="*/ 15 w 119"/>
                <a:gd name="T107" fmla="*/ 41 h 104"/>
                <a:gd name="T108" fmla="*/ 11 w 119"/>
                <a:gd name="T109" fmla="*/ 41 h 104"/>
                <a:gd name="T110" fmla="*/ 7 w 119"/>
                <a:gd name="T111" fmla="*/ 41 h 104"/>
                <a:gd name="T112" fmla="*/ 4 w 119"/>
                <a:gd name="T113" fmla="*/ 30 h 104"/>
                <a:gd name="T114" fmla="*/ 0 w 119"/>
                <a:gd name="T115" fmla="*/ 2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9" h="104">
                  <a:moveTo>
                    <a:pt x="0" y="26"/>
                  </a:moveTo>
                  <a:lnTo>
                    <a:pt x="4" y="23"/>
                  </a:lnTo>
                  <a:lnTo>
                    <a:pt x="7" y="23"/>
                  </a:lnTo>
                  <a:lnTo>
                    <a:pt x="11" y="19"/>
                  </a:lnTo>
                  <a:lnTo>
                    <a:pt x="15" y="19"/>
                  </a:lnTo>
                  <a:lnTo>
                    <a:pt x="19" y="19"/>
                  </a:lnTo>
                  <a:lnTo>
                    <a:pt x="19" y="15"/>
                  </a:lnTo>
                  <a:lnTo>
                    <a:pt x="19" y="12"/>
                  </a:lnTo>
                  <a:lnTo>
                    <a:pt x="19" y="8"/>
                  </a:lnTo>
                  <a:lnTo>
                    <a:pt x="19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30" y="0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52" y="8"/>
                  </a:lnTo>
                  <a:lnTo>
                    <a:pt x="52" y="4"/>
                  </a:lnTo>
                  <a:lnTo>
                    <a:pt x="56" y="8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7" y="12"/>
                  </a:lnTo>
                  <a:lnTo>
                    <a:pt x="70" y="12"/>
                  </a:lnTo>
                  <a:lnTo>
                    <a:pt x="74" y="12"/>
                  </a:lnTo>
                  <a:lnTo>
                    <a:pt x="78" y="12"/>
                  </a:lnTo>
                  <a:lnTo>
                    <a:pt x="81" y="12"/>
                  </a:lnTo>
                  <a:lnTo>
                    <a:pt x="81" y="12"/>
                  </a:lnTo>
                  <a:lnTo>
                    <a:pt x="85" y="8"/>
                  </a:lnTo>
                  <a:lnTo>
                    <a:pt x="89" y="8"/>
                  </a:lnTo>
                  <a:lnTo>
                    <a:pt x="93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100" y="12"/>
                  </a:lnTo>
                  <a:lnTo>
                    <a:pt x="104" y="15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7" y="19"/>
                  </a:lnTo>
                  <a:lnTo>
                    <a:pt x="107" y="23"/>
                  </a:lnTo>
                  <a:lnTo>
                    <a:pt x="104" y="26"/>
                  </a:lnTo>
                  <a:lnTo>
                    <a:pt x="104" y="30"/>
                  </a:lnTo>
                  <a:lnTo>
                    <a:pt x="107" y="30"/>
                  </a:lnTo>
                  <a:lnTo>
                    <a:pt x="107" y="26"/>
                  </a:lnTo>
                  <a:lnTo>
                    <a:pt x="111" y="26"/>
                  </a:lnTo>
                  <a:lnTo>
                    <a:pt x="111" y="30"/>
                  </a:lnTo>
                  <a:lnTo>
                    <a:pt x="111" y="30"/>
                  </a:lnTo>
                  <a:lnTo>
                    <a:pt x="111" y="34"/>
                  </a:lnTo>
                  <a:lnTo>
                    <a:pt x="115" y="34"/>
                  </a:lnTo>
                  <a:lnTo>
                    <a:pt x="119" y="34"/>
                  </a:lnTo>
                  <a:lnTo>
                    <a:pt x="119" y="38"/>
                  </a:lnTo>
                  <a:lnTo>
                    <a:pt x="115" y="38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11" y="41"/>
                  </a:lnTo>
                  <a:lnTo>
                    <a:pt x="111" y="49"/>
                  </a:lnTo>
                  <a:lnTo>
                    <a:pt x="111" y="52"/>
                  </a:lnTo>
                  <a:lnTo>
                    <a:pt x="111" y="56"/>
                  </a:lnTo>
                  <a:lnTo>
                    <a:pt x="111" y="60"/>
                  </a:lnTo>
                  <a:lnTo>
                    <a:pt x="115" y="60"/>
                  </a:lnTo>
                  <a:lnTo>
                    <a:pt x="115" y="64"/>
                  </a:lnTo>
                  <a:lnTo>
                    <a:pt x="111" y="64"/>
                  </a:lnTo>
                  <a:lnTo>
                    <a:pt x="111" y="64"/>
                  </a:lnTo>
                  <a:lnTo>
                    <a:pt x="111" y="67"/>
                  </a:lnTo>
                  <a:lnTo>
                    <a:pt x="111" y="71"/>
                  </a:lnTo>
                  <a:lnTo>
                    <a:pt x="115" y="71"/>
                  </a:lnTo>
                  <a:lnTo>
                    <a:pt x="115" y="75"/>
                  </a:lnTo>
                  <a:lnTo>
                    <a:pt x="107" y="82"/>
                  </a:lnTo>
                  <a:lnTo>
                    <a:pt x="107" y="82"/>
                  </a:lnTo>
                  <a:lnTo>
                    <a:pt x="104" y="86"/>
                  </a:lnTo>
                  <a:lnTo>
                    <a:pt x="107" y="90"/>
                  </a:lnTo>
                  <a:lnTo>
                    <a:pt x="104" y="93"/>
                  </a:lnTo>
                  <a:lnTo>
                    <a:pt x="100" y="97"/>
                  </a:lnTo>
                  <a:lnTo>
                    <a:pt x="104" y="97"/>
                  </a:lnTo>
                  <a:lnTo>
                    <a:pt x="78" y="104"/>
                  </a:lnTo>
                  <a:lnTo>
                    <a:pt x="70" y="101"/>
                  </a:lnTo>
                  <a:lnTo>
                    <a:pt x="67" y="101"/>
                  </a:lnTo>
                  <a:lnTo>
                    <a:pt x="63" y="97"/>
                  </a:lnTo>
                  <a:lnTo>
                    <a:pt x="63" y="93"/>
                  </a:lnTo>
                  <a:lnTo>
                    <a:pt x="63" y="93"/>
                  </a:lnTo>
                  <a:lnTo>
                    <a:pt x="63" y="93"/>
                  </a:lnTo>
                  <a:lnTo>
                    <a:pt x="70" y="86"/>
                  </a:lnTo>
                  <a:lnTo>
                    <a:pt x="70" y="67"/>
                  </a:lnTo>
                  <a:lnTo>
                    <a:pt x="70" y="67"/>
                  </a:lnTo>
                  <a:lnTo>
                    <a:pt x="70" y="64"/>
                  </a:lnTo>
                  <a:lnTo>
                    <a:pt x="70" y="64"/>
                  </a:lnTo>
                  <a:lnTo>
                    <a:pt x="70" y="60"/>
                  </a:lnTo>
                  <a:lnTo>
                    <a:pt x="70" y="60"/>
                  </a:lnTo>
                  <a:lnTo>
                    <a:pt x="67" y="56"/>
                  </a:lnTo>
                  <a:lnTo>
                    <a:pt x="70" y="52"/>
                  </a:lnTo>
                  <a:lnTo>
                    <a:pt x="63" y="49"/>
                  </a:lnTo>
                  <a:lnTo>
                    <a:pt x="63" y="45"/>
                  </a:lnTo>
                  <a:lnTo>
                    <a:pt x="59" y="41"/>
                  </a:lnTo>
                  <a:lnTo>
                    <a:pt x="48" y="41"/>
                  </a:lnTo>
                  <a:lnTo>
                    <a:pt x="41" y="41"/>
                  </a:lnTo>
                  <a:lnTo>
                    <a:pt x="41" y="45"/>
                  </a:lnTo>
                  <a:lnTo>
                    <a:pt x="37" y="49"/>
                  </a:lnTo>
                  <a:lnTo>
                    <a:pt x="37" y="52"/>
                  </a:lnTo>
                  <a:lnTo>
                    <a:pt x="30" y="52"/>
                  </a:lnTo>
                  <a:lnTo>
                    <a:pt x="30" y="52"/>
                  </a:lnTo>
                  <a:lnTo>
                    <a:pt x="26" y="52"/>
                  </a:lnTo>
                  <a:lnTo>
                    <a:pt x="22" y="49"/>
                  </a:lnTo>
                  <a:lnTo>
                    <a:pt x="19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38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4" y="34"/>
                  </a:lnTo>
                  <a:lnTo>
                    <a:pt x="4" y="30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0" name="Freeform 122"/>
            <p:cNvSpPr>
              <a:spLocks noEditPoints="1"/>
            </p:cNvSpPr>
            <p:nvPr/>
          </p:nvSpPr>
          <p:spPr bwMode="auto">
            <a:xfrm>
              <a:off x="4021540" y="2980401"/>
              <a:ext cx="56612" cy="66905"/>
            </a:xfrm>
            <a:custGeom>
              <a:avLst/>
              <a:gdLst>
                <a:gd name="T0" fmla="*/ 11 w 44"/>
                <a:gd name="T1" fmla="*/ 45 h 52"/>
                <a:gd name="T2" fmla="*/ 11 w 44"/>
                <a:gd name="T3" fmla="*/ 41 h 52"/>
                <a:gd name="T4" fmla="*/ 11 w 44"/>
                <a:gd name="T5" fmla="*/ 41 h 52"/>
                <a:gd name="T6" fmla="*/ 7 w 44"/>
                <a:gd name="T7" fmla="*/ 41 h 52"/>
                <a:gd name="T8" fmla="*/ 7 w 44"/>
                <a:gd name="T9" fmla="*/ 41 h 52"/>
                <a:gd name="T10" fmla="*/ 7 w 44"/>
                <a:gd name="T11" fmla="*/ 41 h 52"/>
                <a:gd name="T12" fmla="*/ 11 w 44"/>
                <a:gd name="T13" fmla="*/ 45 h 52"/>
                <a:gd name="T14" fmla="*/ 11 w 44"/>
                <a:gd name="T15" fmla="*/ 45 h 52"/>
                <a:gd name="T16" fmla="*/ 11 w 44"/>
                <a:gd name="T17" fmla="*/ 45 h 52"/>
                <a:gd name="T18" fmla="*/ 4 w 44"/>
                <a:gd name="T19" fmla="*/ 11 h 52"/>
                <a:gd name="T20" fmla="*/ 4 w 44"/>
                <a:gd name="T21" fmla="*/ 11 h 52"/>
                <a:gd name="T22" fmla="*/ 11 w 44"/>
                <a:gd name="T23" fmla="*/ 11 h 52"/>
                <a:gd name="T24" fmla="*/ 11 w 44"/>
                <a:gd name="T25" fmla="*/ 8 h 52"/>
                <a:gd name="T26" fmla="*/ 15 w 44"/>
                <a:gd name="T27" fmla="*/ 4 h 52"/>
                <a:gd name="T28" fmla="*/ 15 w 44"/>
                <a:gd name="T29" fmla="*/ 0 h 52"/>
                <a:gd name="T30" fmla="*/ 22 w 44"/>
                <a:gd name="T31" fmla="*/ 0 h 52"/>
                <a:gd name="T32" fmla="*/ 33 w 44"/>
                <a:gd name="T33" fmla="*/ 0 h 52"/>
                <a:gd name="T34" fmla="*/ 37 w 44"/>
                <a:gd name="T35" fmla="*/ 4 h 52"/>
                <a:gd name="T36" fmla="*/ 37 w 44"/>
                <a:gd name="T37" fmla="*/ 8 h 52"/>
                <a:gd name="T38" fmla="*/ 44 w 44"/>
                <a:gd name="T39" fmla="*/ 11 h 52"/>
                <a:gd name="T40" fmla="*/ 41 w 44"/>
                <a:gd name="T41" fmla="*/ 15 h 52"/>
                <a:gd name="T42" fmla="*/ 44 w 44"/>
                <a:gd name="T43" fmla="*/ 19 h 52"/>
                <a:gd name="T44" fmla="*/ 44 w 44"/>
                <a:gd name="T45" fmla="*/ 19 h 52"/>
                <a:gd name="T46" fmla="*/ 44 w 44"/>
                <a:gd name="T47" fmla="*/ 23 h 52"/>
                <a:gd name="T48" fmla="*/ 44 w 44"/>
                <a:gd name="T49" fmla="*/ 23 h 52"/>
                <a:gd name="T50" fmla="*/ 44 w 44"/>
                <a:gd name="T51" fmla="*/ 26 h 52"/>
                <a:gd name="T52" fmla="*/ 44 w 44"/>
                <a:gd name="T53" fmla="*/ 26 h 52"/>
                <a:gd name="T54" fmla="*/ 44 w 44"/>
                <a:gd name="T55" fmla="*/ 45 h 52"/>
                <a:gd name="T56" fmla="*/ 37 w 44"/>
                <a:gd name="T57" fmla="*/ 52 h 52"/>
                <a:gd name="T58" fmla="*/ 33 w 44"/>
                <a:gd name="T59" fmla="*/ 49 h 52"/>
                <a:gd name="T60" fmla="*/ 30 w 44"/>
                <a:gd name="T61" fmla="*/ 49 h 52"/>
                <a:gd name="T62" fmla="*/ 18 w 44"/>
                <a:gd name="T63" fmla="*/ 45 h 52"/>
                <a:gd name="T64" fmla="*/ 15 w 44"/>
                <a:gd name="T65" fmla="*/ 45 h 52"/>
                <a:gd name="T66" fmla="*/ 15 w 44"/>
                <a:gd name="T67" fmla="*/ 45 h 52"/>
                <a:gd name="T68" fmla="*/ 15 w 44"/>
                <a:gd name="T69" fmla="*/ 41 h 52"/>
                <a:gd name="T70" fmla="*/ 11 w 44"/>
                <a:gd name="T71" fmla="*/ 37 h 52"/>
                <a:gd name="T72" fmla="*/ 15 w 44"/>
                <a:gd name="T73" fmla="*/ 37 h 52"/>
                <a:gd name="T74" fmla="*/ 15 w 44"/>
                <a:gd name="T75" fmla="*/ 37 h 52"/>
                <a:gd name="T76" fmla="*/ 11 w 44"/>
                <a:gd name="T77" fmla="*/ 37 h 52"/>
                <a:gd name="T78" fmla="*/ 7 w 44"/>
                <a:gd name="T79" fmla="*/ 34 h 52"/>
                <a:gd name="T80" fmla="*/ 7 w 44"/>
                <a:gd name="T81" fmla="*/ 30 h 52"/>
                <a:gd name="T82" fmla="*/ 4 w 44"/>
                <a:gd name="T83" fmla="*/ 26 h 52"/>
                <a:gd name="T84" fmla="*/ 0 w 44"/>
                <a:gd name="T85" fmla="*/ 26 h 52"/>
                <a:gd name="T86" fmla="*/ 0 w 44"/>
                <a:gd name="T87" fmla="*/ 23 h 52"/>
                <a:gd name="T88" fmla="*/ 4 w 44"/>
                <a:gd name="T89" fmla="*/ 19 h 52"/>
                <a:gd name="T90" fmla="*/ 0 w 44"/>
                <a:gd name="T91" fmla="*/ 19 h 52"/>
                <a:gd name="T92" fmla="*/ 0 w 44"/>
                <a:gd name="T93" fmla="*/ 15 h 52"/>
                <a:gd name="T94" fmla="*/ 4 w 44"/>
                <a:gd name="T95" fmla="*/ 11 h 52"/>
                <a:gd name="T96" fmla="*/ 4 w 44"/>
                <a:gd name="T97" fmla="*/ 1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4" h="52">
                  <a:moveTo>
                    <a:pt x="11" y="45"/>
                  </a:moveTo>
                  <a:lnTo>
                    <a:pt x="11" y="41"/>
                  </a:lnTo>
                  <a:lnTo>
                    <a:pt x="11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5"/>
                  </a:lnTo>
                  <a:close/>
                  <a:moveTo>
                    <a:pt x="4" y="11"/>
                  </a:moveTo>
                  <a:lnTo>
                    <a:pt x="4" y="11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5" y="4"/>
                  </a:lnTo>
                  <a:lnTo>
                    <a:pt x="15" y="0"/>
                  </a:lnTo>
                  <a:lnTo>
                    <a:pt x="22" y="0"/>
                  </a:lnTo>
                  <a:lnTo>
                    <a:pt x="33" y="0"/>
                  </a:lnTo>
                  <a:lnTo>
                    <a:pt x="37" y="4"/>
                  </a:lnTo>
                  <a:lnTo>
                    <a:pt x="37" y="8"/>
                  </a:lnTo>
                  <a:lnTo>
                    <a:pt x="44" y="11"/>
                  </a:lnTo>
                  <a:lnTo>
                    <a:pt x="41" y="15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4" y="45"/>
                  </a:lnTo>
                  <a:lnTo>
                    <a:pt x="37" y="52"/>
                  </a:lnTo>
                  <a:lnTo>
                    <a:pt x="33" y="49"/>
                  </a:lnTo>
                  <a:lnTo>
                    <a:pt x="30" y="49"/>
                  </a:lnTo>
                  <a:lnTo>
                    <a:pt x="18" y="45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1" y="37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4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4" y="11"/>
                  </a:lnTo>
                  <a:lnTo>
                    <a:pt x="4" y="1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1" name="Freeform 123"/>
            <p:cNvSpPr>
              <a:spLocks/>
            </p:cNvSpPr>
            <p:nvPr/>
          </p:nvSpPr>
          <p:spPr bwMode="auto">
            <a:xfrm>
              <a:off x="4060141" y="3009994"/>
              <a:ext cx="84918" cy="81058"/>
            </a:xfrm>
            <a:custGeom>
              <a:avLst/>
              <a:gdLst>
                <a:gd name="T0" fmla="*/ 0 w 66"/>
                <a:gd name="T1" fmla="*/ 26 h 63"/>
                <a:gd name="T2" fmla="*/ 0 w 66"/>
                <a:gd name="T3" fmla="*/ 26 h 63"/>
                <a:gd name="T4" fmla="*/ 3 w 66"/>
                <a:gd name="T5" fmla="*/ 22 h 63"/>
                <a:gd name="T6" fmla="*/ 7 w 66"/>
                <a:gd name="T7" fmla="*/ 18 h 63"/>
                <a:gd name="T8" fmla="*/ 11 w 66"/>
                <a:gd name="T9" fmla="*/ 14 h 63"/>
                <a:gd name="T10" fmla="*/ 11 w 66"/>
                <a:gd name="T11" fmla="*/ 14 h 63"/>
                <a:gd name="T12" fmla="*/ 11 w 66"/>
                <a:gd name="T13" fmla="*/ 11 h 63"/>
                <a:gd name="T14" fmla="*/ 14 w 66"/>
                <a:gd name="T15" fmla="*/ 7 h 63"/>
                <a:gd name="T16" fmla="*/ 14 w 66"/>
                <a:gd name="T17" fmla="*/ 7 h 63"/>
                <a:gd name="T18" fmla="*/ 14 w 66"/>
                <a:gd name="T19" fmla="*/ 3 h 63"/>
                <a:gd name="T20" fmla="*/ 18 w 66"/>
                <a:gd name="T21" fmla="*/ 0 h 63"/>
                <a:gd name="T22" fmla="*/ 18 w 66"/>
                <a:gd name="T23" fmla="*/ 3 h 63"/>
                <a:gd name="T24" fmla="*/ 25 w 66"/>
                <a:gd name="T25" fmla="*/ 0 h 63"/>
                <a:gd name="T26" fmla="*/ 29 w 66"/>
                <a:gd name="T27" fmla="*/ 0 h 63"/>
                <a:gd name="T28" fmla="*/ 33 w 66"/>
                <a:gd name="T29" fmla="*/ 3 h 63"/>
                <a:gd name="T30" fmla="*/ 37 w 66"/>
                <a:gd name="T31" fmla="*/ 7 h 63"/>
                <a:gd name="T32" fmla="*/ 33 w 66"/>
                <a:gd name="T33" fmla="*/ 11 h 63"/>
                <a:gd name="T34" fmla="*/ 33 w 66"/>
                <a:gd name="T35" fmla="*/ 14 h 63"/>
                <a:gd name="T36" fmla="*/ 37 w 66"/>
                <a:gd name="T37" fmla="*/ 18 h 63"/>
                <a:gd name="T38" fmla="*/ 40 w 66"/>
                <a:gd name="T39" fmla="*/ 18 h 63"/>
                <a:gd name="T40" fmla="*/ 44 w 66"/>
                <a:gd name="T41" fmla="*/ 14 h 63"/>
                <a:gd name="T42" fmla="*/ 48 w 66"/>
                <a:gd name="T43" fmla="*/ 14 h 63"/>
                <a:gd name="T44" fmla="*/ 48 w 66"/>
                <a:gd name="T45" fmla="*/ 18 h 63"/>
                <a:gd name="T46" fmla="*/ 51 w 66"/>
                <a:gd name="T47" fmla="*/ 18 h 63"/>
                <a:gd name="T48" fmla="*/ 48 w 66"/>
                <a:gd name="T49" fmla="*/ 22 h 63"/>
                <a:gd name="T50" fmla="*/ 51 w 66"/>
                <a:gd name="T51" fmla="*/ 26 h 63"/>
                <a:gd name="T52" fmla="*/ 48 w 66"/>
                <a:gd name="T53" fmla="*/ 29 h 63"/>
                <a:gd name="T54" fmla="*/ 44 w 66"/>
                <a:gd name="T55" fmla="*/ 33 h 63"/>
                <a:gd name="T56" fmla="*/ 48 w 66"/>
                <a:gd name="T57" fmla="*/ 33 h 63"/>
                <a:gd name="T58" fmla="*/ 48 w 66"/>
                <a:gd name="T59" fmla="*/ 37 h 63"/>
                <a:gd name="T60" fmla="*/ 51 w 66"/>
                <a:gd name="T61" fmla="*/ 33 h 63"/>
                <a:gd name="T62" fmla="*/ 51 w 66"/>
                <a:gd name="T63" fmla="*/ 33 h 63"/>
                <a:gd name="T64" fmla="*/ 55 w 66"/>
                <a:gd name="T65" fmla="*/ 37 h 63"/>
                <a:gd name="T66" fmla="*/ 59 w 66"/>
                <a:gd name="T67" fmla="*/ 37 h 63"/>
                <a:gd name="T68" fmla="*/ 59 w 66"/>
                <a:gd name="T69" fmla="*/ 37 h 63"/>
                <a:gd name="T70" fmla="*/ 59 w 66"/>
                <a:gd name="T71" fmla="*/ 40 h 63"/>
                <a:gd name="T72" fmla="*/ 63 w 66"/>
                <a:gd name="T73" fmla="*/ 40 h 63"/>
                <a:gd name="T74" fmla="*/ 66 w 66"/>
                <a:gd name="T75" fmla="*/ 40 h 63"/>
                <a:gd name="T76" fmla="*/ 66 w 66"/>
                <a:gd name="T77" fmla="*/ 44 h 63"/>
                <a:gd name="T78" fmla="*/ 63 w 66"/>
                <a:gd name="T79" fmla="*/ 48 h 63"/>
                <a:gd name="T80" fmla="*/ 66 w 66"/>
                <a:gd name="T81" fmla="*/ 48 h 63"/>
                <a:gd name="T82" fmla="*/ 63 w 66"/>
                <a:gd name="T83" fmla="*/ 51 h 63"/>
                <a:gd name="T84" fmla="*/ 63 w 66"/>
                <a:gd name="T85" fmla="*/ 51 h 63"/>
                <a:gd name="T86" fmla="*/ 63 w 66"/>
                <a:gd name="T87" fmla="*/ 55 h 63"/>
                <a:gd name="T88" fmla="*/ 63 w 66"/>
                <a:gd name="T89" fmla="*/ 59 h 63"/>
                <a:gd name="T90" fmla="*/ 63 w 66"/>
                <a:gd name="T91" fmla="*/ 63 h 63"/>
                <a:gd name="T92" fmla="*/ 63 w 66"/>
                <a:gd name="T93" fmla="*/ 63 h 63"/>
                <a:gd name="T94" fmla="*/ 48 w 66"/>
                <a:gd name="T95" fmla="*/ 59 h 63"/>
                <a:gd name="T96" fmla="*/ 37 w 66"/>
                <a:gd name="T97" fmla="*/ 51 h 63"/>
                <a:gd name="T98" fmla="*/ 33 w 66"/>
                <a:gd name="T99" fmla="*/ 51 h 63"/>
                <a:gd name="T100" fmla="*/ 22 w 66"/>
                <a:gd name="T101" fmla="*/ 40 h 63"/>
                <a:gd name="T102" fmla="*/ 14 w 66"/>
                <a:gd name="T103" fmla="*/ 37 h 63"/>
                <a:gd name="T104" fmla="*/ 11 w 66"/>
                <a:gd name="T105" fmla="*/ 37 h 63"/>
                <a:gd name="T106" fmla="*/ 7 w 66"/>
                <a:gd name="T107" fmla="*/ 33 h 63"/>
                <a:gd name="T108" fmla="*/ 7 w 66"/>
                <a:gd name="T109" fmla="*/ 29 h 63"/>
                <a:gd name="T110" fmla="*/ 7 w 66"/>
                <a:gd name="T111" fmla="*/ 29 h 63"/>
                <a:gd name="T112" fmla="*/ 3 w 66"/>
                <a:gd name="T113" fmla="*/ 26 h 63"/>
                <a:gd name="T114" fmla="*/ 0 w 66"/>
                <a:gd name="T115" fmla="*/ 2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6" h="63">
                  <a:moveTo>
                    <a:pt x="0" y="26"/>
                  </a:moveTo>
                  <a:lnTo>
                    <a:pt x="0" y="26"/>
                  </a:lnTo>
                  <a:lnTo>
                    <a:pt x="3" y="22"/>
                  </a:lnTo>
                  <a:lnTo>
                    <a:pt x="7" y="18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1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3"/>
                  </a:lnTo>
                  <a:lnTo>
                    <a:pt x="18" y="0"/>
                  </a:lnTo>
                  <a:lnTo>
                    <a:pt x="18" y="3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3" y="3"/>
                  </a:lnTo>
                  <a:lnTo>
                    <a:pt x="37" y="7"/>
                  </a:lnTo>
                  <a:lnTo>
                    <a:pt x="33" y="11"/>
                  </a:lnTo>
                  <a:lnTo>
                    <a:pt x="33" y="14"/>
                  </a:lnTo>
                  <a:lnTo>
                    <a:pt x="37" y="18"/>
                  </a:lnTo>
                  <a:lnTo>
                    <a:pt x="40" y="18"/>
                  </a:lnTo>
                  <a:lnTo>
                    <a:pt x="44" y="14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1" y="18"/>
                  </a:lnTo>
                  <a:lnTo>
                    <a:pt x="48" y="22"/>
                  </a:lnTo>
                  <a:lnTo>
                    <a:pt x="51" y="26"/>
                  </a:lnTo>
                  <a:lnTo>
                    <a:pt x="48" y="29"/>
                  </a:lnTo>
                  <a:lnTo>
                    <a:pt x="44" y="33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51" y="33"/>
                  </a:lnTo>
                  <a:lnTo>
                    <a:pt x="51" y="33"/>
                  </a:lnTo>
                  <a:lnTo>
                    <a:pt x="55" y="37"/>
                  </a:lnTo>
                  <a:lnTo>
                    <a:pt x="59" y="37"/>
                  </a:lnTo>
                  <a:lnTo>
                    <a:pt x="59" y="37"/>
                  </a:lnTo>
                  <a:lnTo>
                    <a:pt x="59" y="40"/>
                  </a:lnTo>
                  <a:lnTo>
                    <a:pt x="63" y="40"/>
                  </a:lnTo>
                  <a:lnTo>
                    <a:pt x="66" y="40"/>
                  </a:lnTo>
                  <a:lnTo>
                    <a:pt x="66" y="44"/>
                  </a:lnTo>
                  <a:lnTo>
                    <a:pt x="63" y="48"/>
                  </a:lnTo>
                  <a:lnTo>
                    <a:pt x="66" y="48"/>
                  </a:lnTo>
                  <a:lnTo>
                    <a:pt x="63" y="51"/>
                  </a:lnTo>
                  <a:lnTo>
                    <a:pt x="63" y="51"/>
                  </a:lnTo>
                  <a:lnTo>
                    <a:pt x="63" y="55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48" y="59"/>
                  </a:lnTo>
                  <a:lnTo>
                    <a:pt x="37" y="51"/>
                  </a:lnTo>
                  <a:lnTo>
                    <a:pt x="33" y="51"/>
                  </a:lnTo>
                  <a:lnTo>
                    <a:pt x="22" y="40"/>
                  </a:lnTo>
                  <a:lnTo>
                    <a:pt x="14" y="37"/>
                  </a:lnTo>
                  <a:lnTo>
                    <a:pt x="11" y="37"/>
                  </a:lnTo>
                  <a:lnTo>
                    <a:pt x="7" y="33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3" y="26"/>
                  </a:lnTo>
                  <a:lnTo>
                    <a:pt x="0" y="2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2" name="Freeform 124"/>
            <p:cNvSpPr>
              <a:spLocks/>
            </p:cNvSpPr>
            <p:nvPr/>
          </p:nvSpPr>
          <p:spPr bwMode="auto">
            <a:xfrm>
              <a:off x="4116751" y="2966247"/>
              <a:ext cx="133810" cy="128663"/>
            </a:xfrm>
            <a:custGeom>
              <a:avLst/>
              <a:gdLst>
                <a:gd name="T0" fmla="*/ 19 w 104"/>
                <a:gd name="T1" fmla="*/ 97 h 100"/>
                <a:gd name="T2" fmla="*/ 19 w 104"/>
                <a:gd name="T3" fmla="*/ 89 h 100"/>
                <a:gd name="T4" fmla="*/ 19 w 104"/>
                <a:gd name="T5" fmla="*/ 85 h 100"/>
                <a:gd name="T6" fmla="*/ 19 w 104"/>
                <a:gd name="T7" fmla="*/ 82 h 100"/>
                <a:gd name="T8" fmla="*/ 22 w 104"/>
                <a:gd name="T9" fmla="*/ 74 h 100"/>
                <a:gd name="T10" fmla="*/ 15 w 104"/>
                <a:gd name="T11" fmla="*/ 74 h 100"/>
                <a:gd name="T12" fmla="*/ 15 w 104"/>
                <a:gd name="T13" fmla="*/ 71 h 100"/>
                <a:gd name="T14" fmla="*/ 7 w 104"/>
                <a:gd name="T15" fmla="*/ 67 h 100"/>
                <a:gd name="T16" fmla="*/ 4 w 104"/>
                <a:gd name="T17" fmla="*/ 71 h 100"/>
                <a:gd name="T18" fmla="*/ 0 w 104"/>
                <a:gd name="T19" fmla="*/ 67 h 100"/>
                <a:gd name="T20" fmla="*/ 7 w 104"/>
                <a:gd name="T21" fmla="*/ 60 h 100"/>
                <a:gd name="T22" fmla="*/ 7 w 104"/>
                <a:gd name="T23" fmla="*/ 52 h 100"/>
                <a:gd name="T24" fmla="*/ 15 w 104"/>
                <a:gd name="T25" fmla="*/ 45 h 100"/>
                <a:gd name="T26" fmla="*/ 11 w 104"/>
                <a:gd name="T27" fmla="*/ 41 h 100"/>
                <a:gd name="T28" fmla="*/ 11 w 104"/>
                <a:gd name="T29" fmla="*/ 34 h 100"/>
                <a:gd name="T30" fmla="*/ 15 w 104"/>
                <a:gd name="T31" fmla="*/ 34 h 100"/>
                <a:gd name="T32" fmla="*/ 11 w 104"/>
                <a:gd name="T33" fmla="*/ 30 h 100"/>
                <a:gd name="T34" fmla="*/ 11 w 104"/>
                <a:gd name="T35" fmla="*/ 22 h 100"/>
                <a:gd name="T36" fmla="*/ 11 w 104"/>
                <a:gd name="T37" fmla="*/ 11 h 100"/>
                <a:gd name="T38" fmla="*/ 11 w 104"/>
                <a:gd name="T39" fmla="*/ 11 h 100"/>
                <a:gd name="T40" fmla="*/ 22 w 104"/>
                <a:gd name="T41" fmla="*/ 4 h 100"/>
                <a:gd name="T42" fmla="*/ 26 w 104"/>
                <a:gd name="T43" fmla="*/ 8 h 100"/>
                <a:gd name="T44" fmla="*/ 37 w 104"/>
                <a:gd name="T45" fmla="*/ 4 h 100"/>
                <a:gd name="T46" fmla="*/ 41 w 104"/>
                <a:gd name="T47" fmla="*/ 4 h 100"/>
                <a:gd name="T48" fmla="*/ 44 w 104"/>
                <a:gd name="T49" fmla="*/ 4 h 100"/>
                <a:gd name="T50" fmla="*/ 52 w 104"/>
                <a:gd name="T51" fmla="*/ 8 h 100"/>
                <a:gd name="T52" fmla="*/ 56 w 104"/>
                <a:gd name="T53" fmla="*/ 0 h 100"/>
                <a:gd name="T54" fmla="*/ 67 w 104"/>
                <a:gd name="T55" fmla="*/ 8 h 100"/>
                <a:gd name="T56" fmla="*/ 70 w 104"/>
                <a:gd name="T57" fmla="*/ 8 h 100"/>
                <a:gd name="T58" fmla="*/ 78 w 104"/>
                <a:gd name="T59" fmla="*/ 11 h 100"/>
                <a:gd name="T60" fmla="*/ 85 w 104"/>
                <a:gd name="T61" fmla="*/ 15 h 100"/>
                <a:gd name="T62" fmla="*/ 93 w 104"/>
                <a:gd name="T63" fmla="*/ 11 h 100"/>
                <a:gd name="T64" fmla="*/ 96 w 104"/>
                <a:gd name="T65" fmla="*/ 15 h 100"/>
                <a:gd name="T66" fmla="*/ 100 w 104"/>
                <a:gd name="T67" fmla="*/ 15 h 100"/>
                <a:gd name="T68" fmla="*/ 100 w 104"/>
                <a:gd name="T69" fmla="*/ 22 h 100"/>
                <a:gd name="T70" fmla="*/ 104 w 104"/>
                <a:gd name="T71" fmla="*/ 30 h 100"/>
                <a:gd name="T72" fmla="*/ 104 w 104"/>
                <a:gd name="T73" fmla="*/ 37 h 100"/>
                <a:gd name="T74" fmla="*/ 100 w 104"/>
                <a:gd name="T75" fmla="*/ 41 h 100"/>
                <a:gd name="T76" fmla="*/ 93 w 104"/>
                <a:gd name="T77" fmla="*/ 52 h 100"/>
                <a:gd name="T78" fmla="*/ 93 w 104"/>
                <a:gd name="T79" fmla="*/ 56 h 100"/>
                <a:gd name="T80" fmla="*/ 93 w 104"/>
                <a:gd name="T81" fmla="*/ 63 h 100"/>
                <a:gd name="T82" fmla="*/ 89 w 104"/>
                <a:gd name="T83" fmla="*/ 67 h 100"/>
                <a:gd name="T84" fmla="*/ 93 w 104"/>
                <a:gd name="T85" fmla="*/ 74 h 100"/>
                <a:gd name="T86" fmla="*/ 100 w 104"/>
                <a:gd name="T87" fmla="*/ 78 h 100"/>
                <a:gd name="T88" fmla="*/ 100 w 104"/>
                <a:gd name="T89" fmla="*/ 85 h 100"/>
                <a:gd name="T90" fmla="*/ 93 w 104"/>
                <a:gd name="T91" fmla="*/ 85 h 100"/>
                <a:gd name="T92" fmla="*/ 93 w 104"/>
                <a:gd name="T93" fmla="*/ 82 h 100"/>
                <a:gd name="T94" fmla="*/ 89 w 104"/>
                <a:gd name="T95" fmla="*/ 89 h 100"/>
                <a:gd name="T96" fmla="*/ 70 w 104"/>
                <a:gd name="T97" fmla="*/ 85 h 100"/>
                <a:gd name="T98" fmla="*/ 44 w 104"/>
                <a:gd name="T99" fmla="*/ 89 h 100"/>
                <a:gd name="T100" fmla="*/ 33 w 104"/>
                <a:gd name="T101" fmla="*/ 93 h 100"/>
                <a:gd name="T102" fmla="*/ 26 w 104"/>
                <a:gd name="T103" fmla="*/ 93 h 100"/>
                <a:gd name="T104" fmla="*/ 19 w 104"/>
                <a:gd name="T105" fmla="*/ 9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100">
                  <a:moveTo>
                    <a:pt x="19" y="97"/>
                  </a:moveTo>
                  <a:lnTo>
                    <a:pt x="19" y="97"/>
                  </a:lnTo>
                  <a:lnTo>
                    <a:pt x="19" y="93"/>
                  </a:lnTo>
                  <a:lnTo>
                    <a:pt x="19" y="89"/>
                  </a:lnTo>
                  <a:lnTo>
                    <a:pt x="19" y="85"/>
                  </a:lnTo>
                  <a:lnTo>
                    <a:pt x="19" y="85"/>
                  </a:lnTo>
                  <a:lnTo>
                    <a:pt x="22" y="82"/>
                  </a:lnTo>
                  <a:lnTo>
                    <a:pt x="19" y="82"/>
                  </a:lnTo>
                  <a:lnTo>
                    <a:pt x="22" y="78"/>
                  </a:lnTo>
                  <a:lnTo>
                    <a:pt x="22" y="74"/>
                  </a:lnTo>
                  <a:lnTo>
                    <a:pt x="19" y="74"/>
                  </a:lnTo>
                  <a:lnTo>
                    <a:pt x="15" y="74"/>
                  </a:lnTo>
                  <a:lnTo>
                    <a:pt x="15" y="71"/>
                  </a:lnTo>
                  <a:lnTo>
                    <a:pt x="15" y="71"/>
                  </a:lnTo>
                  <a:lnTo>
                    <a:pt x="11" y="71"/>
                  </a:lnTo>
                  <a:lnTo>
                    <a:pt x="7" y="67"/>
                  </a:lnTo>
                  <a:lnTo>
                    <a:pt x="7" y="67"/>
                  </a:lnTo>
                  <a:lnTo>
                    <a:pt x="4" y="71"/>
                  </a:lnTo>
                  <a:lnTo>
                    <a:pt x="4" y="67"/>
                  </a:lnTo>
                  <a:lnTo>
                    <a:pt x="0" y="67"/>
                  </a:lnTo>
                  <a:lnTo>
                    <a:pt x="4" y="63"/>
                  </a:lnTo>
                  <a:lnTo>
                    <a:pt x="7" y="60"/>
                  </a:lnTo>
                  <a:lnTo>
                    <a:pt x="4" y="56"/>
                  </a:lnTo>
                  <a:lnTo>
                    <a:pt x="7" y="52"/>
                  </a:lnTo>
                  <a:lnTo>
                    <a:pt x="7" y="52"/>
                  </a:lnTo>
                  <a:lnTo>
                    <a:pt x="15" y="45"/>
                  </a:lnTo>
                  <a:lnTo>
                    <a:pt x="15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11" y="30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11" y="1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5" y="8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6" y="8"/>
                  </a:lnTo>
                  <a:lnTo>
                    <a:pt x="33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4" y="8"/>
                  </a:lnTo>
                  <a:lnTo>
                    <a:pt x="52" y="8"/>
                  </a:lnTo>
                  <a:lnTo>
                    <a:pt x="56" y="4"/>
                  </a:lnTo>
                  <a:lnTo>
                    <a:pt x="56" y="0"/>
                  </a:lnTo>
                  <a:lnTo>
                    <a:pt x="63" y="4"/>
                  </a:lnTo>
                  <a:lnTo>
                    <a:pt x="67" y="8"/>
                  </a:lnTo>
                  <a:lnTo>
                    <a:pt x="70" y="8"/>
                  </a:lnTo>
                  <a:lnTo>
                    <a:pt x="70" y="8"/>
                  </a:lnTo>
                  <a:lnTo>
                    <a:pt x="74" y="8"/>
                  </a:lnTo>
                  <a:lnTo>
                    <a:pt x="78" y="11"/>
                  </a:lnTo>
                  <a:lnTo>
                    <a:pt x="78" y="11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93" y="11"/>
                  </a:lnTo>
                  <a:lnTo>
                    <a:pt x="93" y="11"/>
                  </a:lnTo>
                  <a:lnTo>
                    <a:pt x="96" y="15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0" y="26"/>
                  </a:lnTo>
                  <a:lnTo>
                    <a:pt x="104" y="30"/>
                  </a:lnTo>
                  <a:lnTo>
                    <a:pt x="104" y="34"/>
                  </a:lnTo>
                  <a:lnTo>
                    <a:pt x="104" y="37"/>
                  </a:lnTo>
                  <a:lnTo>
                    <a:pt x="104" y="37"/>
                  </a:lnTo>
                  <a:lnTo>
                    <a:pt x="100" y="41"/>
                  </a:lnTo>
                  <a:lnTo>
                    <a:pt x="93" y="48"/>
                  </a:lnTo>
                  <a:lnTo>
                    <a:pt x="93" y="52"/>
                  </a:lnTo>
                  <a:lnTo>
                    <a:pt x="93" y="52"/>
                  </a:lnTo>
                  <a:lnTo>
                    <a:pt x="93" y="56"/>
                  </a:lnTo>
                  <a:lnTo>
                    <a:pt x="93" y="60"/>
                  </a:lnTo>
                  <a:lnTo>
                    <a:pt x="93" y="63"/>
                  </a:lnTo>
                  <a:lnTo>
                    <a:pt x="89" y="67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3" y="74"/>
                  </a:lnTo>
                  <a:lnTo>
                    <a:pt x="96" y="78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0" y="85"/>
                  </a:lnTo>
                  <a:lnTo>
                    <a:pt x="96" y="85"/>
                  </a:lnTo>
                  <a:lnTo>
                    <a:pt x="93" y="85"/>
                  </a:lnTo>
                  <a:lnTo>
                    <a:pt x="93" y="85"/>
                  </a:lnTo>
                  <a:lnTo>
                    <a:pt x="93" y="82"/>
                  </a:lnTo>
                  <a:lnTo>
                    <a:pt x="89" y="85"/>
                  </a:lnTo>
                  <a:lnTo>
                    <a:pt x="89" y="89"/>
                  </a:lnTo>
                  <a:lnTo>
                    <a:pt x="78" y="85"/>
                  </a:lnTo>
                  <a:lnTo>
                    <a:pt x="70" y="85"/>
                  </a:lnTo>
                  <a:lnTo>
                    <a:pt x="48" y="85"/>
                  </a:lnTo>
                  <a:lnTo>
                    <a:pt x="44" y="89"/>
                  </a:lnTo>
                  <a:lnTo>
                    <a:pt x="44" y="89"/>
                  </a:lnTo>
                  <a:lnTo>
                    <a:pt x="33" y="93"/>
                  </a:lnTo>
                  <a:lnTo>
                    <a:pt x="30" y="93"/>
                  </a:lnTo>
                  <a:lnTo>
                    <a:pt x="26" y="93"/>
                  </a:lnTo>
                  <a:lnTo>
                    <a:pt x="22" y="100"/>
                  </a:lnTo>
                  <a:lnTo>
                    <a:pt x="19" y="9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3" name="Freeform 125"/>
            <p:cNvSpPr>
              <a:spLocks/>
            </p:cNvSpPr>
            <p:nvPr/>
          </p:nvSpPr>
          <p:spPr bwMode="auto">
            <a:xfrm>
              <a:off x="4231263" y="2957242"/>
              <a:ext cx="90064" cy="128663"/>
            </a:xfrm>
            <a:custGeom>
              <a:avLst/>
              <a:gdLst>
                <a:gd name="T0" fmla="*/ 4 w 70"/>
                <a:gd name="T1" fmla="*/ 92 h 100"/>
                <a:gd name="T2" fmla="*/ 11 w 70"/>
                <a:gd name="T3" fmla="*/ 92 h 100"/>
                <a:gd name="T4" fmla="*/ 11 w 70"/>
                <a:gd name="T5" fmla="*/ 85 h 100"/>
                <a:gd name="T6" fmla="*/ 4 w 70"/>
                <a:gd name="T7" fmla="*/ 81 h 100"/>
                <a:gd name="T8" fmla="*/ 0 w 70"/>
                <a:gd name="T9" fmla="*/ 74 h 100"/>
                <a:gd name="T10" fmla="*/ 4 w 70"/>
                <a:gd name="T11" fmla="*/ 70 h 100"/>
                <a:gd name="T12" fmla="*/ 4 w 70"/>
                <a:gd name="T13" fmla="*/ 63 h 100"/>
                <a:gd name="T14" fmla="*/ 4 w 70"/>
                <a:gd name="T15" fmla="*/ 59 h 100"/>
                <a:gd name="T16" fmla="*/ 11 w 70"/>
                <a:gd name="T17" fmla="*/ 48 h 100"/>
                <a:gd name="T18" fmla="*/ 15 w 70"/>
                <a:gd name="T19" fmla="*/ 44 h 100"/>
                <a:gd name="T20" fmla="*/ 15 w 70"/>
                <a:gd name="T21" fmla="*/ 37 h 100"/>
                <a:gd name="T22" fmla="*/ 11 w 70"/>
                <a:gd name="T23" fmla="*/ 29 h 100"/>
                <a:gd name="T24" fmla="*/ 11 w 70"/>
                <a:gd name="T25" fmla="*/ 22 h 100"/>
                <a:gd name="T26" fmla="*/ 7 w 70"/>
                <a:gd name="T27" fmla="*/ 15 h 100"/>
                <a:gd name="T28" fmla="*/ 7 w 70"/>
                <a:gd name="T29" fmla="*/ 7 h 100"/>
                <a:gd name="T30" fmla="*/ 11 w 70"/>
                <a:gd name="T31" fmla="*/ 3 h 100"/>
                <a:gd name="T32" fmla="*/ 26 w 70"/>
                <a:gd name="T33" fmla="*/ 3 h 100"/>
                <a:gd name="T34" fmla="*/ 41 w 70"/>
                <a:gd name="T35" fmla="*/ 3 h 100"/>
                <a:gd name="T36" fmla="*/ 48 w 70"/>
                <a:gd name="T37" fmla="*/ 0 h 100"/>
                <a:gd name="T38" fmla="*/ 52 w 70"/>
                <a:gd name="T39" fmla="*/ 3 h 100"/>
                <a:gd name="T40" fmla="*/ 52 w 70"/>
                <a:gd name="T41" fmla="*/ 7 h 100"/>
                <a:gd name="T42" fmla="*/ 59 w 70"/>
                <a:gd name="T43" fmla="*/ 15 h 100"/>
                <a:gd name="T44" fmla="*/ 59 w 70"/>
                <a:gd name="T45" fmla="*/ 18 h 100"/>
                <a:gd name="T46" fmla="*/ 63 w 70"/>
                <a:gd name="T47" fmla="*/ 26 h 100"/>
                <a:gd name="T48" fmla="*/ 63 w 70"/>
                <a:gd name="T49" fmla="*/ 33 h 100"/>
                <a:gd name="T50" fmla="*/ 63 w 70"/>
                <a:gd name="T51" fmla="*/ 37 h 100"/>
                <a:gd name="T52" fmla="*/ 63 w 70"/>
                <a:gd name="T53" fmla="*/ 41 h 100"/>
                <a:gd name="T54" fmla="*/ 63 w 70"/>
                <a:gd name="T55" fmla="*/ 44 h 100"/>
                <a:gd name="T56" fmla="*/ 63 w 70"/>
                <a:gd name="T57" fmla="*/ 52 h 100"/>
                <a:gd name="T58" fmla="*/ 63 w 70"/>
                <a:gd name="T59" fmla="*/ 63 h 100"/>
                <a:gd name="T60" fmla="*/ 63 w 70"/>
                <a:gd name="T61" fmla="*/ 70 h 100"/>
                <a:gd name="T62" fmla="*/ 63 w 70"/>
                <a:gd name="T63" fmla="*/ 78 h 100"/>
                <a:gd name="T64" fmla="*/ 67 w 70"/>
                <a:gd name="T65" fmla="*/ 78 h 100"/>
                <a:gd name="T66" fmla="*/ 63 w 70"/>
                <a:gd name="T67" fmla="*/ 81 h 100"/>
                <a:gd name="T68" fmla="*/ 44 w 70"/>
                <a:gd name="T69" fmla="*/ 92 h 100"/>
                <a:gd name="T70" fmla="*/ 22 w 70"/>
                <a:gd name="T71" fmla="*/ 100 h 100"/>
                <a:gd name="T72" fmla="*/ 4 w 70"/>
                <a:gd name="T73" fmla="*/ 9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0" h="100">
                  <a:moveTo>
                    <a:pt x="4" y="92"/>
                  </a:moveTo>
                  <a:lnTo>
                    <a:pt x="4" y="92"/>
                  </a:lnTo>
                  <a:lnTo>
                    <a:pt x="7" y="92"/>
                  </a:lnTo>
                  <a:lnTo>
                    <a:pt x="11" y="92"/>
                  </a:lnTo>
                  <a:lnTo>
                    <a:pt x="11" y="89"/>
                  </a:lnTo>
                  <a:lnTo>
                    <a:pt x="11" y="85"/>
                  </a:lnTo>
                  <a:lnTo>
                    <a:pt x="7" y="85"/>
                  </a:lnTo>
                  <a:lnTo>
                    <a:pt x="4" y="81"/>
                  </a:lnTo>
                  <a:lnTo>
                    <a:pt x="4" y="74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4" y="70"/>
                  </a:lnTo>
                  <a:lnTo>
                    <a:pt x="4" y="67"/>
                  </a:lnTo>
                  <a:lnTo>
                    <a:pt x="4" y="63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4" y="55"/>
                  </a:lnTo>
                  <a:lnTo>
                    <a:pt x="11" y="48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1"/>
                  </a:lnTo>
                  <a:lnTo>
                    <a:pt x="15" y="37"/>
                  </a:lnTo>
                  <a:lnTo>
                    <a:pt x="11" y="33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1" y="22"/>
                  </a:lnTo>
                  <a:lnTo>
                    <a:pt x="11" y="18"/>
                  </a:lnTo>
                  <a:lnTo>
                    <a:pt x="7" y="15"/>
                  </a:lnTo>
                  <a:lnTo>
                    <a:pt x="7" y="11"/>
                  </a:lnTo>
                  <a:lnTo>
                    <a:pt x="7" y="7"/>
                  </a:lnTo>
                  <a:lnTo>
                    <a:pt x="7" y="3"/>
                  </a:lnTo>
                  <a:lnTo>
                    <a:pt x="11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3" y="3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2" y="3"/>
                  </a:lnTo>
                  <a:lnTo>
                    <a:pt x="52" y="7"/>
                  </a:lnTo>
                  <a:lnTo>
                    <a:pt x="52" y="7"/>
                  </a:lnTo>
                  <a:lnTo>
                    <a:pt x="55" y="11"/>
                  </a:lnTo>
                  <a:lnTo>
                    <a:pt x="59" y="15"/>
                  </a:lnTo>
                  <a:lnTo>
                    <a:pt x="59" y="15"/>
                  </a:lnTo>
                  <a:lnTo>
                    <a:pt x="59" y="18"/>
                  </a:lnTo>
                  <a:lnTo>
                    <a:pt x="59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3" y="33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4"/>
                  </a:lnTo>
                  <a:lnTo>
                    <a:pt x="63" y="48"/>
                  </a:lnTo>
                  <a:lnTo>
                    <a:pt x="63" y="52"/>
                  </a:lnTo>
                  <a:lnTo>
                    <a:pt x="67" y="59"/>
                  </a:lnTo>
                  <a:lnTo>
                    <a:pt x="63" y="63"/>
                  </a:lnTo>
                  <a:lnTo>
                    <a:pt x="63" y="67"/>
                  </a:lnTo>
                  <a:lnTo>
                    <a:pt x="63" y="70"/>
                  </a:lnTo>
                  <a:lnTo>
                    <a:pt x="63" y="74"/>
                  </a:lnTo>
                  <a:lnTo>
                    <a:pt x="63" y="78"/>
                  </a:lnTo>
                  <a:lnTo>
                    <a:pt x="67" y="78"/>
                  </a:lnTo>
                  <a:lnTo>
                    <a:pt x="67" y="78"/>
                  </a:lnTo>
                  <a:lnTo>
                    <a:pt x="70" y="81"/>
                  </a:lnTo>
                  <a:lnTo>
                    <a:pt x="63" y="81"/>
                  </a:lnTo>
                  <a:lnTo>
                    <a:pt x="52" y="85"/>
                  </a:lnTo>
                  <a:lnTo>
                    <a:pt x="44" y="92"/>
                  </a:lnTo>
                  <a:lnTo>
                    <a:pt x="33" y="92"/>
                  </a:lnTo>
                  <a:lnTo>
                    <a:pt x="22" y="100"/>
                  </a:lnTo>
                  <a:lnTo>
                    <a:pt x="15" y="96"/>
                  </a:lnTo>
                  <a:lnTo>
                    <a:pt x="4" y="96"/>
                  </a:lnTo>
                  <a:lnTo>
                    <a:pt x="4" y="9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4" name="Freeform 126"/>
            <p:cNvSpPr>
              <a:spLocks/>
            </p:cNvSpPr>
            <p:nvPr/>
          </p:nvSpPr>
          <p:spPr bwMode="auto">
            <a:xfrm>
              <a:off x="4293020" y="2957242"/>
              <a:ext cx="42459" cy="104218"/>
            </a:xfrm>
            <a:custGeom>
              <a:avLst/>
              <a:gdLst>
                <a:gd name="T0" fmla="*/ 19 w 33"/>
                <a:gd name="T1" fmla="*/ 3 h 81"/>
                <a:gd name="T2" fmla="*/ 4 w 33"/>
                <a:gd name="T3" fmla="*/ 0 h 81"/>
                <a:gd name="T4" fmla="*/ 0 w 33"/>
                <a:gd name="T5" fmla="*/ 0 h 81"/>
                <a:gd name="T6" fmla="*/ 4 w 33"/>
                <a:gd name="T7" fmla="*/ 3 h 81"/>
                <a:gd name="T8" fmla="*/ 4 w 33"/>
                <a:gd name="T9" fmla="*/ 7 h 81"/>
                <a:gd name="T10" fmla="*/ 4 w 33"/>
                <a:gd name="T11" fmla="*/ 7 h 81"/>
                <a:gd name="T12" fmla="*/ 7 w 33"/>
                <a:gd name="T13" fmla="*/ 11 h 81"/>
                <a:gd name="T14" fmla="*/ 11 w 33"/>
                <a:gd name="T15" fmla="*/ 15 h 81"/>
                <a:gd name="T16" fmla="*/ 11 w 33"/>
                <a:gd name="T17" fmla="*/ 15 h 81"/>
                <a:gd name="T18" fmla="*/ 11 w 33"/>
                <a:gd name="T19" fmla="*/ 18 h 81"/>
                <a:gd name="T20" fmla="*/ 11 w 33"/>
                <a:gd name="T21" fmla="*/ 26 h 81"/>
                <a:gd name="T22" fmla="*/ 15 w 33"/>
                <a:gd name="T23" fmla="*/ 26 h 81"/>
                <a:gd name="T24" fmla="*/ 15 w 33"/>
                <a:gd name="T25" fmla="*/ 26 h 81"/>
                <a:gd name="T26" fmla="*/ 15 w 33"/>
                <a:gd name="T27" fmla="*/ 33 h 81"/>
                <a:gd name="T28" fmla="*/ 15 w 33"/>
                <a:gd name="T29" fmla="*/ 33 h 81"/>
                <a:gd name="T30" fmla="*/ 15 w 33"/>
                <a:gd name="T31" fmla="*/ 37 h 81"/>
                <a:gd name="T32" fmla="*/ 15 w 33"/>
                <a:gd name="T33" fmla="*/ 37 h 81"/>
                <a:gd name="T34" fmla="*/ 15 w 33"/>
                <a:gd name="T35" fmla="*/ 41 h 81"/>
                <a:gd name="T36" fmla="*/ 15 w 33"/>
                <a:gd name="T37" fmla="*/ 41 h 81"/>
                <a:gd name="T38" fmla="*/ 15 w 33"/>
                <a:gd name="T39" fmla="*/ 44 h 81"/>
                <a:gd name="T40" fmla="*/ 15 w 33"/>
                <a:gd name="T41" fmla="*/ 48 h 81"/>
                <a:gd name="T42" fmla="*/ 15 w 33"/>
                <a:gd name="T43" fmla="*/ 52 h 81"/>
                <a:gd name="T44" fmla="*/ 19 w 33"/>
                <a:gd name="T45" fmla="*/ 59 h 81"/>
                <a:gd name="T46" fmla="*/ 15 w 33"/>
                <a:gd name="T47" fmla="*/ 63 h 81"/>
                <a:gd name="T48" fmla="*/ 15 w 33"/>
                <a:gd name="T49" fmla="*/ 67 h 81"/>
                <a:gd name="T50" fmla="*/ 15 w 33"/>
                <a:gd name="T51" fmla="*/ 70 h 81"/>
                <a:gd name="T52" fmla="*/ 15 w 33"/>
                <a:gd name="T53" fmla="*/ 74 h 81"/>
                <a:gd name="T54" fmla="*/ 15 w 33"/>
                <a:gd name="T55" fmla="*/ 78 h 81"/>
                <a:gd name="T56" fmla="*/ 19 w 33"/>
                <a:gd name="T57" fmla="*/ 78 h 81"/>
                <a:gd name="T58" fmla="*/ 19 w 33"/>
                <a:gd name="T59" fmla="*/ 78 h 81"/>
                <a:gd name="T60" fmla="*/ 22 w 33"/>
                <a:gd name="T61" fmla="*/ 81 h 81"/>
                <a:gd name="T62" fmla="*/ 22 w 33"/>
                <a:gd name="T63" fmla="*/ 81 h 81"/>
                <a:gd name="T64" fmla="*/ 33 w 33"/>
                <a:gd name="T65" fmla="*/ 78 h 81"/>
                <a:gd name="T66" fmla="*/ 33 w 33"/>
                <a:gd name="T67" fmla="*/ 78 h 81"/>
                <a:gd name="T68" fmla="*/ 33 w 33"/>
                <a:gd name="T69" fmla="*/ 74 h 81"/>
                <a:gd name="T70" fmla="*/ 33 w 33"/>
                <a:gd name="T71" fmla="*/ 70 h 81"/>
                <a:gd name="T72" fmla="*/ 33 w 33"/>
                <a:gd name="T73" fmla="*/ 67 h 81"/>
                <a:gd name="T74" fmla="*/ 30 w 33"/>
                <a:gd name="T75" fmla="*/ 63 h 81"/>
                <a:gd name="T76" fmla="*/ 30 w 33"/>
                <a:gd name="T77" fmla="*/ 44 h 81"/>
                <a:gd name="T78" fmla="*/ 33 w 33"/>
                <a:gd name="T79" fmla="*/ 41 h 81"/>
                <a:gd name="T80" fmla="*/ 33 w 33"/>
                <a:gd name="T81" fmla="*/ 41 h 81"/>
                <a:gd name="T82" fmla="*/ 33 w 33"/>
                <a:gd name="T83" fmla="*/ 37 h 81"/>
                <a:gd name="T84" fmla="*/ 33 w 33"/>
                <a:gd name="T85" fmla="*/ 33 h 81"/>
                <a:gd name="T86" fmla="*/ 33 w 33"/>
                <a:gd name="T87" fmla="*/ 29 h 81"/>
                <a:gd name="T88" fmla="*/ 30 w 33"/>
                <a:gd name="T89" fmla="*/ 22 h 81"/>
                <a:gd name="T90" fmla="*/ 26 w 33"/>
                <a:gd name="T91" fmla="*/ 15 h 81"/>
                <a:gd name="T92" fmla="*/ 26 w 33"/>
                <a:gd name="T93" fmla="*/ 15 h 81"/>
                <a:gd name="T94" fmla="*/ 22 w 33"/>
                <a:gd name="T95" fmla="*/ 15 h 81"/>
                <a:gd name="T96" fmla="*/ 19 w 33"/>
                <a:gd name="T97" fmla="*/ 11 h 81"/>
                <a:gd name="T98" fmla="*/ 19 w 33"/>
                <a:gd name="T99" fmla="*/ 7 h 81"/>
                <a:gd name="T100" fmla="*/ 19 w 33"/>
                <a:gd name="T101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" h="81">
                  <a:moveTo>
                    <a:pt x="19" y="3"/>
                  </a:moveTo>
                  <a:lnTo>
                    <a:pt x="4" y="0"/>
                  </a:lnTo>
                  <a:lnTo>
                    <a:pt x="0" y="0"/>
                  </a:lnTo>
                  <a:lnTo>
                    <a:pt x="4" y="3"/>
                  </a:lnTo>
                  <a:lnTo>
                    <a:pt x="4" y="7"/>
                  </a:lnTo>
                  <a:lnTo>
                    <a:pt x="4" y="7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11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4"/>
                  </a:lnTo>
                  <a:lnTo>
                    <a:pt x="15" y="48"/>
                  </a:lnTo>
                  <a:lnTo>
                    <a:pt x="15" y="52"/>
                  </a:lnTo>
                  <a:lnTo>
                    <a:pt x="19" y="59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5" y="74"/>
                  </a:lnTo>
                  <a:lnTo>
                    <a:pt x="15" y="78"/>
                  </a:lnTo>
                  <a:lnTo>
                    <a:pt x="19" y="78"/>
                  </a:lnTo>
                  <a:lnTo>
                    <a:pt x="19" y="78"/>
                  </a:lnTo>
                  <a:lnTo>
                    <a:pt x="22" y="81"/>
                  </a:lnTo>
                  <a:lnTo>
                    <a:pt x="22" y="81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3" y="74"/>
                  </a:lnTo>
                  <a:lnTo>
                    <a:pt x="33" y="70"/>
                  </a:lnTo>
                  <a:lnTo>
                    <a:pt x="33" y="67"/>
                  </a:lnTo>
                  <a:lnTo>
                    <a:pt x="30" y="63"/>
                  </a:lnTo>
                  <a:lnTo>
                    <a:pt x="30" y="44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3" y="37"/>
                  </a:lnTo>
                  <a:lnTo>
                    <a:pt x="33" y="33"/>
                  </a:lnTo>
                  <a:lnTo>
                    <a:pt x="33" y="29"/>
                  </a:lnTo>
                  <a:lnTo>
                    <a:pt x="30" y="22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2" y="15"/>
                  </a:lnTo>
                  <a:lnTo>
                    <a:pt x="19" y="11"/>
                  </a:lnTo>
                  <a:lnTo>
                    <a:pt x="19" y="7"/>
                  </a:lnTo>
                  <a:lnTo>
                    <a:pt x="19" y="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5" name="Freeform 127"/>
            <p:cNvSpPr>
              <a:spLocks/>
            </p:cNvSpPr>
            <p:nvPr/>
          </p:nvSpPr>
          <p:spPr bwMode="auto">
            <a:xfrm>
              <a:off x="4317467" y="2932796"/>
              <a:ext cx="65619" cy="124804"/>
            </a:xfrm>
            <a:custGeom>
              <a:avLst/>
              <a:gdLst>
                <a:gd name="T0" fmla="*/ 25 w 51"/>
                <a:gd name="T1" fmla="*/ 8 h 97"/>
                <a:gd name="T2" fmla="*/ 18 w 51"/>
                <a:gd name="T3" fmla="*/ 11 h 97"/>
                <a:gd name="T4" fmla="*/ 11 w 51"/>
                <a:gd name="T5" fmla="*/ 11 h 97"/>
                <a:gd name="T6" fmla="*/ 7 w 51"/>
                <a:gd name="T7" fmla="*/ 15 h 97"/>
                <a:gd name="T8" fmla="*/ 7 w 51"/>
                <a:gd name="T9" fmla="*/ 22 h 97"/>
                <a:gd name="T10" fmla="*/ 0 w 51"/>
                <a:gd name="T11" fmla="*/ 26 h 97"/>
                <a:gd name="T12" fmla="*/ 3 w 51"/>
                <a:gd name="T13" fmla="*/ 34 h 97"/>
                <a:gd name="T14" fmla="*/ 7 w 51"/>
                <a:gd name="T15" fmla="*/ 34 h 97"/>
                <a:gd name="T16" fmla="*/ 14 w 51"/>
                <a:gd name="T17" fmla="*/ 48 h 97"/>
                <a:gd name="T18" fmla="*/ 14 w 51"/>
                <a:gd name="T19" fmla="*/ 56 h 97"/>
                <a:gd name="T20" fmla="*/ 14 w 51"/>
                <a:gd name="T21" fmla="*/ 60 h 97"/>
                <a:gd name="T22" fmla="*/ 11 w 51"/>
                <a:gd name="T23" fmla="*/ 82 h 97"/>
                <a:gd name="T24" fmla="*/ 14 w 51"/>
                <a:gd name="T25" fmla="*/ 89 h 97"/>
                <a:gd name="T26" fmla="*/ 14 w 51"/>
                <a:gd name="T27" fmla="*/ 97 h 97"/>
                <a:gd name="T28" fmla="*/ 33 w 51"/>
                <a:gd name="T29" fmla="*/ 93 h 97"/>
                <a:gd name="T30" fmla="*/ 33 w 51"/>
                <a:gd name="T31" fmla="*/ 89 h 97"/>
                <a:gd name="T32" fmla="*/ 33 w 51"/>
                <a:gd name="T33" fmla="*/ 78 h 97"/>
                <a:gd name="T34" fmla="*/ 33 w 51"/>
                <a:gd name="T35" fmla="*/ 71 h 97"/>
                <a:gd name="T36" fmla="*/ 33 w 51"/>
                <a:gd name="T37" fmla="*/ 67 h 97"/>
                <a:gd name="T38" fmla="*/ 33 w 51"/>
                <a:gd name="T39" fmla="*/ 67 h 97"/>
                <a:gd name="T40" fmla="*/ 33 w 51"/>
                <a:gd name="T41" fmla="*/ 63 h 97"/>
                <a:gd name="T42" fmla="*/ 33 w 51"/>
                <a:gd name="T43" fmla="*/ 56 h 97"/>
                <a:gd name="T44" fmla="*/ 33 w 51"/>
                <a:gd name="T45" fmla="*/ 52 h 97"/>
                <a:gd name="T46" fmla="*/ 37 w 51"/>
                <a:gd name="T47" fmla="*/ 52 h 97"/>
                <a:gd name="T48" fmla="*/ 40 w 51"/>
                <a:gd name="T49" fmla="*/ 48 h 97"/>
                <a:gd name="T50" fmla="*/ 44 w 51"/>
                <a:gd name="T51" fmla="*/ 41 h 97"/>
                <a:gd name="T52" fmla="*/ 48 w 51"/>
                <a:gd name="T53" fmla="*/ 41 h 97"/>
                <a:gd name="T54" fmla="*/ 44 w 51"/>
                <a:gd name="T55" fmla="*/ 34 h 97"/>
                <a:gd name="T56" fmla="*/ 48 w 51"/>
                <a:gd name="T57" fmla="*/ 30 h 97"/>
                <a:gd name="T58" fmla="*/ 51 w 51"/>
                <a:gd name="T59" fmla="*/ 30 h 97"/>
                <a:gd name="T60" fmla="*/ 48 w 51"/>
                <a:gd name="T61" fmla="*/ 19 h 97"/>
                <a:gd name="T62" fmla="*/ 44 w 51"/>
                <a:gd name="T63" fmla="*/ 15 h 97"/>
                <a:gd name="T64" fmla="*/ 44 w 51"/>
                <a:gd name="T65" fmla="*/ 11 h 97"/>
                <a:gd name="T66" fmla="*/ 37 w 51"/>
                <a:gd name="T67" fmla="*/ 8 h 97"/>
                <a:gd name="T68" fmla="*/ 29 w 51"/>
                <a:gd name="T69" fmla="*/ 0 h 97"/>
                <a:gd name="T70" fmla="*/ 29 w 51"/>
                <a:gd name="T71" fmla="*/ 4 h 97"/>
                <a:gd name="T72" fmla="*/ 25 w 51"/>
                <a:gd name="T73" fmla="*/ 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1" h="97">
                  <a:moveTo>
                    <a:pt x="25" y="4"/>
                  </a:moveTo>
                  <a:lnTo>
                    <a:pt x="25" y="8"/>
                  </a:lnTo>
                  <a:lnTo>
                    <a:pt x="22" y="11"/>
                  </a:lnTo>
                  <a:lnTo>
                    <a:pt x="18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3" y="19"/>
                  </a:lnTo>
                  <a:lnTo>
                    <a:pt x="7" y="22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3" y="34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11" y="41"/>
                  </a:lnTo>
                  <a:lnTo>
                    <a:pt x="14" y="48"/>
                  </a:lnTo>
                  <a:lnTo>
                    <a:pt x="14" y="52"/>
                  </a:lnTo>
                  <a:lnTo>
                    <a:pt x="14" y="56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1" y="63"/>
                  </a:lnTo>
                  <a:lnTo>
                    <a:pt x="11" y="82"/>
                  </a:lnTo>
                  <a:lnTo>
                    <a:pt x="14" y="86"/>
                  </a:lnTo>
                  <a:lnTo>
                    <a:pt x="14" y="89"/>
                  </a:lnTo>
                  <a:lnTo>
                    <a:pt x="14" y="93"/>
                  </a:lnTo>
                  <a:lnTo>
                    <a:pt x="14" y="97"/>
                  </a:lnTo>
                  <a:lnTo>
                    <a:pt x="22" y="97"/>
                  </a:lnTo>
                  <a:lnTo>
                    <a:pt x="33" y="93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33" y="82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3" y="71"/>
                  </a:lnTo>
                  <a:lnTo>
                    <a:pt x="33" y="71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0"/>
                  </a:lnTo>
                  <a:lnTo>
                    <a:pt x="33" y="56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44" y="45"/>
                  </a:lnTo>
                  <a:lnTo>
                    <a:pt x="44" y="41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8" y="37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8" y="30"/>
                  </a:lnTo>
                  <a:lnTo>
                    <a:pt x="51" y="30"/>
                  </a:lnTo>
                  <a:lnTo>
                    <a:pt x="51" y="30"/>
                  </a:lnTo>
                  <a:lnTo>
                    <a:pt x="48" y="22"/>
                  </a:lnTo>
                  <a:lnTo>
                    <a:pt x="48" y="19"/>
                  </a:lnTo>
                  <a:lnTo>
                    <a:pt x="44" y="19"/>
                  </a:lnTo>
                  <a:lnTo>
                    <a:pt x="44" y="15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0" y="8"/>
                  </a:lnTo>
                  <a:lnTo>
                    <a:pt x="37" y="8"/>
                  </a:lnTo>
                  <a:lnTo>
                    <a:pt x="37" y="4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25" y="4"/>
                  </a:lnTo>
                  <a:lnTo>
                    <a:pt x="25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6" name="Freeform 128"/>
            <p:cNvSpPr>
              <a:spLocks noEditPoints="1"/>
            </p:cNvSpPr>
            <p:nvPr/>
          </p:nvSpPr>
          <p:spPr bwMode="auto">
            <a:xfrm>
              <a:off x="4550346" y="2714068"/>
              <a:ext cx="247033" cy="319084"/>
            </a:xfrm>
            <a:custGeom>
              <a:avLst/>
              <a:gdLst>
                <a:gd name="T0" fmla="*/ 189 w 192"/>
                <a:gd name="T1" fmla="*/ 63 h 248"/>
                <a:gd name="T2" fmla="*/ 185 w 192"/>
                <a:gd name="T3" fmla="*/ 122 h 248"/>
                <a:gd name="T4" fmla="*/ 174 w 192"/>
                <a:gd name="T5" fmla="*/ 126 h 248"/>
                <a:gd name="T6" fmla="*/ 174 w 192"/>
                <a:gd name="T7" fmla="*/ 133 h 248"/>
                <a:gd name="T8" fmla="*/ 167 w 192"/>
                <a:gd name="T9" fmla="*/ 141 h 248"/>
                <a:gd name="T10" fmla="*/ 167 w 192"/>
                <a:gd name="T11" fmla="*/ 148 h 248"/>
                <a:gd name="T12" fmla="*/ 167 w 192"/>
                <a:gd name="T13" fmla="*/ 155 h 248"/>
                <a:gd name="T14" fmla="*/ 159 w 192"/>
                <a:gd name="T15" fmla="*/ 166 h 248"/>
                <a:gd name="T16" fmla="*/ 163 w 192"/>
                <a:gd name="T17" fmla="*/ 166 h 248"/>
                <a:gd name="T18" fmla="*/ 163 w 192"/>
                <a:gd name="T19" fmla="*/ 170 h 248"/>
                <a:gd name="T20" fmla="*/ 167 w 192"/>
                <a:gd name="T21" fmla="*/ 178 h 248"/>
                <a:gd name="T22" fmla="*/ 174 w 192"/>
                <a:gd name="T23" fmla="*/ 185 h 248"/>
                <a:gd name="T24" fmla="*/ 174 w 192"/>
                <a:gd name="T25" fmla="*/ 192 h 248"/>
                <a:gd name="T26" fmla="*/ 167 w 192"/>
                <a:gd name="T27" fmla="*/ 196 h 248"/>
                <a:gd name="T28" fmla="*/ 155 w 192"/>
                <a:gd name="T29" fmla="*/ 200 h 248"/>
                <a:gd name="T30" fmla="*/ 152 w 192"/>
                <a:gd name="T31" fmla="*/ 204 h 248"/>
                <a:gd name="T32" fmla="*/ 148 w 192"/>
                <a:gd name="T33" fmla="*/ 207 h 248"/>
                <a:gd name="T34" fmla="*/ 144 w 192"/>
                <a:gd name="T35" fmla="*/ 215 h 248"/>
                <a:gd name="T36" fmla="*/ 141 w 192"/>
                <a:gd name="T37" fmla="*/ 218 h 248"/>
                <a:gd name="T38" fmla="*/ 130 w 192"/>
                <a:gd name="T39" fmla="*/ 226 h 248"/>
                <a:gd name="T40" fmla="*/ 118 w 192"/>
                <a:gd name="T41" fmla="*/ 222 h 248"/>
                <a:gd name="T42" fmla="*/ 111 w 192"/>
                <a:gd name="T43" fmla="*/ 226 h 248"/>
                <a:gd name="T44" fmla="*/ 115 w 192"/>
                <a:gd name="T45" fmla="*/ 230 h 248"/>
                <a:gd name="T46" fmla="*/ 107 w 192"/>
                <a:gd name="T47" fmla="*/ 237 h 248"/>
                <a:gd name="T48" fmla="*/ 89 w 192"/>
                <a:gd name="T49" fmla="*/ 241 h 248"/>
                <a:gd name="T50" fmla="*/ 78 w 192"/>
                <a:gd name="T51" fmla="*/ 248 h 248"/>
                <a:gd name="T52" fmla="*/ 74 w 192"/>
                <a:gd name="T53" fmla="*/ 241 h 248"/>
                <a:gd name="T54" fmla="*/ 70 w 192"/>
                <a:gd name="T55" fmla="*/ 248 h 248"/>
                <a:gd name="T56" fmla="*/ 59 w 192"/>
                <a:gd name="T57" fmla="*/ 248 h 248"/>
                <a:gd name="T58" fmla="*/ 55 w 192"/>
                <a:gd name="T59" fmla="*/ 241 h 248"/>
                <a:gd name="T60" fmla="*/ 48 w 192"/>
                <a:gd name="T61" fmla="*/ 233 h 248"/>
                <a:gd name="T62" fmla="*/ 33 w 192"/>
                <a:gd name="T63" fmla="*/ 222 h 248"/>
                <a:gd name="T64" fmla="*/ 33 w 192"/>
                <a:gd name="T65" fmla="*/ 215 h 248"/>
                <a:gd name="T66" fmla="*/ 33 w 192"/>
                <a:gd name="T67" fmla="*/ 211 h 248"/>
                <a:gd name="T68" fmla="*/ 41 w 192"/>
                <a:gd name="T69" fmla="*/ 211 h 248"/>
                <a:gd name="T70" fmla="*/ 48 w 192"/>
                <a:gd name="T71" fmla="*/ 211 h 248"/>
                <a:gd name="T72" fmla="*/ 55 w 192"/>
                <a:gd name="T73" fmla="*/ 211 h 248"/>
                <a:gd name="T74" fmla="*/ 52 w 192"/>
                <a:gd name="T75" fmla="*/ 207 h 248"/>
                <a:gd name="T76" fmla="*/ 44 w 192"/>
                <a:gd name="T77" fmla="*/ 200 h 248"/>
                <a:gd name="T78" fmla="*/ 48 w 192"/>
                <a:gd name="T79" fmla="*/ 189 h 248"/>
                <a:gd name="T80" fmla="*/ 48 w 192"/>
                <a:gd name="T81" fmla="*/ 185 h 248"/>
                <a:gd name="T82" fmla="*/ 44 w 192"/>
                <a:gd name="T83" fmla="*/ 178 h 248"/>
                <a:gd name="T84" fmla="*/ 37 w 192"/>
                <a:gd name="T85" fmla="*/ 166 h 248"/>
                <a:gd name="T86" fmla="*/ 26 w 192"/>
                <a:gd name="T87" fmla="*/ 159 h 248"/>
                <a:gd name="T88" fmla="*/ 18 w 192"/>
                <a:gd name="T89" fmla="*/ 137 h 248"/>
                <a:gd name="T90" fmla="*/ 22 w 192"/>
                <a:gd name="T91" fmla="*/ 133 h 248"/>
                <a:gd name="T92" fmla="*/ 52 w 192"/>
                <a:gd name="T93" fmla="*/ 85 h 248"/>
                <a:gd name="T94" fmla="*/ 59 w 192"/>
                <a:gd name="T95" fmla="*/ 48 h 248"/>
                <a:gd name="T96" fmla="*/ 48 w 192"/>
                <a:gd name="T97" fmla="*/ 29 h 248"/>
                <a:gd name="T98" fmla="*/ 41 w 192"/>
                <a:gd name="T99" fmla="*/ 7 h 248"/>
                <a:gd name="T100" fmla="*/ 0 w 192"/>
                <a:gd name="T101" fmla="*/ 16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92" h="248">
                  <a:moveTo>
                    <a:pt x="41" y="7"/>
                  </a:moveTo>
                  <a:lnTo>
                    <a:pt x="59" y="0"/>
                  </a:lnTo>
                  <a:lnTo>
                    <a:pt x="189" y="63"/>
                  </a:lnTo>
                  <a:lnTo>
                    <a:pt x="192" y="122"/>
                  </a:lnTo>
                  <a:lnTo>
                    <a:pt x="189" y="122"/>
                  </a:lnTo>
                  <a:lnTo>
                    <a:pt x="185" y="122"/>
                  </a:lnTo>
                  <a:lnTo>
                    <a:pt x="181" y="122"/>
                  </a:lnTo>
                  <a:lnTo>
                    <a:pt x="178" y="122"/>
                  </a:lnTo>
                  <a:lnTo>
                    <a:pt x="174" y="126"/>
                  </a:lnTo>
                  <a:lnTo>
                    <a:pt x="174" y="129"/>
                  </a:lnTo>
                  <a:lnTo>
                    <a:pt x="178" y="129"/>
                  </a:lnTo>
                  <a:lnTo>
                    <a:pt x="174" y="133"/>
                  </a:lnTo>
                  <a:lnTo>
                    <a:pt x="170" y="141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7" y="144"/>
                  </a:lnTo>
                  <a:lnTo>
                    <a:pt x="167" y="144"/>
                  </a:lnTo>
                  <a:lnTo>
                    <a:pt x="167" y="148"/>
                  </a:lnTo>
                  <a:lnTo>
                    <a:pt x="163" y="152"/>
                  </a:lnTo>
                  <a:lnTo>
                    <a:pt x="163" y="152"/>
                  </a:lnTo>
                  <a:lnTo>
                    <a:pt x="167" y="155"/>
                  </a:lnTo>
                  <a:lnTo>
                    <a:pt x="167" y="159"/>
                  </a:lnTo>
                  <a:lnTo>
                    <a:pt x="163" y="159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59" y="170"/>
                  </a:lnTo>
                  <a:lnTo>
                    <a:pt x="163" y="166"/>
                  </a:lnTo>
                  <a:lnTo>
                    <a:pt x="167" y="166"/>
                  </a:lnTo>
                  <a:lnTo>
                    <a:pt x="167" y="170"/>
                  </a:lnTo>
                  <a:lnTo>
                    <a:pt x="163" y="170"/>
                  </a:lnTo>
                  <a:lnTo>
                    <a:pt x="167" y="174"/>
                  </a:lnTo>
                  <a:lnTo>
                    <a:pt x="167" y="174"/>
                  </a:lnTo>
                  <a:lnTo>
                    <a:pt x="167" y="178"/>
                  </a:lnTo>
                  <a:lnTo>
                    <a:pt x="167" y="181"/>
                  </a:lnTo>
                  <a:lnTo>
                    <a:pt x="167" y="185"/>
                  </a:lnTo>
                  <a:lnTo>
                    <a:pt x="174" y="185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92"/>
                  </a:lnTo>
                  <a:lnTo>
                    <a:pt x="174" y="192"/>
                  </a:lnTo>
                  <a:lnTo>
                    <a:pt x="170" y="196"/>
                  </a:lnTo>
                  <a:lnTo>
                    <a:pt x="167" y="196"/>
                  </a:lnTo>
                  <a:lnTo>
                    <a:pt x="163" y="196"/>
                  </a:lnTo>
                  <a:lnTo>
                    <a:pt x="159" y="196"/>
                  </a:lnTo>
                  <a:lnTo>
                    <a:pt x="155" y="200"/>
                  </a:lnTo>
                  <a:lnTo>
                    <a:pt x="155" y="200"/>
                  </a:lnTo>
                  <a:lnTo>
                    <a:pt x="155" y="204"/>
                  </a:lnTo>
                  <a:lnTo>
                    <a:pt x="152" y="204"/>
                  </a:lnTo>
                  <a:lnTo>
                    <a:pt x="152" y="207"/>
                  </a:lnTo>
                  <a:lnTo>
                    <a:pt x="148" y="207"/>
                  </a:lnTo>
                  <a:lnTo>
                    <a:pt x="148" y="207"/>
                  </a:lnTo>
                  <a:lnTo>
                    <a:pt x="144" y="211"/>
                  </a:lnTo>
                  <a:lnTo>
                    <a:pt x="144" y="211"/>
                  </a:lnTo>
                  <a:lnTo>
                    <a:pt x="144" y="215"/>
                  </a:lnTo>
                  <a:lnTo>
                    <a:pt x="141" y="215"/>
                  </a:lnTo>
                  <a:lnTo>
                    <a:pt x="144" y="218"/>
                  </a:lnTo>
                  <a:lnTo>
                    <a:pt x="141" y="218"/>
                  </a:lnTo>
                  <a:lnTo>
                    <a:pt x="141" y="222"/>
                  </a:lnTo>
                  <a:lnTo>
                    <a:pt x="137" y="222"/>
                  </a:lnTo>
                  <a:lnTo>
                    <a:pt x="130" y="226"/>
                  </a:lnTo>
                  <a:lnTo>
                    <a:pt x="126" y="226"/>
                  </a:lnTo>
                  <a:lnTo>
                    <a:pt x="122" y="226"/>
                  </a:lnTo>
                  <a:lnTo>
                    <a:pt x="118" y="222"/>
                  </a:lnTo>
                  <a:lnTo>
                    <a:pt x="115" y="222"/>
                  </a:lnTo>
                  <a:lnTo>
                    <a:pt x="111" y="222"/>
                  </a:lnTo>
                  <a:lnTo>
                    <a:pt x="111" y="226"/>
                  </a:lnTo>
                  <a:lnTo>
                    <a:pt x="111" y="226"/>
                  </a:lnTo>
                  <a:lnTo>
                    <a:pt x="111" y="230"/>
                  </a:lnTo>
                  <a:lnTo>
                    <a:pt x="115" y="230"/>
                  </a:lnTo>
                  <a:lnTo>
                    <a:pt x="115" y="233"/>
                  </a:lnTo>
                  <a:lnTo>
                    <a:pt x="111" y="233"/>
                  </a:lnTo>
                  <a:lnTo>
                    <a:pt x="107" y="237"/>
                  </a:lnTo>
                  <a:lnTo>
                    <a:pt x="104" y="237"/>
                  </a:lnTo>
                  <a:lnTo>
                    <a:pt x="93" y="241"/>
                  </a:lnTo>
                  <a:lnTo>
                    <a:pt x="89" y="241"/>
                  </a:lnTo>
                  <a:lnTo>
                    <a:pt x="85" y="244"/>
                  </a:lnTo>
                  <a:lnTo>
                    <a:pt x="81" y="244"/>
                  </a:lnTo>
                  <a:lnTo>
                    <a:pt x="78" y="248"/>
                  </a:lnTo>
                  <a:lnTo>
                    <a:pt x="78" y="244"/>
                  </a:lnTo>
                  <a:lnTo>
                    <a:pt x="74" y="241"/>
                  </a:lnTo>
                  <a:lnTo>
                    <a:pt x="74" y="241"/>
                  </a:lnTo>
                  <a:lnTo>
                    <a:pt x="70" y="241"/>
                  </a:lnTo>
                  <a:lnTo>
                    <a:pt x="70" y="244"/>
                  </a:lnTo>
                  <a:lnTo>
                    <a:pt x="70" y="248"/>
                  </a:lnTo>
                  <a:lnTo>
                    <a:pt x="67" y="248"/>
                  </a:lnTo>
                  <a:lnTo>
                    <a:pt x="63" y="248"/>
                  </a:lnTo>
                  <a:lnTo>
                    <a:pt x="59" y="248"/>
                  </a:lnTo>
                  <a:lnTo>
                    <a:pt x="59" y="244"/>
                  </a:lnTo>
                  <a:lnTo>
                    <a:pt x="55" y="244"/>
                  </a:lnTo>
                  <a:lnTo>
                    <a:pt x="55" y="241"/>
                  </a:lnTo>
                  <a:lnTo>
                    <a:pt x="55" y="237"/>
                  </a:lnTo>
                  <a:lnTo>
                    <a:pt x="52" y="233"/>
                  </a:lnTo>
                  <a:lnTo>
                    <a:pt x="48" y="233"/>
                  </a:lnTo>
                  <a:lnTo>
                    <a:pt x="44" y="226"/>
                  </a:lnTo>
                  <a:lnTo>
                    <a:pt x="37" y="222"/>
                  </a:lnTo>
                  <a:lnTo>
                    <a:pt x="33" y="222"/>
                  </a:lnTo>
                  <a:lnTo>
                    <a:pt x="33" y="218"/>
                  </a:lnTo>
                  <a:lnTo>
                    <a:pt x="33" y="218"/>
                  </a:lnTo>
                  <a:lnTo>
                    <a:pt x="33" y="215"/>
                  </a:lnTo>
                  <a:lnTo>
                    <a:pt x="33" y="215"/>
                  </a:lnTo>
                  <a:lnTo>
                    <a:pt x="33" y="211"/>
                  </a:lnTo>
                  <a:lnTo>
                    <a:pt x="33" y="211"/>
                  </a:lnTo>
                  <a:lnTo>
                    <a:pt x="37" y="211"/>
                  </a:lnTo>
                  <a:lnTo>
                    <a:pt x="37" y="211"/>
                  </a:lnTo>
                  <a:lnTo>
                    <a:pt x="41" y="211"/>
                  </a:lnTo>
                  <a:lnTo>
                    <a:pt x="44" y="211"/>
                  </a:lnTo>
                  <a:lnTo>
                    <a:pt x="44" y="211"/>
                  </a:lnTo>
                  <a:lnTo>
                    <a:pt x="48" y="211"/>
                  </a:lnTo>
                  <a:lnTo>
                    <a:pt x="52" y="211"/>
                  </a:lnTo>
                  <a:lnTo>
                    <a:pt x="52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5" y="211"/>
                  </a:lnTo>
                  <a:lnTo>
                    <a:pt x="52" y="207"/>
                  </a:lnTo>
                  <a:lnTo>
                    <a:pt x="48" y="204"/>
                  </a:lnTo>
                  <a:lnTo>
                    <a:pt x="48" y="204"/>
                  </a:lnTo>
                  <a:lnTo>
                    <a:pt x="44" y="200"/>
                  </a:lnTo>
                  <a:lnTo>
                    <a:pt x="44" y="196"/>
                  </a:lnTo>
                  <a:lnTo>
                    <a:pt x="44" y="192"/>
                  </a:lnTo>
                  <a:lnTo>
                    <a:pt x="48" y="189"/>
                  </a:lnTo>
                  <a:lnTo>
                    <a:pt x="44" y="189"/>
                  </a:lnTo>
                  <a:lnTo>
                    <a:pt x="44" y="185"/>
                  </a:lnTo>
                  <a:lnTo>
                    <a:pt x="48" y="185"/>
                  </a:lnTo>
                  <a:lnTo>
                    <a:pt x="48" y="181"/>
                  </a:lnTo>
                  <a:lnTo>
                    <a:pt x="44" y="178"/>
                  </a:lnTo>
                  <a:lnTo>
                    <a:pt x="44" y="178"/>
                  </a:lnTo>
                  <a:lnTo>
                    <a:pt x="44" y="174"/>
                  </a:lnTo>
                  <a:lnTo>
                    <a:pt x="41" y="170"/>
                  </a:lnTo>
                  <a:lnTo>
                    <a:pt x="37" y="166"/>
                  </a:lnTo>
                  <a:lnTo>
                    <a:pt x="30" y="163"/>
                  </a:lnTo>
                  <a:lnTo>
                    <a:pt x="30" y="163"/>
                  </a:lnTo>
                  <a:lnTo>
                    <a:pt x="26" y="159"/>
                  </a:lnTo>
                  <a:lnTo>
                    <a:pt x="22" y="155"/>
                  </a:lnTo>
                  <a:lnTo>
                    <a:pt x="22" y="155"/>
                  </a:lnTo>
                  <a:lnTo>
                    <a:pt x="18" y="137"/>
                  </a:lnTo>
                  <a:lnTo>
                    <a:pt x="18" y="133"/>
                  </a:lnTo>
                  <a:lnTo>
                    <a:pt x="22" y="133"/>
                  </a:lnTo>
                  <a:lnTo>
                    <a:pt x="22" y="133"/>
                  </a:lnTo>
                  <a:lnTo>
                    <a:pt x="26" y="129"/>
                  </a:lnTo>
                  <a:lnTo>
                    <a:pt x="52" y="107"/>
                  </a:lnTo>
                  <a:lnTo>
                    <a:pt x="52" y="85"/>
                  </a:lnTo>
                  <a:lnTo>
                    <a:pt x="55" y="55"/>
                  </a:lnTo>
                  <a:lnTo>
                    <a:pt x="59" y="55"/>
                  </a:lnTo>
                  <a:lnTo>
                    <a:pt x="59" y="48"/>
                  </a:lnTo>
                  <a:lnTo>
                    <a:pt x="48" y="37"/>
                  </a:lnTo>
                  <a:lnTo>
                    <a:pt x="48" y="33"/>
                  </a:lnTo>
                  <a:lnTo>
                    <a:pt x="48" y="29"/>
                  </a:lnTo>
                  <a:lnTo>
                    <a:pt x="41" y="11"/>
                  </a:lnTo>
                  <a:lnTo>
                    <a:pt x="41" y="7"/>
                  </a:lnTo>
                  <a:lnTo>
                    <a:pt x="41" y="7"/>
                  </a:lnTo>
                  <a:close/>
                  <a:moveTo>
                    <a:pt x="4" y="163"/>
                  </a:moveTo>
                  <a:lnTo>
                    <a:pt x="4" y="163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4" y="16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7" name="Freeform 129"/>
            <p:cNvSpPr>
              <a:spLocks/>
            </p:cNvSpPr>
            <p:nvPr/>
          </p:nvSpPr>
          <p:spPr bwMode="auto">
            <a:xfrm>
              <a:off x="4302026" y="2717929"/>
              <a:ext cx="324231" cy="229020"/>
            </a:xfrm>
            <a:custGeom>
              <a:avLst/>
              <a:gdLst>
                <a:gd name="T0" fmla="*/ 52 w 252"/>
                <a:gd name="T1" fmla="*/ 175 h 178"/>
                <a:gd name="T2" fmla="*/ 49 w 252"/>
                <a:gd name="T3" fmla="*/ 171 h 178"/>
                <a:gd name="T4" fmla="*/ 41 w 252"/>
                <a:gd name="T5" fmla="*/ 167 h 178"/>
                <a:gd name="T6" fmla="*/ 37 w 252"/>
                <a:gd name="T7" fmla="*/ 171 h 178"/>
                <a:gd name="T8" fmla="*/ 30 w 252"/>
                <a:gd name="T9" fmla="*/ 167 h 178"/>
                <a:gd name="T10" fmla="*/ 34 w 252"/>
                <a:gd name="T11" fmla="*/ 163 h 178"/>
                <a:gd name="T12" fmla="*/ 30 w 252"/>
                <a:gd name="T13" fmla="*/ 160 h 178"/>
                <a:gd name="T14" fmla="*/ 23 w 252"/>
                <a:gd name="T15" fmla="*/ 160 h 178"/>
                <a:gd name="T16" fmla="*/ 15 w 252"/>
                <a:gd name="T17" fmla="*/ 152 h 178"/>
                <a:gd name="T18" fmla="*/ 0 w 252"/>
                <a:gd name="T19" fmla="*/ 138 h 178"/>
                <a:gd name="T20" fmla="*/ 4 w 252"/>
                <a:gd name="T21" fmla="*/ 130 h 178"/>
                <a:gd name="T22" fmla="*/ 8 w 252"/>
                <a:gd name="T23" fmla="*/ 130 h 178"/>
                <a:gd name="T24" fmla="*/ 23 w 252"/>
                <a:gd name="T25" fmla="*/ 130 h 178"/>
                <a:gd name="T26" fmla="*/ 34 w 252"/>
                <a:gd name="T27" fmla="*/ 126 h 178"/>
                <a:gd name="T28" fmla="*/ 41 w 252"/>
                <a:gd name="T29" fmla="*/ 123 h 178"/>
                <a:gd name="T30" fmla="*/ 52 w 252"/>
                <a:gd name="T31" fmla="*/ 123 h 178"/>
                <a:gd name="T32" fmla="*/ 63 w 252"/>
                <a:gd name="T33" fmla="*/ 115 h 178"/>
                <a:gd name="T34" fmla="*/ 63 w 252"/>
                <a:gd name="T35" fmla="*/ 108 h 178"/>
                <a:gd name="T36" fmla="*/ 67 w 252"/>
                <a:gd name="T37" fmla="*/ 67 h 178"/>
                <a:gd name="T38" fmla="*/ 111 w 252"/>
                <a:gd name="T39" fmla="*/ 45 h 178"/>
                <a:gd name="T40" fmla="*/ 215 w 252"/>
                <a:gd name="T41" fmla="*/ 8 h 178"/>
                <a:gd name="T42" fmla="*/ 234 w 252"/>
                <a:gd name="T43" fmla="*/ 4 h 178"/>
                <a:gd name="T44" fmla="*/ 241 w 252"/>
                <a:gd name="T45" fmla="*/ 26 h 178"/>
                <a:gd name="T46" fmla="*/ 241 w 252"/>
                <a:gd name="T47" fmla="*/ 34 h 178"/>
                <a:gd name="T48" fmla="*/ 252 w 252"/>
                <a:gd name="T49" fmla="*/ 52 h 178"/>
                <a:gd name="T50" fmla="*/ 245 w 252"/>
                <a:gd name="T51" fmla="*/ 82 h 178"/>
                <a:gd name="T52" fmla="*/ 219 w 252"/>
                <a:gd name="T53" fmla="*/ 126 h 178"/>
                <a:gd name="T54" fmla="*/ 215 w 252"/>
                <a:gd name="T55" fmla="*/ 130 h 178"/>
                <a:gd name="T56" fmla="*/ 211 w 252"/>
                <a:gd name="T57" fmla="*/ 134 h 178"/>
                <a:gd name="T58" fmla="*/ 211 w 252"/>
                <a:gd name="T59" fmla="*/ 149 h 178"/>
                <a:gd name="T60" fmla="*/ 208 w 252"/>
                <a:gd name="T61" fmla="*/ 156 h 178"/>
                <a:gd name="T62" fmla="*/ 204 w 252"/>
                <a:gd name="T63" fmla="*/ 156 h 178"/>
                <a:gd name="T64" fmla="*/ 200 w 252"/>
                <a:gd name="T65" fmla="*/ 156 h 178"/>
                <a:gd name="T66" fmla="*/ 197 w 252"/>
                <a:gd name="T67" fmla="*/ 160 h 178"/>
                <a:gd name="T68" fmla="*/ 189 w 252"/>
                <a:gd name="T69" fmla="*/ 160 h 178"/>
                <a:gd name="T70" fmla="*/ 182 w 252"/>
                <a:gd name="T71" fmla="*/ 156 h 178"/>
                <a:gd name="T72" fmla="*/ 171 w 252"/>
                <a:gd name="T73" fmla="*/ 156 h 178"/>
                <a:gd name="T74" fmla="*/ 156 w 252"/>
                <a:gd name="T75" fmla="*/ 156 h 178"/>
                <a:gd name="T76" fmla="*/ 149 w 252"/>
                <a:gd name="T77" fmla="*/ 163 h 178"/>
                <a:gd name="T78" fmla="*/ 141 w 252"/>
                <a:gd name="T79" fmla="*/ 163 h 178"/>
                <a:gd name="T80" fmla="*/ 130 w 252"/>
                <a:gd name="T81" fmla="*/ 160 h 178"/>
                <a:gd name="T82" fmla="*/ 126 w 252"/>
                <a:gd name="T83" fmla="*/ 156 h 178"/>
                <a:gd name="T84" fmla="*/ 123 w 252"/>
                <a:gd name="T85" fmla="*/ 156 h 178"/>
                <a:gd name="T86" fmla="*/ 115 w 252"/>
                <a:gd name="T87" fmla="*/ 156 h 178"/>
                <a:gd name="T88" fmla="*/ 111 w 252"/>
                <a:gd name="T89" fmla="*/ 156 h 178"/>
                <a:gd name="T90" fmla="*/ 108 w 252"/>
                <a:gd name="T91" fmla="*/ 160 h 178"/>
                <a:gd name="T92" fmla="*/ 100 w 252"/>
                <a:gd name="T93" fmla="*/ 152 h 178"/>
                <a:gd name="T94" fmla="*/ 97 w 252"/>
                <a:gd name="T95" fmla="*/ 149 h 178"/>
                <a:gd name="T96" fmla="*/ 89 w 252"/>
                <a:gd name="T97" fmla="*/ 149 h 178"/>
                <a:gd name="T98" fmla="*/ 86 w 252"/>
                <a:gd name="T99" fmla="*/ 149 h 178"/>
                <a:gd name="T100" fmla="*/ 82 w 252"/>
                <a:gd name="T101" fmla="*/ 149 h 178"/>
                <a:gd name="T102" fmla="*/ 74 w 252"/>
                <a:gd name="T103" fmla="*/ 149 h 178"/>
                <a:gd name="T104" fmla="*/ 67 w 252"/>
                <a:gd name="T105" fmla="*/ 149 h 178"/>
                <a:gd name="T106" fmla="*/ 63 w 252"/>
                <a:gd name="T107" fmla="*/ 152 h 178"/>
                <a:gd name="T108" fmla="*/ 60 w 252"/>
                <a:gd name="T109" fmla="*/ 156 h 178"/>
                <a:gd name="T110" fmla="*/ 60 w 252"/>
                <a:gd name="T111" fmla="*/ 156 h 178"/>
                <a:gd name="T112" fmla="*/ 60 w 252"/>
                <a:gd name="T113" fmla="*/ 160 h 178"/>
                <a:gd name="T114" fmla="*/ 63 w 252"/>
                <a:gd name="T115" fmla="*/ 163 h 178"/>
                <a:gd name="T116" fmla="*/ 56 w 252"/>
                <a:gd name="T117" fmla="*/ 167 h 178"/>
                <a:gd name="T118" fmla="*/ 56 w 252"/>
                <a:gd name="T119" fmla="*/ 171 h 178"/>
                <a:gd name="T120" fmla="*/ 60 w 252"/>
                <a:gd name="T121" fmla="*/ 175 h 178"/>
                <a:gd name="T122" fmla="*/ 56 w 252"/>
                <a:gd name="T123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52" h="178">
                  <a:moveTo>
                    <a:pt x="56" y="178"/>
                  </a:moveTo>
                  <a:lnTo>
                    <a:pt x="52" y="175"/>
                  </a:lnTo>
                  <a:lnTo>
                    <a:pt x="49" y="175"/>
                  </a:lnTo>
                  <a:lnTo>
                    <a:pt x="49" y="171"/>
                  </a:lnTo>
                  <a:lnTo>
                    <a:pt x="41" y="167"/>
                  </a:lnTo>
                  <a:lnTo>
                    <a:pt x="41" y="167"/>
                  </a:lnTo>
                  <a:lnTo>
                    <a:pt x="41" y="171"/>
                  </a:lnTo>
                  <a:lnTo>
                    <a:pt x="37" y="171"/>
                  </a:lnTo>
                  <a:lnTo>
                    <a:pt x="34" y="171"/>
                  </a:lnTo>
                  <a:lnTo>
                    <a:pt x="30" y="167"/>
                  </a:lnTo>
                  <a:lnTo>
                    <a:pt x="34" y="163"/>
                  </a:lnTo>
                  <a:lnTo>
                    <a:pt x="34" y="163"/>
                  </a:lnTo>
                  <a:lnTo>
                    <a:pt x="30" y="160"/>
                  </a:lnTo>
                  <a:lnTo>
                    <a:pt x="30" y="160"/>
                  </a:lnTo>
                  <a:lnTo>
                    <a:pt x="30" y="160"/>
                  </a:lnTo>
                  <a:lnTo>
                    <a:pt x="23" y="160"/>
                  </a:lnTo>
                  <a:lnTo>
                    <a:pt x="15" y="156"/>
                  </a:lnTo>
                  <a:lnTo>
                    <a:pt x="15" y="152"/>
                  </a:lnTo>
                  <a:lnTo>
                    <a:pt x="0" y="141"/>
                  </a:lnTo>
                  <a:lnTo>
                    <a:pt x="0" y="138"/>
                  </a:lnTo>
                  <a:lnTo>
                    <a:pt x="4" y="134"/>
                  </a:lnTo>
                  <a:lnTo>
                    <a:pt x="4" y="130"/>
                  </a:lnTo>
                  <a:lnTo>
                    <a:pt x="4" y="130"/>
                  </a:lnTo>
                  <a:lnTo>
                    <a:pt x="8" y="130"/>
                  </a:lnTo>
                  <a:lnTo>
                    <a:pt x="19" y="130"/>
                  </a:lnTo>
                  <a:lnTo>
                    <a:pt x="23" y="130"/>
                  </a:lnTo>
                  <a:lnTo>
                    <a:pt x="26" y="126"/>
                  </a:lnTo>
                  <a:lnTo>
                    <a:pt x="34" y="126"/>
                  </a:lnTo>
                  <a:lnTo>
                    <a:pt x="37" y="126"/>
                  </a:lnTo>
                  <a:lnTo>
                    <a:pt x="41" y="123"/>
                  </a:lnTo>
                  <a:lnTo>
                    <a:pt x="49" y="123"/>
                  </a:lnTo>
                  <a:lnTo>
                    <a:pt x="52" y="123"/>
                  </a:lnTo>
                  <a:lnTo>
                    <a:pt x="60" y="119"/>
                  </a:lnTo>
                  <a:lnTo>
                    <a:pt x="63" y="115"/>
                  </a:lnTo>
                  <a:lnTo>
                    <a:pt x="63" y="108"/>
                  </a:lnTo>
                  <a:lnTo>
                    <a:pt x="63" y="108"/>
                  </a:lnTo>
                  <a:lnTo>
                    <a:pt x="67" y="93"/>
                  </a:lnTo>
                  <a:lnTo>
                    <a:pt x="67" y="67"/>
                  </a:lnTo>
                  <a:lnTo>
                    <a:pt x="93" y="60"/>
                  </a:lnTo>
                  <a:lnTo>
                    <a:pt x="111" y="45"/>
                  </a:lnTo>
                  <a:lnTo>
                    <a:pt x="186" y="0"/>
                  </a:lnTo>
                  <a:lnTo>
                    <a:pt x="215" y="8"/>
                  </a:lnTo>
                  <a:lnTo>
                    <a:pt x="219" y="11"/>
                  </a:lnTo>
                  <a:lnTo>
                    <a:pt x="234" y="4"/>
                  </a:lnTo>
                  <a:lnTo>
                    <a:pt x="234" y="8"/>
                  </a:lnTo>
                  <a:lnTo>
                    <a:pt x="241" y="26"/>
                  </a:lnTo>
                  <a:lnTo>
                    <a:pt x="241" y="30"/>
                  </a:lnTo>
                  <a:lnTo>
                    <a:pt x="241" y="34"/>
                  </a:lnTo>
                  <a:lnTo>
                    <a:pt x="252" y="45"/>
                  </a:lnTo>
                  <a:lnTo>
                    <a:pt x="252" y="52"/>
                  </a:lnTo>
                  <a:lnTo>
                    <a:pt x="248" y="52"/>
                  </a:lnTo>
                  <a:lnTo>
                    <a:pt x="245" y="82"/>
                  </a:lnTo>
                  <a:lnTo>
                    <a:pt x="245" y="104"/>
                  </a:lnTo>
                  <a:lnTo>
                    <a:pt x="219" y="126"/>
                  </a:lnTo>
                  <a:lnTo>
                    <a:pt x="215" y="130"/>
                  </a:lnTo>
                  <a:lnTo>
                    <a:pt x="215" y="130"/>
                  </a:lnTo>
                  <a:lnTo>
                    <a:pt x="211" y="130"/>
                  </a:lnTo>
                  <a:lnTo>
                    <a:pt x="211" y="134"/>
                  </a:lnTo>
                  <a:lnTo>
                    <a:pt x="215" y="152"/>
                  </a:lnTo>
                  <a:lnTo>
                    <a:pt x="211" y="149"/>
                  </a:lnTo>
                  <a:lnTo>
                    <a:pt x="208" y="152"/>
                  </a:lnTo>
                  <a:lnTo>
                    <a:pt x="208" y="156"/>
                  </a:lnTo>
                  <a:lnTo>
                    <a:pt x="208" y="156"/>
                  </a:lnTo>
                  <a:lnTo>
                    <a:pt x="204" y="156"/>
                  </a:lnTo>
                  <a:lnTo>
                    <a:pt x="204" y="156"/>
                  </a:lnTo>
                  <a:lnTo>
                    <a:pt x="200" y="156"/>
                  </a:lnTo>
                  <a:lnTo>
                    <a:pt x="197" y="156"/>
                  </a:lnTo>
                  <a:lnTo>
                    <a:pt x="197" y="160"/>
                  </a:lnTo>
                  <a:lnTo>
                    <a:pt x="193" y="160"/>
                  </a:lnTo>
                  <a:lnTo>
                    <a:pt x="189" y="160"/>
                  </a:lnTo>
                  <a:lnTo>
                    <a:pt x="186" y="160"/>
                  </a:lnTo>
                  <a:lnTo>
                    <a:pt x="182" y="156"/>
                  </a:lnTo>
                  <a:lnTo>
                    <a:pt x="174" y="156"/>
                  </a:lnTo>
                  <a:lnTo>
                    <a:pt x="171" y="156"/>
                  </a:lnTo>
                  <a:lnTo>
                    <a:pt x="160" y="156"/>
                  </a:lnTo>
                  <a:lnTo>
                    <a:pt x="156" y="156"/>
                  </a:lnTo>
                  <a:lnTo>
                    <a:pt x="152" y="163"/>
                  </a:lnTo>
                  <a:lnTo>
                    <a:pt x="149" y="163"/>
                  </a:lnTo>
                  <a:lnTo>
                    <a:pt x="145" y="163"/>
                  </a:lnTo>
                  <a:lnTo>
                    <a:pt x="141" y="163"/>
                  </a:lnTo>
                  <a:lnTo>
                    <a:pt x="137" y="163"/>
                  </a:lnTo>
                  <a:lnTo>
                    <a:pt x="130" y="160"/>
                  </a:lnTo>
                  <a:lnTo>
                    <a:pt x="126" y="160"/>
                  </a:lnTo>
                  <a:lnTo>
                    <a:pt x="126" y="156"/>
                  </a:lnTo>
                  <a:lnTo>
                    <a:pt x="126" y="156"/>
                  </a:lnTo>
                  <a:lnTo>
                    <a:pt x="123" y="156"/>
                  </a:lnTo>
                  <a:lnTo>
                    <a:pt x="123" y="156"/>
                  </a:lnTo>
                  <a:lnTo>
                    <a:pt x="115" y="156"/>
                  </a:lnTo>
                  <a:lnTo>
                    <a:pt x="115" y="156"/>
                  </a:lnTo>
                  <a:lnTo>
                    <a:pt x="111" y="156"/>
                  </a:lnTo>
                  <a:lnTo>
                    <a:pt x="111" y="160"/>
                  </a:lnTo>
                  <a:lnTo>
                    <a:pt x="108" y="160"/>
                  </a:lnTo>
                  <a:lnTo>
                    <a:pt x="104" y="160"/>
                  </a:lnTo>
                  <a:lnTo>
                    <a:pt x="100" y="152"/>
                  </a:lnTo>
                  <a:lnTo>
                    <a:pt x="100" y="152"/>
                  </a:lnTo>
                  <a:lnTo>
                    <a:pt x="97" y="149"/>
                  </a:lnTo>
                  <a:lnTo>
                    <a:pt x="93" y="149"/>
                  </a:lnTo>
                  <a:lnTo>
                    <a:pt x="89" y="149"/>
                  </a:lnTo>
                  <a:lnTo>
                    <a:pt x="86" y="149"/>
                  </a:lnTo>
                  <a:lnTo>
                    <a:pt x="86" y="149"/>
                  </a:lnTo>
                  <a:lnTo>
                    <a:pt x="82" y="149"/>
                  </a:lnTo>
                  <a:lnTo>
                    <a:pt x="82" y="149"/>
                  </a:lnTo>
                  <a:lnTo>
                    <a:pt x="74" y="149"/>
                  </a:lnTo>
                  <a:lnTo>
                    <a:pt x="74" y="149"/>
                  </a:lnTo>
                  <a:lnTo>
                    <a:pt x="71" y="149"/>
                  </a:lnTo>
                  <a:lnTo>
                    <a:pt x="67" y="149"/>
                  </a:lnTo>
                  <a:lnTo>
                    <a:pt x="67" y="149"/>
                  </a:lnTo>
                  <a:lnTo>
                    <a:pt x="63" y="152"/>
                  </a:lnTo>
                  <a:lnTo>
                    <a:pt x="60" y="152"/>
                  </a:lnTo>
                  <a:lnTo>
                    <a:pt x="60" y="156"/>
                  </a:lnTo>
                  <a:lnTo>
                    <a:pt x="63" y="156"/>
                  </a:lnTo>
                  <a:lnTo>
                    <a:pt x="60" y="156"/>
                  </a:lnTo>
                  <a:lnTo>
                    <a:pt x="60" y="160"/>
                  </a:lnTo>
                  <a:lnTo>
                    <a:pt x="60" y="160"/>
                  </a:lnTo>
                  <a:lnTo>
                    <a:pt x="63" y="163"/>
                  </a:lnTo>
                  <a:lnTo>
                    <a:pt x="63" y="163"/>
                  </a:lnTo>
                  <a:lnTo>
                    <a:pt x="60" y="163"/>
                  </a:lnTo>
                  <a:lnTo>
                    <a:pt x="56" y="167"/>
                  </a:lnTo>
                  <a:lnTo>
                    <a:pt x="56" y="171"/>
                  </a:lnTo>
                  <a:lnTo>
                    <a:pt x="56" y="171"/>
                  </a:lnTo>
                  <a:lnTo>
                    <a:pt x="60" y="175"/>
                  </a:lnTo>
                  <a:lnTo>
                    <a:pt x="60" y="175"/>
                  </a:lnTo>
                  <a:lnTo>
                    <a:pt x="60" y="178"/>
                  </a:lnTo>
                  <a:lnTo>
                    <a:pt x="56" y="17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8" name="Freeform 130"/>
            <p:cNvSpPr>
              <a:spLocks/>
            </p:cNvSpPr>
            <p:nvPr/>
          </p:nvSpPr>
          <p:spPr bwMode="auto">
            <a:xfrm>
              <a:off x="4359925" y="2909636"/>
              <a:ext cx="238027" cy="185275"/>
            </a:xfrm>
            <a:custGeom>
              <a:avLst/>
              <a:gdLst>
                <a:gd name="T0" fmla="*/ 174 w 185"/>
                <a:gd name="T1" fmla="*/ 7 h 144"/>
                <a:gd name="T2" fmla="*/ 163 w 185"/>
                <a:gd name="T3" fmla="*/ 3 h 144"/>
                <a:gd name="T4" fmla="*/ 159 w 185"/>
                <a:gd name="T5" fmla="*/ 7 h 144"/>
                <a:gd name="T6" fmla="*/ 152 w 185"/>
                <a:gd name="T7" fmla="*/ 7 h 144"/>
                <a:gd name="T8" fmla="*/ 144 w 185"/>
                <a:gd name="T9" fmla="*/ 11 h 144"/>
                <a:gd name="T10" fmla="*/ 129 w 185"/>
                <a:gd name="T11" fmla="*/ 7 h 144"/>
                <a:gd name="T12" fmla="*/ 111 w 185"/>
                <a:gd name="T13" fmla="*/ 7 h 144"/>
                <a:gd name="T14" fmla="*/ 100 w 185"/>
                <a:gd name="T15" fmla="*/ 14 h 144"/>
                <a:gd name="T16" fmla="*/ 85 w 185"/>
                <a:gd name="T17" fmla="*/ 11 h 144"/>
                <a:gd name="T18" fmla="*/ 81 w 185"/>
                <a:gd name="T19" fmla="*/ 7 h 144"/>
                <a:gd name="T20" fmla="*/ 70 w 185"/>
                <a:gd name="T21" fmla="*/ 7 h 144"/>
                <a:gd name="T22" fmla="*/ 66 w 185"/>
                <a:gd name="T23" fmla="*/ 11 h 144"/>
                <a:gd name="T24" fmla="*/ 55 w 185"/>
                <a:gd name="T25" fmla="*/ 3 h 144"/>
                <a:gd name="T26" fmla="*/ 48 w 185"/>
                <a:gd name="T27" fmla="*/ 0 h 144"/>
                <a:gd name="T28" fmla="*/ 41 w 185"/>
                <a:gd name="T29" fmla="*/ 0 h 144"/>
                <a:gd name="T30" fmla="*/ 29 w 185"/>
                <a:gd name="T31" fmla="*/ 0 h 144"/>
                <a:gd name="T32" fmla="*/ 22 w 185"/>
                <a:gd name="T33" fmla="*/ 0 h 144"/>
                <a:gd name="T34" fmla="*/ 15 w 185"/>
                <a:gd name="T35" fmla="*/ 3 h 144"/>
                <a:gd name="T36" fmla="*/ 15 w 185"/>
                <a:gd name="T37" fmla="*/ 7 h 144"/>
                <a:gd name="T38" fmla="*/ 18 w 185"/>
                <a:gd name="T39" fmla="*/ 14 h 144"/>
                <a:gd name="T40" fmla="*/ 11 w 185"/>
                <a:gd name="T41" fmla="*/ 18 h 144"/>
                <a:gd name="T42" fmla="*/ 15 w 185"/>
                <a:gd name="T43" fmla="*/ 26 h 144"/>
                <a:gd name="T44" fmla="*/ 11 w 185"/>
                <a:gd name="T45" fmla="*/ 29 h 144"/>
                <a:gd name="T46" fmla="*/ 15 w 185"/>
                <a:gd name="T47" fmla="*/ 37 h 144"/>
                <a:gd name="T48" fmla="*/ 18 w 185"/>
                <a:gd name="T49" fmla="*/ 48 h 144"/>
                <a:gd name="T50" fmla="*/ 11 w 185"/>
                <a:gd name="T51" fmla="*/ 52 h 144"/>
                <a:gd name="T52" fmla="*/ 15 w 185"/>
                <a:gd name="T53" fmla="*/ 59 h 144"/>
                <a:gd name="T54" fmla="*/ 7 w 185"/>
                <a:gd name="T55" fmla="*/ 66 h 144"/>
                <a:gd name="T56" fmla="*/ 4 w 185"/>
                <a:gd name="T57" fmla="*/ 70 h 144"/>
                <a:gd name="T58" fmla="*/ 0 w 185"/>
                <a:gd name="T59" fmla="*/ 74 h 144"/>
                <a:gd name="T60" fmla="*/ 0 w 185"/>
                <a:gd name="T61" fmla="*/ 81 h 144"/>
                <a:gd name="T62" fmla="*/ 0 w 185"/>
                <a:gd name="T63" fmla="*/ 85 h 144"/>
                <a:gd name="T64" fmla="*/ 0 w 185"/>
                <a:gd name="T65" fmla="*/ 96 h 144"/>
                <a:gd name="T66" fmla="*/ 0 w 185"/>
                <a:gd name="T67" fmla="*/ 107 h 144"/>
                <a:gd name="T68" fmla="*/ 11 w 185"/>
                <a:gd name="T69" fmla="*/ 111 h 144"/>
                <a:gd name="T70" fmla="*/ 33 w 185"/>
                <a:gd name="T71" fmla="*/ 129 h 144"/>
                <a:gd name="T72" fmla="*/ 37 w 185"/>
                <a:gd name="T73" fmla="*/ 141 h 144"/>
                <a:gd name="T74" fmla="*/ 63 w 185"/>
                <a:gd name="T75" fmla="*/ 144 h 144"/>
                <a:gd name="T76" fmla="*/ 78 w 185"/>
                <a:gd name="T77" fmla="*/ 141 h 144"/>
                <a:gd name="T78" fmla="*/ 85 w 185"/>
                <a:gd name="T79" fmla="*/ 137 h 144"/>
                <a:gd name="T80" fmla="*/ 89 w 185"/>
                <a:gd name="T81" fmla="*/ 141 h 144"/>
                <a:gd name="T82" fmla="*/ 96 w 185"/>
                <a:gd name="T83" fmla="*/ 129 h 144"/>
                <a:gd name="T84" fmla="*/ 96 w 185"/>
                <a:gd name="T85" fmla="*/ 122 h 144"/>
                <a:gd name="T86" fmla="*/ 104 w 185"/>
                <a:gd name="T87" fmla="*/ 115 h 144"/>
                <a:gd name="T88" fmla="*/ 107 w 185"/>
                <a:gd name="T89" fmla="*/ 107 h 144"/>
                <a:gd name="T90" fmla="*/ 115 w 185"/>
                <a:gd name="T91" fmla="*/ 104 h 144"/>
                <a:gd name="T92" fmla="*/ 122 w 185"/>
                <a:gd name="T93" fmla="*/ 104 h 144"/>
                <a:gd name="T94" fmla="*/ 129 w 185"/>
                <a:gd name="T95" fmla="*/ 111 h 144"/>
                <a:gd name="T96" fmla="*/ 137 w 185"/>
                <a:gd name="T97" fmla="*/ 107 h 144"/>
                <a:gd name="T98" fmla="*/ 141 w 185"/>
                <a:gd name="T99" fmla="*/ 104 h 144"/>
                <a:gd name="T100" fmla="*/ 144 w 185"/>
                <a:gd name="T101" fmla="*/ 96 h 144"/>
                <a:gd name="T102" fmla="*/ 148 w 185"/>
                <a:gd name="T103" fmla="*/ 85 h 144"/>
                <a:gd name="T104" fmla="*/ 159 w 185"/>
                <a:gd name="T105" fmla="*/ 78 h 144"/>
                <a:gd name="T106" fmla="*/ 159 w 185"/>
                <a:gd name="T107" fmla="*/ 66 h 144"/>
                <a:gd name="T108" fmla="*/ 166 w 185"/>
                <a:gd name="T109" fmla="*/ 63 h 144"/>
                <a:gd name="T110" fmla="*/ 170 w 185"/>
                <a:gd name="T111" fmla="*/ 52 h 144"/>
                <a:gd name="T112" fmla="*/ 174 w 185"/>
                <a:gd name="T113" fmla="*/ 44 h 144"/>
                <a:gd name="T114" fmla="*/ 181 w 185"/>
                <a:gd name="T115" fmla="*/ 40 h 144"/>
                <a:gd name="T116" fmla="*/ 185 w 185"/>
                <a:gd name="T117" fmla="*/ 33 h 144"/>
                <a:gd name="T118" fmla="*/ 185 w 185"/>
                <a:gd name="T119" fmla="*/ 26 h 144"/>
                <a:gd name="T120" fmla="*/ 181 w 185"/>
                <a:gd name="T121" fmla="*/ 18 h 144"/>
                <a:gd name="T122" fmla="*/ 178 w 185"/>
                <a:gd name="T123" fmla="*/ 11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" h="144">
                  <a:moveTo>
                    <a:pt x="178" y="11"/>
                  </a:moveTo>
                  <a:lnTo>
                    <a:pt x="178" y="11"/>
                  </a:lnTo>
                  <a:lnTo>
                    <a:pt x="174" y="7"/>
                  </a:lnTo>
                  <a:lnTo>
                    <a:pt x="170" y="3"/>
                  </a:lnTo>
                  <a:lnTo>
                    <a:pt x="166" y="0"/>
                  </a:lnTo>
                  <a:lnTo>
                    <a:pt x="163" y="3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5" y="7"/>
                  </a:lnTo>
                  <a:lnTo>
                    <a:pt x="152" y="7"/>
                  </a:lnTo>
                  <a:lnTo>
                    <a:pt x="152" y="11"/>
                  </a:lnTo>
                  <a:lnTo>
                    <a:pt x="148" y="11"/>
                  </a:lnTo>
                  <a:lnTo>
                    <a:pt x="144" y="11"/>
                  </a:lnTo>
                  <a:lnTo>
                    <a:pt x="141" y="11"/>
                  </a:lnTo>
                  <a:lnTo>
                    <a:pt x="137" y="7"/>
                  </a:lnTo>
                  <a:lnTo>
                    <a:pt x="129" y="7"/>
                  </a:lnTo>
                  <a:lnTo>
                    <a:pt x="126" y="7"/>
                  </a:lnTo>
                  <a:lnTo>
                    <a:pt x="115" y="7"/>
                  </a:lnTo>
                  <a:lnTo>
                    <a:pt x="111" y="7"/>
                  </a:lnTo>
                  <a:lnTo>
                    <a:pt x="107" y="14"/>
                  </a:lnTo>
                  <a:lnTo>
                    <a:pt x="104" y="14"/>
                  </a:lnTo>
                  <a:lnTo>
                    <a:pt x="100" y="14"/>
                  </a:lnTo>
                  <a:lnTo>
                    <a:pt x="96" y="14"/>
                  </a:lnTo>
                  <a:lnTo>
                    <a:pt x="92" y="14"/>
                  </a:lnTo>
                  <a:lnTo>
                    <a:pt x="85" y="11"/>
                  </a:lnTo>
                  <a:lnTo>
                    <a:pt x="81" y="11"/>
                  </a:lnTo>
                  <a:lnTo>
                    <a:pt x="81" y="7"/>
                  </a:lnTo>
                  <a:lnTo>
                    <a:pt x="81" y="7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0" y="7"/>
                  </a:lnTo>
                  <a:lnTo>
                    <a:pt x="70" y="7"/>
                  </a:lnTo>
                  <a:lnTo>
                    <a:pt x="66" y="7"/>
                  </a:lnTo>
                  <a:lnTo>
                    <a:pt x="66" y="11"/>
                  </a:lnTo>
                  <a:lnTo>
                    <a:pt x="63" y="11"/>
                  </a:lnTo>
                  <a:lnTo>
                    <a:pt x="59" y="11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3"/>
                  </a:lnTo>
                  <a:lnTo>
                    <a:pt x="15" y="3"/>
                  </a:lnTo>
                  <a:lnTo>
                    <a:pt x="15" y="7"/>
                  </a:lnTo>
                  <a:lnTo>
                    <a:pt x="18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5" y="14"/>
                  </a:lnTo>
                  <a:lnTo>
                    <a:pt x="11" y="18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9"/>
                  </a:lnTo>
                  <a:lnTo>
                    <a:pt x="11" y="29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15" y="37"/>
                  </a:lnTo>
                  <a:lnTo>
                    <a:pt x="15" y="40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5" y="48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5" y="55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7" y="66"/>
                  </a:lnTo>
                  <a:lnTo>
                    <a:pt x="7" y="66"/>
                  </a:lnTo>
                  <a:lnTo>
                    <a:pt x="4" y="70"/>
                  </a:lnTo>
                  <a:lnTo>
                    <a:pt x="4" y="70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74"/>
                  </a:lnTo>
                  <a:lnTo>
                    <a:pt x="0" y="78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89"/>
                  </a:lnTo>
                  <a:lnTo>
                    <a:pt x="0" y="89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0" y="100"/>
                  </a:lnTo>
                  <a:lnTo>
                    <a:pt x="0" y="107"/>
                  </a:lnTo>
                  <a:lnTo>
                    <a:pt x="0" y="111"/>
                  </a:lnTo>
                  <a:lnTo>
                    <a:pt x="7" y="111"/>
                  </a:lnTo>
                  <a:lnTo>
                    <a:pt x="11" y="111"/>
                  </a:lnTo>
                  <a:lnTo>
                    <a:pt x="22" y="115"/>
                  </a:lnTo>
                  <a:lnTo>
                    <a:pt x="29" y="122"/>
                  </a:lnTo>
                  <a:lnTo>
                    <a:pt x="33" y="129"/>
                  </a:lnTo>
                  <a:lnTo>
                    <a:pt x="33" y="133"/>
                  </a:lnTo>
                  <a:lnTo>
                    <a:pt x="37" y="133"/>
                  </a:lnTo>
                  <a:lnTo>
                    <a:pt x="37" y="141"/>
                  </a:lnTo>
                  <a:lnTo>
                    <a:pt x="41" y="144"/>
                  </a:lnTo>
                  <a:lnTo>
                    <a:pt x="48" y="144"/>
                  </a:lnTo>
                  <a:lnTo>
                    <a:pt x="63" y="144"/>
                  </a:lnTo>
                  <a:lnTo>
                    <a:pt x="66" y="141"/>
                  </a:lnTo>
                  <a:lnTo>
                    <a:pt x="70" y="144"/>
                  </a:lnTo>
                  <a:lnTo>
                    <a:pt x="78" y="141"/>
                  </a:lnTo>
                  <a:lnTo>
                    <a:pt x="81" y="141"/>
                  </a:lnTo>
                  <a:lnTo>
                    <a:pt x="85" y="141"/>
                  </a:lnTo>
                  <a:lnTo>
                    <a:pt x="85" y="137"/>
                  </a:lnTo>
                  <a:lnTo>
                    <a:pt x="89" y="141"/>
                  </a:lnTo>
                  <a:lnTo>
                    <a:pt x="89" y="141"/>
                  </a:lnTo>
                  <a:lnTo>
                    <a:pt x="89" y="141"/>
                  </a:lnTo>
                  <a:lnTo>
                    <a:pt x="89" y="137"/>
                  </a:lnTo>
                  <a:lnTo>
                    <a:pt x="96" y="133"/>
                  </a:lnTo>
                  <a:lnTo>
                    <a:pt x="96" y="129"/>
                  </a:lnTo>
                  <a:lnTo>
                    <a:pt x="96" y="126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18"/>
                  </a:lnTo>
                  <a:lnTo>
                    <a:pt x="100" y="118"/>
                  </a:lnTo>
                  <a:lnTo>
                    <a:pt x="104" y="115"/>
                  </a:lnTo>
                  <a:lnTo>
                    <a:pt x="104" y="115"/>
                  </a:lnTo>
                  <a:lnTo>
                    <a:pt x="107" y="111"/>
                  </a:lnTo>
                  <a:lnTo>
                    <a:pt x="107" y="107"/>
                  </a:lnTo>
                  <a:lnTo>
                    <a:pt x="111" y="107"/>
                  </a:lnTo>
                  <a:lnTo>
                    <a:pt x="115" y="104"/>
                  </a:lnTo>
                  <a:lnTo>
                    <a:pt x="115" y="104"/>
                  </a:lnTo>
                  <a:lnTo>
                    <a:pt x="115" y="104"/>
                  </a:lnTo>
                  <a:lnTo>
                    <a:pt x="118" y="107"/>
                  </a:lnTo>
                  <a:lnTo>
                    <a:pt x="122" y="104"/>
                  </a:lnTo>
                  <a:lnTo>
                    <a:pt x="126" y="107"/>
                  </a:lnTo>
                  <a:lnTo>
                    <a:pt x="126" y="111"/>
                  </a:lnTo>
                  <a:lnTo>
                    <a:pt x="129" y="111"/>
                  </a:lnTo>
                  <a:lnTo>
                    <a:pt x="129" y="111"/>
                  </a:lnTo>
                  <a:lnTo>
                    <a:pt x="133" y="111"/>
                  </a:lnTo>
                  <a:lnTo>
                    <a:pt x="137" y="107"/>
                  </a:lnTo>
                  <a:lnTo>
                    <a:pt x="137" y="107"/>
                  </a:lnTo>
                  <a:lnTo>
                    <a:pt x="137" y="104"/>
                  </a:lnTo>
                  <a:lnTo>
                    <a:pt x="141" y="104"/>
                  </a:lnTo>
                  <a:lnTo>
                    <a:pt x="144" y="100"/>
                  </a:lnTo>
                  <a:lnTo>
                    <a:pt x="144" y="100"/>
                  </a:lnTo>
                  <a:lnTo>
                    <a:pt x="144" y="96"/>
                  </a:lnTo>
                  <a:lnTo>
                    <a:pt x="148" y="89"/>
                  </a:lnTo>
                  <a:lnTo>
                    <a:pt x="148" y="89"/>
                  </a:lnTo>
                  <a:lnTo>
                    <a:pt x="148" y="85"/>
                  </a:lnTo>
                  <a:lnTo>
                    <a:pt x="152" y="85"/>
                  </a:lnTo>
                  <a:lnTo>
                    <a:pt x="155" y="81"/>
                  </a:lnTo>
                  <a:lnTo>
                    <a:pt x="159" y="78"/>
                  </a:lnTo>
                  <a:lnTo>
                    <a:pt x="159" y="74"/>
                  </a:lnTo>
                  <a:lnTo>
                    <a:pt x="159" y="74"/>
                  </a:lnTo>
                  <a:lnTo>
                    <a:pt x="159" y="66"/>
                  </a:lnTo>
                  <a:lnTo>
                    <a:pt x="163" y="66"/>
                  </a:lnTo>
                  <a:lnTo>
                    <a:pt x="166" y="63"/>
                  </a:lnTo>
                  <a:lnTo>
                    <a:pt x="166" y="63"/>
                  </a:lnTo>
                  <a:lnTo>
                    <a:pt x="170" y="59"/>
                  </a:lnTo>
                  <a:lnTo>
                    <a:pt x="170" y="55"/>
                  </a:lnTo>
                  <a:lnTo>
                    <a:pt x="170" y="52"/>
                  </a:lnTo>
                  <a:lnTo>
                    <a:pt x="170" y="48"/>
                  </a:lnTo>
                  <a:lnTo>
                    <a:pt x="174" y="44"/>
                  </a:lnTo>
                  <a:lnTo>
                    <a:pt x="174" y="44"/>
                  </a:lnTo>
                  <a:lnTo>
                    <a:pt x="174" y="40"/>
                  </a:lnTo>
                  <a:lnTo>
                    <a:pt x="178" y="40"/>
                  </a:lnTo>
                  <a:lnTo>
                    <a:pt x="181" y="40"/>
                  </a:lnTo>
                  <a:lnTo>
                    <a:pt x="181" y="37"/>
                  </a:lnTo>
                  <a:lnTo>
                    <a:pt x="185" y="37"/>
                  </a:lnTo>
                  <a:lnTo>
                    <a:pt x="185" y="33"/>
                  </a:lnTo>
                  <a:lnTo>
                    <a:pt x="185" y="29"/>
                  </a:lnTo>
                  <a:lnTo>
                    <a:pt x="185" y="29"/>
                  </a:lnTo>
                  <a:lnTo>
                    <a:pt x="185" y="26"/>
                  </a:lnTo>
                  <a:lnTo>
                    <a:pt x="181" y="26"/>
                  </a:lnTo>
                  <a:lnTo>
                    <a:pt x="181" y="22"/>
                  </a:lnTo>
                  <a:lnTo>
                    <a:pt x="181" y="18"/>
                  </a:lnTo>
                  <a:lnTo>
                    <a:pt x="181" y="14"/>
                  </a:lnTo>
                  <a:lnTo>
                    <a:pt x="178" y="11"/>
                  </a:lnTo>
                  <a:lnTo>
                    <a:pt x="178" y="1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29" name="Freeform 131"/>
            <p:cNvSpPr>
              <a:spLocks/>
            </p:cNvSpPr>
            <p:nvPr/>
          </p:nvSpPr>
          <p:spPr bwMode="auto">
            <a:xfrm>
              <a:off x="4430689" y="3172109"/>
              <a:ext cx="5147" cy="3860"/>
            </a:xfrm>
            <a:custGeom>
              <a:avLst/>
              <a:gdLst>
                <a:gd name="T0" fmla="*/ 0 w 4"/>
                <a:gd name="T1" fmla="*/ 3 h 3"/>
                <a:gd name="T2" fmla="*/ 0 w 4"/>
                <a:gd name="T3" fmla="*/ 0 h 3"/>
                <a:gd name="T4" fmla="*/ 0 w 4"/>
                <a:gd name="T5" fmla="*/ 0 h 3"/>
                <a:gd name="T6" fmla="*/ 4 w 4"/>
                <a:gd name="T7" fmla="*/ 0 h 3"/>
                <a:gd name="T8" fmla="*/ 4 w 4"/>
                <a:gd name="T9" fmla="*/ 3 h 3"/>
                <a:gd name="T10" fmla="*/ 0 w 4"/>
                <a:gd name="T11" fmla="*/ 3 h 3"/>
                <a:gd name="T12" fmla="*/ 0 w 4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0" name="Freeform 132"/>
            <p:cNvSpPr>
              <a:spLocks/>
            </p:cNvSpPr>
            <p:nvPr/>
          </p:nvSpPr>
          <p:spPr bwMode="auto">
            <a:xfrm>
              <a:off x="4469289" y="3105203"/>
              <a:ext cx="9007" cy="14153"/>
            </a:xfrm>
            <a:custGeom>
              <a:avLst/>
              <a:gdLst>
                <a:gd name="T0" fmla="*/ 0 w 7"/>
                <a:gd name="T1" fmla="*/ 7 h 11"/>
                <a:gd name="T2" fmla="*/ 0 w 7"/>
                <a:gd name="T3" fmla="*/ 3 h 11"/>
                <a:gd name="T4" fmla="*/ 4 w 7"/>
                <a:gd name="T5" fmla="*/ 3 h 11"/>
                <a:gd name="T6" fmla="*/ 4 w 7"/>
                <a:gd name="T7" fmla="*/ 0 h 11"/>
                <a:gd name="T8" fmla="*/ 7 w 7"/>
                <a:gd name="T9" fmla="*/ 0 h 11"/>
                <a:gd name="T10" fmla="*/ 7 w 7"/>
                <a:gd name="T11" fmla="*/ 0 h 11"/>
                <a:gd name="T12" fmla="*/ 7 w 7"/>
                <a:gd name="T13" fmla="*/ 3 h 11"/>
                <a:gd name="T14" fmla="*/ 7 w 7"/>
                <a:gd name="T15" fmla="*/ 11 h 11"/>
                <a:gd name="T16" fmla="*/ 4 w 7"/>
                <a:gd name="T17" fmla="*/ 7 h 11"/>
                <a:gd name="T18" fmla="*/ 0 w 7"/>
                <a:gd name="T1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1">
                  <a:moveTo>
                    <a:pt x="0" y="7"/>
                  </a:moveTo>
                  <a:lnTo>
                    <a:pt x="0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3"/>
                  </a:lnTo>
                  <a:lnTo>
                    <a:pt x="7" y="11"/>
                  </a:lnTo>
                  <a:lnTo>
                    <a:pt x="4" y="7"/>
                  </a:lnTo>
                  <a:lnTo>
                    <a:pt x="0" y="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1" name="Freeform 133"/>
            <p:cNvSpPr>
              <a:spLocks/>
            </p:cNvSpPr>
            <p:nvPr/>
          </p:nvSpPr>
          <p:spPr bwMode="auto">
            <a:xfrm>
              <a:off x="4474436" y="2923790"/>
              <a:ext cx="162115" cy="218727"/>
            </a:xfrm>
            <a:custGeom>
              <a:avLst/>
              <a:gdLst>
                <a:gd name="T0" fmla="*/ 7 w 126"/>
                <a:gd name="T1" fmla="*/ 122 h 170"/>
                <a:gd name="T2" fmla="*/ 7 w 126"/>
                <a:gd name="T3" fmla="*/ 111 h 170"/>
                <a:gd name="T4" fmla="*/ 11 w 126"/>
                <a:gd name="T5" fmla="*/ 107 h 170"/>
                <a:gd name="T6" fmla="*/ 18 w 126"/>
                <a:gd name="T7" fmla="*/ 100 h 170"/>
                <a:gd name="T8" fmla="*/ 26 w 126"/>
                <a:gd name="T9" fmla="*/ 93 h 170"/>
                <a:gd name="T10" fmla="*/ 29 w 126"/>
                <a:gd name="T11" fmla="*/ 96 h 170"/>
                <a:gd name="T12" fmla="*/ 37 w 126"/>
                <a:gd name="T13" fmla="*/ 100 h 170"/>
                <a:gd name="T14" fmla="*/ 44 w 126"/>
                <a:gd name="T15" fmla="*/ 100 h 170"/>
                <a:gd name="T16" fmla="*/ 48 w 126"/>
                <a:gd name="T17" fmla="*/ 93 h 170"/>
                <a:gd name="T18" fmla="*/ 55 w 126"/>
                <a:gd name="T19" fmla="*/ 89 h 170"/>
                <a:gd name="T20" fmla="*/ 59 w 126"/>
                <a:gd name="T21" fmla="*/ 78 h 170"/>
                <a:gd name="T22" fmla="*/ 66 w 126"/>
                <a:gd name="T23" fmla="*/ 70 h 170"/>
                <a:gd name="T24" fmla="*/ 70 w 126"/>
                <a:gd name="T25" fmla="*/ 63 h 170"/>
                <a:gd name="T26" fmla="*/ 77 w 126"/>
                <a:gd name="T27" fmla="*/ 52 h 170"/>
                <a:gd name="T28" fmla="*/ 81 w 126"/>
                <a:gd name="T29" fmla="*/ 44 h 170"/>
                <a:gd name="T30" fmla="*/ 85 w 126"/>
                <a:gd name="T31" fmla="*/ 33 h 170"/>
                <a:gd name="T32" fmla="*/ 89 w 126"/>
                <a:gd name="T33" fmla="*/ 29 h 170"/>
                <a:gd name="T34" fmla="*/ 96 w 126"/>
                <a:gd name="T35" fmla="*/ 26 h 170"/>
                <a:gd name="T36" fmla="*/ 96 w 126"/>
                <a:gd name="T37" fmla="*/ 18 h 170"/>
                <a:gd name="T38" fmla="*/ 92 w 126"/>
                <a:gd name="T39" fmla="*/ 11 h 170"/>
                <a:gd name="T40" fmla="*/ 89 w 126"/>
                <a:gd name="T41" fmla="*/ 0 h 170"/>
                <a:gd name="T42" fmla="*/ 103 w 126"/>
                <a:gd name="T43" fmla="*/ 11 h 170"/>
                <a:gd name="T44" fmla="*/ 107 w 126"/>
                <a:gd name="T45" fmla="*/ 18 h 170"/>
                <a:gd name="T46" fmla="*/ 103 w 126"/>
                <a:gd name="T47" fmla="*/ 26 h 170"/>
                <a:gd name="T48" fmla="*/ 103 w 126"/>
                <a:gd name="T49" fmla="*/ 33 h 170"/>
                <a:gd name="T50" fmla="*/ 107 w 126"/>
                <a:gd name="T51" fmla="*/ 41 h 170"/>
                <a:gd name="T52" fmla="*/ 114 w 126"/>
                <a:gd name="T53" fmla="*/ 48 h 170"/>
                <a:gd name="T54" fmla="*/ 111 w 126"/>
                <a:gd name="T55" fmla="*/ 48 h 170"/>
                <a:gd name="T56" fmla="*/ 103 w 126"/>
                <a:gd name="T57" fmla="*/ 48 h 170"/>
                <a:gd name="T58" fmla="*/ 96 w 126"/>
                <a:gd name="T59" fmla="*/ 48 h 170"/>
                <a:gd name="T60" fmla="*/ 92 w 126"/>
                <a:gd name="T61" fmla="*/ 52 h 170"/>
                <a:gd name="T62" fmla="*/ 92 w 126"/>
                <a:gd name="T63" fmla="*/ 55 h 170"/>
                <a:gd name="T64" fmla="*/ 103 w 126"/>
                <a:gd name="T65" fmla="*/ 63 h 170"/>
                <a:gd name="T66" fmla="*/ 114 w 126"/>
                <a:gd name="T67" fmla="*/ 74 h 170"/>
                <a:gd name="T68" fmla="*/ 114 w 126"/>
                <a:gd name="T69" fmla="*/ 85 h 170"/>
                <a:gd name="T70" fmla="*/ 107 w 126"/>
                <a:gd name="T71" fmla="*/ 96 h 170"/>
                <a:gd name="T72" fmla="*/ 100 w 126"/>
                <a:gd name="T73" fmla="*/ 104 h 170"/>
                <a:gd name="T74" fmla="*/ 100 w 126"/>
                <a:gd name="T75" fmla="*/ 111 h 170"/>
                <a:gd name="T76" fmla="*/ 100 w 126"/>
                <a:gd name="T77" fmla="*/ 122 h 170"/>
                <a:gd name="T78" fmla="*/ 107 w 126"/>
                <a:gd name="T79" fmla="*/ 133 h 170"/>
                <a:gd name="T80" fmla="*/ 114 w 126"/>
                <a:gd name="T81" fmla="*/ 144 h 170"/>
                <a:gd name="T82" fmla="*/ 126 w 126"/>
                <a:gd name="T83" fmla="*/ 152 h 170"/>
                <a:gd name="T84" fmla="*/ 126 w 126"/>
                <a:gd name="T85" fmla="*/ 159 h 170"/>
                <a:gd name="T86" fmla="*/ 126 w 126"/>
                <a:gd name="T87" fmla="*/ 163 h 170"/>
                <a:gd name="T88" fmla="*/ 122 w 126"/>
                <a:gd name="T89" fmla="*/ 170 h 170"/>
                <a:gd name="T90" fmla="*/ 122 w 126"/>
                <a:gd name="T91" fmla="*/ 170 h 170"/>
                <a:gd name="T92" fmla="*/ 118 w 126"/>
                <a:gd name="T93" fmla="*/ 170 h 170"/>
                <a:gd name="T94" fmla="*/ 111 w 126"/>
                <a:gd name="T95" fmla="*/ 167 h 170"/>
                <a:gd name="T96" fmla="*/ 107 w 126"/>
                <a:gd name="T97" fmla="*/ 170 h 170"/>
                <a:gd name="T98" fmla="*/ 100 w 126"/>
                <a:gd name="T99" fmla="*/ 167 h 170"/>
                <a:gd name="T100" fmla="*/ 96 w 126"/>
                <a:gd name="T101" fmla="*/ 167 h 170"/>
                <a:gd name="T102" fmla="*/ 74 w 126"/>
                <a:gd name="T103" fmla="*/ 163 h 170"/>
                <a:gd name="T104" fmla="*/ 66 w 126"/>
                <a:gd name="T105" fmla="*/ 163 h 170"/>
                <a:gd name="T106" fmla="*/ 63 w 126"/>
                <a:gd name="T107" fmla="*/ 163 h 170"/>
                <a:gd name="T108" fmla="*/ 55 w 126"/>
                <a:gd name="T109" fmla="*/ 163 h 170"/>
                <a:gd name="T110" fmla="*/ 48 w 126"/>
                <a:gd name="T111" fmla="*/ 163 h 170"/>
                <a:gd name="T112" fmla="*/ 44 w 126"/>
                <a:gd name="T113" fmla="*/ 167 h 170"/>
                <a:gd name="T114" fmla="*/ 22 w 126"/>
                <a:gd name="T115" fmla="*/ 167 h 170"/>
                <a:gd name="T116" fmla="*/ 18 w 126"/>
                <a:gd name="T117" fmla="*/ 163 h 170"/>
                <a:gd name="T118" fmla="*/ 18 w 126"/>
                <a:gd name="T119" fmla="*/ 148 h 170"/>
                <a:gd name="T120" fmla="*/ 18 w 126"/>
                <a:gd name="T121" fmla="*/ 137 h 170"/>
                <a:gd name="T122" fmla="*/ 7 w 126"/>
                <a:gd name="T123" fmla="*/ 137 h 170"/>
                <a:gd name="T124" fmla="*/ 0 w 126"/>
                <a:gd name="T125" fmla="*/ 13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6" h="170">
                  <a:moveTo>
                    <a:pt x="0" y="130"/>
                  </a:moveTo>
                  <a:lnTo>
                    <a:pt x="0" y="126"/>
                  </a:lnTo>
                  <a:lnTo>
                    <a:pt x="7" y="122"/>
                  </a:lnTo>
                  <a:lnTo>
                    <a:pt x="7" y="118"/>
                  </a:lnTo>
                  <a:lnTo>
                    <a:pt x="7" y="115"/>
                  </a:lnTo>
                  <a:lnTo>
                    <a:pt x="7" y="111"/>
                  </a:lnTo>
                  <a:lnTo>
                    <a:pt x="7" y="111"/>
                  </a:lnTo>
                  <a:lnTo>
                    <a:pt x="7" y="107"/>
                  </a:lnTo>
                  <a:lnTo>
                    <a:pt x="11" y="107"/>
                  </a:lnTo>
                  <a:lnTo>
                    <a:pt x="15" y="104"/>
                  </a:lnTo>
                  <a:lnTo>
                    <a:pt x="15" y="104"/>
                  </a:lnTo>
                  <a:lnTo>
                    <a:pt x="18" y="100"/>
                  </a:lnTo>
                  <a:lnTo>
                    <a:pt x="18" y="96"/>
                  </a:lnTo>
                  <a:lnTo>
                    <a:pt x="22" y="96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29" y="96"/>
                  </a:lnTo>
                  <a:lnTo>
                    <a:pt x="33" y="93"/>
                  </a:lnTo>
                  <a:lnTo>
                    <a:pt x="37" y="96"/>
                  </a:lnTo>
                  <a:lnTo>
                    <a:pt x="37" y="100"/>
                  </a:lnTo>
                  <a:lnTo>
                    <a:pt x="40" y="100"/>
                  </a:lnTo>
                  <a:lnTo>
                    <a:pt x="40" y="100"/>
                  </a:lnTo>
                  <a:lnTo>
                    <a:pt x="44" y="100"/>
                  </a:lnTo>
                  <a:lnTo>
                    <a:pt x="48" y="96"/>
                  </a:lnTo>
                  <a:lnTo>
                    <a:pt x="48" y="96"/>
                  </a:lnTo>
                  <a:lnTo>
                    <a:pt x="48" y="93"/>
                  </a:lnTo>
                  <a:lnTo>
                    <a:pt x="52" y="93"/>
                  </a:lnTo>
                  <a:lnTo>
                    <a:pt x="55" y="89"/>
                  </a:lnTo>
                  <a:lnTo>
                    <a:pt x="55" y="89"/>
                  </a:lnTo>
                  <a:lnTo>
                    <a:pt x="55" y="85"/>
                  </a:lnTo>
                  <a:lnTo>
                    <a:pt x="59" y="78"/>
                  </a:lnTo>
                  <a:lnTo>
                    <a:pt x="59" y="78"/>
                  </a:lnTo>
                  <a:lnTo>
                    <a:pt x="59" y="74"/>
                  </a:lnTo>
                  <a:lnTo>
                    <a:pt x="63" y="74"/>
                  </a:lnTo>
                  <a:lnTo>
                    <a:pt x="66" y="70"/>
                  </a:lnTo>
                  <a:lnTo>
                    <a:pt x="70" y="67"/>
                  </a:lnTo>
                  <a:lnTo>
                    <a:pt x="70" y="63"/>
                  </a:lnTo>
                  <a:lnTo>
                    <a:pt x="70" y="63"/>
                  </a:lnTo>
                  <a:lnTo>
                    <a:pt x="70" y="55"/>
                  </a:lnTo>
                  <a:lnTo>
                    <a:pt x="74" y="55"/>
                  </a:lnTo>
                  <a:lnTo>
                    <a:pt x="77" y="52"/>
                  </a:lnTo>
                  <a:lnTo>
                    <a:pt x="77" y="52"/>
                  </a:lnTo>
                  <a:lnTo>
                    <a:pt x="81" y="48"/>
                  </a:lnTo>
                  <a:lnTo>
                    <a:pt x="81" y="44"/>
                  </a:lnTo>
                  <a:lnTo>
                    <a:pt x="81" y="41"/>
                  </a:lnTo>
                  <a:lnTo>
                    <a:pt x="81" y="37"/>
                  </a:lnTo>
                  <a:lnTo>
                    <a:pt x="85" y="33"/>
                  </a:lnTo>
                  <a:lnTo>
                    <a:pt x="85" y="33"/>
                  </a:lnTo>
                  <a:lnTo>
                    <a:pt x="85" y="29"/>
                  </a:lnTo>
                  <a:lnTo>
                    <a:pt x="89" y="29"/>
                  </a:lnTo>
                  <a:lnTo>
                    <a:pt x="92" y="29"/>
                  </a:lnTo>
                  <a:lnTo>
                    <a:pt x="92" y="26"/>
                  </a:lnTo>
                  <a:lnTo>
                    <a:pt x="96" y="26"/>
                  </a:lnTo>
                  <a:lnTo>
                    <a:pt x="96" y="22"/>
                  </a:lnTo>
                  <a:lnTo>
                    <a:pt x="96" y="18"/>
                  </a:lnTo>
                  <a:lnTo>
                    <a:pt x="96" y="18"/>
                  </a:lnTo>
                  <a:lnTo>
                    <a:pt x="96" y="15"/>
                  </a:lnTo>
                  <a:lnTo>
                    <a:pt x="92" y="15"/>
                  </a:lnTo>
                  <a:lnTo>
                    <a:pt x="92" y="11"/>
                  </a:lnTo>
                  <a:lnTo>
                    <a:pt x="92" y="7"/>
                  </a:lnTo>
                  <a:lnTo>
                    <a:pt x="92" y="3"/>
                  </a:lnTo>
                  <a:lnTo>
                    <a:pt x="89" y="0"/>
                  </a:lnTo>
                  <a:lnTo>
                    <a:pt x="96" y="3"/>
                  </a:lnTo>
                  <a:lnTo>
                    <a:pt x="100" y="7"/>
                  </a:lnTo>
                  <a:lnTo>
                    <a:pt x="103" y="11"/>
                  </a:lnTo>
                  <a:lnTo>
                    <a:pt x="103" y="15"/>
                  </a:lnTo>
                  <a:lnTo>
                    <a:pt x="103" y="15"/>
                  </a:lnTo>
                  <a:lnTo>
                    <a:pt x="107" y="18"/>
                  </a:lnTo>
                  <a:lnTo>
                    <a:pt x="107" y="22"/>
                  </a:lnTo>
                  <a:lnTo>
                    <a:pt x="103" y="22"/>
                  </a:lnTo>
                  <a:lnTo>
                    <a:pt x="103" y="26"/>
                  </a:lnTo>
                  <a:lnTo>
                    <a:pt x="107" y="26"/>
                  </a:lnTo>
                  <a:lnTo>
                    <a:pt x="103" y="29"/>
                  </a:lnTo>
                  <a:lnTo>
                    <a:pt x="103" y="33"/>
                  </a:lnTo>
                  <a:lnTo>
                    <a:pt x="103" y="37"/>
                  </a:lnTo>
                  <a:lnTo>
                    <a:pt x="107" y="41"/>
                  </a:lnTo>
                  <a:lnTo>
                    <a:pt x="107" y="41"/>
                  </a:lnTo>
                  <a:lnTo>
                    <a:pt x="111" y="44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14" y="48"/>
                  </a:lnTo>
                  <a:lnTo>
                    <a:pt x="111" y="48"/>
                  </a:lnTo>
                  <a:lnTo>
                    <a:pt x="111" y="48"/>
                  </a:lnTo>
                  <a:lnTo>
                    <a:pt x="107" y="48"/>
                  </a:lnTo>
                  <a:lnTo>
                    <a:pt x="103" y="48"/>
                  </a:lnTo>
                  <a:lnTo>
                    <a:pt x="103" y="48"/>
                  </a:lnTo>
                  <a:lnTo>
                    <a:pt x="100" y="48"/>
                  </a:lnTo>
                  <a:lnTo>
                    <a:pt x="96" y="48"/>
                  </a:lnTo>
                  <a:lnTo>
                    <a:pt x="96" y="48"/>
                  </a:lnTo>
                  <a:lnTo>
                    <a:pt x="92" y="48"/>
                  </a:lnTo>
                  <a:lnTo>
                    <a:pt x="92" y="48"/>
                  </a:lnTo>
                  <a:lnTo>
                    <a:pt x="92" y="52"/>
                  </a:lnTo>
                  <a:lnTo>
                    <a:pt x="92" y="52"/>
                  </a:lnTo>
                  <a:lnTo>
                    <a:pt x="92" y="55"/>
                  </a:lnTo>
                  <a:lnTo>
                    <a:pt x="92" y="55"/>
                  </a:lnTo>
                  <a:lnTo>
                    <a:pt x="92" y="59"/>
                  </a:lnTo>
                  <a:lnTo>
                    <a:pt x="96" y="59"/>
                  </a:lnTo>
                  <a:lnTo>
                    <a:pt x="103" y="63"/>
                  </a:lnTo>
                  <a:lnTo>
                    <a:pt x="107" y="70"/>
                  </a:lnTo>
                  <a:lnTo>
                    <a:pt x="111" y="70"/>
                  </a:lnTo>
                  <a:lnTo>
                    <a:pt x="114" y="74"/>
                  </a:lnTo>
                  <a:lnTo>
                    <a:pt x="114" y="78"/>
                  </a:lnTo>
                  <a:lnTo>
                    <a:pt x="114" y="81"/>
                  </a:lnTo>
                  <a:lnTo>
                    <a:pt x="114" y="85"/>
                  </a:lnTo>
                  <a:lnTo>
                    <a:pt x="111" y="85"/>
                  </a:lnTo>
                  <a:lnTo>
                    <a:pt x="111" y="89"/>
                  </a:lnTo>
                  <a:lnTo>
                    <a:pt x="107" y="96"/>
                  </a:lnTo>
                  <a:lnTo>
                    <a:pt x="103" y="100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96" y="104"/>
                  </a:lnTo>
                  <a:lnTo>
                    <a:pt x="100" y="107"/>
                  </a:lnTo>
                  <a:lnTo>
                    <a:pt x="100" y="111"/>
                  </a:lnTo>
                  <a:lnTo>
                    <a:pt x="100" y="115"/>
                  </a:lnTo>
                  <a:lnTo>
                    <a:pt x="100" y="118"/>
                  </a:lnTo>
                  <a:lnTo>
                    <a:pt x="100" y="122"/>
                  </a:lnTo>
                  <a:lnTo>
                    <a:pt x="100" y="130"/>
                  </a:lnTo>
                  <a:lnTo>
                    <a:pt x="103" y="130"/>
                  </a:lnTo>
                  <a:lnTo>
                    <a:pt x="107" y="133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4" y="144"/>
                  </a:lnTo>
                  <a:lnTo>
                    <a:pt x="118" y="148"/>
                  </a:lnTo>
                  <a:lnTo>
                    <a:pt x="118" y="152"/>
                  </a:lnTo>
                  <a:lnTo>
                    <a:pt x="126" y="152"/>
                  </a:lnTo>
                  <a:lnTo>
                    <a:pt x="126" y="156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59"/>
                  </a:lnTo>
                  <a:lnTo>
                    <a:pt x="126" y="163"/>
                  </a:lnTo>
                  <a:lnTo>
                    <a:pt x="122" y="167"/>
                  </a:lnTo>
                  <a:lnTo>
                    <a:pt x="122" y="167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18" y="170"/>
                  </a:lnTo>
                  <a:lnTo>
                    <a:pt x="118" y="170"/>
                  </a:lnTo>
                  <a:lnTo>
                    <a:pt x="118" y="170"/>
                  </a:lnTo>
                  <a:lnTo>
                    <a:pt x="114" y="170"/>
                  </a:lnTo>
                  <a:lnTo>
                    <a:pt x="111" y="170"/>
                  </a:lnTo>
                  <a:lnTo>
                    <a:pt x="111" y="167"/>
                  </a:lnTo>
                  <a:lnTo>
                    <a:pt x="107" y="167"/>
                  </a:lnTo>
                  <a:lnTo>
                    <a:pt x="107" y="170"/>
                  </a:lnTo>
                  <a:lnTo>
                    <a:pt x="107" y="170"/>
                  </a:lnTo>
                  <a:lnTo>
                    <a:pt x="103" y="167"/>
                  </a:lnTo>
                  <a:lnTo>
                    <a:pt x="103" y="167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96" y="167"/>
                  </a:lnTo>
                  <a:lnTo>
                    <a:pt x="96" y="167"/>
                  </a:lnTo>
                  <a:lnTo>
                    <a:pt x="74" y="167"/>
                  </a:lnTo>
                  <a:lnTo>
                    <a:pt x="74" y="163"/>
                  </a:lnTo>
                  <a:lnTo>
                    <a:pt x="74" y="163"/>
                  </a:lnTo>
                  <a:lnTo>
                    <a:pt x="70" y="167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6" y="163"/>
                  </a:lnTo>
                  <a:lnTo>
                    <a:pt x="63" y="163"/>
                  </a:lnTo>
                  <a:lnTo>
                    <a:pt x="59" y="163"/>
                  </a:lnTo>
                  <a:lnTo>
                    <a:pt x="55" y="163"/>
                  </a:lnTo>
                  <a:lnTo>
                    <a:pt x="55" y="163"/>
                  </a:lnTo>
                  <a:lnTo>
                    <a:pt x="48" y="163"/>
                  </a:lnTo>
                  <a:lnTo>
                    <a:pt x="48" y="163"/>
                  </a:lnTo>
                  <a:lnTo>
                    <a:pt x="48" y="163"/>
                  </a:lnTo>
                  <a:lnTo>
                    <a:pt x="44" y="167"/>
                  </a:lnTo>
                  <a:lnTo>
                    <a:pt x="44" y="167"/>
                  </a:lnTo>
                  <a:lnTo>
                    <a:pt x="44" y="167"/>
                  </a:lnTo>
                  <a:lnTo>
                    <a:pt x="26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18" y="167"/>
                  </a:lnTo>
                  <a:lnTo>
                    <a:pt x="22" y="163"/>
                  </a:lnTo>
                  <a:lnTo>
                    <a:pt x="18" y="163"/>
                  </a:lnTo>
                  <a:lnTo>
                    <a:pt x="22" y="156"/>
                  </a:lnTo>
                  <a:lnTo>
                    <a:pt x="22" y="152"/>
                  </a:lnTo>
                  <a:lnTo>
                    <a:pt x="18" y="148"/>
                  </a:lnTo>
                  <a:lnTo>
                    <a:pt x="18" y="141"/>
                  </a:lnTo>
                  <a:lnTo>
                    <a:pt x="18" y="141"/>
                  </a:lnTo>
                  <a:lnTo>
                    <a:pt x="18" y="137"/>
                  </a:lnTo>
                  <a:lnTo>
                    <a:pt x="11" y="137"/>
                  </a:lnTo>
                  <a:lnTo>
                    <a:pt x="11" y="137"/>
                  </a:lnTo>
                  <a:lnTo>
                    <a:pt x="7" y="137"/>
                  </a:lnTo>
                  <a:lnTo>
                    <a:pt x="7" y="126"/>
                  </a:lnTo>
                  <a:lnTo>
                    <a:pt x="3" y="130"/>
                  </a:lnTo>
                  <a:lnTo>
                    <a:pt x="0" y="13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2" name="Freeform 134"/>
            <p:cNvSpPr>
              <a:spLocks/>
            </p:cNvSpPr>
            <p:nvPr/>
          </p:nvSpPr>
          <p:spPr bwMode="auto">
            <a:xfrm>
              <a:off x="4478295" y="3133509"/>
              <a:ext cx="119657" cy="119657"/>
            </a:xfrm>
            <a:custGeom>
              <a:avLst/>
              <a:gdLst>
                <a:gd name="T0" fmla="*/ 41 w 93"/>
                <a:gd name="T1" fmla="*/ 4 h 93"/>
                <a:gd name="T2" fmla="*/ 45 w 93"/>
                <a:gd name="T3" fmla="*/ 0 h 93"/>
                <a:gd name="T4" fmla="*/ 52 w 93"/>
                <a:gd name="T5" fmla="*/ 0 h 93"/>
                <a:gd name="T6" fmla="*/ 56 w 93"/>
                <a:gd name="T7" fmla="*/ 0 h 93"/>
                <a:gd name="T8" fmla="*/ 63 w 93"/>
                <a:gd name="T9" fmla="*/ 0 h 93"/>
                <a:gd name="T10" fmla="*/ 63 w 93"/>
                <a:gd name="T11" fmla="*/ 0 h 93"/>
                <a:gd name="T12" fmla="*/ 71 w 93"/>
                <a:gd name="T13" fmla="*/ 0 h 93"/>
                <a:gd name="T14" fmla="*/ 71 w 93"/>
                <a:gd name="T15" fmla="*/ 4 h 93"/>
                <a:gd name="T16" fmla="*/ 71 w 93"/>
                <a:gd name="T17" fmla="*/ 7 h 93"/>
                <a:gd name="T18" fmla="*/ 71 w 93"/>
                <a:gd name="T19" fmla="*/ 11 h 93"/>
                <a:gd name="T20" fmla="*/ 71 w 93"/>
                <a:gd name="T21" fmla="*/ 15 h 93"/>
                <a:gd name="T22" fmla="*/ 74 w 93"/>
                <a:gd name="T23" fmla="*/ 15 h 93"/>
                <a:gd name="T24" fmla="*/ 82 w 93"/>
                <a:gd name="T25" fmla="*/ 15 h 93"/>
                <a:gd name="T26" fmla="*/ 89 w 93"/>
                <a:gd name="T27" fmla="*/ 15 h 93"/>
                <a:gd name="T28" fmla="*/ 93 w 93"/>
                <a:gd name="T29" fmla="*/ 19 h 93"/>
                <a:gd name="T30" fmla="*/ 93 w 93"/>
                <a:gd name="T31" fmla="*/ 22 h 93"/>
                <a:gd name="T32" fmla="*/ 89 w 93"/>
                <a:gd name="T33" fmla="*/ 26 h 93"/>
                <a:gd name="T34" fmla="*/ 86 w 93"/>
                <a:gd name="T35" fmla="*/ 30 h 93"/>
                <a:gd name="T36" fmla="*/ 86 w 93"/>
                <a:gd name="T37" fmla="*/ 33 h 93"/>
                <a:gd name="T38" fmla="*/ 86 w 93"/>
                <a:gd name="T39" fmla="*/ 33 h 93"/>
                <a:gd name="T40" fmla="*/ 82 w 93"/>
                <a:gd name="T41" fmla="*/ 37 h 93"/>
                <a:gd name="T42" fmla="*/ 86 w 93"/>
                <a:gd name="T43" fmla="*/ 41 h 93"/>
                <a:gd name="T44" fmla="*/ 89 w 93"/>
                <a:gd name="T45" fmla="*/ 41 h 93"/>
                <a:gd name="T46" fmla="*/ 89 w 93"/>
                <a:gd name="T47" fmla="*/ 45 h 93"/>
                <a:gd name="T48" fmla="*/ 93 w 93"/>
                <a:gd name="T49" fmla="*/ 48 h 93"/>
                <a:gd name="T50" fmla="*/ 86 w 93"/>
                <a:gd name="T51" fmla="*/ 67 h 93"/>
                <a:gd name="T52" fmla="*/ 86 w 93"/>
                <a:gd name="T53" fmla="*/ 70 h 93"/>
                <a:gd name="T54" fmla="*/ 86 w 93"/>
                <a:gd name="T55" fmla="*/ 70 h 93"/>
                <a:gd name="T56" fmla="*/ 78 w 93"/>
                <a:gd name="T57" fmla="*/ 67 h 93"/>
                <a:gd name="T58" fmla="*/ 74 w 93"/>
                <a:gd name="T59" fmla="*/ 70 h 93"/>
                <a:gd name="T60" fmla="*/ 67 w 93"/>
                <a:gd name="T61" fmla="*/ 67 h 93"/>
                <a:gd name="T62" fmla="*/ 63 w 93"/>
                <a:gd name="T63" fmla="*/ 63 h 93"/>
                <a:gd name="T64" fmla="*/ 60 w 93"/>
                <a:gd name="T65" fmla="*/ 67 h 93"/>
                <a:gd name="T66" fmla="*/ 56 w 93"/>
                <a:gd name="T67" fmla="*/ 70 h 93"/>
                <a:gd name="T68" fmla="*/ 52 w 93"/>
                <a:gd name="T69" fmla="*/ 70 h 93"/>
                <a:gd name="T70" fmla="*/ 45 w 93"/>
                <a:gd name="T71" fmla="*/ 70 h 93"/>
                <a:gd name="T72" fmla="*/ 41 w 93"/>
                <a:gd name="T73" fmla="*/ 74 h 93"/>
                <a:gd name="T74" fmla="*/ 41 w 93"/>
                <a:gd name="T75" fmla="*/ 78 h 93"/>
                <a:gd name="T76" fmla="*/ 49 w 93"/>
                <a:gd name="T77" fmla="*/ 78 h 93"/>
                <a:gd name="T78" fmla="*/ 52 w 93"/>
                <a:gd name="T79" fmla="*/ 78 h 93"/>
                <a:gd name="T80" fmla="*/ 52 w 93"/>
                <a:gd name="T81" fmla="*/ 89 h 93"/>
                <a:gd name="T82" fmla="*/ 45 w 93"/>
                <a:gd name="T83" fmla="*/ 85 h 93"/>
                <a:gd name="T84" fmla="*/ 41 w 93"/>
                <a:gd name="T85" fmla="*/ 89 h 93"/>
                <a:gd name="T86" fmla="*/ 41 w 93"/>
                <a:gd name="T87" fmla="*/ 89 h 93"/>
                <a:gd name="T88" fmla="*/ 37 w 93"/>
                <a:gd name="T89" fmla="*/ 93 h 93"/>
                <a:gd name="T90" fmla="*/ 34 w 93"/>
                <a:gd name="T91" fmla="*/ 89 h 93"/>
                <a:gd name="T92" fmla="*/ 26 w 93"/>
                <a:gd name="T93" fmla="*/ 82 h 93"/>
                <a:gd name="T94" fmla="*/ 15 w 93"/>
                <a:gd name="T95" fmla="*/ 74 h 93"/>
                <a:gd name="T96" fmla="*/ 12 w 93"/>
                <a:gd name="T97" fmla="*/ 70 h 93"/>
                <a:gd name="T98" fmla="*/ 8 w 93"/>
                <a:gd name="T99" fmla="*/ 63 h 93"/>
                <a:gd name="T100" fmla="*/ 4 w 93"/>
                <a:gd name="T101" fmla="*/ 56 h 93"/>
                <a:gd name="T102" fmla="*/ 4 w 93"/>
                <a:gd name="T103" fmla="*/ 52 h 93"/>
                <a:gd name="T104" fmla="*/ 0 w 93"/>
                <a:gd name="T105" fmla="*/ 45 h 93"/>
                <a:gd name="T106" fmla="*/ 8 w 93"/>
                <a:gd name="T107" fmla="*/ 45 h 93"/>
                <a:gd name="T108" fmla="*/ 8 w 93"/>
                <a:gd name="T109" fmla="*/ 30 h 93"/>
                <a:gd name="T110" fmla="*/ 15 w 93"/>
                <a:gd name="T111" fmla="*/ 30 h 93"/>
                <a:gd name="T112" fmla="*/ 8 w 93"/>
                <a:gd name="T113" fmla="*/ 26 h 93"/>
                <a:gd name="T114" fmla="*/ 12 w 93"/>
                <a:gd name="T115" fmla="*/ 22 h 93"/>
                <a:gd name="T116" fmla="*/ 15 w 93"/>
                <a:gd name="T117" fmla="*/ 19 h 93"/>
                <a:gd name="T118" fmla="*/ 19 w 93"/>
                <a:gd name="T119" fmla="*/ 22 h 93"/>
                <a:gd name="T120" fmla="*/ 41 w 93"/>
                <a:gd name="T121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3" h="93">
                  <a:moveTo>
                    <a:pt x="41" y="4"/>
                  </a:moveTo>
                  <a:lnTo>
                    <a:pt x="41" y="4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0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7" y="4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71" y="15"/>
                  </a:lnTo>
                  <a:lnTo>
                    <a:pt x="74" y="19"/>
                  </a:lnTo>
                  <a:lnTo>
                    <a:pt x="74" y="15"/>
                  </a:lnTo>
                  <a:lnTo>
                    <a:pt x="78" y="15"/>
                  </a:lnTo>
                  <a:lnTo>
                    <a:pt x="82" y="15"/>
                  </a:lnTo>
                  <a:lnTo>
                    <a:pt x="86" y="15"/>
                  </a:lnTo>
                  <a:lnTo>
                    <a:pt x="89" y="15"/>
                  </a:lnTo>
                  <a:lnTo>
                    <a:pt x="93" y="15"/>
                  </a:lnTo>
                  <a:lnTo>
                    <a:pt x="93" y="19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6"/>
                  </a:lnTo>
                  <a:lnTo>
                    <a:pt x="89" y="26"/>
                  </a:lnTo>
                  <a:lnTo>
                    <a:pt x="86" y="30"/>
                  </a:lnTo>
                  <a:lnTo>
                    <a:pt x="86" y="30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2" y="37"/>
                  </a:lnTo>
                  <a:lnTo>
                    <a:pt x="82" y="37"/>
                  </a:lnTo>
                  <a:lnTo>
                    <a:pt x="86" y="37"/>
                  </a:lnTo>
                  <a:lnTo>
                    <a:pt x="86" y="41"/>
                  </a:lnTo>
                  <a:lnTo>
                    <a:pt x="86" y="41"/>
                  </a:lnTo>
                  <a:lnTo>
                    <a:pt x="89" y="41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93" y="45"/>
                  </a:lnTo>
                  <a:lnTo>
                    <a:pt x="93" y="48"/>
                  </a:lnTo>
                  <a:lnTo>
                    <a:pt x="89" y="56"/>
                  </a:lnTo>
                  <a:lnTo>
                    <a:pt x="86" y="67"/>
                  </a:lnTo>
                  <a:lnTo>
                    <a:pt x="89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6" y="70"/>
                  </a:lnTo>
                  <a:lnTo>
                    <a:pt x="82" y="67"/>
                  </a:lnTo>
                  <a:lnTo>
                    <a:pt x="78" y="67"/>
                  </a:lnTo>
                  <a:lnTo>
                    <a:pt x="74" y="70"/>
                  </a:lnTo>
                  <a:lnTo>
                    <a:pt x="74" y="70"/>
                  </a:lnTo>
                  <a:lnTo>
                    <a:pt x="71" y="70"/>
                  </a:lnTo>
                  <a:lnTo>
                    <a:pt x="67" y="67"/>
                  </a:lnTo>
                  <a:lnTo>
                    <a:pt x="67" y="63"/>
                  </a:lnTo>
                  <a:lnTo>
                    <a:pt x="63" y="63"/>
                  </a:lnTo>
                  <a:lnTo>
                    <a:pt x="60" y="63"/>
                  </a:lnTo>
                  <a:lnTo>
                    <a:pt x="60" y="67"/>
                  </a:lnTo>
                  <a:lnTo>
                    <a:pt x="60" y="70"/>
                  </a:lnTo>
                  <a:lnTo>
                    <a:pt x="56" y="70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49" y="74"/>
                  </a:lnTo>
                  <a:lnTo>
                    <a:pt x="45" y="70"/>
                  </a:lnTo>
                  <a:lnTo>
                    <a:pt x="45" y="70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1" y="78"/>
                  </a:lnTo>
                  <a:lnTo>
                    <a:pt x="45" y="78"/>
                  </a:lnTo>
                  <a:lnTo>
                    <a:pt x="49" y="78"/>
                  </a:lnTo>
                  <a:lnTo>
                    <a:pt x="49" y="78"/>
                  </a:lnTo>
                  <a:lnTo>
                    <a:pt x="52" y="78"/>
                  </a:lnTo>
                  <a:lnTo>
                    <a:pt x="52" y="85"/>
                  </a:lnTo>
                  <a:lnTo>
                    <a:pt x="52" y="89"/>
                  </a:lnTo>
                  <a:lnTo>
                    <a:pt x="49" y="85"/>
                  </a:lnTo>
                  <a:lnTo>
                    <a:pt x="45" y="85"/>
                  </a:lnTo>
                  <a:lnTo>
                    <a:pt x="45" y="89"/>
                  </a:lnTo>
                  <a:lnTo>
                    <a:pt x="41" y="89"/>
                  </a:lnTo>
                  <a:lnTo>
                    <a:pt x="41" y="89"/>
                  </a:lnTo>
                  <a:lnTo>
                    <a:pt x="41" y="89"/>
                  </a:lnTo>
                  <a:lnTo>
                    <a:pt x="37" y="93"/>
                  </a:lnTo>
                  <a:lnTo>
                    <a:pt x="37" y="93"/>
                  </a:lnTo>
                  <a:lnTo>
                    <a:pt x="34" y="93"/>
                  </a:lnTo>
                  <a:lnTo>
                    <a:pt x="34" y="89"/>
                  </a:lnTo>
                  <a:lnTo>
                    <a:pt x="26" y="85"/>
                  </a:lnTo>
                  <a:lnTo>
                    <a:pt x="26" y="82"/>
                  </a:lnTo>
                  <a:lnTo>
                    <a:pt x="19" y="78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2" y="70"/>
                  </a:lnTo>
                  <a:lnTo>
                    <a:pt x="8" y="67"/>
                  </a:lnTo>
                  <a:lnTo>
                    <a:pt x="8" y="63"/>
                  </a:lnTo>
                  <a:lnTo>
                    <a:pt x="8" y="59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4" y="52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4" y="45"/>
                  </a:lnTo>
                  <a:lnTo>
                    <a:pt x="8" y="45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8" y="33"/>
                  </a:lnTo>
                  <a:lnTo>
                    <a:pt x="15" y="30"/>
                  </a:lnTo>
                  <a:lnTo>
                    <a:pt x="12" y="30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2" y="22"/>
                  </a:lnTo>
                  <a:lnTo>
                    <a:pt x="15" y="22"/>
                  </a:lnTo>
                  <a:lnTo>
                    <a:pt x="15" y="19"/>
                  </a:lnTo>
                  <a:lnTo>
                    <a:pt x="19" y="19"/>
                  </a:lnTo>
                  <a:lnTo>
                    <a:pt x="19" y="22"/>
                  </a:lnTo>
                  <a:lnTo>
                    <a:pt x="41" y="22"/>
                  </a:lnTo>
                  <a:lnTo>
                    <a:pt x="41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3" name="Freeform 135"/>
            <p:cNvSpPr>
              <a:spLocks/>
            </p:cNvSpPr>
            <p:nvPr/>
          </p:nvSpPr>
          <p:spPr bwMode="auto">
            <a:xfrm>
              <a:off x="4488588" y="3138657"/>
              <a:ext cx="42459" cy="23159"/>
            </a:xfrm>
            <a:custGeom>
              <a:avLst/>
              <a:gdLst>
                <a:gd name="T0" fmla="*/ 4 w 33"/>
                <a:gd name="T1" fmla="*/ 18 h 18"/>
                <a:gd name="T2" fmla="*/ 7 w 33"/>
                <a:gd name="T3" fmla="*/ 18 h 18"/>
                <a:gd name="T4" fmla="*/ 7 w 33"/>
                <a:gd name="T5" fmla="*/ 15 h 18"/>
                <a:gd name="T6" fmla="*/ 11 w 33"/>
                <a:gd name="T7" fmla="*/ 15 h 18"/>
                <a:gd name="T8" fmla="*/ 11 w 33"/>
                <a:gd name="T9" fmla="*/ 18 h 18"/>
                <a:gd name="T10" fmla="*/ 33 w 33"/>
                <a:gd name="T11" fmla="*/ 18 h 18"/>
                <a:gd name="T12" fmla="*/ 33 w 33"/>
                <a:gd name="T13" fmla="*/ 0 h 18"/>
                <a:gd name="T14" fmla="*/ 15 w 33"/>
                <a:gd name="T15" fmla="*/ 0 h 18"/>
                <a:gd name="T16" fmla="*/ 11 w 33"/>
                <a:gd name="T17" fmla="*/ 0 h 18"/>
                <a:gd name="T18" fmla="*/ 11 w 33"/>
                <a:gd name="T19" fmla="*/ 0 h 18"/>
                <a:gd name="T20" fmla="*/ 7 w 33"/>
                <a:gd name="T21" fmla="*/ 0 h 18"/>
                <a:gd name="T22" fmla="*/ 7 w 33"/>
                <a:gd name="T23" fmla="*/ 0 h 18"/>
                <a:gd name="T24" fmla="*/ 11 w 33"/>
                <a:gd name="T25" fmla="*/ 3 h 18"/>
                <a:gd name="T26" fmla="*/ 4 w 33"/>
                <a:gd name="T27" fmla="*/ 7 h 18"/>
                <a:gd name="T28" fmla="*/ 0 w 33"/>
                <a:gd name="T29" fmla="*/ 15 h 18"/>
                <a:gd name="T30" fmla="*/ 4 w 33"/>
                <a:gd name="T31" fmla="*/ 15 h 18"/>
                <a:gd name="T32" fmla="*/ 4 w 33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8">
                  <a:moveTo>
                    <a:pt x="4" y="18"/>
                  </a:moveTo>
                  <a:lnTo>
                    <a:pt x="7" y="18"/>
                  </a:lnTo>
                  <a:lnTo>
                    <a:pt x="7" y="15"/>
                  </a:lnTo>
                  <a:lnTo>
                    <a:pt x="11" y="15"/>
                  </a:lnTo>
                  <a:lnTo>
                    <a:pt x="11" y="18"/>
                  </a:lnTo>
                  <a:lnTo>
                    <a:pt x="33" y="18"/>
                  </a:lnTo>
                  <a:lnTo>
                    <a:pt x="33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3"/>
                  </a:lnTo>
                  <a:lnTo>
                    <a:pt x="4" y="7"/>
                  </a:lnTo>
                  <a:lnTo>
                    <a:pt x="0" y="15"/>
                  </a:lnTo>
                  <a:lnTo>
                    <a:pt x="4" y="15"/>
                  </a:lnTo>
                  <a:lnTo>
                    <a:pt x="4" y="1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4" name="Freeform 136"/>
            <p:cNvSpPr>
              <a:spLocks/>
            </p:cNvSpPr>
            <p:nvPr/>
          </p:nvSpPr>
          <p:spPr bwMode="auto">
            <a:xfrm>
              <a:off x="4525901" y="3105204"/>
              <a:ext cx="162115" cy="171122"/>
            </a:xfrm>
            <a:custGeom>
              <a:avLst/>
              <a:gdLst>
                <a:gd name="T0" fmla="*/ 4 w 126"/>
                <a:gd name="T1" fmla="*/ 111 h 133"/>
                <a:gd name="T2" fmla="*/ 8 w 126"/>
                <a:gd name="T3" fmla="*/ 107 h 133"/>
                <a:gd name="T4" fmla="*/ 15 w 126"/>
                <a:gd name="T5" fmla="*/ 107 h 133"/>
                <a:gd name="T6" fmla="*/ 12 w 126"/>
                <a:gd name="T7" fmla="*/ 100 h 133"/>
                <a:gd name="T8" fmla="*/ 4 w 126"/>
                <a:gd name="T9" fmla="*/ 96 h 133"/>
                <a:gd name="T10" fmla="*/ 8 w 126"/>
                <a:gd name="T11" fmla="*/ 92 h 133"/>
                <a:gd name="T12" fmla="*/ 15 w 126"/>
                <a:gd name="T13" fmla="*/ 92 h 133"/>
                <a:gd name="T14" fmla="*/ 23 w 126"/>
                <a:gd name="T15" fmla="*/ 89 h 133"/>
                <a:gd name="T16" fmla="*/ 30 w 126"/>
                <a:gd name="T17" fmla="*/ 85 h 133"/>
                <a:gd name="T18" fmla="*/ 37 w 126"/>
                <a:gd name="T19" fmla="*/ 92 h 133"/>
                <a:gd name="T20" fmla="*/ 45 w 126"/>
                <a:gd name="T21" fmla="*/ 89 h 133"/>
                <a:gd name="T22" fmla="*/ 49 w 126"/>
                <a:gd name="T23" fmla="*/ 92 h 133"/>
                <a:gd name="T24" fmla="*/ 52 w 126"/>
                <a:gd name="T25" fmla="*/ 78 h 133"/>
                <a:gd name="T26" fmla="*/ 52 w 126"/>
                <a:gd name="T27" fmla="*/ 67 h 133"/>
                <a:gd name="T28" fmla="*/ 49 w 126"/>
                <a:gd name="T29" fmla="*/ 63 h 133"/>
                <a:gd name="T30" fmla="*/ 45 w 126"/>
                <a:gd name="T31" fmla="*/ 59 h 133"/>
                <a:gd name="T32" fmla="*/ 49 w 126"/>
                <a:gd name="T33" fmla="*/ 55 h 133"/>
                <a:gd name="T34" fmla="*/ 49 w 126"/>
                <a:gd name="T35" fmla="*/ 52 h 133"/>
                <a:gd name="T36" fmla="*/ 56 w 126"/>
                <a:gd name="T37" fmla="*/ 48 h 133"/>
                <a:gd name="T38" fmla="*/ 56 w 126"/>
                <a:gd name="T39" fmla="*/ 41 h 133"/>
                <a:gd name="T40" fmla="*/ 49 w 126"/>
                <a:gd name="T41" fmla="*/ 37 h 133"/>
                <a:gd name="T42" fmla="*/ 37 w 126"/>
                <a:gd name="T43" fmla="*/ 37 h 133"/>
                <a:gd name="T44" fmla="*/ 34 w 126"/>
                <a:gd name="T45" fmla="*/ 37 h 133"/>
                <a:gd name="T46" fmla="*/ 34 w 126"/>
                <a:gd name="T47" fmla="*/ 29 h 133"/>
                <a:gd name="T48" fmla="*/ 56 w 126"/>
                <a:gd name="T49" fmla="*/ 26 h 133"/>
                <a:gd name="T50" fmla="*/ 60 w 126"/>
                <a:gd name="T51" fmla="*/ 26 h 133"/>
                <a:gd name="T52" fmla="*/ 67 w 126"/>
                <a:gd name="T53" fmla="*/ 29 h 133"/>
                <a:gd name="T54" fmla="*/ 71 w 126"/>
                <a:gd name="T55" fmla="*/ 26 h 133"/>
                <a:gd name="T56" fmla="*/ 78 w 126"/>
                <a:gd name="T57" fmla="*/ 29 h 133"/>
                <a:gd name="T58" fmla="*/ 82 w 126"/>
                <a:gd name="T59" fmla="*/ 29 h 133"/>
                <a:gd name="T60" fmla="*/ 82 w 126"/>
                <a:gd name="T61" fmla="*/ 29 h 133"/>
                <a:gd name="T62" fmla="*/ 86 w 126"/>
                <a:gd name="T63" fmla="*/ 22 h 133"/>
                <a:gd name="T64" fmla="*/ 97 w 126"/>
                <a:gd name="T65" fmla="*/ 3 h 133"/>
                <a:gd name="T66" fmla="*/ 108 w 126"/>
                <a:gd name="T67" fmla="*/ 0 h 133"/>
                <a:gd name="T68" fmla="*/ 115 w 126"/>
                <a:gd name="T69" fmla="*/ 0 h 133"/>
                <a:gd name="T70" fmla="*/ 123 w 126"/>
                <a:gd name="T71" fmla="*/ 3 h 133"/>
                <a:gd name="T72" fmla="*/ 126 w 126"/>
                <a:gd name="T73" fmla="*/ 3 h 133"/>
                <a:gd name="T74" fmla="*/ 123 w 126"/>
                <a:gd name="T75" fmla="*/ 11 h 133"/>
                <a:gd name="T76" fmla="*/ 119 w 126"/>
                <a:gd name="T77" fmla="*/ 29 h 133"/>
                <a:gd name="T78" fmla="*/ 115 w 126"/>
                <a:gd name="T79" fmla="*/ 37 h 133"/>
                <a:gd name="T80" fmla="*/ 112 w 126"/>
                <a:gd name="T81" fmla="*/ 48 h 133"/>
                <a:gd name="T82" fmla="*/ 112 w 126"/>
                <a:gd name="T83" fmla="*/ 55 h 133"/>
                <a:gd name="T84" fmla="*/ 104 w 126"/>
                <a:gd name="T85" fmla="*/ 70 h 133"/>
                <a:gd name="T86" fmla="*/ 97 w 126"/>
                <a:gd name="T87" fmla="*/ 74 h 133"/>
                <a:gd name="T88" fmla="*/ 89 w 126"/>
                <a:gd name="T89" fmla="*/ 85 h 133"/>
                <a:gd name="T90" fmla="*/ 82 w 126"/>
                <a:gd name="T91" fmla="*/ 96 h 133"/>
                <a:gd name="T92" fmla="*/ 82 w 126"/>
                <a:gd name="T93" fmla="*/ 107 h 133"/>
                <a:gd name="T94" fmla="*/ 78 w 126"/>
                <a:gd name="T95" fmla="*/ 115 h 133"/>
                <a:gd name="T96" fmla="*/ 67 w 126"/>
                <a:gd name="T97" fmla="*/ 126 h 133"/>
                <a:gd name="T98" fmla="*/ 56 w 126"/>
                <a:gd name="T99" fmla="*/ 130 h 133"/>
                <a:gd name="T100" fmla="*/ 56 w 126"/>
                <a:gd name="T101" fmla="*/ 122 h 133"/>
                <a:gd name="T102" fmla="*/ 49 w 126"/>
                <a:gd name="T103" fmla="*/ 126 h 133"/>
                <a:gd name="T104" fmla="*/ 45 w 126"/>
                <a:gd name="T105" fmla="*/ 126 h 133"/>
                <a:gd name="T106" fmla="*/ 37 w 126"/>
                <a:gd name="T107" fmla="*/ 130 h 133"/>
                <a:gd name="T108" fmla="*/ 34 w 126"/>
                <a:gd name="T109" fmla="*/ 126 h 133"/>
                <a:gd name="T110" fmla="*/ 30 w 126"/>
                <a:gd name="T111" fmla="*/ 122 h 133"/>
                <a:gd name="T112" fmla="*/ 26 w 126"/>
                <a:gd name="T113" fmla="*/ 126 h 133"/>
                <a:gd name="T114" fmla="*/ 19 w 126"/>
                <a:gd name="T115" fmla="*/ 130 h 133"/>
                <a:gd name="T116" fmla="*/ 15 w 126"/>
                <a:gd name="T117" fmla="*/ 133 h 133"/>
                <a:gd name="T118" fmla="*/ 12 w 126"/>
                <a:gd name="T119" fmla="*/ 126 h 133"/>
                <a:gd name="T120" fmla="*/ 4 w 126"/>
                <a:gd name="T121" fmla="*/ 118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" h="133">
                  <a:moveTo>
                    <a:pt x="0" y="115"/>
                  </a:moveTo>
                  <a:lnTo>
                    <a:pt x="4" y="111"/>
                  </a:lnTo>
                  <a:lnTo>
                    <a:pt x="4" y="111"/>
                  </a:lnTo>
                  <a:lnTo>
                    <a:pt x="4" y="111"/>
                  </a:lnTo>
                  <a:lnTo>
                    <a:pt x="8" y="111"/>
                  </a:lnTo>
                  <a:lnTo>
                    <a:pt x="8" y="107"/>
                  </a:lnTo>
                  <a:lnTo>
                    <a:pt x="12" y="107"/>
                  </a:lnTo>
                  <a:lnTo>
                    <a:pt x="15" y="111"/>
                  </a:lnTo>
                  <a:lnTo>
                    <a:pt x="15" y="107"/>
                  </a:lnTo>
                  <a:lnTo>
                    <a:pt x="15" y="100"/>
                  </a:lnTo>
                  <a:lnTo>
                    <a:pt x="12" y="100"/>
                  </a:lnTo>
                  <a:lnTo>
                    <a:pt x="12" y="100"/>
                  </a:lnTo>
                  <a:lnTo>
                    <a:pt x="8" y="100"/>
                  </a:lnTo>
                  <a:lnTo>
                    <a:pt x="4" y="100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8" y="92"/>
                  </a:lnTo>
                  <a:lnTo>
                    <a:pt x="8" y="92"/>
                  </a:lnTo>
                  <a:lnTo>
                    <a:pt x="12" y="96"/>
                  </a:lnTo>
                  <a:lnTo>
                    <a:pt x="15" y="92"/>
                  </a:lnTo>
                  <a:lnTo>
                    <a:pt x="15" y="92"/>
                  </a:lnTo>
                  <a:lnTo>
                    <a:pt x="19" y="92"/>
                  </a:lnTo>
                  <a:lnTo>
                    <a:pt x="23" y="92"/>
                  </a:lnTo>
                  <a:lnTo>
                    <a:pt x="23" y="89"/>
                  </a:lnTo>
                  <a:lnTo>
                    <a:pt x="23" y="85"/>
                  </a:lnTo>
                  <a:lnTo>
                    <a:pt x="26" y="85"/>
                  </a:lnTo>
                  <a:lnTo>
                    <a:pt x="30" y="85"/>
                  </a:lnTo>
                  <a:lnTo>
                    <a:pt x="30" y="89"/>
                  </a:lnTo>
                  <a:lnTo>
                    <a:pt x="34" y="92"/>
                  </a:lnTo>
                  <a:lnTo>
                    <a:pt x="37" y="92"/>
                  </a:lnTo>
                  <a:lnTo>
                    <a:pt x="37" y="92"/>
                  </a:lnTo>
                  <a:lnTo>
                    <a:pt x="41" y="89"/>
                  </a:lnTo>
                  <a:lnTo>
                    <a:pt x="45" y="89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52" y="92"/>
                  </a:lnTo>
                  <a:lnTo>
                    <a:pt x="49" y="89"/>
                  </a:lnTo>
                  <a:lnTo>
                    <a:pt x="52" y="78"/>
                  </a:lnTo>
                  <a:lnTo>
                    <a:pt x="56" y="70"/>
                  </a:lnTo>
                  <a:lnTo>
                    <a:pt x="56" y="67"/>
                  </a:lnTo>
                  <a:lnTo>
                    <a:pt x="52" y="67"/>
                  </a:lnTo>
                  <a:lnTo>
                    <a:pt x="52" y="67"/>
                  </a:lnTo>
                  <a:lnTo>
                    <a:pt x="52" y="63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9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9" y="52"/>
                  </a:lnTo>
                  <a:lnTo>
                    <a:pt x="49" y="52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6" y="41"/>
                  </a:lnTo>
                  <a:lnTo>
                    <a:pt x="56" y="37"/>
                  </a:lnTo>
                  <a:lnTo>
                    <a:pt x="52" y="37"/>
                  </a:lnTo>
                  <a:lnTo>
                    <a:pt x="49" y="37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37" y="37"/>
                  </a:lnTo>
                  <a:lnTo>
                    <a:pt x="37" y="41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7" y="26"/>
                  </a:lnTo>
                  <a:lnTo>
                    <a:pt x="71" y="26"/>
                  </a:lnTo>
                  <a:lnTo>
                    <a:pt x="71" y="29"/>
                  </a:lnTo>
                  <a:lnTo>
                    <a:pt x="74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9"/>
                  </a:lnTo>
                  <a:lnTo>
                    <a:pt x="82" y="26"/>
                  </a:lnTo>
                  <a:lnTo>
                    <a:pt x="82" y="26"/>
                  </a:lnTo>
                  <a:lnTo>
                    <a:pt x="86" y="22"/>
                  </a:lnTo>
                  <a:lnTo>
                    <a:pt x="86" y="18"/>
                  </a:lnTo>
                  <a:lnTo>
                    <a:pt x="93" y="7"/>
                  </a:lnTo>
                  <a:lnTo>
                    <a:pt x="97" y="3"/>
                  </a:lnTo>
                  <a:lnTo>
                    <a:pt x="100" y="3"/>
                  </a:lnTo>
                  <a:lnTo>
                    <a:pt x="100" y="3"/>
                  </a:lnTo>
                  <a:lnTo>
                    <a:pt x="108" y="0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115" y="0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123" y="3"/>
                  </a:lnTo>
                  <a:lnTo>
                    <a:pt x="123" y="0"/>
                  </a:lnTo>
                  <a:lnTo>
                    <a:pt x="126" y="0"/>
                  </a:lnTo>
                  <a:lnTo>
                    <a:pt x="126" y="3"/>
                  </a:lnTo>
                  <a:lnTo>
                    <a:pt x="126" y="3"/>
                  </a:lnTo>
                  <a:lnTo>
                    <a:pt x="126" y="11"/>
                  </a:lnTo>
                  <a:lnTo>
                    <a:pt x="123" y="11"/>
                  </a:lnTo>
                  <a:lnTo>
                    <a:pt x="123" y="15"/>
                  </a:lnTo>
                  <a:lnTo>
                    <a:pt x="115" y="22"/>
                  </a:lnTo>
                  <a:lnTo>
                    <a:pt x="119" y="29"/>
                  </a:lnTo>
                  <a:lnTo>
                    <a:pt x="115" y="33"/>
                  </a:lnTo>
                  <a:lnTo>
                    <a:pt x="115" y="33"/>
                  </a:lnTo>
                  <a:lnTo>
                    <a:pt x="115" y="37"/>
                  </a:lnTo>
                  <a:lnTo>
                    <a:pt x="112" y="41"/>
                  </a:lnTo>
                  <a:lnTo>
                    <a:pt x="115" y="44"/>
                  </a:lnTo>
                  <a:lnTo>
                    <a:pt x="112" y="48"/>
                  </a:lnTo>
                  <a:lnTo>
                    <a:pt x="115" y="48"/>
                  </a:lnTo>
                  <a:lnTo>
                    <a:pt x="112" y="52"/>
                  </a:lnTo>
                  <a:lnTo>
                    <a:pt x="112" y="55"/>
                  </a:lnTo>
                  <a:lnTo>
                    <a:pt x="108" y="59"/>
                  </a:lnTo>
                  <a:lnTo>
                    <a:pt x="108" y="63"/>
                  </a:lnTo>
                  <a:lnTo>
                    <a:pt x="104" y="70"/>
                  </a:lnTo>
                  <a:lnTo>
                    <a:pt x="100" y="74"/>
                  </a:lnTo>
                  <a:lnTo>
                    <a:pt x="97" y="74"/>
                  </a:lnTo>
                  <a:lnTo>
                    <a:pt x="97" y="74"/>
                  </a:lnTo>
                  <a:lnTo>
                    <a:pt x="93" y="78"/>
                  </a:lnTo>
                  <a:lnTo>
                    <a:pt x="89" y="81"/>
                  </a:lnTo>
                  <a:lnTo>
                    <a:pt x="89" y="85"/>
                  </a:lnTo>
                  <a:lnTo>
                    <a:pt x="86" y="89"/>
                  </a:lnTo>
                  <a:lnTo>
                    <a:pt x="82" y="92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104"/>
                  </a:lnTo>
                  <a:lnTo>
                    <a:pt x="82" y="107"/>
                  </a:lnTo>
                  <a:lnTo>
                    <a:pt x="82" y="111"/>
                  </a:lnTo>
                  <a:lnTo>
                    <a:pt x="78" y="115"/>
                  </a:lnTo>
                  <a:lnTo>
                    <a:pt x="78" y="115"/>
                  </a:lnTo>
                  <a:lnTo>
                    <a:pt x="74" y="118"/>
                  </a:lnTo>
                  <a:lnTo>
                    <a:pt x="74" y="118"/>
                  </a:lnTo>
                  <a:lnTo>
                    <a:pt x="67" y="126"/>
                  </a:lnTo>
                  <a:lnTo>
                    <a:pt x="63" y="130"/>
                  </a:lnTo>
                  <a:lnTo>
                    <a:pt x="60" y="130"/>
                  </a:lnTo>
                  <a:lnTo>
                    <a:pt x="56" y="130"/>
                  </a:lnTo>
                  <a:lnTo>
                    <a:pt x="56" y="126"/>
                  </a:lnTo>
                  <a:lnTo>
                    <a:pt x="52" y="126"/>
                  </a:lnTo>
                  <a:lnTo>
                    <a:pt x="56" y="122"/>
                  </a:lnTo>
                  <a:lnTo>
                    <a:pt x="56" y="122"/>
                  </a:lnTo>
                  <a:lnTo>
                    <a:pt x="52" y="122"/>
                  </a:lnTo>
                  <a:lnTo>
                    <a:pt x="49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1" y="130"/>
                  </a:lnTo>
                  <a:lnTo>
                    <a:pt x="37" y="130"/>
                  </a:lnTo>
                  <a:lnTo>
                    <a:pt x="37" y="130"/>
                  </a:lnTo>
                  <a:lnTo>
                    <a:pt x="37" y="126"/>
                  </a:lnTo>
                  <a:lnTo>
                    <a:pt x="34" y="126"/>
                  </a:lnTo>
                  <a:lnTo>
                    <a:pt x="34" y="126"/>
                  </a:lnTo>
                  <a:lnTo>
                    <a:pt x="34" y="130"/>
                  </a:lnTo>
                  <a:lnTo>
                    <a:pt x="34" y="126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26" y="122"/>
                  </a:lnTo>
                  <a:lnTo>
                    <a:pt x="26" y="126"/>
                  </a:lnTo>
                  <a:lnTo>
                    <a:pt x="23" y="126"/>
                  </a:lnTo>
                  <a:lnTo>
                    <a:pt x="23" y="126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15" y="133"/>
                  </a:lnTo>
                  <a:lnTo>
                    <a:pt x="15" y="133"/>
                  </a:lnTo>
                  <a:lnTo>
                    <a:pt x="12" y="130"/>
                  </a:lnTo>
                  <a:lnTo>
                    <a:pt x="12" y="130"/>
                  </a:lnTo>
                  <a:lnTo>
                    <a:pt x="12" y="126"/>
                  </a:lnTo>
                  <a:lnTo>
                    <a:pt x="12" y="122"/>
                  </a:lnTo>
                  <a:lnTo>
                    <a:pt x="4" y="118"/>
                  </a:lnTo>
                  <a:lnTo>
                    <a:pt x="4" y="118"/>
                  </a:lnTo>
                  <a:lnTo>
                    <a:pt x="0" y="11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5" name="Freeform 137"/>
            <p:cNvSpPr>
              <a:spLocks/>
            </p:cNvSpPr>
            <p:nvPr/>
          </p:nvSpPr>
          <p:spPr bwMode="auto">
            <a:xfrm>
              <a:off x="4545201" y="3262173"/>
              <a:ext cx="24446" cy="28306"/>
            </a:xfrm>
            <a:custGeom>
              <a:avLst/>
              <a:gdLst>
                <a:gd name="T0" fmla="*/ 19 w 19"/>
                <a:gd name="T1" fmla="*/ 8 h 22"/>
                <a:gd name="T2" fmla="*/ 19 w 19"/>
                <a:gd name="T3" fmla="*/ 4 h 22"/>
                <a:gd name="T4" fmla="*/ 15 w 19"/>
                <a:gd name="T5" fmla="*/ 0 h 22"/>
                <a:gd name="T6" fmla="*/ 15 w 19"/>
                <a:gd name="T7" fmla="*/ 0 h 22"/>
                <a:gd name="T8" fmla="*/ 11 w 19"/>
                <a:gd name="T9" fmla="*/ 0 h 22"/>
                <a:gd name="T10" fmla="*/ 11 w 19"/>
                <a:gd name="T11" fmla="*/ 4 h 22"/>
                <a:gd name="T12" fmla="*/ 8 w 19"/>
                <a:gd name="T13" fmla="*/ 4 h 22"/>
                <a:gd name="T14" fmla="*/ 8 w 19"/>
                <a:gd name="T15" fmla="*/ 4 h 22"/>
                <a:gd name="T16" fmla="*/ 4 w 19"/>
                <a:gd name="T17" fmla="*/ 8 h 22"/>
                <a:gd name="T18" fmla="*/ 4 w 19"/>
                <a:gd name="T19" fmla="*/ 8 h 22"/>
                <a:gd name="T20" fmla="*/ 0 w 19"/>
                <a:gd name="T21" fmla="*/ 11 h 22"/>
                <a:gd name="T22" fmla="*/ 0 w 19"/>
                <a:gd name="T23" fmla="*/ 11 h 22"/>
                <a:gd name="T24" fmla="*/ 0 w 19"/>
                <a:gd name="T25" fmla="*/ 11 h 22"/>
                <a:gd name="T26" fmla="*/ 4 w 19"/>
                <a:gd name="T27" fmla="*/ 19 h 22"/>
                <a:gd name="T28" fmla="*/ 0 w 19"/>
                <a:gd name="T29" fmla="*/ 19 h 22"/>
                <a:gd name="T30" fmla="*/ 0 w 19"/>
                <a:gd name="T31" fmla="*/ 22 h 22"/>
                <a:gd name="T32" fmla="*/ 4 w 19"/>
                <a:gd name="T33" fmla="*/ 19 h 22"/>
                <a:gd name="T34" fmla="*/ 8 w 19"/>
                <a:gd name="T35" fmla="*/ 19 h 22"/>
                <a:gd name="T36" fmla="*/ 11 w 19"/>
                <a:gd name="T37" fmla="*/ 19 h 22"/>
                <a:gd name="T38" fmla="*/ 8 w 19"/>
                <a:gd name="T39" fmla="*/ 11 h 22"/>
                <a:gd name="T40" fmla="*/ 11 w 19"/>
                <a:gd name="T41" fmla="*/ 11 h 22"/>
                <a:gd name="T42" fmla="*/ 15 w 19"/>
                <a:gd name="T43" fmla="*/ 8 h 22"/>
                <a:gd name="T44" fmla="*/ 19 w 19"/>
                <a:gd name="T4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" h="22">
                  <a:moveTo>
                    <a:pt x="19" y="8"/>
                  </a:moveTo>
                  <a:lnTo>
                    <a:pt x="19" y="4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19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4" y="19"/>
                  </a:lnTo>
                  <a:lnTo>
                    <a:pt x="8" y="19"/>
                  </a:lnTo>
                  <a:lnTo>
                    <a:pt x="11" y="19"/>
                  </a:lnTo>
                  <a:lnTo>
                    <a:pt x="8" y="11"/>
                  </a:lnTo>
                  <a:lnTo>
                    <a:pt x="11" y="11"/>
                  </a:lnTo>
                  <a:lnTo>
                    <a:pt x="15" y="8"/>
                  </a:lnTo>
                  <a:lnTo>
                    <a:pt x="19" y="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6" name="Freeform 138"/>
            <p:cNvSpPr>
              <a:spLocks/>
            </p:cNvSpPr>
            <p:nvPr/>
          </p:nvSpPr>
          <p:spPr bwMode="auto">
            <a:xfrm>
              <a:off x="4911889" y="3195268"/>
              <a:ext cx="238027" cy="220014"/>
            </a:xfrm>
            <a:custGeom>
              <a:avLst/>
              <a:gdLst>
                <a:gd name="T0" fmla="*/ 23 w 185"/>
                <a:gd name="T1" fmla="*/ 4 h 171"/>
                <a:gd name="T2" fmla="*/ 78 w 185"/>
                <a:gd name="T3" fmla="*/ 0 h 171"/>
                <a:gd name="T4" fmla="*/ 141 w 185"/>
                <a:gd name="T5" fmla="*/ 37 h 171"/>
                <a:gd name="T6" fmla="*/ 163 w 185"/>
                <a:gd name="T7" fmla="*/ 56 h 171"/>
                <a:gd name="T8" fmla="*/ 163 w 185"/>
                <a:gd name="T9" fmla="*/ 60 h 171"/>
                <a:gd name="T10" fmla="*/ 156 w 185"/>
                <a:gd name="T11" fmla="*/ 74 h 171"/>
                <a:gd name="T12" fmla="*/ 163 w 185"/>
                <a:gd name="T13" fmla="*/ 86 h 171"/>
                <a:gd name="T14" fmla="*/ 167 w 185"/>
                <a:gd name="T15" fmla="*/ 93 h 171"/>
                <a:gd name="T16" fmla="*/ 163 w 185"/>
                <a:gd name="T17" fmla="*/ 97 h 171"/>
                <a:gd name="T18" fmla="*/ 167 w 185"/>
                <a:gd name="T19" fmla="*/ 108 h 171"/>
                <a:gd name="T20" fmla="*/ 167 w 185"/>
                <a:gd name="T21" fmla="*/ 119 h 171"/>
                <a:gd name="T22" fmla="*/ 167 w 185"/>
                <a:gd name="T23" fmla="*/ 123 h 171"/>
                <a:gd name="T24" fmla="*/ 171 w 185"/>
                <a:gd name="T25" fmla="*/ 126 h 171"/>
                <a:gd name="T26" fmla="*/ 174 w 185"/>
                <a:gd name="T27" fmla="*/ 141 h 171"/>
                <a:gd name="T28" fmla="*/ 185 w 185"/>
                <a:gd name="T29" fmla="*/ 145 h 171"/>
                <a:gd name="T30" fmla="*/ 182 w 185"/>
                <a:gd name="T31" fmla="*/ 145 h 171"/>
                <a:gd name="T32" fmla="*/ 174 w 185"/>
                <a:gd name="T33" fmla="*/ 149 h 171"/>
                <a:gd name="T34" fmla="*/ 167 w 185"/>
                <a:gd name="T35" fmla="*/ 152 h 171"/>
                <a:gd name="T36" fmla="*/ 160 w 185"/>
                <a:gd name="T37" fmla="*/ 152 h 171"/>
                <a:gd name="T38" fmla="*/ 148 w 185"/>
                <a:gd name="T39" fmla="*/ 156 h 171"/>
                <a:gd name="T40" fmla="*/ 141 w 185"/>
                <a:gd name="T41" fmla="*/ 156 h 171"/>
                <a:gd name="T42" fmla="*/ 141 w 185"/>
                <a:gd name="T43" fmla="*/ 160 h 171"/>
                <a:gd name="T44" fmla="*/ 130 w 185"/>
                <a:gd name="T45" fmla="*/ 160 h 171"/>
                <a:gd name="T46" fmla="*/ 126 w 185"/>
                <a:gd name="T47" fmla="*/ 160 h 171"/>
                <a:gd name="T48" fmla="*/ 119 w 185"/>
                <a:gd name="T49" fmla="*/ 163 h 171"/>
                <a:gd name="T50" fmla="*/ 111 w 185"/>
                <a:gd name="T51" fmla="*/ 160 h 171"/>
                <a:gd name="T52" fmla="*/ 108 w 185"/>
                <a:gd name="T53" fmla="*/ 160 h 171"/>
                <a:gd name="T54" fmla="*/ 104 w 185"/>
                <a:gd name="T55" fmla="*/ 160 h 171"/>
                <a:gd name="T56" fmla="*/ 82 w 185"/>
                <a:gd name="T57" fmla="*/ 171 h 171"/>
                <a:gd name="T58" fmla="*/ 74 w 185"/>
                <a:gd name="T59" fmla="*/ 134 h 171"/>
                <a:gd name="T60" fmla="*/ 71 w 185"/>
                <a:gd name="T61" fmla="*/ 130 h 171"/>
                <a:gd name="T62" fmla="*/ 67 w 185"/>
                <a:gd name="T63" fmla="*/ 130 h 171"/>
                <a:gd name="T64" fmla="*/ 63 w 185"/>
                <a:gd name="T65" fmla="*/ 130 h 171"/>
                <a:gd name="T66" fmla="*/ 60 w 185"/>
                <a:gd name="T67" fmla="*/ 126 h 171"/>
                <a:gd name="T68" fmla="*/ 56 w 185"/>
                <a:gd name="T69" fmla="*/ 123 h 171"/>
                <a:gd name="T70" fmla="*/ 52 w 185"/>
                <a:gd name="T71" fmla="*/ 119 h 171"/>
                <a:gd name="T72" fmla="*/ 37 w 185"/>
                <a:gd name="T73" fmla="*/ 119 h 171"/>
                <a:gd name="T74" fmla="*/ 34 w 185"/>
                <a:gd name="T75" fmla="*/ 112 h 171"/>
                <a:gd name="T76" fmla="*/ 26 w 185"/>
                <a:gd name="T77" fmla="*/ 112 h 171"/>
                <a:gd name="T78" fmla="*/ 8 w 185"/>
                <a:gd name="T79" fmla="*/ 86 h 171"/>
                <a:gd name="T80" fmla="*/ 8 w 185"/>
                <a:gd name="T81" fmla="*/ 52 h 171"/>
                <a:gd name="T82" fmla="*/ 23 w 185"/>
                <a:gd name="T83" fmla="*/ 45 h 171"/>
                <a:gd name="T84" fmla="*/ 26 w 185"/>
                <a:gd name="T85" fmla="*/ 37 h 171"/>
                <a:gd name="T86" fmla="*/ 26 w 185"/>
                <a:gd name="T87" fmla="*/ 34 h 171"/>
                <a:gd name="T88" fmla="*/ 23 w 185"/>
                <a:gd name="T89" fmla="*/ 26 h 171"/>
                <a:gd name="T90" fmla="*/ 23 w 185"/>
                <a:gd name="T91" fmla="*/ 26 h 171"/>
                <a:gd name="T92" fmla="*/ 26 w 185"/>
                <a:gd name="T93" fmla="*/ 22 h 171"/>
                <a:gd name="T94" fmla="*/ 26 w 185"/>
                <a:gd name="T95" fmla="*/ 15 h 171"/>
                <a:gd name="T96" fmla="*/ 26 w 185"/>
                <a:gd name="T97" fmla="*/ 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5" h="171">
                  <a:moveTo>
                    <a:pt x="23" y="4"/>
                  </a:moveTo>
                  <a:lnTo>
                    <a:pt x="23" y="4"/>
                  </a:lnTo>
                  <a:lnTo>
                    <a:pt x="23" y="4"/>
                  </a:lnTo>
                  <a:lnTo>
                    <a:pt x="26" y="0"/>
                  </a:lnTo>
                  <a:lnTo>
                    <a:pt x="45" y="0"/>
                  </a:lnTo>
                  <a:lnTo>
                    <a:pt x="78" y="0"/>
                  </a:lnTo>
                  <a:lnTo>
                    <a:pt x="137" y="34"/>
                  </a:lnTo>
                  <a:lnTo>
                    <a:pt x="141" y="37"/>
                  </a:lnTo>
                  <a:lnTo>
                    <a:pt x="141" y="37"/>
                  </a:lnTo>
                  <a:lnTo>
                    <a:pt x="141" y="41"/>
                  </a:lnTo>
                  <a:lnTo>
                    <a:pt x="145" y="41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60"/>
                  </a:lnTo>
                  <a:lnTo>
                    <a:pt x="163" y="60"/>
                  </a:lnTo>
                  <a:lnTo>
                    <a:pt x="160" y="71"/>
                  </a:lnTo>
                  <a:lnTo>
                    <a:pt x="156" y="74"/>
                  </a:lnTo>
                  <a:lnTo>
                    <a:pt x="156" y="78"/>
                  </a:lnTo>
                  <a:lnTo>
                    <a:pt x="163" y="82"/>
                  </a:lnTo>
                  <a:lnTo>
                    <a:pt x="163" y="86"/>
                  </a:lnTo>
                  <a:lnTo>
                    <a:pt x="167" y="86"/>
                  </a:lnTo>
                  <a:lnTo>
                    <a:pt x="171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63" y="93"/>
                  </a:lnTo>
                  <a:lnTo>
                    <a:pt x="163" y="97"/>
                  </a:lnTo>
                  <a:lnTo>
                    <a:pt x="163" y="104"/>
                  </a:lnTo>
                  <a:lnTo>
                    <a:pt x="167" y="104"/>
                  </a:lnTo>
                  <a:lnTo>
                    <a:pt x="167" y="108"/>
                  </a:lnTo>
                  <a:lnTo>
                    <a:pt x="163" y="112"/>
                  </a:lnTo>
                  <a:lnTo>
                    <a:pt x="163" y="115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7" y="119"/>
                  </a:lnTo>
                  <a:lnTo>
                    <a:pt x="167" y="123"/>
                  </a:lnTo>
                  <a:lnTo>
                    <a:pt x="171" y="123"/>
                  </a:lnTo>
                  <a:lnTo>
                    <a:pt x="167" y="126"/>
                  </a:lnTo>
                  <a:lnTo>
                    <a:pt x="171" y="126"/>
                  </a:lnTo>
                  <a:lnTo>
                    <a:pt x="171" y="134"/>
                  </a:lnTo>
                  <a:lnTo>
                    <a:pt x="171" y="134"/>
                  </a:lnTo>
                  <a:lnTo>
                    <a:pt x="174" y="141"/>
                  </a:lnTo>
                  <a:lnTo>
                    <a:pt x="182" y="141"/>
                  </a:lnTo>
                  <a:lnTo>
                    <a:pt x="185" y="141"/>
                  </a:lnTo>
                  <a:lnTo>
                    <a:pt x="185" y="145"/>
                  </a:lnTo>
                  <a:lnTo>
                    <a:pt x="185" y="145"/>
                  </a:lnTo>
                  <a:lnTo>
                    <a:pt x="185" y="145"/>
                  </a:lnTo>
                  <a:lnTo>
                    <a:pt x="182" y="145"/>
                  </a:lnTo>
                  <a:lnTo>
                    <a:pt x="178" y="145"/>
                  </a:lnTo>
                  <a:lnTo>
                    <a:pt x="178" y="149"/>
                  </a:lnTo>
                  <a:lnTo>
                    <a:pt x="174" y="149"/>
                  </a:lnTo>
                  <a:lnTo>
                    <a:pt x="171" y="149"/>
                  </a:lnTo>
                  <a:lnTo>
                    <a:pt x="171" y="152"/>
                  </a:lnTo>
                  <a:lnTo>
                    <a:pt x="167" y="152"/>
                  </a:lnTo>
                  <a:lnTo>
                    <a:pt x="163" y="152"/>
                  </a:lnTo>
                  <a:lnTo>
                    <a:pt x="163" y="156"/>
                  </a:lnTo>
                  <a:lnTo>
                    <a:pt x="160" y="152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48" y="156"/>
                  </a:lnTo>
                  <a:lnTo>
                    <a:pt x="145" y="156"/>
                  </a:lnTo>
                  <a:lnTo>
                    <a:pt x="145" y="156"/>
                  </a:lnTo>
                  <a:lnTo>
                    <a:pt x="141" y="156"/>
                  </a:lnTo>
                  <a:lnTo>
                    <a:pt x="141" y="156"/>
                  </a:lnTo>
                  <a:lnTo>
                    <a:pt x="141" y="160"/>
                  </a:lnTo>
                  <a:lnTo>
                    <a:pt x="141" y="160"/>
                  </a:lnTo>
                  <a:lnTo>
                    <a:pt x="134" y="160"/>
                  </a:lnTo>
                  <a:lnTo>
                    <a:pt x="130" y="163"/>
                  </a:lnTo>
                  <a:lnTo>
                    <a:pt x="130" y="160"/>
                  </a:lnTo>
                  <a:lnTo>
                    <a:pt x="126" y="160"/>
                  </a:lnTo>
                  <a:lnTo>
                    <a:pt x="126" y="160"/>
                  </a:lnTo>
                  <a:lnTo>
                    <a:pt x="126" y="160"/>
                  </a:lnTo>
                  <a:lnTo>
                    <a:pt x="123" y="160"/>
                  </a:lnTo>
                  <a:lnTo>
                    <a:pt x="123" y="160"/>
                  </a:lnTo>
                  <a:lnTo>
                    <a:pt x="119" y="16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11" y="160"/>
                  </a:lnTo>
                  <a:lnTo>
                    <a:pt x="111" y="160"/>
                  </a:lnTo>
                  <a:lnTo>
                    <a:pt x="108" y="160"/>
                  </a:lnTo>
                  <a:lnTo>
                    <a:pt x="108" y="160"/>
                  </a:lnTo>
                  <a:lnTo>
                    <a:pt x="108" y="156"/>
                  </a:lnTo>
                  <a:lnTo>
                    <a:pt x="104" y="156"/>
                  </a:lnTo>
                  <a:lnTo>
                    <a:pt x="104" y="160"/>
                  </a:lnTo>
                  <a:lnTo>
                    <a:pt x="100" y="160"/>
                  </a:lnTo>
                  <a:lnTo>
                    <a:pt x="86" y="160"/>
                  </a:lnTo>
                  <a:lnTo>
                    <a:pt x="82" y="171"/>
                  </a:lnTo>
                  <a:lnTo>
                    <a:pt x="82" y="145"/>
                  </a:lnTo>
                  <a:lnTo>
                    <a:pt x="82" y="141"/>
                  </a:lnTo>
                  <a:lnTo>
                    <a:pt x="74" y="134"/>
                  </a:lnTo>
                  <a:lnTo>
                    <a:pt x="74" y="134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71" y="130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7" y="130"/>
                  </a:lnTo>
                  <a:lnTo>
                    <a:pt x="63" y="130"/>
                  </a:lnTo>
                  <a:lnTo>
                    <a:pt x="63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56" y="123"/>
                  </a:lnTo>
                  <a:lnTo>
                    <a:pt x="56" y="123"/>
                  </a:lnTo>
                  <a:lnTo>
                    <a:pt x="52" y="123"/>
                  </a:lnTo>
                  <a:lnTo>
                    <a:pt x="52" y="119"/>
                  </a:lnTo>
                  <a:lnTo>
                    <a:pt x="48" y="119"/>
                  </a:lnTo>
                  <a:lnTo>
                    <a:pt x="41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5"/>
                  </a:lnTo>
                  <a:lnTo>
                    <a:pt x="34" y="112"/>
                  </a:lnTo>
                  <a:lnTo>
                    <a:pt x="34" y="112"/>
                  </a:lnTo>
                  <a:lnTo>
                    <a:pt x="30" y="112"/>
                  </a:lnTo>
                  <a:lnTo>
                    <a:pt x="26" y="112"/>
                  </a:lnTo>
                  <a:lnTo>
                    <a:pt x="23" y="112"/>
                  </a:lnTo>
                  <a:lnTo>
                    <a:pt x="19" y="97"/>
                  </a:lnTo>
                  <a:lnTo>
                    <a:pt x="8" y="86"/>
                  </a:lnTo>
                  <a:lnTo>
                    <a:pt x="4" y="67"/>
                  </a:lnTo>
                  <a:lnTo>
                    <a:pt x="0" y="52"/>
                  </a:lnTo>
                  <a:lnTo>
                    <a:pt x="8" y="52"/>
                  </a:lnTo>
                  <a:lnTo>
                    <a:pt x="15" y="52"/>
                  </a:lnTo>
                  <a:lnTo>
                    <a:pt x="15" y="48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6" y="41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0"/>
                  </a:lnTo>
                  <a:lnTo>
                    <a:pt x="23" y="30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19"/>
                  </a:lnTo>
                  <a:lnTo>
                    <a:pt x="26" y="15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8"/>
                  </a:lnTo>
                  <a:lnTo>
                    <a:pt x="23" y="8"/>
                  </a:lnTo>
                  <a:lnTo>
                    <a:pt x="23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7" name="Freeform 139"/>
            <p:cNvSpPr>
              <a:spLocks/>
            </p:cNvSpPr>
            <p:nvPr/>
          </p:nvSpPr>
          <p:spPr bwMode="auto">
            <a:xfrm>
              <a:off x="4908029" y="3200415"/>
              <a:ext cx="42459" cy="33452"/>
            </a:xfrm>
            <a:custGeom>
              <a:avLst/>
              <a:gdLst>
                <a:gd name="T0" fmla="*/ 7 w 33"/>
                <a:gd name="T1" fmla="*/ 4 h 26"/>
                <a:gd name="T2" fmla="*/ 7 w 33"/>
                <a:gd name="T3" fmla="*/ 4 h 26"/>
                <a:gd name="T4" fmla="*/ 11 w 33"/>
                <a:gd name="T5" fmla="*/ 4 h 26"/>
                <a:gd name="T6" fmla="*/ 14 w 33"/>
                <a:gd name="T7" fmla="*/ 0 h 26"/>
                <a:gd name="T8" fmla="*/ 14 w 33"/>
                <a:gd name="T9" fmla="*/ 0 h 26"/>
                <a:gd name="T10" fmla="*/ 18 w 33"/>
                <a:gd name="T11" fmla="*/ 4 h 26"/>
                <a:gd name="T12" fmla="*/ 18 w 33"/>
                <a:gd name="T13" fmla="*/ 4 h 26"/>
                <a:gd name="T14" fmla="*/ 22 w 33"/>
                <a:gd name="T15" fmla="*/ 0 h 26"/>
                <a:gd name="T16" fmla="*/ 22 w 33"/>
                <a:gd name="T17" fmla="*/ 0 h 26"/>
                <a:gd name="T18" fmla="*/ 22 w 33"/>
                <a:gd name="T19" fmla="*/ 0 h 26"/>
                <a:gd name="T20" fmla="*/ 26 w 33"/>
                <a:gd name="T21" fmla="*/ 4 h 26"/>
                <a:gd name="T22" fmla="*/ 29 w 33"/>
                <a:gd name="T23" fmla="*/ 4 h 26"/>
                <a:gd name="T24" fmla="*/ 29 w 33"/>
                <a:gd name="T25" fmla="*/ 7 h 26"/>
                <a:gd name="T26" fmla="*/ 29 w 33"/>
                <a:gd name="T27" fmla="*/ 7 h 26"/>
                <a:gd name="T28" fmla="*/ 29 w 33"/>
                <a:gd name="T29" fmla="*/ 11 h 26"/>
                <a:gd name="T30" fmla="*/ 33 w 33"/>
                <a:gd name="T31" fmla="*/ 15 h 26"/>
                <a:gd name="T32" fmla="*/ 29 w 33"/>
                <a:gd name="T33" fmla="*/ 18 h 26"/>
                <a:gd name="T34" fmla="*/ 29 w 33"/>
                <a:gd name="T35" fmla="*/ 18 h 26"/>
                <a:gd name="T36" fmla="*/ 29 w 33"/>
                <a:gd name="T37" fmla="*/ 18 h 26"/>
                <a:gd name="T38" fmla="*/ 26 w 33"/>
                <a:gd name="T39" fmla="*/ 22 h 26"/>
                <a:gd name="T40" fmla="*/ 26 w 33"/>
                <a:gd name="T41" fmla="*/ 22 h 26"/>
                <a:gd name="T42" fmla="*/ 26 w 33"/>
                <a:gd name="T43" fmla="*/ 18 h 26"/>
                <a:gd name="T44" fmla="*/ 26 w 33"/>
                <a:gd name="T45" fmla="*/ 18 h 26"/>
                <a:gd name="T46" fmla="*/ 22 w 33"/>
                <a:gd name="T47" fmla="*/ 18 h 26"/>
                <a:gd name="T48" fmla="*/ 22 w 33"/>
                <a:gd name="T49" fmla="*/ 15 h 26"/>
                <a:gd name="T50" fmla="*/ 18 w 33"/>
                <a:gd name="T51" fmla="*/ 15 h 26"/>
                <a:gd name="T52" fmla="*/ 18 w 33"/>
                <a:gd name="T53" fmla="*/ 15 h 26"/>
                <a:gd name="T54" fmla="*/ 18 w 33"/>
                <a:gd name="T55" fmla="*/ 15 h 26"/>
                <a:gd name="T56" fmla="*/ 18 w 33"/>
                <a:gd name="T57" fmla="*/ 18 h 26"/>
                <a:gd name="T58" fmla="*/ 14 w 33"/>
                <a:gd name="T59" fmla="*/ 22 h 26"/>
                <a:gd name="T60" fmla="*/ 14 w 33"/>
                <a:gd name="T61" fmla="*/ 22 h 26"/>
                <a:gd name="T62" fmla="*/ 11 w 33"/>
                <a:gd name="T63" fmla="*/ 26 h 26"/>
                <a:gd name="T64" fmla="*/ 11 w 33"/>
                <a:gd name="T65" fmla="*/ 22 h 26"/>
                <a:gd name="T66" fmla="*/ 11 w 33"/>
                <a:gd name="T67" fmla="*/ 22 h 26"/>
                <a:gd name="T68" fmla="*/ 7 w 33"/>
                <a:gd name="T69" fmla="*/ 26 h 26"/>
                <a:gd name="T70" fmla="*/ 7 w 33"/>
                <a:gd name="T71" fmla="*/ 22 h 26"/>
                <a:gd name="T72" fmla="*/ 3 w 33"/>
                <a:gd name="T73" fmla="*/ 22 h 26"/>
                <a:gd name="T74" fmla="*/ 3 w 33"/>
                <a:gd name="T75" fmla="*/ 18 h 26"/>
                <a:gd name="T76" fmla="*/ 0 w 33"/>
                <a:gd name="T77" fmla="*/ 18 h 26"/>
                <a:gd name="T78" fmla="*/ 0 w 33"/>
                <a:gd name="T79" fmla="*/ 22 h 26"/>
                <a:gd name="T80" fmla="*/ 0 w 33"/>
                <a:gd name="T81" fmla="*/ 18 h 26"/>
                <a:gd name="T82" fmla="*/ 0 w 33"/>
                <a:gd name="T83" fmla="*/ 7 h 26"/>
                <a:gd name="T84" fmla="*/ 3 w 33"/>
                <a:gd name="T85" fmla="*/ 7 h 26"/>
                <a:gd name="T86" fmla="*/ 7 w 33"/>
                <a:gd name="T87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" h="26">
                  <a:moveTo>
                    <a:pt x="7" y="4"/>
                  </a:moveTo>
                  <a:lnTo>
                    <a:pt x="7" y="4"/>
                  </a:lnTo>
                  <a:lnTo>
                    <a:pt x="11" y="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9" y="4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9" y="11"/>
                  </a:lnTo>
                  <a:lnTo>
                    <a:pt x="33" y="15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8" y="18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1" y="26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7" y="22"/>
                  </a:lnTo>
                  <a:lnTo>
                    <a:pt x="3" y="22"/>
                  </a:lnTo>
                  <a:lnTo>
                    <a:pt x="3" y="18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7"/>
                  </a:lnTo>
                  <a:lnTo>
                    <a:pt x="3" y="7"/>
                  </a:lnTo>
                  <a:lnTo>
                    <a:pt x="7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8" name="Freeform 140"/>
            <p:cNvSpPr>
              <a:spLocks/>
            </p:cNvSpPr>
            <p:nvPr/>
          </p:nvSpPr>
          <p:spPr bwMode="auto">
            <a:xfrm>
              <a:off x="4908029" y="3219715"/>
              <a:ext cx="42459" cy="42459"/>
            </a:xfrm>
            <a:custGeom>
              <a:avLst/>
              <a:gdLst>
                <a:gd name="T0" fmla="*/ 3 w 33"/>
                <a:gd name="T1" fmla="*/ 33 h 33"/>
                <a:gd name="T2" fmla="*/ 11 w 33"/>
                <a:gd name="T3" fmla="*/ 33 h 33"/>
                <a:gd name="T4" fmla="*/ 18 w 33"/>
                <a:gd name="T5" fmla="*/ 33 h 33"/>
                <a:gd name="T6" fmla="*/ 18 w 33"/>
                <a:gd name="T7" fmla="*/ 29 h 33"/>
                <a:gd name="T8" fmla="*/ 26 w 33"/>
                <a:gd name="T9" fmla="*/ 26 h 33"/>
                <a:gd name="T10" fmla="*/ 26 w 33"/>
                <a:gd name="T11" fmla="*/ 26 h 33"/>
                <a:gd name="T12" fmla="*/ 29 w 33"/>
                <a:gd name="T13" fmla="*/ 22 h 33"/>
                <a:gd name="T14" fmla="*/ 29 w 33"/>
                <a:gd name="T15" fmla="*/ 18 h 33"/>
                <a:gd name="T16" fmla="*/ 33 w 33"/>
                <a:gd name="T17" fmla="*/ 18 h 33"/>
                <a:gd name="T18" fmla="*/ 29 w 33"/>
                <a:gd name="T19" fmla="*/ 15 h 33"/>
                <a:gd name="T20" fmla="*/ 29 w 33"/>
                <a:gd name="T21" fmla="*/ 15 h 33"/>
                <a:gd name="T22" fmla="*/ 29 w 33"/>
                <a:gd name="T23" fmla="*/ 11 h 33"/>
                <a:gd name="T24" fmla="*/ 26 w 33"/>
                <a:gd name="T25" fmla="*/ 11 h 33"/>
                <a:gd name="T26" fmla="*/ 26 w 33"/>
                <a:gd name="T27" fmla="*/ 7 h 33"/>
                <a:gd name="T28" fmla="*/ 26 w 33"/>
                <a:gd name="T29" fmla="*/ 7 h 33"/>
                <a:gd name="T30" fmla="*/ 26 w 33"/>
                <a:gd name="T31" fmla="*/ 3 h 33"/>
                <a:gd name="T32" fmla="*/ 22 w 33"/>
                <a:gd name="T33" fmla="*/ 3 h 33"/>
                <a:gd name="T34" fmla="*/ 22 w 33"/>
                <a:gd name="T35" fmla="*/ 0 h 33"/>
                <a:gd name="T36" fmla="*/ 18 w 33"/>
                <a:gd name="T37" fmla="*/ 0 h 33"/>
                <a:gd name="T38" fmla="*/ 18 w 33"/>
                <a:gd name="T39" fmla="*/ 0 h 33"/>
                <a:gd name="T40" fmla="*/ 18 w 33"/>
                <a:gd name="T41" fmla="*/ 0 h 33"/>
                <a:gd name="T42" fmla="*/ 18 w 33"/>
                <a:gd name="T43" fmla="*/ 3 h 33"/>
                <a:gd name="T44" fmla="*/ 14 w 33"/>
                <a:gd name="T45" fmla="*/ 7 h 33"/>
                <a:gd name="T46" fmla="*/ 14 w 33"/>
                <a:gd name="T47" fmla="*/ 7 h 33"/>
                <a:gd name="T48" fmla="*/ 11 w 33"/>
                <a:gd name="T49" fmla="*/ 11 h 33"/>
                <a:gd name="T50" fmla="*/ 11 w 33"/>
                <a:gd name="T51" fmla="*/ 7 h 33"/>
                <a:gd name="T52" fmla="*/ 11 w 33"/>
                <a:gd name="T53" fmla="*/ 7 h 33"/>
                <a:gd name="T54" fmla="*/ 7 w 33"/>
                <a:gd name="T55" fmla="*/ 11 h 33"/>
                <a:gd name="T56" fmla="*/ 7 w 33"/>
                <a:gd name="T57" fmla="*/ 7 h 33"/>
                <a:gd name="T58" fmla="*/ 3 w 33"/>
                <a:gd name="T59" fmla="*/ 7 h 33"/>
                <a:gd name="T60" fmla="*/ 3 w 33"/>
                <a:gd name="T61" fmla="*/ 3 h 33"/>
                <a:gd name="T62" fmla="*/ 0 w 33"/>
                <a:gd name="T63" fmla="*/ 3 h 33"/>
                <a:gd name="T64" fmla="*/ 0 w 33"/>
                <a:gd name="T65" fmla="*/ 7 h 33"/>
                <a:gd name="T66" fmla="*/ 0 w 33"/>
                <a:gd name="T67" fmla="*/ 7 h 33"/>
                <a:gd name="T68" fmla="*/ 0 w 33"/>
                <a:gd name="T69" fmla="*/ 11 h 33"/>
                <a:gd name="T70" fmla="*/ 0 w 33"/>
                <a:gd name="T71" fmla="*/ 15 h 33"/>
                <a:gd name="T72" fmla="*/ 0 w 33"/>
                <a:gd name="T73" fmla="*/ 18 h 33"/>
                <a:gd name="T74" fmla="*/ 3 w 33"/>
                <a:gd name="T7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33">
                  <a:moveTo>
                    <a:pt x="3" y="33"/>
                  </a:moveTo>
                  <a:lnTo>
                    <a:pt x="11" y="33"/>
                  </a:lnTo>
                  <a:lnTo>
                    <a:pt x="18" y="33"/>
                  </a:lnTo>
                  <a:lnTo>
                    <a:pt x="18" y="29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9" y="22"/>
                  </a:lnTo>
                  <a:lnTo>
                    <a:pt x="29" y="18"/>
                  </a:lnTo>
                  <a:lnTo>
                    <a:pt x="33" y="18"/>
                  </a:lnTo>
                  <a:lnTo>
                    <a:pt x="29" y="15"/>
                  </a:lnTo>
                  <a:lnTo>
                    <a:pt x="29" y="15"/>
                  </a:lnTo>
                  <a:lnTo>
                    <a:pt x="29" y="11"/>
                  </a:lnTo>
                  <a:lnTo>
                    <a:pt x="26" y="11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6" y="3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3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1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7" y="11"/>
                  </a:lnTo>
                  <a:lnTo>
                    <a:pt x="7" y="7"/>
                  </a:lnTo>
                  <a:lnTo>
                    <a:pt x="3" y="7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3" y="3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39" name="Freeform 141"/>
            <p:cNvSpPr>
              <a:spLocks/>
            </p:cNvSpPr>
            <p:nvPr/>
          </p:nvSpPr>
          <p:spPr bwMode="auto">
            <a:xfrm>
              <a:off x="4545201" y="3075612"/>
              <a:ext cx="405289" cy="362830"/>
            </a:xfrm>
            <a:custGeom>
              <a:avLst/>
              <a:gdLst>
                <a:gd name="T0" fmla="*/ 11 w 315"/>
                <a:gd name="T1" fmla="*/ 156 h 282"/>
                <a:gd name="T2" fmla="*/ 22 w 315"/>
                <a:gd name="T3" fmla="*/ 153 h 282"/>
                <a:gd name="T4" fmla="*/ 37 w 315"/>
                <a:gd name="T5" fmla="*/ 145 h 282"/>
                <a:gd name="T6" fmla="*/ 45 w 315"/>
                <a:gd name="T7" fmla="*/ 153 h 282"/>
                <a:gd name="T8" fmla="*/ 63 w 315"/>
                <a:gd name="T9" fmla="*/ 138 h 282"/>
                <a:gd name="T10" fmla="*/ 67 w 315"/>
                <a:gd name="T11" fmla="*/ 115 h 282"/>
                <a:gd name="T12" fmla="*/ 82 w 315"/>
                <a:gd name="T13" fmla="*/ 97 h 282"/>
                <a:gd name="T14" fmla="*/ 97 w 315"/>
                <a:gd name="T15" fmla="*/ 75 h 282"/>
                <a:gd name="T16" fmla="*/ 100 w 315"/>
                <a:gd name="T17" fmla="*/ 56 h 282"/>
                <a:gd name="T18" fmla="*/ 111 w 315"/>
                <a:gd name="T19" fmla="*/ 34 h 282"/>
                <a:gd name="T20" fmla="*/ 111 w 315"/>
                <a:gd name="T21" fmla="*/ 15 h 282"/>
                <a:gd name="T22" fmla="*/ 115 w 315"/>
                <a:gd name="T23" fmla="*/ 8 h 282"/>
                <a:gd name="T24" fmla="*/ 126 w 315"/>
                <a:gd name="T25" fmla="*/ 4 h 282"/>
                <a:gd name="T26" fmla="*/ 141 w 315"/>
                <a:gd name="T27" fmla="*/ 12 h 282"/>
                <a:gd name="T28" fmla="*/ 159 w 315"/>
                <a:gd name="T29" fmla="*/ 15 h 282"/>
                <a:gd name="T30" fmla="*/ 171 w 315"/>
                <a:gd name="T31" fmla="*/ 15 h 282"/>
                <a:gd name="T32" fmla="*/ 185 w 315"/>
                <a:gd name="T33" fmla="*/ 8 h 282"/>
                <a:gd name="T34" fmla="*/ 208 w 315"/>
                <a:gd name="T35" fmla="*/ 4 h 282"/>
                <a:gd name="T36" fmla="*/ 215 w 315"/>
                <a:gd name="T37" fmla="*/ 4 h 282"/>
                <a:gd name="T38" fmla="*/ 222 w 315"/>
                <a:gd name="T39" fmla="*/ 0 h 282"/>
                <a:gd name="T40" fmla="*/ 237 w 315"/>
                <a:gd name="T41" fmla="*/ 4 h 282"/>
                <a:gd name="T42" fmla="*/ 256 w 315"/>
                <a:gd name="T43" fmla="*/ 4 h 282"/>
                <a:gd name="T44" fmla="*/ 271 w 315"/>
                <a:gd name="T45" fmla="*/ 15 h 282"/>
                <a:gd name="T46" fmla="*/ 282 w 315"/>
                <a:gd name="T47" fmla="*/ 12 h 282"/>
                <a:gd name="T48" fmla="*/ 293 w 315"/>
                <a:gd name="T49" fmla="*/ 8 h 282"/>
                <a:gd name="T50" fmla="*/ 308 w 315"/>
                <a:gd name="T51" fmla="*/ 19 h 282"/>
                <a:gd name="T52" fmla="*/ 315 w 315"/>
                <a:gd name="T53" fmla="*/ 26 h 282"/>
                <a:gd name="T54" fmla="*/ 311 w 315"/>
                <a:gd name="T55" fmla="*/ 45 h 282"/>
                <a:gd name="T56" fmla="*/ 300 w 315"/>
                <a:gd name="T57" fmla="*/ 67 h 282"/>
                <a:gd name="T58" fmla="*/ 289 w 315"/>
                <a:gd name="T59" fmla="*/ 101 h 282"/>
                <a:gd name="T60" fmla="*/ 282 w 315"/>
                <a:gd name="T61" fmla="*/ 127 h 282"/>
                <a:gd name="T62" fmla="*/ 304 w 315"/>
                <a:gd name="T63" fmla="*/ 201 h 282"/>
                <a:gd name="T64" fmla="*/ 274 w 315"/>
                <a:gd name="T65" fmla="*/ 227 h 282"/>
                <a:gd name="T66" fmla="*/ 274 w 315"/>
                <a:gd name="T67" fmla="*/ 238 h 282"/>
                <a:gd name="T68" fmla="*/ 271 w 315"/>
                <a:gd name="T69" fmla="*/ 256 h 282"/>
                <a:gd name="T70" fmla="*/ 285 w 315"/>
                <a:gd name="T71" fmla="*/ 268 h 282"/>
                <a:gd name="T72" fmla="*/ 289 w 315"/>
                <a:gd name="T73" fmla="*/ 282 h 282"/>
                <a:gd name="T74" fmla="*/ 278 w 315"/>
                <a:gd name="T75" fmla="*/ 282 h 282"/>
                <a:gd name="T76" fmla="*/ 256 w 315"/>
                <a:gd name="T77" fmla="*/ 264 h 282"/>
                <a:gd name="T78" fmla="*/ 245 w 315"/>
                <a:gd name="T79" fmla="*/ 253 h 282"/>
                <a:gd name="T80" fmla="*/ 234 w 315"/>
                <a:gd name="T81" fmla="*/ 260 h 282"/>
                <a:gd name="T82" fmla="*/ 219 w 315"/>
                <a:gd name="T83" fmla="*/ 256 h 282"/>
                <a:gd name="T84" fmla="*/ 211 w 315"/>
                <a:gd name="T85" fmla="*/ 249 h 282"/>
                <a:gd name="T86" fmla="*/ 204 w 315"/>
                <a:gd name="T87" fmla="*/ 253 h 282"/>
                <a:gd name="T88" fmla="*/ 196 w 315"/>
                <a:gd name="T89" fmla="*/ 245 h 282"/>
                <a:gd name="T90" fmla="*/ 182 w 315"/>
                <a:gd name="T91" fmla="*/ 249 h 282"/>
                <a:gd name="T92" fmla="*/ 171 w 315"/>
                <a:gd name="T93" fmla="*/ 249 h 282"/>
                <a:gd name="T94" fmla="*/ 167 w 315"/>
                <a:gd name="T95" fmla="*/ 242 h 282"/>
                <a:gd name="T96" fmla="*/ 163 w 315"/>
                <a:gd name="T97" fmla="*/ 230 h 282"/>
                <a:gd name="T98" fmla="*/ 163 w 315"/>
                <a:gd name="T99" fmla="*/ 223 h 282"/>
                <a:gd name="T100" fmla="*/ 159 w 315"/>
                <a:gd name="T101" fmla="*/ 208 h 282"/>
                <a:gd name="T102" fmla="*/ 159 w 315"/>
                <a:gd name="T103" fmla="*/ 197 h 282"/>
                <a:gd name="T104" fmla="*/ 141 w 315"/>
                <a:gd name="T105" fmla="*/ 186 h 282"/>
                <a:gd name="T106" fmla="*/ 122 w 315"/>
                <a:gd name="T107" fmla="*/ 190 h 282"/>
                <a:gd name="T108" fmla="*/ 104 w 315"/>
                <a:gd name="T109" fmla="*/ 201 h 282"/>
                <a:gd name="T110" fmla="*/ 85 w 315"/>
                <a:gd name="T111" fmla="*/ 193 h 282"/>
                <a:gd name="T112" fmla="*/ 82 w 315"/>
                <a:gd name="T113" fmla="*/ 182 h 282"/>
                <a:gd name="T114" fmla="*/ 78 w 315"/>
                <a:gd name="T115" fmla="*/ 171 h 282"/>
                <a:gd name="T116" fmla="*/ 37 w 315"/>
                <a:gd name="T117" fmla="*/ 167 h 282"/>
                <a:gd name="T118" fmla="*/ 19 w 315"/>
                <a:gd name="T119" fmla="*/ 167 h 282"/>
                <a:gd name="T120" fmla="*/ 11 w 315"/>
                <a:gd name="T121" fmla="*/ 17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5" h="282">
                  <a:moveTo>
                    <a:pt x="0" y="167"/>
                  </a:moveTo>
                  <a:lnTo>
                    <a:pt x="4" y="164"/>
                  </a:lnTo>
                  <a:lnTo>
                    <a:pt x="8" y="164"/>
                  </a:lnTo>
                  <a:lnTo>
                    <a:pt x="11" y="164"/>
                  </a:lnTo>
                  <a:lnTo>
                    <a:pt x="8" y="156"/>
                  </a:lnTo>
                  <a:lnTo>
                    <a:pt x="11" y="156"/>
                  </a:lnTo>
                  <a:lnTo>
                    <a:pt x="15" y="153"/>
                  </a:lnTo>
                  <a:lnTo>
                    <a:pt x="19" y="149"/>
                  </a:lnTo>
                  <a:lnTo>
                    <a:pt x="19" y="149"/>
                  </a:lnTo>
                  <a:lnTo>
                    <a:pt x="22" y="149"/>
                  </a:lnTo>
                  <a:lnTo>
                    <a:pt x="22" y="153"/>
                  </a:lnTo>
                  <a:lnTo>
                    <a:pt x="22" y="153"/>
                  </a:lnTo>
                  <a:lnTo>
                    <a:pt x="26" y="153"/>
                  </a:lnTo>
                  <a:lnTo>
                    <a:pt x="30" y="149"/>
                  </a:lnTo>
                  <a:lnTo>
                    <a:pt x="30" y="149"/>
                  </a:lnTo>
                  <a:lnTo>
                    <a:pt x="30" y="149"/>
                  </a:lnTo>
                  <a:lnTo>
                    <a:pt x="34" y="149"/>
                  </a:lnTo>
                  <a:lnTo>
                    <a:pt x="37" y="145"/>
                  </a:lnTo>
                  <a:lnTo>
                    <a:pt x="41" y="145"/>
                  </a:lnTo>
                  <a:lnTo>
                    <a:pt x="41" y="145"/>
                  </a:lnTo>
                  <a:lnTo>
                    <a:pt x="37" y="149"/>
                  </a:lnTo>
                  <a:lnTo>
                    <a:pt x="41" y="149"/>
                  </a:lnTo>
                  <a:lnTo>
                    <a:pt x="41" y="153"/>
                  </a:lnTo>
                  <a:lnTo>
                    <a:pt x="45" y="153"/>
                  </a:lnTo>
                  <a:lnTo>
                    <a:pt x="48" y="153"/>
                  </a:lnTo>
                  <a:lnTo>
                    <a:pt x="52" y="149"/>
                  </a:lnTo>
                  <a:lnTo>
                    <a:pt x="59" y="141"/>
                  </a:lnTo>
                  <a:lnTo>
                    <a:pt x="59" y="141"/>
                  </a:lnTo>
                  <a:lnTo>
                    <a:pt x="63" y="138"/>
                  </a:lnTo>
                  <a:lnTo>
                    <a:pt x="63" y="138"/>
                  </a:lnTo>
                  <a:lnTo>
                    <a:pt x="67" y="134"/>
                  </a:lnTo>
                  <a:lnTo>
                    <a:pt x="67" y="130"/>
                  </a:lnTo>
                  <a:lnTo>
                    <a:pt x="67" y="127"/>
                  </a:lnTo>
                  <a:lnTo>
                    <a:pt x="67" y="119"/>
                  </a:lnTo>
                  <a:lnTo>
                    <a:pt x="67" y="119"/>
                  </a:lnTo>
                  <a:lnTo>
                    <a:pt x="67" y="115"/>
                  </a:lnTo>
                  <a:lnTo>
                    <a:pt x="71" y="112"/>
                  </a:lnTo>
                  <a:lnTo>
                    <a:pt x="74" y="108"/>
                  </a:lnTo>
                  <a:lnTo>
                    <a:pt x="74" y="104"/>
                  </a:lnTo>
                  <a:lnTo>
                    <a:pt x="78" y="101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5" y="97"/>
                  </a:lnTo>
                  <a:lnTo>
                    <a:pt x="89" y="93"/>
                  </a:lnTo>
                  <a:lnTo>
                    <a:pt x="93" y="86"/>
                  </a:lnTo>
                  <a:lnTo>
                    <a:pt x="93" y="82"/>
                  </a:lnTo>
                  <a:lnTo>
                    <a:pt x="97" y="78"/>
                  </a:lnTo>
                  <a:lnTo>
                    <a:pt x="97" y="75"/>
                  </a:lnTo>
                  <a:lnTo>
                    <a:pt x="100" y="71"/>
                  </a:lnTo>
                  <a:lnTo>
                    <a:pt x="97" y="71"/>
                  </a:lnTo>
                  <a:lnTo>
                    <a:pt x="100" y="67"/>
                  </a:lnTo>
                  <a:lnTo>
                    <a:pt x="97" y="64"/>
                  </a:lnTo>
                  <a:lnTo>
                    <a:pt x="100" y="60"/>
                  </a:lnTo>
                  <a:lnTo>
                    <a:pt x="100" y="56"/>
                  </a:lnTo>
                  <a:lnTo>
                    <a:pt x="100" y="56"/>
                  </a:lnTo>
                  <a:lnTo>
                    <a:pt x="104" y="52"/>
                  </a:lnTo>
                  <a:lnTo>
                    <a:pt x="100" y="45"/>
                  </a:lnTo>
                  <a:lnTo>
                    <a:pt x="108" y="38"/>
                  </a:lnTo>
                  <a:lnTo>
                    <a:pt x="108" y="34"/>
                  </a:lnTo>
                  <a:lnTo>
                    <a:pt x="111" y="34"/>
                  </a:lnTo>
                  <a:lnTo>
                    <a:pt x="111" y="26"/>
                  </a:lnTo>
                  <a:lnTo>
                    <a:pt x="111" y="26"/>
                  </a:lnTo>
                  <a:lnTo>
                    <a:pt x="111" y="23"/>
                  </a:lnTo>
                  <a:lnTo>
                    <a:pt x="111" y="19"/>
                  </a:lnTo>
                  <a:lnTo>
                    <a:pt x="111" y="19"/>
                  </a:lnTo>
                  <a:lnTo>
                    <a:pt x="111" y="15"/>
                  </a:lnTo>
                  <a:lnTo>
                    <a:pt x="111" y="12"/>
                  </a:lnTo>
                  <a:lnTo>
                    <a:pt x="111" y="12"/>
                  </a:lnTo>
                  <a:lnTo>
                    <a:pt x="115" y="12"/>
                  </a:lnTo>
                  <a:lnTo>
                    <a:pt x="115" y="12"/>
                  </a:lnTo>
                  <a:lnTo>
                    <a:pt x="115" y="8"/>
                  </a:lnTo>
                  <a:lnTo>
                    <a:pt x="115" y="8"/>
                  </a:lnTo>
                  <a:lnTo>
                    <a:pt x="115" y="4"/>
                  </a:lnTo>
                  <a:lnTo>
                    <a:pt x="119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6" y="4"/>
                  </a:lnTo>
                  <a:lnTo>
                    <a:pt x="130" y="4"/>
                  </a:lnTo>
                  <a:lnTo>
                    <a:pt x="130" y="4"/>
                  </a:lnTo>
                  <a:lnTo>
                    <a:pt x="134" y="8"/>
                  </a:lnTo>
                  <a:lnTo>
                    <a:pt x="137" y="8"/>
                  </a:lnTo>
                  <a:lnTo>
                    <a:pt x="141" y="12"/>
                  </a:lnTo>
                  <a:lnTo>
                    <a:pt x="141" y="12"/>
                  </a:lnTo>
                  <a:lnTo>
                    <a:pt x="145" y="12"/>
                  </a:lnTo>
                  <a:lnTo>
                    <a:pt x="148" y="15"/>
                  </a:lnTo>
                  <a:lnTo>
                    <a:pt x="152" y="15"/>
                  </a:lnTo>
                  <a:lnTo>
                    <a:pt x="156" y="15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63" y="15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71" y="15"/>
                  </a:lnTo>
                  <a:lnTo>
                    <a:pt x="174" y="15"/>
                  </a:lnTo>
                  <a:lnTo>
                    <a:pt x="171" y="15"/>
                  </a:lnTo>
                  <a:lnTo>
                    <a:pt x="171" y="12"/>
                  </a:lnTo>
                  <a:lnTo>
                    <a:pt x="174" y="8"/>
                  </a:lnTo>
                  <a:lnTo>
                    <a:pt x="174" y="8"/>
                  </a:lnTo>
                  <a:lnTo>
                    <a:pt x="178" y="8"/>
                  </a:lnTo>
                  <a:lnTo>
                    <a:pt x="182" y="8"/>
                  </a:lnTo>
                  <a:lnTo>
                    <a:pt x="185" y="8"/>
                  </a:lnTo>
                  <a:lnTo>
                    <a:pt x="185" y="8"/>
                  </a:lnTo>
                  <a:lnTo>
                    <a:pt x="193" y="8"/>
                  </a:lnTo>
                  <a:lnTo>
                    <a:pt x="193" y="8"/>
                  </a:lnTo>
                  <a:lnTo>
                    <a:pt x="196" y="4"/>
                  </a:lnTo>
                  <a:lnTo>
                    <a:pt x="204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08" y="4"/>
                  </a:lnTo>
                  <a:lnTo>
                    <a:pt x="211" y="4"/>
                  </a:lnTo>
                  <a:lnTo>
                    <a:pt x="211" y="4"/>
                  </a:lnTo>
                  <a:lnTo>
                    <a:pt x="215" y="4"/>
                  </a:lnTo>
                  <a:lnTo>
                    <a:pt x="219" y="4"/>
                  </a:lnTo>
                  <a:lnTo>
                    <a:pt x="219" y="4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2" y="0"/>
                  </a:lnTo>
                  <a:lnTo>
                    <a:pt x="226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37" y="4"/>
                  </a:lnTo>
                  <a:lnTo>
                    <a:pt x="245" y="4"/>
                  </a:lnTo>
                  <a:lnTo>
                    <a:pt x="245" y="4"/>
                  </a:lnTo>
                  <a:lnTo>
                    <a:pt x="248" y="0"/>
                  </a:lnTo>
                  <a:lnTo>
                    <a:pt x="252" y="0"/>
                  </a:lnTo>
                  <a:lnTo>
                    <a:pt x="256" y="4"/>
                  </a:lnTo>
                  <a:lnTo>
                    <a:pt x="256" y="4"/>
                  </a:lnTo>
                  <a:lnTo>
                    <a:pt x="259" y="8"/>
                  </a:lnTo>
                  <a:lnTo>
                    <a:pt x="259" y="8"/>
                  </a:lnTo>
                  <a:lnTo>
                    <a:pt x="263" y="8"/>
                  </a:lnTo>
                  <a:lnTo>
                    <a:pt x="263" y="12"/>
                  </a:lnTo>
                  <a:lnTo>
                    <a:pt x="267" y="12"/>
                  </a:lnTo>
                  <a:lnTo>
                    <a:pt x="271" y="15"/>
                  </a:lnTo>
                  <a:lnTo>
                    <a:pt x="271" y="15"/>
                  </a:lnTo>
                  <a:lnTo>
                    <a:pt x="274" y="12"/>
                  </a:lnTo>
                  <a:lnTo>
                    <a:pt x="274" y="12"/>
                  </a:lnTo>
                  <a:lnTo>
                    <a:pt x="278" y="12"/>
                  </a:lnTo>
                  <a:lnTo>
                    <a:pt x="282" y="12"/>
                  </a:lnTo>
                  <a:lnTo>
                    <a:pt x="282" y="12"/>
                  </a:lnTo>
                  <a:lnTo>
                    <a:pt x="282" y="12"/>
                  </a:lnTo>
                  <a:lnTo>
                    <a:pt x="285" y="12"/>
                  </a:lnTo>
                  <a:lnTo>
                    <a:pt x="289" y="8"/>
                  </a:lnTo>
                  <a:lnTo>
                    <a:pt x="289" y="8"/>
                  </a:lnTo>
                  <a:lnTo>
                    <a:pt x="293" y="8"/>
                  </a:lnTo>
                  <a:lnTo>
                    <a:pt x="293" y="8"/>
                  </a:lnTo>
                  <a:lnTo>
                    <a:pt x="296" y="12"/>
                  </a:lnTo>
                  <a:lnTo>
                    <a:pt x="300" y="15"/>
                  </a:lnTo>
                  <a:lnTo>
                    <a:pt x="300" y="15"/>
                  </a:lnTo>
                  <a:lnTo>
                    <a:pt x="304" y="15"/>
                  </a:lnTo>
                  <a:lnTo>
                    <a:pt x="304" y="19"/>
                  </a:lnTo>
                  <a:lnTo>
                    <a:pt x="308" y="19"/>
                  </a:lnTo>
                  <a:lnTo>
                    <a:pt x="308" y="23"/>
                  </a:lnTo>
                  <a:lnTo>
                    <a:pt x="308" y="23"/>
                  </a:lnTo>
                  <a:lnTo>
                    <a:pt x="308" y="26"/>
                  </a:lnTo>
                  <a:lnTo>
                    <a:pt x="311" y="26"/>
                  </a:lnTo>
                  <a:lnTo>
                    <a:pt x="315" y="26"/>
                  </a:lnTo>
                  <a:lnTo>
                    <a:pt x="315" y="26"/>
                  </a:lnTo>
                  <a:lnTo>
                    <a:pt x="315" y="30"/>
                  </a:lnTo>
                  <a:lnTo>
                    <a:pt x="311" y="30"/>
                  </a:lnTo>
                  <a:lnTo>
                    <a:pt x="311" y="34"/>
                  </a:lnTo>
                  <a:lnTo>
                    <a:pt x="311" y="41"/>
                  </a:lnTo>
                  <a:lnTo>
                    <a:pt x="311" y="45"/>
                  </a:lnTo>
                  <a:lnTo>
                    <a:pt x="311" y="45"/>
                  </a:lnTo>
                  <a:lnTo>
                    <a:pt x="315" y="49"/>
                  </a:lnTo>
                  <a:lnTo>
                    <a:pt x="315" y="49"/>
                  </a:lnTo>
                  <a:lnTo>
                    <a:pt x="315" y="52"/>
                  </a:lnTo>
                  <a:lnTo>
                    <a:pt x="308" y="60"/>
                  </a:lnTo>
                  <a:lnTo>
                    <a:pt x="300" y="67"/>
                  </a:lnTo>
                  <a:lnTo>
                    <a:pt x="300" y="67"/>
                  </a:lnTo>
                  <a:lnTo>
                    <a:pt x="293" y="78"/>
                  </a:lnTo>
                  <a:lnTo>
                    <a:pt x="293" y="82"/>
                  </a:lnTo>
                  <a:lnTo>
                    <a:pt x="293" y="86"/>
                  </a:lnTo>
                  <a:lnTo>
                    <a:pt x="293" y="90"/>
                  </a:lnTo>
                  <a:lnTo>
                    <a:pt x="289" y="97"/>
                  </a:lnTo>
                  <a:lnTo>
                    <a:pt x="289" y="101"/>
                  </a:lnTo>
                  <a:lnTo>
                    <a:pt x="285" y="104"/>
                  </a:lnTo>
                  <a:lnTo>
                    <a:pt x="282" y="104"/>
                  </a:lnTo>
                  <a:lnTo>
                    <a:pt x="282" y="115"/>
                  </a:lnTo>
                  <a:lnTo>
                    <a:pt x="282" y="119"/>
                  </a:lnTo>
                  <a:lnTo>
                    <a:pt x="282" y="123"/>
                  </a:lnTo>
                  <a:lnTo>
                    <a:pt x="282" y="127"/>
                  </a:lnTo>
                  <a:lnTo>
                    <a:pt x="282" y="130"/>
                  </a:lnTo>
                  <a:lnTo>
                    <a:pt x="289" y="160"/>
                  </a:lnTo>
                  <a:lnTo>
                    <a:pt x="293" y="179"/>
                  </a:lnTo>
                  <a:lnTo>
                    <a:pt x="304" y="190"/>
                  </a:lnTo>
                  <a:lnTo>
                    <a:pt x="308" y="205"/>
                  </a:lnTo>
                  <a:lnTo>
                    <a:pt x="304" y="201"/>
                  </a:lnTo>
                  <a:lnTo>
                    <a:pt x="278" y="208"/>
                  </a:lnTo>
                  <a:lnTo>
                    <a:pt x="271" y="219"/>
                  </a:lnTo>
                  <a:lnTo>
                    <a:pt x="271" y="223"/>
                  </a:lnTo>
                  <a:lnTo>
                    <a:pt x="274" y="223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4" y="227"/>
                  </a:lnTo>
                  <a:lnTo>
                    <a:pt x="274" y="230"/>
                  </a:lnTo>
                  <a:lnTo>
                    <a:pt x="274" y="230"/>
                  </a:lnTo>
                  <a:lnTo>
                    <a:pt x="274" y="234"/>
                  </a:lnTo>
                  <a:lnTo>
                    <a:pt x="274" y="238"/>
                  </a:lnTo>
                  <a:lnTo>
                    <a:pt x="274" y="238"/>
                  </a:lnTo>
                  <a:lnTo>
                    <a:pt x="274" y="238"/>
                  </a:lnTo>
                  <a:lnTo>
                    <a:pt x="271" y="242"/>
                  </a:lnTo>
                  <a:lnTo>
                    <a:pt x="271" y="242"/>
                  </a:lnTo>
                  <a:lnTo>
                    <a:pt x="271" y="245"/>
                  </a:lnTo>
                  <a:lnTo>
                    <a:pt x="271" y="253"/>
                  </a:lnTo>
                  <a:lnTo>
                    <a:pt x="271" y="256"/>
                  </a:lnTo>
                  <a:lnTo>
                    <a:pt x="271" y="260"/>
                  </a:lnTo>
                  <a:lnTo>
                    <a:pt x="274" y="264"/>
                  </a:lnTo>
                  <a:lnTo>
                    <a:pt x="278" y="264"/>
                  </a:lnTo>
                  <a:lnTo>
                    <a:pt x="278" y="268"/>
                  </a:lnTo>
                  <a:lnTo>
                    <a:pt x="285" y="268"/>
                  </a:lnTo>
                  <a:lnTo>
                    <a:pt x="285" y="268"/>
                  </a:lnTo>
                  <a:lnTo>
                    <a:pt x="285" y="264"/>
                  </a:lnTo>
                  <a:lnTo>
                    <a:pt x="285" y="264"/>
                  </a:lnTo>
                  <a:lnTo>
                    <a:pt x="289" y="264"/>
                  </a:lnTo>
                  <a:lnTo>
                    <a:pt x="289" y="264"/>
                  </a:lnTo>
                  <a:lnTo>
                    <a:pt x="293" y="279"/>
                  </a:lnTo>
                  <a:lnTo>
                    <a:pt x="289" y="282"/>
                  </a:lnTo>
                  <a:lnTo>
                    <a:pt x="289" y="282"/>
                  </a:lnTo>
                  <a:lnTo>
                    <a:pt x="289" y="279"/>
                  </a:lnTo>
                  <a:lnTo>
                    <a:pt x="285" y="279"/>
                  </a:lnTo>
                  <a:lnTo>
                    <a:pt x="285" y="279"/>
                  </a:lnTo>
                  <a:lnTo>
                    <a:pt x="282" y="282"/>
                  </a:lnTo>
                  <a:lnTo>
                    <a:pt x="278" y="282"/>
                  </a:lnTo>
                  <a:lnTo>
                    <a:pt x="274" y="279"/>
                  </a:lnTo>
                  <a:lnTo>
                    <a:pt x="271" y="275"/>
                  </a:lnTo>
                  <a:lnTo>
                    <a:pt x="271" y="271"/>
                  </a:lnTo>
                  <a:lnTo>
                    <a:pt x="267" y="268"/>
                  </a:lnTo>
                  <a:lnTo>
                    <a:pt x="263" y="268"/>
                  </a:lnTo>
                  <a:lnTo>
                    <a:pt x="256" y="264"/>
                  </a:lnTo>
                  <a:lnTo>
                    <a:pt x="252" y="264"/>
                  </a:lnTo>
                  <a:lnTo>
                    <a:pt x="252" y="260"/>
                  </a:lnTo>
                  <a:lnTo>
                    <a:pt x="248" y="256"/>
                  </a:lnTo>
                  <a:lnTo>
                    <a:pt x="248" y="253"/>
                  </a:lnTo>
                  <a:lnTo>
                    <a:pt x="248" y="253"/>
                  </a:lnTo>
                  <a:lnTo>
                    <a:pt x="245" y="253"/>
                  </a:lnTo>
                  <a:lnTo>
                    <a:pt x="245" y="253"/>
                  </a:lnTo>
                  <a:lnTo>
                    <a:pt x="241" y="256"/>
                  </a:lnTo>
                  <a:lnTo>
                    <a:pt x="241" y="260"/>
                  </a:lnTo>
                  <a:lnTo>
                    <a:pt x="237" y="260"/>
                  </a:lnTo>
                  <a:lnTo>
                    <a:pt x="234" y="260"/>
                  </a:lnTo>
                  <a:lnTo>
                    <a:pt x="234" y="260"/>
                  </a:lnTo>
                  <a:lnTo>
                    <a:pt x="230" y="260"/>
                  </a:lnTo>
                  <a:lnTo>
                    <a:pt x="226" y="260"/>
                  </a:lnTo>
                  <a:lnTo>
                    <a:pt x="222" y="256"/>
                  </a:lnTo>
                  <a:lnTo>
                    <a:pt x="222" y="256"/>
                  </a:lnTo>
                  <a:lnTo>
                    <a:pt x="219" y="256"/>
                  </a:lnTo>
                  <a:lnTo>
                    <a:pt x="219" y="256"/>
                  </a:lnTo>
                  <a:lnTo>
                    <a:pt x="219" y="253"/>
                  </a:lnTo>
                  <a:lnTo>
                    <a:pt x="219" y="253"/>
                  </a:lnTo>
                  <a:lnTo>
                    <a:pt x="215" y="249"/>
                  </a:lnTo>
                  <a:lnTo>
                    <a:pt x="215" y="249"/>
                  </a:lnTo>
                  <a:lnTo>
                    <a:pt x="215" y="249"/>
                  </a:lnTo>
                  <a:lnTo>
                    <a:pt x="211" y="249"/>
                  </a:lnTo>
                  <a:lnTo>
                    <a:pt x="211" y="249"/>
                  </a:lnTo>
                  <a:lnTo>
                    <a:pt x="208" y="249"/>
                  </a:lnTo>
                  <a:lnTo>
                    <a:pt x="204" y="249"/>
                  </a:lnTo>
                  <a:lnTo>
                    <a:pt x="204" y="253"/>
                  </a:lnTo>
                  <a:lnTo>
                    <a:pt x="204" y="253"/>
                  </a:lnTo>
                  <a:lnTo>
                    <a:pt x="204" y="253"/>
                  </a:lnTo>
                  <a:lnTo>
                    <a:pt x="200" y="249"/>
                  </a:lnTo>
                  <a:lnTo>
                    <a:pt x="200" y="249"/>
                  </a:lnTo>
                  <a:lnTo>
                    <a:pt x="200" y="245"/>
                  </a:lnTo>
                  <a:lnTo>
                    <a:pt x="196" y="245"/>
                  </a:lnTo>
                  <a:lnTo>
                    <a:pt x="196" y="245"/>
                  </a:lnTo>
                  <a:lnTo>
                    <a:pt x="196" y="245"/>
                  </a:lnTo>
                  <a:lnTo>
                    <a:pt x="193" y="245"/>
                  </a:lnTo>
                  <a:lnTo>
                    <a:pt x="189" y="245"/>
                  </a:lnTo>
                  <a:lnTo>
                    <a:pt x="185" y="249"/>
                  </a:lnTo>
                  <a:lnTo>
                    <a:pt x="185" y="249"/>
                  </a:lnTo>
                  <a:lnTo>
                    <a:pt x="182" y="249"/>
                  </a:lnTo>
                  <a:lnTo>
                    <a:pt x="182" y="249"/>
                  </a:lnTo>
                  <a:lnTo>
                    <a:pt x="178" y="249"/>
                  </a:lnTo>
                  <a:lnTo>
                    <a:pt x="174" y="249"/>
                  </a:lnTo>
                  <a:lnTo>
                    <a:pt x="174" y="245"/>
                  </a:lnTo>
                  <a:lnTo>
                    <a:pt x="171" y="245"/>
                  </a:lnTo>
                  <a:lnTo>
                    <a:pt x="171" y="245"/>
                  </a:lnTo>
                  <a:lnTo>
                    <a:pt x="171" y="249"/>
                  </a:lnTo>
                  <a:lnTo>
                    <a:pt x="171" y="249"/>
                  </a:lnTo>
                  <a:lnTo>
                    <a:pt x="167" y="249"/>
                  </a:lnTo>
                  <a:lnTo>
                    <a:pt x="167" y="249"/>
                  </a:lnTo>
                  <a:lnTo>
                    <a:pt x="167" y="245"/>
                  </a:lnTo>
                  <a:lnTo>
                    <a:pt x="167" y="245"/>
                  </a:lnTo>
                  <a:lnTo>
                    <a:pt x="167" y="242"/>
                  </a:lnTo>
                  <a:lnTo>
                    <a:pt x="167" y="242"/>
                  </a:lnTo>
                  <a:lnTo>
                    <a:pt x="167" y="238"/>
                  </a:lnTo>
                  <a:lnTo>
                    <a:pt x="167" y="238"/>
                  </a:lnTo>
                  <a:lnTo>
                    <a:pt x="167" y="234"/>
                  </a:lnTo>
                  <a:lnTo>
                    <a:pt x="167" y="234"/>
                  </a:lnTo>
                  <a:lnTo>
                    <a:pt x="163" y="230"/>
                  </a:lnTo>
                  <a:lnTo>
                    <a:pt x="163" y="230"/>
                  </a:lnTo>
                  <a:lnTo>
                    <a:pt x="167" y="227"/>
                  </a:lnTo>
                  <a:lnTo>
                    <a:pt x="163" y="227"/>
                  </a:lnTo>
                  <a:lnTo>
                    <a:pt x="163" y="227"/>
                  </a:lnTo>
                  <a:lnTo>
                    <a:pt x="163" y="223"/>
                  </a:lnTo>
                  <a:lnTo>
                    <a:pt x="163" y="223"/>
                  </a:lnTo>
                  <a:lnTo>
                    <a:pt x="163" y="223"/>
                  </a:lnTo>
                  <a:lnTo>
                    <a:pt x="159" y="219"/>
                  </a:lnTo>
                  <a:lnTo>
                    <a:pt x="159" y="219"/>
                  </a:lnTo>
                  <a:lnTo>
                    <a:pt x="159" y="216"/>
                  </a:lnTo>
                  <a:lnTo>
                    <a:pt x="159" y="216"/>
                  </a:lnTo>
                  <a:lnTo>
                    <a:pt x="159" y="208"/>
                  </a:lnTo>
                  <a:lnTo>
                    <a:pt x="159" y="208"/>
                  </a:lnTo>
                  <a:lnTo>
                    <a:pt x="159" y="205"/>
                  </a:lnTo>
                  <a:lnTo>
                    <a:pt x="159" y="205"/>
                  </a:lnTo>
                  <a:lnTo>
                    <a:pt x="159" y="205"/>
                  </a:lnTo>
                  <a:lnTo>
                    <a:pt x="159" y="201"/>
                  </a:lnTo>
                  <a:lnTo>
                    <a:pt x="159" y="197"/>
                  </a:lnTo>
                  <a:lnTo>
                    <a:pt x="159" y="197"/>
                  </a:lnTo>
                  <a:lnTo>
                    <a:pt x="159" y="193"/>
                  </a:lnTo>
                  <a:lnTo>
                    <a:pt x="159" y="190"/>
                  </a:lnTo>
                  <a:lnTo>
                    <a:pt x="159" y="190"/>
                  </a:lnTo>
                  <a:lnTo>
                    <a:pt x="141" y="190"/>
                  </a:lnTo>
                  <a:lnTo>
                    <a:pt x="141" y="186"/>
                  </a:lnTo>
                  <a:lnTo>
                    <a:pt x="141" y="186"/>
                  </a:lnTo>
                  <a:lnTo>
                    <a:pt x="141" y="182"/>
                  </a:lnTo>
                  <a:lnTo>
                    <a:pt x="137" y="182"/>
                  </a:lnTo>
                  <a:lnTo>
                    <a:pt x="137" y="186"/>
                  </a:lnTo>
                  <a:lnTo>
                    <a:pt x="122" y="186"/>
                  </a:lnTo>
                  <a:lnTo>
                    <a:pt x="122" y="190"/>
                  </a:lnTo>
                  <a:lnTo>
                    <a:pt x="119" y="190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9" y="197"/>
                  </a:lnTo>
                  <a:lnTo>
                    <a:pt x="108" y="201"/>
                  </a:lnTo>
                  <a:lnTo>
                    <a:pt x="104" y="201"/>
                  </a:lnTo>
                  <a:lnTo>
                    <a:pt x="100" y="201"/>
                  </a:lnTo>
                  <a:lnTo>
                    <a:pt x="97" y="201"/>
                  </a:lnTo>
                  <a:lnTo>
                    <a:pt x="93" y="201"/>
                  </a:lnTo>
                  <a:lnTo>
                    <a:pt x="89" y="201"/>
                  </a:lnTo>
                  <a:lnTo>
                    <a:pt x="89" y="201"/>
                  </a:lnTo>
                  <a:lnTo>
                    <a:pt x="85" y="193"/>
                  </a:lnTo>
                  <a:lnTo>
                    <a:pt x="85" y="193"/>
                  </a:lnTo>
                  <a:lnTo>
                    <a:pt x="82" y="190"/>
                  </a:lnTo>
                  <a:lnTo>
                    <a:pt x="82" y="190"/>
                  </a:lnTo>
                  <a:lnTo>
                    <a:pt x="82" y="186"/>
                  </a:lnTo>
                  <a:lnTo>
                    <a:pt x="82" y="186"/>
                  </a:lnTo>
                  <a:lnTo>
                    <a:pt x="82" y="182"/>
                  </a:lnTo>
                  <a:lnTo>
                    <a:pt x="78" y="179"/>
                  </a:lnTo>
                  <a:lnTo>
                    <a:pt x="78" y="179"/>
                  </a:lnTo>
                  <a:lnTo>
                    <a:pt x="78" y="175"/>
                  </a:lnTo>
                  <a:lnTo>
                    <a:pt x="78" y="175"/>
                  </a:lnTo>
                  <a:lnTo>
                    <a:pt x="78" y="171"/>
                  </a:lnTo>
                  <a:lnTo>
                    <a:pt x="78" y="171"/>
                  </a:lnTo>
                  <a:lnTo>
                    <a:pt x="78" y="171"/>
                  </a:lnTo>
                  <a:lnTo>
                    <a:pt x="78" y="167"/>
                  </a:lnTo>
                  <a:lnTo>
                    <a:pt x="59" y="167"/>
                  </a:lnTo>
                  <a:lnTo>
                    <a:pt x="48" y="167"/>
                  </a:lnTo>
                  <a:lnTo>
                    <a:pt x="41" y="167"/>
                  </a:lnTo>
                  <a:lnTo>
                    <a:pt x="37" y="167"/>
                  </a:lnTo>
                  <a:lnTo>
                    <a:pt x="34" y="167"/>
                  </a:lnTo>
                  <a:lnTo>
                    <a:pt x="30" y="167"/>
                  </a:lnTo>
                  <a:lnTo>
                    <a:pt x="26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19" y="167"/>
                  </a:lnTo>
                  <a:lnTo>
                    <a:pt x="15" y="167"/>
                  </a:lnTo>
                  <a:lnTo>
                    <a:pt x="11" y="167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11" y="171"/>
                  </a:lnTo>
                  <a:lnTo>
                    <a:pt x="8" y="171"/>
                  </a:lnTo>
                  <a:lnTo>
                    <a:pt x="8" y="171"/>
                  </a:lnTo>
                  <a:lnTo>
                    <a:pt x="8" y="167"/>
                  </a:lnTo>
                  <a:lnTo>
                    <a:pt x="4" y="167"/>
                  </a:lnTo>
                  <a:lnTo>
                    <a:pt x="0" y="16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0" name="Freeform 142"/>
            <p:cNvSpPr>
              <a:spLocks/>
            </p:cNvSpPr>
            <p:nvPr/>
          </p:nvSpPr>
          <p:spPr bwMode="auto">
            <a:xfrm>
              <a:off x="4983940" y="3357384"/>
              <a:ext cx="66905" cy="153109"/>
            </a:xfrm>
            <a:custGeom>
              <a:avLst/>
              <a:gdLst>
                <a:gd name="T0" fmla="*/ 4 w 52"/>
                <a:gd name="T1" fmla="*/ 0 h 119"/>
                <a:gd name="T2" fmla="*/ 7 w 52"/>
                <a:gd name="T3" fmla="*/ 4 h 119"/>
                <a:gd name="T4" fmla="*/ 11 w 52"/>
                <a:gd name="T5" fmla="*/ 4 h 119"/>
                <a:gd name="T6" fmla="*/ 15 w 52"/>
                <a:gd name="T7" fmla="*/ 4 h 119"/>
                <a:gd name="T8" fmla="*/ 15 w 52"/>
                <a:gd name="T9" fmla="*/ 4 h 119"/>
                <a:gd name="T10" fmla="*/ 18 w 52"/>
                <a:gd name="T11" fmla="*/ 8 h 119"/>
                <a:gd name="T12" fmla="*/ 26 w 52"/>
                <a:gd name="T13" fmla="*/ 15 h 119"/>
                <a:gd name="T14" fmla="*/ 26 w 52"/>
                <a:gd name="T15" fmla="*/ 45 h 119"/>
                <a:gd name="T16" fmla="*/ 26 w 52"/>
                <a:gd name="T17" fmla="*/ 60 h 119"/>
                <a:gd name="T18" fmla="*/ 33 w 52"/>
                <a:gd name="T19" fmla="*/ 63 h 119"/>
                <a:gd name="T20" fmla="*/ 37 w 52"/>
                <a:gd name="T21" fmla="*/ 67 h 119"/>
                <a:gd name="T22" fmla="*/ 44 w 52"/>
                <a:gd name="T23" fmla="*/ 75 h 119"/>
                <a:gd name="T24" fmla="*/ 48 w 52"/>
                <a:gd name="T25" fmla="*/ 82 h 119"/>
                <a:gd name="T26" fmla="*/ 52 w 52"/>
                <a:gd name="T27" fmla="*/ 86 h 119"/>
                <a:gd name="T28" fmla="*/ 48 w 52"/>
                <a:gd name="T29" fmla="*/ 89 h 119"/>
                <a:gd name="T30" fmla="*/ 44 w 52"/>
                <a:gd name="T31" fmla="*/ 89 h 119"/>
                <a:gd name="T32" fmla="*/ 44 w 52"/>
                <a:gd name="T33" fmla="*/ 93 h 119"/>
                <a:gd name="T34" fmla="*/ 48 w 52"/>
                <a:gd name="T35" fmla="*/ 100 h 119"/>
                <a:gd name="T36" fmla="*/ 44 w 52"/>
                <a:gd name="T37" fmla="*/ 104 h 119"/>
                <a:gd name="T38" fmla="*/ 41 w 52"/>
                <a:gd name="T39" fmla="*/ 108 h 119"/>
                <a:gd name="T40" fmla="*/ 37 w 52"/>
                <a:gd name="T41" fmla="*/ 115 h 119"/>
                <a:gd name="T42" fmla="*/ 37 w 52"/>
                <a:gd name="T43" fmla="*/ 119 h 119"/>
                <a:gd name="T44" fmla="*/ 33 w 52"/>
                <a:gd name="T45" fmla="*/ 119 h 119"/>
                <a:gd name="T46" fmla="*/ 33 w 52"/>
                <a:gd name="T47" fmla="*/ 115 h 119"/>
                <a:gd name="T48" fmla="*/ 30 w 52"/>
                <a:gd name="T49" fmla="*/ 112 h 119"/>
                <a:gd name="T50" fmla="*/ 22 w 52"/>
                <a:gd name="T51" fmla="*/ 108 h 119"/>
                <a:gd name="T52" fmla="*/ 22 w 52"/>
                <a:gd name="T53" fmla="*/ 100 h 119"/>
                <a:gd name="T54" fmla="*/ 22 w 52"/>
                <a:gd name="T55" fmla="*/ 97 h 119"/>
                <a:gd name="T56" fmla="*/ 26 w 52"/>
                <a:gd name="T57" fmla="*/ 89 h 119"/>
                <a:gd name="T58" fmla="*/ 30 w 52"/>
                <a:gd name="T59" fmla="*/ 82 h 119"/>
                <a:gd name="T60" fmla="*/ 22 w 52"/>
                <a:gd name="T61" fmla="*/ 78 h 119"/>
                <a:gd name="T62" fmla="*/ 18 w 52"/>
                <a:gd name="T63" fmla="*/ 78 h 119"/>
                <a:gd name="T64" fmla="*/ 15 w 52"/>
                <a:gd name="T65" fmla="*/ 78 h 119"/>
                <a:gd name="T66" fmla="*/ 11 w 52"/>
                <a:gd name="T67" fmla="*/ 78 h 119"/>
                <a:gd name="T68" fmla="*/ 7 w 52"/>
                <a:gd name="T69" fmla="*/ 75 h 119"/>
                <a:gd name="T70" fmla="*/ 4 w 52"/>
                <a:gd name="T71" fmla="*/ 75 h 119"/>
                <a:gd name="T72" fmla="*/ 0 w 52"/>
                <a:gd name="T73" fmla="*/ 67 h 119"/>
                <a:gd name="T74" fmla="*/ 0 w 52"/>
                <a:gd name="T75" fmla="*/ 63 h 119"/>
                <a:gd name="T76" fmla="*/ 4 w 52"/>
                <a:gd name="T77" fmla="*/ 60 h 119"/>
                <a:gd name="T78" fmla="*/ 4 w 52"/>
                <a:gd name="T79" fmla="*/ 56 h 119"/>
                <a:gd name="T80" fmla="*/ 4 w 52"/>
                <a:gd name="T81" fmla="*/ 56 h 119"/>
                <a:gd name="T82" fmla="*/ 7 w 52"/>
                <a:gd name="T83" fmla="*/ 52 h 119"/>
                <a:gd name="T84" fmla="*/ 11 w 52"/>
                <a:gd name="T85" fmla="*/ 49 h 119"/>
                <a:gd name="T86" fmla="*/ 11 w 52"/>
                <a:gd name="T87" fmla="*/ 49 h 119"/>
                <a:gd name="T88" fmla="*/ 11 w 52"/>
                <a:gd name="T89" fmla="*/ 45 h 119"/>
                <a:gd name="T90" fmla="*/ 11 w 52"/>
                <a:gd name="T91" fmla="*/ 41 h 119"/>
                <a:gd name="T92" fmla="*/ 7 w 52"/>
                <a:gd name="T93" fmla="*/ 37 h 119"/>
                <a:gd name="T94" fmla="*/ 11 w 52"/>
                <a:gd name="T95" fmla="*/ 34 h 119"/>
                <a:gd name="T96" fmla="*/ 7 w 52"/>
                <a:gd name="T97" fmla="*/ 30 h 119"/>
                <a:gd name="T98" fmla="*/ 11 w 52"/>
                <a:gd name="T99" fmla="*/ 23 h 119"/>
                <a:gd name="T100" fmla="*/ 15 w 52"/>
                <a:gd name="T101" fmla="*/ 23 h 119"/>
                <a:gd name="T102" fmla="*/ 11 w 52"/>
                <a:gd name="T103" fmla="*/ 15 h 119"/>
                <a:gd name="T104" fmla="*/ 7 w 52"/>
                <a:gd name="T105" fmla="*/ 11 h 119"/>
                <a:gd name="T106" fmla="*/ 11 w 52"/>
                <a:gd name="T107" fmla="*/ 8 h 119"/>
                <a:gd name="T108" fmla="*/ 7 w 52"/>
                <a:gd name="T109" fmla="*/ 8 h 119"/>
                <a:gd name="T110" fmla="*/ 4 w 52"/>
                <a:gd name="T111" fmla="*/ 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2" h="119">
                  <a:moveTo>
                    <a:pt x="4" y="0"/>
                  </a:moveTo>
                  <a:lnTo>
                    <a:pt x="4" y="0"/>
                  </a:lnTo>
                  <a:lnTo>
                    <a:pt x="7" y="0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26" y="15"/>
                  </a:lnTo>
                  <a:lnTo>
                    <a:pt x="26" y="19"/>
                  </a:lnTo>
                  <a:lnTo>
                    <a:pt x="26" y="45"/>
                  </a:lnTo>
                  <a:lnTo>
                    <a:pt x="26" y="49"/>
                  </a:lnTo>
                  <a:lnTo>
                    <a:pt x="26" y="60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44" y="71"/>
                  </a:lnTo>
                  <a:lnTo>
                    <a:pt x="44" y="75"/>
                  </a:lnTo>
                  <a:lnTo>
                    <a:pt x="48" y="78"/>
                  </a:lnTo>
                  <a:lnTo>
                    <a:pt x="48" y="82"/>
                  </a:lnTo>
                  <a:lnTo>
                    <a:pt x="52" y="86"/>
                  </a:lnTo>
                  <a:lnTo>
                    <a:pt x="52" y="86"/>
                  </a:lnTo>
                  <a:lnTo>
                    <a:pt x="48" y="86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44" y="89"/>
                  </a:lnTo>
                  <a:lnTo>
                    <a:pt x="48" y="89"/>
                  </a:lnTo>
                  <a:lnTo>
                    <a:pt x="44" y="93"/>
                  </a:lnTo>
                  <a:lnTo>
                    <a:pt x="48" y="93"/>
                  </a:lnTo>
                  <a:lnTo>
                    <a:pt x="48" y="100"/>
                  </a:lnTo>
                  <a:lnTo>
                    <a:pt x="48" y="100"/>
                  </a:lnTo>
                  <a:lnTo>
                    <a:pt x="44" y="104"/>
                  </a:lnTo>
                  <a:lnTo>
                    <a:pt x="41" y="104"/>
                  </a:lnTo>
                  <a:lnTo>
                    <a:pt x="41" y="108"/>
                  </a:lnTo>
                  <a:lnTo>
                    <a:pt x="41" y="112"/>
                  </a:lnTo>
                  <a:lnTo>
                    <a:pt x="37" y="115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3" y="119"/>
                  </a:lnTo>
                  <a:lnTo>
                    <a:pt x="33" y="119"/>
                  </a:lnTo>
                  <a:lnTo>
                    <a:pt x="33" y="115"/>
                  </a:lnTo>
                  <a:lnTo>
                    <a:pt x="33" y="115"/>
                  </a:lnTo>
                  <a:lnTo>
                    <a:pt x="30" y="112"/>
                  </a:lnTo>
                  <a:lnTo>
                    <a:pt x="30" y="112"/>
                  </a:lnTo>
                  <a:lnTo>
                    <a:pt x="26" y="108"/>
                  </a:lnTo>
                  <a:lnTo>
                    <a:pt x="22" y="108"/>
                  </a:lnTo>
                  <a:lnTo>
                    <a:pt x="22" y="104"/>
                  </a:lnTo>
                  <a:lnTo>
                    <a:pt x="22" y="100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22" y="93"/>
                  </a:lnTo>
                  <a:lnTo>
                    <a:pt x="26" y="89"/>
                  </a:lnTo>
                  <a:lnTo>
                    <a:pt x="30" y="86"/>
                  </a:lnTo>
                  <a:lnTo>
                    <a:pt x="30" y="82"/>
                  </a:lnTo>
                  <a:lnTo>
                    <a:pt x="26" y="78"/>
                  </a:lnTo>
                  <a:lnTo>
                    <a:pt x="22" y="7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15" y="78"/>
                  </a:lnTo>
                  <a:lnTo>
                    <a:pt x="15" y="78"/>
                  </a:lnTo>
                  <a:lnTo>
                    <a:pt x="11" y="78"/>
                  </a:lnTo>
                  <a:lnTo>
                    <a:pt x="11" y="78"/>
                  </a:lnTo>
                  <a:lnTo>
                    <a:pt x="11" y="75"/>
                  </a:lnTo>
                  <a:lnTo>
                    <a:pt x="7" y="75"/>
                  </a:lnTo>
                  <a:lnTo>
                    <a:pt x="7" y="71"/>
                  </a:lnTo>
                  <a:lnTo>
                    <a:pt x="4" y="75"/>
                  </a:lnTo>
                  <a:lnTo>
                    <a:pt x="4" y="71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52"/>
                  </a:lnTo>
                  <a:lnTo>
                    <a:pt x="7" y="52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7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7" y="37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5" y="23"/>
                  </a:lnTo>
                  <a:lnTo>
                    <a:pt x="15" y="19"/>
                  </a:lnTo>
                  <a:lnTo>
                    <a:pt x="11" y="15"/>
                  </a:lnTo>
                  <a:lnTo>
                    <a:pt x="11" y="15"/>
                  </a:lnTo>
                  <a:lnTo>
                    <a:pt x="7" y="11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7" y="8"/>
                  </a:lnTo>
                  <a:lnTo>
                    <a:pt x="7" y="8"/>
                  </a:lnTo>
                  <a:lnTo>
                    <a:pt x="7" y="4"/>
                  </a:lnTo>
                  <a:lnTo>
                    <a:pt x="4" y="4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1" name="Freeform 143"/>
            <p:cNvSpPr>
              <a:spLocks/>
            </p:cNvSpPr>
            <p:nvPr/>
          </p:nvSpPr>
          <p:spPr bwMode="auto">
            <a:xfrm>
              <a:off x="4749773" y="3334224"/>
              <a:ext cx="253467" cy="195568"/>
            </a:xfrm>
            <a:custGeom>
              <a:avLst/>
              <a:gdLst>
                <a:gd name="T0" fmla="*/ 41 w 197"/>
                <a:gd name="T1" fmla="*/ 48 h 152"/>
                <a:gd name="T2" fmla="*/ 45 w 197"/>
                <a:gd name="T3" fmla="*/ 52 h 152"/>
                <a:gd name="T4" fmla="*/ 52 w 197"/>
                <a:gd name="T5" fmla="*/ 48 h 152"/>
                <a:gd name="T6" fmla="*/ 60 w 197"/>
                <a:gd name="T7" fmla="*/ 52 h 152"/>
                <a:gd name="T8" fmla="*/ 63 w 197"/>
                <a:gd name="T9" fmla="*/ 55 h 152"/>
                <a:gd name="T10" fmla="*/ 75 w 197"/>
                <a:gd name="T11" fmla="*/ 59 h 152"/>
                <a:gd name="T12" fmla="*/ 82 w 197"/>
                <a:gd name="T13" fmla="*/ 55 h 152"/>
                <a:gd name="T14" fmla="*/ 89 w 197"/>
                <a:gd name="T15" fmla="*/ 52 h 152"/>
                <a:gd name="T16" fmla="*/ 97 w 197"/>
                <a:gd name="T17" fmla="*/ 63 h 152"/>
                <a:gd name="T18" fmla="*/ 112 w 197"/>
                <a:gd name="T19" fmla="*/ 74 h 152"/>
                <a:gd name="T20" fmla="*/ 126 w 197"/>
                <a:gd name="T21" fmla="*/ 78 h 152"/>
                <a:gd name="T22" fmla="*/ 130 w 197"/>
                <a:gd name="T23" fmla="*/ 81 h 152"/>
                <a:gd name="T24" fmla="*/ 126 w 197"/>
                <a:gd name="T25" fmla="*/ 63 h 152"/>
                <a:gd name="T26" fmla="*/ 119 w 197"/>
                <a:gd name="T27" fmla="*/ 67 h 152"/>
                <a:gd name="T28" fmla="*/ 112 w 197"/>
                <a:gd name="T29" fmla="*/ 55 h 152"/>
                <a:gd name="T30" fmla="*/ 112 w 197"/>
                <a:gd name="T31" fmla="*/ 41 h 152"/>
                <a:gd name="T32" fmla="*/ 115 w 197"/>
                <a:gd name="T33" fmla="*/ 33 h 152"/>
                <a:gd name="T34" fmla="*/ 115 w 197"/>
                <a:gd name="T35" fmla="*/ 26 h 152"/>
                <a:gd name="T36" fmla="*/ 112 w 197"/>
                <a:gd name="T37" fmla="*/ 18 h 152"/>
                <a:gd name="T38" fmla="*/ 156 w 197"/>
                <a:gd name="T39" fmla="*/ 4 h 152"/>
                <a:gd name="T40" fmla="*/ 163 w 197"/>
                <a:gd name="T41" fmla="*/ 7 h 152"/>
                <a:gd name="T42" fmla="*/ 178 w 197"/>
                <a:gd name="T43" fmla="*/ 11 h 152"/>
                <a:gd name="T44" fmla="*/ 186 w 197"/>
                <a:gd name="T45" fmla="*/ 18 h 152"/>
                <a:gd name="T46" fmla="*/ 189 w 197"/>
                <a:gd name="T47" fmla="*/ 26 h 152"/>
                <a:gd name="T48" fmla="*/ 189 w 197"/>
                <a:gd name="T49" fmla="*/ 29 h 152"/>
                <a:gd name="T50" fmla="*/ 197 w 197"/>
                <a:gd name="T51" fmla="*/ 41 h 152"/>
                <a:gd name="T52" fmla="*/ 189 w 197"/>
                <a:gd name="T53" fmla="*/ 48 h 152"/>
                <a:gd name="T54" fmla="*/ 189 w 197"/>
                <a:gd name="T55" fmla="*/ 55 h 152"/>
                <a:gd name="T56" fmla="*/ 193 w 197"/>
                <a:gd name="T57" fmla="*/ 63 h 152"/>
                <a:gd name="T58" fmla="*/ 193 w 197"/>
                <a:gd name="T59" fmla="*/ 67 h 152"/>
                <a:gd name="T60" fmla="*/ 186 w 197"/>
                <a:gd name="T61" fmla="*/ 74 h 152"/>
                <a:gd name="T62" fmla="*/ 186 w 197"/>
                <a:gd name="T63" fmla="*/ 78 h 152"/>
                <a:gd name="T64" fmla="*/ 182 w 197"/>
                <a:gd name="T65" fmla="*/ 85 h 152"/>
                <a:gd name="T66" fmla="*/ 182 w 197"/>
                <a:gd name="T67" fmla="*/ 93 h 152"/>
                <a:gd name="T68" fmla="*/ 149 w 197"/>
                <a:gd name="T69" fmla="*/ 104 h 152"/>
                <a:gd name="T70" fmla="*/ 141 w 197"/>
                <a:gd name="T71" fmla="*/ 115 h 152"/>
                <a:gd name="T72" fmla="*/ 134 w 197"/>
                <a:gd name="T73" fmla="*/ 115 h 152"/>
                <a:gd name="T74" fmla="*/ 123 w 197"/>
                <a:gd name="T75" fmla="*/ 115 h 152"/>
                <a:gd name="T76" fmla="*/ 115 w 197"/>
                <a:gd name="T77" fmla="*/ 122 h 152"/>
                <a:gd name="T78" fmla="*/ 112 w 197"/>
                <a:gd name="T79" fmla="*/ 126 h 152"/>
                <a:gd name="T80" fmla="*/ 86 w 197"/>
                <a:gd name="T81" fmla="*/ 148 h 152"/>
                <a:gd name="T82" fmla="*/ 75 w 197"/>
                <a:gd name="T83" fmla="*/ 148 h 152"/>
                <a:gd name="T84" fmla="*/ 67 w 197"/>
                <a:gd name="T85" fmla="*/ 148 h 152"/>
                <a:gd name="T86" fmla="*/ 60 w 197"/>
                <a:gd name="T87" fmla="*/ 148 h 152"/>
                <a:gd name="T88" fmla="*/ 49 w 197"/>
                <a:gd name="T89" fmla="*/ 144 h 152"/>
                <a:gd name="T90" fmla="*/ 45 w 197"/>
                <a:gd name="T91" fmla="*/ 141 h 152"/>
                <a:gd name="T92" fmla="*/ 23 w 197"/>
                <a:gd name="T93" fmla="*/ 144 h 152"/>
                <a:gd name="T94" fmla="*/ 15 w 197"/>
                <a:gd name="T95" fmla="*/ 137 h 152"/>
                <a:gd name="T96" fmla="*/ 8 w 197"/>
                <a:gd name="T97" fmla="*/ 130 h 152"/>
                <a:gd name="T98" fmla="*/ 0 w 197"/>
                <a:gd name="T99" fmla="*/ 122 h 152"/>
                <a:gd name="T100" fmla="*/ 37 w 197"/>
                <a:gd name="T101" fmla="*/ 70 h 152"/>
                <a:gd name="T102" fmla="*/ 37 w 197"/>
                <a:gd name="T103" fmla="*/ 59 h 152"/>
                <a:gd name="T104" fmla="*/ 37 w 197"/>
                <a:gd name="T105" fmla="*/ 4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97" h="152">
                  <a:moveTo>
                    <a:pt x="37" y="44"/>
                  </a:moveTo>
                  <a:lnTo>
                    <a:pt x="37" y="44"/>
                  </a:lnTo>
                  <a:lnTo>
                    <a:pt x="41" y="44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5" y="48"/>
                  </a:lnTo>
                  <a:lnTo>
                    <a:pt x="49" y="48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60" y="52"/>
                  </a:lnTo>
                  <a:lnTo>
                    <a:pt x="60" y="52"/>
                  </a:lnTo>
                  <a:lnTo>
                    <a:pt x="60" y="55"/>
                  </a:lnTo>
                  <a:lnTo>
                    <a:pt x="60" y="55"/>
                  </a:lnTo>
                  <a:lnTo>
                    <a:pt x="63" y="55"/>
                  </a:lnTo>
                  <a:lnTo>
                    <a:pt x="63" y="55"/>
                  </a:lnTo>
                  <a:lnTo>
                    <a:pt x="67" y="59"/>
                  </a:lnTo>
                  <a:lnTo>
                    <a:pt x="71" y="59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8" y="59"/>
                  </a:lnTo>
                  <a:lnTo>
                    <a:pt x="82" y="59"/>
                  </a:lnTo>
                  <a:lnTo>
                    <a:pt x="82" y="55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89" y="52"/>
                  </a:lnTo>
                  <a:lnTo>
                    <a:pt x="89" y="52"/>
                  </a:lnTo>
                  <a:lnTo>
                    <a:pt x="89" y="55"/>
                  </a:lnTo>
                  <a:lnTo>
                    <a:pt x="93" y="59"/>
                  </a:lnTo>
                  <a:lnTo>
                    <a:pt x="93" y="63"/>
                  </a:lnTo>
                  <a:lnTo>
                    <a:pt x="97" y="63"/>
                  </a:lnTo>
                  <a:lnTo>
                    <a:pt x="104" y="67"/>
                  </a:lnTo>
                  <a:lnTo>
                    <a:pt x="108" y="67"/>
                  </a:lnTo>
                  <a:lnTo>
                    <a:pt x="112" y="70"/>
                  </a:lnTo>
                  <a:lnTo>
                    <a:pt x="112" y="74"/>
                  </a:lnTo>
                  <a:lnTo>
                    <a:pt x="115" y="78"/>
                  </a:lnTo>
                  <a:lnTo>
                    <a:pt x="119" y="81"/>
                  </a:lnTo>
                  <a:lnTo>
                    <a:pt x="123" y="81"/>
                  </a:lnTo>
                  <a:lnTo>
                    <a:pt x="126" y="78"/>
                  </a:lnTo>
                  <a:lnTo>
                    <a:pt x="126" y="78"/>
                  </a:lnTo>
                  <a:lnTo>
                    <a:pt x="130" y="78"/>
                  </a:lnTo>
                  <a:lnTo>
                    <a:pt x="130" y="81"/>
                  </a:lnTo>
                  <a:lnTo>
                    <a:pt x="130" y="81"/>
                  </a:lnTo>
                  <a:lnTo>
                    <a:pt x="134" y="78"/>
                  </a:lnTo>
                  <a:lnTo>
                    <a:pt x="130" y="63"/>
                  </a:lnTo>
                  <a:lnTo>
                    <a:pt x="130" y="63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7"/>
                  </a:lnTo>
                  <a:lnTo>
                    <a:pt x="126" y="67"/>
                  </a:lnTo>
                  <a:lnTo>
                    <a:pt x="119" y="67"/>
                  </a:lnTo>
                  <a:lnTo>
                    <a:pt x="119" y="63"/>
                  </a:lnTo>
                  <a:lnTo>
                    <a:pt x="115" y="63"/>
                  </a:lnTo>
                  <a:lnTo>
                    <a:pt x="112" y="59"/>
                  </a:lnTo>
                  <a:lnTo>
                    <a:pt x="112" y="55"/>
                  </a:lnTo>
                  <a:lnTo>
                    <a:pt x="112" y="52"/>
                  </a:lnTo>
                  <a:lnTo>
                    <a:pt x="112" y="44"/>
                  </a:lnTo>
                  <a:lnTo>
                    <a:pt x="112" y="41"/>
                  </a:lnTo>
                  <a:lnTo>
                    <a:pt x="112" y="41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3"/>
                  </a:lnTo>
                  <a:lnTo>
                    <a:pt x="115" y="29"/>
                  </a:lnTo>
                  <a:lnTo>
                    <a:pt x="115" y="29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2"/>
                  </a:lnTo>
                  <a:lnTo>
                    <a:pt x="112" y="22"/>
                  </a:lnTo>
                  <a:lnTo>
                    <a:pt x="112" y="18"/>
                  </a:lnTo>
                  <a:lnTo>
                    <a:pt x="119" y="7"/>
                  </a:lnTo>
                  <a:lnTo>
                    <a:pt x="145" y="0"/>
                  </a:lnTo>
                  <a:lnTo>
                    <a:pt x="152" y="4"/>
                  </a:lnTo>
                  <a:lnTo>
                    <a:pt x="156" y="4"/>
                  </a:lnTo>
                  <a:lnTo>
                    <a:pt x="160" y="4"/>
                  </a:lnTo>
                  <a:lnTo>
                    <a:pt x="160" y="4"/>
                  </a:lnTo>
                  <a:lnTo>
                    <a:pt x="163" y="7"/>
                  </a:lnTo>
                  <a:lnTo>
                    <a:pt x="163" y="7"/>
                  </a:lnTo>
                  <a:lnTo>
                    <a:pt x="163" y="11"/>
                  </a:lnTo>
                  <a:lnTo>
                    <a:pt x="167" y="11"/>
                  </a:lnTo>
                  <a:lnTo>
                    <a:pt x="174" y="11"/>
                  </a:lnTo>
                  <a:lnTo>
                    <a:pt x="178" y="11"/>
                  </a:lnTo>
                  <a:lnTo>
                    <a:pt x="178" y="15"/>
                  </a:lnTo>
                  <a:lnTo>
                    <a:pt x="182" y="15"/>
                  </a:lnTo>
                  <a:lnTo>
                    <a:pt x="182" y="15"/>
                  </a:lnTo>
                  <a:lnTo>
                    <a:pt x="186" y="18"/>
                  </a:lnTo>
                  <a:lnTo>
                    <a:pt x="186" y="18"/>
                  </a:lnTo>
                  <a:lnTo>
                    <a:pt x="186" y="22"/>
                  </a:lnTo>
                  <a:lnTo>
                    <a:pt x="189" y="22"/>
                  </a:lnTo>
                  <a:lnTo>
                    <a:pt x="189" y="26"/>
                  </a:lnTo>
                  <a:lnTo>
                    <a:pt x="189" y="26"/>
                  </a:lnTo>
                  <a:lnTo>
                    <a:pt x="193" y="26"/>
                  </a:lnTo>
                  <a:lnTo>
                    <a:pt x="193" y="26"/>
                  </a:lnTo>
                  <a:lnTo>
                    <a:pt x="189" y="29"/>
                  </a:lnTo>
                  <a:lnTo>
                    <a:pt x="193" y="33"/>
                  </a:lnTo>
                  <a:lnTo>
                    <a:pt x="193" y="33"/>
                  </a:lnTo>
                  <a:lnTo>
                    <a:pt x="197" y="37"/>
                  </a:lnTo>
                  <a:lnTo>
                    <a:pt x="197" y="41"/>
                  </a:lnTo>
                  <a:lnTo>
                    <a:pt x="193" y="41"/>
                  </a:lnTo>
                  <a:lnTo>
                    <a:pt x="193" y="41"/>
                  </a:lnTo>
                  <a:lnTo>
                    <a:pt x="189" y="44"/>
                  </a:lnTo>
                  <a:lnTo>
                    <a:pt x="189" y="48"/>
                  </a:lnTo>
                  <a:lnTo>
                    <a:pt x="193" y="52"/>
                  </a:lnTo>
                  <a:lnTo>
                    <a:pt x="193" y="52"/>
                  </a:lnTo>
                  <a:lnTo>
                    <a:pt x="193" y="55"/>
                  </a:lnTo>
                  <a:lnTo>
                    <a:pt x="189" y="55"/>
                  </a:lnTo>
                  <a:lnTo>
                    <a:pt x="193" y="59"/>
                  </a:lnTo>
                  <a:lnTo>
                    <a:pt x="193" y="59"/>
                  </a:lnTo>
                  <a:lnTo>
                    <a:pt x="189" y="59"/>
                  </a:lnTo>
                  <a:lnTo>
                    <a:pt x="193" y="63"/>
                  </a:lnTo>
                  <a:lnTo>
                    <a:pt x="193" y="63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93" y="67"/>
                  </a:lnTo>
                  <a:lnTo>
                    <a:pt x="189" y="70"/>
                  </a:lnTo>
                  <a:lnTo>
                    <a:pt x="186" y="70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86" y="74"/>
                  </a:lnTo>
                  <a:lnTo>
                    <a:pt x="186" y="78"/>
                  </a:lnTo>
                  <a:lnTo>
                    <a:pt x="186" y="78"/>
                  </a:lnTo>
                  <a:lnTo>
                    <a:pt x="182" y="81"/>
                  </a:lnTo>
                  <a:lnTo>
                    <a:pt x="182" y="81"/>
                  </a:lnTo>
                  <a:lnTo>
                    <a:pt x="182" y="85"/>
                  </a:lnTo>
                  <a:lnTo>
                    <a:pt x="182" y="85"/>
                  </a:lnTo>
                  <a:lnTo>
                    <a:pt x="186" y="89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2" y="93"/>
                  </a:lnTo>
                  <a:lnTo>
                    <a:pt x="171" y="96"/>
                  </a:lnTo>
                  <a:lnTo>
                    <a:pt x="167" y="96"/>
                  </a:lnTo>
                  <a:lnTo>
                    <a:pt x="152" y="104"/>
                  </a:lnTo>
                  <a:lnTo>
                    <a:pt x="149" y="104"/>
                  </a:lnTo>
                  <a:lnTo>
                    <a:pt x="141" y="107"/>
                  </a:lnTo>
                  <a:lnTo>
                    <a:pt x="141" y="107"/>
                  </a:lnTo>
                  <a:lnTo>
                    <a:pt x="141" y="111"/>
                  </a:lnTo>
                  <a:lnTo>
                    <a:pt x="141" y="115"/>
                  </a:lnTo>
                  <a:lnTo>
                    <a:pt x="141" y="115"/>
                  </a:lnTo>
                  <a:lnTo>
                    <a:pt x="137" y="11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0" y="115"/>
                  </a:lnTo>
                  <a:lnTo>
                    <a:pt x="126" y="115"/>
                  </a:lnTo>
                  <a:lnTo>
                    <a:pt x="123" y="115"/>
                  </a:lnTo>
                  <a:lnTo>
                    <a:pt x="119" y="115"/>
                  </a:lnTo>
                  <a:lnTo>
                    <a:pt x="115" y="118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2" y="126"/>
                  </a:lnTo>
                  <a:lnTo>
                    <a:pt x="108" y="130"/>
                  </a:lnTo>
                  <a:lnTo>
                    <a:pt x="97" y="133"/>
                  </a:lnTo>
                  <a:lnTo>
                    <a:pt x="89" y="144"/>
                  </a:lnTo>
                  <a:lnTo>
                    <a:pt x="86" y="148"/>
                  </a:lnTo>
                  <a:lnTo>
                    <a:pt x="82" y="152"/>
                  </a:lnTo>
                  <a:lnTo>
                    <a:pt x="78" y="152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5" y="148"/>
                  </a:lnTo>
                  <a:lnTo>
                    <a:pt x="71" y="148"/>
                  </a:lnTo>
                  <a:lnTo>
                    <a:pt x="67" y="148"/>
                  </a:lnTo>
                  <a:lnTo>
                    <a:pt x="63" y="148"/>
                  </a:lnTo>
                  <a:lnTo>
                    <a:pt x="63" y="148"/>
                  </a:lnTo>
                  <a:lnTo>
                    <a:pt x="60" y="148"/>
                  </a:lnTo>
                  <a:lnTo>
                    <a:pt x="60" y="148"/>
                  </a:lnTo>
                  <a:lnTo>
                    <a:pt x="56" y="148"/>
                  </a:lnTo>
                  <a:lnTo>
                    <a:pt x="52" y="148"/>
                  </a:lnTo>
                  <a:lnTo>
                    <a:pt x="52" y="144"/>
                  </a:lnTo>
                  <a:lnTo>
                    <a:pt x="49" y="144"/>
                  </a:lnTo>
                  <a:lnTo>
                    <a:pt x="49" y="144"/>
                  </a:lnTo>
                  <a:lnTo>
                    <a:pt x="49" y="144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45" y="141"/>
                  </a:lnTo>
                  <a:lnTo>
                    <a:pt x="41" y="144"/>
                  </a:lnTo>
                  <a:lnTo>
                    <a:pt x="37" y="141"/>
                  </a:lnTo>
                  <a:lnTo>
                    <a:pt x="23" y="144"/>
                  </a:lnTo>
                  <a:lnTo>
                    <a:pt x="23" y="144"/>
                  </a:lnTo>
                  <a:lnTo>
                    <a:pt x="19" y="141"/>
                  </a:lnTo>
                  <a:lnTo>
                    <a:pt x="19" y="141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2" y="137"/>
                  </a:lnTo>
                  <a:lnTo>
                    <a:pt x="8" y="133"/>
                  </a:lnTo>
                  <a:lnTo>
                    <a:pt x="8" y="130"/>
                  </a:lnTo>
                  <a:lnTo>
                    <a:pt x="4" y="130"/>
                  </a:lnTo>
                  <a:lnTo>
                    <a:pt x="4" y="130"/>
                  </a:lnTo>
                  <a:lnTo>
                    <a:pt x="0" y="126"/>
                  </a:lnTo>
                  <a:lnTo>
                    <a:pt x="0" y="122"/>
                  </a:lnTo>
                  <a:lnTo>
                    <a:pt x="0" y="74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7" y="70"/>
                  </a:lnTo>
                  <a:lnTo>
                    <a:pt x="37" y="67"/>
                  </a:lnTo>
                  <a:lnTo>
                    <a:pt x="37" y="67"/>
                  </a:lnTo>
                  <a:lnTo>
                    <a:pt x="37" y="63"/>
                  </a:lnTo>
                  <a:lnTo>
                    <a:pt x="37" y="59"/>
                  </a:lnTo>
                  <a:lnTo>
                    <a:pt x="37" y="52"/>
                  </a:lnTo>
                  <a:lnTo>
                    <a:pt x="34" y="48"/>
                  </a:lnTo>
                  <a:lnTo>
                    <a:pt x="37" y="48"/>
                  </a:lnTo>
                  <a:lnTo>
                    <a:pt x="37" y="44"/>
                  </a:lnTo>
                  <a:lnTo>
                    <a:pt x="37" y="4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2" name="Freeform 144"/>
            <p:cNvSpPr>
              <a:spLocks/>
            </p:cNvSpPr>
            <p:nvPr/>
          </p:nvSpPr>
          <p:spPr bwMode="auto">
            <a:xfrm>
              <a:off x="4531048" y="3290478"/>
              <a:ext cx="266333" cy="239313"/>
            </a:xfrm>
            <a:custGeom>
              <a:avLst/>
              <a:gdLst>
                <a:gd name="T0" fmla="*/ 189 w 207"/>
                <a:gd name="T1" fmla="*/ 175 h 186"/>
                <a:gd name="T2" fmla="*/ 178 w 207"/>
                <a:gd name="T3" fmla="*/ 167 h 186"/>
                <a:gd name="T4" fmla="*/ 170 w 207"/>
                <a:gd name="T5" fmla="*/ 160 h 186"/>
                <a:gd name="T6" fmla="*/ 207 w 207"/>
                <a:gd name="T7" fmla="*/ 108 h 186"/>
                <a:gd name="T8" fmla="*/ 207 w 207"/>
                <a:gd name="T9" fmla="*/ 97 h 186"/>
                <a:gd name="T10" fmla="*/ 207 w 207"/>
                <a:gd name="T11" fmla="*/ 82 h 186"/>
                <a:gd name="T12" fmla="*/ 200 w 207"/>
                <a:gd name="T13" fmla="*/ 78 h 186"/>
                <a:gd name="T14" fmla="*/ 193 w 207"/>
                <a:gd name="T15" fmla="*/ 82 h 186"/>
                <a:gd name="T16" fmla="*/ 182 w 207"/>
                <a:gd name="T17" fmla="*/ 78 h 186"/>
                <a:gd name="T18" fmla="*/ 178 w 207"/>
                <a:gd name="T19" fmla="*/ 82 h 186"/>
                <a:gd name="T20" fmla="*/ 178 w 207"/>
                <a:gd name="T21" fmla="*/ 75 h 186"/>
                <a:gd name="T22" fmla="*/ 178 w 207"/>
                <a:gd name="T23" fmla="*/ 67 h 186"/>
                <a:gd name="T24" fmla="*/ 178 w 207"/>
                <a:gd name="T25" fmla="*/ 60 h 186"/>
                <a:gd name="T26" fmla="*/ 174 w 207"/>
                <a:gd name="T27" fmla="*/ 56 h 186"/>
                <a:gd name="T28" fmla="*/ 170 w 207"/>
                <a:gd name="T29" fmla="*/ 49 h 186"/>
                <a:gd name="T30" fmla="*/ 170 w 207"/>
                <a:gd name="T31" fmla="*/ 38 h 186"/>
                <a:gd name="T32" fmla="*/ 170 w 207"/>
                <a:gd name="T33" fmla="*/ 30 h 186"/>
                <a:gd name="T34" fmla="*/ 170 w 207"/>
                <a:gd name="T35" fmla="*/ 23 h 186"/>
                <a:gd name="T36" fmla="*/ 152 w 207"/>
                <a:gd name="T37" fmla="*/ 15 h 186"/>
                <a:gd name="T38" fmla="*/ 133 w 207"/>
                <a:gd name="T39" fmla="*/ 23 h 186"/>
                <a:gd name="T40" fmla="*/ 130 w 207"/>
                <a:gd name="T41" fmla="*/ 30 h 186"/>
                <a:gd name="T42" fmla="*/ 108 w 207"/>
                <a:gd name="T43" fmla="*/ 34 h 186"/>
                <a:gd name="T44" fmla="*/ 96 w 207"/>
                <a:gd name="T45" fmla="*/ 26 h 186"/>
                <a:gd name="T46" fmla="*/ 93 w 207"/>
                <a:gd name="T47" fmla="*/ 19 h 186"/>
                <a:gd name="T48" fmla="*/ 89 w 207"/>
                <a:gd name="T49" fmla="*/ 12 h 186"/>
                <a:gd name="T50" fmla="*/ 89 w 207"/>
                <a:gd name="T51" fmla="*/ 4 h 186"/>
                <a:gd name="T52" fmla="*/ 59 w 207"/>
                <a:gd name="T53" fmla="*/ 0 h 186"/>
                <a:gd name="T54" fmla="*/ 41 w 207"/>
                <a:gd name="T55" fmla="*/ 0 h 186"/>
                <a:gd name="T56" fmla="*/ 30 w 207"/>
                <a:gd name="T57" fmla="*/ 0 h 186"/>
                <a:gd name="T58" fmla="*/ 22 w 207"/>
                <a:gd name="T59" fmla="*/ 4 h 186"/>
                <a:gd name="T60" fmla="*/ 15 w 207"/>
                <a:gd name="T61" fmla="*/ 4 h 186"/>
                <a:gd name="T62" fmla="*/ 26 w 207"/>
                <a:gd name="T63" fmla="*/ 30 h 186"/>
                <a:gd name="T64" fmla="*/ 30 w 207"/>
                <a:gd name="T65" fmla="*/ 49 h 186"/>
                <a:gd name="T66" fmla="*/ 37 w 207"/>
                <a:gd name="T67" fmla="*/ 71 h 186"/>
                <a:gd name="T68" fmla="*/ 33 w 207"/>
                <a:gd name="T69" fmla="*/ 101 h 186"/>
                <a:gd name="T70" fmla="*/ 15 w 207"/>
                <a:gd name="T71" fmla="*/ 115 h 186"/>
                <a:gd name="T72" fmla="*/ 8 w 207"/>
                <a:gd name="T73" fmla="*/ 141 h 186"/>
                <a:gd name="T74" fmla="*/ 4 w 207"/>
                <a:gd name="T75" fmla="*/ 160 h 186"/>
                <a:gd name="T76" fmla="*/ 0 w 207"/>
                <a:gd name="T77" fmla="*/ 175 h 186"/>
                <a:gd name="T78" fmla="*/ 8 w 207"/>
                <a:gd name="T79" fmla="*/ 171 h 186"/>
                <a:gd name="T80" fmla="*/ 15 w 207"/>
                <a:gd name="T81" fmla="*/ 171 h 186"/>
                <a:gd name="T82" fmla="*/ 26 w 207"/>
                <a:gd name="T83" fmla="*/ 167 h 186"/>
                <a:gd name="T84" fmla="*/ 30 w 207"/>
                <a:gd name="T85" fmla="*/ 167 h 186"/>
                <a:gd name="T86" fmla="*/ 33 w 207"/>
                <a:gd name="T87" fmla="*/ 171 h 186"/>
                <a:gd name="T88" fmla="*/ 45 w 207"/>
                <a:gd name="T89" fmla="*/ 175 h 186"/>
                <a:gd name="T90" fmla="*/ 111 w 207"/>
                <a:gd name="T91" fmla="*/ 175 h 186"/>
                <a:gd name="T92" fmla="*/ 119 w 207"/>
                <a:gd name="T93" fmla="*/ 178 h 186"/>
                <a:gd name="T94" fmla="*/ 126 w 207"/>
                <a:gd name="T95" fmla="*/ 182 h 186"/>
                <a:gd name="T96" fmla="*/ 137 w 207"/>
                <a:gd name="T97" fmla="*/ 182 h 186"/>
                <a:gd name="T98" fmla="*/ 145 w 207"/>
                <a:gd name="T99" fmla="*/ 182 h 186"/>
                <a:gd name="T100" fmla="*/ 156 w 207"/>
                <a:gd name="T101" fmla="*/ 186 h 186"/>
                <a:gd name="T102" fmla="*/ 159 w 207"/>
                <a:gd name="T103" fmla="*/ 182 h 186"/>
                <a:gd name="T104" fmla="*/ 163 w 207"/>
                <a:gd name="T105" fmla="*/ 186 h 186"/>
                <a:gd name="T106" fmla="*/ 193 w 207"/>
                <a:gd name="T107" fmla="*/ 17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7" h="186">
                  <a:moveTo>
                    <a:pt x="193" y="178"/>
                  </a:moveTo>
                  <a:lnTo>
                    <a:pt x="193" y="178"/>
                  </a:lnTo>
                  <a:lnTo>
                    <a:pt x="189" y="175"/>
                  </a:lnTo>
                  <a:lnTo>
                    <a:pt x="189" y="175"/>
                  </a:lnTo>
                  <a:lnTo>
                    <a:pt x="185" y="171"/>
                  </a:lnTo>
                  <a:lnTo>
                    <a:pt x="185" y="171"/>
                  </a:lnTo>
                  <a:lnTo>
                    <a:pt x="182" y="171"/>
                  </a:lnTo>
                  <a:lnTo>
                    <a:pt x="178" y="167"/>
                  </a:lnTo>
                  <a:lnTo>
                    <a:pt x="178" y="164"/>
                  </a:lnTo>
                  <a:lnTo>
                    <a:pt x="174" y="164"/>
                  </a:lnTo>
                  <a:lnTo>
                    <a:pt x="174" y="164"/>
                  </a:lnTo>
                  <a:lnTo>
                    <a:pt x="170" y="160"/>
                  </a:lnTo>
                  <a:lnTo>
                    <a:pt x="170" y="156"/>
                  </a:lnTo>
                  <a:lnTo>
                    <a:pt x="170" y="108"/>
                  </a:lnTo>
                  <a:lnTo>
                    <a:pt x="207" y="108"/>
                  </a:lnTo>
                  <a:lnTo>
                    <a:pt x="207" y="108"/>
                  </a:lnTo>
                  <a:lnTo>
                    <a:pt x="207" y="104"/>
                  </a:lnTo>
                  <a:lnTo>
                    <a:pt x="207" y="101"/>
                  </a:lnTo>
                  <a:lnTo>
                    <a:pt x="207" y="101"/>
                  </a:lnTo>
                  <a:lnTo>
                    <a:pt x="207" y="97"/>
                  </a:lnTo>
                  <a:lnTo>
                    <a:pt x="207" y="93"/>
                  </a:lnTo>
                  <a:lnTo>
                    <a:pt x="207" y="86"/>
                  </a:lnTo>
                  <a:lnTo>
                    <a:pt x="204" y="82"/>
                  </a:lnTo>
                  <a:lnTo>
                    <a:pt x="207" y="82"/>
                  </a:lnTo>
                  <a:lnTo>
                    <a:pt x="207" y="78"/>
                  </a:lnTo>
                  <a:lnTo>
                    <a:pt x="207" y="78"/>
                  </a:lnTo>
                  <a:lnTo>
                    <a:pt x="204" y="78"/>
                  </a:lnTo>
                  <a:lnTo>
                    <a:pt x="200" y="78"/>
                  </a:lnTo>
                  <a:lnTo>
                    <a:pt x="196" y="82"/>
                  </a:lnTo>
                  <a:lnTo>
                    <a:pt x="196" y="82"/>
                  </a:lnTo>
                  <a:lnTo>
                    <a:pt x="193" y="82"/>
                  </a:lnTo>
                  <a:lnTo>
                    <a:pt x="193" y="82"/>
                  </a:lnTo>
                  <a:lnTo>
                    <a:pt x="189" y="82"/>
                  </a:lnTo>
                  <a:lnTo>
                    <a:pt x="185" y="82"/>
                  </a:lnTo>
                  <a:lnTo>
                    <a:pt x="185" y="78"/>
                  </a:lnTo>
                  <a:lnTo>
                    <a:pt x="182" y="78"/>
                  </a:lnTo>
                  <a:lnTo>
                    <a:pt x="182" y="78"/>
                  </a:lnTo>
                  <a:lnTo>
                    <a:pt x="182" y="82"/>
                  </a:lnTo>
                  <a:lnTo>
                    <a:pt x="182" y="82"/>
                  </a:lnTo>
                  <a:lnTo>
                    <a:pt x="178" y="82"/>
                  </a:lnTo>
                  <a:lnTo>
                    <a:pt x="178" y="82"/>
                  </a:lnTo>
                  <a:lnTo>
                    <a:pt x="178" y="78"/>
                  </a:lnTo>
                  <a:lnTo>
                    <a:pt x="178" y="78"/>
                  </a:lnTo>
                  <a:lnTo>
                    <a:pt x="178" y="75"/>
                  </a:lnTo>
                  <a:lnTo>
                    <a:pt x="178" y="75"/>
                  </a:lnTo>
                  <a:lnTo>
                    <a:pt x="178" y="71"/>
                  </a:lnTo>
                  <a:lnTo>
                    <a:pt x="178" y="71"/>
                  </a:lnTo>
                  <a:lnTo>
                    <a:pt x="178" y="67"/>
                  </a:lnTo>
                  <a:lnTo>
                    <a:pt x="178" y="67"/>
                  </a:lnTo>
                  <a:lnTo>
                    <a:pt x="174" y="63"/>
                  </a:lnTo>
                  <a:lnTo>
                    <a:pt x="174" y="63"/>
                  </a:lnTo>
                  <a:lnTo>
                    <a:pt x="178" y="60"/>
                  </a:lnTo>
                  <a:lnTo>
                    <a:pt x="174" y="60"/>
                  </a:lnTo>
                  <a:lnTo>
                    <a:pt x="174" y="60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4" y="56"/>
                  </a:lnTo>
                  <a:lnTo>
                    <a:pt x="170" y="52"/>
                  </a:lnTo>
                  <a:lnTo>
                    <a:pt x="170" y="52"/>
                  </a:lnTo>
                  <a:lnTo>
                    <a:pt x="170" y="49"/>
                  </a:lnTo>
                  <a:lnTo>
                    <a:pt x="170" y="49"/>
                  </a:lnTo>
                  <a:lnTo>
                    <a:pt x="170" y="41"/>
                  </a:lnTo>
                  <a:lnTo>
                    <a:pt x="170" y="41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0" y="38"/>
                  </a:lnTo>
                  <a:lnTo>
                    <a:pt x="170" y="34"/>
                  </a:lnTo>
                  <a:lnTo>
                    <a:pt x="170" y="30"/>
                  </a:lnTo>
                  <a:lnTo>
                    <a:pt x="170" y="30"/>
                  </a:lnTo>
                  <a:lnTo>
                    <a:pt x="170" y="26"/>
                  </a:lnTo>
                  <a:lnTo>
                    <a:pt x="170" y="23"/>
                  </a:lnTo>
                  <a:lnTo>
                    <a:pt x="170" y="23"/>
                  </a:lnTo>
                  <a:lnTo>
                    <a:pt x="152" y="23"/>
                  </a:lnTo>
                  <a:lnTo>
                    <a:pt x="152" y="19"/>
                  </a:lnTo>
                  <a:lnTo>
                    <a:pt x="152" y="19"/>
                  </a:lnTo>
                  <a:lnTo>
                    <a:pt x="152" y="15"/>
                  </a:lnTo>
                  <a:lnTo>
                    <a:pt x="148" y="15"/>
                  </a:lnTo>
                  <a:lnTo>
                    <a:pt x="148" y="19"/>
                  </a:lnTo>
                  <a:lnTo>
                    <a:pt x="133" y="19"/>
                  </a:lnTo>
                  <a:lnTo>
                    <a:pt x="133" y="23"/>
                  </a:lnTo>
                  <a:lnTo>
                    <a:pt x="130" y="23"/>
                  </a:lnTo>
                  <a:lnTo>
                    <a:pt x="130" y="26"/>
                  </a:lnTo>
                  <a:lnTo>
                    <a:pt x="130" y="26"/>
                  </a:lnTo>
                  <a:lnTo>
                    <a:pt x="130" y="30"/>
                  </a:lnTo>
                  <a:lnTo>
                    <a:pt x="119" y="34"/>
                  </a:lnTo>
                  <a:lnTo>
                    <a:pt x="115" y="34"/>
                  </a:lnTo>
                  <a:lnTo>
                    <a:pt x="111" y="34"/>
                  </a:lnTo>
                  <a:lnTo>
                    <a:pt x="108" y="34"/>
                  </a:lnTo>
                  <a:lnTo>
                    <a:pt x="104" y="34"/>
                  </a:lnTo>
                  <a:lnTo>
                    <a:pt x="100" y="34"/>
                  </a:lnTo>
                  <a:lnTo>
                    <a:pt x="100" y="34"/>
                  </a:lnTo>
                  <a:lnTo>
                    <a:pt x="96" y="26"/>
                  </a:lnTo>
                  <a:lnTo>
                    <a:pt x="96" y="26"/>
                  </a:lnTo>
                  <a:lnTo>
                    <a:pt x="93" y="23"/>
                  </a:lnTo>
                  <a:lnTo>
                    <a:pt x="93" y="23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5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89" y="8"/>
                  </a:lnTo>
                  <a:lnTo>
                    <a:pt x="89" y="8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89" y="0"/>
                  </a:lnTo>
                  <a:lnTo>
                    <a:pt x="70" y="0"/>
                  </a:lnTo>
                  <a:lnTo>
                    <a:pt x="59" y="0"/>
                  </a:lnTo>
                  <a:lnTo>
                    <a:pt x="52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26" y="19"/>
                  </a:lnTo>
                  <a:lnTo>
                    <a:pt x="26" y="30"/>
                  </a:lnTo>
                  <a:lnTo>
                    <a:pt x="33" y="38"/>
                  </a:lnTo>
                  <a:lnTo>
                    <a:pt x="30" y="41"/>
                  </a:lnTo>
                  <a:lnTo>
                    <a:pt x="26" y="49"/>
                  </a:lnTo>
                  <a:lnTo>
                    <a:pt x="30" y="49"/>
                  </a:lnTo>
                  <a:lnTo>
                    <a:pt x="30" y="56"/>
                  </a:lnTo>
                  <a:lnTo>
                    <a:pt x="30" y="60"/>
                  </a:lnTo>
                  <a:lnTo>
                    <a:pt x="30" y="63"/>
                  </a:lnTo>
                  <a:lnTo>
                    <a:pt x="37" y="71"/>
                  </a:lnTo>
                  <a:lnTo>
                    <a:pt x="37" y="75"/>
                  </a:lnTo>
                  <a:lnTo>
                    <a:pt x="41" y="78"/>
                  </a:lnTo>
                  <a:lnTo>
                    <a:pt x="41" y="89"/>
                  </a:lnTo>
                  <a:lnTo>
                    <a:pt x="33" y="101"/>
                  </a:lnTo>
                  <a:lnTo>
                    <a:pt x="30" y="101"/>
                  </a:lnTo>
                  <a:lnTo>
                    <a:pt x="22" y="104"/>
                  </a:lnTo>
                  <a:lnTo>
                    <a:pt x="22" y="108"/>
                  </a:lnTo>
                  <a:lnTo>
                    <a:pt x="15" y="115"/>
                  </a:lnTo>
                  <a:lnTo>
                    <a:pt x="15" y="123"/>
                  </a:lnTo>
                  <a:lnTo>
                    <a:pt x="11" y="123"/>
                  </a:lnTo>
                  <a:lnTo>
                    <a:pt x="11" y="134"/>
                  </a:lnTo>
                  <a:lnTo>
                    <a:pt x="8" y="141"/>
                  </a:lnTo>
                  <a:lnTo>
                    <a:pt x="8" y="145"/>
                  </a:lnTo>
                  <a:lnTo>
                    <a:pt x="4" y="149"/>
                  </a:lnTo>
                  <a:lnTo>
                    <a:pt x="4" y="156"/>
                  </a:lnTo>
                  <a:lnTo>
                    <a:pt x="4" y="160"/>
                  </a:lnTo>
                  <a:lnTo>
                    <a:pt x="4" y="167"/>
                  </a:lnTo>
                  <a:lnTo>
                    <a:pt x="0" y="171"/>
                  </a:lnTo>
                  <a:lnTo>
                    <a:pt x="0" y="175"/>
                  </a:lnTo>
                  <a:lnTo>
                    <a:pt x="0" y="175"/>
                  </a:lnTo>
                  <a:lnTo>
                    <a:pt x="4" y="175"/>
                  </a:lnTo>
                  <a:lnTo>
                    <a:pt x="4" y="175"/>
                  </a:lnTo>
                  <a:lnTo>
                    <a:pt x="8" y="175"/>
                  </a:lnTo>
                  <a:lnTo>
                    <a:pt x="8" y="171"/>
                  </a:lnTo>
                  <a:lnTo>
                    <a:pt x="8" y="171"/>
                  </a:lnTo>
                  <a:lnTo>
                    <a:pt x="11" y="171"/>
                  </a:lnTo>
                  <a:lnTo>
                    <a:pt x="15" y="175"/>
                  </a:lnTo>
                  <a:lnTo>
                    <a:pt x="15" y="171"/>
                  </a:lnTo>
                  <a:lnTo>
                    <a:pt x="15" y="171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30" y="167"/>
                  </a:lnTo>
                  <a:lnTo>
                    <a:pt x="30" y="167"/>
                  </a:lnTo>
                  <a:lnTo>
                    <a:pt x="30" y="171"/>
                  </a:lnTo>
                  <a:lnTo>
                    <a:pt x="33" y="171"/>
                  </a:lnTo>
                  <a:lnTo>
                    <a:pt x="33" y="171"/>
                  </a:lnTo>
                  <a:lnTo>
                    <a:pt x="33" y="171"/>
                  </a:lnTo>
                  <a:lnTo>
                    <a:pt x="37" y="175"/>
                  </a:lnTo>
                  <a:lnTo>
                    <a:pt x="41" y="175"/>
                  </a:lnTo>
                  <a:lnTo>
                    <a:pt x="45" y="175"/>
                  </a:lnTo>
                  <a:lnTo>
                    <a:pt x="45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48" y="175"/>
                  </a:lnTo>
                  <a:lnTo>
                    <a:pt x="111" y="175"/>
                  </a:lnTo>
                  <a:lnTo>
                    <a:pt x="111" y="175"/>
                  </a:lnTo>
                  <a:lnTo>
                    <a:pt x="115" y="178"/>
                  </a:lnTo>
                  <a:lnTo>
                    <a:pt x="115" y="178"/>
                  </a:lnTo>
                  <a:lnTo>
                    <a:pt x="119" y="178"/>
                  </a:lnTo>
                  <a:lnTo>
                    <a:pt x="122" y="182"/>
                  </a:lnTo>
                  <a:lnTo>
                    <a:pt x="122" y="182"/>
                  </a:lnTo>
                  <a:lnTo>
                    <a:pt x="126" y="182"/>
                  </a:lnTo>
                  <a:lnTo>
                    <a:pt x="126" y="182"/>
                  </a:lnTo>
                  <a:lnTo>
                    <a:pt x="130" y="182"/>
                  </a:lnTo>
                  <a:lnTo>
                    <a:pt x="130" y="182"/>
                  </a:lnTo>
                  <a:lnTo>
                    <a:pt x="133" y="182"/>
                  </a:lnTo>
                  <a:lnTo>
                    <a:pt x="137" y="182"/>
                  </a:lnTo>
                  <a:lnTo>
                    <a:pt x="141" y="182"/>
                  </a:lnTo>
                  <a:lnTo>
                    <a:pt x="141" y="178"/>
                  </a:lnTo>
                  <a:lnTo>
                    <a:pt x="141" y="182"/>
                  </a:lnTo>
                  <a:lnTo>
                    <a:pt x="145" y="182"/>
                  </a:lnTo>
                  <a:lnTo>
                    <a:pt x="148" y="182"/>
                  </a:lnTo>
                  <a:lnTo>
                    <a:pt x="148" y="186"/>
                  </a:lnTo>
                  <a:lnTo>
                    <a:pt x="152" y="186"/>
                  </a:lnTo>
                  <a:lnTo>
                    <a:pt x="156" y="186"/>
                  </a:lnTo>
                  <a:lnTo>
                    <a:pt x="156" y="182"/>
                  </a:lnTo>
                  <a:lnTo>
                    <a:pt x="156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3" y="186"/>
                  </a:lnTo>
                  <a:lnTo>
                    <a:pt x="167" y="186"/>
                  </a:lnTo>
                  <a:lnTo>
                    <a:pt x="167" y="186"/>
                  </a:lnTo>
                  <a:lnTo>
                    <a:pt x="167" y="186"/>
                  </a:lnTo>
                  <a:lnTo>
                    <a:pt x="193" y="17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3" name="Freeform 145"/>
            <p:cNvSpPr>
              <a:spLocks/>
            </p:cNvSpPr>
            <p:nvPr/>
          </p:nvSpPr>
          <p:spPr bwMode="auto">
            <a:xfrm>
              <a:off x="4816680" y="3482187"/>
              <a:ext cx="167262" cy="133810"/>
            </a:xfrm>
            <a:custGeom>
              <a:avLst/>
              <a:gdLst>
                <a:gd name="T0" fmla="*/ 8 w 130"/>
                <a:gd name="T1" fmla="*/ 33 h 104"/>
                <a:gd name="T2" fmla="*/ 11 w 130"/>
                <a:gd name="T3" fmla="*/ 33 h 104"/>
                <a:gd name="T4" fmla="*/ 23 w 130"/>
                <a:gd name="T5" fmla="*/ 33 h 104"/>
                <a:gd name="T6" fmla="*/ 23 w 130"/>
                <a:gd name="T7" fmla="*/ 33 h 104"/>
                <a:gd name="T8" fmla="*/ 34 w 130"/>
                <a:gd name="T9" fmla="*/ 33 h 104"/>
                <a:gd name="T10" fmla="*/ 56 w 130"/>
                <a:gd name="T11" fmla="*/ 15 h 104"/>
                <a:gd name="T12" fmla="*/ 63 w 130"/>
                <a:gd name="T13" fmla="*/ 11 h 104"/>
                <a:gd name="T14" fmla="*/ 63 w 130"/>
                <a:gd name="T15" fmla="*/ 7 h 104"/>
                <a:gd name="T16" fmla="*/ 71 w 130"/>
                <a:gd name="T17" fmla="*/ 0 h 104"/>
                <a:gd name="T18" fmla="*/ 82 w 130"/>
                <a:gd name="T19" fmla="*/ 0 h 104"/>
                <a:gd name="T20" fmla="*/ 85 w 130"/>
                <a:gd name="T21" fmla="*/ 0 h 104"/>
                <a:gd name="T22" fmla="*/ 89 w 130"/>
                <a:gd name="T23" fmla="*/ 3 h 104"/>
                <a:gd name="T24" fmla="*/ 97 w 130"/>
                <a:gd name="T25" fmla="*/ 7 h 104"/>
                <a:gd name="T26" fmla="*/ 104 w 130"/>
                <a:gd name="T27" fmla="*/ 7 h 104"/>
                <a:gd name="T28" fmla="*/ 115 w 130"/>
                <a:gd name="T29" fmla="*/ 11 h 104"/>
                <a:gd name="T30" fmla="*/ 126 w 130"/>
                <a:gd name="T31" fmla="*/ 18 h 104"/>
                <a:gd name="T32" fmla="*/ 130 w 130"/>
                <a:gd name="T33" fmla="*/ 22 h 104"/>
                <a:gd name="T34" fmla="*/ 130 w 130"/>
                <a:gd name="T35" fmla="*/ 29 h 104"/>
                <a:gd name="T36" fmla="*/ 126 w 130"/>
                <a:gd name="T37" fmla="*/ 37 h 104"/>
                <a:gd name="T38" fmla="*/ 130 w 130"/>
                <a:gd name="T39" fmla="*/ 41 h 104"/>
                <a:gd name="T40" fmla="*/ 126 w 130"/>
                <a:gd name="T41" fmla="*/ 48 h 104"/>
                <a:gd name="T42" fmla="*/ 122 w 130"/>
                <a:gd name="T43" fmla="*/ 52 h 104"/>
                <a:gd name="T44" fmla="*/ 126 w 130"/>
                <a:gd name="T45" fmla="*/ 59 h 104"/>
                <a:gd name="T46" fmla="*/ 126 w 130"/>
                <a:gd name="T47" fmla="*/ 63 h 104"/>
                <a:gd name="T48" fmla="*/ 122 w 130"/>
                <a:gd name="T49" fmla="*/ 70 h 104"/>
                <a:gd name="T50" fmla="*/ 119 w 130"/>
                <a:gd name="T51" fmla="*/ 74 h 104"/>
                <a:gd name="T52" fmla="*/ 119 w 130"/>
                <a:gd name="T53" fmla="*/ 85 h 104"/>
                <a:gd name="T54" fmla="*/ 97 w 130"/>
                <a:gd name="T55" fmla="*/ 104 h 104"/>
                <a:gd name="T56" fmla="*/ 85 w 130"/>
                <a:gd name="T57" fmla="*/ 104 h 104"/>
                <a:gd name="T58" fmla="*/ 78 w 130"/>
                <a:gd name="T59" fmla="*/ 100 h 104"/>
                <a:gd name="T60" fmla="*/ 67 w 130"/>
                <a:gd name="T61" fmla="*/ 100 h 104"/>
                <a:gd name="T62" fmla="*/ 63 w 130"/>
                <a:gd name="T63" fmla="*/ 96 h 104"/>
                <a:gd name="T64" fmla="*/ 56 w 130"/>
                <a:gd name="T65" fmla="*/ 93 h 104"/>
                <a:gd name="T66" fmla="*/ 48 w 130"/>
                <a:gd name="T67" fmla="*/ 93 h 104"/>
                <a:gd name="T68" fmla="*/ 41 w 130"/>
                <a:gd name="T69" fmla="*/ 85 h 104"/>
                <a:gd name="T70" fmla="*/ 37 w 130"/>
                <a:gd name="T71" fmla="*/ 78 h 104"/>
                <a:gd name="T72" fmla="*/ 34 w 130"/>
                <a:gd name="T73" fmla="*/ 74 h 104"/>
                <a:gd name="T74" fmla="*/ 34 w 130"/>
                <a:gd name="T75" fmla="*/ 70 h 104"/>
                <a:gd name="T76" fmla="*/ 26 w 130"/>
                <a:gd name="T77" fmla="*/ 67 h 104"/>
                <a:gd name="T78" fmla="*/ 19 w 130"/>
                <a:gd name="T79" fmla="*/ 55 h 104"/>
                <a:gd name="T80" fmla="*/ 15 w 130"/>
                <a:gd name="T81" fmla="*/ 52 h 104"/>
                <a:gd name="T82" fmla="*/ 11 w 130"/>
                <a:gd name="T83" fmla="*/ 44 h 104"/>
                <a:gd name="T84" fmla="*/ 8 w 130"/>
                <a:gd name="T85" fmla="*/ 41 h 104"/>
                <a:gd name="T86" fmla="*/ 0 w 130"/>
                <a:gd name="T87" fmla="*/ 37 h 104"/>
                <a:gd name="T88" fmla="*/ 0 w 130"/>
                <a:gd name="T89" fmla="*/ 33 h 104"/>
                <a:gd name="T90" fmla="*/ 0 w 130"/>
                <a:gd name="T91" fmla="*/ 3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0" h="104">
                  <a:moveTo>
                    <a:pt x="0" y="33"/>
                  </a:moveTo>
                  <a:lnTo>
                    <a:pt x="4" y="33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5" y="33"/>
                  </a:lnTo>
                  <a:lnTo>
                    <a:pt x="19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6" y="37"/>
                  </a:lnTo>
                  <a:lnTo>
                    <a:pt x="30" y="37"/>
                  </a:lnTo>
                  <a:lnTo>
                    <a:pt x="34" y="33"/>
                  </a:lnTo>
                  <a:lnTo>
                    <a:pt x="37" y="29"/>
                  </a:lnTo>
                  <a:lnTo>
                    <a:pt x="45" y="18"/>
                  </a:lnTo>
                  <a:lnTo>
                    <a:pt x="56" y="15"/>
                  </a:lnTo>
                  <a:lnTo>
                    <a:pt x="60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7"/>
                  </a:lnTo>
                  <a:lnTo>
                    <a:pt x="63" y="3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4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5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3"/>
                  </a:lnTo>
                  <a:lnTo>
                    <a:pt x="97" y="3"/>
                  </a:lnTo>
                  <a:lnTo>
                    <a:pt x="97" y="3"/>
                  </a:lnTo>
                  <a:lnTo>
                    <a:pt x="97" y="7"/>
                  </a:lnTo>
                  <a:lnTo>
                    <a:pt x="100" y="7"/>
                  </a:lnTo>
                  <a:lnTo>
                    <a:pt x="100" y="3"/>
                  </a:lnTo>
                  <a:lnTo>
                    <a:pt x="104" y="7"/>
                  </a:lnTo>
                  <a:lnTo>
                    <a:pt x="111" y="7"/>
                  </a:lnTo>
                  <a:lnTo>
                    <a:pt x="111" y="11"/>
                  </a:lnTo>
                  <a:lnTo>
                    <a:pt x="115" y="11"/>
                  </a:lnTo>
                  <a:lnTo>
                    <a:pt x="122" y="11"/>
                  </a:lnTo>
                  <a:lnTo>
                    <a:pt x="122" y="15"/>
                  </a:lnTo>
                  <a:lnTo>
                    <a:pt x="126" y="18"/>
                  </a:lnTo>
                  <a:lnTo>
                    <a:pt x="130" y="18"/>
                  </a:lnTo>
                  <a:lnTo>
                    <a:pt x="130" y="18"/>
                  </a:lnTo>
                  <a:lnTo>
                    <a:pt x="130" y="22"/>
                  </a:lnTo>
                  <a:lnTo>
                    <a:pt x="130" y="26"/>
                  </a:lnTo>
                  <a:lnTo>
                    <a:pt x="130" y="26"/>
                  </a:lnTo>
                  <a:lnTo>
                    <a:pt x="130" y="29"/>
                  </a:lnTo>
                  <a:lnTo>
                    <a:pt x="130" y="29"/>
                  </a:lnTo>
                  <a:lnTo>
                    <a:pt x="126" y="33"/>
                  </a:lnTo>
                  <a:lnTo>
                    <a:pt x="126" y="37"/>
                  </a:lnTo>
                  <a:lnTo>
                    <a:pt x="126" y="41"/>
                  </a:lnTo>
                  <a:lnTo>
                    <a:pt x="126" y="41"/>
                  </a:lnTo>
                  <a:lnTo>
                    <a:pt x="130" y="41"/>
                  </a:lnTo>
                  <a:lnTo>
                    <a:pt x="126" y="41"/>
                  </a:lnTo>
                  <a:lnTo>
                    <a:pt x="126" y="44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26" y="55"/>
                  </a:lnTo>
                  <a:lnTo>
                    <a:pt x="126" y="55"/>
                  </a:lnTo>
                  <a:lnTo>
                    <a:pt x="126" y="59"/>
                  </a:lnTo>
                  <a:lnTo>
                    <a:pt x="126" y="59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7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19" y="70"/>
                  </a:lnTo>
                  <a:lnTo>
                    <a:pt x="119" y="74"/>
                  </a:lnTo>
                  <a:lnTo>
                    <a:pt x="119" y="74"/>
                  </a:lnTo>
                  <a:lnTo>
                    <a:pt x="119" y="78"/>
                  </a:lnTo>
                  <a:lnTo>
                    <a:pt x="119" y="81"/>
                  </a:lnTo>
                  <a:lnTo>
                    <a:pt x="119" y="85"/>
                  </a:lnTo>
                  <a:lnTo>
                    <a:pt x="119" y="89"/>
                  </a:lnTo>
                  <a:lnTo>
                    <a:pt x="100" y="104"/>
                  </a:lnTo>
                  <a:lnTo>
                    <a:pt x="97" y="104"/>
                  </a:lnTo>
                  <a:lnTo>
                    <a:pt x="89" y="100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2" y="104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4" y="100"/>
                  </a:lnTo>
                  <a:lnTo>
                    <a:pt x="71" y="100"/>
                  </a:lnTo>
                  <a:lnTo>
                    <a:pt x="67" y="100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3" y="93"/>
                  </a:lnTo>
                  <a:lnTo>
                    <a:pt x="60" y="93"/>
                  </a:lnTo>
                  <a:lnTo>
                    <a:pt x="56" y="93"/>
                  </a:lnTo>
                  <a:lnTo>
                    <a:pt x="56" y="93"/>
                  </a:lnTo>
                  <a:lnTo>
                    <a:pt x="52" y="89"/>
                  </a:lnTo>
                  <a:lnTo>
                    <a:pt x="48" y="93"/>
                  </a:lnTo>
                  <a:lnTo>
                    <a:pt x="45" y="89"/>
                  </a:lnTo>
                  <a:lnTo>
                    <a:pt x="45" y="89"/>
                  </a:lnTo>
                  <a:lnTo>
                    <a:pt x="41" y="85"/>
                  </a:lnTo>
                  <a:lnTo>
                    <a:pt x="37" y="81"/>
                  </a:lnTo>
                  <a:lnTo>
                    <a:pt x="37" y="81"/>
                  </a:lnTo>
                  <a:lnTo>
                    <a:pt x="37" y="78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4" y="74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26" y="67"/>
                  </a:lnTo>
                  <a:lnTo>
                    <a:pt x="23" y="63"/>
                  </a:lnTo>
                  <a:lnTo>
                    <a:pt x="19" y="55"/>
                  </a:lnTo>
                  <a:lnTo>
                    <a:pt x="19" y="55"/>
                  </a:lnTo>
                  <a:lnTo>
                    <a:pt x="15" y="55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1" y="48"/>
                  </a:lnTo>
                  <a:lnTo>
                    <a:pt x="11" y="48"/>
                  </a:lnTo>
                  <a:lnTo>
                    <a:pt x="11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1"/>
                  </a:lnTo>
                  <a:lnTo>
                    <a:pt x="4" y="41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4" name="Freeform 146"/>
            <p:cNvSpPr>
              <a:spLocks/>
            </p:cNvSpPr>
            <p:nvPr/>
          </p:nvSpPr>
          <p:spPr bwMode="auto">
            <a:xfrm>
              <a:off x="4702168" y="3524645"/>
              <a:ext cx="200714" cy="176269"/>
            </a:xfrm>
            <a:custGeom>
              <a:avLst/>
              <a:gdLst>
                <a:gd name="T0" fmla="*/ 89 w 156"/>
                <a:gd name="T1" fmla="*/ 0 h 137"/>
                <a:gd name="T2" fmla="*/ 93 w 156"/>
                <a:gd name="T3" fmla="*/ 4 h 137"/>
                <a:gd name="T4" fmla="*/ 97 w 156"/>
                <a:gd name="T5" fmla="*/ 11 h 137"/>
                <a:gd name="T6" fmla="*/ 100 w 156"/>
                <a:gd name="T7" fmla="*/ 15 h 137"/>
                <a:gd name="T8" fmla="*/ 104 w 156"/>
                <a:gd name="T9" fmla="*/ 19 h 137"/>
                <a:gd name="T10" fmla="*/ 108 w 156"/>
                <a:gd name="T11" fmla="*/ 22 h 137"/>
                <a:gd name="T12" fmla="*/ 119 w 156"/>
                <a:gd name="T13" fmla="*/ 34 h 137"/>
                <a:gd name="T14" fmla="*/ 123 w 156"/>
                <a:gd name="T15" fmla="*/ 37 h 137"/>
                <a:gd name="T16" fmla="*/ 126 w 156"/>
                <a:gd name="T17" fmla="*/ 41 h 137"/>
                <a:gd name="T18" fmla="*/ 126 w 156"/>
                <a:gd name="T19" fmla="*/ 48 h 137"/>
                <a:gd name="T20" fmla="*/ 134 w 156"/>
                <a:gd name="T21" fmla="*/ 56 h 137"/>
                <a:gd name="T22" fmla="*/ 141 w 156"/>
                <a:gd name="T23" fmla="*/ 56 h 137"/>
                <a:gd name="T24" fmla="*/ 149 w 156"/>
                <a:gd name="T25" fmla="*/ 60 h 137"/>
                <a:gd name="T26" fmla="*/ 152 w 156"/>
                <a:gd name="T27" fmla="*/ 63 h 137"/>
                <a:gd name="T28" fmla="*/ 152 w 156"/>
                <a:gd name="T29" fmla="*/ 67 h 137"/>
                <a:gd name="T30" fmla="*/ 149 w 156"/>
                <a:gd name="T31" fmla="*/ 67 h 137"/>
                <a:gd name="T32" fmla="*/ 145 w 156"/>
                <a:gd name="T33" fmla="*/ 74 h 137"/>
                <a:gd name="T34" fmla="*/ 137 w 156"/>
                <a:gd name="T35" fmla="*/ 74 h 137"/>
                <a:gd name="T36" fmla="*/ 130 w 156"/>
                <a:gd name="T37" fmla="*/ 78 h 137"/>
                <a:gd name="T38" fmla="*/ 126 w 156"/>
                <a:gd name="T39" fmla="*/ 82 h 137"/>
                <a:gd name="T40" fmla="*/ 119 w 156"/>
                <a:gd name="T41" fmla="*/ 85 h 137"/>
                <a:gd name="T42" fmla="*/ 112 w 156"/>
                <a:gd name="T43" fmla="*/ 93 h 137"/>
                <a:gd name="T44" fmla="*/ 112 w 156"/>
                <a:gd name="T45" fmla="*/ 97 h 137"/>
                <a:gd name="T46" fmla="*/ 108 w 156"/>
                <a:gd name="T47" fmla="*/ 100 h 137"/>
                <a:gd name="T48" fmla="*/ 104 w 156"/>
                <a:gd name="T49" fmla="*/ 104 h 137"/>
                <a:gd name="T50" fmla="*/ 97 w 156"/>
                <a:gd name="T51" fmla="*/ 108 h 137"/>
                <a:gd name="T52" fmla="*/ 93 w 156"/>
                <a:gd name="T53" fmla="*/ 115 h 137"/>
                <a:gd name="T54" fmla="*/ 93 w 156"/>
                <a:gd name="T55" fmla="*/ 123 h 137"/>
                <a:gd name="T56" fmla="*/ 86 w 156"/>
                <a:gd name="T57" fmla="*/ 123 h 137"/>
                <a:gd name="T58" fmla="*/ 74 w 156"/>
                <a:gd name="T59" fmla="*/ 123 h 137"/>
                <a:gd name="T60" fmla="*/ 63 w 156"/>
                <a:gd name="T61" fmla="*/ 119 h 137"/>
                <a:gd name="T62" fmla="*/ 56 w 156"/>
                <a:gd name="T63" fmla="*/ 115 h 137"/>
                <a:gd name="T64" fmla="*/ 45 w 156"/>
                <a:gd name="T65" fmla="*/ 126 h 137"/>
                <a:gd name="T66" fmla="*/ 34 w 156"/>
                <a:gd name="T67" fmla="*/ 134 h 137"/>
                <a:gd name="T68" fmla="*/ 26 w 156"/>
                <a:gd name="T69" fmla="*/ 137 h 137"/>
                <a:gd name="T70" fmla="*/ 15 w 156"/>
                <a:gd name="T71" fmla="*/ 137 h 137"/>
                <a:gd name="T72" fmla="*/ 12 w 156"/>
                <a:gd name="T73" fmla="*/ 130 h 137"/>
                <a:gd name="T74" fmla="*/ 8 w 156"/>
                <a:gd name="T75" fmla="*/ 115 h 137"/>
                <a:gd name="T76" fmla="*/ 0 w 156"/>
                <a:gd name="T77" fmla="*/ 111 h 137"/>
                <a:gd name="T78" fmla="*/ 19 w 156"/>
                <a:gd name="T79" fmla="*/ 63 h 137"/>
                <a:gd name="T80" fmla="*/ 49 w 156"/>
                <a:gd name="T81" fmla="*/ 8 h 137"/>
                <a:gd name="T82" fmla="*/ 56 w 156"/>
                <a:gd name="T83" fmla="*/ 4 h 137"/>
                <a:gd name="T84" fmla="*/ 60 w 156"/>
                <a:gd name="T85" fmla="*/ 8 h 137"/>
                <a:gd name="T86" fmla="*/ 60 w 156"/>
                <a:gd name="T87" fmla="*/ 11 h 137"/>
                <a:gd name="T88" fmla="*/ 74 w 156"/>
                <a:gd name="T89" fmla="*/ 0 h 137"/>
                <a:gd name="T90" fmla="*/ 78 w 156"/>
                <a:gd name="T91" fmla="*/ 4 h 137"/>
                <a:gd name="T92" fmla="*/ 89 w 156"/>
                <a:gd name="T93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56" h="137">
                  <a:moveTo>
                    <a:pt x="89" y="0"/>
                  </a:moveTo>
                  <a:lnTo>
                    <a:pt x="89" y="0"/>
                  </a:lnTo>
                  <a:lnTo>
                    <a:pt x="89" y="0"/>
                  </a:lnTo>
                  <a:lnTo>
                    <a:pt x="89" y="4"/>
                  </a:lnTo>
                  <a:lnTo>
                    <a:pt x="89" y="4"/>
                  </a:lnTo>
                  <a:lnTo>
                    <a:pt x="93" y="4"/>
                  </a:lnTo>
                  <a:lnTo>
                    <a:pt x="93" y="8"/>
                  </a:lnTo>
                  <a:lnTo>
                    <a:pt x="97" y="8"/>
                  </a:lnTo>
                  <a:lnTo>
                    <a:pt x="97" y="11"/>
                  </a:lnTo>
                  <a:lnTo>
                    <a:pt x="97" y="11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5"/>
                  </a:lnTo>
                  <a:lnTo>
                    <a:pt x="104" y="19"/>
                  </a:lnTo>
                  <a:lnTo>
                    <a:pt x="104" y="19"/>
                  </a:lnTo>
                  <a:lnTo>
                    <a:pt x="104" y="22"/>
                  </a:lnTo>
                  <a:lnTo>
                    <a:pt x="108" y="22"/>
                  </a:lnTo>
                  <a:lnTo>
                    <a:pt x="108" y="22"/>
                  </a:lnTo>
                  <a:lnTo>
                    <a:pt x="112" y="30"/>
                  </a:lnTo>
                  <a:lnTo>
                    <a:pt x="115" y="34"/>
                  </a:lnTo>
                  <a:lnTo>
                    <a:pt x="119" y="34"/>
                  </a:lnTo>
                  <a:lnTo>
                    <a:pt x="119" y="34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37"/>
                  </a:lnTo>
                  <a:lnTo>
                    <a:pt x="123" y="41"/>
                  </a:lnTo>
                  <a:lnTo>
                    <a:pt x="126" y="41"/>
                  </a:lnTo>
                  <a:lnTo>
                    <a:pt x="126" y="41"/>
                  </a:lnTo>
                  <a:lnTo>
                    <a:pt x="126" y="45"/>
                  </a:lnTo>
                  <a:lnTo>
                    <a:pt x="126" y="48"/>
                  </a:lnTo>
                  <a:lnTo>
                    <a:pt x="126" y="48"/>
                  </a:lnTo>
                  <a:lnTo>
                    <a:pt x="130" y="52"/>
                  </a:lnTo>
                  <a:lnTo>
                    <a:pt x="134" y="56"/>
                  </a:lnTo>
                  <a:lnTo>
                    <a:pt x="134" y="56"/>
                  </a:lnTo>
                  <a:lnTo>
                    <a:pt x="137" y="60"/>
                  </a:lnTo>
                  <a:lnTo>
                    <a:pt x="141" y="56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9" y="60"/>
                  </a:lnTo>
                  <a:lnTo>
                    <a:pt x="152" y="60"/>
                  </a:lnTo>
                  <a:lnTo>
                    <a:pt x="152" y="63"/>
                  </a:lnTo>
                  <a:lnTo>
                    <a:pt x="152" y="63"/>
                  </a:lnTo>
                  <a:lnTo>
                    <a:pt x="152" y="63"/>
                  </a:lnTo>
                  <a:lnTo>
                    <a:pt x="156" y="67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49" y="67"/>
                  </a:lnTo>
                  <a:lnTo>
                    <a:pt x="149" y="67"/>
                  </a:lnTo>
                  <a:lnTo>
                    <a:pt x="149" y="71"/>
                  </a:lnTo>
                  <a:lnTo>
                    <a:pt x="145" y="71"/>
                  </a:lnTo>
                  <a:lnTo>
                    <a:pt x="145" y="74"/>
                  </a:lnTo>
                  <a:lnTo>
                    <a:pt x="141" y="74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4" y="74"/>
                  </a:lnTo>
                  <a:lnTo>
                    <a:pt x="130" y="78"/>
                  </a:lnTo>
                  <a:lnTo>
                    <a:pt x="126" y="78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3" y="82"/>
                  </a:lnTo>
                  <a:lnTo>
                    <a:pt x="123" y="85"/>
                  </a:lnTo>
                  <a:lnTo>
                    <a:pt x="119" y="85"/>
                  </a:lnTo>
                  <a:lnTo>
                    <a:pt x="119" y="85"/>
                  </a:lnTo>
                  <a:lnTo>
                    <a:pt x="112" y="89"/>
                  </a:lnTo>
                  <a:lnTo>
                    <a:pt x="112" y="93"/>
                  </a:lnTo>
                  <a:lnTo>
                    <a:pt x="115" y="97"/>
                  </a:lnTo>
                  <a:lnTo>
                    <a:pt x="115" y="97"/>
                  </a:lnTo>
                  <a:lnTo>
                    <a:pt x="112" y="97"/>
                  </a:lnTo>
                  <a:lnTo>
                    <a:pt x="112" y="100"/>
                  </a:lnTo>
                  <a:lnTo>
                    <a:pt x="108" y="100"/>
                  </a:lnTo>
                  <a:lnTo>
                    <a:pt x="108" y="100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4" y="104"/>
                  </a:lnTo>
                  <a:lnTo>
                    <a:pt x="100" y="108"/>
                  </a:lnTo>
                  <a:lnTo>
                    <a:pt x="100" y="108"/>
                  </a:lnTo>
                  <a:lnTo>
                    <a:pt x="97" y="108"/>
                  </a:lnTo>
                  <a:lnTo>
                    <a:pt x="93" y="111"/>
                  </a:lnTo>
                  <a:lnTo>
                    <a:pt x="93" y="115"/>
                  </a:lnTo>
                  <a:lnTo>
                    <a:pt x="93" y="115"/>
                  </a:lnTo>
                  <a:lnTo>
                    <a:pt x="93" y="119"/>
                  </a:lnTo>
                  <a:lnTo>
                    <a:pt x="93" y="119"/>
                  </a:lnTo>
                  <a:lnTo>
                    <a:pt x="93" y="123"/>
                  </a:lnTo>
                  <a:lnTo>
                    <a:pt x="89" y="123"/>
                  </a:lnTo>
                  <a:lnTo>
                    <a:pt x="86" y="123"/>
                  </a:lnTo>
                  <a:lnTo>
                    <a:pt x="86" y="123"/>
                  </a:lnTo>
                  <a:lnTo>
                    <a:pt x="82" y="123"/>
                  </a:lnTo>
                  <a:lnTo>
                    <a:pt x="78" y="123"/>
                  </a:lnTo>
                  <a:lnTo>
                    <a:pt x="74" y="123"/>
                  </a:lnTo>
                  <a:lnTo>
                    <a:pt x="74" y="123"/>
                  </a:lnTo>
                  <a:lnTo>
                    <a:pt x="71" y="123"/>
                  </a:lnTo>
                  <a:lnTo>
                    <a:pt x="63" y="119"/>
                  </a:lnTo>
                  <a:lnTo>
                    <a:pt x="63" y="119"/>
                  </a:lnTo>
                  <a:lnTo>
                    <a:pt x="60" y="115"/>
                  </a:lnTo>
                  <a:lnTo>
                    <a:pt x="56" y="115"/>
                  </a:lnTo>
                  <a:lnTo>
                    <a:pt x="52" y="115"/>
                  </a:lnTo>
                  <a:lnTo>
                    <a:pt x="49" y="119"/>
                  </a:lnTo>
                  <a:lnTo>
                    <a:pt x="45" y="126"/>
                  </a:lnTo>
                  <a:lnTo>
                    <a:pt x="41" y="130"/>
                  </a:lnTo>
                  <a:lnTo>
                    <a:pt x="37" y="130"/>
                  </a:lnTo>
                  <a:lnTo>
                    <a:pt x="34" y="134"/>
                  </a:lnTo>
                  <a:lnTo>
                    <a:pt x="30" y="134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3" y="137"/>
                  </a:lnTo>
                  <a:lnTo>
                    <a:pt x="19" y="137"/>
                  </a:lnTo>
                  <a:lnTo>
                    <a:pt x="15" y="137"/>
                  </a:lnTo>
                  <a:lnTo>
                    <a:pt x="12" y="137"/>
                  </a:lnTo>
                  <a:lnTo>
                    <a:pt x="12" y="134"/>
                  </a:lnTo>
                  <a:lnTo>
                    <a:pt x="12" y="130"/>
                  </a:lnTo>
                  <a:lnTo>
                    <a:pt x="12" y="126"/>
                  </a:lnTo>
                  <a:lnTo>
                    <a:pt x="8" y="119"/>
                  </a:lnTo>
                  <a:lnTo>
                    <a:pt x="8" y="115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08"/>
                  </a:lnTo>
                  <a:lnTo>
                    <a:pt x="4" y="63"/>
                  </a:lnTo>
                  <a:lnTo>
                    <a:pt x="19" y="63"/>
                  </a:lnTo>
                  <a:lnTo>
                    <a:pt x="23" y="8"/>
                  </a:lnTo>
                  <a:lnTo>
                    <a:pt x="34" y="8"/>
                  </a:lnTo>
                  <a:lnTo>
                    <a:pt x="49" y="8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60" y="4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67" y="8"/>
                  </a:lnTo>
                  <a:lnTo>
                    <a:pt x="71" y="4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82" y="0"/>
                  </a:lnTo>
                  <a:lnTo>
                    <a:pt x="86" y="0"/>
                  </a:lnTo>
                  <a:lnTo>
                    <a:pt x="89" y="0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5" name="Freeform 147"/>
            <p:cNvSpPr>
              <a:spLocks/>
            </p:cNvSpPr>
            <p:nvPr/>
          </p:nvSpPr>
          <p:spPr bwMode="auto">
            <a:xfrm>
              <a:off x="4531048" y="3505347"/>
              <a:ext cx="285632" cy="244460"/>
            </a:xfrm>
            <a:custGeom>
              <a:avLst/>
              <a:gdLst>
                <a:gd name="T0" fmla="*/ 137 w 222"/>
                <a:gd name="T1" fmla="*/ 78 h 190"/>
                <a:gd name="T2" fmla="*/ 167 w 222"/>
                <a:gd name="T3" fmla="*/ 23 h 190"/>
                <a:gd name="T4" fmla="*/ 189 w 222"/>
                <a:gd name="T5" fmla="*/ 19 h 190"/>
                <a:gd name="T6" fmla="*/ 193 w 222"/>
                <a:gd name="T7" fmla="*/ 23 h 190"/>
                <a:gd name="T8" fmla="*/ 193 w 222"/>
                <a:gd name="T9" fmla="*/ 26 h 190"/>
                <a:gd name="T10" fmla="*/ 204 w 222"/>
                <a:gd name="T11" fmla="*/ 19 h 190"/>
                <a:gd name="T12" fmla="*/ 211 w 222"/>
                <a:gd name="T13" fmla="*/ 19 h 190"/>
                <a:gd name="T14" fmla="*/ 219 w 222"/>
                <a:gd name="T15" fmla="*/ 15 h 190"/>
                <a:gd name="T16" fmla="*/ 219 w 222"/>
                <a:gd name="T17" fmla="*/ 11 h 190"/>
                <a:gd name="T18" fmla="*/ 215 w 222"/>
                <a:gd name="T19" fmla="*/ 8 h 190"/>
                <a:gd name="T20" fmla="*/ 211 w 222"/>
                <a:gd name="T21" fmla="*/ 11 h 190"/>
                <a:gd name="T22" fmla="*/ 167 w 222"/>
                <a:gd name="T23" fmla="*/ 19 h 190"/>
                <a:gd name="T24" fmla="*/ 163 w 222"/>
                <a:gd name="T25" fmla="*/ 19 h 190"/>
                <a:gd name="T26" fmla="*/ 159 w 222"/>
                <a:gd name="T27" fmla="*/ 15 h 190"/>
                <a:gd name="T28" fmla="*/ 156 w 222"/>
                <a:gd name="T29" fmla="*/ 15 h 190"/>
                <a:gd name="T30" fmla="*/ 148 w 222"/>
                <a:gd name="T31" fmla="*/ 19 h 190"/>
                <a:gd name="T32" fmla="*/ 141 w 222"/>
                <a:gd name="T33" fmla="*/ 15 h 190"/>
                <a:gd name="T34" fmla="*/ 137 w 222"/>
                <a:gd name="T35" fmla="*/ 15 h 190"/>
                <a:gd name="T36" fmla="*/ 130 w 222"/>
                <a:gd name="T37" fmla="*/ 15 h 190"/>
                <a:gd name="T38" fmla="*/ 122 w 222"/>
                <a:gd name="T39" fmla="*/ 15 h 190"/>
                <a:gd name="T40" fmla="*/ 115 w 222"/>
                <a:gd name="T41" fmla="*/ 11 h 190"/>
                <a:gd name="T42" fmla="*/ 111 w 222"/>
                <a:gd name="T43" fmla="*/ 8 h 190"/>
                <a:gd name="T44" fmla="*/ 48 w 222"/>
                <a:gd name="T45" fmla="*/ 8 h 190"/>
                <a:gd name="T46" fmla="*/ 41 w 222"/>
                <a:gd name="T47" fmla="*/ 8 h 190"/>
                <a:gd name="T48" fmla="*/ 33 w 222"/>
                <a:gd name="T49" fmla="*/ 4 h 190"/>
                <a:gd name="T50" fmla="*/ 30 w 222"/>
                <a:gd name="T51" fmla="*/ 0 h 190"/>
                <a:gd name="T52" fmla="*/ 26 w 222"/>
                <a:gd name="T53" fmla="*/ 0 h 190"/>
                <a:gd name="T54" fmla="*/ 22 w 222"/>
                <a:gd name="T55" fmla="*/ 0 h 190"/>
                <a:gd name="T56" fmla="*/ 15 w 222"/>
                <a:gd name="T57" fmla="*/ 8 h 190"/>
                <a:gd name="T58" fmla="*/ 8 w 222"/>
                <a:gd name="T59" fmla="*/ 4 h 190"/>
                <a:gd name="T60" fmla="*/ 4 w 222"/>
                <a:gd name="T61" fmla="*/ 8 h 190"/>
                <a:gd name="T62" fmla="*/ 4 w 222"/>
                <a:gd name="T63" fmla="*/ 19 h 190"/>
                <a:gd name="T64" fmla="*/ 26 w 222"/>
                <a:gd name="T65" fmla="*/ 52 h 190"/>
                <a:gd name="T66" fmla="*/ 33 w 222"/>
                <a:gd name="T67" fmla="*/ 75 h 190"/>
                <a:gd name="T68" fmla="*/ 41 w 222"/>
                <a:gd name="T69" fmla="*/ 93 h 190"/>
                <a:gd name="T70" fmla="*/ 48 w 222"/>
                <a:gd name="T71" fmla="*/ 123 h 190"/>
                <a:gd name="T72" fmla="*/ 48 w 222"/>
                <a:gd name="T73" fmla="*/ 134 h 190"/>
                <a:gd name="T74" fmla="*/ 52 w 222"/>
                <a:gd name="T75" fmla="*/ 145 h 190"/>
                <a:gd name="T76" fmla="*/ 52 w 222"/>
                <a:gd name="T77" fmla="*/ 152 h 190"/>
                <a:gd name="T78" fmla="*/ 59 w 222"/>
                <a:gd name="T79" fmla="*/ 167 h 190"/>
                <a:gd name="T80" fmla="*/ 67 w 222"/>
                <a:gd name="T81" fmla="*/ 178 h 190"/>
                <a:gd name="T82" fmla="*/ 78 w 222"/>
                <a:gd name="T83" fmla="*/ 178 h 190"/>
                <a:gd name="T84" fmla="*/ 82 w 222"/>
                <a:gd name="T85" fmla="*/ 175 h 190"/>
                <a:gd name="T86" fmla="*/ 89 w 222"/>
                <a:gd name="T87" fmla="*/ 175 h 190"/>
                <a:gd name="T88" fmla="*/ 96 w 222"/>
                <a:gd name="T89" fmla="*/ 186 h 190"/>
                <a:gd name="T90" fmla="*/ 104 w 222"/>
                <a:gd name="T91" fmla="*/ 186 h 190"/>
                <a:gd name="T92" fmla="*/ 111 w 222"/>
                <a:gd name="T93" fmla="*/ 186 h 190"/>
                <a:gd name="T94" fmla="*/ 115 w 222"/>
                <a:gd name="T95" fmla="*/ 190 h 190"/>
                <a:gd name="T96" fmla="*/ 119 w 222"/>
                <a:gd name="T97" fmla="*/ 182 h 190"/>
                <a:gd name="T98" fmla="*/ 130 w 222"/>
                <a:gd name="T99" fmla="*/ 178 h 190"/>
                <a:gd name="T100" fmla="*/ 133 w 222"/>
                <a:gd name="T101" fmla="*/ 12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2" h="190">
                  <a:moveTo>
                    <a:pt x="133" y="126"/>
                  </a:moveTo>
                  <a:lnTo>
                    <a:pt x="133" y="123"/>
                  </a:lnTo>
                  <a:lnTo>
                    <a:pt x="137" y="78"/>
                  </a:lnTo>
                  <a:lnTo>
                    <a:pt x="152" y="78"/>
                  </a:lnTo>
                  <a:lnTo>
                    <a:pt x="156" y="23"/>
                  </a:lnTo>
                  <a:lnTo>
                    <a:pt x="167" y="23"/>
                  </a:lnTo>
                  <a:lnTo>
                    <a:pt x="182" y="23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93" y="19"/>
                  </a:lnTo>
                  <a:lnTo>
                    <a:pt x="193" y="23"/>
                  </a:lnTo>
                  <a:lnTo>
                    <a:pt x="193" y="23"/>
                  </a:lnTo>
                  <a:lnTo>
                    <a:pt x="193" y="23"/>
                  </a:lnTo>
                  <a:lnTo>
                    <a:pt x="193" y="26"/>
                  </a:lnTo>
                  <a:lnTo>
                    <a:pt x="193" y="26"/>
                  </a:lnTo>
                  <a:lnTo>
                    <a:pt x="200" y="23"/>
                  </a:lnTo>
                  <a:lnTo>
                    <a:pt x="204" y="19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211" y="19"/>
                  </a:lnTo>
                  <a:lnTo>
                    <a:pt x="211" y="19"/>
                  </a:lnTo>
                  <a:lnTo>
                    <a:pt x="215" y="15"/>
                  </a:lnTo>
                  <a:lnTo>
                    <a:pt x="219" y="15"/>
                  </a:lnTo>
                  <a:lnTo>
                    <a:pt x="222" y="15"/>
                  </a:lnTo>
                  <a:lnTo>
                    <a:pt x="222" y="11"/>
                  </a:lnTo>
                  <a:lnTo>
                    <a:pt x="219" y="11"/>
                  </a:lnTo>
                  <a:lnTo>
                    <a:pt x="219" y="11"/>
                  </a:lnTo>
                  <a:lnTo>
                    <a:pt x="219" y="11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5" y="8"/>
                  </a:lnTo>
                  <a:lnTo>
                    <a:pt x="211" y="11"/>
                  </a:lnTo>
                  <a:lnTo>
                    <a:pt x="207" y="8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63" y="19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59" y="15"/>
                  </a:lnTo>
                  <a:lnTo>
                    <a:pt x="156" y="15"/>
                  </a:lnTo>
                  <a:lnTo>
                    <a:pt x="156" y="15"/>
                  </a:lnTo>
                  <a:lnTo>
                    <a:pt x="156" y="19"/>
                  </a:lnTo>
                  <a:lnTo>
                    <a:pt x="152" y="19"/>
                  </a:lnTo>
                  <a:lnTo>
                    <a:pt x="148" y="19"/>
                  </a:lnTo>
                  <a:lnTo>
                    <a:pt x="148" y="15"/>
                  </a:lnTo>
                  <a:lnTo>
                    <a:pt x="145" y="15"/>
                  </a:lnTo>
                  <a:lnTo>
                    <a:pt x="141" y="15"/>
                  </a:lnTo>
                  <a:lnTo>
                    <a:pt x="141" y="11"/>
                  </a:lnTo>
                  <a:lnTo>
                    <a:pt x="141" y="15"/>
                  </a:lnTo>
                  <a:lnTo>
                    <a:pt x="137" y="15"/>
                  </a:lnTo>
                  <a:lnTo>
                    <a:pt x="133" y="15"/>
                  </a:lnTo>
                  <a:lnTo>
                    <a:pt x="130" y="15"/>
                  </a:lnTo>
                  <a:lnTo>
                    <a:pt x="130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2" y="15"/>
                  </a:lnTo>
                  <a:lnTo>
                    <a:pt x="122" y="15"/>
                  </a:lnTo>
                  <a:lnTo>
                    <a:pt x="119" y="11"/>
                  </a:lnTo>
                  <a:lnTo>
                    <a:pt x="115" y="11"/>
                  </a:lnTo>
                  <a:lnTo>
                    <a:pt x="115" y="11"/>
                  </a:lnTo>
                  <a:lnTo>
                    <a:pt x="111" y="8"/>
                  </a:lnTo>
                  <a:lnTo>
                    <a:pt x="111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5" y="8"/>
                  </a:lnTo>
                  <a:lnTo>
                    <a:pt x="45" y="8"/>
                  </a:lnTo>
                  <a:lnTo>
                    <a:pt x="41" y="8"/>
                  </a:lnTo>
                  <a:lnTo>
                    <a:pt x="37" y="8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1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8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19"/>
                  </a:lnTo>
                  <a:lnTo>
                    <a:pt x="11" y="30"/>
                  </a:lnTo>
                  <a:lnTo>
                    <a:pt x="19" y="37"/>
                  </a:lnTo>
                  <a:lnTo>
                    <a:pt x="26" y="52"/>
                  </a:lnTo>
                  <a:lnTo>
                    <a:pt x="26" y="60"/>
                  </a:lnTo>
                  <a:lnTo>
                    <a:pt x="33" y="71"/>
                  </a:lnTo>
                  <a:lnTo>
                    <a:pt x="33" y="75"/>
                  </a:lnTo>
                  <a:lnTo>
                    <a:pt x="45" y="86"/>
                  </a:lnTo>
                  <a:lnTo>
                    <a:pt x="45" y="93"/>
                  </a:lnTo>
                  <a:lnTo>
                    <a:pt x="41" y="93"/>
                  </a:lnTo>
                  <a:lnTo>
                    <a:pt x="45" y="100"/>
                  </a:lnTo>
                  <a:lnTo>
                    <a:pt x="45" y="112"/>
                  </a:lnTo>
                  <a:lnTo>
                    <a:pt x="48" y="123"/>
                  </a:lnTo>
                  <a:lnTo>
                    <a:pt x="48" y="130"/>
                  </a:lnTo>
                  <a:lnTo>
                    <a:pt x="52" y="134"/>
                  </a:lnTo>
                  <a:lnTo>
                    <a:pt x="48" y="134"/>
                  </a:lnTo>
                  <a:lnTo>
                    <a:pt x="52" y="138"/>
                  </a:lnTo>
                  <a:lnTo>
                    <a:pt x="52" y="145"/>
                  </a:lnTo>
                  <a:lnTo>
                    <a:pt x="52" y="145"/>
                  </a:lnTo>
                  <a:lnTo>
                    <a:pt x="56" y="149"/>
                  </a:lnTo>
                  <a:lnTo>
                    <a:pt x="52" y="149"/>
                  </a:lnTo>
                  <a:lnTo>
                    <a:pt x="52" y="152"/>
                  </a:lnTo>
                  <a:lnTo>
                    <a:pt x="56" y="156"/>
                  </a:lnTo>
                  <a:lnTo>
                    <a:pt x="56" y="164"/>
                  </a:lnTo>
                  <a:lnTo>
                    <a:pt x="59" y="167"/>
                  </a:lnTo>
                  <a:lnTo>
                    <a:pt x="63" y="171"/>
                  </a:lnTo>
                  <a:lnTo>
                    <a:pt x="67" y="175"/>
                  </a:lnTo>
                  <a:lnTo>
                    <a:pt x="67" y="178"/>
                  </a:lnTo>
                  <a:lnTo>
                    <a:pt x="74" y="182"/>
                  </a:lnTo>
                  <a:lnTo>
                    <a:pt x="78" y="182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82" y="175"/>
                  </a:lnTo>
                  <a:lnTo>
                    <a:pt x="85" y="175"/>
                  </a:lnTo>
                  <a:lnTo>
                    <a:pt x="85" y="175"/>
                  </a:lnTo>
                  <a:lnTo>
                    <a:pt x="89" y="175"/>
                  </a:lnTo>
                  <a:lnTo>
                    <a:pt x="89" y="178"/>
                  </a:lnTo>
                  <a:lnTo>
                    <a:pt x="89" y="186"/>
                  </a:lnTo>
                  <a:lnTo>
                    <a:pt x="96" y="186"/>
                  </a:lnTo>
                  <a:lnTo>
                    <a:pt x="100" y="186"/>
                  </a:lnTo>
                  <a:lnTo>
                    <a:pt x="100" y="186"/>
                  </a:lnTo>
                  <a:lnTo>
                    <a:pt x="104" y="186"/>
                  </a:lnTo>
                  <a:lnTo>
                    <a:pt x="108" y="186"/>
                  </a:lnTo>
                  <a:lnTo>
                    <a:pt x="108" y="186"/>
                  </a:lnTo>
                  <a:lnTo>
                    <a:pt x="111" y="186"/>
                  </a:lnTo>
                  <a:lnTo>
                    <a:pt x="111" y="190"/>
                  </a:lnTo>
                  <a:lnTo>
                    <a:pt x="115" y="190"/>
                  </a:lnTo>
                  <a:lnTo>
                    <a:pt x="115" y="190"/>
                  </a:lnTo>
                  <a:lnTo>
                    <a:pt x="115" y="186"/>
                  </a:lnTo>
                  <a:lnTo>
                    <a:pt x="119" y="182"/>
                  </a:lnTo>
                  <a:lnTo>
                    <a:pt x="119" y="182"/>
                  </a:lnTo>
                  <a:lnTo>
                    <a:pt x="122" y="182"/>
                  </a:lnTo>
                  <a:lnTo>
                    <a:pt x="126" y="178"/>
                  </a:lnTo>
                  <a:lnTo>
                    <a:pt x="130" y="178"/>
                  </a:lnTo>
                  <a:lnTo>
                    <a:pt x="133" y="178"/>
                  </a:lnTo>
                  <a:lnTo>
                    <a:pt x="133" y="126"/>
                  </a:lnTo>
                  <a:lnTo>
                    <a:pt x="133" y="12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6" name="Freeform 148"/>
            <p:cNvSpPr>
              <a:spLocks/>
            </p:cNvSpPr>
            <p:nvPr/>
          </p:nvSpPr>
          <p:spPr bwMode="auto">
            <a:xfrm>
              <a:off x="5450989" y="3586403"/>
              <a:ext cx="14153" cy="10293"/>
            </a:xfrm>
            <a:custGeom>
              <a:avLst/>
              <a:gdLst>
                <a:gd name="T0" fmla="*/ 0 w 11"/>
                <a:gd name="T1" fmla="*/ 0 h 8"/>
                <a:gd name="T2" fmla="*/ 0 w 11"/>
                <a:gd name="T3" fmla="*/ 4 h 8"/>
                <a:gd name="T4" fmla="*/ 3 w 11"/>
                <a:gd name="T5" fmla="*/ 8 h 8"/>
                <a:gd name="T6" fmla="*/ 3 w 11"/>
                <a:gd name="T7" fmla="*/ 8 h 8"/>
                <a:gd name="T8" fmla="*/ 11 w 11"/>
                <a:gd name="T9" fmla="*/ 4 h 8"/>
                <a:gd name="T10" fmla="*/ 7 w 11"/>
                <a:gd name="T11" fmla="*/ 4 h 8"/>
                <a:gd name="T12" fmla="*/ 7 w 11"/>
                <a:gd name="T13" fmla="*/ 0 h 8"/>
                <a:gd name="T14" fmla="*/ 3 w 11"/>
                <a:gd name="T15" fmla="*/ 0 h 8"/>
                <a:gd name="T16" fmla="*/ 0 w 11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lnTo>
                    <a:pt x="0" y="4"/>
                  </a:lnTo>
                  <a:lnTo>
                    <a:pt x="3" y="8"/>
                  </a:lnTo>
                  <a:lnTo>
                    <a:pt x="3" y="8"/>
                  </a:lnTo>
                  <a:lnTo>
                    <a:pt x="11" y="4"/>
                  </a:lnTo>
                  <a:lnTo>
                    <a:pt x="7" y="4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7" name="Freeform 149"/>
            <p:cNvSpPr>
              <a:spLocks noEditPoints="1"/>
            </p:cNvSpPr>
            <p:nvPr/>
          </p:nvSpPr>
          <p:spPr bwMode="auto">
            <a:xfrm>
              <a:off x="5188516" y="3410136"/>
              <a:ext cx="162115" cy="272766"/>
            </a:xfrm>
            <a:custGeom>
              <a:avLst/>
              <a:gdLst>
                <a:gd name="T0" fmla="*/ 37 w 126"/>
                <a:gd name="T1" fmla="*/ 208 h 212"/>
                <a:gd name="T2" fmla="*/ 59 w 126"/>
                <a:gd name="T3" fmla="*/ 204 h 212"/>
                <a:gd name="T4" fmla="*/ 67 w 126"/>
                <a:gd name="T5" fmla="*/ 193 h 212"/>
                <a:gd name="T6" fmla="*/ 70 w 126"/>
                <a:gd name="T7" fmla="*/ 182 h 212"/>
                <a:gd name="T8" fmla="*/ 74 w 126"/>
                <a:gd name="T9" fmla="*/ 174 h 212"/>
                <a:gd name="T10" fmla="*/ 85 w 126"/>
                <a:gd name="T11" fmla="*/ 152 h 212"/>
                <a:gd name="T12" fmla="*/ 96 w 126"/>
                <a:gd name="T13" fmla="*/ 123 h 212"/>
                <a:gd name="T14" fmla="*/ 104 w 126"/>
                <a:gd name="T15" fmla="*/ 104 h 212"/>
                <a:gd name="T16" fmla="*/ 111 w 126"/>
                <a:gd name="T17" fmla="*/ 85 h 212"/>
                <a:gd name="T18" fmla="*/ 111 w 126"/>
                <a:gd name="T19" fmla="*/ 71 h 212"/>
                <a:gd name="T20" fmla="*/ 115 w 126"/>
                <a:gd name="T21" fmla="*/ 63 h 212"/>
                <a:gd name="T22" fmla="*/ 115 w 126"/>
                <a:gd name="T23" fmla="*/ 52 h 212"/>
                <a:gd name="T24" fmla="*/ 122 w 126"/>
                <a:gd name="T25" fmla="*/ 59 h 212"/>
                <a:gd name="T26" fmla="*/ 126 w 126"/>
                <a:gd name="T27" fmla="*/ 52 h 212"/>
                <a:gd name="T28" fmla="*/ 122 w 126"/>
                <a:gd name="T29" fmla="*/ 41 h 212"/>
                <a:gd name="T30" fmla="*/ 122 w 126"/>
                <a:gd name="T31" fmla="*/ 34 h 212"/>
                <a:gd name="T32" fmla="*/ 119 w 126"/>
                <a:gd name="T33" fmla="*/ 11 h 212"/>
                <a:gd name="T34" fmla="*/ 111 w 126"/>
                <a:gd name="T35" fmla="*/ 8 h 212"/>
                <a:gd name="T36" fmla="*/ 107 w 126"/>
                <a:gd name="T37" fmla="*/ 4 h 212"/>
                <a:gd name="T38" fmla="*/ 104 w 126"/>
                <a:gd name="T39" fmla="*/ 8 h 212"/>
                <a:gd name="T40" fmla="*/ 104 w 126"/>
                <a:gd name="T41" fmla="*/ 15 h 212"/>
                <a:gd name="T42" fmla="*/ 96 w 126"/>
                <a:gd name="T43" fmla="*/ 26 h 212"/>
                <a:gd name="T44" fmla="*/ 93 w 126"/>
                <a:gd name="T45" fmla="*/ 26 h 212"/>
                <a:gd name="T46" fmla="*/ 93 w 126"/>
                <a:gd name="T47" fmla="*/ 34 h 212"/>
                <a:gd name="T48" fmla="*/ 85 w 126"/>
                <a:gd name="T49" fmla="*/ 37 h 212"/>
                <a:gd name="T50" fmla="*/ 89 w 126"/>
                <a:gd name="T51" fmla="*/ 41 h 212"/>
                <a:gd name="T52" fmla="*/ 78 w 126"/>
                <a:gd name="T53" fmla="*/ 48 h 212"/>
                <a:gd name="T54" fmla="*/ 74 w 126"/>
                <a:gd name="T55" fmla="*/ 45 h 212"/>
                <a:gd name="T56" fmla="*/ 74 w 126"/>
                <a:gd name="T57" fmla="*/ 52 h 212"/>
                <a:gd name="T58" fmla="*/ 70 w 126"/>
                <a:gd name="T59" fmla="*/ 56 h 212"/>
                <a:gd name="T60" fmla="*/ 70 w 126"/>
                <a:gd name="T61" fmla="*/ 48 h 212"/>
                <a:gd name="T62" fmla="*/ 63 w 126"/>
                <a:gd name="T63" fmla="*/ 63 h 212"/>
                <a:gd name="T64" fmla="*/ 59 w 126"/>
                <a:gd name="T65" fmla="*/ 56 h 212"/>
                <a:gd name="T66" fmla="*/ 48 w 126"/>
                <a:gd name="T67" fmla="*/ 59 h 212"/>
                <a:gd name="T68" fmla="*/ 45 w 126"/>
                <a:gd name="T69" fmla="*/ 59 h 212"/>
                <a:gd name="T70" fmla="*/ 33 w 126"/>
                <a:gd name="T71" fmla="*/ 67 h 212"/>
                <a:gd name="T72" fmla="*/ 26 w 126"/>
                <a:gd name="T73" fmla="*/ 67 h 212"/>
                <a:gd name="T74" fmla="*/ 19 w 126"/>
                <a:gd name="T75" fmla="*/ 82 h 212"/>
                <a:gd name="T76" fmla="*/ 19 w 126"/>
                <a:gd name="T77" fmla="*/ 93 h 212"/>
                <a:gd name="T78" fmla="*/ 26 w 126"/>
                <a:gd name="T79" fmla="*/ 111 h 212"/>
                <a:gd name="T80" fmla="*/ 22 w 126"/>
                <a:gd name="T81" fmla="*/ 123 h 212"/>
                <a:gd name="T82" fmla="*/ 15 w 126"/>
                <a:gd name="T83" fmla="*/ 134 h 212"/>
                <a:gd name="T84" fmla="*/ 8 w 126"/>
                <a:gd name="T85" fmla="*/ 141 h 212"/>
                <a:gd name="T86" fmla="*/ 4 w 126"/>
                <a:gd name="T87" fmla="*/ 156 h 212"/>
                <a:gd name="T88" fmla="*/ 8 w 126"/>
                <a:gd name="T89" fmla="*/ 171 h 212"/>
                <a:gd name="T90" fmla="*/ 11 w 126"/>
                <a:gd name="T91" fmla="*/ 174 h 212"/>
                <a:gd name="T92" fmla="*/ 8 w 126"/>
                <a:gd name="T93" fmla="*/ 186 h 212"/>
                <a:gd name="T94" fmla="*/ 8 w 126"/>
                <a:gd name="T95" fmla="*/ 197 h 212"/>
                <a:gd name="T96" fmla="*/ 15 w 126"/>
                <a:gd name="T97" fmla="*/ 204 h 212"/>
                <a:gd name="T98" fmla="*/ 26 w 126"/>
                <a:gd name="T99" fmla="*/ 208 h 212"/>
                <a:gd name="T100" fmla="*/ 26 w 126"/>
                <a:gd name="T101" fmla="*/ 212 h 212"/>
                <a:gd name="T102" fmla="*/ 100 w 126"/>
                <a:gd name="T103" fmla="*/ 11 h 212"/>
                <a:gd name="T104" fmla="*/ 100 w 126"/>
                <a:gd name="T105" fmla="*/ 19 h 212"/>
                <a:gd name="T106" fmla="*/ 100 w 126"/>
                <a:gd name="T107" fmla="*/ 19 h 212"/>
                <a:gd name="T108" fmla="*/ 96 w 126"/>
                <a:gd name="T109" fmla="*/ 19 h 212"/>
                <a:gd name="T110" fmla="*/ 93 w 126"/>
                <a:gd name="T111" fmla="*/ 19 h 212"/>
                <a:gd name="T112" fmla="*/ 115 w 126"/>
                <a:gd name="T113" fmla="*/ 74 h 212"/>
                <a:gd name="T114" fmla="*/ 119 w 126"/>
                <a:gd name="T115" fmla="*/ 7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26" h="212">
                  <a:moveTo>
                    <a:pt x="26" y="212"/>
                  </a:moveTo>
                  <a:lnTo>
                    <a:pt x="30" y="212"/>
                  </a:lnTo>
                  <a:lnTo>
                    <a:pt x="33" y="212"/>
                  </a:lnTo>
                  <a:lnTo>
                    <a:pt x="37" y="208"/>
                  </a:lnTo>
                  <a:lnTo>
                    <a:pt x="41" y="204"/>
                  </a:lnTo>
                  <a:lnTo>
                    <a:pt x="52" y="204"/>
                  </a:lnTo>
                  <a:lnTo>
                    <a:pt x="56" y="204"/>
                  </a:lnTo>
                  <a:lnTo>
                    <a:pt x="59" y="204"/>
                  </a:lnTo>
                  <a:lnTo>
                    <a:pt x="59" y="200"/>
                  </a:lnTo>
                  <a:lnTo>
                    <a:pt x="63" y="200"/>
                  </a:lnTo>
                  <a:lnTo>
                    <a:pt x="67" y="197"/>
                  </a:lnTo>
                  <a:lnTo>
                    <a:pt x="67" y="193"/>
                  </a:lnTo>
                  <a:lnTo>
                    <a:pt x="67" y="189"/>
                  </a:lnTo>
                  <a:lnTo>
                    <a:pt x="70" y="186"/>
                  </a:lnTo>
                  <a:lnTo>
                    <a:pt x="70" y="182"/>
                  </a:lnTo>
                  <a:lnTo>
                    <a:pt x="70" y="182"/>
                  </a:lnTo>
                  <a:lnTo>
                    <a:pt x="70" y="182"/>
                  </a:lnTo>
                  <a:lnTo>
                    <a:pt x="74" y="174"/>
                  </a:lnTo>
                  <a:lnTo>
                    <a:pt x="74" y="174"/>
                  </a:lnTo>
                  <a:lnTo>
                    <a:pt x="74" y="174"/>
                  </a:lnTo>
                  <a:lnTo>
                    <a:pt x="78" y="171"/>
                  </a:lnTo>
                  <a:lnTo>
                    <a:pt x="82" y="160"/>
                  </a:lnTo>
                  <a:lnTo>
                    <a:pt x="82" y="156"/>
                  </a:lnTo>
                  <a:lnTo>
                    <a:pt x="85" y="152"/>
                  </a:lnTo>
                  <a:lnTo>
                    <a:pt x="85" y="145"/>
                  </a:lnTo>
                  <a:lnTo>
                    <a:pt x="89" y="137"/>
                  </a:lnTo>
                  <a:lnTo>
                    <a:pt x="93" y="126"/>
                  </a:lnTo>
                  <a:lnTo>
                    <a:pt x="96" y="123"/>
                  </a:lnTo>
                  <a:lnTo>
                    <a:pt x="96" y="119"/>
                  </a:lnTo>
                  <a:lnTo>
                    <a:pt x="100" y="111"/>
                  </a:lnTo>
                  <a:lnTo>
                    <a:pt x="100" y="111"/>
                  </a:lnTo>
                  <a:lnTo>
                    <a:pt x="104" y="104"/>
                  </a:lnTo>
                  <a:lnTo>
                    <a:pt x="107" y="97"/>
                  </a:lnTo>
                  <a:lnTo>
                    <a:pt x="107" y="89"/>
                  </a:lnTo>
                  <a:lnTo>
                    <a:pt x="111" y="89"/>
                  </a:lnTo>
                  <a:lnTo>
                    <a:pt x="111" y="85"/>
                  </a:lnTo>
                  <a:lnTo>
                    <a:pt x="107" y="82"/>
                  </a:lnTo>
                  <a:lnTo>
                    <a:pt x="111" y="78"/>
                  </a:lnTo>
                  <a:lnTo>
                    <a:pt x="115" y="74"/>
                  </a:lnTo>
                  <a:lnTo>
                    <a:pt x="111" y="71"/>
                  </a:lnTo>
                  <a:lnTo>
                    <a:pt x="115" y="71"/>
                  </a:lnTo>
                  <a:lnTo>
                    <a:pt x="115" y="67"/>
                  </a:lnTo>
                  <a:lnTo>
                    <a:pt x="115" y="63"/>
                  </a:lnTo>
                  <a:lnTo>
                    <a:pt x="115" y="63"/>
                  </a:lnTo>
                  <a:lnTo>
                    <a:pt x="115" y="59"/>
                  </a:lnTo>
                  <a:lnTo>
                    <a:pt x="115" y="59"/>
                  </a:lnTo>
                  <a:lnTo>
                    <a:pt x="115" y="56"/>
                  </a:lnTo>
                  <a:lnTo>
                    <a:pt x="115" y="52"/>
                  </a:lnTo>
                  <a:lnTo>
                    <a:pt x="119" y="56"/>
                  </a:lnTo>
                  <a:lnTo>
                    <a:pt x="119" y="56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2" y="59"/>
                  </a:lnTo>
                  <a:lnTo>
                    <a:pt x="122" y="56"/>
                  </a:lnTo>
                  <a:lnTo>
                    <a:pt x="126" y="56"/>
                  </a:lnTo>
                  <a:lnTo>
                    <a:pt x="126" y="52"/>
                  </a:lnTo>
                  <a:lnTo>
                    <a:pt x="126" y="52"/>
                  </a:lnTo>
                  <a:lnTo>
                    <a:pt x="126" y="48"/>
                  </a:lnTo>
                  <a:lnTo>
                    <a:pt x="122" y="45"/>
                  </a:lnTo>
                  <a:lnTo>
                    <a:pt x="122" y="41"/>
                  </a:lnTo>
                  <a:lnTo>
                    <a:pt x="122" y="41"/>
                  </a:lnTo>
                  <a:lnTo>
                    <a:pt x="122" y="37"/>
                  </a:lnTo>
                  <a:lnTo>
                    <a:pt x="122" y="34"/>
                  </a:lnTo>
                  <a:lnTo>
                    <a:pt x="122" y="34"/>
                  </a:lnTo>
                  <a:lnTo>
                    <a:pt x="122" y="26"/>
                  </a:lnTo>
                  <a:lnTo>
                    <a:pt x="122" y="22"/>
                  </a:lnTo>
                  <a:lnTo>
                    <a:pt x="122" y="15"/>
                  </a:lnTo>
                  <a:lnTo>
                    <a:pt x="119" y="11"/>
                  </a:lnTo>
                  <a:lnTo>
                    <a:pt x="119" y="15"/>
                  </a:lnTo>
                  <a:lnTo>
                    <a:pt x="115" y="11"/>
                  </a:lnTo>
                  <a:lnTo>
                    <a:pt x="115" y="8"/>
                  </a:lnTo>
                  <a:lnTo>
                    <a:pt x="111" y="8"/>
                  </a:lnTo>
                  <a:lnTo>
                    <a:pt x="115" y="4"/>
                  </a:lnTo>
                  <a:lnTo>
                    <a:pt x="111" y="0"/>
                  </a:lnTo>
                  <a:lnTo>
                    <a:pt x="107" y="4"/>
                  </a:lnTo>
                  <a:lnTo>
                    <a:pt x="107" y="4"/>
                  </a:lnTo>
                  <a:lnTo>
                    <a:pt x="107" y="8"/>
                  </a:lnTo>
                  <a:lnTo>
                    <a:pt x="104" y="4"/>
                  </a:lnTo>
                  <a:lnTo>
                    <a:pt x="100" y="4"/>
                  </a:lnTo>
                  <a:lnTo>
                    <a:pt x="104" y="8"/>
                  </a:lnTo>
                  <a:lnTo>
                    <a:pt x="104" y="11"/>
                  </a:lnTo>
                  <a:lnTo>
                    <a:pt x="107" y="11"/>
                  </a:lnTo>
                  <a:lnTo>
                    <a:pt x="107" y="15"/>
                  </a:lnTo>
                  <a:lnTo>
                    <a:pt x="104" y="15"/>
                  </a:lnTo>
                  <a:lnTo>
                    <a:pt x="104" y="22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96" y="26"/>
                  </a:lnTo>
                  <a:lnTo>
                    <a:pt x="96" y="30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93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89" y="30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89" y="34"/>
                  </a:lnTo>
                  <a:lnTo>
                    <a:pt x="89" y="34"/>
                  </a:lnTo>
                  <a:lnTo>
                    <a:pt x="85" y="37"/>
                  </a:lnTo>
                  <a:lnTo>
                    <a:pt x="85" y="37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85" y="41"/>
                  </a:lnTo>
                  <a:lnTo>
                    <a:pt x="85" y="41"/>
                  </a:lnTo>
                  <a:lnTo>
                    <a:pt x="85" y="45"/>
                  </a:lnTo>
                  <a:lnTo>
                    <a:pt x="78" y="48"/>
                  </a:lnTo>
                  <a:lnTo>
                    <a:pt x="78" y="45"/>
                  </a:lnTo>
                  <a:lnTo>
                    <a:pt x="82" y="45"/>
                  </a:lnTo>
                  <a:lnTo>
                    <a:pt x="78" y="41"/>
                  </a:lnTo>
                  <a:lnTo>
                    <a:pt x="74" y="45"/>
                  </a:lnTo>
                  <a:lnTo>
                    <a:pt x="78" y="45"/>
                  </a:lnTo>
                  <a:lnTo>
                    <a:pt x="78" y="45"/>
                  </a:lnTo>
                  <a:lnTo>
                    <a:pt x="74" y="48"/>
                  </a:lnTo>
                  <a:lnTo>
                    <a:pt x="74" y="52"/>
                  </a:lnTo>
                  <a:lnTo>
                    <a:pt x="78" y="52"/>
                  </a:lnTo>
                  <a:lnTo>
                    <a:pt x="78" y="52"/>
                  </a:lnTo>
                  <a:lnTo>
                    <a:pt x="74" y="52"/>
                  </a:lnTo>
                  <a:lnTo>
                    <a:pt x="70" y="56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0" y="52"/>
                  </a:lnTo>
                  <a:lnTo>
                    <a:pt x="70" y="48"/>
                  </a:lnTo>
                  <a:lnTo>
                    <a:pt x="63" y="56"/>
                  </a:lnTo>
                  <a:lnTo>
                    <a:pt x="63" y="59"/>
                  </a:lnTo>
                  <a:lnTo>
                    <a:pt x="63" y="59"/>
                  </a:lnTo>
                  <a:lnTo>
                    <a:pt x="63" y="63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59" y="56"/>
                  </a:lnTo>
                  <a:lnTo>
                    <a:pt x="59" y="56"/>
                  </a:lnTo>
                  <a:lnTo>
                    <a:pt x="56" y="59"/>
                  </a:lnTo>
                  <a:lnTo>
                    <a:pt x="48" y="56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8" y="63"/>
                  </a:lnTo>
                  <a:lnTo>
                    <a:pt x="48" y="63"/>
                  </a:lnTo>
                  <a:lnTo>
                    <a:pt x="45" y="63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1" y="63"/>
                  </a:lnTo>
                  <a:lnTo>
                    <a:pt x="41" y="59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0" y="63"/>
                  </a:lnTo>
                  <a:lnTo>
                    <a:pt x="26" y="63"/>
                  </a:lnTo>
                  <a:lnTo>
                    <a:pt x="26" y="67"/>
                  </a:lnTo>
                  <a:lnTo>
                    <a:pt x="26" y="71"/>
                  </a:lnTo>
                  <a:lnTo>
                    <a:pt x="22" y="78"/>
                  </a:lnTo>
                  <a:lnTo>
                    <a:pt x="22" y="78"/>
                  </a:lnTo>
                  <a:lnTo>
                    <a:pt x="19" y="82"/>
                  </a:lnTo>
                  <a:lnTo>
                    <a:pt x="19" y="85"/>
                  </a:lnTo>
                  <a:lnTo>
                    <a:pt x="19" y="89"/>
                  </a:lnTo>
                  <a:lnTo>
                    <a:pt x="19" y="89"/>
                  </a:lnTo>
                  <a:lnTo>
                    <a:pt x="19" y="93"/>
                  </a:lnTo>
                  <a:lnTo>
                    <a:pt x="19" y="97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6" y="115"/>
                  </a:lnTo>
                  <a:lnTo>
                    <a:pt x="26" y="115"/>
                  </a:lnTo>
                  <a:lnTo>
                    <a:pt x="22" y="123"/>
                  </a:lnTo>
                  <a:lnTo>
                    <a:pt x="19" y="126"/>
                  </a:lnTo>
                  <a:lnTo>
                    <a:pt x="19" y="130"/>
                  </a:lnTo>
                  <a:lnTo>
                    <a:pt x="19" y="130"/>
                  </a:lnTo>
                  <a:lnTo>
                    <a:pt x="15" y="134"/>
                  </a:lnTo>
                  <a:lnTo>
                    <a:pt x="15" y="134"/>
                  </a:lnTo>
                  <a:lnTo>
                    <a:pt x="15" y="141"/>
                  </a:lnTo>
                  <a:lnTo>
                    <a:pt x="11" y="141"/>
                  </a:lnTo>
                  <a:lnTo>
                    <a:pt x="8" y="141"/>
                  </a:lnTo>
                  <a:lnTo>
                    <a:pt x="4" y="145"/>
                  </a:lnTo>
                  <a:lnTo>
                    <a:pt x="4" y="149"/>
                  </a:lnTo>
                  <a:lnTo>
                    <a:pt x="0" y="152"/>
                  </a:lnTo>
                  <a:lnTo>
                    <a:pt x="4" y="156"/>
                  </a:lnTo>
                  <a:lnTo>
                    <a:pt x="0" y="160"/>
                  </a:lnTo>
                  <a:lnTo>
                    <a:pt x="4" y="160"/>
                  </a:lnTo>
                  <a:lnTo>
                    <a:pt x="4" y="167"/>
                  </a:lnTo>
                  <a:lnTo>
                    <a:pt x="8" y="171"/>
                  </a:lnTo>
                  <a:lnTo>
                    <a:pt x="8" y="174"/>
                  </a:lnTo>
                  <a:lnTo>
                    <a:pt x="8" y="174"/>
                  </a:lnTo>
                  <a:lnTo>
                    <a:pt x="8" y="178"/>
                  </a:lnTo>
                  <a:lnTo>
                    <a:pt x="11" y="174"/>
                  </a:lnTo>
                  <a:lnTo>
                    <a:pt x="8" y="178"/>
                  </a:lnTo>
                  <a:lnTo>
                    <a:pt x="4" y="178"/>
                  </a:lnTo>
                  <a:lnTo>
                    <a:pt x="4" y="182"/>
                  </a:lnTo>
                  <a:lnTo>
                    <a:pt x="8" y="186"/>
                  </a:lnTo>
                  <a:lnTo>
                    <a:pt x="4" y="193"/>
                  </a:lnTo>
                  <a:lnTo>
                    <a:pt x="8" y="193"/>
                  </a:lnTo>
                  <a:lnTo>
                    <a:pt x="8" y="197"/>
                  </a:lnTo>
                  <a:lnTo>
                    <a:pt x="8" y="197"/>
                  </a:lnTo>
                  <a:lnTo>
                    <a:pt x="11" y="200"/>
                  </a:lnTo>
                  <a:lnTo>
                    <a:pt x="11" y="200"/>
                  </a:lnTo>
                  <a:lnTo>
                    <a:pt x="15" y="204"/>
                  </a:lnTo>
                  <a:lnTo>
                    <a:pt x="15" y="204"/>
                  </a:lnTo>
                  <a:lnTo>
                    <a:pt x="19" y="204"/>
                  </a:lnTo>
                  <a:lnTo>
                    <a:pt x="19" y="204"/>
                  </a:lnTo>
                  <a:lnTo>
                    <a:pt x="22" y="204"/>
                  </a:lnTo>
                  <a:lnTo>
                    <a:pt x="26" y="208"/>
                  </a:lnTo>
                  <a:lnTo>
                    <a:pt x="26" y="208"/>
                  </a:lnTo>
                  <a:lnTo>
                    <a:pt x="26" y="212"/>
                  </a:lnTo>
                  <a:lnTo>
                    <a:pt x="26" y="212"/>
                  </a:lnTo>
                  <a:lnTo>
                    <a:pt x="26" y="212"/>
                  </a:lnTo>
                  <a:close/>
                  <a:moveTo>
                    <a:pt x="100" y="15"/>
                  </a:moveTo>
                  <a:lnTo>
                    <a:pt x="100" y="15"/>
                  </a:lnTo>
                  <a:lnTo>
                    <a:pt x="100" y="11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5"/>
                  </a:lnTo>
                  <a:close/>
                  <a:moveTo>
                    <a:pt x="100" y="19"/>
                  </a:moveTo>
                  <a:lnTo>
                    <a:pt x="100" y="19"/>
                  </a:lnTo>
                  <a:lnTo>
                    <a:pt x="100" y="19"/>
                  </a:lnTo>
                  <a:lnTo>
                    <a:pt x="100" y="22"/>
                  </a:lnTo>
                  <a:lnTo>
                    <a:pt x="100" y="19"/>
                  </a:lnTo>
                  <a:lnTo>
                    <a:pt x="100" y="19"/>
                  </a:lnTo>
                  <a:close/>
                  <a:moveTo>
                    <a:pt x="93" y="19"/>
                  </a:moveTo>
                  <a:lnTo>
                    <a:pt x="93" y="19"/>
                  </a:lnTo>
                  <a:lnTo>
                    <a:pt x="93" y="19"/>
                  </a:lnTo>
                  <a:lnTo>
                    <a:pt x="96" y="19"/>
                  </a:lnTo>
                  <a:lnTo>
                    <a:pt x="96" y="22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19"/>
                  </a:lnTo>
                  <a:lnTo>
                    <a:pt x="93" y="19"/>
                  </a:lnTo>
                  <a:close/>
                  <a:moveTo>
                    <a:pt x="115" y="78"/>
                  </a:moveTo>
                  <a:lnTo>
                    <a:pt x="115" y="78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9" y="74"/>
                  </a:lnTo>
                  <a:lnTo>
                    <a:pt x="119" y="71"/>
                  </a:lnTo>
                  <a:lnTo>
                    <a:pt x="119" y="74"/>
                  </a:lnTo>
                  <a:lnTo>
                    <a:pt x="119" y="74"/>
                  </a:lnTo>
                  <a:lnTo>
                    <a:pt x="115" y="7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8" name="Freeform 150"/>
            <p:cNvSpPr>
              <a:spLocks/>
            </p:cNvSpPr>
            <p:nvPr/>
          </p:nvSpPr>
          <p:spPr bwMode="auto">
            <a:xfrm>
              <a:off x="4931190" y="3381830"/>
              <a:ext cx="218727" cy="319084"/>
            </a:xfrm>
            <a:custGeom>
              <a:avLst/>
              <a:gdLst>
                <a:gd name="T0" fmla="*/ 30 w 170"/>
                <a:gd name="T1" fmla="*/ 156 h 248"/>
                <a:gd name="T2" fmla="*/ 33 w 170"/>
                <a:gd name="T3" fmla="*/ 148 h 248"/>
                <a:gd name="T4" fmla="*/ 37 w 170"/>
                <a:gd name="T5" fmla="*/ 137 h 248"/>
                <a:gd name="T6" fmla="*/ 37 w 170"/>
                <a:gd name="T7" fmla="*/ 126 h 248"/>
                <a:gd name="T8" fmla="*/ 37 w 170"/>
                <a:gd name="T9" fmla="*/ 119 h 248"/>
                <a:gd name="T10" fmla="*/ 41 w 170"/>
                <a:gd name="T11" fmla="*/ 107 h 248"/>
                <a:gd name="T12" fmla="*/ 41 w 170"/>
                <a:gd name="T13" fmla="*/ 96 h 248"/>
                <a:gd name="T14" fmla="*/ 22 w 170"/>
                <a:gd name="T15" fmla="*/ 89 h 248"/>
                <a:gd name="T16" fmla="*/ 8 w 170"/>
                <a:gd name="T17" fmla="*/ 85 h 248"/>
                <a:gd name="T18" fmla="*/ 0 w 170"/>
                <a:gd name="T19" fmla="*/ 70 h 248"/>
                <a:gd name="T20" fmla="*/ 30 w 170"/>
                <a:gd name="T21" fmla="*/ 59 h 248"/>
                <a:gd name="T22" fmla="*/ 52 w 170"/>
                <a:gd name="T23" fmla="*/ 56 h 248"/>
                <a:gd name="T24" fmla="*/ 59 w 170"/>
                <a:gd name="T25" fmla="*/ 59 h 248"/>
                <a:gd name="T26" fmla="*/ 71 w 170"/>
                <a:gd name="T27" fmla="*/ 67 h 248"/>
                <a:gd name="T28" fmla="*/ 63 w 170"/>
                <a:gd name="T29" fmla="*/ 81 h 248"/>
                <a:gd name="T30" fmla="*/ 71 w 170"/>
                <a:gd name="T31" fmla="*/ 93 h 248"/>
                <a:gd name="T32" fmla="*/ 78 w 170"/>
                <a:gd name="T33" fmla="*/ 100 h 248"/>
                <a:gd name="T34" fmla="*/ 82 w 170"/>
                <a:gd name="T35" fmla="*/ 85 h 248"/>
                <a:gd name="T36" fmla="*/ 85 w 170"/>
                <a:gd name="T37" fmla="*/ 74 h 248"/>
                <a:gd name="T38" fmla="*/ 89 w 170"/>
                <a:gd name="T39" fmla="*/ 67 h 248"/>
                <a:gd name="T40" fmla="*/ 85 w 170"/>
                <a:gd name="T41" fmla="*/ 56 h 248"/>
                <a:gd name="T42" fmla="*/ 74 w 170"/>
                <a:gd name="T43" fmla="*/ 44 h 248"/>
                <a:gd name="T44" fmla="*/ 89 w 170"/>
                <a:gd name="T45" fmla="*/ 15 h 248"/>
                <a:gd name="T46" fmla="*/ 96 w 170"/>
                <a:gd name="T47" fmla="*/ 15 h 248"/>
                <a:gd name="T48" fmla="*/ 108 w 170"/>
                <a:gd name="T49" fmla="*/ 15 h 248"/>
                <a:gd name="T50" fmla="*/ 115 w 170"/>
                <a:gd name="T51" fmla="*/ 15 h 248"/>
                <a:gd name="T52" fmla="*/ 126 w 170"/>
                <a:gd name="T53" fmla="*/ 11 h 248"/>
                <a:gd name="T54" fmla="*/ 137 w 170"/>
                <a:gd name="T55" fmla="*/ 11 h 248"/>
                <a:gd name="T56" fmla="*/ 152 w 170"/>
                <a:gd name="T57" fmla="*/ 7 h 248"/>
                <a:gd name="T58" fmla="*/ 163 w 170"/>
                <a:gd name="T59" fmla="*/ 0 h 248"/>
                <a:gd name="T60" fmla="*/ 170 w 170"/>
                <a:gd name="T61" fmla="*/ 4 h 248"/>
                <a:gd name="T62" fmla="*/ 167 w 170"/>
                <a:gd name="T63" fmla="*/ 15 h 248"/>
                <a:gd name="T64" fmla="*/ 167 w 170"/>
                <a:gd name="T65" fmla="*/ 26 h 248"/>
                <a:gd name="T66" fmla="*/ 167 w 170"/>
                <a:gd name="T67" fmla="*/ 37 h 248"/>
                <a:gd name="T68" fmla="*/ 163 w 170"/>
                <a:gd name="T69" fmla="*/ 56 h 248"/>
                <a:gd name="T70" fmla="*/ 170 w 170"/>
                <a:gd name="T71" fmla="*/ 63 h 248"/>
                <a:gd name="T72" fmla="*/ 163 w 170"/>
                <a:gd name="T73" fmla="*/ 67 h 248"/>
                <a:gd name="T74" fmla="*/ 163 w 170"/>
                <a:gd name="T75" fmla="*/ 74 h 248"/>
                <a:gd name="T76" fmla="*/ 156 w 170"/>
                <a:gd name="T77" fmla="*/ 85 h 248"/>
                <a:gd name="T78" fmla="*/ 141 w 170"/>
                <a:gd name="T79" fmla="*/ 96 h 248"/>
                <a:gd name="T80" fmla="*/ 111 w 170"/>
                <a:gd name="T81" fmla="*/ 107 h 248"/>
                <a:gd name="T82" fmla="*/ 104 w 170"/>
                <a:gd name="T83" fmla="*/ 111 h 248"/>
                <a:gd name="T84" fmla="*/ 93 w 170"/>
                <a:gd name="T85" fmla="*/ 122 h 248"/>
                <a:gd name="T86" fmla="*/ 78 w 170"/>
                <a:gd name="T87" fmla="*/ 133 h 248"/>
                <a:gd name="T88" fmla="*/ 67 w 170"/>
                <a:gd name="T89" fmla="*/ 137 h 248"/>
                <a:gd name="T90" fmla="*/ 67 w 170"/>
                <a:gd name="T91" fmla="*/ 145 h 248"/>
                <a:gd name="T92" fmla="*/ 67 w 170"/>
                <a:gd name="T93" fmla="*/ 159 h 248"/>
                <a:gd name="T94" fmla="*/ 71 w 170"/>
                <a:gd name="T95" fmla="*/ 178 h 248"/>
                <a:gd name="T96" fmla="*/ 78 w 170"/>
                <a:gd name="T97" fmla="*/ 178 h 248"/>
                <a:gd name="T98" fmla="*/ 74 w 170"/>
                <a:gd name="T99" fmla="*/ 189 h 248"/>
                <a:gd name="T100" fmla="*/ 71 w 170"/>
                <a:gd name="T101" fmla="*/ 200 h 248"/>
                <a:gd name="T102" fmla="*/ 71 w 170"/>
                <a:gd name="T103" fmla="*/ 211 h 248"/>
                <a:gd name="T104" fmla="*/ 30 w 170"/>
                <a:gd name="T105" fmla="*/ 230 h 248"/>
                <a:gd name="T106" fmla="*/ 22 w 170"/>
                <a:gd name="T107" fmla="*/ 237 h 248"/>
                <a:gd name="T108" fmla="*/ 30 w 170"/>
                <a:gd name="T109" fmla="*/ 241 h 248"/>
                <a:gd name="T110" fmla="*/ 30 w 170"/>
                <a:gd name="T111" fmla="*/ 248 h 248"/>
                <a:gd name="T112" fmla="*/ 19 w 170"/>
                <a:gd name="T113" fmla="*/ 248 h 248"/>
                <a:gd name="T114" fmla="*/ 15 w 170"/>
                <a:gd name="T115" fmla="*/ 237 h 248"/>
                <a:gd name="T116" fmla="*/ 15 w 170"/>
                <a:gd name="T117" fmla="*/ 222 h 248"/>
                <a:gd name="T118" fmla="*/ 15 w 170"/>
                <a:gd name="T119" fmla="*/ 200 h 248"/>
                <a:gd name="T120" fmla="*/ 11 w 170"/>
                <a:gd name="T121" fmla="*/ 182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0" h="248">
                  <a:moveTo>
                    <a:pt x="11" y="182"/>
                  </a:moveTo>
                  <a:lnTo>
                    <a:pt x="30" y="167"/>
                  </a:lnTo>
                  <a:lnTo>
                    <a:pt x="30" y="163"/>
                  </a:lnTo>
                  <a:lnTo>
                    <a:pt x="30" y="159"/>
                  </a:lnTo>
                  <a:lnTo>
                    <a:pt x="30" y="156"/>
                  </a:lnTo>
                  <a:lnTo>
                    <a:pt x="30" y="152"/>
                  </a:lnTo>
                  <a:lnTo>
                    <a:pt x="30" y="152"/>
                  </a:lnTo>
                  <a:lnTo>
                    <a:pt x="30" y="148"/>
                  </a:lnTo>
                  <a:lnTo>
                    <a:pt x="33" y="148"/>
                  </a:lnTo>
                  <a:lnTo>
                    <a:pt x="33" y="148"/>
                  </a:lnTo>
                  <a:lnTo>
                    <a:pt x="37" y="145"/>
                  </a:lnTo>
                  <a:lnTo>
                    <a:pt x="37" y="141"/>
                  </a:lnTo>
                  <a:lnTo>
                    <a:pt x="37" y="141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7" y="133"/>
                  </a:lnTo>
                  <a:lnTo>
                    <a:pt x="37" y="133"/>
                  </a:lnTo>
                  <a:lnTo>
                    <a:pt x="33" y="130"/>
                  </a:lnTo>
                  <a:lnTo>
                    <a:pt x="33" y="130"/>
                  </a:lnTo>
                  <a:lnTo>
                    <a:pt x="37" y="126"/>
                  </a:lnTo>
                  <a:lnTo>
                    <a:pt x="37" y="126"/>
                  </a:lnTo>
                  <a:lnTo>
                    <a:pt x="37" y="122"/>
                  </a:lnTo>
                  <a:lnTo>
                    <a:pt x="37" y="119"/>
                  </a:lnTo>
                  <a:lnTo>
                    <a:pt x="41" y="119"/>
                  </a:lnTo>
                  <a:lnTo>
                    <a:pt x="37" y="119"/>
                  </a:lnTo>
                  <a:lnTo>
                    <a:pt x="37" y="119"/>
                  </a:lnTo>
                  <a:lnTo>
                    <a:pt x="37" y="115"/>
                  </a:lnTo>
                  <a:lnTo>
                    <a:pt x="37" y="111"/>
                  </a:lnTo>
                  <a:lnTo>
                    <a:pt x="41" y="107"/>
                  </a:lnTo>
                  <a:lnTo>
                    <a:pt x="41" y="107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1" y="100"/>
                  </a:lnTo>
                  <a:lnTo>
                    <a:pt x="41" y="96"/>
                  </a:lnTo>
                  <a:lnTo>
                    <a:pt x="41" y="96"/>
                  </a:lnTo>
                  <a:lnTo>
                    <a:pt x="37" y="96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26" y="89"/>
                  </a:lnTo>
                  <a:lnTo>
                    <a:pt x="22" y="89"/>
                  </a:lnTo>
                  <a:lnTo>
                    <a:pt x="22" y="85"/>
                  </a:lnTo>
                  <a:lnTo>
                    <a:pt x="15" y="85"/>
                  </a:lnTo>
                  <a:lnTo>
                    <a:pt x="11" y="81"/>
                  </a:lnTo>
                  <a:lnTo>
                    <a:pt x="11" y="85"/>
                  </a:lnTo>
                  <a:lnTo>
                    <a:pt x="8" y="85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0" y="81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8" y="67"/>
                  </a:lnTo>
                  <a:lnTo>
                    <a:pt x="11" y="67"/>
                  </a:lnTo>
                  <a:lnTo>
                    <a:pt x="26" y="59"/>
                  </a:lnTo>
                  <a:lnTo>
                    <a:pt x="30" y="59"/>
                  </a:lnTo>
                  <a:lnTo>
                    <a:pt x="41" y="56"/>
                  </a:lnTo>
                  <a:lnTo>
                    <a:pt x="45" y="56"/>
                  </a:lnTo>
                  <a:lnTo>
                    <a:pt x="48" y="52"/>
                  </a:lnTo>
                  <a:lnTo>
                    <a:pt x="48" y="56"/>
                  </a:lnTo>
                  <a:lnTo>
                    <a:pt x="52" y="56"/>
                  </a:lnTo>
                  <a:lnTo>
                    <a:pt x="52" y="59"/>
                  </a:lnTo>
                  <a:lnTo>
                    <a:pt x="52" y="59"/>
                  </a:lnTo>
                  <a:lnTo>
                    <a:pt x="56" y="59"/>
                  </a:lnTo>
                  <a:lnTo>
                    <a:pt x="56" y="59"/>
                  </a:lnTo>
                  <a:lnTo>
                    <a:pt x="59" y="59"/>
                  </a:lnTo>
                  <a:lnTo>
                    <a:pt x="59" y="59"/>
                  </a:lnTo>
                  <a:lnTo>
                    <a:pt x="63" y="59"/>
                  </a:lnTo>
                  <a:lnTo>
                    <a:pt x="67" y="59"/>
                  </a:lnTo>
                  <a:lnTo>
                    <a:pt x="71" y="63"/>
                  </a:lnTo>
                  <a:lnTo>
                    <a:pt x="71" y="67"/>
                  </a:lnTo>
                  <a:lnTo>
                    <a:pt x="67" y="70"/>
                  </a:lnTo>
                  <a:lnTo>
                    <a:pt x="63" y="74"/>
                  </a:lnTo>
                  <a:lnTo>
                    <a:pt x="63" y="78"/>
                  </a:lnTo>
                  <a:lnTo>
                    <a:pt x="63" y="78"/>
                  </a:lnTo>
                  <a:lnTo>
                    <a:pt x="63" y="81"/>
                  </a:lnTo>
                  <a:lnTo>
                    <a:pt x="63" y="85"/>
                  </a:lnTo>
                  <a:lnTo>
                    <a:pt x="63" y="89"/>
                  </a:lnTo>
                  <a:lnTo>
                    <a:pt x="67" y="89"/>
                  </a:lnTo>
                  <a:lnTo>
                    <a:pt x="71" y="93"/>
                  </a:lnTo>
                  <a:lnTo>
                    <a:pt x="71" y="93"/>
                  </a:lnTo>
                  <a:lnTo>
                    <a:pt x="74" y="96"/>
                  </a:lnTo>
                  <a:lnTo>
                    <a:pt x="74" y="96"/>
                  </a:lnTo>
                  <a:lnTo>
                    <a:pt x="74" y="100"/>
                  </a:lnTo>
                  <a:lnTo>
                    <a:pt x="74" y="100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96"/>
                  </a:lnTo>
                  <a:lnTo>
                    <a:pt x="82" y="93"/>
                  </a:lnTo>
                  <a:lnTo>
                    <a:pt x="82" y="89"/>
                  </a:lnTo>
                  <a:lnTo>
                    <a:pt x="82" y="85"/>
                  </a:lnTo>
                  <a:lnTo>
                    <a:pt x="85" y="85"/>
                  </a:lnTo>
                  <a:lnTo>
                    <a:pt x="89" y="81"/>
                  </a:lnTo>
                  <a:lnTo>
                    <a:pt x="89" y="81"/>
                  </a:lnTo>
                  <a:lnTo>
                    <a:pt x="89" y="74"/>
                  </a:lnTo>
                  <a:lnTo>
                    <a:pt x="85" y="74"/>
                  </a:lnTo>
                  <a:lnTo>
                    <a:pt x="89" y="70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3" y="67"/>
                  </a:lnTo>
                  <a:lnTo>
                    <a:pt x="89" y="63"/>
                  </a:lnTo>
                  <a:lnTo>
                    <a:pt x="89" y="59"/>
                  </a:lnTo>
                  <a:lnTo>
                    <a:pt x="85" y="56"/>
                  </a:lnTo>
                  <a:lnTo>
                    <a:pt x="85" y="52"/>
                  </a:lnTo>
                  <a:lnTo>
                    <a:pt x="78" y="48"/>
                  </a:lnTo>
                  <a:lnTo>
                    <a:pt x="78" y="48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67" y="41"/>
                  </a:lnTo>
                  <a:lnTo>
                    <a:pt x="67" y="30"/>
                  </a:lnTo>
                  <a:lnTo>
                    <a:pt x="71" y="15"/>
                  </a:lnTo>
                  <a:lnTo>
                    <a:pt x="85" y="15"/>
                  </a:lnTo>
                  <a:lnTo>
                    <a:pt x="89" y="15"/>
                  </a:lnTo>
                  <a:lnTo>
                    <a:pt x="89" y="11"/>
                  </a:lnTo>
                  <a:lnTo>
                    <a:pt x="93" y="11"/>
                  </a:lnTo>
                  <a:lnTo>
                    <a:pt x="93" y="15"/>
                  </a:lnTo>
                  <a:lnTo>
                    <a:pt x="93" y="15"/>
                  </a:lnTo>
                  <a:lnTo>
                    <a:pt x="96" y="15"/>
                  </a:lnTo>
                  <a:lnTo>
                    <a:pt x="96" y="15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8" y="15"/>
                  </a:lnTo>
                  <a:lnTo>
                    <a:pt x="108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1" y="15"/>
                  </a:lnTo>
                  <a:lnTo>
                    <a:pt x="115" y="15"/>
                  </a:lnTo>
                  <a:lnTo>
                    <a:pt x="115" y="18"/>
                  </a:lnTo>
                  <a:lnTo>
                    <a:pt x="119" y="15"/>
                  </a:lnTo>
                  <a:lnTo>
                    <a:pt x="126" y="15"/>
                  </a:lnTo>
                  <a:lnTo>
                    <a:pt x="126" y="15"/>
                  </a:lnTo>
                  <a:lnTo>
                    <a:pt x="126" y="11"/>
                  </a:lnTo>
                  <a:lnTo>
                    <a:pt x="126" y="11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3" y="11"/>
                  </a:lnTo>
                  <a:lnTo>
                    <a:pt x="137" y="11"/>
                  </a:lnTo>
                  <a:lnTo>
                    <a:pt x="137" y="11"/>
                  </a:lnTo>
                  <a:lnTo>
                    <a:pt x="145" y="7"/>
                  </a:lnTo>
                  <a:lnTo>
                    <a:pt x="148" y="11"/>
                  </a:lnTo>
                  <a:lnTo>
                    <a:pt x="148" y="7"/>
                  </a:lnTo>
                  <a:lnTo>
                    <a:pt x="152" y="7"/>
                  </a:lnTo>
                  <a:lnTo>
                    <a:pt x="156" y="7"/>
                  </a:lnTo>
                  <a:lnTo>
                    <a:pt x="156" y="4"/>
                  </a:lnTo>
                  <a:lnTo>
                    <a:pt x="159" y="4"/>
                  </a:lnTo>
                  <a:lnTo>
                    <a:pt x="163" y="4"/>
                  </a:lnTo>
                  <a:lnTo>
                    <a:pt x="163" y="0"/>
                  </a:lnTo>
                  <a:lnTo>
                    <a:pt x="167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0" y="0"/>
                  </a:lnTo>
                  <a:lnTo>
                    <a:pt x="170" y="4"/>
                  </a:lnTo>
                  <a:lnTo>
                    <a:pt x="170" y="7"/>
                  </a:lnTo>
                  <a:lnTo>
                    <a:pt x="170" y="7"/>
                  </a:lnTo>
                  <a:lnTo>
                    <a:pt x="167" y="11"/>
                  </a:lnTo>
                  <a:lnTo>
                    <a:pt x="167" y="11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67" y="15"/>
                  </a:lnTo>
                  <a:lnTo>
                    <a:pt x="167" y="22"/>
                  </a:lnTo>
                  <a:lnTo>
                    <a:pt x="167" y="22"/>
                  </a:lnTo>
                  <a:lnTo>
                    <a:pt x="167" y="26"/>
                  </a:lnTo>
                  <a:lnTo>
                    <a:pt x="167" y="30"/>
                  </a:lnTo>
                  <a:lnTo>
                    <a:pt x="167" y="30"/>
                  </a:lnTo>
                  <a:lnTo>
                    <a:pt x="167" y="33"/>
                  </a:lnTo>
                  <a:lnTo>
                    <a:pt x="167" y="33"/>
                  </a:lnTo>
                  <a:lnTo>
                    <a:pt x="167" y="37"/>
                  </a:lnTo>
                  <a:lnTo>
                    <a:pt x="167" y="44"/>
                  </a:lnTo>
                  <a:lnTo>
                    <a:pt x="167" y="44"/>
                  </a:lnTo>
                  <a:lnTo>
                    <a:pt x="167" y="48"/>
                  </a:lnTo>
                  <a:lnTo>
                    <a:pt x="167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3" y="56"/>
                  </a:lnTo>
                  <a:lnTo>
                    <a:pt x="167" y="56"/>
                  </a:lnTo>
                  <a:lnTo>
                    <a:pt x="170" y="56"/>
                  </a:lnTo>
                  <a:lnTo>
                    <a:pt x="170" y="63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7" y="67"/>
                  </a:lnTo>
                  <a:lnTo>
                    <a:pt x="163" y="67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3" y="70"/>
                  </a:lnTo>
                  <a:lnTo>
                    <a:pt x="167" y="70"/>
                  </a:lnTo>
                  <a:lnTo>
                    <a:pt x="163" y="74"/>
                  </a:lnTo>
                  <a:lnTo>
                    <a:pt x="163" y="78"/>
                  </a:lnTo>
                  <a:lnTo>
                    <a:pt x="163" y="78"/>
                  </a:lnTo>
                  <a:lnTo>
                    <a:pt x="159" y="81"/>
                  </a:lnTo>
                  <a:lnTo>
                    <a:pt x="159" y="81"/>
                  </a:lnTo>
                  <a:lnTo>
                    <a:pt x="156" y="85"/>
                  </a:lnTo>
                  <a:lnTo>
                    <a:pt x="152" y="85"/>
                  </a:lnTo>
                  <a:lnTo>
                    <a:pt x="152" y="89"/>
                  </a:lnTo>
                  <a:lnTo>
                    <a:pt x="141" y="96"/>
                  </a:lnTo>
                  <a:lnTo>
                    <a:pt x="141" y="96"/>
                  </a:lnTo>
                  <a:lnTo>
                    <a:pt x="141" y="96"/>
                  </a:lnTo>
                  <a:lnTo>
                    <a:pt x="130" y="104"/>
                  </a:lnTo>
                  <a:lnTo>
                    <a:pt x="126" y="100"/>
                  </a:lnTo>
                  <a:lnTo>
                    <a:pt x="126" y="104"/>
                  </a:lnTo>
                  <a:lnTo>
                    <a:pt x="119" y="104"/>
                  </a:lnTo>
                  <a:lnTo>
                    <a:pt x="111" y="107"/>
                  </a:lnTo>
                  <a:lnTo>
                    <a:pt x="111" y="107"/>
                  </a:lnTo>
                  <a:lnTo>
                    <a:pt x="111" y="107"/>
                  </a:lnTo>
                  <a:lnTo>
                    <a:pt x="108" y="115"/>
                  </a:lnTo>
                  <a:lnTo>
                    <a:pt x="104" y="115"/>
                  </a:lnTo>
                  <a:lnTo>
                    <a:pt x="104" y="111"/>
                  </a:lnTo>
                  <a:lnTo>
                    <a:pt x="104" y="115"/>
                  </a:lnTo>
                  <a:lnTo>
                    <a:pt x="100" y="115"/>
                  </a:lnTo>
                  <a:lnTo>
                    <a:pt x="100" y="119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89" y="126"/>
                  </a:lnTo>
                  <a:lnTo>
                    <a:pt x="78" y="133"/>
                  </a:lnTo>
                  <a:lnTo>
                    <a:pt x="78" y="137"/>
                  </a:lnTo>
                  <a:lnTo>
                    <a:pt x="78" y="137"/>
                  </a:lnTo>
                  <a:lnTo>
                    <a:pt x="71" y="137"/>
                  </a:lnTo>
                  <a:lnTo>
                    <a:pt x="71" y="141"/>
                  </a:lnTo>
                  <a:lnTo>
                    <a:pt x="67" y="137"/>
                  </a:lnTo>
                  <a:lnTo>
                    <a:pt x="67" y="137"/>
                  </a:lnTo>
                  <a:lnTo>
                    <a:pt x="67" y="141"/>
                  </a:lnTo>
                  <a:lnTo>
                    <a:pt x="67" y="141"/>
                  </a:lnTo>
                  <a:lnTo>
                    <a:pt x="67" y="145"/>
                  </a:lnTo>
                  <a:lnTo>
                    <a:pt x="67" y="145"/>
                  </a:lnTo>
                  <a:lnTo>
                    <a:pt x="67" y="148"/>
                  </a:lnTo>
                  <a:lnTo>
                    <a:pt x="63" y="148"/>
                  </a:lnTo>
                  <a:lnTo>
                    <a:pt x="71" y="156"/>
                  </a:lnTo>
                  <a:lnTo>
                    <a:pt x="71" y="159"/>
                  </a:lnTo>
                  <a:lnTo>
                    <a:pt x="67" y="159"/>
                  </a:lnTo>
                  <a:lnTo>
                    <a:pt x="71" y="159"/>
                  </a:lnTo>
                  <a:lnTo>
                    <a:pt x="71" y="163"/>
                  </a:lnTo>
                  <a:lnTo>
                    <a:pt x="71" y="167"/>
                  </a:lnTo>
                  <a:lnTo>
                    <a:pt x="74" y="171"/>
                  </a:lnTo>
                  <a:lnTo>
                    <a:pt x="71" y="178"/>
                  </a:lnTo>
                  <a:lnTo>
                    <a:pt x="74" y="182"/>
                  </a:lnTo>
                  <a:lnTo>
                    <a:pt x="74" y="182"/>
                  </a:lnTo>
                  <a:lnTo>
                    <a:pt x="74" y="178"/>
                  </a:lnTo>
                  <a:lnTo>
                    <a:pt x="74" y="174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82"/>
                  </a:lnTo>
                  <a:lnTo>
                    <a:pt x="74" y="185"/>
                  </a:lnTo>
                  <a:lnTo>
                    <a:pt x="74" y="189"/>
                  </a:lnTo>
                  <a:lnTo>
                    <a:pt x="74" y="189"/>
                  </a:lnTo>
                  <a:lnTo>
                    <a:pt x="74" y="193"/>
                  </a:lnTo>
                  <a:lnTo>
                    <a:pt x="74" y="196"/>
                  </a:lnTo>
                  <a:lnTo>
                    <a:pt x="74" y="196"/>
                  </a:lnTo>
                  <a:lnTo>
                    <a:pt x="71" y="200"/>
                  </a:lnTo>
                  <a:lnTo>
                    <a:pt x="71" y="200"/>
                  </a:lnTo>
                  <a:lnTo>
                    <a:pt x="71" y="204"/>
                  </a:lnTo>
                  <a:lnTo>
                    <a:pt x="74" y="200"/>
                  </a:lnTo>
                  <a:lnTo>
                    <a:pt x="74" y="204"/>
                  </a:lnTo>
                  <a:lnTo>
                    <a:pt x="74" y="208"/>
                  </a:lnTo>
                  <a:lnTo>
                    <a:pt x="71" y="211"/>
                  </a:lnTo>
                  <a:lnTo>
                    <a:pt x="67" y="215"/>
                  </a:lnTo>
                  <a:lnTo>
                    <a:pt x="56" y="219"/>
                  </a:lnTo>
                  <a:lnTo>
                    <a:pt x="41" y="222"/>
                  </a:lnTo>
                  <a:lnTo>
                    <a:pt x="37" y="226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30" y="234"/>
                  </a:lnTo>
                  <a:lnTo>
                    <a:pt x="26" y="237"/>
                  </a:lnTo>
                  <a:lnTo>
                    <a:pt x="26" y="237"/>
                  </a:lnTo>
                  <a:lnTo>
                    <a:pt x="22" y="237"/>
                  </a:lnTo>
                  <a:lnTo>
                    <a:pt x="22" y="237"/>
                  </a:lnTo>
                  <a:lnTo>
                    <a:pt x="26" y="241"/>
                  </a:lnTo>
                  <a:lnTo>
                    <a:pt x="26" y="241"/>
                  </a:lnTo>
                  <a:lnTo>
                    <a:pt x="26" y="241"/>
                  </a:lnTo>
                  <a:lnTo>
                    <a:pt x="30" y="241"/>
                  </a:lnTo>
                  <a:lnTo>
                    <a:pt x="30" y="241"/>
                  </a:lnTo>
                  <a:lnTo>
                    <a:pt x="30" y="237"/>
                  </a:lnTo>
                  <a:lnTo>
                    <a:pt x="30" y="241"/>
                  </a:lnTo>
                  <a:lnTo>
                    <a:pt x="30" y="245"/>
                  </a:lnTo>
                  <a:lnTo>
                    <a:pt x="30" y="248"/>
                  </a:lnTo>
                  <a:lnTo>
                    <a:pt x="30" y="248"/>
                  </a:lnTo>
                  <a:lnTo>
                    <a:pt x="26" y="248"/>
                  </a:lnTo>
                  <a:lnTo>
                    <a:pt x="19" y="248"/>
                  </a:lnTo>
                  <a:lnTo>
                    <a:pt x="19" y="248"/>
                  </a:lnTo>
                  <a:lnTo>
                    <a:pt x="19" y="248"/>
                  </a:lnTo>
                  <a:lnTo>
                    <a:pt x="19" y="245"/>
                  </a:lnTo>
                  <a:lnTo>
                    <a:pt x="19" y="245"/>
                  </a:lnTo>
                  <a:lnTo>
                    <a:pt x="19" y="241"/>
                  </a:lnTo>
                  <a:lnTo>
                    <a:pt x="19" y="241"/>
                  </a:lnTo>
                  <a:lnTo>
                    <a:pt x="15" y="237"/>
                  </a:lnTo>
                  <a:lnTo>
                    <a:pt x="15" y="237"/>
                  </a:lnTo>
                  <a:lnTo>
                    <a:pt x="15" y="237"/>
                  </a:lnTo>
                  <a:lnTo>
                    <a:pt x="15" y="234"/>
                  </a:lnTo>
                  <a:lnTo>
                    <a:pt x="15" y="226"/>
                  </a:lnTo>
                  <a:lnTo>
                    <a:pt x="15" y="222"/>
                  </a:lnTo>
                  <a:lnTo>
                    <a:pt x="15" y="211"/>
                  </a:lnTo>
                  <a:lnTo>
                    <a:pt x="15" y="208"/>
                  </a:lnTo>
                  <a:lnTo>
                    <a:pt x="15" y="204"/>
                  </a:lnTo>
                  <a:lnTo>
                    <a:pt x="15" y="204"/>
                  </a:lnTo>
                  <a:lnTo>
                    <a:pt x="15" y="200"/>
                  </a:lnTo>
                  <a:lnTo>
                    <a:pt x="15" y="196"/>
                  </a:lnTo>
                  <a:lnTo>
                    <a:pt x="11" y="193"/>
                  </a:lnTo>
                  <a:lnTo>
                    <a:pt x="11" y="185"/>
                  </a:lnTo>
                  <a:lnTo>
                    <a:pt x="11" y="182"/>
                  </a:lnTo>
                  <a:lnTo>
                    <a:pt x="11" y="182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49" name="Freeform 151"/>
            <p:cNvSpPr>
              <a:spLocks/>
            </p:cNvSpPr>
            <p:nvPr/>
          </p:nvSpPr>
          <p:spPr bwMode="auto">
            <a:xfrm>
              <a:off x="4926044" y="3682902"/>
              <a:ext cx="29593" cy="28306"/>
            </a:xfrm>
            <a:custGeom>
              <a:avLst/>
              <a:gdLst>
                <a:gd name="T0" fmla="*/ 19 w 23"/>
                <a:gd name="T1" fmla="*/ 3 h 22"/>
                <a:gd name="T2" fmla="*/ 19 w 23"/>
                <a:gd name="T3" fmla="*/ 3 h 22"/>
                <a:gd name="T4" fmla="*/ 19 w 23"/>
                <a:gd name="T5" fmla="*/ 3 h 22"/>
                <a:gd name="T6" fmla="*/ 23 w 23"/>
                <a:gd name="T7" fmla="*/ 7 h 22"/>
                <a:gd name="T8" fmla="*/ 23 w 23"/>
                <a:gd name="T9" fmla="*/ 7 h 22"/>
                <a:gd name="T10" fmla="*/ 23 w 23"/>
                <a:gd name="T11" fmla="*/ 11 h 22"/>
                <a:gd name="T12" fmla="*/ 23 w 23"/>
                <a:gd name="T13" fmla="*/ 11 h 22"/>
                <a:gd name="T14" fmla="*/ 23 w 23"/>
                <a:gd name="T15" fmla="*/ 14 h 22"/>
                <a:gd name="T16" fmla="*/ 23 w 23"/>
                <a:gd name="T17" fmla="*/ 14 h 22"/>
                <a:gd name="T18" fmla="*/ 23 w 23"/>
                <a:gd name="T19" fmla="*/ 14 h 22"/>
                <a:gd name="T20" fmla="*/ 19 w 23"/>
                <a:gd name="T21" fmla="*/ 14 h 22"/>
                <a:gd name="T22" fmla="*/ 19 w 23"/>
                <a:gd name="T23" fmla="*/ 18 h 22"/>
                <a:gd name="T24" fmla="*/ 19 w 23"/>
                <a:gd name="T25" fmla="*/ 22 h 22"/>
                <a:gd name="T26" fmla="*/ 15 w 23"/>
                <a:gd name="T27" fmla="*/ 22 h 22"/>
                <a:gd name="T28" fmla="*/ 12 w 23"/>
                <a:gd name="T29" fmla="*/ 22 h 22"/>
                <a:gd name="T30" fmla="*/ 4 w 23"/>
                <a:gd name="T31" fmla="*/ 18 h 22"/>
                <a:gd name="T32" fmla="*/ 4 w 23"/>
                <a:gd name="T33" fmla="*/ 14 h 22"/>
                <a:gd name="T34" fmla="*/ 0 w 23"/>
                <a:gd name="T35" fmla="*/ 14 h 22"/>
                <a:gd name="T36" fmla="*/ 0 w 23"/>
                <a:gd name="T37" fmla="*/ 11 h 22"/>
                <a:gd name="T38" fmla="*/ 0 w 23"/>
                <a:gd name="T39" fmla="*/ 7 h 22"/>
                <a:gd name="T40" fmla="*/ 4 w 23"/>
                <a:gd name="T41" fmla="*/ 3 h 22"/>
                <a:gd name="T42" fmla="*/ 8 w 23"/>
                <a:gd name="T43" fmla="*/ 0 h 22"/>
                <a:gd name="T44" fmla="*/ 8 w 23"/>
                <a:gd name="T45" fmla="*/ 0 h 22"/>
                <a:gd name="T46" fmla="*/ 12 w 23"/>
                <a:gd name="T47" fmla="*/ 0 h 22"/>
                <a:gd name="T48" fmla="*/ 15 w 23"/>
                <a:gd name="T49" fmla="*/ 3 h 22"/>
                <a:gd name="T50" fmla="*/ 19 w 23"/>
                <a:gd name="T51" fmla="*/ 3 h 22"/>
                <a:gd name="T52" fmla="*/ 19 w 23"/>
                <a:gd name="T53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22">
                  <a:moveTo>
                    <a:pt x="19" y="3"/>
                  </a:moveTo>
                  <a:lnTo>
                    <a:pt x="19" y="3"/>
                  </a:lnTo>
                  <a:lnTo>
                    <a:pt x="19" y="3"/>
                  </a:lnTo>
                  <a:lnTo>
                    <a:pt x="23" y="7"/>
                  </a:lnTo>
                  <a:lnTo>
                    <a:pt x="23" y="7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19" y="14"/>
                  </a:lnTo>
                  <a:lnTo>
                    <a:pt x="19" y="18"/>
                  </a:lnTo>
                  <a:lnTo>
                    <a:pt x="19" y="22"/>
                  </a:lnTo>
                  <a:lnTo>
                    <a:pt x="15" y="22"/>
                  </a:lnTo>
                  <a:lnTo>
                    <a:pt x="12" y="22"/>
                  </a:lnTo>
                  <a:lnTo>
                    <a:pt x="4" y="18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3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5" y="3"/>
                  </a:lnTo>
                  <a:lnTo>
                    <a:pt x="19" y="3"/>
                  </a:lnTo>
                  <a:lnTo>
                    <a:pt x="19" y="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0" name="Freeform 152"/>
            <p:cNvSpPr>
              <a:spLocks noEditPoints="1"/>
            </p:cNvSpPr>
            <p:nvPr/>
          </p:nvSpPr>
          <p:spPr bwMode="auto">
            <a:xfrm>
              <a:off x="4626258" y="3610850"/>
              <a:ext cx="343531" cy="262473"/>
            </a:xfrm>
            <a:custGeom>
              <a:avLst/>
              <a:gdLst>
                <a:gd name="T0" fmla="*/ 4 w 267"/>
                <a:gd name="T1" fmla="*/ 96 h 204"/>
                <a:gd name="T2" fmla="*/ 15 w 267"/>
                <a:gd name="T3" fmla="*/ 96 h 204"/>
                <a:gd name="T4" fmla="*/ 30 w 267"/>
                <a:gd name="T5" fmla="*/ 104 h 204"/>
                <a:gd name="T6" fmla="*/ 41 w 267"/>
                <a:gd name="T7" fmla="*/ 108 h 204"/>
                <a:gd name="T8" fmla="*/ 48 w 267"/>
                <a:gd name="T9" fmla="*/ 100 h 204"/>
                <a:gd name="T10" fmla="*/ 67 w 267"/>
                <a:gd name="T11" fmla="*/ 48 h 204"/>
                <a:gd name="T12" fmla="*/ 71 w 267"/>
                <a:gd name="T13" fmla="*/ 70 h 204"/>
                <a:gd name="T14" fmla="*/ 85 w 267"/>
                <a:gd name="T15" fmla="*/ 70 h 204"/>
                <a:gd name="T16" fmla="*/ 104 w 267"/>
                <a:gd name="T17" fmla="*/ 59 h 204"/>
                <a:gd name="T18" fmla="*/ 122 w 267"/>
                <a:gd name="T19" fmla="*/ 52 h 204"/>
                <a:gd name="T20" fmla="*/ 137 w 267"/>
                <a:gd name="T21" fmla="*/ 56 h 204"/>
                <a:gd name="T22" fmla="*/ 152 w 267"/>
                <a:gd name="T23" fmla="*/ 56 h 204"/>
                <a:gd name="T24" fmla="*/ 152 w 267"/>
                <a:gd name="T25" fmla="*/ 44 h 204"/>
                <a:gd name="T26" fmla="*/ 163 w 267"/>
                <a:gd name="T27" fmla="*/ 37 h 204"/>
                <a:gd name="T28" fmla="*/ 171 w 267"/>
                <a:gd name="T29" fmla="*/ 30 h 204"/>
                <a:gd name="T30" fmla="*/ 178 w 267"/>
                <a:gd name="T31" fmla="*/ 18 h 204"/>
                <a:gd name="T32" fmla="*/ 185 w 267"/>
                <a:gd name="T33" fmla="*/ 15 h 204"/>
                <a:gd name="T34" fmla="*/ 196 w 267"/>
                <a:gd name="T35" fmla="*/ 7 h 204"/>
                <a:gd name="T36" fmla="*/ 208 w 267"/>
                <a:gd name="T37" fmla="*/ 4 h 204"/>
                <a:gd name="T38" fmla="*/ 219 w 267"/>
                <a:gd name="T39" fmla="*/ 0 h 204"/>
                <a:gd name="T40" fmla="*/ 233 w 267"/>
                <a:gd name="T41" fmla="*/ 4 h 204"/>
                <a:gd name="T42" fmla="*/ 248 w 267"/>
                <a:gd name="T43" fmla="*/ 7 h 204"/>
                <a:gd name="T44" fmla="*/ 252 w 267"/>
                <a:gd name="T45" fmla="*/ 26 h 204"/>
                <a:gd name="T46" fmla="*/ 252 w 267"/>
                <a:gd name="T47" fmla="*/ 56 h 204"/>
                <a:gd name="T48" fmla="*/ 241 w 267"/>
                <a:gd name="T49" fmla="*/ 56 h 204"/>
                <a:gd name="T50" fmla="*/ 237 w 267"/>
                <a:gd name="T51" fmla="*/ 70 h 204"/>
                <a:gd name="T52" fmla="*/ 252 w 267"/>
                <a:gd name="T53" fmla="*/ 74 h 204"/>
                <a:gd name="T54" fmla="*/ 267 w 267"/>
                <a:gd name="T55" fmla="*/ 70 h 204"/>
                <a:gd name="T56" fmla="*/ 263 w 267"/>
                <a:gd name="T57" fmla="*/ 85 h 204"/>
                <a:gd name="T58" fmla="*/ 252 w 267"/>
                <a:gd name="T59" fmla="*/ 104 h 204"/>
                <a:gd name="T60" fmla="*/ 241 w 267"/>
                <a:gd name="T61" fmla="*/ 111 h 204"/>
                <a:gd name="T62" fmla="*/ 230 w 267"/>
                <a:gd name="T63" fmla="*/ 122 h 204"/>
                <a:gd name="T64" fmla="*/ 211 w 267"/>
                <a:gd name="T65" fmla="*/ 148 h 204"/>
                <a:gd name="T66" fmla="*/ 185 w 267"/>
                <a:gd name="T67" fmla="*/ 167 h 204"/>
                <a:gd name="T68" fmla="*/ 167 w 267"/>
                <a:gd name="T69" fmla="*/ 182 h 204"/>
                <a:gd name="T70" fmla="*/ 152 w 267"/>
                <a:gd name="T71" fmla="*/ 185 h 204"/>
                <a:gd name="T72" fmla="*/ 141 w 267"/>
                <a:gd name="T73" fmla="*/ 193 h 204"/>
                <a:gd name="T74" fmla="*/ 130 w 267"/>
                <a:gd name="T75" fmla="*/ 193 h 204"/>
                <a:gd name="T76" fmla="*/ 104 w 267"/>
                <a:gd name="T77" fmla="*/ 193 h 204"/>
                <a:gd name="T78" fmla="*/ 89 w 267"/>
                <a:gd name="T79" fmla="*/ 193 h 204"/>
                <a:gd name="T80" fmla="*/ 82 w 267"/>
                <a:gd name="T81" fmla="*/ 197 h 204"/>
                <a:gd name="T82" fmla="*/ 63 w 267"/>
                <a:gd name="T83" fmla="*/ 197 h 204"/>
                <a:gd name="T84" fmla="*/ 52 w 267"/>
                <a:gd name="T85" fmla="*/ 204 h 204"/>
                <a:gd name="T86" fmla="*/ 37 w 267"/>
                <a:gd name="T87" fmla="*/ 197 h 204"/>
                <a:gd name="T88" fmla="*/ 30 w 267"/>
                <a:gd name="T89" fmla="*/ 193 h 204"/>
                <a:gd name="T90" fmla="*/ 26 w 267"/>
                <a:gd name="T91" fmla="*/ 189 h 204"/>
                <a:gd name="T92" fmla="*/ 19 w 267"/>
                <a:gd name="T93" fmla="*/ 171 h 204"/>
                <a:gd name="T94" fmla="*/ 26 w 267"/>
                <a:gd name="T95" fmla="*/ 167 h 204"/>
                <a:gd name="T96" fmla="*/ 19 w 267"/>
                <a:gd name="T97" fmla="*/ 145 h 204"/>
                <a:gd name="T98" fmla="*/ 8 w 267"/>
                <a:gd name="T99" fmla="*/ 108 h 204"/>
                <a:gd name="T100" fmla="*/ 174 w 267"/>
                <a:gd name="T101" fmla="*/ 130 h 204"/>
                <a:gd name="T102" fmla="*/ 185 w 267"/>
                <a:gd name="T103" fmla="*/ 133 h 204"/>
                <a:gd name="T104" fmla="*/ 196 w 267"/>
                <a:gd name="T105" fmla="*/ 126 h 204"/>
                <a:gd name="T106" fmla="*/ 200 w 267"/>
                <a:gd name="T107" fmla="*/ 119 h 204"/>
                <a:gd name="T108" fmla="*/ 200 w 267"/>
                <a:gd name="T109" fmla="*/ 104 h 204"/>
                <a:gd name="T110" fmla="*/ 193 w 267"/>
                <a:gd name="T111" fmla="*/ 100 h 204"/>
                <a:gd name="T112" fmla="*/ 178 w 267"/>
                <a:gd name="T113" fmla="*/ 108 h 204"/>
                <a:gd name="T114" fmla="*/ 174 w 267"/>
                <a:gd name="T115" fmla="*/ 12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7" h="204">
                  <a:moveTo>
                    <a:pt x="0" y="100"/>
                  </a:moveTo>
                  <a:lnTo>
                    <a:pt x="4" y="100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8" y="93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5" y="93"/>
                  </a:lnTo>
                  <a:lnTo>
                    <a:pt x="15" y="96"/>
                  </a:lnTo>
                  <a:lnTo>
                    <a:pt x="15" y="104"/>
                  </a:lnTo>
                  <a:lnTo>
                    <a:pt x="22" y="104"/>
                  </a:lnTo>
                  <a:lnTo>
                    <a:pt x="26" y="104"/>
                  </a:lnTo>
                  <a:lnTo>
                    <a:pt x="26" y="104"/>
                  </a:lnTo>
                  <a:lnTo>
                    <a:pt x="30" y="104"/>
                  </a:lnTo>
                  <a:lnTo>
                    <a:pt x="34" y="104"/>
                  </a:lnTo>
                  <a:lnTo>
                    <a:pt x="34" y="104"/>
                  </a:lnTo>
                  <a:lnTo>
                    <a:pt x="37" y="104"/>
                  </a:lnTo>
                  <a:lnTo>
                    <a:pt x="37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41" y="104"/>
                  </a:lnTo>
                  <a:lnTo>
                    <a:pt x="45" y="100"/>
                  </a:lnTo>
                  <a:lnTo>
                    <a:pt x="45" y="100"/>
                  </a:lnTo>
                  <a:lnTo>
                    <a:pt x="48" y="100"/>
                  </a:lnTo>
                  <a:lnTo>
                    <a:pt x="52" y="96"/>
                  </a:lnTo>
                  <a:lnTo>
                    <a:pt x="56" y="96"/>
                  </a:lnTo>
                  <a:lnTo>
                    <a:pt x="59" y="96"/>
                  </a:lnTo>
                  <a:lnTo>
                    <a:pt x="59" y="44"/>
                  </a:lnTo>
                  <a:lnTo>
                    <a:pt x="67" y="48"/>
                  </a:lnTo>
                  <a:lnTo>
                    <a:pt x="67" y="52"/>
                  </a:lnTo>
                  <a:lnTo>
                    <a:pt x="71" y="59"/>
                  </a:lnTo>
                  <a:lnTo>
                    <a:pt x="71" y="63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4" y="70"/>
                  </a:lnTo>
                  <a:lnTo>
                    <a:pt x="78" y="70"/>
                  </a:lnTo>
                  <a:lnTo>
                    <a:pt x="82" y="70"/>
                  </a:lnTo>
                  <a:lnTo>
                    <a:pt x="85" y="70"/>
                  </a:lnTo>
                  <a:lnTo>
                    <a:pt x="85" y="70"/>
                  </a:lnTo>
                  <a:lnTo>
                    <a:pt x="89" y="67"/>
                  </a:lnTo>
                  <a:lnTo>
                    <a:pt x="93" y="67"/>
                  </a:lnTo>
                  <a:lnTo>
                    <a:pt x="96" y="63"/>
                  </a:lnTo>
                  <a:lnTo>
                    <a:pt x="100" y="63"/>
                  </a:lnTo>
                  <a:lnTo>
                    <a:pt x="104" y="59"/>
                  </a:lnTo>
                  <a:lnTo>
                    <a:pt x="108" y="52"/>
                  </a:lnTo>
                  <a:lnTo>
                    <a:pt x="111" y="48"/>
                  </a:lnTo>
                  <a:lnTo>
                    <a:pt x="115" y="48"/>
                  </a:lnTo>
                  <a:lnTo>
                    <a:pt x="119" y="48"/>
                  </a:lnTo>
                  <a:lnTo>
                    <a:pt x="122" y="52"/>
                  </a:lnTo>
                  <a:lnTo>
                    <a:pt x="122" y="52"/>
                  </a:lnTo>
                  <a:lnTo>
                    <a:pt x="130" y="56"/>
                  </a:lnTo>
                  <a:lnTo>
                    <a:pt x="133" y="56"/>
                  </a:lnTo>
                  <a:lnTo>
                    <a:pt x="133" y="56"/>
                  </a:lnTo>
                  <a:lnTo>
                    <a:pt x="137" y="56"/>
                  </a:lnTo>
                  <a:lnTo>
                    <a:pt x="141" y="56"/>
                  </a:lnTo>
                  <a:lnTo>
                    <a:pt x="145" y="56"/>
                  </a:lnTo>
                  <a:lnTo>
                    <a:pt x="145" y="56"/>
                  </a:lnTo>
                  <a:lnTo>
                    <a:pt x="148" y="56"/>
                  </a:lnTo>
                  <a:lnTo>
                    <a:pt x="152" y="56"/>
                  </a:lnTo>
                  <a:lnTo>
                    <a:pt x="152" y="52"/>
                  </a:lnTo>
                  <a:lnTo>
                    <a:pt x="152" y="52"/>
                  </a:lnTo>
                  <a:lnTo>
                    <a:pt x="152" y="48"/>
                  </a:lnTo>
                  <a:lnTo>
                    <a:pt x="152" y="48"/>
                  </a:lnTo>
                  <a:lnTo>
                    <a:pt x="152" y="44"/>
                  </a:lnTo>
                  <a:lnTo>
                    <a:pt x="156" y="41"/>
                  </a:lnTo>
                  <a:lnTo>
                    <a:pt x="159" y="41"/>
                  </a:lnTo>
                  <a:lnTo>
                    <a:pt x="159" y="41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63" y="37"/>
                  </a:lnTo>
                  <a:lnTo>
                    <a:pt x="167" y="33"/>
                  </a:lnTo>
                  <a:lnTo>
                    <a:pt x="167" y="33"/>
                  </a:lnTo>
                  <a:lnTo>
                    <a:pt x="171" y="33"/>
                  </a:lnTo>
                  <a:lnTo>
                    <a:pt x="171" y="30"/>
                  </a:lnTo>
                  <a:lnTo>
                    <a:pt x="174" y="30"/>
                  </a:lnTo>
                  <a:lnTo>
                    <a:pt x="174" y="30"/>
                  </a:lnTo>
                  <a:lnTo>
                    <a:pt x="171" y="26"/>
                  </a:lnTo>
                  <a:lnTo>
                    <a:pt x="171" y="22"/>
                  </a:lnTo>
                  <a:lnTo>
                    <a:pt x="178" y="18"/>
                  </a:lnTo>
                  <a:lnTo>
                    <a:pt x="178" y="18"/>
                  </a:lnTo>
                  <a:lnTo>
                    <a:pt x="182" y="18"/>
                  </a:lnTo>
                  <a:lnTo>
                    <a:pt x="182" y="15"/>
                  </a:lnTo>
                  <a:lnTo>
                    <a:pt x="185" y="15"/>
                  </a:lnTo>
                  <a:lnTo>
                    <a:pt x="185" y="15"/>
                  </a:lnTo>
                  <a:lnTo>
                    <a:pt x="185" y="11"/>
                  </a:lnTo>
                  <a:lnTo>
                    <a:pt x="189" y="11"/>
                  </a:lnTo>
                  <a:lnTo>
                    <a:pt x="193" y="7"/>
                  </a:lnTo>
                  <a:lnTo>
                    <a:pt x="196" y="7"/>
                  </a:lnTo>
                  <a:lnTo>
                    <a:pt x="196" y="7"/>
                  </a:lnTo>
                  <a:lnTo>
                    <a:pt x="196" y="7"/>
                  </a:lnTo>
                  <a:lnTo>
                    <a:pt x="200" y="7"/>
                  </a:lnTo>
                  <a:lnTo>
                    <a:pt x="204" y="7"/>
                  </a:lnTo>
                  <a:lnTo>
                    <a:pt x="204" y="4"/>
                  </a:lnTo>
                  <a:lnTo>
                    <a:pt x="208" y="4"/>
                  </a:lnTo>
                  <a:lnTo>
                    <a:pt x="208" y="0"/>
                  </a:lnTo>
                  <a:lnTo>
                    <a:pt x="208" y="0"/>
                  </a:lnTo>
                  <a:lnTo>
                    <a:pt x="211" y="0"/>
                  </a:lnTo>
                  <a:lnTo>
                    <a:pt x="211" y="0"/>
                  </a:lnTo>
                  <a:lnTo>
                    <a:pt x="219" y="0"/>
                  </a:lnTo>
                  <a:lnTo>
                    <a:pt x="222" y="0"/>
                  </a:lnTo>
                  <a:lnTo>
                    <a:pt x="226" y="0"/>
                  </a:lnTo>
                  <a:lnTo>
                    <a:pt x="226" y="0"/>
                  </a:lnTo>
                  <a:lnTo>
                    <a:pt x="230" y="4"/>
                  </a:lnTo>
                  <a:lnTo>
                    <a:pt x="233" y="4"/>
                  </a:lnTo>
                  <a:lnTo>
                    <a:pt x="233" y="4"/>
                  </a:lnTo>
                  <a:lnTo>
                    <a:pt x="237" y="0"/>
                  </a:lnTo>
                  <a:lnTo>
                    <a:pt x="245" y="4"/>
                  </a:lnTo>
                  <a:lnTo>
                    <a:pt x="248" y="4"/>
                  </a:lnTo>
                  <a:lnTo>
                    <a:pt x="248" y="7"/>
                  </a:lnTo>
                  <a:lnTo>
                    <a:pt x="248" y="15"/>
                  </a:lnTo>
                  <a:lnTo>
                    <a:pt x="252" y="18"/>
                  </a:lnTo>
                  <a:lnTo>
                    <a:pt x="252" y="22"/>
                  </a:lnTo>
                  <a:lnTo>
                    <a:pt x="252" y="26"/>
                  </a:lnTo>
                  <a:lnTo>
                    <a:pt x="252" y="26"/>
                  </a:lnTo>
                  <a:lnTo>
                    <a:pt x="252" y="30"/>
                  </a:lnTo>
                  <a:lnTo>
                    <a:pt x="252" y="33"/>
                  </a:lnTo>
                  <a:lnTo>
                    <a:pt x="252" y="44"/>
                  </a:lnTo>
                  <a:lnTo>
                    <a:pt x="252" y="48"/>
                  </a:lnTo>
                  <a:lnTo>
                    <a:pt x="252" y="56"/>
                  </a:lnTo>
                  <a:lnTo>
                    <a:pt x="252" y="59"/>
                  </a:lnTo>
                  <a:lnTo>
                    <a:pt x="248" y="59"/>
                  </a:lnTo>
                  <a:lnTo>
                    <a:pt x="245" y="5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37" y="59"/>
                  </a:lnTo>
                  <a:lnTo>
                    <a:pt x="233" y="63"/>
                  </a:lnTo>
                  <a:lnTo>
                    <a:pt x="233" y="67"/>
                  </a:lnTo>
                  <a:lnTo>
                    <a:pt x="233" y="70"/>
                  </a:lnTo>
                  <a:lnTo>
                    <a:pt x="237" y="70"/>
                  </a:lnTo>
                  <a:lnTo>
                    <a:pt x="237" y="74"/>
                  </a:lnTo>
                  <a:lnTo>
                    <a:pt x="245" y="78"/>
                  </a:lnTo>
                  <a:lnTo>
                    <a:pt x="248" y="78"/>
                  </a:lnTo>
                  <a:lnTo>
                    <a:pt x="252" y="78"/>
                  </a:lnTo>
                  <a:lnTo>
                    <a:pt x="252" y="74"/>
                  </a:lnTo>
                  <a:lnTo>
                    <a:pt x="252" y="70"/>
                  </a:lnTo>
                  <a:lnTo>
                    <a:pt x="256" y="70"/>
                  </a:lnTo>
                  <a:lnTo>
                    <a:pt x="256" y="70"/>
                  </a:lnTo>
                  <a:lnTo>
                    <a:pt x="263" y="70"/>
                  </a:lnTo>
                  <a:lnTo>
                    <a:pt x="267" y="70"/>
                  </a:lnTo>
                  <a:lnTo>
                    <a:pt x="267" y="70"/>
                  </a:lnTo>
                  <a:lnTo>
                    <a:pt x="263" y="74"/>
                  </a:lnTo>
                  <a:lnTo>
                    <a:pt x="267" y="74"/>
                  </a:lnTo>
                  <a:lnTo>
                    <a:pt x="263" y="82"/>
                  </a:lnTo>
                  <a:lnTo>
                    <a:pt x="263" y="85"/>
                  </a:lnTo>
                  <a:lnTo>
                    <a:pt x="259" y="89"/>
                  </a:lnTo>
                  <a:lnTo>
                    <a:pt x="259" y="96"/>
                  </a:lnTo>
                  <a:lnTo>
                    <a:pt x="256" y="96"/>
                  </a:lnTo>
                  <a:lnTo>
                    <a:pt x="256" y="100"/>
                  </a:lnTo>
                  <a:lnTo>
                    <a:pt x="252" y="104"/>
                  </a:lnTo>
                  <a:lnTo>
                    <a:pt x="248" y="104"/>
                  </a:lnTo>
                  <a:lnTo>
                    <a:pt x="248" y="108"/>
                  </a:lnTo>
                  <a:lnTo>
                    <a:pt x="245" y="108"/>
                  </a:lnTo>
                  <a:lnTo>
                    <a:pt x="245" y="111"/>
                  </a:lnTo>
                  <a:lnTo>
                    <a:pt x="241" y="111"/>
                  </a:lnTo>
                  <a:lnTo>
                    <a:pt x="237" y="115"/>
                  </a:lnTo>
                  <a:lnTo>
                    <a:pt x="233" y="119"/>
                  </a:lnTo>
                  <a:lnTo>
                    <a:pt x="233" y="119"/>
                  </a:lnTo>
                  <a:lnTo>
                    <a:pt x="233" y="122"/>
                  </a:lnTo>
                  <a:lnTo>
                    <a:pt x="230" y="122"/>
                  </a:lnTo>
                  <a:lnTo>
                    <a:pt x="226" y="126"/>
                  </a:lnTo>
                  <a:lnTo>
                    <a:pt x="219" y="137"/>
                  </a:lnTo>
                  <a:lnTo>
                    <a:pt x="215" y="141"/>
                  </a:lnTo>
                  <a:lnTo>
                    <a:pt x="215" y="148"/>
                  </a:lnTo>
                  <a:lnTo>
                    <a:pt x="211" y="148"/>
                  </a:lnTo>
                  <a:lnTo>
                    <a:pt x="208" y="152"/>
                  </a:lnTo>
                  <a:lnTo>
                    <a:pt x="208" y="152"/>
                  </a:lnTo>
                  <a:lnTo>
                    <a:pt x="204" y="152"/>
                  </a:lnTo>
                  <a:lnTo>
                    <a:pt x="189" y="167"/>
                  </a:lnTo>
                  <a:lnTo>
                    <a:pt x="185" y="167"/>
                  </a:lnTo>
                  <a:lnTo>
                    <a:pt x="185" y="171"/>
                  </a:lnTo>
                  <a:lnTo>
                    <a:pt x="185" y="171"/>
                  </a:lnTo>
                  <a:lnTo>
                    <a:pt x="171" y="178"/>
                  </a:lnTo>
                  <a:lnTo>
                    <a:pt x="171" y="182"/>
                  </a:lnTo>
                  <a:lnTo>
                    <a:pt x="167" y="182"/>
                  </a:lnTo>
                  <a:lnTo>
                    <a:pt x="167" y="182"/>
                  </a:lnTo>
                  <a:lnTo>
                    <a:pt x="159" y="185"/>
                  </a:lnTo>
                  <a:lnTo>
                    <a:pt x="156" y="185"/>
                  </a:lnTo>
                  <a:lnTo>
                    <a:pt x="152" y="185"/>
                  </a:lnTo>
                  <a:lnTo>
                    <a:pt x="152" y="185"/>
                  </a:lnTo>
                  <a:lnTo>
                    <a:pt x="145" y="185"/>
                  </a:lnTo>
                  <a:lnTo>
                    <a:pt x="141" y="185"/>
                  </a:lnTo>
                  <a:lnTo>
                    <a:pt x="141" y="189"/>
                  </a:lnTo>
                  <a:lnTo>
                    <a:pt x="141" y="193"/>
                  </a:lnTo>
                  <a:lnTo>
                    <a:pt x="141" y="193"/>
                  </a:lnTo>
                  <a:lnTo>
                    <a:pt x="137" y="193"/>
                  </a:lnTo>
                  <a:lnTo>
                    <a:pt x="133" y="189"/>
                  </a:lnTo>
                  <a:lnTo>
                    <a:pt x="130" y="189"/>
                  </a:lnTo>
                  <a:lnTo>
                    <a:pt x="126" y="193"/>
                  </a:lnTo>
                  <a:lnTo>
                    <a:pt x="130" y="193"/>
                  </a:lnTo>
                  <a:lnTo>
                    <a:pt x="126" y="197"/>
                  </a:lnTo>
                  <a:lnTo>
                    <a:pt x="119" y="193"/>
                  </a:lnTo>
                  <a:lnTo>
                    <a:pt x="119" y="193"/>
                  </a:lnTo>
                  <a:lnTo>
                    <a:pt x="111" y="189"/>
                  </a:lnTo>
                  <a:lnTo>
                    <a:pt x="104" y="193"/>
                  </a:lnTo>
                  <a:lnTo>
                    <a:pt x="104" y="193"/>
                  </a:lnTo>
                  <a:lnTo>
                    <a:pt x="104" y="193"/>
                  </a:lnTo>
                  <a:lnTo>
                    <a:pt x="100" y="193"/>
                  </a:lnTo>
                  <a:lnTo>
                    <a:pt x="89" y="193"/>
                  </a:lnTo>
                  <a:lnTo>
                    <a:pt x="89" y="193"/>
                  </a:lnTo>
                  <a:lnTo>
                    <a:pt x="85" y="197"/>
                  </a:lnTo>
                  <a:lnTo>
                    <a:pt x="85" y="193"/>
                  </a:lnTo>
                  <a:lnTo>
                    <a:pt x="82" y="193"/>
                  </a:lnTo>
                  <a:lnTo>
                    <a:pt x="82" y="197"/>
                  </a:lnTo>
                  <a:lnTo>
                    <a:pt x="82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67" y="197"/>
                  </a:lnTo>
                  <a:lnTo>
                    <a:pt x="63" y="197"/>
                  </a:lnTo>
                  <a:lnTo>
                    <a:pt x="63" y="197"/>
                  </a:lnTo>
                  <a:lnTo>
                    <a:pt x="59" y="197"/>
                  </a:lnTo>
                  <a:lnTo>
                    <a:pt x="56" y="200"/>
                  </a:lnTo>
                  <a:lnTo>
                    <a:pt x="52" y="200"/>
                  </a:lnTo>
                  <a:lnTo>
                    <a:pt x="52" y="204"/>
                  </a:lnTo>
                  <a:lnTo>
                    <a:pt x="52" y="204"/>
                  </a:lnTo>
                  <a:lnTo>
                    <a:pt x="48" y="204"/>
                  </a:lnTo>
                  <a:lnTo>
                    <a:pt x="41" y="200"/>
                  </a:lnTo>
                  <a:lnTo>
                    <a:pt x="41" y="200"/>
                  </a:lnTo>
                  <a:lnTo>
                    <a:pt x="37" y="197"/>
                  </a:lnTo>
                  <a:lnTo>
                    <a:pt x="37" y="197"/>
                  </a:lnTo>
                  <a:lnTo>
                    <a:pt x="34" y="197"/>
                  </a:lnTo>
                  <a:lnTo>
                    <a:pt x="34" y="197"/>
                  </a:lnTo>
                  <a:lnTo>
                    <a:pt x="34" y="197"/>
                  </a:lnTo>
                  <a:lnTo>
                    <a:pt x="34" y="193"/>
                  </a:lnTo>
                  <a:lnTo>
                    <a:pt x="30" y="193"/>
                  </a:lnTo>
                  <a:lnTo>
                    <a:pt x="26" y="193"/>
                  </a:lnTo>
                  <a:lnTo>
                    <a:pt x="26" y="197"/>
                  </a:lnTo>
                  <a:lnTo>
                    <a:pt x="22" y="197"/>
                  </a:lnTo>
                  <a:lnTo>
                    <a:pt x="22" y="193"/>
                  </a:lnTo>
                  <a:lnTo>
                    <a:pt x="26" y="189"/>
                  </a:lnTo>
                  <a:lnTo>
                    <a:pt x="22" y="185"/>
                  </a:lnTo>
                  <a:lnTo>
                    <a:pt x="26" y="182"/>
                  </a:lnTo>
                  <a:lnTo>
                    <a:pt x="22" y="178"/>
                  </a:lnTo>
                  <a:lnTo>
                    <a:pt x="22" y="174"/>
                  </a:lnTo>
                  <a:lnTo>
                    <a:pt x="19" y="171"/>
                  </a:lnTo>
                  <a:lnTo>
                    <a:pt x="19" y="167"/>
                  </a:lnTo>
                  <a:lnTo>
                    <a:pt x="19" y="167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6" y="167"/>
                  </a:lnTo>
                  <a:lnTo>
                    <a:pt x="26" y="163"/>
                  </a:lnTo>
                  <a:lnTo>
                    <a:pt x="22" y="156"/>
                  </a:lnTo>
                  <a:lnTo>
                    <a:pt x="26" y="156"/>
                  </a:lnTo>
                  <a:lnTo>
                    <a:pt x="19" y="148"/>
                  </a:lnTo>
                  <a:lnTo>
                    <a:pt x="19" y="145"/>
                  </a:lnTo>
                  <a:lnTo>
                    <a:pt x="15" y="137"/>
                  </a:lnTo>
                  <a:lnTo>
                    <a:pt x="11" y="130"/>
                  </a:lnTo>
                  <a:lnTo>
                    <a:pt x="8" y="122"/>
                  </a:lnTo>
                  <a:lnTo>
                    <a:pt x="11" y="119"/>
                  </a:lnTo>
                  <a:lnTo>
                    <a:pt x="8" y="108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0"/>
                  </a:lnTo>
                  <a:close/>
                  <a:moveTo>
                    <a:pt x="174" y="130"/>
                  </a:moveTo>
                  <a:lnTo>
                    <a:pt x="178" y="130"/>
                  </a:lnTo>
                  <a:lnTo>
                    <a:pt x="178" y="133"/>
                  </a:lnTo>
                  <a:lnTo>
                    <a:pt x="182" y="133"/>
                  </a:lnTo>
                  <a:lnTo>
                    <a:pt x="185" y="133"/>
                  </a:lnTo>
                  <a:lnTo>
                    <a:pt x="185" y="133"/>
                  </a:lnTo>
                  <a:lnTo>
                    <a:pt x="189" y="130"/>
                  </a:lnTo>
                  <a:lnTo>
                    <a:pt x="189" y="126"/>
                  </a:lnTo>
                  <a:lnTo>
                    <a:pt x="193" y="126"/>
                  </a:lnTo>
                  <a:lnTo>
                    <a:pt x="193" y="126"/>
                  </a:lnTo>
                  <a:lnTo>
                    <a:pt x="196" y="126"/>
                  </a:lnTo>
                  <a:lnTo>
                    <a:pt x="200" y="126"/>
                  </a:lnTo>
                  <a:lnTo>
                    <a:pt x="204" y="122"/>
                  </a:lnTo>
                  <a:lnTo>
                    <a:pt x="204" y="122"/>
                  </a:lnTo>
                  <a:lnTo>
                    <a:pt x="200" y="119"/>
                  </a:lnTo>
                  <a:lnTo>
                    <a:pt x="200" y="119"/>
                  </a:lnTo>
                  <a:lnTo>
                    <a:pt x="204" y="119"/>
                  </a:lnTo>
                  <a:lnTo>
                    <a:pt x="208" y="115"/>
                  </a:lnTo>
                  <a:lnTo>
                    <a:pt x="208" y="111"/>
                  </a:lnTo>
                  <a:lnTo>
                    <a:pt x="204" y="104"/>
                  </a:lnTo>
                  <a:lnTo>
                    <a:pt x="200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196" y="104"/>
                  </a:lnTo>
                  <a:lnTo>
                    <a:pt x="193" y="100"/>
                  </a:lnTo>
                  <a:lnTo>
                    <a:pt x="193" y="100"/>
                  </a:lnTo>
                  <a:lnTo>
                    <a:pt x="189" y="104"/>
                  </a:lnTo>
                  <a:lnTo>
                    <a:pt x="189" y="104"/>
                  </a:lnTo>
                  <a:lnTo>
                    <a:pt x="185" y="104"/>
                  </a:lnTo>
                  <a:lnTo>
                    <a:pt x="182" y="108"/>
                  </a:lnTo>
                  <a:lnTo>
                    <a:pt x="178" y="108"/>
                  </a:lnTo>
                  <a:lnTo>
                    <a:pt x="174" y="115"/>
                  </a:lnTo>
                  <a:lnTo>
                    <a:pt x="171" y="115"/>
                  </a:lnTo>
                  <a:lnTo>
                    <a:pt x="171" y="119"/>
                  </a:lnTo>
                  <a:lnTo>
                    <a:pt x="171" y="119"/>
                  </a:lnTo>
                  <a:lnTo>
                    <a:pt x="174" y="122"/>
                  </a:lnTo>
                  <a:lnTo>
                    <a:pt x="174" y="122"/>
                  </a:lnTo>
                  <a:lnTo>
                    <a:pt x="174" y="126"/>
                  </a:lnTo>
                  <a:lnTo>
                    <a:pt x="174" y="13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1" name="Freeform 153"/>
            <p:cNvSpPr>
              <a:spLocks/>
            </p:cNvSpPr>
            <p:nvPr/>
          </p:nvSpPr>
          <p:spPr bwMode="auto">
            <a:xfrm>
              <a:off x="4846271" y="3739514"/>
              <a:ext cx="47606" cy="42459"/>
            </a:xfrm>
            <a:custGeom>
              <a:avLst/>
              <a:gdLst>
                <a:gd name="T0" fmla="*/ 3 w 37"/>
                <a:gd name="T1" fmla="*/ 30 h 33"/>
                <a:gd name="T2" fmla="*/ 3 w 37"/>
                <a:gd name="T3" fmla="*/ 26 h 33"/>
                <a:gd name="T4" fmla="*/ 3 w 37"/>
                <a:gd name="T5" fmla="*/ 22 h 33"/>
                <a:gd name="T6" fmla="*/ 3 w 37"/>
                <a:gd name="T7" fmla="*/ 22 h 33"/>
                <a:gd name="T8" fmla="*/ 0 w 37"/>
                <a:gd name="T9" fmla="*/ 19 h 33"/>
                <a:gd name="T10" fmla="*/ 0 w 37"/>
                <a:gd name="T11" fmla="*/ 19 h 33"/>
                <a:gd name="T12" fmla="*/ 0 w 37"/>
                <a:gd name="T13" fmla="*/ 15 h 33"/>
                <a:gd name="T14" fmla="*/ 3 w 37"/>
                <a:gd name="T15" fmla="*/ 15 h 33"/>
                <a:gd name="T16" fmla="*/ 7 w 37"/>
                <a:gd name="T17" fmla="*/ 8 h 33"/>
                <a:gd name="T18" fmla="*/ 11 w 37"/>
                <a:gd name="T19" fmla="*/ 8 h 33"/>
                <a:gd name="T20" fmla="*/ 14 w 37"/>
                <a:gd name="T21" fmla="*/ 4 h 33"/>
                <a:gd name="T22" fmla="*/ 18 w 37"/>
                <a:gd name="T23" fmla="*/ 4 h 33"/>
                <a:gd name="T24" fmla="*/ 18 w 37"/>
                <a:gd name="T25" fmla="*/ 4 h 33"/>
                <a:gd name="T26" fmla="*/ 22 w 37"/>
                <a:gd name="T27" fmla="*/ 0 h 33"/>
                <a:gd name="T28" fmla="*/ 22 w 37"/>
                <a:gd name="T29" fmla="*/ 0 h 33"/>
                <a:gd name="T30" fmla="*/ 25 w 37"/>
                <a:gd name="T31" fmla="*/ 4 h 33"/>
                <a:gd name="T32" fmla="*/ 25 w 37"/>
                <a:gd name="T33" fmla="*/ 4 h 33"/>
                <a:gd name="T34" fmla="*/ 25 w 37"/>
                <a:gd name="T35" fmla="*/ 4 h 33"/>
                <a:gd name="T36" fmla="*/ 29 w 37"/>
                <a:gd name="T37" fmla="*/ 4 h 33"/>
                <a:gd name="T38" fmla="*/ 33 w 37"/>
                <a:gd name="T39" fmla="*/ 4 h 33"/>
                <a:gd name="T40" fmla="*/ 37 w 37"/>
                <a:gd name="T41" fmla="*/ 11 h 33"/>
                <a:gd name="T42" fmla="*/ 37 w 37"/>
                <a:gd name="T43" fmla="*/ 15 h 33"/>
                <a:gd name="T44" fmla="*/ 33 w 37"/>
                <a:gd name="T45" fmla="*/ 19 h 33"/>
                <a:gd name="T46" fmla="*/ 29 w 37"/>
                <a:gd name="T47" fmla="*/ 19 h 33"/>
                <a:gd name="T48" fmla="*/ 29 w 37"/>
                <a:gd name="T49" fmla="*/ 19 h 33"/>
                <a:gd name="T50" fmla="*/ 33 w 37"/>
                <a:gd name="T51" fmla="*/ 22 h 33"/>
                <a:gd name="T52" fmla="*/ 33 w 37"/>
                <a:gd name="T53" fmla="*/ 22 h 33"/>
                <a:gd name="T54" fmla="*/ 29 w 37"/>
                <a:gd name="T55" fmla="*/ 26 h 33"/>
                <a:gd name="T56" fmla="*/ 25 w 37"/>
                <a:gd name="T57" fmla="*/ 26 h 33"/>
                <a:gd name="T58" fmla="*/ 22 w 37"/>
                <a:gd name="T59" fmla="*/ 26 h 33"/>
                <a:gd name="T60" fmla="*/ 22 w 37"/>
                <a:gd name="T61" fmla="*/ 26 h 33"/>
                <a:gd name="T62" fmla="*/ 18 w 37"/>
                <a:gd name="T63" fmla="*/ 26 h 33"/>
                <a:gd name="T64" fmla="*/ 18 w 37"/>
                <a:gd name="T65" fmla="*/ 30 h 33"/>
                <a:gd name="T66" fmla="*/ 14 w 37"/>
                <a:gd name="T67" fmla="*/ 33 h 33"/>
                <a:gd name="T68" fmla="*/ 14 w 37"/>
                <a:gd name="T69" fmla="*/ 33 h 33"/>
                <a:gd name="T70" fmla="*/ 11 w 37"/>
                <a:gd name="T71" fmla="*/ 33 h 33"/>
                <a:gd name="T72" fmla="*/ 7 w 37"/>
                <a:gd name="T73" fmla="*/ 33 h 33"/>
                <a:gd name="T74" fmla="*/ 7 w 37"/>
                <a:gd name="T75" fmla="*/ 30 h 33"/>
                <a:gd name="T76" fmla="*/ 3 w 37"/>
                <a:gd name="T77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7" h="33">
                  <a:moveTo>
                    <a:pt x="3" y="30"/>
                  </a:moveTo>
                  <a:lnTo>
                    <a:pt x="3" y="26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3" y="15"/>
                  </a:lnTo>
                  <a:lnTo>
                    <a:pt x="7" y="8"/>
                  </a:lnTo>
                  <a:lnTo>
                    <a:pt x="11" y="8"/>
                  </a:lnTo>
                  <a:lnTo>
                    <a:pt x="14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9" y="4"/>
                  </a:lnTo>
                  <a:lnTo>
                    <a:pt x="33" y="4"/>
                  </a:lnTo>
                  <a:lnTo>
                    <a:pt x="37" y="11"/>
                  </a:lnTo>
                  <a:lnTo>
                    <a:pt x="37" y="15"/>
                  </a:lnTo>
                  <a:lnTo>
                    <a:pt x="33" y="19"/>
                  </a:lnTo>
                  <a:lnTo>
                    <a:pt x="29" y="19"/>
                  </a:lnTo>
                  <a:lnTo>
                    <a:pt x="29" y="19"/>
                  </a:lnTo>
                  <a:lnTo>
                    <a:pt x="33" y="22"/>
                  </a:lnTo>
                  <a:lnTo>
                    <a:pt x="33" y="22"/>
                  </a:lnTo>
                  <a:lnTo>
                    <a:pt x="29" y="26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8" y="26"/>
                  </a:lnTo>
                  <a:lnTo>
                    <a:pt x="18" y="30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1" y="33"/>
                  </a:lnTo>
                  <a:lnTo>
                    <a:pt x="7" y="33"/>
                  </a:lnTo>
                  <a:lnTo>
                    <a:pt x="7" y="30"/>
                  </a:lnTo>
                  <a:lnTo>
                    <a:pt x="3" y="3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2" name="Freeform 154"/>
            <p:cNvSpPr>
              <a:spLocks noEditPoints="1"/>
            </p:cNvSpPr>
            <p:nvPr/>
          </p:nvSpPr>
          <p:spPr bwMode="auto">
            <a:xfrm>
              <a:off x="6646269" y="3386976"/>
              <a:ext cx="862043" cy="829877"/>
            </a:xfrm>
            <a:custGeom>
              <a:avLst/>
              <a:gdLst>
                <a:gd name="T0" fmla="*/ 179 w 181"/>
                <a:gd name="T1" fmla="*/ 73 h 174"/>
                <a:gd name="T2" fmla="*/ 154 w 181"/>
                <a:gd name="T3" fmla="*/ 37 h 174"/>
                <a:gd name="T4" fmla="*/ 123 w 181"/>
                <a:gd name="T5" fmla="*/ 29 h 174"/>
                <a:gd name="T6" fmla="*/ 111 w 181"/>
                <a:gd name="T7" fmla="*/ 16 h 174"/>
                <a:gd name="T8" fmla="*/ 112 w 181"/>
                <a:gd name="T9" fmla="*/ 17 h 174"/>
                <a:gd name="T10" fmla="*/ 110 w 181"/>
                <a:gd name="T11" fmla="*/ 7 h 174"/>
                <a:gd name="T12" fmla="*/ 86 w 181"/>
                <a:gd name="T13" fmla="*/ 4 h 174"/>
                <a:gd name="T14" fmla="*/ 86 w 181"/>
                <a:gd name="T15" fmla="*/ 4 h 174"/>
                <a:gd name="T16" fmla="*/ 58 w 181"/>
                <a:gd name="T17" fmla="*/ 22 h 174"/>
                <a:gd name="T18" fmla="*/ 1 w 181"/>
                <a:gd name="T19" fmla="*/ 65 h 174"/>
                <a:gd name="T20" fmla="*/ 98 w 181"/>
                <a:gd name="T21" fmla="*/ 124 h 174"/>
                <a:gd name="T22" fmla="*/ 133 w 181"/>
                <a:gd name="T23" fmla="*/ 144 h 174"/>
                <a:gd name="T24" fmla="*/ 122 w 181"/>
                <a:gd name="T25" fmla="*/ 154 h 174"/>
                <a:gd name="T26" fmla="*/ 137 w 181"/>
                <a:gd name="T27" fmla="*/ 150 h 174"/>
                <a:gd name="T28" fmla="*/ 132 w 181"/>
                <a:gd name="T29" fmla="*/ 168 h 174"/>
                <a:gd name="T30" fmla="*/ 120 w 181"/>
                <a:gd name="T31" fmla="*/ 167 h 174"/>
                <a:gd name="T32" fmla="*/ 123 w 181"/>
                <a:gd name="T33" fmla="*/ 156 h 174"/>
                <a:gd name="T34" fmla="*/ 135 w 181"/>
                <a:gd name="T35" fmla="*/ 157 h 174"/>
                <a:gd name="T36" fmla="*/ 130 w 181"/>
                <a:gd name="T37" fmla="*/ 169 h 174"/>
                <a:gd name="T38" fmla="*/ 125 w 181"/>
                <a:gd name="T39" fmla="*/ 173 h 174"/>
                <a:gd name="T40" fmla="*/ 9 w 181"/>
                <a:gd name="T41" fmla="*/ 115 h 174"/>
                <a:gd name="T42" fmla="*/ 22 w 181"/>
                <a:gd name="T43" fmla="*/ 111 h 174"/>
                <a:gd name="T44" fmla="*/ 38 w 181"/>
                <a:gd name="T45" fmla="*/ 110 h 174"/>
                <a:gd name="T46" fmla="*/ 58 w 181"/>
                <a:gd name="T47" fmla="*/ 102 h 174"/>
                <a:gd name="T48" fmla="*/ 83 w 181"/>
                <a:gd name="T49" fmla="*/ 102 h 174"/>
                <a:gd name="T50" fmla="*/ 91 w 181"/>
                <a:gd name="T51" fmla="*/ 115 h 174"/>
                <a:gd name="T52" fmla="*/ 99 w 181"/>
                <a:gd name="T53" fmla="*/ 111 h 174"/>
                <a:gd name="T54" fmla="*/ 100 w 181"/>
                <a:gd name="T55" fmla="*/ 116 h 174"/>
                <a:gd name="T56" fmla="*/ 102 w 181"/>
                <a:gd name="T57" fmla="*/ 123 h 174"/>
                <a:gd name="T58" fmla="*/ 106 w 181"/>
                <a:gd name="T59" fmla="*/ 133 h 174"/>
                <a:gd name="T60" fmla="*/ 120 w 181"/>
                <a:gd name="T61" fmla="*/ 143 h 174"/>
                <a:gd name="T62" fmla="*/ 130 w 181"/>
                <a:gd name="T63" fmla="*/ 141 h 174"/>
                <a:gd name="T64" fmla="*/ 139 w 181"/>
                <a:gd name="T65" fmla="*/ 140 h 174"/>
                <a:gd name="T66" fmla="*/ 153 w 181"/>
                <a:gd name="T67" fmla="*/ 129 h 174"/>
                <a:gd name="T68" fmla="*/ 167 w 181"/>
                <a:gd name="T69" fmla="*/ 110 h 174"/>
                <a:gd name="T70" fmla="*/ 176 w 181"/>
                <a:gd name="T71" fmla="*/ 92 h 174"/>
                <a:gd name="T72" fmla="*/ 178 w 181"/>
                <a:gd name="T73" fmla="*/ 71 h 174"/>
                <a:gd name="T74" fmla="*/ 170 w 181"/>
                <a:gd name="T75" fmla="*/ 59 h 174"/>
                <a:gd name="T76" fmla="*/ 166 w 181"/>
                <a:gd name="T77" fmla="*/ 53 h 174"/>
                <a:gd name="T78" fmla="*/ 159 w 181"/>
                <a:gd name="T79" fmla="*/ 43 h 174"/>
                <a:gd name="T80" fmla="*/ 152 w 181"/>
                <a:gd name="T81" fmla="*/ 31 h 174"/>
                <a:gd name="T82" fmla="*/ 146 w 181"/>
                <a:gd name="T83" fmla="*/ 18 h 174"/>
                <a:gd name="T84" fmla="*/ 141 w 181"/>
                <a:gd name="T85" fmla="*/ 5 h 174"/>
                <a:gd name="T86" fmla="*/ 135 w 181"/>
                <a:gd name="T87" fmla="*/ 13 h 174"/>
                <a:gd name="T88" fmla="*/ 130 w 181"/>
                <a:gd name="T89" fmla="*/ 33 h 174"/>
                <a:gd name="T90" fmla="*/ 113 w 181"/>
                <a:gd name="T91" fmla="*/ 25 h 174"/>
                <a:gd name="T92" fmla="*/ 110 w 181"/>
                <a:gd name="T93" fmla="*/ 13 h 174"/>
                <a:gd name="T94" fmla="*/ 112 w 181"/>
                <a:gd name="T95" fmla="*/ 9 h 174"/>
                <a:gd name="T96" fmla="*/ 105 w 181"/>
                <a:gd name="T97" fmla="*/ 7 h 174"/>
                <a:gd name="T98" fmla="*/ 93 w 181"/>
                <a:gd name="T99" fmla="*/ 4 h 174"/>
                <a:gd name="T100" fmla="*/ 88 w 181"/>
                <a:gd name="T101" fmla="*/ 9 h 174"/>
                <a:gd name="T102" fmla="*/ 82 w 181"/>
                <a:gd name="T103" fmla="*/ 15 h 174"/>
                <a:gd name="T104" fmla="*/ 79 w 181"/>
                <a:gd name="T105" fmla="*/ 20 h 174"/>
                <a:gd name="T106" fmla="*/ 74 w 181"/>
                <a:gd name="T107" fmla="*/ 22 h 174"/>
                <a:gd name="T108" fmla="*/ 65 w 181"/>
                <a:gd name="T109" fmla="*/ 17 h 174"/>
                <a:gd name="T110" fmla="*/ 60 w 181"/>
                <a:gd name="T111" fmla="*/ 22 h 174"/>
                <a:gd name="T112" fmla="*/ 56 w 181"/>
                <a:gd name="T113" fmla="*/ 27 h 174"/>
                <a:gd name="T114" fmla="*/ 51 w 181"/>
                <a:gd name="T115" fmla="*/ 28 h 174"/>
                <a:gd name="T116" fmla="*/ 43 w 181"/>
                <a:gd name="T117" fmla="*/ 37 h 174"/>
                <a:gd name="T118" fmla="*/ 21 w 181"/>
                <a:gd name="T119" fmla="*/ 45 h 174"/>
                <a:gd name="T120" fmla="*/ 7 w 181"/>
                <a:gd name="T121" fmla="*/ 52 h 174"/>
                <a:gd name="T122" fmla="*/ 4 w 181"/>
                <a:gd name="T123" fmla="*/ 69 h 174"/>
                <a:gd name="T124" fmla="*/ 7 w 181"/>
                <a:gd name="T125" fmla="*/ 92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1" h="174">
                  <a:moveTo>
                    <a:pt x="178" y="83"/>
                  </a:moveTo>
                  <a:cubicBezTo>
                    <a:pt x="179" y="81"/>
                    <a:pt x="179" y="81"/>
                    <a:pt x="179" y="81"/>
                  </a:cubicBezTo>
                  <a:cubicBezTo>
                    <a:pt x="179" y="82"/>
                    <a:pt x="179" y="82"/>
                    <a:pt x="179" y="82"/>
                  </a:cubicBezTo>
                  <a:cubicBezTo>
                    <a:pt x="178" y="83"/>
                    <a:pt x="178" y="83"/>
                    <a:pt x="178" y="83"/>
                  </a:cubicBezTo>
                  <a:close/>
                  <a:moveTo>
                    <a:pt x="179" y="73"/>
                  </a:moveTo>
                  <a:cubicBezTo>
                    <a:pt x="178" y="72"/>
                    <a:pt x="178" y="72"/>
                    <a:pt x="178" y="72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9" y="70"/>
                    <a:pt x="179" y="70"/>
                    <a:pt x="179" y="70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80" y="67"/>
                    <a:pt x="180" y="67"/>
                    <a:pt x="180" y="67"/>
                  </a:cubicBezTo>
                  <a:cubicBezTo>
                    <a:pt x="180" y="67"/>
                    <a:pt x="180" y="67"/>
                    <a:pt x="180" y="67"/>
                  </a:cubicBezTo>
                  <a:cubicBezTo>
                    <a:pt x="181" y="68"/>
                    <a:pt x="181" y="68"/>
                    <a:pt x="181" y="68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1"/>
                    <a:pt x="179" y="71"/>
                    <a:pt x="179" y="71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9" y="73"/>
                    <a:pt x="179" y="73"/>
                    <a:pt x="179" y="73"/>
                  </a:cubicBezTo>
                  <a:cubicBezTo>
                    <a:pt x="179" y="73"/>
                    <a:pt x="179" y="73"/>
                    <a:pt x="179" y="73"/>
                  </a:cubicBezTo>
                  <a:close/>
                  <a:moveTo>
                    <a:pt x="171" y="61"/>
                  </a:moveTo>
                  <a:cubicBezTo>
                    <a:pt x="172" y="62"/>
                    <a:pt x="172" y="62"/>
                    <a:pt x="172" y="62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3" y="62"/>
                    <a:pt x="173" y="62"/>
                    <a:pt x="173" y="62"/>
                  </a:cubicBezTo>
                  <a:cubicBezTo>
                    <a:pt x="173" y="61"/>
                    <a:pt x="173" y="61"/>
                    <a:pt x="173" y="61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1" y="61"/>
                    <a:pt x="171" y="61"/>
                    <a:pt x="171" y="61"/>
                  </a:cubicBezTo>
                  <a:close/>
                  <a:moveTo>
                    <a:pt x="170" y="55"/>
                  </a:moveTo>
                  <a:cubicBezTo>
                    <a:pt x="170" y="55"/>
                    <a:pt x="170" y="55"/>
                    <a:pt x="170" y="55"/>
                  </a:cubicBezTo>
                  <a:cubicBezTo>
                    <a:pt x="170" y="55"/>
                    <a:pt x="170" y="55"/>
                    <a:pt x="170" y="55"/>
                  </a:cubicBezTo>
                  <a:cubicBezTo>
                    <a:pt x="170" y="55"/>
                    <a:pt x="170" y="55"/>
                    <a:pt x="170" y="55"/>
                  </a:cubicBezTo>
                  <a:close/>
                  <a:moveTo>
                    <a:pt x="153" y="38"/>
                  </a:moveTo>
                  <a:cubicBezTo>
                    <a:pt x="154" y="37"/>
                    <a:pt x="154" y="37"/>
                    <a:pt x="154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54" y="37"/>
                    <a:pt x="154" y="37"/>
                    <a:pt x="154" y="37"/>
                  </a:cubicBezTo>
                  <a:cubicBezTo>
                    <a:pt x="154" y="38"/>
                    <a:pt x="154" y="38"/>
                    <a:pt x="154" y="38"/>
                  </a:cubicBezTo>
                  <a:cubicBezTo>
                    <a:pt x="153" y="38"/>
                    <a:pt x="153" y="38"/>
                    <a:pt x="153" y="38"/>
                  </a:cubicBezTo>
                  <a:close/>
                  <a:moveTo>
                    <a:pt x="139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9" y="0"/>
                    <a:pt x="139" y="0"/>
                    <a:pt x="139" y="0"/>
                  </a:cubicBezTo>
                  <a:close/>
                  <a:moveTo>
                    <a:pt x="138" y="2"/>
                  </a:moveTo>
                  <a:cubicBezTo>
                    <a:pt x="138" y="3"/>
                    <a:pt x="138" y="3"/>
                    <a:pt x="138" y="3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8" y="2"/>
                    <a:pt x="138" y="2"/>
                    <a:pt x="138" y="2"/>
                  </a:cubicBezTo>
                  <a:close/>
                  <a:moveTo>
                    <a:pt x="124" y="30"/>
                  </a:moveTo>
                  <a:cubicBezTo>
                    <a:pt x="124" y="31"/>
                    <a:pt x="124" y="31"/>
                    <a:pt x="124" y="31"/>
                  </a:cubicBezTo>
                  <a:cubicBezTo>
                    <a:pt x="125" y="31"/>
                    <a:pt x="125" y="31"/>
                    <a:pt x="125" y="31"/>
                  </a:cubicBezTo>
                  <a:cubicBezTo>
                    <a:pt x="125" y="30"/>
                    <a:pt x="125" y="30"/>
                    <a:pt x="125" y="30"/>
                  </a:cubicBezTo>
                  <a:cubicBezTo>
                    <a:pt x="124" y="30"/>
                    <a:pt x="124" y="30"/>
                    <a:pt x="124" y="30"/>
                  </a:cubicBezTo>
                  <a:close/>
                  <a:moveTo>
                    <a:pt x="123" y="29"/>
                  </a:moveTo>
                  <a:cubicBezTo>
                    <a:pt x="123" y="29"/>
                    <a:pt x="123" y="29"/>
                    <a:pt x="123" y="29"/>
                  </a:cubicBezTo>
                  <a:cubicBezTo>
                    <a:pt x="124" y="29"/>
                    <a:pt x="124" y="29"/>
                    <a:pt x="124" y="29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4" y="28"/>
                    <a:pt x="124" y="28"/>
                    <a:pt x="124" y="28"/>
                  </a:cubicBezTo>
                  <a:cubicBezTo>
                    <a:pt x="123" y="28"/>
                    <a:pt x="123" y="28"/>
                    <a:pt x="123" y="28"/>
                  </a:cubicBezTo>
                  <a:cubicBezTo>
                    <a:pt x="123" y="28"/>
                    <a:pt x="123" y="29"/>
                    <a:pt x="123" y="29"/>
                  </a:cubicBezTo>
                  <a:close/>
                  <a:moveTo>
                    <a:pt x="114" y="25"/>
                  </a:moveTo>
                  <a:cubicBezTo>
                    <a:pt x="114" y="24"/>
                    <a:pt x="114" y="24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4"/>
                    <a:pt x="114" y="24"/>
                    <a:pt x="114" y="24"/>
                  </a:cubicBezTo>
                  <a:cubicBezTo>
                    <a:pt x="114" y="25"/>
                    <a:pt x="114" y="25"/>
                    <a:pt x="114" y="25"/>
                  </a:cubicBezTo>
                  <a:close/>
                  <a:moveTo>
                    <a:pt x="111" y="16"/>
                  </a:move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1" y="16"/>
                    <a:pt x="111" y="16"/>
                    <a:pt x="111" y="16"/>
                  </a:cubicBezTo>
                  <a:close/>
                  <a:moveTo>
                    <a:pt x="112" y="17"/>
                  </a:moveTo>
                  <a:cubicBezTo>
                    <a:pt x="112" y="18"/>
                    <a:pt x="112" y="18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8"/>
                    <a:pt x="114" y="18"/>
                    <a:pt x="114" y="18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4" y="17"/>
                    <a:pt x="114" y="17"/>
                    <a:pt x="114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3" y="17"/>
                    <a:pt x="113" y="17"/>
                    <a:pt x="113" y="17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7"/>
                    <a:pt x="112" y="17"/>
                    <a:pt x="112" y="17"/>
                  </a:cubicBezTo>
                  <a:close/>
                  <a:moveTo>
                    <a:pt x="113" y="5"/>
                  </a:move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3" y="5"/>
                    <a:pt x="113" y="5"/>
                    <a:pt x="113" y="5"/>
                  </a:cubicBezTo>
                  <a:close/>
                  <a:moveTo>
                    <a:pt x="112" y="6"/>
                  </a:moveTo>
                  <a:cubicBezTo>
                    <a:pt x="112" y="6"/>
                    <a:pt x="112" y="6"/>
                    <a:pt x="112" y="6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2" y="6"/>
                    <a:pt x="112" y="6"/>
                    <a:pt x="112" y="6"/>
                  </a:cubicBezTo>
                  <a:close/>
                  <a:moveTo>
                    <a:pt x="111" y="6"/>
                  </a:moveTo>
                  <a:cubicBezTo>
                    <a:pt x="111" y="6"/>
                    <a:pt x="111" y="6"/>
                    <a:pt x="111" y="6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11" y="6"/>
                    <a:pt x="111" y="6"/>
                    <a:pt x="111" y="6"/>
                  </a:cubicBezTo>
                  <a:close/>
                  <a:moveTo>
                    <a:pt x="110" y="7"/>
                  </a:moveTo>
                  <a:cubicBezTo>
                    <a:pt x="110" y="7"/>
                    <a:pt x="110" y="7"/>
                    <a:pt x="110" y="7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0" y="7"/>
                    <a:pt x="110" y="7"/>
                    <a:pt x="110" y="7"/>
                  </a:cubicBezTo>
                  <a:close/>
                  <a:moveTo>
                    <a:pt x="108" y="8"/>
                  </a:moveTo>
                  <a:cubicBezTo>
                    <a:pt x="108" y="7"/>
                    <a:pt x="108" y="7"/>
                    <a:pt x="108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8" y="8"/>
                    <a:pt x="108" y="8"/>
                    <a:pt x="108" y="8"/>
                  </a:cubicBezTo>
                  <a:close/>
                  <a:moveTo>
                    <a:pt x="107" y="8"/>
                  </a:moveTo>
                  <a:cubicBezTo>
                    <a:pt x="107" y="8"/>
                    <a:pt x="107" y="8"/>
                    <a:pt x="107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8"/>
                    <a:pt x="107" y="8"/>
                    <a:pt x="107" y="8"/>
                  </a:cubicBezTo>
                  <a:close/>
                  <a:moveTo>
                    <a:pt x="96" y="5"/>
                  </a:moveTo>
                  <a:cubicBezTo>
                    <a:pt x="95" y="4"/>
                    <a:pt x="95" y="4"/>
                    <a:pt x="95" y="4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5"/>
                    <a:pt x="96" y="5"/>
                    <a:pt x="96" y="5"/>
                  </a:cubicBezTo>
                  <a:close/>
                  <a:moveTo>
                    <a:pt x="86" y="4"/>
                  </a:moveTo>
                  <a:cubicBezTo>
                    <a:pt x="86" y="5"/>
                    <a:pt x="86" y="5"/>
                    <a:pt x="86" y="5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0" y="6"/>
                    <a:pt x="90" y="6"/>
                    <a:pt x="90" y="6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90" y="4"/>
                    <a:pt x="90" y="4"/>
                    <a:pt x="90" y="4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ubicBezTo>
                    <a:pt x="86" y="4"/>
                    <a:pt x="86" y="4"/>
                    <a:pt x="86" y="4"/>
                  </a:cubicBezTo>
                  <a:close/>
                  <a:moveTo>
                    <a:pt x="86" y="5"/>
                  </a:moveTo>
                  <a:cubicBezTo>
                    <a:pt x="86" y="6"/>
                    <a:pt x="86" y="6"/>
                    <a:pt x="86" y="6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6" y="5"/>
                    <a:pt x="86" y="5"/>
                    <a:pt x="86" y="5"/>
                  </a:cubicBezTo>
                  <a:close/>
                  <a:moveTo>
                    <a:pt x="57" y="22"/>
                  </a:moveTo>
                  <a:cubicBezTo>
                    <a:pt x="58" y="22"/>
                    <a:pt x="58" y="22"/>
                    <a:pt x="58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1"/>
                    <a:pt x="58" y="21"/>
                    <a:pt x="58" y="21"/>
                  </a:cubicBezTo>
                  <a:cubicBezTo>
                    <a:pt x="58" y="21"/>
                    <a:pt x="57" y="22"/>
                    <a:pt x="57" y="22"/>
                  </a:cubicBezTo>
                  <a:close/>
                  <a:moveTo>
                    <a:pt x="57" y="25"/>
                  </a:moveTo>
                  <a:cubicBezTo>
                    <a:pt x="57" y="24"/>
                    <a:pt x="57" y="24"/>
                    <a:pt x="57" y="24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7" y="25"/>
                    <a:pt x="57" y="25"/>
                    <a:pt x="57" y="25"/>
                  </a:cubicBezTo>
                  <a:close/>
                  <a:moveTo>
                    <a:pt x="61" y="19"/>
                  </a:move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1" y="19"/>
                    <a:pt x="61" y="19"/>
                    <a:pt x="61" y="19"/>
                  </a:cubicBezTo>
                  <a:close/>
                  <a:moveTo>
                    <a:pt x="14" y="46"/>
                  </a:moveTo>
                  <a:cubicBezTo>
                    <a:pt x="14" y="46"/>
                    <a:pt x="14" y="46"/>
                    <a:pt x="14" y="46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14" y="46"/>
                    <a:pt x="14" y="46"/>
                    <a:pt x="14" y="46"/>
                  </a:cubicBezTo>
                  <a:close/>
                  <a:moveTo>
                    <a:pt x="1" y="67"/>
                  </a:move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lose/>
                  <a:moveTo>
                    <a:pt x="1" y="7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1" y="70"/>
                    <a:pt x="1" y="70"/>
                    <a:pt x="1" y="70"/>
                  </a:cubicBezTo>
                  <a:close/>
                  <a:moveTo>
                    <a:pt x="99" y="122"/>
                  </a:moveTo>
                  <a:cubicBezTo>
                    <a:pt x="99" y="123"/>
                    <a:pt x="99" y="123"/>
                    <a:pt x="99" y="123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100" y="123"/>
                    <a:pt x="100" y="123"/>
                    <a:pt x="100" y="123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100" y="124"/>
                    <a:pt x="100" y="124"/>
                    <a:pt x="100" y="124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8" y="125"/>
                    <a:pt x="98" y="125"/>
                    <a:pt x="98" y="125"/>
                  </a:cubicBezTo>
                  <a:cubicBezTo>
                    <a:pt x="98" y="124"/>
                    <a:pt x="98" y="124"/>
                    <a:pt x="98" y="124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5" y="124"/>
                    <a:pt x="95" y="124"/>
                    <a:pt x="95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4" y="123"/>
                    <a:pt x="94" y="123"/>
                    <a:pt x="94" y="123"/>
                  </a:cubicBezTo>
                  <a:cubicBezTo>
                    <a:pt x="95" y="123"/>
                    <a:pt x="95" y="123"/>
                    <a:pt x="95" y="123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2"/>
                    <a:pt x="99" y="122"/>
                    <a:pt x="99" y="122"/>
                  </a:cubicBezTo>
                  <a:close/>
                  <a:moveTo>
                    <a:pt x="128" y="141"/>
                  </a:moveTo>
                  <a:cubicBezTo>
                    <a:pt x="129" y="141"/>
                    <a:pt x="129" y="141"/>
                    <a:pt x="129" y="141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8" y="141"/>
                    <a:pt x="128" y="141"/>
                    <a:pt x="128" y="141"/>
                  </a:cubicBezTo>
                  <a:close/>
                  <a:moveTo>
                    <a:pt x="133" y="144"/>
                  </a:move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ubicBezTo>
                    <a:pt x="133" y="144"/>
                    <a:pt x="133" y="144"/>
                    <a:pt x="133" y="144"/>
                  </a:cubicBezTo>
                  <a:close/>
                  <a:moveTo>
                    <a:pt x="122" y="155"/>
                  </a:moveTo>
                  <a:cubicBezTo>
                    <a:pt x="122" y="155"/>
                    <a:pt x="122" y="155"/>
                    <a:pt x="122" y="155"/>
                  </a:cubicBezTo>
                  <a:cubicBezTo>
                    <a:pt x="123" y="155"/>
                    <a:pt x="123" y="155"/>
                    <a:pt x="123" y="155"/>
                  </a:cubicBezTo>
                  <a:cubicBezTo>
                    <a:pt x="123" y="155"/>
                    <a:pt x="123" y="155"/>
                    <a:pt x="123" y="155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2" y="155"/>
                    <a:pt x="122" y="155"/>
                    <a:pt x="122" y="155"/>
                  </a:cubicBezTo>
                  <a:close/>
                  <a:moveTo>
                    <a:pt x="122" y="153"/>
                  </a:moveTo>
                  <a:cubicBezTo>
                    <a:pt x="122" y="154"/>
                    <a:pt x="122" y="154"/>
                    <a:pt x="122" y="154"/>
                  </a:cubicBezTo>
                  <a:cubicBezTo>
                    <a:pt x="123" y="154"/>
                    <a:pt x="123" y="154"/>
                    <a:pt x="123" y="154"/>
                  </a:cubicBezTo>
                  <a:cubicBezTo>
                    <a:pt x="123" y="153"/>
                    <a:pt x="123" y="153"/>
                    <a:pt x="123" y="153"/>
                  </a:cubicBezTo>
                  <a:cubicBezTo>
                    <a:pt x="122" y="153"/>
                    <a:pt x="122" y="153"/>
                    <a:pt x="122" y="153"/>
                  </a:cubicBezTo>
                  <a:close/>
                  <a:moveTo>
                    <a:pt x="122" y="154"/>
                  </a:moveTo>
                  <a:cubicBezTo>
                    <a:pt x="121" y="154"/>
                    <a:pt x="121" y="154"/>
                    <a:pt x="121" y="154"/>
                  </a:cubicBezTo>
                  <a:cubicBezTo>
                    <a:pt x="121" y="153"/>
                    <a:pt x="121" y="153"/>
                    <a:pt x="121" y="153"/>
                  </a:cubicBezTo>
                  <a:cubicBezTo>
                    <a:pt x="122" y="153"/>
                    <a:pt x="122" y="153"/>
                    <a:pt x="122" y="153"/>
                  </a:cubicBezTo>
                  <a:cubicBezTo>
                    <a:pt x="122" y="154"/>
                    <a:pt x="122" y="154"/>
                    <a:pt x="122" y="154"/>
                  </a:cubicBezTo>
                  <a:cubicBezTo>
                    <a:pt x="122" y="154"/>
                    <a:pt x="122" y="154"/>
                    <a:pt x="122" y="154"/>
                  </a:cubicBezTo>
                  <a:close/>
                  <a:moveTo>
                    <a:pt x="119" y="151"/>
                  </a:moveTo>
                  <a:cubicBezTo>
                    <a:pt x="119" y="151"/>
                    <a:pt x="119" y="151"/>
                    <a:pt x="119" y="151"/>
                  </a:cubicBezTo>
                  <a:cubicBezTo>
                    <a:pt x="119" y="150"/>
                    <a:pt x="119" y="150"/>
                    <a:pt x="119" y="150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20" y="148"/>
                    <a:pt x="120" y="148"/>
                    <a:pt x="120" y="148"/>
                  </a:cubicBezTo>
                  <a:cubicBezTo>
                    <a:pt x="120" y="148"/>
                    <a:pt x="120" y="148"/>
                    <a:pt x="120" y="148"/>
                  </a:cubicBezTo>
                  <a:cubicBezTo>
                    <a:pt x="121" y="148"/>
                    <a:pt x="121" y="148"/>
                    <a:pt x="121" y="148"/>
                  </a:cubicBezTo>
                  <a:cubicBezTo>
                    <a:pt x="121" y="149"/>
                    <a:pt x="121" y="149"/>
                    <a:pt x="121" y="149"/>
                  </a:cubicBezTo>
                  <a:cubicBezTo>
                    <a:pt x="121" y="150"/>
                    <a:pt x="121" y="150"/>
                    <a:pt x="121" y="150"/>
                  </a:cubicBezTo>
                  <a:cubicBezTo>
                    <a:pt x="120" y="150"/>
                    <a:pt x="120" y="150"/>
                    <a:pt x="120" y="150"/>
                  </a:cubicBezTo>
                  <a:cubicBezTo>
                    <a:pt x="120" y="151"/>
                    <a:pt x="120" y="151"/>
                    <a:pt x="120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lose/>
                  <a:moveTo>
                    <a:pt x="136" y="153"/>
                  </a:move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36" y="151"/>
                    <a:pt x="136" y="151"/>
                    <a:pt x="136" y="151"/>
                  </a:cubicBezTo>
                  <a:cubicBezTo>
                    <a:pt x="136" y="152"/>
                    <a:pt x="136" y="152"/>
                    <a:pt x="136" y="152"/>
                  </a:cubicBezTo>
                  <a:cubicBezTo>
                    <a:pt x="136" y="153"/>
                    <a:pt x="136" y="153"/>
                    <a:pt x="136" y="153"/>
                  </a:cubicBezTo>
                  <a:cubicBezTo>
                    <a:pt x="136" y="153"/>
                    <a:pt x="136" y="153"/>
                    <a:pt x="136" y="153"/>
                  </a:cubicBezTo>
                  <a:close/>
                  <a:moveTo>
                    <a:pt x="136" y="154"/>
                  </a:moveTo>
                  <a:cubicBezTo>
                    <a:pt x="136" y="155"/>
                    <a:pt x="136" y="155"/>
                    <a:pt x="136" y="155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8" y="155"/>
                    <a:pt x="138" y="155"/>
                    <a:pt x="138" y="155"/>
                  </a:cubicBezTo>
                  <a:cubicBezTo>
                    <a:pt x="138" y="154"/>
                    <a:pt x="138" y="154"/>
                    <a:pt x="138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lose/>
                  <a:moveTo>
                    <a:pt x="136" y="156"/>
                  </a:moveTo>
                  <a:cubicBezTo>
                    <a:pt x="136" y="156"/>
                    <a:pt x="136" y="156"/>
                    <a:pt x="136" y="156"/>
                  </a:cubicBezTo>
                  <a:cubicBezTo>
                    <a:pt x="137" y="155"/>
                    <a:pt x="137" y="155"/>
                    <a:pt x="137" y="155"/>
                  </a:cubicBezTo>
                  <a:cubicBezTo>
                    <a:pt x="136" y="156"/>
                    <a:pt x="136" y="156"/>
                    <a:pt x="136" y="156"/>
                  </a:cubicBezTo>
                  <a:close/>
                  <a:moveTo>
                    <a:pt x="132" y="169"/>
                  </a:moveTo>
                  <a:cubicBezTo>
                    <a:pt x="132" y="168"/>
                    <a:pt x="132" y="168"/>
                    <a:pt x="132" y="168"/>
                  </a:cubicBezTo>
                  <a:cubicBezTo>
                    <a:pt x="132" y="169"/>
                    <a:pt x="132" y="169"/>
                    <a:pt x="132" y="169"/>
                  </a:cubicBezTo>
                  <a:cubicBezTo>
                    <a:pt x="132" y="169"/>
                    <a:pt x="132" y="169"/>
                    <a:pt x="132" y="169"/>
                  </a:cubicBezTo>
                  <a:close/>
                  <a:moveTo>
                    <a:pt x="127" y="174"/>
                  </a:moveTo>
                  <a:cubicBezTo>
                    <a:pt x="126" y="173"/>
                    <a:pt x="126" y="173"/>
                    <a:pt x="126" y="173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4"/>
                    <a:pt x="127" y="174"/>
                    <a:pt x="127" y="174"/>
                  </a:cubicBezTo>
                  <a:close/>
                  <a:moveTo>
                    <a:pt x="121" y="173"/>
                  </a:moveTo>
                  <a:cubicBezTo>
                    <a:pt x="121" y="172"/>
                    <a:pt x="121" y="172"/>
                    <a:pt x="121" y="172"/>
                  </a:cubicBezTo>
                  <a:cubicBezTo>
                    <a:pt x="121" y="172"/>
                    <a:pt x="121" y="172"/>
                    <a:pt x="121" y="172"/>
                  </a:cubicBezTo>
                  <a:cubicBezTo>
                    <a:pt x="120" y="172"/>
                    <a:pt x="120" y="172"/>
                    <a:pt x="120" y="172"/>
                  </a:cubicBezTo>
                  <a:cubicBezTo>
                    <a:pt x="120" y="171"/>
                    <a:pt x="120" y="171"/>
                    <a:pt x="120" y="171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68"/>
                    <a:pt x="120" y="168"/>
                    <a:pt x="120" y="168"/>
                  </a:cubicBezTo>
                  <a:cubicBezTo>
                    <a:pt x="120" y="167"/>
                    <a:pt x="120" y="167"/>
                    <a:pt x="120" y="167"/>
                  </a:cubicBezTo>
                  <a:cubicBezTo>
                    <a:pt x="120" y="167"/>
                    <a:pt x="120" y="167"/>
                    <a:pt x="120" y="167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20" y="165"/>
                    <a:pt x="120" y="165"/>
                    <a:pt x="120" y="165"/>
                  </a:cubicBezTo>
                  <a:cubicBezTo>
                    <a:pt x="121" y="165"/>
                    <a:pt x="121" y="165"/>
                    <a:pt x="121" y="165"/>
                  </a:cubicBezTo>
                  <a:cubicBezTo>
                    <a:pt x="122" y="165"/>
                    <a:pt x="122" y="165"/>
                    <a:pt x="122" y="165"/>
                  </a:cubicBezTo>
                  <a:cubicBezTo>
                    <a:pt x="121" y="165"/>
                    <a:pt x="121" y="165"/>
                    <a:pt x="121" y="165"/>
                  </a:cubicBezTo>
                  <a:cubicBezTo>
                    <a:pt x="121" y="164"/>
                    <a:pt x="121" y="164"/>
                    <a:pt x="121" y="164"/>
                  </a:cubicBezTo>
                  <a:cubicBezTo>
                    <a:pt x="120" y="164"/>
                    <a:pt x="120" y="164"/>
                    <a:pt x="120" y="164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59"/>
                    <a:pt x="120" y="159"/>
                    <a:pt x="120" y="159"/>
                  </a:cubicBezTo>
                  <a:cubicBezTo>
                    <a:pt x="120" y="157"/>
                    <a:pt x="120" y="157"/>
                    <a:pt x="120" y="157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0" y="156"/>
                    <a:pt x="120" y="156"/>
                    <a:pt x="120" y="156"/>
                  </a:cubicBezTo>
                  <a:cubicBezTo>
                    <a:pt x="121" y="155"/>
                    <a:pt x="121" y="155"/>
                    <a:pt x="121" y="155"/>
                  </a:cubicBezTo>
                  <a:cubicBezTo>
                    <a:pt x="121" y="155"/>
                    <a:pt x="121" y="155"/>
                    <a:pt x="121" y="155"/>
                  </a:cubicBezTo>
                  <a:cubicBezTo>
                    <a:pt x="122" y="155"/>
                    <a:pt x="122" y="155"/>
                    <a:pt x="122" y="155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3" y="156"/>
                    <a:pt x="123" y="156"/>
                    <a:pt x="123" y="156"/>
                  </a:cubicBezTo>
                  <a:cubicBezTo>
                    <a:pt x="124" y="155"/>
                    <a:pt x="124" y="155"/>
                    <a:pt x="124" y="155"/>
                  </a:cubicBezTo>
                  <a:cubicBezTo>
                    <a:pt x="124" y="156"/>
                    <a:pt x="124" y="156"/>
                    <a:pt x="124" y="156"/>
                  </a:cubicBezTo>
                  <a:cubicBezTo>
                    <a:pt x="125" y="157"/>
                    <a:pt x="125" y="157"/>
                    <a:pt x="125" y="157"/>
                  </a:cubicBezTo>
                  <a:cubicBezTo>
                    <a:pt x="126" y="158"/>
                    <a:pt x="126" y="158"/>
                    <a:pt x="126" y="158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8" y="158"/>
                    <a:pt x="128" y="158"/>
                    <a:pt x="128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33" y="158"/>
                    <a:pt x="133" y="158"/>
                    <a:pt x="133" y="158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135" y="157"/>
                    <a:pt x="135" y="157"/>
                    <a:pt x="135" y="157"/>
                  </a:cubicBezTo>
                  <a:cubicBezTo>
                    <a:pt x="135" y="157"/>
                    <a:pt x="135" y="157"/>
                    <a:pt x="135" y="157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6" y="158"/>
                    <a:pt x="136" y="158"/>
                    <a:pt x="136" y="158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5" y="161"/>
                    <a:pt x="135" y="161"/>
                    <a:pt x="135" y="161"/>
                  </a:cubicBezTo>
                  <a:cubicBezTo>
                    <a:pt x="135" y="163"/>
                    <a:pt x="135" y="163"/>
                    <a:pt x="135" y="163"/>
                  </a:cubicBezTo>
                  <a:cubicBezTo>
                    <a:pt x="134" y="163"/>
                    <a:pt x="134" y="163"/>
                    <a:pt x="134" y="163"/>
                  </a:cubicBezTo>
                  <a:cubicBezTo>
                    <a:pt x="134" y="164"/>
                    <a:pt x="134" y="164"/>
                    <a:pt x="134" y="164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4" y="166"/>
                    <a:pt x="134" y="166"/>
                    <a:pt x="134" y="166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3" y="165"/>
                    <a:pt x="133" y="165"/>
                    <a:pt x="133" y="165"/>
                  </a:cubicBezTo>
                  <a:cubicBezTo>
                    <a:pt x="132" y="166"/>
                    <a:pt x="132" y="166"/>
                    <a:pt x="132" y="166"/>
                  </a:cubicBezTo>
                  <a:cubicBezTo>
                    <a:pt x="132" y="167"/>
                    <a:pt x="132" y="167"/>
                    <a:pt x="132" y="167"/>
                  </a:cubicBezTo>
                  <a:cubicBezTo>
                    <a:pt x="132" y="168"/>
                    <a:pt x="132" y="168"/>
                    <a:pt x="132" y="168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1" y="169"/>
                    <a:pt x="131" y="169"/>
                    <a:pt x="131" y="169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31" y="170"/>
                    <a:pt x="131" y="170"/>
                    <a:pt x="131" y="170"/>
                  </a:cubicBezTo>
                  <a:cubicBezTo>
                    <a:pt x="131" y="170"/>
                    <a:pt x="131" y="170"/>
                    <a:pt x="131" y="170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129" y="172"/>
                    <a:pt x="129" y="172"/>
                    <a:pt x="129" y="172"/>
                  </a:cubicBezTo>
                  <a:cubicBezTo>
                    <a:pt x="129" y="171"/>
                    <a:pt x="129" y="171"/>
                    <a:pt x="129" y="171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0" y="170"/>
                    <a:pt x="130" y="170"/>
                    <a:pt x="130" y="170"/>
                  </a:cubicBezTo>
                  <a:cubicBezTo>
                    <a:pt x="130" y="170"/>
                    <a:pt x="130" y="170"/>
                    <a:pt x="130" y="170"/>
                  </a:cubicBezTo>
                  <a:cubicBezTo>
                    <a:pt x="129" y="170"/>
                    <a:pt x="129" y="170"/>
                    <a:pt x="129" y="170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6" y="172"/>
                    <a:pt x="126" y="172"/>
                    <a:pt x="126" y="172"/>
                  </a:cubicBezTo>
                  <a:cubicBezTo>
                    <a:pt x="126" y="171"/>
                    <a:pt x="126" y="171"/>
                    <a:pt x="126" y="171"/>
                  </a:cubicBezTo>
                  <a:cubicBezTo>
                    <a:pt x="125" y="172"/>
                    <a:pt x="125" y="172"/>
                    <a:pt x="125" y="172"/>
                  </a:cubicBezTo>
                  <a:cubicBezTo>
                    <a:pt x="125" y="173"/>
                    <a:pt x="125" y="173"/>
                    <a:pt x="125" y="173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4" y="174"/>
                    <a:pt x="124" y="174"/>
                    <a:pt x="124" y="174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3" y="173"/>
                    <a:pt x="123" y="173"/>
                    <a:pt x="123" y="173"/>
                  </a:cubicBezTo>
                  <a:cubicBezTo>
                    <a:pt x="123" y="174"/>
                    <a:pt x="123" y="174"/>
                    <a:pt x="123" y="174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21" y="173"/>
                    <a:pt x="121" y="173"/>
                    <a:pt x="121" y="173"/>
                  </a:cubicBezTo>
                  <a:cubicBezTo>
                    <a:pt x="121" y="173"/>
                    <a:pt x="121" y="173"/>
                    <a:pt x="121" y="173"/>
                  </a:cubicBezTo>
                  <a:close/>
                  <a:moveTo>
                    <a:pt x="2" y="110"/>
                  </a:moveTo>
                  <a:cubicBezTo>
                    <a:pt x="3" y="111"/>
                    <a:pt x="3" y="111"/>
                    <a:pt x="3" y="111"/>
                  </a:cubicBezTo>
                  <a:cubicBezTo>
                    <a:pt x="4" y="111"/>
                    <a:pt x="4" y="111"/>
                    <a:pt x="4" y="111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7" y="114"/>
                    <a:pt x="7" y="114"/>
                    <a:pt x="7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3" y="115"/>
                    <a:pt x="13" y="115"/>
                    <a:pt x="13" y="115"/>
                  </a:cubicBezTo>
                  <a:cubicBezTo>
                    <a:pt x="14" y="115"/>
                    <a:pt x="14" y="115"/>
                    <a:pt x="14" y="115"/>
                  </a:cubicBezTo>
                  <a:cubicBezTo>
                    <a:pt x="15" y="115"/>
                    <a:pt x="15" y="115"/>
                    <a:pt x="15" y="115"/>
                  </a:cubicBezTo>
                  <a:cubicBezTo>
                    <a:pt x="15" y="114"/>
                    <a:pt x="15" y="114"/>
                    <a:pt x="15" y="114"/>
                  </a:cubicBezTo>
                  <a:cubicBezTo>
                    <a:pt x="16" y="114"/>
                    <a:pt x="16" y="114"/>
                    <a:pt x="16" y="114"/>
                  </a:cubicBezTo>
                  <a:cubicBezTo>
                    <a:pt x="16" y="113"/>
                    <a:pt x="16" y="113"/>
                    <a:pt x="16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8" y="113"/>
                    <a:pt x="18" y="113"/>
                    <a:pt x="18" y="113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20" y="113"/>
                    <a:pt x="20" y="113"/>
                    <a:pt x="20" y="113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4" y="109"/>
                    <a:pt x="24" y="109"/>
                    <a:pt x="24" y="109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2" y="109"/>
                    <a:pt x="32" y="109"/>
                    <a:pt x="32" y="109"/>
                  </a:cubicBezTo>
                  <a:cubicBezTo>
                    <a:pt x="33" y="109"/>
                    <a:pt x="33" y="109"/>
                    <a:pt x="33" y="109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5" y="110"/>
                    <a:pt x="35" y="110"/>
                    <a:pt x="35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8" y="110"/>
                    <a:pt x="38" y="110"/>
                    <a:pt x="38" y="11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1" y="108"/>
                    <a:pt x="41" y="108"/>
                    <a:pt x="41" y="108"/>
                  </a:cubicBezTo>
                  <a:cubicBezTo>
                    <a:pt x="42" y="107"/>
                    <a:pt x="42" y="107"/>
                    <a:pt x="42" y="107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44" y="105"/>
                    <a:pt x="44" y="105"/>
                    <a:pt x="44" y="105"/>
                  </a:cubicBezTo>
                  <a:cubicBezTo>
                    <a:pt x="45" y="105"/>
                    <a:pt x="45" y="105"/>
                    <a:pt x="45" y="105"/>
                  </a:cubicBezTo>
                  <a:cubicBezTo>
                    <a:pt x="46" y="105"/>
                    <a:pt x="46" y="105"/>
                    <a:pt x="46" y="105"/>
                  </a:cubicBezTo>
                  <a:cubicBezTo>
                    <a:pt x="47" y="104"/>
                    <a:pt x="47" y="104"/>
                    <a:pt x="47" y="104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3" y="102"/>
                    <a:pt x="53" y="102"/>
                    <a:pt x="53" y="102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4" y="100"/>
                    <a:pt x="64" y="100"/>
                    <a:pt x="64" y="100"/>
                  </a:cubicBezTo>
                  <a:cubicBezTo>
                    <a:pt x="65" y="99"/>
                    <a:pt x="65" y="99"/>
                    <a:pt x="65" y="99"/>
                  </a:cubicBezTo>
                  <a:cubicBezTo>
                    <a:pt x="67" y="99"/>
                    <a:pt x="67" y="99"/>
                    <a:pt x="67" y="99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4" y="99"/>
                    <a:pt x="74" y="99"/>
                    <a:pt x="74" y="99"/>
                  </a:cubicBezTo>
                  <a:cubicBezTo>
                    <a:pt x="75" y="99"/>
                    <a:pt x="75" y="99"/>
                    <a:pt x="75" y="9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7" y="99"/>
                    <a:pt x="77" y="99"/>
                    <a:pt x="77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1" y="102"/>
                    <a:pt x="81" y="102"/>
                    <a:pt x="81" y="102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2" y="102"/>
                    <a:pt x="82" y="102"/>
                    <a:pt x="82" y="102"/>
                  </a:cubicBezTo>
                  <a:cubicBezTo>
                    <a:pt x="83" y="102"/>
                    <a:pt x="83" y="102"/>
                    <a:pt x="83" y="102"/>
                  </a:cubicBezTo>
                  <a:cubicBezTo>
                    <a:pt x="84" y="103"/>
                    <a:pt x="84" y="103"/>
                    <a:pt x="84" y="103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86" y="103"/>
                    <a:pt x="86" y="103"/>
                    <a:pt x="86" y="103"/>
                  </a:cubicBezTo>
                  <a:cubicBezTo>
                    <a:pt x="88" y="104"/>
                    <a:pt x="88" y="104"/>
                    <a:pt x="88" y="104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0" y="109"/>
                    <a:pt x="90" y="109"/>
                    <a:pt x="90" y="109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6"/>
                    <a:pt x="91" y="116"/>
                    <a:pt x="91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0" y="116"/>
                    <a:pt x="90" y="116"/>
                    <a:pt x="90" y="116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2" y="118"/>
                    <a:pt x="92" y="118"/>
                    <a:pt x="92" y="118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3" y="116"/>
                    <a:pt x="93" y="116"/>
                    <a:pt x="93" y="116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5" y="115"/>
                    <a:pt x="95" y="115"/>
                    <a:pt x="95" y="115"/>
                  </a:cubicBezTo>
                  <a:cubicBezTo>
                    <a:pt x="95" y="114"/>
                    <a:pt x="95" y="114"/>
                    <a:pt x="95" y="114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3"/>
                    <a:pt x="97" y="113"/>
                    <a:pt x="97" y="113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99" y="111"/>
                    <a:pt x="99" y="111"/>
                    <a:pt x="99" y="111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101" y="110"/>
                    <a:pt x="101" y="110"/>
                    <a:pt x="101" y="110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4" y="106"/>
                    <a:pt x="104" y="106"/>
                    <a:pt x="104" y="106"/>
                  </a:cubicBezTo>
                  <a:cubicBezTo>
                    <a:pt x="104" y="107"/>
                    <a:pt x="104" y="107"/>
                    <a:pt x="104" y="107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1" y="113"/>
                    <a:pt x="101" y="113"/>
                    <a:pt x="101" y="113"/>
                  </a:cubicBezTo>
                  <a:cubicBezTo>
                    <a:pt x="101" y="114"/>
                    <a:pt x="101" y="114"/>
                    <a:pt x="101" y="114"/>
                  </a:cubicBezTo>
                  <a:cubicBezTo>
                    <a:pt x="101" y="115"/>
                    <a:pt x="101" y="115"/>
                    <a:pt x="101" y="115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99" y="118"/>
                    <a:pt x="99" y="118"/>
                    <a:pt x="99" y="118"/>
                  </a:cubicBezTo>
                  <a:cubicBezTo>
                    <a:pt x="97" y="118"/>
                    <a:pt x="97" y="118"/>
                    <a:pt x="97" y="118"/>
                  </a:cubicBezTo>
                  <a:cubicBezTo>
                    <a:pt x="97" y="119"/>
                    <a:pt x="97" y="119"/>
                    <a:pt x="97" y="119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8" y="120"/>
                    <a:pt x="98" y="120"/>
                    <a:pt x="98" y="120"/>
                  </a:cubicBezTo>
                  <a:cubicBezTo>
                    <a:pt x="99" y="120"/>
                    <a:pt x="99" y="120"/>
                    <a:pt x="99" y="120"/>
                  </a:cubicBezTo>
                  <a:cubicBezTo>
                    <a:pt x="100" y="120"/>
                    <a:pt x="100" y="120"/>
                    <a:pt x="100" y="120"/>
                  </a:cubicBezTo>
                  <a:cubicBezTo>
                    <a:pt x="102" y="118"/>
                    <a:pt x="102" y="118"/>
                    <a:pt x="102" y="118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7"/>
                    <a:pt x="104" y="117"/>
                    <a:pt x="104" y="117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04" y="118"/>
                    <a:pt x="104" y="118"/>
                    <a:pt x="104" y="118"/>
                  </a:cubicBezTo>
                  <a:cubicBezTo>
                    <a:pt x="104" y="120"/>
                    <a:pt x="104" y="120"/>
                    <a:pt x="104" y="120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1" y="122"/>
                    <a:pt x="101" y="122"/>
                    <a:pt x="101" y="122"/>
                  </a:cubicBezTo>
                  <a:cubicBezTo>
                    <a:pt x="102" y="123"/>
                    <a:pt x="102" y="123"/>
                    <a:pt x="102" y="123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5" y="122"/>
                    <a:pt x="105" y="122"/>
                    <a:pt x="105" y="122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06" y="123"/>
                    <a:pt x="106" y="123"/>
                    <a:pt x="106" y="123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6" y="124"/>
                    <a:pt x="106" y="124"/>
                    <a:pt x="106" y="124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6"/>
                    <a:pt x="107" y="126"/>
                    <a:pt x="107" y="126"/>
                  </a:cubicBezTo>
                  <a:cubicBezTo>
                    <a:pt x="107" y="128"/>
                    <a:pt x="107" y="128"/>
                    <a:pt x="107" y="128"/>
                  </a:cubicBezTo>
                  <a:cubicBezTo>
                    <a:pt x="107" y="130"/>
                    <a:pt x="107" y="130"/>
                    <a:pt x="107" y="130"/>
                  </a:cubicBezTo>
                  <a:cubicBezTo>
                    <a:pt x="106" y="131"/>
                    <a:pt x="106" y="131"/>
                    <a:pt x="106" y="131"/>
                  </a:cubicBezTo>
                  <a:cubicBezTo>
                    <a:pt x="106" y="131"/>
                    <a:pt x="106" y="131"/>
                    <a:pt x="106" y="131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9" y="138"/>
                    <a:pt x="109" y="138"/>
                    <a:pt x="109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8"/>
                    <a:pt x="111" y="138"/>
                    <a:pt x="111" y="138"/>
                  </a:cubicBezTo>
                  <a:cubicBezTo>
                    <a:pt x="112" y="139"/>
                    <a:pt x="112" y="139"/>
                    <a:pt x="112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4" y="139"/>
                    <a:pt x="114" y="139"/>
                    <a:pt x="114" y="139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7" y="141"/>
                    <a:pt x="117" y="141"/>
                    <a:pt x="117" y="141"/>
                  </a:cubicBezTo>
                  <a:cubicBezTo>
                    <a:pt x="118" y="142"/>
                    <a:pt x="118" y="142"/>
                    <a:pt x="118" y="142"/>
                  </a:cubicBezTo>
                  <a:cubicBezTo>
                    <a:pt x="118" y="142"/>
                    <a:pt x="118" y="142"/>
                    <a:pt x="118" y="142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0" y="143"/>
                    <a:pt x="120" y="143"/>
                    <a:pt x="120" y="143"/>
                  </a:cubicBezTo>
                  <a:cubicBezTo>
                    <a:pt x="120" y="143"/>
                    <a:pt x="120" y="143"/>
                    <a:pt x="120" y="143"/>
                  </a:cubicBezTo>
                  <a:cubicBezTo>
                    <a:pt x="122" y="142"/>
                    <a:pt x="122" y="142"/>
                    <a:pt x="122" y="142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5" y="139"/>
                    <a:pt x="125" y="139"/>
                    <a:pt x="125" y="139"/>
                  </a:cubicBezTo>
                  <a:cubicBezTo>
                    <a:pt x="125" y="139"/>
                    <a:pt x="125" y="139"/>
                    <a:pt x="125" y="139"/>
                  </a:cubicBezTo>
                  <a:cubicBezTo>
                    <a:pt x="127" y="138"/>
                    <a:pt x="127" y="138"/>
                    <a:pt x="127" y="138"/>
                  </a:cubicBezTo>
                  <a:cubicBezTo>
                    <a:pt x="128" y="139"/>
                    <a:pt x="128" y="139"/>
                    <a:pt x="128" y="139"/>
                  </a:cubicBezTo>
                  <a:cubicBezTo>
                    <a:pt x="128" y="140"/>
                    <a:pt x="128" y="140"/>
                    <a:pt x="128" y="140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7" y="141"/>
                    <a:pt x="127" y="141"/>
                    <a:pt x="127" y="141"/>
                  </a:cubicBezTo>
                  <a:cubicBezTo>
                    <a:pt x="127" y="141"/>
                    <a:pt x="127" y="141"/>
                    <a:pt x="127" y="141"/>
                  </a:cubicBezTo>
                  <a:cubicBezTo>
                    <a:pt x="128" y="141"/>
                    <a:pt x="128" y="141"/>
                    <a:pt x="128" y="141"/>
                  </a:cubicBezTo>
                  <a:cubicBezTo>
                    <a:pt x="129" y="140"/>
                    <a:pt x="129" y="140"/>
                    <a:pt x="129" y="140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30" y="141"/>
                    <a:pt x="130" y="141"/>
                    <a:pt x="130" y="141"/>
                  </a:cubicBezTo>
                  <a:cubicBezTo>
                    <a:pt x="129" y="141"/>
                    <a:pt x="129" y="141"/>
                    <a:pt x="129" y="141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30" y="143"/>
                    <a:pt x="130" y="143"/>
                    <a:pt x="130" y="143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2" y="146"/>
                    <a:pt x="132" y="146"/>
                    <a:pt x="132" y="146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1" y="145"/>
                    <a:pt x="131" y="145"/>
                    <a:pt x="131" y="145"/>
                  </a:cubicBezTo>
                  <a:cubicBezTo>
                    <a:pt x="131" y="144"/>
                    <a:pt x="131" y="144"/>
                    <a:pt x="131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4" y="144"/>
                    <a:pt x="134" y="144"/>
                    <a:pt x="134" y="144"/>
                  </a:cubicBezTo>
                  <a:cubicBezTo>
                    <a:pt x="135" y="144"/>
                    <a:pt x="135" y="144"/>
                    <a:pt x="135" y="144"/>
                  </a:cubicBezTo>
                  <a:cubicBezTo>
                    <a:pt x="136" y="142"/>
                    <a:pt x="136" y="142"/>
                    <a:pt x="136" y="142"/>
                  </a:cubicBezTo>
                  <a:cubicBezTo>
                    <a:pt x="138" y="141"/>
                    <a:pt x="138" y="141"/>
                    <a:pt x="138" y="141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7" y="140"/>
                    <a:pt x="137" y="140"/>
                    <a:pt x="137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41" y="139"/>
                    <a:pt x="141" y="139"/>
                    <a:pt x="141" y="139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7" y="139"/>
                    <a:pt x="147" y="139"/>
                    <a:pt x="147" y="139"/>
                  </a:cubicBezTo>
                  <a:cubicBezTo>
                    <a:pt x="148" y="138"/>
                    <a:pt x="148" y="138"/>
                    <a:pt x="148" y="138"/>
                  </a:cubicBezTo>
                  <a:cubicBezTo>
                    <a:pt x="148" y="138"/>
                    <a:pt x="148" y="138"/>
                    <a:pt x="148" y="138"/>
                  </a:cubicBezTo>
                  <a:cubicBezTo>
                    <a:pt x="149" y="138"/>
                    <a:pt x="149" y="138"/>
                    <a:pt x="149" y="138"/>
                  </a:cubicBezTo>
                  <a:cubicBezTo>
                    <a:pt x="150" y="137"/>
                    <a:pt x="150" y="137"/>
                    <a:pt x="150" y="137"/>
                  </a:cubicBezTo>
                  <a:cubicBezTo>
                    <a:pt x="151" y="136"/>
                    <a:pt x="151" y="136"/>
                    <a:pt x="151" y="136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0" y="133"/>
                    <a:pt x="150" y="133"/>
                    <a:pt x="150" y="133"/>
                  </a:cubicBezTo>
                  <a:cubicBezTo>
                    <a:pt x="152" y="132"/>
                    <a:pt x="152" y="132"/>
                    <a:pt x="152" y="132"/>
                  </a:cubicBezTo>
                  <a:cubicBezTo>
                    <a:pt x="152" y="130"/>
                    <a:pt x="152" y="130"/>
                    <a:pt x="152" y="130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3" y="127"/>
                    <a:pt x="153" y="127"/>
                    <a:pt x="153" y="127"/>
                  </a:cubicBezTo>
                  <a:cubicBezTo>
                    <a:pt x="154" y="127"/>
                    <a:pt x="154" y="127"/>
                    <a:pt x="154" y="127"/>
                  </a:cubicBezTo>
                  <a:cubicBezTo>
                    <a:pt x="154" y="126"/>
                    <a:pt x="154" y="126"/>
                    <a:pt x="154" y="126"/>
                  </a:cubicBezTo>
                  <a:cubicBezTo>
                    <a:pt x="156" y="123"/>
                    <a:pt x="156" y="123"/>
                    <a:pt x="156" y="123"/>
                  </a:cubicBezTo>
                  <a:cubicBezTo>
                    <a:pt x="157" y="123"/>
                    <a:pt x="157" y="123"/>
                    <a:pt x="157" y="123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59" y="120"/>
                    <a:pt x="159" y="120"/>
                    <a:pt x="159" y="120"/>
                  </a:cubicBezTo>
                  <a:cubicBezTo>
                    <a:pt x="159" y="118"/>
                    <a:pt x="159" y="118"/>
                    <a:pt x="159" y="118"/>
                  </a:cubicBezTo>
                  <a:cubicBezTo>
                    <a:pt x="161" y="117"/>
                    <a:pt x="161" y="117"/>
                    <a:pt x="161" y="117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61" y="116"/>
                    <a:pt x="161" y="116"/>
                    <a:pt x="161" y="116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1" y="114"/>
                    <a:pt x="161" y="114"/>
                    <a:pt x="161" y="114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5" y="110"/>
                    <a:pt x="165" y="110"/>
                    <a:pt x="165" y="110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6" y="109"/>
                    <a:pt x="166" y="109"/>
                    <a:pt x="166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08"/>
                    <a:pt x="169" y="108"/>
                    <a:pt x="169" y="108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72" y="104"/>
                    <a:pt x="172" y="104"/>
                    <a:pt x="172" y="104"/>
                  </a:cubicBezTo>
                  <a:cubicBezTo>
                    <a:pt x="173" y="102"/>
                    <a:pt x="173" y="102"/>
                    <a:pt x="173" y="102"/>
                  </a:cubicBezTo>
                  <a:cubicBezTo>
                    <a:pt x="173" y="102"/>
                    <a:pt x="173" y="102"/>
                    <a:pt x="173" y="102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5"/>
                    <a:pt x="174" y="95"/>
                    <a:pt x="174" y="95"/>
                  </a:cubicBezTo>
                  <a:cubicBezTo>
                    <a:pt x="176" y="93"/>
                    <a:pt x="176" y="93"/>
                    <a:pt x="176" y="93"/>
                  </a:cubicBezTo>
                  <a:cubicBezTo>
                    <a:pt x="176" y="92"/>
                    <a:pt x="176" y="92"/>
                    <a:pt x="176" y="92"/>
                  </a:cubicBezTo>
                  <a:cubicBezTo>
                    <a:pt x="177" y="90"/>
                    <a:pt x="177" y="90"/>
                    <a:pt x="177" y="90"/>
                  </a:cubicBezTo>
                  <a:cubicBezTo>
                    <a:pt x="178" y="89"/>
                    <a:pt x="178" y="89"/>
                    <a:pt x="178" y="89"/>
                  </a:cubicBezTo>
                  <a:cubicBezTo>
                    <a:pt x="178" y="88"/>
                    <a:pt x="178" y="88"/>
                    <a:pt x="178" y="88"/>
                  </a:cubicBezTo>
                  <a:cubicBezTo>
                    <a:pt x="178" y="87"/>
                    <a:pt x="178" y="87"/>
                    <a:pt x="178" y="87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78" y="84"/>
                    <a:pt x="178" y="84"/>
                    <a:pt x="178" y="84"/>
                  </a:cubicBezTo>
                  <a:cubicBezTo>
                    <a:pt x="178" y="83"/>
                    <a:pt x="178" y="83"/>
                    <a:pt x="178" y="83"/>
                  </a:cubicBezTo>
                  <a:cubicBezTo>
                    <a:pt x="178" y="82"/>
                    <a:pt x="178" y="82"/>
                    <a:pt x="178" y="82"/>
                  </a:cubicBezTo>
                  <a:cubicBezTo>
                    <a:pt x="177" y="81"/>
                    <a:pt x="177" y="81"/>
                    <a:pt x="177" y="81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78" y="80"/>
                    <a:pt x="178" y="80"/>
                    <a:pt x="178" y="80"/>
                  </a:cubicBezTo>
                  <a:cubicBezTo>
                    <a:pt x="178" y="79"/>
                    <a:pt x="178" y="79"/>
                    <a:pt x="178" y="79"/>
                  </a:cubicBezTo>
                  <a:cubicBezTo>
                    <a:pt x="178" y="78"/>
                    <a:pt x="178" y="78"/>
                    <a:pt x="178" y="78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78" y="75"/>
                    <a:pt x="178" y="75"/>
                    <a:pt x="178" y="75"/>
                  </a:cubicBezTo>
                  <a:cubicBezTo>
                    <a:pt x="179" y="74"/>
                    <a:pt x="179" y="74"/>
                    <a:pt x="179" y="74"/>
                  </a:cubicBezTo>
                  <a:cubicBezTo>
                    <a:pt x="178" y="74"/>
                    <a:pt x="178" y="74"/>
                    <a:pt x="178" y="74"/>
                  </a:cubicBezTo>
                  <a:cubicBezTo>
                    <a:pt x="178" y="73"/>
                    <a:pt x="178" y="73"/>
                    <a:pt x="178" y="73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8" y="71"/>
                    <a:pt x="178" y="71"/>
                    <a:pt x="178" y="71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6" y="68"/>
                    <a:pt x="176" y="68"/>
                    <a:pt x="176" y="68"/>
                  </a:cubicBezTo>
                  <a:cubicBezTo>
                    <a:pt x="175" y="66"/>
                    <a:pt x="175" y="66"/>
                    <a:pt x="175" y="66"/>
                  </a:cubicBezTo>
                  <a:cubicBezTo>
                    <a:pt x="175" y="65"/>
                    <a:pt x="175" y="65"/>
                    <a:pt x="175" y="65"/>
                  </a:cubicBezTo>
                  <a:cubicBezTo>
                    <a:pt x="175" y="64"/>
                    <a:pt x="175" y="64"/>
                    <a:pt x="175" y="64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173" y="65"/>
                    <a:pt x="173" y="65"/>
                    <a:pt x="173" y="65"/>
                  </a:cubicBezTo>
                  <a:cubicBezTo>
                    <a:pt x="173" y="64"/>
                    <a:pt x="173" y="64"/>
                    <a:pt x="173" y="64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2" y="63"/>
                    <a:pt x="172" y="63"/>
                    <a:pt x="172" y="63"/>
                  </a:cubicBezTo>
                  <a:cubicBezTo>
                    <a:pt x="172" y="62"/>
                    <a:pt x="172" y="62"/>
                    <a:pt x="172" y="62"/>
                  </a:cubicBezTo>
                  <a:cubicBezTo>
                    <a:pt x="171" y="61"/>
                    <a:pt x="171" y="61"/>
                    <a:pt x="171" y="61"/>
                  </a:cubicBezTo>
                  <a:cubicBezTo>
                    <a:pt x="170" y="61"/>
                    <a:pt x="170" y="61"/>
                    <a:pt x="170" y="61"/>
                  </a:cubicBezTo>
                  <a:cubicBezTo>
                    <a:pt x="171" y="60"/>
                    <a:pt x="171" y="60"/>
                    <a:pt x="171" y="60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57"/>
                    <a:pt x="171" y="57"/>
                    <a:pt x="171" y="57"/>
                  </a:cubicBezTo>
                  <a:cubicBezTo>
                    <a:pt x="171" y="57"/>
                    <a:pt x="171" y="57"/>
                    <a:pt x="171" y="57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8" y="54"/>
                    <a:pt x="168" y="54"/>
                    <a:pt x="168" y="54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66" y="56"/>
                    <a:pt x="166" y="56"/>
                    <a:pt x="166" y="56"/>
                  </a:cubicBezTo>
                  <a:cubicBezTo>
                    <a:pt x="166" y="55"/>
                    <a:pt x="166" y="55"/>
                    <a:pt x="166" y="55"/>
                  </a:cubicBezTo>
                  <a:cubicBezTo>
                    <a:pt x="166" y="55"/>
                    <a:pt x="166" y="55"/>
                    <a:pt x="166" y="55"/>
                  </a:cubicBezTo>
                  <a:cubicBezTo>
                    <a:pt x="166" y="53"/>
                    <a:pt x="166" y="53"/>
                    <a:pt x="166" y="53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5" y="50"/>
                    <a:pt x="165" y="50"/>
                    <a:pt x="165" y="50"/>
                  </a:cubicBezTo>
                  <a:cubicBezTo>
                    <a:pt x="165" y="49"/>
                    <a:pt x="165" y="49"/>
                    <a:pt x="165" y="49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3" y="47"/>
                    <a:pt x="163" y="47"/>
                    <a:pt x="163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61" y="44"/>
                    <a:pt x="161" y="44"/>
                    <a:pt x="161" y="44"/>
                  </a:cubicBezTo>
                  <a:cubicBezTo>
                    <a:pt x="160" y="44"/>
                    <a:pt x="160" y="44"/>
                    <a:pt x="160" y="44"/>
                  </a:cubicBezTo>
                  <a:cubicBezTo>
                    <a:pt x="160" y="43"/>
                    <a:pt x="160" y="43"/>
                    <a:pt x="160" y="43"/>
                  </a:cubicBezTo>
                  <a:cubicBezTo>
                    <a:pt x="159" y="44"/>
                    <a:pt x="159" y="44"/>
                    <a:pt x="159" y="44"/>
                  </a:cubicBezTo>
                  <a:cubicBezTo>
                    <a:pt x="159" y="43"/>
                    <a:pt x="159" y="43"/>
                    <a:pt x="159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7" y="43"/>
                    <a:pt x="157" y="43"/>
                    <a:pt x="157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57" y="41"/>
                    <a:pt x="157" y="41"/>
                    <a:pt x="157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39"/>
                    <a:pt x="153" y="39"/>
                    <a:pt x="153" y="39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6"/>
                    <a:pt x="153" y="36"/>
                    <a:pt x="153" y="36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53" y="34"/>
                    <a:pt x="153" y="34"/>
                    <a:pt x="153" y="34"/>
                  </a:cubicBezTo>
                  <a:cubicBezTo>
                    <a:pt x="153" y="32"/>
                    <a:pt x="153" y="32"/>
                    <a:pt x="153" y="32"/>
                  </a:cubicBezTo>
                  <a:cubicBezTo>
                    <a:pt x="152" y="31"/>
                    <a:pt x="152" y="31"/>
                    <a:pt x="152" y="31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1" y="28"/>
                    <a:pt x="151" y="28"/>
                    <a:pt x="151" y="28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6"/>
                    <a:pt x="151" y="26"/>
                    <a:pt x="151" y="26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22"/>
                    <a:pt x="151" y="22"/>
                    <a:pt x="151" y="22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1" y="20"/>
                    <a:pt x="151" y="20"/>
                    <a:pt x="151" y="20"/>
                  </a:cubicBezTo>
                  <a:cubicBezTo>
                    <a:pt x="149" y="19"/>
                    <a:pt x="149" y="19"/>
                    <a:pt x="149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49" y="18"/>
                    <a:pt x="149" y="18"/>
                    <a:pt x="149" y="18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7" y="18"/>
                    <a:pt x="147" y="18"/>
                    <a:pt x="147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9"/>
                    <a:pt x="145" y="19"/>
                    <a:pt x="145" y="19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44" y="17"/>
                    <a:pt x="144" y="17"/>
                    <a:pt x="144" y="17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44" y="14"/>
                    <a:pt x="144" y="14"/>
                    <a:pt x="144" y="14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3" y="12"/>
                    <a:pt x="143" y="12"/>
                    <a:pt x="143" y="12"/>
                  </a:cubicBezTo>
                  <a:cubicBezTo>
                    <a:pt x="144" y="11"/>
                    <a:pt x="144" y="11"/>
                    <a:pt x="144" y="11"/>
                  </a:cubicBezTo>
                  <a:cubicBezTo>
                    <a:pt x="143" y="10"/>
                    <a:pt x="143" y="10"/>
                    <a:pt x="143" y="10"/>
                  </a:cubicBezTo>
                  <a:cubicBezTo>
                    <a:pt x="143" y="9"/>
                    <a:pt x="143" y="9"/>
                    <a:pt x="143" y="9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1" y="7"/>
                    <a:pt x="141" y="7"/>
                    <a:pt x="141" y="7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1" y="4"/>
                    <a:pt x="141" y="4"/>
                    <a:pt x="141" y="4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39" y="3"/>
                    <a:pt x="139" y="3"/>
                    <a:pt x="139" y="3"/>
                  </a:cubicBezTo>
                  <a:cubicBezTo>
                    <a:pt x="138" y="4"/>
                    <a:pt x="138" y="4"/>
                    <a:pt x="138" y="4"/>
                  </a:cubicBezTo>
                  <a:cubicBezTo>
                    <a:pt x="138" y="5"/>
                    <a:pt x="138" y="5"/>
                    <a:pt x="138" y="5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8" y="8"/>
                    <a:pt x="138" y="8"/>
                    <a:pt x="138" y="8"/>
                  </a:cubicBezTo>
                  <a:cubicBezTo>
                    <a:pt x="137" y="8"/>
                    <a:pt x="137" y="8"/>
                    <a:pt x="137" y="8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7" y="11"/>
                    <a:pt x="137" y="11"/>
                    <a:pt x="137" y="11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5" y="13"/>
                    <a:pt x="135" y="13"/>
                    <a:pt x="135" y="13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6" y="14"/>
                    <a:pt x="136" y="14"/>
                    <a:pt x="136" y="14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5" y="17"/>
                    <a:pt x="135" y="17"/>
                    <a:pt x="135" y="17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5" y="20"/>
                    <a:pt x="135" y="20"/>
                    <a:pt x="135" y="20"/>
                  </a:cubicBezTo>
                  <a:cubicBezTo>
                    <a:pt x="135" y="22"/>
                    <a:pt x="135" y="22"/>
                    <a:pt x="135" y="22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4" y="23"/>
                    <a:pt x="134" y="23"/>
                    <a:pt x="134" y="23"/>
                  </a:cubicBezTo>
                  <a:cubicBezTo>
                    <a:pt x="133" y="24"/>
                    <a:pt x="133" y="24"/>
                    <a:pt x="133" y="24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3" y="28"/>
                    <a:pt x="133" y="28"/>
                    <a:pt x="133" y="28"/>
                  </a:cubicBezTo>
                  <a:cubicBezTo>
                    <a:pt x="132" y="30"/>
                    <a:pt x="132" y="30"/>
                    <a:pt x="132" y="30"/>
                  </a:cubicBezTo>
                  <a:cubicBezTo>
                    <a:pt x="131" y="30"/>
                    <a:pt x="131" y="30"/>
                    <a:pt x="131" y="30"/>
                  </a:cubicBezTo>
                  <a:cubicBezTo>
                    <a:pt x="131" y="32"/>
                    <a:pt x="131" y="32"/>
                    <a:pt x="131" y="32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26" y="33"/>
                    <a:pt x="126" y="33"/>
                    <a:pt x="126" y="33"/>
                  </a:cubicBezTo>
                  <a:cubicBezTo>
                    <a:pt x="125" y="33"/>
                    <a:pt x="125" y="33"/>
                    <a:pt x="125" y="33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2" y="30"/>
                    <a:pt x="122" y="30"/>
                    <a:pt x="122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29"/>
                    <a:pt x="121" y="29"/>
                    <a:pt x="121" y="29"/>
                  </a:cubicBezTo>
                  <a:cubicBezTo>
                    <a:pt x="119" y="29"/>
                    <a:pt x="119" y="29"/>
                    <a:pt x="119" y="29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17" y="27"/>
                    <a:pt x="117" y="27"/>
                    <a:pt x="117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5" y="26"/>
                    <a:pt x="115" y="26"/>
                    <a:pt x="115" y="26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2" y="25"/>
                    <a:pt x="112" y="25"/>
                    <a:pt x="112" y="25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8" y="20"/>
                    <a:pt x="108" y="20"/>
                    <a:pt x="108" y="20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10" y="16"/>
                    <a:pt x="110" y="16"/>
                    <a:pt x="110" y="16"/>
                  </a:cubicBezTo>
                  <a:cubicBezTo>
                    <a:pt x="110" y="15"/>
                    <a:pt x="110" y="15"/>
                    <a:pt x="110" y="15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0" y="13"/>
                    <a:pt x="110" y="13"/>
                    <a:pt x="110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3" y="13"/>
                    <a:pt x="113" y="13"/>
                    <a:pt x="113" y="13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5" y="10"/>
                    <a:pt x="115" y="10"/>
                    <a:pt x="115" y="10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14" y="8"/>
                    <a:pt x="114" y="8"/>
                    <a:pt x="114" y="8"/>
                  </a:cubicBezTo>
                  <a:cubicBezTo>
                    <a:pt x="114" y="9"/>
                    <a:pt x="114" y="9"/>
                    <a:pt x="114" y="9"/>
                  </a:cubicBezTo>
                  <a:cubicBezTo>
                    <a:pt x="113" y="8"/>
                    <a:pt x="113" y="8"/>
                    <a:pt x="113" y="8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2" y="7"/>
                    <a:pt x="112" y="7"/>
                    <a:pt x="112" y="7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9"/>
                    <a:pt x="110" y="9"/>
                    <a:pt x="110" y="9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9" y="8"/>
                    <a:pt x="109" y="8"/>
                    <a:pt x="109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1" y="6"/>
                    <a:pt x="101" y="6"/>
                    <a:pt x="101" y="6"/>
                  </a:cubicBezTo>
                  <a:cubicBezTo>
                    <a:pt x="100" y="7"/>
                    <a:pt x="100" y="7"/>
                    <a:pt x="100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5"/>
                    <a:pt x="95" y="5"/>
                    <a:pt x="95" y="5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0"/>
                    <a:pt x="86" y="10"/>
                    <a:pt x="86" y="10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5" y="20"/>
                    <a:pt x="75" y="20"/>
                    <a:pt x="75" y="20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74" y="22"/>
                    <a:pt x="74" y="22"/>
                    <a:pt x="74" y="22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6"/>
                    <a:pt x="66" y="16"/>
                    <a:pt x="66" y="16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7"/>
                    <a:pt x="65" y="17"/>
                    <a:pt x="65" y="17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2" y="19"/>
                    <a:pt x="62" y="19"/>
                    <a:pt x="62" y="1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8" y="27"/>
                    <a:pt x="58" y="27"/>
                    <a:pt x="58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2"/>
                    <a:pt x="53" y="32"/>
                    <a:pt x="53" y="32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6" y="42"/>
                    <a:pt x="36" y="42"/>
                    <a:pt x="36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1" y="45"/>
                    <a:pt x="21" y="45"/>
                    <a:pt x="21" y="4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8" y="52"/>
                    <a:pt x="8" y="52"/>
                    <a:pt x="8" y="52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6"/>
                    <a:pt x="6" y="56"/>
                    <a:pt x="6" y="56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4" y="73"/>
                    <a:pt x="4" y="73"/>
                    <a:pt x="4" y="73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6" y="84"/>
                    <a:pt x="6" y="84"/>
                    <a:pt x="6" y="84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6" y="93"/>
                    <a:pt x="6" y="93"/>
                    <a:pt x="6" y="93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8"/>
                    <a:pt x="8" y="98"/>
                    <a:pt x="8" y="98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7" y="102"/>
                    <a:pt x="7" y="102"/>
                    <a:pt x="7" y="102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6" y="103"/>
                    <a:pt x="6" y="103"/>
                    <a:pt x="6" y="103"/>
                  </a:cubicBezTo>
                  <a:cubicBezTo>
                    <a:pt x="6" y="104"/>
                    <a:pt x="6" y="104"/>
                    <a:pt x="6" y="104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6" y="106"/>
                    <a:pt x="6" y="106"/>
                    <a:pt x="6" y="106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3" y="106"/>
                    <a:pt x="3" y="106"/>
                    <a:pt x="3" y="106"/>
                  </a:cubicBezTo>
                  <a:cubicBezTo>
                    <a:pt x="2" y="108"/>
                    <a:pt x="2" y="108"/>
                    <a:pt x="2" y="108"/>
                  </a:cubicBezTo>
                  <a:lnTo>
                    <a:pt x="2" y="11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3" name="Freeform 155"/>
            <p:cNvSpPr>
              <a:spLocks noEditPoints="1"/>
            </p:cNvSpPr>
            <p:nvPr/>
          </p:nvSpPr>
          <p:spPr bwMode="auto">
            <a:xfrm>
              <a:off x="3868432" y="1644879"/>
              <a:ext cx="186562" cy="104218"/>
            </a:xfrm>
            <a:custGeom>
              <a:avLst/>
              <a:gdLst>
                <a:gd name="T0" fmla="*/ 52 w 145"/>
                <a:gd name="T1" fmla="*/ 81 h 81"/>
                <a:gd name="T2" fmla="*/ 49 w 145"/>
                <a:gd name="T3" fmla="*/ 70 h 81"/>
                <a:gd name="T4" fmla="*/ 63 w 145"/>
                <a:gd name="T5" fmla="*/ 78 h 81"/>
                <a:gd name="T6" fmla="*/ 78 w 145"/>
                <a:gd name="T7" fmla="*/ 74 h 81"/>
                <a:gd name="T8" fmla="*/ 93 w 145"/>
                <a:gd name="T9" fmla="*/ 70 h 81"/>
                <a:gd name="T10" fmla="*/ 97 w 145"/>
                <a:gd name="T11" fmla="*/ 66 h 81"/>
                <a:gd name="T12" fmla="*/ 104 w 145"/>
                <a:gd name="T13" fmla="*/ 66 h 81"/>
                <a:gd name="T14" fmla="*/ 123 w 145"/>
                <a:gd name="T15" fmla="*/ 55 h 81"/>
                <a:gd name="T16" fmla="*/ 134 w 145"/>
                <a:gd name="T17" fmla="*/ 52 h 81"/>
                <a:gd name="T18" fmla="*/ 134 w 145"/>
                <a:gd name="T19" fmla="*/ 44 h 81"/>
                <a:gd name="T20" fmla="*/ 141 w 145"/>
                <a:gd name="T21" fmla="*/ 44 h 81"/>
                <a:gd name="T22" fmla="*/ 137 w 145"/>
                <a:gd name="T23" fmla="*/ 29 h 81"/>
                <a:gd name="T24" fmla="*/ 137 w 145"/>
                <a:gd name="T25" fmla="*/ 26 h 81"/>
                <a:gd name="T26" fmla="*/ 130 w 145"/>
                <a:gd name="T27" fmla="*/ 22 h 81"/>
                <a:gd name="T28" fmla="*/ 134 w 145"/>
                <a:gd name="T29" fmla="*/ 11 h 81"/>
                <a:gd name="T30" fmla="*/ 130 w 145"/>
                <a:gd name="T31" fmla="*/ 7 h 81"/>
                <a:gd name="T32" fmla="*/ 123 w 145"/>
                <a:gd name="T33" fmla="*/ 7 h 81"/>
                <a:gd name="T34" fmla="*/ 119 w 145"/>
                <a:gd name="T35" fmla="*/ 3 h 81"/>
                <a:gd name="T36" fmla="*/ 108 w 145"/>
                <a:gd name="T37" fmla="*/ 3 h 81"/>
                <a:gd name="T38" fmla="*/ 100 w 145"/>
                <a:gd name="T39" fmla="*/ 7 h 81"/>
                <a:gd name="T40" fmla="*/ 89 w 145"/>
                <a:gd name="T41" fmla="*/ 7 h 81"/>
                <a:gd name="T42" fmla="*/ 86 w 145"/>
                <a:gd name="T43" fmla="*/ 18 h 81"/>
                <a:gd name="T44" fmla="*/ 78 w 145"/>
                <a:gd name="T45" fmla="*/ 11 h 81"/>
                <a:gd name="T46" fmla="*/ 71 w 145"/>
                <a:gd name="T47" fmla="*/ 14 h 81"/>
                <a:gd name="T48" fmla="*/ 63 w 145"/>
                <a:gd name="T49" fmla="*/ 7 h 81"/>
                <a:gd name="T50" fmla="*/ 56 w 145"/>
                <a:gd name="T51" fmla="*/ 22 h 81"/>
                <a:gd name="T52" fmla="*/ 49 w 145"/>
                <a:gd name="T53" fmla="*/ 26 h 81"/>
                <a:gd name="T54" fmla="*/ 41 w 145"/>
                <a:gd name="T55" fmla="*/ 26 h 81"/>
                <a:gd name="T56" fmla="*/ 41 w 145"/>
                <a:gd name="T57" fmla="*/ 14 h 81"/>
                <a:gd name="T58" fmla="*/ 45 w 145"/>
                <a:gd name="T59" fmla="*/ 11 h 81"/>
                <a:gd name="T60" fmla="*/ 34 w 145"/>
                <a:gd name="T61" fmla="*/ 3 h 81"/>
                <a:gd name="T62" fmla="*/ 23 w 145"/>
                <a:gd name="T63" fmla="*/ 0 h 81"/>
                <a:gd name="T64" fmla="*/ 30 w 145"/>
                <a:gd name="T65" fmla="*/ 3 h 81"/>
                <a:gd name="T66" fmla="*/ 26 w 145"/>
                <a:gd name="T67" fmla="*/ 3 h 81"/>
                <a:gd name="T68" fmla="*/ 30 w 145"/>
                <a:gd name="T69" fmla="*/ 11 h 81"/>
                <a:gd name="T70" fmla="*/ 19 w 145"/>
                <a:gd name="T71" fmla="*/ 7 h 81"/>
                <a:gd name="T72" fmla="*/ 15 w 145"/>
                <a:gd name="T73" fmla="*/ 7 h 81"/>
                <a:gd name="T74" fmla="*/ 15 w 145"/>
                <a:gd name="T75" fmla="*/ 14 h 81"/>
                <a:gd name="T76" fmla="*/ 15 w 145"/>
                <a:gd name="T77" fmla="*/ 18 h 81"/>
                <a:gd name="T78" fmla="*/ 8 w 145"/>
                <a:gd name="T79" fmla="*/ 14 h 81"/>
                <a:gd name="T80" fmla="*/ 4 w 145"/>
                <a:gd name="T81" fmla="*/ 18 h 81"/>
                <a:gd name="T82" fmla="*/ 12 w 145"/>
                <a:gd name="T83" fmla="*/ 26 h 81"/>
                <a:gd name="T84" fmla="*/ 19 w 145"/>
                <a:gd name="T85" fmla="*/ 22 h 81"/>
                <a:gd name="T86" fmla="*/ 26 w 145"/>
                <a:gd name="T87" fmla="*/ 22 h 81"/>
                <a:gd name="T88" fmla="*/ 34 w 145"/>
                <a:gd name="T89" fmla="*/ 22 h 81"/>
                <a:gd name="T90" fmla="*/ 37 w 145"/>
                <a:gd name="T91" fmla="*/ 26 h 81"/>
                <a:gd name="T92" fmla="*/ 26 w 145"/>
                <a:gd name="T93" fmla="*/ 33 h 81"/>
                <a:gd name="T94" fmla="*/ 37 w 145"/>
                <a:gd name="T95" fmla="*/ 33 h 81"/>
                <a:gd name="T96" fmla="*/ 23 w 145"/>
                <a:gd name="T97" fmla="*/ 37 h 81"/>
                <a:gd name="T98" fmla="*/ 19 w 145"/>
                <a:gd name="T99" fmla="*/ 33 h 81"/>
                <a:gd name="T100" fmla="*/ 8 w 145"/>
                <a:gd name="T101" fmla="*/ 37 h 81"/>
                <a:gd name="T102" fmla="*/ 12 w 145"/>
                <a:gd name="T103" fmla="*/ 44 h 81"/>
                <a:gd name="T104" fmla="*/ 26 w 145"/>
                <a:gd name="T105" fmla="*/ 44 h 81"/>
                <a:gd name="T106" fmla="*/ 30 w 145"/>
                <a:gd name="T107" fmla="*/ 52 h 81"/>
                <a:gd name="T108" fmla="*/ 30 w 145"/>
                <a:gd name="T109" fmla="*/ 55 h 81"/>
                <a:gd name="T110" fmla="*/ 34 w 145"/>
                <a:gd name="T111" fmla="*/ 55 h 81"/>
                <a:gd name="T112" fmla="*/ 26 w 145"/>
                <a:gd name="T113" fmla="*/ 59 h 81"/>
                <a:gd name="T114" fmla="*/ 19 w 145"/>
                <a:gd name="T115" fmla="*/ 59 h 81"/>
                <a:gd name="T116" fmla="*/ 23 w 145"/>
                <a:gd name="T117" fmla="*/ 70 h 81"/>
                <a:gd name="T118" fmla="*/ 37 w 145"/>
                <a:gd name="T119" fmla="*/ 66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5" h="81">
                  <a:moveTo>
                    <a:pt x="52" y="81"/>
                  </a:moveTo>
                  <a:lnTo>
                    <a:pt x="52" y="81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52" y="81"/>
                  </a:lnTo>
                  <a:close/>
                  <a:moveTo>
                    <a:pt x="45" y="70"/>
                  </a:moveTo>
                  <a:lnTo>
                    <a:pt x="49" y="66"/>
                  </a:lnTo>
                  <a:lnTo>
                    <a:pt x="49" y="70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56" y="74"/>
                  </a:lnTo>
                  <a:lnTo>
                    <a:pt x="60" y="74"/>
                  </a:lnTo>
                  <a:lnTo>
                    <a:pt x="63" y="78"/>
                  </a:lnTo>
                  <a:lnTo>
                    <a:pt x="71" y="78"/>
                  </a:lnTo>
                  <a:lnTo>
                    <a:pt x="75" y="78"/>
                  </a:lnTo>
                  <a:lnTo>
                    <a:pt x="78" y="78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78" y="74"/>
                  </a:lnTo>
                  <a:lnTo>
                    <a:pt x="82" y="78"/>
                  </a:lnTo>
                  <a:lnTo>
                    <a:pt x="86" y="74"/>
                  </a:lnTo>
                  <a:lnTo>
                    <a:pt x="86" y="70"/>
                  </a:lnTo>
                  <a:lnTo>
                    <a:pt x="93" y="70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93" y="70"/>
                  </a:lnTo>
                  <a:lnTo>
                    <a:pt x="93" y="70"/>
                  </a:lnTo>
                  <a:lnTo>
                    <a:pt x="97" y="66"/>
                  </a:lnTo>
                  <a:lnTo>
                    <a:pt x="100" y="66"/>
                  </a:lnTo>
                  <a:lnTo>
                    <a:pt x="100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12" y="63"/>
                  </a:lnTo>
                  <a:lnTo>
                    <a:pt x="115" y="59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5"/>
                  </a:lnTo>
                  <a:lnTo>
                    <a:pt x="123" y="52"/>
                  </a:lnTo>
                  <a:lnTo>
                    <a:pt x="126" y="52"/>
                  </a:lnTo>
                  <a:lnTo>
                    <a:pt x="126" y="55"/>
                  </a:lnTo>
                  <a:lnTo>
                    <a:pt x="130" y="55"/>
                  </a:lnTo>
                  <a:lnTo>
                    <a:pt x="134" y="52"/>
                  </a:lnTo>
                  <a:lnTo>
                    <a:pt x="134" y="52"/>
                  </a:lnTo>
                  <a:lnTo>
                    <a:pt x="130" y="52"/>
                  </a:lnTo>
                  <a:lnTo>
                    <a:pt x="130" y="48"/>
                  </a:lnTo>
                  <a:lnTo>
                    <a:pt x="134" y="48"/>
                  </a:lnTo>
                  <a:lnTo>
                    <a:pt x="134" y="44"/>
                  </a:lnTo>
                  <a:lnTo>
                    <a:pt x="134" y="44"/>
                  </a:lnTo>
                  <a:lnTo>
                    <a:pt x="137" y="44"/>
                  </a:lnTo>
                  <a:lnTo>
                    <a:pt x="137" y="48"/>
                  </a:lnTo>
                  <a:lnTo>
                    <a:pt x="141" y="48"/>
                  </a:lnTo>
                  <a:lnTo>
                    <a:pt x="141" y="44"/>
                  </a:lnTo>
                  <a:lnTo>
                    <a:pt x="141" y="40"/>
                  </a:lnTo>
                  <a:lnTo>
                    <a:pt x="137" y="37"/>
                  </a:lnTo>
                  <a:lnTo>
                    <a:pt x="137" y="37"/>
                  </a:lnTo>
                  <a:lnTo>
                    <a:pt x="137" y="33"/>
                  </a:lnTo>
                  <a:lnTo>
                    <a:pt x="137" y="29"/>
                  </a:lnTo>
                  <a:lnTo>
                    <a:pt x="141" y="29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45" y="26"/>
                  </a:lnTo>
                  <a:lnTo>
                    <a:pt x="137" y="26"/>
                  </a:lnTo>
                  <a:lnTo>
                    <a:pt x="134" y="26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4" y="22"/>
                  </a:lnTo>
                  <a:lnTo>
                    <a:pt x="130" y="22"/>
                  </a:lnTo>
                  <a:lnTo>
                    <a:pt x="130" y="18"/>
                  </a:lnTo>
                  <a:lnTo>
                    <a:pt x="134" y="18"/>
                  </a:lnTo>
                  <a:lnTo>
                    <a:pt x="134" y="14"/>
                  </a:lnTo>
                  <a:lnTo>
                    <a:pt x="134" y="11"/>
                  </a:lnTo>
                  <a:lnTo>
                    <a:pt x="134" y="11"/>
                  </a:lnTo>
                  <a:lnTo>
                    <a:pt x="130" y="11"/>
                  </a:lnTo>
                  <a:lnTo>
                    <a:pt x="126" y="11"/>
                  </a:lnTo>
                  <a:lnTo>
                    <a:pt x="126" y="7"/>
                  </a:lnTo>
                  <a:lnTo>
                    <a:pt x="130" y="7"/>
                  </a:lnTo>
                  <a:lnTo>
                    <a:pt x="130" y="7"/>
                  </a:lnTo>
                  <a:lnTo>
                    <a:pt x="130" y="3"/>
                  </a:lnTo>
                  <a:lnTo>
                    <a:pt x="134" y="3"/>
                  </a:lnTo>
                  <a:lnTo>
                    <a:pt x="130" y="3"/>
                  </a:lnTo>
                  <a:lnTo>
                    <a:pt x="130" y="3"/>
                  </a:lnTo>
                  <a:lnTo>
                    <a:pt x="123" y="7"/>
                  </a:lnTo>
                  <a:lnTo>
                    <a:pt x="123" y="11"/>
                  </a:lnTo>
                  <a:lnTo>
                    <a:pt x="119" y="11"/>
                  </a:lnTo>
                  <a:lnTo>
                    <a:pt x="119" y="7"/>
                  </a:lnTo>
                  <a:lnTo>
                    <a:pt x="119" y="7"/>
                  </a:lnTo>
                  <a:lnTo>
                    <a:pt x="119" y="3"/>
                  </a:lnTo>
                  <a:lnTo>
                    <a:pt x="119" y="0"/>
                  </a:lnTo>
                  <a:lnTo>
                    <a:pt x="115" y="0"/>
                  </a:lnTo>
                  <a:lnTo>
                    <a:pt x="112" y="3"/>
                  </a:lnTo>
                  <a:lnTo>
                    <a:pt x="112" y="0"/>
                  </a:lnTo>
                  <a:lnTo>
                    <a:pt x="108" y="3"/>
                  </a:lnTo>
                  <a:lnTo>
                    <a:pt x="108" y="7"/>
                  </a:lnTo>
                  <a:lnTo>
                    <a:pt x="108" y="7"/>
                  </a:lnTo>
                  <a:lnTo>
                    <a:pt x="104" y="7"/>
                  </a:lnTo>
                  <a:lnTo>
                    <a:pt x="100" y="11"/>
                  </a:lnTo>
                  <a:lnTo>
                    <a:pt x="100" y="7"/>
                  </a:lnTo>
                  <a:lnTo>
                    <a:pt x="100" y="7"/>
                  </a:lnTo>
                  <a:lnTo>
                    <a:pt x="97" y="11"/>
                  </a:lnTo>
                  <a:lnTo>
                    <a:pt x="97" y="14"/>
                  </a:lnTo>
                  <a:lnTo>
                    <a:pt x="93" y="14"/>
                  </a:lnTo>
                  <a:lnTo>
                    <a:pt x="89" y="7"/>
                  </a:lnTo>
                  <a:lnTo>
                    <a:pt x="89" y="7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2" y="14"/>
                  </a:lnTo>
                  <a:lnTo>
                    <a:pt x="86" y="18"/>
                  </a:lnTo>
                  <a:lnTo>
                    <a:pt x="82" y="26"/>
                  </a:lnTo>
                  <a:lnTo>
                    <a:pt x="86" y="18"/>
                  </a:lnTo>
                  <a:lnTo>
                    <a:pt x="82" y="14"/>
                  </a:lnTo>
                  <a:lnTo>
                    <a:pt x="82" y="11"/>
                  </a:lnTo>
                  <a:lnTo>
                    <a:pt x="78" y="11"/>
                  </a:lnTo>
                  <a:lnTo>
                    <a:pt x="78" y="7"/>
                  </a:lnTo>
                  <a:lnTo>
                    <a:pt x="78" y="7"/>
                  </a:lnTo>
                  <a:lnTo>
                    <a:pt x="71" y="11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67" y="18"/>
                  </a:lnTo>
                  <a:lnTo>
                    <a:pt x="63" y="18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3" y="7"/>
                  </a:lnTo>
                  <a:lnTo>
                    <a:pt x="60" y="7"/>
                  </a:lnTo>
                  <a:lnTo>
                    <a:pt x="56" y="11"/>
                  </a:lnTo>
                  <a:lnTo>
                    <a:pt x="56" y="18"/>
                  </a:lnTo>
                  <a:lnTo>
                    <a:pt x="60" y="18"/>
                  </a:lnTo>
                  <a:lnTo>
                    <a:pt x="56" y="22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52" y="22"/>
                  </a:lnTo>
                  <a:lnTo>
                    <a:pt x="49" y="26"/>
                  </a:lnTo>
                  <a:lnTo>
                    <a:pt x="49" y="26"/>
                  </a:lnTo>
                  <a:lnTo>
                    <a:pt x="45" y="29"/>
                  </a:lnTo>
                  <a:lnTo>
                    <a:pt x="45" y="33"/>
                  </a:lnTo>
                  <a:lnTo>
                    <a:pt x="45" y="29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1" y="22"/>
                  </a:lnTo>
                  <a:lnTo>
                    <a:pt x="41" y="18"/>
                  </a:lnTo>
                  <a:lnTo>
                    <a:pt x="41" y="14"/>
                  </a:lnTo>
                  <a:lnTo>
                    <a:pt x="41" y="18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1" y="11"/>
                  </a:lnTo>
                  <a:lnTo>
                    <a:pt x="45" y="11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37" y="7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26" y="3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4"/>
                  </a:lnTo>
                  <a:lnTo>
                    <a:pt x="30" y="11"/>
                  </a:lnTo>
                  <a:lnTo>
                    <a:pt x="26" y="7"/>
                  </a:lnTo>
                  <a:lnTo>
                    <a:pt x="23" y="11"/>
                  </a:lnTo>
                  <a:lnTo>
                    <a:pt x="23" y="11"/>
                  </a:lnTo>
                  <a:lnTo>
                    <a:pt x="23" y="7"/>
                  </a:lnTo>
                  <a:lnTo>
                    <a:pt x="19" y="7"/>
                  </a:lnTo>
                  <a:lnTo>
                    <a:pt x="19" y="3"/>
                  </a:lnTo>
                  <a:lnTo>
                    <a:pt x="15" y="7"/>
                  </a:lnTo>
                  <a:lnTo>
                    <a:pt x="19" y="7"/>
                  </a:lnTo>
                  <a:lnTo>
                    <a:pt x="15" y="11"/>
                  </a:lnTo>
                  <a:lnTo>
                    <a:pt x="15" y="7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2" y="11"/>
                  </a:lnTo>
                  <a:lnTo>
                    <a:pt x="15" y="11"/>
                  </a:lnTo>
                  <a:lnTo>
                    <a:pt x="15" y="14"/>
                  </a:lnTo>
                  <a:lnTo>
                    <a:pt x="12" y="11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5" y="14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2" y="18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8" y="18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4" y="22"/>
                  </a:lnTo>
                  <a:lnTo>
                    <a:pt x="8" y="26"/>
                  </a:lnTo>
                  <a:lnTo>
                    <a:pt x="12" y="26"/>
                  </a:lnTo>
                  <a:lnTo>
                    <a:pt x="12" y="22"/>
                  </a:lnTo>
                  <a:lnTo>
                    <a:pt x="15" y="22"/>
                  </a:lnTo>
                  <a:lnTo>
                    <a:pt x="19" y="18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23" y="22"/>
                  </a:lnTo>
                  <a:lnTo>
                    <a:pt x="23" y="26"/>
                  </a:lnTo>
                  <a:lnTo>
                    <a:pt x="26" y="26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0" y="26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4" y="26"/>
                  </a:lnTo>
                  <a:lnTo>
                    <a:pt x="34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33"/>
                  </a:lnTo>
                  <a:lnTo>
                    <a:pt x="30" y="33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7" y="29"/>
                  </a:lnTo>
                  <a:lnTo>
                    <a:pt x="37" y="33"/>
                  </a:lnTo>
                  <a:lnTo>
                    <a:pt x="34" y="33"/>
                  </a:lnTo>
                  <a:lnTo>
                    <a:pt x="30" y="37"/>
                  </a:lnTo>
                  <a:lnTo>
                    <a:pt x="26" y="33"/>
                  </a:lnTo>
                  <a:lnTo>
                    <a:pt x="26" y="37"/>
                  </a:lnTo>
                  <a:lnTo>
                    <a:pt x="23" y="37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9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2" y="37"/>
                  </a:lnTo>
                  <a:lnTo>
                    <a:pt x="8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40"/>
                  </a:lnTo>
                  <a:lnTo>
                    <a:pt x="8" y="40"/>
                  </a:lnTo>
                  <a:lnTo>
                    <a:pt x="12" y="44"/>
                  </a:lnTo>
                  <a:lnTo>
                    <a:pt x="12" y="40"/>
                  </a:lnTo>
                  <a:lnTo>
                    <a:pt x="15" y="44"/>
                  </a:lnTo>
                  <a:lnTo>
                    <a:pt x="23" y="44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3" y="44"/>
                  </a:lnTo>
                  <a:lnTo>
                    <a:pt x="23" y="48"/>
                  </a:lnTo>
                  <a:lnTo>
                    <a:pt x="26" y="48"/>
                  </a:lnTo>
                  <a:lnTo>
                    <a:pt x="26" y="52"/>
                  </a:lnTo>
                  <a:lnTo>
                    <a:pt x="30" y="52"/>
                  </a:lnTo>
                  <a:lnTo>
                    <a:pt x="34" y="48"/>
                  </a:lnTo>
                  <a:lnTo>
                    <a:pt x="34" y="48"/>
                  </a:lnTo>
                  <a:lnTo>
                    <a:pt x="30" y="52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4" y="52"/>
                  </a:lnTo>
                  <a:lnTo>
                    <a:pt x="37" y="52"/>
                  </a:lnTo>
                  <a:lnTo>
                    <a:pt x="41" y="55"/>
                  </a:lnTo>
                  <a:lnTo>
                    <a:pt x="37" y="55"/>
                  </a:lnTo>
                  <a:lnTo>
                    <a:pt x="34" y="55"/>
                  </a:lnTo>
                  <a:lnTo>
                    <a:pt x="34" y="55"/>
                  </a:lnTo>
                  <a:lnTo>
                    <a:pt x="30" y="55"/>
                  </a:lnTo>
                  <a:lnTo>
                    <a:pt x="30" y="59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3" y="63"/>
                  </a:lnTo>
                  <a:lnTo>
                    <a:pt x="23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9" y="70"/>
                  </a:lnTo>
                  <a:lnTo>
                    <a:pt x="23" y="70"/>
                  </a:lnTo>
                  <a:lnTo>
                    <a:pt x="23" y="66"/>
                  </a:lnTo>
                  <a:lnTo>
                    <a:pt x="26" y="70"/>
                  </a:lnTo>
                  <a:lnTo>
                    <a:pt x="30" y="70"/>
                  </a:lnTo>
                  <a:lnTo>
                    <a:pt x="37" y="66"/>
                  </a:lnTo>
                  <a:lnTo>
                    <a:pt x="37" y="66"/>
                  </a:lnTo>
                  <a:lnTo>
                    <a:pt x="41" y="66"/>
                  </a:lnTo>
                  <a:lnTo>
                    <a:pt x="41" y="70"/>
                  </a:lnTo>
                  <a:lnTo>
                    <a:pt x="45" y="7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4" name="Freeform 156"/>
            <p:cNvSpPr>
              <a:spLocks noEditPoints="1"/>
            </p:cNvSpPr>
            <p:nvPr/>
          </p:nvSpPr>
          <p:spPr bwMode="auto">
            <a:xfrm>
              <a:off x="2373366" y="3181116"/>
              <a:ext cx="42459" cy="24446"/>
            </a:xfrm>
            <a:custGeom>
              <a:avLst/>
              <a:gdLst>
                <a:gd name="T0" fmla="*/ 33 w 33"/>
                <a:gd name="T1" fmla="*/ 15 h 19"/>
                <a:gd name="T2" fmla="*/ 29 w 33"/>
                <a:gd name="T3" fmla="*/ 15 h 19"/>
                <a:gd name="T4" fmla="*/ 29 w 33"/>
                <a:gd name="T5" fmla="*/ 19 h 19"/>
                <a:gd name="T6" fmla="*/ 33 w 33"/>
                <a:gd name="T7" fmla="*/ 15 h 19"/>
                <a:gd name="T8" fmla="*/ 33 w 33"/>
                <a:gd name="T9" fmla="*/ 15 h 19"/>
                <a:gd name="T10" fmla="*/ 33 w 33"/>
                <a:gd name="T11" fmla="*/ 15 h 19"/>
                <a:gd name="T12" fmla="*/ 33 w 33"/>
                <a:gd name="T13" fmla="*/ 15 h 19"/>
                <a:gd name="T14" fmla="*/ 18 w 33"/>
                <a:gd name="T15" fmla="*/ 11 h 19"/>
                <a:gd name="T16" fmla="*/ 22 w 33"/>
                <a:gd name="T17" fmla="*/ 11 h 19"/>
                <a:gd name="T18" fmla="*/ 22 w 33"/>
                <a:gd name="T19" fmla="*/ 11 h 19"/>
                <a:gd name="T20" fmla="*/ 22 w 33"/>
                <a:gd name="T21" fmla="*/ 15 h 19"/>
                <a:gd name="T22" fmla="*/ 18 w 33"/>
                <a:gd name="T23" fmla="*/ 11 h 19"/>
                <a:gd name="T24" fmla="*/ 18 w 33"/>
                <a:gd name="T25" fmla="*/ 11 h 19"/>
                <a:gd name="T26" fmla="*/ 15 w 33"/>
                <a:gd name="T27" fmla="*/ 4 h 19"/>
                <a:gd name="T28" fmla="*/ 15 w 33"/>
                <a:gd name="T29" fmla="*/ 8 h 19"/>
                <a:gd name="T30" fmla="*/ 15 w 33"/>
                <a:gd name="T31" fmla="*/ 8 h 19"/>
                <a:gd name="T32" fmla="*/ 15 w 33"/>
                <a:gd name="T33" fmla="*/ 4 h 19"/>
                <a:gd name="T34" fmla="*/ 15 w 33"/>
                <a:gd name="T35" fmla="*/ 4 h 19"/>
                <a:gd name="T36" fmla="*/ 0 w 33"/>
                <a:gd name="T37" fmla="*/ 8 h 19"/>
                <a:gd name="T38" fmla="*/ 4 w 33"/>
                <a:gd name="T39" fmla="*/ 8 h 19"/>
                <a:gd name="T40" fmla="*/ 4 w 33"/>
                <a:gd name="T41" fmla="*/ 11 h 19"/>
                <a:gd name="T42" fmla="*/ 0 w 33"/>
                <a:gd name="T43" fmla="*/ 11 h 19"/>
                <a:gd name="T44" fmla="*/ 0 w 33"/>
                <a:gd name="T45" fmla="*/ 8 h 19"/>
                <a:gd name="T46" fmla="*/ 0 w 33"/>
                <a:gd name="T47" fmla="*/ 8 h 19"/>
                <a:gd name="T48" fmla="*/ 0 w 33"/>
                <a:gd name="T49" fmla="*/ 8 h 19"/>
                <a:gd name="T50" fmla="*/ 4 w 33"/>
                <a:gd name="T51" fmla="*/ 4 h 19"/>
                <a:gd name="T52" fmla="*/ 4 w 33"/>
                <a:gd name="T53" fmla="*/ 4 h 19"/>
                <a:gd name="T54" fmla="*/ 7 w 33"/>
                <a:gd name="T55" fmla="*/ 8 h 19"/>
                <a:gd name="T56" fmla="*/ 7 w 33"/>
                <a:gd name="T57" fmla="*/ 11 h 19"/>
                <a:gd name="T58" fmla="*/ 7 w 33"/>
                <a:gd name="T59" fmla="*/ 15 h 19"/>
                <a:gd name="T60" fmla="*/ 4 w 33"/>
                <a:gd name="T61" fmla="*/ 15 h 19"/>
                <a:gd name="T62" fmla="*/ 7 w 33"/>
                <a:gd name="T63" fmla="*/ 19 h 19"/>
                <a:gd name="T64" fmla="*/ 11 w 33"/>
                <a:gd name="T65" fmla="*/ 19 h 19"/>
                <a:gd name="T66" fmla="*/ 11 w 33"/>
                <a:gd name="T67" fmla="*/ 15 h 19"/>
                <a:gd name="T68" fmla="*/ 11 w 33"/>
                <a:gd name="T69" fmla="*/ 11 h 19"/>
                <a:gd name="T70" fmla="*/ 11 w 33"/>
                <a:gd name="T71" fmla="*/ 8 h 19"/>
                <a:gd name="T72" fmla="*/ 7 w 33"/>
                <a:gd name="T73" fmla="*/ 4 h 19"/>
                <a:gd name="T74" fmla="*/ 7 w 33"/>
                <a:gd name="T75" fmla="*/ 0 h 19"/>
                <a:gd name="T76" fmla="*/ 7 w 33"/>
                <a:gd name="T77" fmla="*/ 0 h 19"/>
                <a:gd name="T78" fmla="*/ 4 w 33"/>
                <a:gd name="T79" fmla="*/ 0 h 19"/>
                <a:gd name="T80" fmla="*/ 4 w 33"/>
                <a:gd name="T8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19">
                  <a:moveTo>
                    <a:pt x="33" y="15"/>
                  </a:moveTo>
                  <a:lnTo>
                    <a:pt x="29" y="15"/>
                  </a:lnTo>
                  <a:lnTo>
                    <a:pt x="29" y="19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15"/>
                  </a:lnTo>
                  <a:close/>
                  <a:moveTo>
                    <a:pt x="18" y="11"/>
                  </a:moveTo>
                  <a:lnTo>
                    <a:pt x="22" y="11"/>
                  </a:lnTo>
                  <a:lnTo>
                    <a:pt x="22" y="11"/>
                  </a:lnTo>
                  <a:lnTo>
                    <a:pt x="22" y="15"/>
                  </a:lnTo>
                  <a:lnTo>
                    <a:pt x="18" y="11"/>
                  </a:lnTo>
                  <a:lnTo>
                    <a:pt x="18" y="11"/>
                  </a:lnTo>
                  <a:close/>
                  <a:moveTo>
                    <a:pt x="15" y="4"/>
                  </a:moveTo>
                  <a:lnTo>
                    <a:pt x="15" y="8"/>
                  </a:lnTo>
                  <a:lnTo>
                    <a:pt x="15" y="8"/>
                  </a:lnTo>
                  <a:lnTo>
                    <a:pt x="15" y="4"/>
                  </a:lnTo>
                  <a:lnTo>
                    <a:pt x="15" y="4"/>
                  </a:lnTo>
                  <a:close/>
                  <a:moveTo>
                    <a:pt x="0" y="8"/>
                  </a:moveTo>
                  <a:lnTo>
                    <a:pt x="4" y="8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close/>
                  <a:moveTo>
                    <a:pt x="4" y="4"/>
                  </a:moveTo>
                  <a:lnTo>
                    <a:pt x="4" y="4"/>
                  </a:lnTo>
                  <a:lnTo>
                    <a:pt x="7" y="8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4" y="15"/>
                  </a:lnTo>
                  <a:lnTo>
                    <a:pt x="7" y="19"/>
                  </a:lnTo>
                  <a:lnTo>
                    <a:pt x="11" y="19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7" y="4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4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5" name="Freeform 157"/>
            <p:cNvSpPr>
              <a:spLocks noEditPoints="1"/>
            </p:cNvSpPr>
            <p:nvPr/>
          </p:nvSpPr>
          <p:spPr bwMode="auto">
            <a:xfrm>
              <a:off x="2949777" y="2818286"/>
              <a:ext cx="66905" cy="24446"/>
            </a:xfrm>
            <a:custGeom>
              <a:avLst/>
              <a:gdLst>
                <a:gd name="T0" fmla="*/ 44 w 52"/>
                <a:gd name="T1" fmla="*/ 15 h 19"/>
                <a:gd name="T2" fmla="*/ 52 w 52"/>
                <a:gd name="T3" fmla="*/ 19 h 19"/>
                <a:gd name="T4" fmla="*/ 48 w 52"/>
                <a:gd name="T5" fmla="*/ 19 h 19"/>
                <a:gd name="T6" fmla="*/ 44 w 52"/>
                <a:gd name="T7" fmla="*/ 19 h 19"/>
                <a:gd name="T8" fmla="*/ 44 w 52"/>
                <a:gd name="T9" fmla="*/ 15 h 19"/>
                <a:gd name="T10" fmla="*/ 44 w 52"/>
                <a:gd name="T11" fmla="*/ 15 h 19"/>
                <a:gd name="T12" fmla="*/ 48 w 52"/>
                <a:gd name="T13" fmla="*/ 8 h 19"/>
                <a:gd name="T14" fmla="*/ 44 w 52"/>
                <a:gd name="T15" fmla="*/ 8 h 19"/>
                <a:gd name="T16" fmla="*/ 48 w 52"/>
                <a:gd name="T17" fmla="*/ 11 h 19"/>
                <a:gd name="T18" fmla="*/ 48 w 52"/>
                <a:gd name="T19" fmla="*/ 8 h 19"/>
                <a:gd name="T20" fmla="*/ 48 w 52"/>
                <a:gd name="T21" fmla="*/ 8 h 19"/>
                <a:gd name="T22" fmla="*/ 48 w 52"/>
                <a:gd name="T23" fmla="*/ 8 h 19"/>
                <a:gd name="T24" fmla="*/ 29 w 52"/>
                <a:gd name="T25" fmla="*/ 11 h 19"/>
                <a:gd name="T26" fmla="*/ 29 w 52"/>
                <a:gd name="T27" fmla="*/ 11 h 19"/>
                <a:gd name="T28" fmla="*/ 29 w 52"/>
                <a:gd name="T29" fmla="*/ 15 h 19"/>
                <a:gd name="T30" fmla="*/ 33 w 52"/>
                <a:gd name="T31" fmla="*/ 15 h 19"/>
                <a:gd name="T32" fmla="*/ 29 w 52"/>
                <a:gd name="T33" fmla="*/ 11 h 19"/>
                <a:gd name="T34" fmla="*/ 29 w 52"/>
                <a:gd name="T35" fmla="*/ 11 h 19"/>
                <a:gd name="T36" fmla="*/ 22 w 52"/>
                <a:gd name="T37" fmla="*/ 0 h 19"/>
                <a:gd name="T38" fmla="*/ 26 w 52"/>
                <a:gd name="T39" fmla="*/ 0 h 19"/>
                <a:gd name="T40" fmla="*/ 29 w 52"/>
                <a:gd name="T41" fmla="*/ 0 h 19"/>
                <a:gd name="T42" fmla="*/ 29 w 52"/>
                <a:gd name="T43" fmla="*/ 4 h 19"/>
                <a:gd name="T44" fmla="*/ 29 w 52"/>
                <a:gd name="T45" fmla="*/ 4 h 19"/>
                <a:gd name="T46" fmla="*/ 26 w 52"/>
                <a:gd name="T47" fmla="*/ 4 h 19"/>
                <a:gd name="T48" fmla="*/ 22 w 52"/>
                <a:gd name="T49" fmla="*/ 0 h 19"/>
                <a:gd name="T50" fmla="*/ 22 w 52"/>
                <a:gd name="T51" fmla="*/ 0 h 19"/>
                <a:gd name="T52" fmla="*/ 4 w 52"/>
                <a:gd name="T53" fmla="*/ 8 h 19"/>
                <a:gd name="T54" fmla="*/ 4 w 52"/>
                <a:gd name="T55" fmla="*/ 8 h 19"/>
                <a:gd name="T56" fmla="*/ 0 w 52"/>
                <a:gd name="T57" fmla="*/ 8 h 19"/>
                <a:gd name="T58" fmla="*/ 4 w 52"/>
                <a:gd name="T5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" h="19">
                  <a:moveTo>
                    <a:pt x="44" y="15"/>
                  </a:moveTo>
                  <a:lnTo>
                    <a:pt x="52" y="19"/>
                  </a:lnTo>
                  <a:lnTo>
                    <a:pt x="48" y="19"/>
                  </a:lnTo>
                  <a:lnTo>
                    <a:pt x="44" y="19"/>
                  </a:lnTo>
                  <a:lnTo>
                    <a:pt x="44" y="15"/>
                  </a:lnTo>
                  <a:lnTo>
                    <a:pt x="44" y="15"/>
                  </a:lnTo>
                  <a:close/>
                  <a:moveTo>
                    <a:pt x="48" y="8"/>
                  </a:moveTo>
                  <a:lnTo>
                    <a:pt x="44" y="8"/>
                  </a:lnTo>
                  <a:lnTo>
                    <a:pt x="48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close/>
                  <a:moveTo>
                    <a:pt x="29" y="11"/>
                  </a:moveTo>
                  <a:lnTo>
                    <a:pt x="29" y="11"/>
                  </a:lnTo>
                  <a:lnTo>
                    <a:pt x="29" y="15"/>
                  </a:lnTo>
                  <a:lnTo>
                    <a:pt x="33" y="15"/>
                  </a:lnTo>
                  <a:lnTo>
                    <a:pt x="29" y="11"/>
                  </a:lnTo>
                  <a:lnTo>
                    <a:pt x="29" y="11"/>
                  </a:lnTo>
                  <a:close/>
                  <a:moveTo>
                    <a:pt x="22" y="0"/>
                  </a:moveTo>
                  <a:lnTo>
                    <a:pt x="26" y="0"/>
                  </a:lnTo>
                  <a:lnTo>
                    <a:pt x="29" y="0"/>
                  </a:lnTo>
                  <a:lnTo>
                    <a:pt x="29" y="4"/>
                  </a:lnTo>
                  <a:lnTo>
                    <a:pt x="29" y="4"/>
                  </a:lnTo>
                  <a:lnTo>
                    <a:pt x="26" y="4"/>
                  </a:lnTo>
                  <a:lnTo>
                    <a:pt x="22" y="0"/>
                  </a:lnTo>
                  <a:lnTo>
                    <a:pt x="22" y="0"/>
                  </a:lnTo>
                  <a:close/>
                  <a:moveTo>
                    <a:pt x="4" y="8"/>
                  </a:moveTo>
                  <a:lnTo>
                    <a:pt x="4" y="8"/>
                  </a:lnTo>
                  <a:lnTo>
                    <a:pt x="0" y="8"/>
                  </a:lnTo>
                  <a:lnTo>
                    <a:pt x="4" y="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6" name="Freeform 158"/>
            <p:cNvSpPr>
              <a:spLocks noEditPoints="1"/>
            </p:cNvSpPr>
            <p:nvPr/>
          </p:nvSpPr>
          <p:spPr bwMode="auto">
            <a:xfrm>
              <a:off x="2897025" y="2813139"/>
              <a:ext cx="47606" cy="15440"/>
            </a:xfrm>
            <a:custGeom>
              <a:avLst/>
              <a:gdLst>
                <a:gd name="T0" fmla="*/ 30 w 37"/>
                <a:gd name="T1" fmla="*/ 8 h 12"/>
                <a:gd name="T2" fmla="*/ 30 w 37"/>
                <a:gd name="T3" fmla="*/ 8 h 12"/>
                <a:gd name="T4" fmla="*/ 37 w 37"/>
                <a:gd name="T5" fmla="*/ 8 h 12"/>
                <a:gd name="T6" fmla="*/ 33 w 37"/>
                <a:gd name="T7" fmla="*/ 8 h 12"/>
                <a:gd name="T8" fmla="*/ 30 w 37"/>
                <a:gd name="T9" fmla="*/ 8 h 12"/>
                <a:gd name="T10" fmla="*/ 30 w 37"/>
                <a:gd name="T11" fmla="*/ 8 h 12"/>
                <a:gd name="T12" fmla="*/ 26 w 37"/>
                <a:gd name="T13" fmla="*/ 0 h 12"/>
                <a:gd name="T14" fmla="*/ 22 w 37"/>
                <a:gd name="T15" fmla="*/ 0 h 12"/>
                <a:gd name="T16" fmla="*/ 15 w 37"/>
                <a:gd name="T17" fmla="*/ 0 h 12"/>
                <a:gd name="T18" fmla="*/ 4 w 37"/>
                <a:gd name="T19" fmla="*/ 0 h 12"/>
                <a:gd name="T20" fmla="*/ 4 w 37"/>
                <a:gd name="T21" fmla="*/ 4 h 12"/>
                <a:gd name="T22" fmla="*/ 0 w 37"/>
                <a:gd name="T23" fmla="*/ 4 h 12"/>
                <a:gd name="T24" fmla="*/ 0 w 37"/>
                <a:gd name="T25" fmla="*/ 4 h 12"/>
                <a:gd name="T26" fmla="*/ 0 w 37"/>
                <a:gd name="T27" fmla="*/ 8 h 12"/>
                <a:gd name="T28" fmla="*/ 0 w 37"/>
                <a:gd name="T29" fmla="*/ 12 h 12"/>
                <a:gd name="T30" fmla="*/ 11 w 37"/>
                <a:gd name="T31" fmla="*/ 12 h 12"/>
                <a:gd name="T32" fmla="*/ 11 w 37"/>
                <a:gd name="T33" fmla="*/ 12 h 12"/>
                <a:gd name="T34" fmla="*/ 19 w 37"/>
                <a:gd name="T35" fmla="*/ 8 h 12"/>
                <a:gd name="T36" fmla="*/ 19 w 37"/>
                <a:gd name="T37" fmla="*/ 12 h 12"/>
                <a:gd name="T38" fmla="*/ 26 w 37"/>
                <a:gd name="T39" fmla="*/ 8 h 12"/>
                <a:gd name="T40" fmla="*/ 30 w 37"/>
                <a:gd name="T41" fmla="*/ 4 h 12"/>
                <a:gd name="T42" fmla="*/ 26 w 37"/>
                <a:gd name="T43" fmla="*/ 4 h 12"/>
                <a:gd name="T44" fmla="*/ 26 w 37"/>
                <a:gd name="T4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7" h="12">
                  <a:moveTo>
                    <a:pt x="30" y="8"/>
                  </a:moveTo>
                  <a:lnTo>
                    <a:pt x="30" y="8"/>
                  </a:lnTo>
                  <a:lnTo>
                    <a:pt x="37" y="8"/>
                  </a:lnTo>
                  <a:lnTo>
                    <a:pt x="33" y="8"/>
                  </a:lnTo>
                  <a:lnTo>
                    <a:pt x="30" y="8"/>
                  </a:lnTo>
                  <a:lnTo>
                    <a:pt x="30" y="8"/>
                  </a:lnTo>
                  <a:close/>
                  <a:moveTo>
                    <a:pt x="26" y="0"/>
                  </a:moveTo>
                  <a:lnTo>
                    <a:pt x="22" y="0"/>
                  </a:lnTo>
                  <a:lnTo>
                    <a:pt x="15" y="0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9" y="8"/>
                  </a:lnTo>
                  <a:lnTo>
                    <a:pt x="19" y="12"/>
                  </a:lnTo>
                  <a:lnTo>
                    <a:pt x="26" y="8"/>
                  </a:lnTo>
                  <a:lnTo>
                    <a:pt x="30" y="4"/>
                  </a:lnTo>
                  <a:lnTo>
                    <a:pt x="26" y="4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7" name="Freeform 159"/>
            <p:cNvSpPr>
              <a:spLocks noEditPoints="1"/>
            </p:cNvSpPr>
            <p:nvPr/>
          </p:nvSpPr>
          <p:spPr bwMode="auto">
            <a:xfrm>
              <a:off x="2796669" y="2784834"/>
              <a:ext cx="81058" cy="47606"/>
            </a:xfrm>
            <a:custGeom>
              <a:avLst/>
              <a:gdLst>
                <a:gd name="T0" fmla="*/ 60 w 63"/>
                <a:gd name="T1" fmla="*/ 30 h 37"/>
                <a:gd name="T2" fmla="*/ 60 w 63"/>
                <a:gd name="T3" fmla="*/ 30 h 37"/>
                <a:gd name="T4" fmla="*/ 56 w 63"/>
                <a:gd name="T5" fmla="*/ 26 h 37"/>
                <a:gd name="T6" fmla="*/ 56 w 63"/>
                <a:gd name="T7" fmla="*/ 26 h 37"/>
                <a:gd name="T8" fmla="*/ 8 w 63"/>
                <a:gd name="T9" fmla="*/ 4 h 37"/>
                <a:gd name="T10" fmla="*/ 8 w 63"/>
                <a:gd name="T11" fmla="*/ 11 h 37"/>
                <a:gd name="T12" fmla="*/ 4 w 63"/>
                <a:gd name="T13" fmla="*/ 15 h 37"/>
                <a:gd name="T14" fmla="*/ 4 w 63"/>
                <a:gd name="T15" fmla="*/ 19 h 37"/>
                <a:gd name="T16" fmla="*/ 4 w 63"/>
                <a:gd name="T17" fmla="*/ 22 h 37"/>
                <a:gd name="T18" fmla="*/ 0 w 63"/>
                <a:gd name="T19" fmla="*/ 30 h 37"/>
                <a:gd name="T20" fmla="*/ 4 w 63"/>
                <a:gd name="T21" fmla="*/ 34 h 37"/>
                <a:gd name="T22" fmla="*/ 8 w 63"/>
                <a:gd name="T23" fmla="*/ 37 h 37"/>
                <a:gd name="T24" fmla="*/ 8 w 63"/>
                <a:gd name="T25" fmla="*/ 37 h 37"/>
                <a:gd name="T26" fmla="*/ 15 w 63"/>
                <a:gd name="T27" fmla="*/ 30 h 37"/>
                <a:gd name="T28" fmla="*/ 15 w 63"/>
                <a:gd name="T29" fmla="*/ 26 h 37"/>
                <a:gd name="T30" fmla="*/ 19 w 63"/>
                <a:gd name="T31" fmla="*/ 26 h 37"/>
                <a:gd name="T32" fmla="*/ 26 w 63"/>
                <a:gd name="T33" fmla="*/ 26 h 37"/>
                <a:gd name="T34" fmla="*/ 26 w 63"/>
                <a:gd name="T35" fmla="*/ 30 h 37"/>
                <a:gd name="T36" fmla="*/ 34 w 63"/>
                <a:gd name="T37" fmla="*/ 22 h 37"/>
                <a:gd name="T38" fmla="*/ 45 w 63"/>
                <a:gd name="T39" fmla="*/ 22 h 37"/>
                <a:gd name="T40" fmla="*/ 52 w 63"/>
                <a:gd name="T41" fmla="*/ 26 h 37"/>
                <a:gd name="T42" fmla="*/ 60 w 63"/>
                <a:gd name="T43" fmla="*/ 26 h 37"/>
                <a:gd name="T44" fmla="*/ 63 w 63"/>
                <a:gd name="T45" fmla="*/ 22 h 37"/>
                <a:gd name="T46" fmla="*/ 63 w 63"/>
                <a:gd name="T47" fmla="*/ 19 h 37"/>
                <a:gd name="T48" fmla="*/ 52 w 63"/>
                <a:gd name="T49" fmla="*/ 15 h 37"/>
                <a:gd name="T50" fmla="*/ 45 w 63"/>
                <a:gd name="T51" fmla="*/ 15 h 37"/>
                <a:gd name="T52" fmla="*/ 37 w 63"/>
                <a:gd name="T53" fmla="*/ 11 h 37"/>
                <a:gd name="T54" fmla="*/ 37 w 63"/>
                <a:gd name="T55" fmla="*/ 8 h 37"/>
                <a:gd name="T56" fmla="*/ 48 w 63"/>
                <a:gd name="T57" fmla="*/ 11 h 37"/>
                <a:gd name="T58" fmla="*/ 48 w 63"/>
                <a:gd name="T59" fmla="*/ 8 h 37"/>
                <a:gd name="T60" fmla="*/ 41 w 63"/>
                <a:gd name="T61" fmla="*/ 8 h 37"/>
                <a:gd name="T62" fmla="*/ 37 w 63"/>
                <a:gd name="T63" fmla="*/ 4 h 37"/>
                <a:gd name="T64" fmla="*/ 34 w 63"/>
                <a:gd name="T65" fmla="*/ 4 h 37"/>
                <a:gd name="T66" fmla="*/ 19 w 63"/>
                <a:gd name="T67" fmla="*/ 0 h 37"/>
                <a:gd name="T68" fmla="*/ 8 w 63"/>
                <a:gd name="T6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" h="37">
                  <a:moveTo>
                    <a:pt x="56" y="26"/>
                  </a:moveTo>
                  <a:lnTo>
                    <a:pt x="60" y="30"/>
                  </a:lnTo>
                  <a:lnTo>
                    <a:pt x="60" y="30"/>
                  </a:lnTo>
                  <a:lnTo>
                    <a:pt x="60" y="30"/>
                  </a:lnTo>
                  <a:lnTo>
                    <a:pt x="56" y="30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6" y="26"/>
                  </a:lnTo>
                  <a:close/>
                  <a:moveTo>
                    <a:pt x="8" y="4"/>
                  </a:moveTo>
                  <a:lnTo>
                    <a:pt x="8" y="4"/>
                  </a:lnTo>
                  <a:lnTo>
                    <a:pt x="4" y="8"/>
                  </a:lnTo>
                  <a:lnTo>
                    <a:pt x="8" y="11"/>
                  </a:lnTo>
                  <a:lnTo>
                    <a:pt x="8" y="15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4"/>
                  </a:lnTo>
                  <a:lnTo>
                    <a:pt x="15" y="30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9" y="26"/>
                  </a:lnTo>
                  <a:lnTo>
                    <a:pt x="19" y="26"/>
                  </a:lnTo>
                  <a:lnTo>
                    <a:pt x="23" y="22"/>
                  </a:lnTo>
                  <a:lnTo>
                    <a:pt x="26" y="26"/>
                  </a:lnTo>
                  <a:lnTo>
                    <a:pt x="26" y="26"/>
                  </a:lnTo>
                  <a:lnTo>
                    <a:pt x="26" y="30"/>
                  </a:lnTo>
                  <a:lnTo>
                    <a:pt x="30" y="26"/>
                  </a:lnTo>
                  <a:lnTo>
                    <a:pt x="34" y="22"/>
                  </a:lnTo>
                  <a:lnTo>
                    <a:pt x="41" y="22"/>
                  </a:lnTo>
                  <a:lnTo>
                    <a:pt x="45" y="22"/>
                  </a:lnTo>
                  <a:lnTo>
                    <a:pt x="48" y="22"/>
                  </a:lnTo>
                  <a:lnTo>
                    <a:pt x="52" y="26"/>
                  </a:lnTo>
                  <a:lnTo>
                    <a:pt x="56" y="26"/>
                  </a:lnTo>
                  <a:lnTo>
                    <a:pt x="60" y="26"/>
                  </a:lnTo>
                  <a:lnTo>
                    <a:pt x="60" y="22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3" y="19"/>
                  </a:lnTo>
                  <a:lnTo>
                    <a:pt x="56" y="15"/>
                  </a:lnTo>
                  <a:lnTo>
                    <a:pt x="52" y="15"/>
                  </a:lnTo>
                  <a:lnTo>
                    <a:pt x="48" y="15"/>
                  </a:lnTo>
                  <a:lnTo>
                    <a:pt x="45" y="15"/>
                  </a:lnTo>
                  <a:lnTo>
                    <a:pt x="41" y="11"/>
                  </a:lnTo>
                  <a:lnTo>
                    <a:pt x="37" y="11"/>
                  </a:lnTo>
                  <a:lnTo>
                    <a:pt x="34" y="11"/>
                  </a:lnTo>
                  <a:lnTo>
                    <a:pt x="37" y="8"/>
                  </a:lnTo>
                  <a:lnTo>
                    <a:pt x="41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1" y="8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8" y="0"/>
                  </a:lnTo>
                  <a:lnTo>
                    <a:pt x="8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8" name="Freeform 160"/>
            <p:cNvSpPr>
              <a:spLocks noEditPoints="1"/>
            </p:cNvSpPr>
            <p:nvPr/>
          </p:nvSpPr>
          <p:spPr bwMode="auto">
            <a:xfrm>
              <a:off x="3244415" y="799561"/>
              <a:ext cx="891636" cy="1040885"/>
            </a:xfrm>
            <a:custGeom>
              <a:avLst/>
              <a:gdLst>
                <a:gd name="T0" fmla="*/ 47 w 187"/>
                <a:gd name="T1" fmla="*/ 209 h 218"/>
                <a:gd name="T2" fmla="*/ 36 w 187"/>
                <a:gd name="T3" fmla="*/ 200 h 218"/>
                <a:gd name="T4" fmla="*/ 31 w 187"/>
                <a:gd name="T5" fmla="*/ 189 h 218"/>
                <a:gd name="T6" fmla="*/ 29 w 187"/>
                <a:gd name="T7" fmla="*/ 185 h 218"/>
                <a:gd name="T8" fmla="*/ 32 w 187"/>
                <a:gd name="T9" fmla="*/ 173 h 218"/>
                <a:gd name="T10" fmla="*/ 31 w 187"/>
                <a:gd name="T11" fmla="*/ 166 h 218"/>
                <a:gd name="T12" fmla="*/ 39 w 187"/>
                <a:gd name="T13" fmla="*/ 161 h 218"/>
                <a:gd name="T14" fmla="*/ 40 w 187"/>
                <a:gd name="T15" fmla="*/ 158 h 218"/>
                <a:gd name="T16" fmla="*/ 43 w 187"/>
                <a:gd name="T17" fmla="*/ 149 h 218"/>
                <a:gd name="T18" fmla="*/ 45 w 187"/>
                <a:gd name="T19" fmla="*/ 141 h 218"/>
                <a:gd name="T20" fmla="*/ 44 w 187"/>
                <a:gd name="T21" fmla="*/ 129 h 218"/>
                <a:gd name="T22" fmla="*/ 33 w 187"/>
                <a:gd name="T23" fmla="*/ 127 h 218"/>
                <a:gd name="T24" fmla="*/ 37 w 187"/>
                <a:gd name="T25" fmla="*/ 108 h 218"/>
                <a:gd name="T26" fmla="*/ 29 w 187"/>
                <a:gd name="T27" fmla="*/ 84 h 218"/>
                <a:gd name="T28" fmla="*/ 6 w 187"/>
                <a:gd name="T29" fmla="*/ 74 h 218"/>
                <a:gd name="T30" fmla="*/ 19 w 187"/>
                <a:gd name="T31" fmla="*/ 64 h 218"/>
                <a:gd name="T32" fmla="*/ 7 w 187"/>
                <a:gd name="T33" fmla="*/ 50 h 218"/>
                <a:gd name="T34" fmla="*/ 37 w 187"/>
                <a:gd name="T35" fmla="*/ 37 h 218"/>
                <a:gd name="T36" fmla="*/ 48 w 187"/>
                <a:gd name="T37" fmla="*/ 25 h 218"/>
                <a:gd name="T38" fmla="*/ 73 w 187"/>
                <a:gd name="T39" fmla="*/ 13 h 218"/>
                <a:gd name="T40" fmla="*/ 86 w 187"/>
                <a:gd name="T41" fmla="*/ 23 h 218"/>
                <a:gd name="T42" fmla="*/ 101 w 187"/>
                <a:gd name="T43" fmla="*/ 23 h 218"/>
                <a:gd name="T44" fmla="*/ 107 w 187"/>
                <a:gd name="T45" fmla="*/ 9 h 218"/>
                <a:gd name="T46" fmla="*/ 126 w 187"/>
                <a:gd name="T47" fmla="*/ 1 h 218"/>
                <a:gd name="T48" fmla="*/ 138 w 187"/>
                <a:gd name="T49" fmla="*/ 9 h 218"/>
                <a:gd name="T50" fmla="*/ 148 w 187"/>
                <a:gd name="T51" fmla="*/ 11 h 218"/>
                <a:gd name="T52" fmla="*/ 165 w 187"/>
                <a:gd name="T53" fmla="*/ 23 h 218"/>
                <a:gd name="T54" fmla="*/ 129 w 187"/>
                <a:gd name="T55" fmla="*/ 28 h 218"/>
                <a:gd name="T56" fmla="*/ 157 w 187"/>
                <a:gd name="T57" fmla="*/ 30 h 218"/>
                <a:gd name="T58" fmla="*/ 163 w 187"/>
                <a:gd name="T59" fmla="*/ 38 h 218"/>
                <a:gd name="T60" fmla="*/ 180 w 187"/>
                <a:gd name="T61" fmla="*/ 42 h 218"/>
                <a:gd name="T62" fmla="*/ 164 w 187"/>
                <a:gd name="T63" fmla="*/ 51 h 218"/>
                <a:gd name="T64" fmla="*/ 157 w 187"/>
                <a:gd name="T65" fmla="*/ 77 h 218"/>
                <a:gd name="T66" fmla="*/ 155 w 187"/>
                <a:gd name="T67" fmla="*/ 88 h 218"/>
                <a:gd name="T68" fmla="*/ 156 w 187"/>
                <a:gd name="T69" fmla="*/ 98 h 218"/>
                <a:gd name="T70" fmla="*/ 152 w 187"/>
                <a:gd name="T71" fmla="*/ 106 h 218"/>
                <a:gd name="T72" fmla="*/ 151 w 187"/>
                <a:gd name="T73" fmla="*/ 117 h 218"/>
                <a:gd name="T74" fmla="*/ 138 w 187"/>
                <a:gd name="T75" fmla="*/ 119 h 218"/>
                <a:gd name="T76" fmla="*/ 132 w 187"/>
                <a:gd name="T77" fmla="*/ 125 h 218"/>
                <a:gd name="T78" fmla="*/ 145 w 187"/>
                <a:gd name="T79" fmla="*/ 136 h 218"/>
                <a:gd name="T80" fmla="*/ 137 w 187"/>
                <a:gd name="T81" fmla="*/ 142 h 218"/>
                <a:gd name="T82" fmla="*/ 125 w 187"/>
                <a:gd name="T83" fmla="*/ 141 h 218"/>
                <a:gd name="T84" fmla="*/ 134 w 187"/>
                <a:gd name="T85" fmla="*/ 147 h 218"/>
                <a:gd name="T86" fmla="*/ 127 w 187"/>
                <a:gd name="T87" fmla="*/ 159 h 218"/>
                <a:gd name="T88" fmla="*/ 106 w 187"/>
                <a:gd name="T89" fmla="*/ 162 h 218"/>
                <a:gd name="T90" fmla="*/ 88 w 187"/>
                <a:gd name="T91" fmla="*/ 178 h 218"/>
                <a:gd name="T92" fmla="*/ 75 w 187"/>
                <a:gd name="T93" fmla="*/ 180 h 218"/>
                <a:gd name="T94" fmla="*/ 65 w 187"/>
                <a:gd name="T95" fmla="*/ 193 h 218"/>
                <a:gd name="T96" fmla="*/ 62 w 187"/>
                <a:gd name="T97" fmla="*/ 203 h 218"/>
                <a:gd name="T98" fmla="*/ 54 w 187"/>
                <a:gd name="T99" fmla="*/ 212 h 218"/>
                <a:gd name="T100" fmla="*/ 62 w 187"/>
                <a:gd name="T101" fmla="*/ 199 h 218"/>
                <a:gd name="T102" fmla="*/ 139 w 187"/>
                <a:gd name="T103" fmla="*/ 153 h 218"/>
                <a:gd name="T104" fmla="*/ 141 w 187"/>
                <a:gd name="T105" fmla="*/ 126 h 218"/>
                <a:gd name="T106" fmla="*/ 150 w 187"/>
                <a:gd name="T107" fmla="*/ 112 h 218"/>
                <a:gd name="T108" fmla="*/ 154 w 187"/>
                <a:gd name="T109" fmla="*/ 94 h 218"/>
                <a:gd name="T110" fmla="*/ 173 w 187"/>
                <a:gd name="T111" fmla="*/ 29 h 218"/>
                <a:gd name="T112" fmla="*/ 106 w 187"/>
                <a:gd name="T113" fmla="*/ 8 h 218"/>
                <a:gd name="T114" fmla="*/ 84 w 187"/>
                <a:gd name="T115" fmla="*/ 17 h 218"/>
                <a:gd name="T116" fmla="*/ 35 w 187"/>
                <a:gd name="T117" fmla="*/ 101 h 218"/>
                <a:gd name="T118" fmla="*/ 35 w 187"/>
                <a:gd name="T119" fmla="*/ 118 h 218"/>
                <a:gd name="T120" fmla="*/ 37 w 187"/>
                <a:gd name="T121" fmla="*/ 210 h 218"/>
                <a:gd name="T122" fmla="*/ 34 w 187"/>
                <a:gd name="T123" fmla="*/ 154 h 218"/>
                <a:gd name="T124" fmla="*/ 43 w 187"/>
                <a:gd name="T125" fmla="*/ 145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7" h="218">
                  <a:moveTo>
                    <a:pt x="55" y="216"/>
                  </a:moveTo>
                  <a:cubicBezTo>
                    <a:pt x="53" y="215"/>
                    <a:pt x="53" y="215"/>
                    <a:pt x="53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3" y="214"/>
                    <a:pt x="53" y="214"/>
                    <a:pt x="53" y="214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2" y="213"/>
                    <a:pt x="52" y="213"/>
                    <a:pt x="52" y="213"/>
                  </a:cubicBezTo>
                  <a:cubicBezTo>
                    <a:pt x="52" y="214"/>
                    <a:pt x="52" y="214"/>
                    <a:pt x="52" y="214"/>
                  </a:cubicBezTo>
                  <a:cubicBezTo>
                    <a:pt x="51" y="214"/>
                    <a:pt x="51" y="214"/>
                    <a:pt x="51" y="214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6"/>
                    <a:pt x="50" y="216"/>
                    <a:pt x="50" y="216"/>
                  </a:cubicBezTo>
                  <a:cubicBezTo>
                    <a:pt x="50" y="215"/>
                    <a:pt x="50" y="215"/>
                    <a:pt x="50" y="215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51" y="213"/>
                    <a:pt x="51" y="213"/>
                    <a:pt x="51" y="213"/>
                  </a:cubicBezTo>
                  <a:cubicBezTo>
                    <a:pt x="51" y="213"/>
                    <a:pt x="51" y="213"/>
                    <a:pt x="51" y="213"/>
                  </a:cubicBezTo>
                  <a:cubicBezTo>
                    <a:pt x="50" y="213"/>
                    <a:pt x="50" y="213"/>
                    <a:pt x="50" y="213"/>
                  </a:cubicBezTo>
                  <a:cubicBezTo>
                    <a:pt x="50" y="214"/>
                    <a:pt x="50" y="214"/>
                    <a:pt x="50" y="214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49" y="215"/>
                    <a:pt x="49" y="215"/>
                    <a:pt x="49" y="215"/>
                  </a:cubicBezTo>
                  <a:cubicBezTo>
                    <a:pt x="49" y="214"/>
                    <a:pt x="49" y="214"/>
                    <a:pt x="49" y="214"/>
                  </a:cubicBezTo>
                  <a:cubicBezTo>
                    <a:pt x="49" y="214"/>
                    <a:pt x="49" y="214"/>
                    <a:pt x="49" y="214"/>
                  </a:cubicBezTo>
                  <a:cubicBezTo>
                    <a:pt x="50" y="213"/>
                    <a:pt x="50" y="213"/>
                    <a:pt x="50" y="213"/>
                  </a:cubicBezTo>
                  <a:cubicBezTo>
                    <a:pt x="50" y="212"/>
                    <a:pt x="50" y="212"/>
                    <a:pt x="50" y="212"/>
                  </a:cubicBezTo>
                  <a:cubicBezTo>
                    <a:pt x="50" y="212"/>
                    <a:pt x="50" y="212"/>
                    <a:pt x="50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9" y="213"/>
                    <a:pt x="49" y="213"/>
                    <a:pt x="49" y="213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48" y="213"/>
                    <a:pt x="48" y="213"/>
                    <a:pt x="48" y="213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9" y="212"/>
                    <a:pt x="49" y="212"/>
                    <a:pt x="49" y="212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8" y="212"/>
                    <a:pt x="48" y="212"/>
                    <a:pt x="48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7" y="212"/>
                    <a:pt x="47" y="212"/>
                    <a:pt x="47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7" y="211"/>
                    <a:pt x="47" y="211"/>
                    <a:pt x="47" y="211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49" y="210"/>
                    <a:pt x="49" y="210"/>
                    <a:pt x="49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7" y="210"/>
                    <a:pt x="47" y="210"/>
                    <a:pt x="47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9" y="209"/>
                    <a:pt x="49" y="209"/>
                    <a:pt x="49" y="209"/>
                  </a:cubicBezTo>
                  <a:cubicBezTo>
                    <a:pt x="50" y="209"/>
                    <a:pt x="50" y="209"/>
                    <a:pt x="50" y="209"/>
                  </a:cubicBezTo>
                  <a:cubicBezTo>
                    <a:pt x="50" y="208"/>
                    <a:pt x="50" y="208"/>
                    <a:pt x="50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48" y="209"/>
                    <a:pt x="48" y="209"/>
                    <a:pt x="48" y="209"/>
                  </a:cubicBezTo>
                  <a:cubicBezTo>
                    <a:pt x="47" y="209"/>
                    <a:pt x="47" y="209"/>
                    <a:pt x="47" y="209"/>
                  </a:cubicBezTo>
                  <a:cubicBezTo>
                    <a:pt x="46" y="210"/>
                    <a:pt x="46" y="210"/>
                    <a:pt x="46" y="210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6" y="209"/>
                    <a:pt x="46" y="209"/>
                    <a:pt x="46" y="209"/>
                  </a:cubicBezTo>
                  <a:cubicBezTo>
                    <a:pt x="47" y="209"/>
                    <a:pt x="47" y="209"/>
                    <a:pt x="47" y="209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7"/>
                    <a:pt x="47" y="207"/>
                    <a:pt x="47" y="207"/>
                  </a:cubicBezTo>
                  <a:cubicBezTo>
                    <a:pt x="47" y="207"/>
                    <a:pt x="47" y="207"/>
                    <a:pt x="47" y="207"/>
                  </a:cubicBezTo>
                  <a:cubicBezTo>
                    <a:pt x="46" y="207"/>
                    <a:pt x="46" y="207"/>
                    <a:pt x="46" y="207"/>
                  </a:cubicBezTo>
                  <a:cubicBezTo>
                    <a:pt x="46" y="207"/>
                    <a:pt x="46" y="207"/>
                    <a:pt x="46" y="207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7" y="208"/>
                    <a:pt x="47" y="208"/>
                    <a:pt x="47" y="208"/>
                  </a:cubicBezTo>
                  <a:cubicBezTo>
                    <a:pt x="46" y="208"/>
                    <a:pt x="46" y="208"/>
                    <a:pt x="46" y="208"/>
                  </a:cubicBezTo>
                  <a:cubicBezTo>
                    <a:pt x="45" y="208"/>
                    <a:pt x="45" y="208"/>
                    <a:pt x="45" y="208"/>
                  </a:cubicBezTo>
                  <a:cubicBezTo>
                    <a:pt x="45" y="208"/>
                    <a:pt x="45" y="208"/>
                    <a:pt x="45" y="208"/>
                  </a:cubicBezTo>
                  <a:cubicBezTo>
                    <a:pt x="44" y="208"/>
                    <a:pt x="44" y="208"/>
                    <a:pt x="44" y="208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40" y="210"/>
                    <a:pt x="40" y="210"/>
                    <a:pt x="40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39" y="209"/>
                    <a:pt x="39" y="209"/>
                    <a:pt x="39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40" y="208"/>
                    <a:pt x="40" y="208"/>
                    <a:pt x="40" y="208"/>
                  </a:cubicBezTo>
                  <a:cubicBezTo>
                    <a:pt x="39" y="208"/>
                    <a:pt x="39" y="208"/>
                    <a:pt x="39" y="208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8" y="207"/>
                    <a:pt x="38" y="207"/>
                    <a:pt x="38" y="207"/>
                  </a:cubicBezTo>
                  <a:cubicBezTo>
                    <a:pt x="38" y="207"/>
                    <a:pt x="38" y="207"/>
                    <a:pt x="38" y="207"/>
                  </a:cubicBezTo>
                  <a:cubicBezTo>
                    <a:pt x="37" y="207"/>
                    <a:pt x="37" y="207"/>
                    <a:pt x="37" y="207"/>
                  </a:cubicBezTo>
                  <a:cubicBezTo>
                    <a:pt x="36" y="207"/>
                    <a:pt x="36" y="207"/>
                    <a:pt x="36" y="207"/>
                  </a:cubicBezTo>
                  <a:cubicBezTo>
                    <a:pt x="36" y="207"/>
                    <a:pt x="36" y="207"/>
                    <a:pt x="36" y="207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6" y="206"/>
                    <a:pt x="36" y="206"/>
                    <a:pt x="36" y="206"/>
                  </a:cubicBezTo>
                  <a:cubicBezTo>
                    <a:pt x="37" y="205"/>
                    <a:pt x="37" y="205"/>
                    <a:pt x="37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4"/>
                    <a:pt x="38" y="204"/>
                    <a:pt x="38" y="204"/>
                  </a:cubicBezTo>
                  <a:cubicBezTo>
                    <a:pt x="37" y="204"/>
                    <a:pt x="37" y="204"/>
                    <a:pt x="37" y="204"/>
                  </a:cubicBezTo>
                  <a:cubicBezTo>
                    <a:pt x="36" y="205"/>
                    <a:pt x="36" y="205"/>
                    <a:pt x="36" y="205"/>
                  </a:cubicBezTo>
                  <a:cubicBezTo>
                    <a:pt x="36" y="205"/>
                    <a:pt x="36" y="205"/>
                    <a:pt x="36" y="205"/>
                  </a:cubicBezTo>
                  <a:cubicBezTo>
                    <a:pt x="35" y="205"/>
                    <a:pt x="35" y="205"/>
                    <a:pt x="35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34" y="205"/>
                    <a:pt x="34" y="205"/>
                    <a:pt x="34" y="205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35" y="204"/>
                    <a:pt x="35" y="204"/>
                    <a:pt x="35" y="204"/>
                  </a:cubicBezTo>
                  <a:cubicBezTo>
                    <a:pt x="35" y="203"/>
                    <a:pt x="35" y="203"/>
                    <a:pt x="35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5" y="203"/>
                    <a:pt x="35" y="203"/>
                    <a:pt x="35" y="203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34" y="203"/>
                    <a:pt x="34" y="203"/>
                    <a:pt x="34" y="203"/>
                  </a:cubicBezTo>
                  <a:cubicBezTo>
                    <a:pt x="34" y="202"/>
                    <a:pt x="34" y="202"/>
                    <a:pt x="34" y="202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36" y="202"/>
                    <a:pt x="36" y="202"/>
                    <a:pt x="36" y="202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36" y="201"/>
                    <a:pt x="36" y="201"/>
                    <a:pt x="36" y="201"/>
                  </a:cubicBezTo>
                  <a:cubicBezTo>
                    <a:pt x="37" y="201"/>
                    <a:pt x="37" y="201"/>
                    <a:pt x="37" y="201"/>
                  </a:cubicBezTo>
                  <a:cubicBezTo>
                    <a:pt x="36" y="200"/>
                    <a:pt x="36" y="200"/>
                    <a:pt x="36" y="200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4" y="201"/>
                    <a:pt x="34" y="201"/>
                    <a:pt x="34" y="201"/>
                  </a:cubicBezTo>
                  <a:cubicBezTo>
                    <a:pt x="35" y="201"/>
                    <a:pt x="35" y="201"/>
                    <a:pt x="35" y="201"/>
                  </a:cubicBezTo>
                  <a:cubicBezTo>
                    <a:pt x="35" y="200"/>
                    <a:pt x="35" y="200"/>
                    <a:pt x="35" y="200"/>
                  </a:cubicBezTo>
                  <a:cubicBezTo>
                    <a:pt x="34" y="200"/>
                    <a:pt x="34" y="200"/>
                    <a:pt x="34" y="200"/>
                  </a:cubicBezTo>
                  <a:cubicBezTo>
                    <a:pt x="35" y="200"/>
                    <a:pt x="35" y="200"/>
                    <a:pt x="35" y="200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9"/>
                    <a:pt x="34" y="199"/>
                    <a:pt x="34" y="199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3" y="198"/>
                    <a:pt x="33" y="198"/>
                    <a:pt x="33" y="198"/>
                  </a:cubicBezTo>
                  <a:cubicBezTo>
                    <a:pt x="32" y="198"/>
                    <a:pt x="32" y="198"/>
                    <a:pt x="32" y="198"/>
                  </a:cubicBezTo>
                  <a:cubicBezTo>
                    <a:pt x="33" y="197"/>
                    <a:pt x="33" y="197"/>
                    <a:pt x="33" y="197"/>
                  </a:cubicBezTo>
                  <a:cubicBezTo>
                    <a:pt x="33" y="197"/>
                    <a:pt x="33" y="197"/>
                    <a:pt x="33" y="197"/>
                  </a:cubicBezTo>
                  <a:cubicBezTo>
                    <a:pt x="34" y="197"/>
                    <a:pt x="34" y="197"/>
                    <a:pt x="34" y="197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4" y="196"/>
                    <a:pt x="34" y="196"/>
                    <a:pt x="34" y="196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4" y="195"/>
                    <a:pt x="34" y="195"/>
                    <a:pt x="34" y="195"/>
                  </a:cubicBezTo>
                  <a:cubicBezTo>
                    <a:pt x="33" y="195"/>
                    <a:pt x="33" y="195"/>
                    <a:pt x="33" y="195"/>
                  </a:cubicBezTo>
                  <a:cubicBezTo>
                    <a:pt x="33" y="195"/>
                    <a:pt x="33" y="195"/>
                    <a:pt x="33" y="195"/>
                  </a:cubicBezTo>
                  <a:cubicBezTo>
                    <a:pt x="32" y="195"/>
                    <a:pt x="32" y="195"/>
                    <a:pt x="32" y="195"/>
                  </a:cubicBezTo>
                  <a:cubicBezTo>
                    <a:pt x="32" y="195"/>
                    <a:pt x="32" y="195"/>
                    <a:pt x="32" y="195"/>
                  </a:cubicBezTo>
                  <a:cubicBezTo>
                    <a:pt x="32" y="194"/>
                    <a:pt x="32" y="194"/>
                    <a:pt x="32" y="194"/>
                  </a:cubicBezTo>
                  <a:cubicBezTo>
                    <a:pt x="32" y="194"/>
                    <a:pt x="32" y="194"/>
                    <a:pt x="32" y="194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32" y="193"/>
                    <a:pt x="32" y="193"/>
                    <a:pt x="32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32" y="192"/>
                    <a:pt x="32" y="192"/>
                    <a:pt x="32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30" y="191"/>
                    <a:pt x="30" y="191"/>
                    <a:pt x="30" y="191"/>
                  </a:cubicBezTo>
                  <a:cubicBezTo>
                    <a:pt x="31" y="191"/>
                    <a:pt x="31" y="191"/>
                    <a:pt x="31" y="191"/>
                  </a:cubicBezTo>
                  <a:cubicBezTo>
                    <a:pt x="32" y="191"/>
                    <a:pt x="32" y="191"/>
                    <a:pt x="32" y="191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1" y="190"/>
                    <a:pt x="31" y="190"/>
                    <a:pt x="31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4" y="190"/>
                    <a:pt x="34" y="190"/>
                    <a:pt x="34" y="190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3" y="189"/>
                    <a:pt x="33" y="189"/>
                    <a:pt x="33" y="189"/>
                  </a:cubicBezTo>
                  <a:cubicBezTo>
                    <a:pt x="33" y="190"/>
                    <a:pt x="33" y="190"/>
                    <a:pt x="33" y="190"/>
                  </a:cubicBezTo>
                  <a:cubicBezTo>
                    <a:pt x="32" y="190"/>
                    <a:pt x="32" y="190"/>
                    <a:pt x="32" y="190"/>
                  </a:cubicBezTo>
                  <a:cubicBezTo>
                    <a:pt x="32" y="189"/>
                    <a:pt x="32" y="189"/>
                    <a:pt x="32" y="189"/>
                  </a:cubicBezTo>
                  <a:cubicBezTo>
                    <a:pt x="31" y="189"/>
                    <a:pt x="31" y="189"/>
                    <a:pt x="31" y="189"/>
                  </a:cubicBezTo>
                  <a:cubicBezTo>
                    <a:pt x="31" y="190"/>
                    <a:pt x="31" y="190"/>
                    <a:pt x="31" y="190"/>
                  </a:cubicBezTo>
                  <a:cubicBezTo>
                    <a:pt x="30" y="190"/>
                    <a:pt x="30" y="190"/>
                    <a:pt x="30" y="190"/>
                  </a:cubicBezTo>
                  <a:cubicBezTo>
                    <a:pt x="30" y="190"/>
                    <a:pt x="30" y="190"/>
                    <a:pt x="30" y="190"/>
                  </a:cubicBezTo>
                  <a:cubicBezTo>
                    <a:pt x="30" y="189"/>
                    <a:pt x="30" y="189"/>
                    <a:pt x="30" y="189"/>
                  </a:cubicBezTo>
                  <a:cubicBezTo>
                    <a:pt x="30" y="189"/>
                    <a:pt x="30" y="189"/>
                    <a:pt x="30" y="189"/>
                  </a:cubicBezTo>
                  <a:cubicBezTo>
                    <a:pt x="31" y="189"/>
                    <a:pt x="31" y="189"/>
                    <a:pt x="31" y="189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2" y="188"/>
                    <a:pt x="32" y="188"/>
                    <a:pt x="32" y="188"/>
                  </a:cubicBezTo>
                  <a:cubicBezTo>
                    <a:pt x="31" y="188"/>
                    <a:pt x="31" y="188"/>
                    <a:pt x="31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0" y="188"/>
                    <a:pt x="30" y="188"/>
                    <a:pt x="30" y="188"/>
                  </a:cubicBezTo>
                  <a:cubicBezTo>
                    <a:pt x="30" y="187"/>
                    <a:pt x="30" y="187"/>
                    <a:pt x="30" y="187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2" y="187"/>
                    <a:pt x="32" y="187"/>
                    <a:pt x="32" y="187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3" y="186"/>
                    <a:pt x="33" y="186"/>
                    <a:pt x="33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0" y="187"/>
                    <a:pt x="30" y="187"/>
                    <a:pt x="30" y="187"/>
                  </a:cubicBezTo>
                  <a:cubicBezTo>
                    <a:pt x="30" y="186"/>
                    <a:pt x="30" y="186"/>
                    <a:pt x="30" y="186"/>
                  </a:cubicBezTo>
                  <a:cubicBezTo>
                    <a:pt x="30" y="186"/>
                    <a:pt x="30" y="186"/>
                    <a:pt x="30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4" y="184"/>
                    <a:pt x="34" y="184"/>
                    <a:pt x="34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5" y="184"/>
                    <a:pt x="35" y="184"/>
                    <a:pt x="35" y="184"/>
                  </a:cubicBezTo>
                  <a:cubicBezTo>
                    <a:pt x="36" y="185"/>
                    <a:pt x="36" y="185"/>
                    <a:pt x="36" y="185"/>
                  </a:cubicBezTo>
                  <a:cubicBezTo>
                    <a:pt x="36" y="185"/>
                    <a:pt x="36" y="185"/>
                    <a:pt x="36" y="185"/>
                  </a:cubicBezTo>
                  <a:cubicBezTo>
                    <a:pt x="37" y="185"/>
                    <a:pt x="37" y="185"/>
                    <a:pt x="37" y="185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6" y="183"/>
                    <a:pt x="36" y="183"/>
                    <a:pt x="36" y="183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5" y="183"/>
                    <a:pt x="35" y="183"/>
                    <a:pt x="35" y="183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5"/>
                    <a:pt x="30" y="185"/>
                    <a:pt x="30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85"/>
                    <a:pt x="29" y="185"/>
                    <a:pt x="29" y="185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9" y="180"/>
                    <a:pt x="29" y="180"/>
                    <a:pt x="29" y="180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28" y="178"/>
                    <a:pt x="28" y="178"/>
                    <a:pt x="28" y="178"/>
                  </a:cubicBezTo>
                  <a:cubicBezTo>
                    <a:pt x="29" y="178"/>
                    <a:pt x="29" y="178"/>
                    <a:pt x="29" y="178"/>
                  </a:cubicBezTo>
                  <a:cubicBezTo>
                    <a:pt x="30" y="178"/>
                    <a:pt x="30" y="178"/>
                    <a:pt x="30" y="178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31" y="177"/>
                    <a:pt x="31" y="177"/>
                    <a:pt x="31" y="177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3" y="176"/>
                    <a:pt x="33" y="176"/>
                    <a:pt x="33" y="176"/>
                  </a:cubicBezTo>
                  <a:cubicBezTo>
                    <a:pt x="33" y="175"/>
                    <a:pt x="33" y="175"/>
                    <a:pt x="33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6"/>
                    <a:pt x="35" y="176"/>
                    <a:pt x="35" y="176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5" y="175"/>
                    <a:pt x="35" y="175"/>
                    <a:pt x="35" y="175"/>
                  </a:cubicBezTo>
                  <a:cubicBezTo>
                    <a:pt x="34" y="175"/>
                    <a:pt x="34" y="175"/>
                    <a:pt x="34" y="175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1" y="176"/>
                    <a:pt x="31" y="176"/>
                    <a:pt x="31" y="176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7"/>
                    <a:pt x="29" y="177"/>
                    <a:pt x="29" y="177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9" y="176"/>
                    <a:pt x="29" y="176"/>
                    <a:pt x="29" y="176"/>
                  </a:cubicBezTo>
                  <a:cubicBezTo>
                    <a:pt x="29" y="175"/>
                    <a:pt x="29" y="175"/>
                    <a:pt x="29" y="175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4"/>
                    <a:pt x="27" y="174"/>
                    <a:pt x="27" y="174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1" y="174"/>
                    <a:pt x="31" y="174"/>
                    <a:pt x="31" y="174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2"/>
                    <a:pt x="32" y="172"/>
                    <a:pt x="32" y="172"/>
                  </a:cubicBezTo>
                  <a:cubicBezTo>
                    <a:pt x="31" y="173"/>
                    <a:pt x="31" y="173"/>
                    <a:pt x="31" y="173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30" y="172"/>
                    <a:pt x="30" y="172"/>
                    <a:pt x="30" y="172"/>
                  </a:cubicBezTo>
                  <a:cubicBezTo>
                    <a:pt x="30" y="171"/>
                    <a:pt x="30" y="171"/>
                    <a:pt x="30" y="171"/>
                  </a:cubicBezTo>
                  <a:cubicBezTo>
                    <a:pt x="32" y="171"/>
                    <a:pt x="32" y="171"/>
                    <a:pt x="32" y="171"/>
                  </a:cubicBezTo>
                  <a:cubicBezTo>
                    <a:pt x="32" y="171"/>
                    <a:pt x="32" y="171"/>
                    <a:pt x="32" y="171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7" y="168"/>
                    <a:pt x="37" y="168"/>
                    <a:pt x="37" y="168"/>
                  </a:cubicBezTo>
                  <a:cubicBezTo>
                    <a:pt x="36" y="167"/>
                    <a:pt x="36" y="167"/>
                    <a:pt x="36" y="167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3" y="169"/>
                    <a:pt x="33" y="169"/>
                    <a:pt x="33" y="169"/>
                  </a:cubicBezTo>
                  <a:cubicBezTo>
                    <a:pt x="32" y="170"/>
                    <a:pt x="32" y="170"/>
                    <a:pt x="32" y="170"/>
                  </a:cubicBezTo>
                  <a:cubicBezTo>
                    <a:pt x="32" y="170"/>
                    <a:pt x="32" y="170"/>
                    <a:pt x="32" y="170"/>
                  </a:cubicBezTo>
                  <a:cubicBezTo>
                    <a:pt x="31" y="171"/>
                    <a:pt x="31" y="171"/>
                    <a:pt x="31" y="171"/>
                  </a:cubicBezTo>
                  <a:cubicBezTo>
                    <a:pt x="29" y="171"/>
                    <a:pt x="29" y="171"/>
                    <a:pt x="29" y="171"/>
                  </a:cubicBezTo>
                  <a:cubicBezTo>
                    <a:pt x="29" y="171"/>
                    <a:pt x="29" y="171"/>
                    <a:pt x="29" y="171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7" y="171"/>
                    <a:pt x="27" y="171"/>
                    <a:pt x="27" y="171"/>
                  </a:cubicBezTo>
                  <a:cubicBezTo>
                    <a:pt x="26" y="170"/>
                    <a:pt x="26" y="170"/>
                    <a:pt x="26" y="170"/>
                  </a:cubicBezTo>
                  <a:cubicBezTo>
                    <a:pt x="27" y="169"/>
                    <a:pt x="27" y="169"/>
                    <a:pt x="27" y="169"/>
                  </a:cubicBezTo>
                  <a:cubicBezTo>
                    <a:pt x="27" y="169"/>
                    <a:pt x="27" y="169"/>
                    <a:pt x="27" y="169"/>
                  </a:cubicBezTo>
                  <a:cubicBezTo>
                    <a:pt x="28" y="170"/>
                    <a:pt x="28" y="170"/>
                    <a:pt x="28" y="170"/>
                  </a:cubicBezTo>
                  <a:cubicBezTo>
                    <a:pt x="29" y="170"/>
                    <a:pt x="29" y="170"/>
                    <a:pt x="29" y="170"/>
                  </a:cubicBezTo>
                  <a:cubicBezTo>
                    <a:pt x="30" y="170"/>
                    <a:pt x="30" y="170"/>
                    <a:pt x="30" y="170"/>
                  </a:cubicBezTo>
                  <a:cubicBezTo>
                    <a:pt x="30" y="170"/>
                    <a:pt x="30" y="170"/>
                    <a:pt x="30" y="170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29" y="169"/>
                    <a:pt x="29" y="169"/>
                    <a:pt x="29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9"/>
                    <a:pt x="28" y="169"/>
                    <a:pt x="28" y="169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29" y="169"/>
                    <a:pt x="29" y="169"/>
                    <a:pt x="29" y="169"/>
                  </a:cubicBezTo>
                  <a:cubicBezTo>
                    <a:pt x="30" y="169"/>
                    <a:pt x="30" y="169"/>
                    <a:pt x="30" y="169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1" y="168"/>
                    <a:pt x="31" y="168"/>
                    <a:pt x="31" y="168"/>
                  </a:cubicBezTo>
                  <a:cubicBezTo>
                    <a:pt x="30" y="168"/>
                    <a:pt x="30" y="168"/>
                    <a:pt x="30" y="168"/>
                  </a:cubicBezTo>
                  <a:cubicBezTo>
                    <a:pt x="30" y="168"/>
                    <a:pt x="30" y="168"/>
                    <a:pt x="30" y="168"/>
                  </a:cubicBezTo>
                  <a:cubicBezTo>
                    <a:pt x="29" y="168"/>
                    <a:pt x="29" y="168"/>
                    <a:pt x="29" y="168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0" y="167"/>
                    <a:pt x="30" y="167"/>
                    <a:pt x="30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1" y="167"/>
                    <a:pt x="31" y="167"/>
                    <a:pt x="31" y="167"/>
                  </a:cubicBezTo>
                  <a:cubicBezTo>
                    <a:pt x="32" y="167"/>
                    <a:pt x="32" y="167"/>
                    <a:pt x="32" y="167"/>
                  </a:cubicBezTo>
                  <a:cubicBezTo>
                    <a:pt x="32" y="167"/>
                    <a:pt x="32" y="167"/>
                    <a:pt x="32" y="167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2" y="166"/>
                    <a:pt x="32" y="166"/>
                    <a:pt x="32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0" y="166"/>
                    <a:pt x="30" y="166"/>
                    <a:pt x="30" y="166"/>
                  </a:cubicBezTo>
                  <a:cubicBezTo>
                    <a:pt x="28" y="166"/>
                    <a:pt x="28" y="166"/>
                    <a:pt x="28" y="166"/>
                  </a:cubicBezTo>
                  <a:cubicBezTo>
                    <a:pt x="27" y="166"/>
                    <a:pt x="27" y="166"/>
                    <a:pt x="27" y="166"/>
                  </a:cubicBezTo>
                  <a:cubicBezTo>
                    <a:pt x="27" y="166"/>
                    <a:pt x="27" y="166"/>
                    <a:pt x="27" y="166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8" y="165"/>
                    <a:pt x="28" y="165"/>
                    <a:pt x="28" y="165"/>
                  </a:cubicBezTo>
                  <a:cubicBezTo>
                    <a:pt x="27" y="165"/>
                    <a:pt x="27" y="165"/>
                    <a:pt x="27" y="165"/>
                  </a:cubicBezTo>
                  <a:cubicBezTo>
                    <a:pt x="27" y="164"/>
                    <a:pt x="27" y="164"/>
                    <a:pt x="27" y="164"/>
                  </a:cubicBezTo>
                  <a:cubicBezTo>
                    <a:pt x="29" y="164"/>
                    <a:pt x="29" y="164"/>
                    <a:pt x="29" y="164"/>
                  </a:cubicBezTo>
                  <a:cubicBezTo>
                    <a:pt x="29" y="164"/>
                    <a:pt x="29" y="164"/>
                    <a:pt x="29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3" y="164"/>
                    <a:pt x="33" y="164"/>
                    <a:pt x="33" y="164"/>
                  </a:cubicBezTo>
                  <a:cubicBezTo>
                    <a:pt x="34" y="164"/>
                    <a:pt x="34" y="164"/>
                    <a:pt x="34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35" y="164"/>
                    <a:pt x="35" y="164"/>
                    <a:pt x="35" y="164"/>
                  </a:cubicBezTo>
                  <a:cubicBezTo>
                    <a:pt x="34" y="163"/>
                    <a:pt x="34" y="163"/>
                    <a:pt x="34" y="163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31" y="164"/>
                    <a:pt x="31" y="164"/>
                    <a:pt x="31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30" y="164"/>
                    <a:pt x="30" y="164"/>
                    <a:pt x="30" y="164"/>
                  </a:cubicBezTo>
                  <a:cubicBezTo>
                    <a:pt x="29" y="163"/>
                    <a:pt x="29" y="163"/>
                    <a:pt x="29" y="163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29" y="162"/>
                    <a:pt x="29" y="162"/>
                    <a:pt x="29" y="162"/>
                  </a:cubicBezTo>
                  <a:cubicBezTo>
                    <a:pt x="30" y="162"/>
                    <a:pt x="30" y="162"/>
                    <a:pt x="30" y="162"/>
                  </a:cubicBezTo>
                  <a:cubicBezTo>
                    <a:pt x="31" y="161"/>
                    <a:pt x="31" y="161"/>
                    <a:pt x="31" y="161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2" y="161"/>
                    <a:pt x="32" y="161"/>
                    <a:pt x="32" y="161"/>
                  </a:cubicBezTo>
                  <a:cubicBezTo>
                    <a:pt x="33" y="161"/>
                    <a:pt x="33" y="161"/>
                    <a:pt x="33" y="161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61"/>
                    <a:pt x="34" y="161"/>
                    <a:pt x="34" y="161"/>
                  </a:cubicBezTo>
                  <a:cubicBezTo>
                    <a:pt x="35" y="161"/>
                    <a:pt x="35" y="161"/>
                    <a:pt x="35" y="161"/>
                  </a:cubicBezTo>
                  <a:cubicBezTo>
                    <a:pt x="36" y="162"/>
                    <a:pt x="36" y="162"/>
                    <a:pt x="36" y="162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7" y="162"/>
                    <a:pt x="37" y="162"/>
                    <a:pt x="37" y="162"/>
                  </a:cubicBezTo>
                  <a:cubicBezTo>
                    <a:pt x="38" y="163"/>
                    <a:pt x="38" y="163"/>
                    <a:pt x="38" y="163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1" y="164"/>
                    <a:pt x="41" y="164"/>
                    <a:pt x="41" y="164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2" y="163"/>
                    <a:pt x="42" y="163"/>
                    <a:pt x="42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1" y="163"/>
                    <a:pt x="41" y="163"/>
                    <a:pt x="41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40" y="163"/>
                    <a:pt x="40" y="163"/>
                    <a:pt x="40" y="163"/>
                  </a:cubicBezTo>
                  <a:cubicBezTo>
                    <a:pt x="39" y="162"/>
                    <a:pt x="39" y="162"/>
                    <a:pt x="39" y="162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8" y="161"/>
                    <a:pt x="38" y="161"/>
                    <a:pt x="38" y="161"/>
                  </a:cubicBezTo>
                  <a:cubicBezTo>
                    <a:pt x="39" y="161"/>
                    <a:pt x="39" y="161"/>
                    <a:pt x="39" y="161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41" y="161"/>
                    <a:pt x="41" y="161"/>
                    <a:pt x="41" y="161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1" y="160"/>
                    <a:pt x="41" y="160"/>
                    <a:pt x="41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0"/>
                    <a:pt x="40" y="160"/>
                    <a:pt x="40" y="160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39" y="161"/>
                    <a:pt x="39" y="161"/>
                    <a:pt x="39" y="161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8" y="160"/>
                    <a:pt x="38" y="160"/>
                    <a:pt x="38" y="160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8" y="159"/>
                    <a:pt x="38" y="159"/>
                    <a:pt x="38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59"/>
                    <a:pt x="37" y="159"/>
                    <a:pt x="37" y="159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37" y="161"/>
                    <a:pt x="37" y="161"/>
                    <a:pt x="37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36" y="161"/>
                    <a:pt x="36" y="161"/>
                    <a:pt x="36" y="161"/>
                  </a:cubicBezTo>
                  <a:cubicBezTo>
                    <a:pt x="35" y="160"/>
                    <a:pt x="35" y="160"/>
                    <a:pt x="35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4" y="159"/>
                    <a:pt x="34" y="159"/>
                    <a:pt x="34" y="159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3" y="160"/>
                    <a:pt x="33" y="160"/>
                    <a:pt x="33" y="160"/>
                  </a:cubicBezTo>
                  <a:cubicBezTo>
                    <a:pt x="32" y="160"/>
                    <a:pt x="32" y="160"/>
                    <a:pt x="32" y="160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1" y="160"/>
                    <a:pt x="31" y="160"/>
                    <a:pt x="31" y="160"/>
                  </a:cubicBezTo>
                  <a:cubicBezTo>
                    <a:pt x="30" y="161"/>
                    <a:pt x="30" y="161"/>
                    <a:pt x="30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29" y="161"/>
                    <a:pt x="29" y="161"/>
                    <a:pt x="29" y="161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0" y="160"/>
                    <a:pt x="30" y="160"/>
                    <a:pt x="30" y="160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9"/>
                    <a:pt x="31" y="159"/>
                    <a:pt x="31" y="159"/>
                  </a:cubicBezTo>
                  <a:cubicBezTo>
                    <a:pt x="31" y="158"/>
                    <a:pt x="31" y="158"/>
                    <a:pt x="31" y="158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2" y="158"/>
                    <a:pt x="32" y="158"/>
                    <a:pt x="32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3" y="159"/>
                    <a:pt x="33" y="159"/>
                    <a:pt x="33" y="159"/>
                  </a:cubicBezTo>
                  <a:cubicBezTo>
                    <a:pt x="35" y="159"/>
                    <a:pt x="35" y="159"/>
                    <a:pt x="35" y="159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32" y="157"/>
                    <a:pt x="32" y="157"/>
                    <a:pt x="32" y="157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3" y="156"/>
                    <a:pt x="33" y="156"/>
                    <a:pt x="33" y="156"/>
                  </a:cubicBezTo>
                  <a:cubicBezTo>
                    <a:pt x="33" y="157"/>
                    <a:pt x="33" y="157"/>
                    <a:pt x="33" y="157"/>
                  </a:cubicBezTo>
                  <a:cubicBezTo>
                    <a:pt x="34" y="158"/>
                    <a:pt x="34" y="158"/>
                    <a:pt x="34" y="158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7"/>
                    <a:pt x="34" y="157"/>
                    <a:pt x="34" y="157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6" y="158"/>
                    <a:pt x="36" y="158"/>
                    <a:pt x="36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7" y="158"/>
                    <a:pt x="37" y="158"/>
                    <a:pt x="37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9" y="159"/>
                    <a:pt x="39" y="159"/>
                    <a:pt x="39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0" y="159"/>
                    <a:pt x="40" y="159"/>
                    <a:pt x="40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1" y="159"/>
                    <a:pt x="41" y="159"/>
                    <a:pt x="41" y="159"/>
                  </a:cubicBezTo>
                  <a:cubicBezTo>
                    <a:pt x="40" y="158"/>
                    <a:pt x="40" y="158"/>
                    <a:pt x="40" y="158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38" y="157"/>
                    <a:pt x="38" y="157"/>
                    <a:pt x="38" y="157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40" y="155"/>
                    <a:pt x="40" y="155"/>
                    <a:pt x="40" y="155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7" y="155"/>
                    <a:pt x="37" y="155"/>
                    <a:pt x="37" y="155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8" y="156"/>
                    <a:pt x="38" y="156"/>
                    <a:pt x="38" y="156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37" y="156"/>
                    <a:pt x="37" y="156"/>
                    <a:pt x="37" y="156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4" y="156"/>
                    <a:pt x="34" y="156"/>
                    <a:pt x="34" y="156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5" y="155"/>
                    <a:pt x="35" y="155"/>
                    <a:pt x="35" y="155"/>
                  </a:cubicBezTo>
                  <a:cubicBezTo>
                    <a:pt x="34" y="155"/>
                    <a:pt x="34" y="155"/>
                    <a:pt x="34" y="155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5" y="154"/>
                    <a:pt x="35" y="154"/>
                    <a:pt x="35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37" y="154"/>
                    <a:pt x="37" y="154"/>
                    <a:pt x="37" y="154"/>
                  </a:cubicBezTo>
                  <a:cubicBezTo>
                    <a:pt x="38" y="154"/>
                    <a:pt x="38" y="154"/>
                    <a:pt x="38" y="154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1" y="152"/>
                    <a:pt x="41" y="152"/>
                    <a:pt x="41" y="152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0" y="152"/>
                    <a:pt x="40" y="152"/>
                    <a:pt x="40" y="152"/>
                  </a:cubicBezTo>
                  <a:cubicBezTo>
                    <a:pt x="41" y="150"/>
                    <a:pt x="41" y="150"/>
                    <a:pt x="41" y="150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1" y="149"/>
                    <a:pt x="41" y="149"/>
                    <a:pt x="41" y="149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2" y="150"/>
                    <a:pt x="42" y="150"/>
                    <a:pt x="42" y="150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2" y="151"/>
                    <a:pt x="42" y="151"/>
                    <a:pt x="42" y="151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43" y="151"/>
                    <a:pt x="43" y="151"/>
                    <a:pt x="43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4" y="151"/>
                    <a:pt x="44" y="151"/>
                    <a:pt x="44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5" y="151"/>
                    <a:pt x="45" y="151"/>
                    <a:pt x="45" y="151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3" y="150"/>
                    <a:pt x="43" y="150"/>
                    <a:pt x="43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4" y="149"/>
                    <a:pt x="44" y="149"/>
                    <a:pt x="44" y="149"/>
                  </a:cubicBezTo>
                  <a:cubicBezTo>
                    <a:pt x="44" y="149"/>
                    <a:pt x="44" y="149"/>
                    <a:pt x="44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9"/>
                    <a:pt x="42" y="149"/>
                    <a:pt x="42" y="149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42" y="148"/>
                    <a:pt x="42" y="148"/>
                    <a:pt x="42" y="148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4" y="147"/>
                    <a:pt x="44" y="147"/>
                    <a:pt x="44" y="14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4" y="146"/>
                    <a:pt x="44" y="146"/>
                    <a:pt x="44" y="146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5" y="145"/>
                    <a:pt x="45" y="145"/>
                    <a:pt x="45" y="145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5" y="144"/>
                    <a:pt x="45" y="144"/>
                    <a:pt x="45" y="144"/>
                  </a:cubicBezTo>
                  <a:cubicBezTo>
                    <a:pt x="45" y="144"/>
                    <a:pt x="45" y="144"/>
                    <a:pt x="45" y="144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6" y="143"/>
                    <a:pt x="46" y="143"/>
                    <a:pt x="46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4" y="143"/>
                    <a:pt x="44" y="143"/>
                    <a:pt x="44" y="143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3" y="143"/>
                    <a:pt x="43" y="143"/>
                    <a:pt x="43" y="143"/>
                  </a:cubicBezTo>
                  <a:cubicBezTo>
                    <a:pt x="42" y="143"/>
                    <a:pt x="42" y="143"/>
                    <a:pt x="42" y="143"/>
                  </a:cubicBezTo>
                  <a:cubicBezTo>
                    <a:pt x="42" y="143"/>
                    <a:pt x="42" y="143"/>
                    <a:pt x="42" y="143"/>
                  </a:cubicBezTo>
                  <a:cubicBezTo>
                    <a:pt x="41" y="143"/>
                    <a:pt x="41" y="143"/>
                    <a:pt x="41" y="143"/>
                  </a:cubicBezTo>
                  <a:cubicBezTo>
                    <a:pt x="41" y="143"/>
                    <a:pt x="41" y="143"/>
                    <a:pt x="41" y="143"/>
                  </a:cubicBezTo>
                  <a:cubicBezTo>
                    <a:pt x="40" y="143"/>
                    <a:pt x="40" y="143"/>
                    <a:pt x="40" y="143"/>
                  </a:cubicBezTo>
                  <a:cubicBezTo>
                    <a:pt x="40" y="142"/>
                    <a:pt x="40" y="142"/>
                    <a:pt x="40" y="142"/>
                  </a:cubicBezTo>
                  <a:cubicBezTo>
                    <a:pt x="39" y="142"/>
                    <a:pt x="39" y="142"/>
                    <a:pt x="39" y="142"/>
                  </a:cubicBezTo>
                  <a:cubicBezTo>
                    <a:pt x="38" y="142"/>
                    <a:pt x="38" y="142"/>
                    <a:pt x="38" y="142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7" y="140"/>
                    <a:pt x="37" y="140"/>
                    <a:pt x="37" y="140"/>
                  </a:cubicBezTo>
                  <a:cubicBezTo>
                    <a:pt x="36" y="139"/>
                    <a:pt x="36" y="139"/>
                    <a:pt x="36" y="139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3" y="137"/>
                    <a:pt x="33" y="137"/>
                    <a:pt x="33" y="137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3" y="135"/>
                    <a:pt x="33" y="135"/>
                    <a:pt x="33" y="135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4" y="135"/>
                    <a:pt x="34" y="135"/>
                    <a:pt x="34" y="135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6" y="135"/>
                    <a:pt x="36" y="135"/>
                    <a:pt x="36" y="135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0" y="136"/>
                    <a:pt x="40" y="136"/>
                    <a:pt x="40" y="136"/>
                  </a:cubicBezTo>
                  <a:cubicBezTo>
                    <a:pt x="40" y="137"/>
                    <a:pt x="40" y="137"/>
                    <a:pt x="40" y="137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41" y="137"/>
                    <a:pt x="41" y="137"/>
                    <a:pt x="41" y="137"/>
                  </a:cubicBezTo>
                  <a:cubicBezTo>
                    <a:pt x="42" y="139"/>
                    <a:pt x="42" y="139"/>
                    <a:pt x="42" y="139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45" y="141"/>
                    <a:pt x="45" y="141"/>
                    <a:pt x="45" y="141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6" y="140"/>
                    <a:pt x="46" y="140"/>
                    <a:pt x="46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4" y="140"/>
                    <a:pt x="44" y="140"/>
                    <a:pt x="44" y="140"/>
                  </a:cubicBezTo>
                  <a:cubicBezTo>
                    <a:pt x="43" y="139"/>
                    <a:pt x="43" y="139"/>
                    <a:pt x="43" y="139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4" y="139"/>
                    <a:pt x="44" y="139"/>
                    <a:pt x="44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9"/>
                    <a:pt x="45" y="139"/>
                    <a:pt x="45" y="139"/>
                  </a:cubicBezTo>
                  <a:cubicBezTo>
                    <a:pt x="45" y="138"/>
                    <a:pt x="45" y="138"/>
                    <a:pt x="45" y="138"/>
                  </a:cubicBezTo>
                  <a:cubicBezTo>
                    <a:pt x="44" y="138"/>
                    <a:pt x="44" y="138"/>
                    <a:pt x="44" y="138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4" y="137"/>
                    <a:pt x="44" y="137"/>
                    <a:pt x="44" y="137"/>
                  </a:cubicBezTo>
                  <a:cubicBezTo>
                    <a:pt x="45" y="137"/>
                    <a:pt x="45" y="137"/>
                    <a:pt x="45" y="137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2" y="134"/>
                    <a:pt x="42" y="134"/>
                    <a:pt x="42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46" y="134"/>
                    <a:pt x="46" y="134"/>
                    <a:pt x="46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5" y="134"/>
                    <a:pt x="45" y="134"/>
                    <a:pt x="45" y="134"/>
                  </a:cubicBezTo>
                  <a:cubicBezTo>
                    <a:pt x="44" y="134"/>
                    <a:pt x="44" y="134"/>
                    <a:pt x="44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4" y="133"/>
                    <a:pt x="44" y="133"/>
                    <a:pt x="44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4" y="132"/>
                    <a:pt x="44" y="132"/>
                    <a:pt x="44" y="132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3" y="132"/>
                    <a:pt x="43" y="132"/>
                    <a:pt x="43" y="132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2" y="132"/>
                    <a:pt x="42" y="132"/>
                    <a:pt x="42" y="132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4" y="131"/>
                    <a:pt x="44" y="131"/>
                    <a:pt x="44" y="131"/>
                  </a:cubicBezTo>
                  <a:cubicBezTo>
                    <a:pt x="44" y="131"/>
                    <a:pt x="44" y="131"/>
                    <a:pt x="44" y="131"/>
                  </a:cubicBezTo>
                  <a:cubicBezTo>
                    <a:pt x="45" y="131"/>
                    <a:pt x="45" y="131"/>
                    <a:pt x="45" y="131"/>
                  </a:cubicBezTo>
                  <a:cubicBezTo>
                    <a:pt x="44" y="130"/>
                    <a:pt x="44" y="130"/>
                    <a:pt x="44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2" y="131"/>
                    <a:pt x="42" y="131"/>
                    <a:pt x="42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1" y="130"/>
                    <a:pt x="41" y="130"/>
                    <a:pt x="41" y="130"/>
                  </a:cubicBezTo>
                  <a:cubicBezTo>
                    <a:pt x="42" y="130"/>
                    <a:pt x="42" y="130"/>
                    <a:pt x="42" y="130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5" y="129"/>
                    <a:pt x="45" y="129"/>
                    <a:pt x="45" y="129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5" y="128"/>
                    <a:pt x="45" y="128"/>
                    <a:pt x="45" y="128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3" y="129"/>
                    <a:pt x="43" y="129"/>
                    <a:pt x="43" y="129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2" y="128"/>
                    <a:pt x="42" y="128"/>
                    <a:pt x="42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3" y="125"/>
                    <a:pt x="43" y="125"/>
                    <a:pt x="43" y="125"/>
                  </a:cubicBezTo>
                  <a:cubicBezTo>
                    <a:pt x="43" y="125"/>
                    <a:pt x="43" y="125"/>
                    <a:pt x="43" y="125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1" y="127"/>
                    <a:pt x="41" y="127"/>
                    <a:pt x="41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124"/>
                    <a:pt x="40" y="124"/>
                    <a:pt x="40" y="124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3"/>
                    <a:pt x="40" y="123"/>
                    <a:pt x="40" y="123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40" y="122"/>
                    <a:pt x="40" y="122"/>
                    <a:pt x="40" y="122"/>
                  </a:cubicBezTo>
                  <a:cubicBezTo>
                    <a:pt x="39" y="123"/>
                    <a:pt x="39" y="123"/>
                    <a:pt x="39" y="123"/>
                  </a:cubicBezTo>
                  <a:cubicBezTo>
                    <a:pt x="39" y="124"/>
                    <a:pt x="39" y="124"/>
                    <a:pt x="39" y="124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40" y="125"/>
                    <a:pt x="40" y="125"/>
                    <a:pt x="40" y="125"/>
                  </a:cubicBezTo>
                  <a:cubicBezTo>
                    <a:pt x="40" y="126"/>
                    <a:pt x="40" y="126"/>
                    <a:pt x="40" y="126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9" y="128"/>
                    <a:pt x="39" y="128"/>
                    <a:pt x="39" y="128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6" y="130"/>
                    <a:pt x="36" y="130"/>
                    <a:pt x="36" y="130"/>
                  </a:cubicBezTo>
                  <a:cubicBezTo>
                    <a:pt x="35" y="131"/>
                    <a:pt x="35" y="131"/>
                    <a:pt x="35" y="131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3" y="129"/>
                    <a:pt x="33" y="129"/>
                    <a:pt x="33" y="129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9"/>
                    <a:pt x="32" y="129"/>
                    <a:pt x="32" y="129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7"/>
                    <a:pt x="32" y="127"/>
                    <a:pt x="32" y="127"/>
                  </a:cubicBezTo>
                  <a:cubicBezTo>
                    <a:pt x="32" y="126"/>
                    <a:pt x="32" y="126"/>
                    <a:pt x="32" y="126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7"/>
                    <a:pt x="33" y="127"/>
                    <a:pt x="33" y="127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4" y="126"/>
                    <a:pt x="34" y="126"/>
                    <a:pt x="34" y="126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37" y="125"/>
                    <a:pt x="37" y="125"/>
                    <a:pt x="37" y="125"/>
                  </a:cubicBezTo>
                  <a:cubicBezTo>
                    <a:pt x="38" y="124"/>
                    <a:pt x="38" y="124"/>
                    <a:pt x="38" y="124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6" y="125"/>
                    <a:pt x="36" y="125"/>
                    <a:pt x="36" y="125"/>
                  </a:cubicBezTo>
                  <a:cubicBezTo>
                    <a:pt x="35" y="125"/>
                    <a:pt x="35" y="125"/>
                    <a:pt x="35" y="125"/>
                  </a:cubicBezTo>
                  <a:cubicBezTo>
                    <a:pt x="34" y="125"/>
                    <a:pt x="34" y="125"/>
                    <a:pt x="34" y="125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3"/>
                    <a:pt x="36" y="123"/>
                    <a:pt x="36" y="123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1"/>
                    <a:pt x="34" y="121"/>
                    <a:pt x="34" y="121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37" y="120"/>
                    <a:pt x="37" y="120"/>
                    <a:pt x="37" y="120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7"/>
                    <a:pt x="39" y="117"/>
                    <a:pt x="39" y="117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6" y="114"/>
                    <a:pt x="36" y="114"/>
                    <a:pt x="36" y="114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8" y="111"/>
                    <a:pt x="38" y="111"/>
                    <a:pt x="38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10"/>
                    <a:pt x="37" y="110"/>
                    <a:pt x="37" y="110"/>
                  </a:cubicBezTo>
                  <a:cubicBezTo>
                    <a:pt x="37" y="109"/>
                    <a:pt x="37" y="109"/>
                    <a:pt x="37" y="109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38" y="108"/>
                    <a:pt x="38" y="108"/>
                    <a:pt x="38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7" y="108"/>
                    <a:pt x="37" y="108"/>
                    <a:pt x="37" y="108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38" y="106"/>
                    <a:pt x="38" y="106"/>
                    <a:pt x="38" y="106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37" y="105"/>
                    <a:pt x="37" y="105"/>
                    <a:pt x="37" y="105"/>
                  </a:cubicBezTo>
                  <a:cubicBezTo>
                    <a:pt x="37" y="104"/>
                    <a:pt x="37" y="104"/>
                    <a:pt x="37" y="104"/>
                  </a:cubicBezTo>
                  <a:cubicBezTo>
                    <a:pt x="38" y="103"/>
                    <a:pt x="38" y="103"/>
                    <a:pt x="38" y="103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7" y="103"/>
                    <a:pt x="37" y="103"/>
                    <a:pt x="37" y="103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3"/>
                    <a:pt x="35" y="103"/>
                    <a:pt x="35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6" y="103"/>
                    <a:pt x="36" y="103"/>
                    <a:pt x="36" y="103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7" y="102"/>
                    <a:pt x="37" y="102"/>
                    <a:pt x="37" y="102"/>
                  </a:cubicBezTo>
                  <a:cubicBezTo>
                    <a:pt x="38" y="102"/>
                    <a:pt x="38" y="102"/>
                    <a:pt x="38" y="102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4" y="94"/>
                    <a:pt x="34" y="94"/>
                    <a:pt x="34" y="94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3" y="93"/>
                    <a:pt x="33" y="93"/>
                    <a:pt x="33" y="93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4" y="87"/>
                    <a:pt x="34" y="87"/>
                    <a:pt x="34" y="87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1" y="85"/>
                    <a:pt x="31" y="85"/>
                    <a:pt x="31" y="85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30" y="84"/>
                    <a:pt x="30" y="84"/>
                    <a:pt x="30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4"/>
                    <a:pt x="29" y="84"/>
                    <a:pt x="29" y="84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8" y="83"/>
                    <a:pt x="28" y="83"/>
                    <a:pt x="28" y="83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7" y="82"/>
                    <a:pt x="27" y="82"/>
                    <a:pt x="27" y="82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19" y="82"/>
                    <a:pt x="19" y="82"/>
                    <a:pt x="19" y="82"/>
                  </a:cubicBezTo>
                  <a:cubicBezTo>
                    <a:pt x="19" y="81"/>
                    <a:pt x="19" y="81"/>
                    <a:pt x="19" y="81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7" y="81"/>
                    <a:pt x="17" y="81"/>
                    <a:pt x="17" y="81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9"/>
                    <a:pt x="12" y="79"/>
                    <a:pt x="12" y="79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1" y="81"/>
                    <a:pt x="11" y="81"/>
                    <a:pt x="11" y="81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10" y="82"/>
                    <a:pt x="10" y="82"/>
                    <a:pt x="10" y="82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71"/>
                    <a:pt x="4" y="71"/>
                    <a:pt x="4" y="7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2" y="70"/>
                    <a:pt x="2" y="70"/>
                    <a:pt x="2" y="70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8"/>
                    <a:pt x="2" y="68"/>
                    <a:pt x="2" y="68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7"/>
                    <a:pt x="12" y="67"/>
                    <a:pt x="12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3" y="65"/>
                    <a:pt x="13" y="65"/>
                    <a:pt x="13" y="65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17" y="63"/>
                    <a:pt x="17" y="63"/>
                    <a:pt x="17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3" y="63"/>
                    <a:pt x="13" y="63"/>
                    <a:pt x="13" y="63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59"/>
                    <a:pt x="10" y="59"/>
                    <a:pt x="10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0" y="48"/>
                    <a:pt x="30" y="48"/>
                    <a:pt x="30" y="48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39"/>
                    <a:pt x="37" y="39"/>
                    <a:pt x="37" y="39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7" y="38"/>
                    <a:pt x="37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9"/>
                    <a:pt x="45" y="29"/>
                    <a:pt x="45" y="29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4"/>
                    <a:pt x="47" y="24"/>
                    <a:pt x="47" y="24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2" y="18"/>
                    <a:pt x="62" y="18"/>
                    <a:pt x="62" y="18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7" y="14"/>
                    <a:pt x="67" y="14"/>
                    <a:pt x="67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4"/>
                    <a:pt x="71" y="14"/>
                    <a:pt x="71" y="14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2" y="16"/>
                    <a:pt x="72" y="16"/>
                    <a:pt x="72" y="16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3" y="13"/>
                    <a:pt x="73" y="13"/>
                    <a:pt x="73" y="13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9" y="16"/>
                    <a:pt x="79" y="16"/>
                    <a:pt x="79" y="16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3"/>
                    <a:pt x="76" y="23"/>
                    <a:pt x="76" y="23"/>
                  </a:cubicBezTo>
                  <a:cubicBezTo>
                    <a:pt x="75" y="23"/>
                    <a:pt x="75" y="23"/>
                    <a:pt x="75" y="23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5" y="25"/>
                    <a:pt x="75" y="25"/>
                    <a:pt x="75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5"/>
                    <a:pt x="76" y="25"/>
                    <a:pt x="76" y="25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1"/>
                    <a:pt x="79" y="21"/>
                    <a:pt x="79" y="21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79" y="20"/>
                    <a:pt x="79" y="20"/>
                    <a:pt x="79" y="20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2" y="24"/>
                    <a:pt x="82" y="24"/>
                    <a:pt x="82" y="24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4" y="25"/>
                    <a:pt x="84" y="25"/>
                    <a:pt x="84" y="25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8" y="19"/>
                    <a:pt x="88" y="19"/>
                    <a:pt x="88" y="19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8" y="17"/>
                    <a:pt x="88" y="17"/>
                    <a:pt x="88" y="17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15"/>
                    <a:pt x="88" y="15"/>
                    <a:pt x="88" y="15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3" y="15"/>
                    <a:pt x="93" y="15"/>
                    <a:pt x="93" y="15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5" y="21"/>
                    <a:pt x="95" y="21"/>
                    <a:pt x="95" y="21"/>
                  </a:cubicBezTo>
                  <a:cubicBezTo>
                    <a:pt x="94" y="22"/>
                    <a:pt x="94" y="22"/>
                    <a:pt x="94" y="22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95" y="25"/>
                    <a:pt x="95" y="25"/>
                    <a:pt x="95" y="25"/>
                  </a:cubicBezTo>
                  <a:cubicBezTo>
                    <a:pt x="95" y="26"/>
                    <a:pt x="95" y="26"/>
                    <a:pt x="95" y="26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8"/>
                    <a:pt x="102" y="28"/>
                    <a:pt x="102" y="28"/>
                  </a:cubicBezTo>
                  <a:cubicBezTo>
                    <a:pt x="102" y="29"/>
                    <a:pt x="102" y="29"/>
                    <a:pt x="102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8"/>
                    <a:pt x="103" y="28"/>
                    <a:pt x="103" y="28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3" y="27"/>
                    <a:pt x="103" y="27"/>
                    <a:pt x="103" y="27"/>
                  </a:cubicBezTo>
                  <a:cubicBezTo>
                    <a:pt x="102" y="27"/>
                    <a:pt x="102" y="27"/>
                    <a:pt x="102" y="27"/>
                  </a:cubicBezTo>
                  <a:cubicBezTo>
                    <a:pt x="102" y="26"/>
                    <a:pt x="102" y="26"/>
                    <a:pt x="102" y="26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2"/>
                    <a:pt x="100" y="22"/>
                    <a:pt x="100" y="22"/>
                  </a:cubicBezTo>
                  <a:cubicBezTo>
                    <a:pt x="100" y="21"/>
                    <a:pt x="100" y="21"/>
                    <a:pt x="100" y="21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15"/>
                    <a:pt x="99" y="15"/>
                    <a:pt x="99" y="15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99" y="14"/>
                    <a:pt x="99" y="14"/>
                    <a:pt x="99" y="14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9" y="12"/>
                    <a:pt x="99" y="12"/>
                    <a:pt x="99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3" y="13"/>
                    <a:pt x="103" y="13"/>
                    <a:pt x="103" y="13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6" y="12"/>
                    <a:pt x="106" y="12"/>
                    <a:pt x="106" y="12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10" y="12"/>
                    <a:pt x="110" y="12"/>
                    <a:pt x="110" y="12"/>
                  </a:cubicBezTo>
                  <a:cubicBezTo>
                    <a:pt x="111" y="13"/>
                    <a:pt x="111" y="13"/>
                    <a:pt x="111" y="13"/>
                  </a:cubicBezTo>
                  <a:cubicBezTo>
                    <a:pt x="111" y="14"/>
                    <a:pt x="111" y="14"/>
                    <a:pt x="111" y="14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6" y="20"/>
                    <a:pt x="116" y="20"/>
                    <a:pt x="116" y="20"/>
                  </a:cubicBezTo>
                  <a:cubicBezTo>
                    <a:pt x="115" y="19"/>
                    <a:pt x="115" y="19"/>
                    <a:pt x="115" y="19"/>
                  </a:cubicBezTo>
                  <a:cubicBezTo>
                    <a:pt x="114" y="19"/>
                    <a:pt x="114" y="19"/>
                    <a:pt x="114" y="19"/>
                  </a:cubicBezTo>
                  <a:cubicBezTo>
                    <a:pt x="113" y="19"/>
                    <a:pt x="113" y="19"/>
                    <a:pt x="113" y="19"/>
                  </a:cubicBezTo>
                  <a:cubicBezTo>
                    <a:pt x="113" y="18"/>
                    <a:pt x="113" y="18"/>
                    <a:pt x="113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15"/>
                    <a:pt x="112" y="15"/>
                    <a:pt x="112" y="15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13"/>
                    <a:pt x="112" y="13"/>
                    <a:pt x="112" y="13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1" y="12"/>
                    <a:pt x="111" y="12"/>
                    <a:pt x="111" y="12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8" y="11"/>
                    <a:pt x="108" y="11"/>
                    <a:pt x="108" y="11"/>
                  </a:cubicBezTo>
                  <a:cubicBezTo>
                    <a:pt x="107" y="10"/>
                    <a:pt x="107" y="10"/>
                    <a:pt x="107" y="10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9" y="6"/>
                    <a:pt x="109" y="6"/>
                    <a:pt x="109" y="6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11" y="4"/>
                    <a:pt x="111" y="4"/>
                    <a:pt x="111" y="4"/>
                  </a:cubicBezTo>
                  <a:cubicBezTo>
                    <a:pt x="112" y="3"/>
                    <a:pt x="112" y="3"/>
                    <a:pt x="112" y="3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4"/>
                    <a:pt x="112" y="4"/>
                    <a:pt x="112" y="4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3" y="4"/>
                    <a:pt x="113" y="4"/>
                    <a:pt x="113" y="4"/>
                  </a:cubicBezTo>
                  <a:cubicBezTo>
                    <a:pt x="114" y="4"/>
                    <a:pt x="114" y="4"/>
                    <a:pt x="114" y="4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16" y="6"/>
                    <a:pt x="116" y="6"/>
                    <a:pt x="116" y="6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7" y="7"/>
                    <a:pt x="117" y="7"/>
                    <a:pt x="117" y="7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8" y="9"/>
                    <a:pt x="118" y="9"/>
                    <a:pt x="118" y="9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8"/>
                    <a:pt x="118" y="8"/>
                    <a:pt x="118" y="8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20" y="8"/>
                    <a:pt x="120" y="8"/>
                    <a:pt x="120" y="8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9"/>
                    <a:pt x="123" y="9"/>
                    <a:pt x="123" y="9"/>
                  </a:cubicBezTo>
                  <a:cubicBezTo>
                    <a:pt x="122" y="9"/>
                    <a:pt x="122" y="9"/>
                    <a:pt x="122" y="9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0" y="7"/>
                    <a:pt x="120" y="7"/>
                    <a:pt x="120" y="7"/>
                  </a:cubicBezTo>
                  <a:cubicBezTo>
                    <a:pt x="120" y="6"/>
                    <a:pt x="120" y="6"/>
                    <a:pt x="120" y="6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1" y="5"/>
                    <a:pt x="121" y="5"/>
                    <a:pt x="121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3" y="6"/>
                    <a:pt x="123" y="6"/>
                    <a:pt x="123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4"/>
                    <a:pt x="124" y="4"/>
                    <a:pt x="124" y="4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4" y="2"/>
                    <a:pt x="124" y="2"/>
                    <a:pt x="124" y="2"/>
                  </a:cubicBezTo>
                  <a:cubicBezTo>
                    <a:pt x="125" y="2"/>
                    <a:pt x="125" y="2"/>
                    <a:pt x="125" y="2"/>
                  </a:cubicBezTo>
                  <a:cubicBezTo>
                    <a:pt x="125" y="1"/>
                    <a:pt x="125" y="1"/>
                    <a:pt x="125" y="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1"/>
                    <a:pt x="126" y="1"/>
                    <a:pt x="126" y="1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1"/>
                    <a:pt x="133" y="1"/>
                    <a:pt x="133" y="1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6" y="1"/>
                    <a:pt x="136" y="1"/>
                    <a:pt x="136" y="1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1" y="2"/>
                    <a:pt x="141" y="2"/>
                    <a:pt x="141" y="2"/>
                  </a:cubicBezTo>
                  <a:cubicBezTo>
                    <a:pt x="142" y="2"/>
                    <a:pt x="142" y="2"/>
                    <a:pt x="142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6" y="4"/>
                    <a:pt x="146" y="4"/>
                    <a:pt x="146" y="4"/>
                  </a:cubicBezTo>
                  <a:cubicBezTo>
                    <a:pt x="147" y="3"/>
                    <a:pt x="147" y="3"/>
                    <a:pt x="147" y="3"/>
                  </a:cubicBezTo>
                  <a:cubicBezTo>
                    <a:pt x="147" y="4"/>
                    <a:pt x="147" y="4"/>
                    <a:pt x="147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51" y="5"/>
                    <a:pt x="151" y="5"/>
                    <a:pt x="151" y="5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3" y="6"/>
                    <a:pt x="153" y="6"/>
                    <a:pt x="153" y="6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52" y="8"/>
                    <a:pt x="152" y="8"/>
                    <a:pt x="152" y="8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49" y="9"/>
                    <a:pt x="149" y="9"/>
                    <a:pt x="149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5" y="8"/>
                    <a:pt x="145" y="8"/>
                    <a:pt x="145" y="8"/>
                  </a:cubicBezTo>
                  <a:cubicBezTo>
                    <a:pt x="144" y="8"/>
                    <a:pt x="144" y="8"/>
                    <a:pt x="144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0" y="9"/>
                    <a:pt x="140" y="9"/>
                    <a:pt x="140" y="9"/>
                  </a:cubicBezTo>
                  <a:cubicBezTo>
                    <a:pt x="140" y="9"/>
                    <a:pt x="140" y="9"/>
                    <a:pt x="140" y="9"/>
                  </a:cubicBezTo>
                  <a:cubicBezTo>
                    <a:pt x="139" y="9"/>
                    <a:pt x="139" y="9"/>
                    <a:pt x="139" y="9"/>
                  </a:cubicBezTo>
                  <a:cubicBezTo>
                    <a:pt x="138" y="9"/>
                    <a:pt x="138" y="9"/>
                    <a:pt x="138" y="9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36" y="9"/>
                    <a:pt x="136" y="9"/>
                    <a:pt x="136" y="9"/>
                  </a:cubicBezTo>
                  <a:cubicBezTo>
                    <a:pt x="136" y="8"/>
                    <a:pt x="136" y="8"/>
                    <a:pt x="136" y="8"/>
                  </a:cubicBezTo>
                  <a:cubicBezTo>
                    <a:pt x="135" y="8"/>
                    <a:pt x="135" y="8"/>
                    <a:pt x="135" y="8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7" y="7"/>
                    <a:pt x="137" y="7"/>
                    <a:pt x="137" y="7"/>
                  </a:cubicBezTo>
                  <a:cubicBezTo>
                    <a:pt x="136" y="7"/>
                    <a:pt x="136" y="7"/>
                    <a:pt x="136" y="7"/>
                  </a:cubicBezTo>
                  <a:cubicBezTo>
                    <a:pt x="136" y="6"/>
                    <a:pt x="136" y="6"/>
                    <a:pt x="136" y="6"/>
                  </a:cubicBezTo>
                  <a:cubicBezTo>
                    <a:pt x="135" y="7"/>
                    <a:pt x="135" y="7"/>
                    <a:pt x="135" y="7"/>
                  </a:cubicBezTo>
                  <a:cubicBezTo>
                    <a:pt x="134" y="7"/>
                    <a:pt x="134" y="7"/>
                    <a:pt x="134" y="7"/>
                  </a:cubicBezTo>
                  <a:cubicBezTo>
                    <a:pt x="134" y="8"/>
                    <a:pt x="134" y="8"/>
                    <a:pt x="134" y="8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2" y="9"/>
                    <a:pt x="132" y="9"/>
                    <a:pt x="132" y="9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9"/>
                    <a:pt x="130" y="9"/>
                    <a:pt x="130" y="9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8" y="10"/>
                    <a:pt x="128" y="10"/>
                    <a:pt x="128" y="10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6" y="14"/>
                    <a:pt x="126" y="14"/>
                    <a:pt x="126" y="14"/>
                  </a:cubicBezTo>
                  <a:cubicBezTo>
                    <a:pt x="127" y="14"/>
                    <a:pt x="127" y="14"/>
                    <a:pt x="127" y="14"/>
                  </a:cubicBezTo>
                  <a:cubicBezTo>
                    <a:pt x="127" y="13"/>
                    <a:pt x="127" y="13"/>
                    <a:pt x="127" y="13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7" y="12"/>
                    <a:pt x="127" y="12"/>
                    <a:pt x="127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2"/>
                    <a:pt x="129" y="12"/>
                    <a:pt x="129" y="12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29" y="13"/>
                    <a:pt x="129" y="13"/>
                    <a:pt x="129" y="13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30" y="12"/>
                    <a:pt x="130" y="11"/>
                    <a:pt x="130" y="11"/>
                  </a:cubicBezTo>
                  <a:cubicBezTo>
                    <a:pt x="130" y="11"/>
                    <a:pt x="131" y="11"/>
                    <a:pt x="131" y="11"/>
                  </a:cubicBezTo>
                  <a:cubicBezTo>
                    <a:pt x="132" y="11"/>
                    <a:pt x="132" y="11"/>
                    <a:pt x="132" y="11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4" y="10"/>
                    <a:pt x="134" y="10"/>
                    <a:pt x="134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1"/>
                    <a:pt x="135" y="11"/>
                    <a:pt x="135" y="11"/>
                  </a:cubicBezTo>
                  <a:cubicBezTo>
                    <a:pt x="135" y="12"/>
                    <a:pt x="135" y="12"/>
                    <a:pt x="135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40" y="10"/>
                    <a:pt x="140" y="10"/>
                    <a:pt x="140" y="10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44" y="9"/>
                    <a:pt x="144" y="9"/>
                    <a:pt x="144" y="9"/>
                  </a:cubicBezTo>
                  <a:cubicBezTo>
                    <a:pt x="145" y="10"/>
                    <a:pt x="145" y="10"/>
                    <a:pt x="145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7" y="11"/>
                    <a:pt x="147" y="11"/>
                    <a:pt x="147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9" y="11"/>
                    <a:pt x="149" y="11"/>
                    <a:pt x="149" y="11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3" y="11"/>
                    <a:pt x="153" y="11"/>
                    <a:pt x="153" y="11"/>
                  </a:cubicBezTo>
                  <a:cubicBezTo>
                    <a:pt x="153" y="11"/>
                    <a:pt x="153" y="11"/>
                    <a:pt x="153" y="11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5" y="10"/>
                    <a:pt x="155" y="10"/>
                    <a:pt x="155" y="10"/>
                  </a:cubicBezTo>
                  <a:cubicBezTo>
                    <a:pt x="156" y="10"/>
                    <a:pt x="156" y="10"/>
                    <a:pt x="156" y="10"/>
                  </a:cubicBezTo>
                  <a:cubicBezTo>
                    <a:pt x="156" y="10"/>
                    <a:pt x="156" y="10"/>
                    <a:pt x="156" y="10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7" y="12"/>
                    <a:pt x="157" y="12"/>
                    <a:pt x="157" y="12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8" y="13"/>
                    <a:pt x="158" y="13"/>
                    <a:pt x="158" y="13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55" y="14"/>
                    <a:pt x="155" y="14"/>
                    <a:pt x="155" y="14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5"/>
                    <a:pt x="153" y="15"/>
                    <a:pt x="153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6"/>
                    <a:pt x="157" y="16"/>
                    <a:pt x="157" y="16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0" y="15"/>
                    <a:pt x="160" y="15"/>
                    <a:pt x="160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2" y="15"/>
                    <a:pt x="162" y="15"/>
                    <a:pt x="162" y="15"/>
                  </a:cubicBezTo>
                  <a:cubicBezTo>
                    <a:pt x="162" y="16"/>
                    <a:pt x="162" y="16"/>
                    <a:pt x="162" y="16"/>
                  </a:cubicBezTo>
                  <a:cubicBezTo>
                    <a:pt x="162" y="16"/>
                    <a:pt x="162" y="16"/>
                    <a:pt x="162" y="16"/>
                  </a:cubicBezTo>
                  <a:cubicBezTo>
                    <a:pt x="163" y="17"/>
                    <a:pt x="163" y="17"/>
                    <a:pt x="163" y="17"/>
                  </a:cubicBezTo>
                  <a:cubicBezTo>
                    <a:pt x="164" y="17"/>
                    <a:pt x="164" y="17"/>
                    <a:pt x="164" y="17"/>
                  </a:cubicBezTo>
                  <a:cubicBezTo>
                    <a:pt x="165" y="17"/>
                    <a:pt x="165" y="17"/>
                    <a:pt x="165" y="17"/>
                  </a:cubicBezTo>
                  <a:cubicBezTo>
                    <a:pt x="165" y="18"/>
                    <a:pt x="165" y="18"/>
                    <a:pt x="165" y="18"/>
                  </a:cubicBezTo>
                  <a:cubicBezTo>
                    <a:pt x="165" y="18"/>
                    <a:pt x="165" y="18"/>
                    <a:pt x="165" y="18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19"/>
                    <a:pt x="167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67" y="21"/>
                    <a:pt x="167" y="21"/>
                    <a:pt x="167" y="21"/>
                  </a:cubicBezTo>
                  <a:cubicBezTo>
                    <a:pt x="167" y="21"/>
                    <a:pt x="167" y="21"/>
                    <a:pt x="167" y="21"/>
                  </a:cubicBezTo>
                  <a:cubicBezTo>
                    <a:pt x="167" y="22"/>
                    <a:pt x="167" y="22"/>
                    <a:pt x="167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5" y="23"/>
                    <a:pt x="165" y="23"/>
                    <a:pt x="165" y="23"/>
                  </a:cubicBezTo>
                  <a:cubicBezTo>
                    <a:pt x="165" y="22"/>
                    <a:pt x="165" y="22"/>
                    <a:pt x="165" y="22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2" y="24"/>
                    <a:pt x="162" y="24"/>
                    <a:pt x="162" y="2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59" y="25"/>
                    <a:pt x="159" y="25"/>
                    <a:pt x="159" y="25"/>
                  </a:cubicBezTo>
                  <a:cubicBezTo>
                    <a:pt x="158" y="25"/>
                    <a:pt x="158" y="25"/>
                    <a:pt x="158" y="25"/>
                  </a:cubicBezTo>
                  <a:cubicBezTo>
                    <a:pt x="157" y="25"/>
                    <a:pt x="157" y="25"/>
                    <a:pt x="157" y="25"/>
                  </a:cubicBezTo>
                  <a:cubicBezTo>
                    <a:pt x="157" y="25"/>
                    <a:pt x="157" y="25"/>
                    <a:pt x="157" y="25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5" y="25"/>
                    <a:pt x="155" y="25"/>
                    <a:pt x="155" y="25"/>
                  </a:cubicBezTo>
                  <a:cubicBezTo>
                    <a:pt x="154" y="25"/>
                    <a:pt x="154" y="25"/>
                    <a:pt x="154" y="25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3" y="25"/>
                    <a:pt x="153" y="25"/>
                    <a:pt x="153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2" y="25"/>
                    <a:pt x="152" y="25"/>
                    <a:pt x="152" y="25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0" y="25"/>
                    <a:pt x="150" y="25"/>
                    <a:pt x="150" y="25"/>
                  </a:cubicBezTo>
                  <a:cubicBezTo>
                    <a:pt x="150" y="25"/>
                    <a:pt x="150" y="25"/>
                    <a:pt x="150" y="2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8" y="25"/>
                    <a:pt x="148" y="25"/>
                    <a:pt x="148" y="25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5" y="24"/>
                    <a:pt x="145" y="24"/>
                    <a:pt x="145" y="24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2" y="24"/>
                    <a:pt x="142" y="24"/>
                    <a:pt x="142" y="24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1" y="24"/>
                    <a:pt x="141" y="24"/>
                    <a:pt x="141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39" y="24"/>
                    <a:pt x="139" y="24"/>
                    <a:pt x="139" y="24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6" y="24"/>
                    <a:pt x="136" y="24"/>
                    <a:pt x="136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137" y="26"/>
                    <a:pt x="137" y="26"/>
                    <a:pt x="137" y="26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6" y="26"/>
                    <a:pt x="136" y="26"/>
                    <a:pt x="136" y="26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34" y="26"/>
                    <a:pt x="134" y="26"/>
                    <a:pt x="134" y="26"/>
                  </a:cubicBezTo>
                  <a:cubicBezTo>
                    <a:pt x="133" y="27"/>
                    <a:pt x="133" y="27"/>
                    <a:pt x="133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1" y="27"/>
                    <a:pt x="131" y="27"/>
                    <a:pt x="131" y="27"/>
                  </a:cubicBezTo>
                  <a:cubicBezTo>
                    <a:pt x="130" y="28"/>
                    <a:pt x="130" y="28"/>
                    <a:pt x="130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129" y="29"/>
                    <a:pt x="129" y="29"/>
                    <a:pt x="129" y="29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31" y="29"/>
                    <a:pt x="131" y="29"/>
                    <a:pt x="131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2" y="29"/>
                    <a:pt x="132" y="29"/>
                    <a:pt x="132" y="29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5" y="28"/>
                    <a:pt x="135" y="28"/>
                    <a:pt x="135" y="28"/>
                  </a:cubicBezTo>
                  <a:cubicBezTo>
                    <a:pt x="136" y="28"/>
                    <a:pt x="136" y="28"/>
                    <a:pt x="136" y="28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7"/>
                    <a:pt x="138" y="27"/>
                    <a:pt x="138" y="27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8" y="28"/>
                    <a:pt x="138" y="28"/>
                    <a:pt x="138" y="28"/>
                  </a:cubicBezTo>
                  <a:cubicBezTo>
                    <a:pt x="139" y="28"/>
                    <a:pt x="139" y="28"/>
                    <a:pt x="139" y="28"/>
                  </a:cubicBezTo>
                  <a:cubicBezTo>
                    <a:pt x="139" y="27"/>
                    <a:pt x="139" y="27"/>
                    <a:pt x="139" y="27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40" y="26"/>
                    <a:pt x="140" y="26"/>
                    <a:pt x="140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4" y="27"/>
                    <a:pt x="144" y="27"/>
                    <a:pt x="144" y="27"/>
                  </a:cubicBezTo>
                  <a:cubicBezTo>
                    <a:pt x="145" y="27"/>
                    <a:pt x="145" y="27"/>
                    <a:pt x="145" y="27"/>
                  </a:cubicBezTo>
                  <a:cubicBezTo>
                    <a:pt x="147" y="27"/>
                    <a:pt x="147" y="27"/>
                    <a:pt x="147" y="27"/>
                  </a:cubicBezTo>
                  <a:cubicBezTo>
                    <a:pt x="148" y="27"/>
                    <a:pt x="148" y="27"/>
                    <a:pt x="148" y="27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50" y="27"/>
                    <a:pt x="150" y="27"/>
                    <a:pt x="150" y="27"/>
                  </a:cubicBezTo>
                  <a:cubicBezTo>
                    <a:pt x="152" y="28"/>
                    <a:pt x="152" y="28"/>
                    <a:pt x="152" y="28"/>
                  </a:cubicBezTo>
                  <a:cubicBezTo>
                    <a:pt x="152" y="27"/>
                    <a:pt x="152" y="27"/>
                    <a:pt x="152" y="27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3" y="28"/>
                    <a:pt x="153" y="28"/>
                    <a:pt x="153" y="28"/>
                  </a:cubicBezTo>
                  <a:cubicBezTo>
                    <a:pt x="153" y="29"/>
                    <a:pt x="153" y="29"/>
                    <a:pt x="153" y="29"/>
                  </a:cubicBezTo>
                  <a:cubicBezTo>
                    <a:pt x="152" y="29"/>
                    <a:pt x="152" y="29"/>
                    <a:pt x="152" y="29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2" y="30"/>
                    <a:pt x="152" y="30"/>
                    <a:pt x="152" y="30"/>
                  </a:cubicBezTo>
                  <a:cubicBezTo>
                    <a:pt x="151" y="31"/>
                    <a:pt x="151" y="31"/>
                    <a:pt x="151" y="31"/>
                  </a:cubicBezTo>
                  <a:cubicBezTo>
                    <a:pt x="149" y="31"/>
                    <a:pt x="149" y="31"/>
                    <a:pt x="149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1"/>
                    <a:pt x="147" y="31"/>
                    <a:pt x="147" y="31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2"/>
                    <a:pt x="147" y="32"/>
                    <a:pt x="147" y="32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50" y="32"/>
                    <a:pt x="150" y="32"/>
                    <a:pt x="150" y="32"/>
                  </a:cubicBezTo>
                  <a:cubicBezTo>
                    <a:pt x="150" y="32"/>
                    <a:pt x="152" y="32"/>
                    <a:pt x="152" y="32"/>
                  </a:cubicBezTo>
                  <a:cubicBezTo>
                    <a:pt x="152" y="32"/>
                    <a:pt x="153" y="33"/>
                    <a:pt x="153" y="33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4" y="33"/>
                    <a:pt x="154" y="33"/>
                    <a:pt x="154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5" y="33"/>
                    <a:pt x="155" y="33"/>
                    <a:pt x="155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57" y="32"/>
                    <a:pt x="157" y="32"/>
                    <a:pt x="157" y="32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7" y="30"/>
                    <a:pt x="157" y="30"/>
                    <a:pt x="157" y="30"/>
                  </a:cubicBezTo>
                  <a:cubicBezTo>
                    <a:pt x="158" y="29"/>
                    <a:pt x="158" y="29"/>
                    <a:pt x="158" y="29"/>
                  </a:cubicBezTo>
                  <a:cubicBezTo>
                    <a:pt x="157" y="29"/>
                    <a:pt x="157" y="29"/>
                    <a:pt x="157" y="29"/>
                  </a:cubicBezTo>
                  <a:cubicBezTo>
                    <a:pt x="157" y="29"/>
                    <a:pt x="157" y="29"/>
                    <a:pt x="157" y="29"/>
                  </a:cubicBezTo>
                  <a:cubicBezTo>
                    <a:pt x="158" y="28"/>
                    <a:pt x="158" y="28"/>
                    <a:pt x="158" y="28"/>
                  </a:cubicBezTo>
                  <a:cubicBezTo>
                    <a:pt x="159" y="28"/>
                    <a:pt x="159" y="28"/>
                    <a:pt x="159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1" y="28"/>
                    <a:pt x="161" y="28"/>
                    <a:pt x="161" y="28"/>
                  </a:cubicBezTo>
                  <a:cubicBezTo>
                    <a:pt x="162" y="28"/>
                    <a:pt x="162" y="28"/>
                    <a:pt x="162" y="28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63" y="29"/>
                    <a:pt x="163" y="29"/>
                    <a:pt x="163" y="29"/>
                  </a:cubicBezTo>
                  <a:cubicBezTo>
                    <a:pt x="163" y="30"/>
                    <a:pt x="163" y="30"/>
                    <a:pt x="163" y="30"/>
                  </a:cubicBezTo>
                  <a:cubicBezTo>
                    <a:pt x="163" y="31"/>
                    <a:pt x="163" y="31"/>
                    <a:pt x="163" y="31"/>
                  </a:cubicBezTo>
                  <a:cubicBezTo>
                    <a:pt x="162" y="32"/>
                    <a:pt x="162" y="32"/>
                    <a:pt x="162" y="32"/>
                  </a:cubicBezTo>
                  <a:cubicBezTo>
                    <a:pt x="161" y="34"/>
                    <a:pt x="161" y="34"/>
                    <a:pt x="161" y="34"/>
                  </a:cubicBezTo>
                  <a:cubicBezTo>
                    <a:pt x="161" y="35"/>
                    <a:pt x="161" y="35"/>
                    <a:pt x="161" y="35"/>
                  </a:cubicBezTo>
                  <a:cubicBezTo>
                    <a:pt x="161" y="35"/>
                    <a:pt x="161" y="35"/>
                    <a:pt x="161" y="35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8" y="37"/>
                    <a:pt x="158" y="37"/>
                    <a:pt x="158" y="37"/>
                  </a:cubicBezTo>
                  <a:cubicBezTo>
                    <a:pt x="157" y="37"/>
                    <a:pt x="157" y="37"/>
                    <a:pt x="157" y="37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6" y="38"/>
                    <a:pt x="156" y="38"/>
                    <a:pt x="156" y="38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4" y="40"/>
                    <a:pt x="154" y="40"/>
                    <a:pt x="154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0"/>
                    <a:pt x="153" y="40"/>
                    <a:pt x="153" y="40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3" y="41"/>
                    <a:pt x="153" y="41"/>
                    <a:pt x="153" y="41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8" y="45"/>
                    <a:pt x="148" y="45"/>
                    <a:pt x="148" y="45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47" y="46"/>
                    <a:pt x="147" y="46"/>
                    <a:pt x="147" y="46"/>
                  </a:cubicBezTo>
                  <a:cubicBezTo>
                    <a:pt x="146" y="46"/>
                    <a:pt x="146" y="46"/>
                    <a:pt x="146" y="46"/>
                  </a:cubicBezTo>
                  <a:cubicBezTo>
                    <a:pt x="146" y="47"/>
                    <a:pt x="146" y="47"/>
                    <a:pt x="146" y="47"/>
                  </a:cubicBezTo>
                  <a:cubicBezTo>
                    <a:pt x="146" y="47"/>
                    <a:pt x="146" y="47"/>
                    <a:pt x="146" y="47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7" y="47"/>
                    <a:pt x="147" y="47"/>
                    <a:pt x="147" y="47"/>
                  </a:cubicBezTo>
                  <a:cubicBezTo>
                    <a:pt x="148" y="46"/>
                    <a:pt x="148" y="46"/>
                    <a:pt x="148" y="46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50" y="45"/>
                    <a:pt x="150" y="45"/>
                    <a:pt x="150" y="45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3" y="42"/>
                    <a:pt x="153" y="42"/>
                    <a:pt x="153" y="42"/>
                  </a:cubicBezTo>
                  <a:cubicBezTo>
                    <a:pt x="154" y="41"/>
                    <a:pt x="154" y="41"/>
                    <a:pt x="154" y="41"/>
                  </a:cubicBezTo>
                  <a:cubicBezTo>
                    <a:pt x="155" y="41"/>
                    <a:pt x="155" y="41"/>
                    <a:pt x="155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6" y="41"/>
                    <a:pt x="156" y="41"/>
                    <a:pt x="156" y="41"/>
                  </a:cubicBezTo>
                  <a:cubicBezTo>
                    <a:pt x="157" y="40"/>
                    <a:pt x="157" y="40"/>
                    <a:pt x="157" y="40"/>
                  </a:cubicBezTo>
                  <a:cubicBezTo>
                    <a:pt x="157" y="40"/>
                    <a:pt x="157" y="40"/>
                    <a:pt x="157" y="40"/>
                  </a:cubicBezTo>
                  <a:cubicBezTo>
                    <a:pt x="158" y="40"/>
                    <a:pt x="158" y="40"/>
                    <a:pt x="158" y="40"/>
                  </a:cubicBezTo>
                  <a:cubicBezTo>
                    <a:pt x="159" y="40"/>
                    <a:pt x="159" y="40"/>
                    <a:pt x="159" y="40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61" y="39"/>
                    <a:pt x="161" y="39"/>
                    <a:pt x="161" y="39"/>
                  </a:cubicBezTo>
                  <a:cubicBezTo>
                    <a:pt x="162" y="39"/>
                    <a:pt x="162" y="39"/>
                    <a:pt x="162" y="39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63" y="38"/>
                    <a:pt x="163" y="38"/>
                    <a:pt x="163" y="38"/>
                  </a:cubicBezTo>
                  <a:cubicBezTo>
                    <a:pt x="164" y="38"/>
                    <a:pt x="164" y="38"/>
                    <a:pt x="164" y="38"/>
                  </a:cubicBezTo>
                  <a:cubicBezTo>
                    <a:pt x="164" y="37"/>
                    <a:pt x="164" y="37"/>
                    <a:pt x="164" y="37"/>
                  </a:cubicBezTo>
                  <a:cubicBezTo>
                    <a:pt x="165" y="36"/>
                    <a:pt x="165" y="36"/>
                    <a:pt x="165" y="36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5"/>
                    <a:pt x="166" y="35"/>
                    <a:pt x="166" y="35"/>
                  </a:cubicBezTo>
                  <a:cubicBezTo>
                    <a:pt x="166" y="34"/>
                    <a:pt x="166" y="34"/>
                    <a:pt x="166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5"/>
                    <a:pt x="167" y="35"/>
                    <a:pt x="167" y="35"/>
                  </a:cubicBezTo>
                  <a:cubicBezTo>
                    <a:pt x="167" y="36"/>
                    <a:pt x="167" y="36"/>
                    <a:pt x="167" y="36"/>
                  </a:cubicBezTo>
                  <a:cubicBezTo>
                    <a:pt x="167" y="36"/>
                    <a:pt x="167" y="36"/>
                    <a:pt x="167" y="3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8"/>
                    <a:pt x="167" y="38"/>
                    <a:pt x="167" y="38"/>
                  </a:cubicBezTo>
                  <a:cubicBezTo>
                    <a:pt x="167" y="38"/>
                    <a:pt x="167" y="38"/>
                    <a:pt x="167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8" y="36"/>
                    <a:pt x="168" y="36"/>
                    <a:pt x="168" y="36"/>
                  </a:cubicBezTo>
                  <a:cubicBezTo>
                    <a:pt x="168" y="36"/>
                    <a:pt x="168" y="36"/>
                    <a:pt x="168" y="36"/>
                  </a:cubicBezTo>
                  <a:cubicBezTo>
                    <a:pt x="168" y="35"/>
                    <a:pt x="168" y="35"/>
                    <a:pt x="168" y="35"/>
                  </a:cubicBezTo>
                  <a:cubicBezTo>
                    <a:pt x="168" y="35"/>
                    <a:pt x="168" y="35"/>
                    <a:pt x="168" y="35"/>
                  </a:cubicBezTo>
                  <a:cubicBezTo>
                    <a:pt x="169" y="35"/>
                    <a:pt x="169" y="35"/>
                    <a:pt x="169" y="35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69" y="36"/>
                    <a:pt x="169" y="36"/>
                    <a:pt x="169" y="36"/>
                  </a:cubicBezTo>
                  <a:cubicBezTo>
                    <a:pt x="170" y="36"/>
                    <a:pt x="170" y="36"/>
                    <a:pt x="170" y="36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71" y="36"/>
                    <a:pt x="171" y="36"/>
                    <a:pt x="171" y="36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1" y="35"/>
                    <a:pt x="171" y="35"/>
                    <a:pt x="171" y="35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4"/>
                    <a:pt x="172" y="34"/>
                    <a:pt x="172" y="34"/>
                  </a:cubicBezTo>
                  <a:cubicBezTo>
                    <a:pt x="172" y="33"/>
                    <a:pt x="172" y="33"/>
                    <a:pt x="172" y="33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3" y="33"/>
                    <a:pt x="173" y="33"/>
                    <a:pt x="173" y="33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5" y="32"/>
                    <a:pt x="175" y="32"/>
                    <a:pt x="175" y="32"/>
                  </a:cubicBezTo>
                  <a:cubicBezTo>
                    <a:pt x="176" y="32"/>
                    <a:pt x="176" y="32"/>
                    <a:pt x="176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7" y="32"/>
                    <a:pt x="177" y="32"/>
                    <a:pt x="177" y="32"/>
                  </a:cubicBezTo>
                  <a:cubicBezTo>
                    <a:pt x="179" y="32"/>
                    <a:pt x="179" y="32"/>
                    <a:pt x="179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182" y="33"/>
                    <a:pt x="182" y="33"/>
                    <a:pt x="182" y="33"/>
                  </a:cubicBezTo>
                  <a:cubicBezTo>
                    <a:pt x="183" y="33"/>
                    <a:pt x="183" y="33"/>
                    <a:pt x="183" y="33"/>
                  </a:cubicBezTo>
                  <a:cubicBezTo>
                    <a:pt x="183" y="34"/>
                    <a:pt x="183" y="34"/>
                    <a:pt x="183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4" y="34"/>
                    <a:pt x="184" y="34"/>
                    <a:pt x="184" y="34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5" y="35"/>
                    <a:pt x="185" y="35"/>
                    <a:pt x="185" y="35"/>
                  </a:cubicBezTo>
                  <a:cubicBezTo>
                    <a:pt x="186" y="36"/>
                    <a:pt x="186" y="36"/>
                    <a:pt x="186" y="36"/>
                  </a:cubicBezTo>
                  <a:cubicBezTo>
                    <a:pt x="186" y="37"/>
                    <a:pt x="186" y="37"/>
                    <a:pt x="186" y="37"/>
                  </a:cubicBezTo>
                  <a:cubicBezTo>
                    <a:pt x="187" y="37"/>
                    <a:pt x="187" y="37"/>
                    <a:pt x="187" y="37"/>
                  </a:cubicBezTo>
                  <a:cubicBezTo>
                    <a:pt x="187" y="38"/>
                    <a:pt x="187" y="38"/>
                    <a:pt x="187" y="38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7" y="40"/>
                    <a:pt x="187" y="40"/>
                    <a:pt x="187" y="40"/>
                  </a:cubicBezTo>
                  <a:cubicBezTo>
                    <a:pt x="186" y="40"/>
                    <a:pt x="186" y="40"/>
                    <a:pt x="186" y="40"/>
                  </a:cubicBezTo>
                  <a:cubicBezTo>
                    <a:pt x="185" y="40"/>
                    <a:pt x="185" y="40"/>
                    <a:pt x="185" y="40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85" y="41"/>
                    <a:pt x="185" y="41"/>
                    <a:pt x="185" y="41"/>
                  </a:cubicBezTo>
                  <a:cubicBezTo>
                    <a:pt x="184" y="41"/>
                    <a:pt x="184" y="41"/>
                    <a:pt x="184" y="41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2" y="43"/>
                    <a:pt x="182" y="43"/>
                    <a:pt x="182" y="43"/>
                  </a:cubicBezTo>
                  <a:cubicBezTo>
                    <a:pt x="182" y="43"/>
                    <a:pt x="182" y="43"/>
                    <a:pt x="182" y="43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80" y="42"/>
                    <a:pt x="180" y="42"/>
                    <a:pt x="180" y="42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4"/>
                    <a:pt x="179" y="44"/>
                    <a:pt x="179" y="44"/>
                  </a:cubicBezTo>
                  <a:cubicBezTo>
                    <a:pt x="179" y="45"/>
                    <a:pt x="179" y="45"/>
                    <a:pt x="179" y="45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78" y="46"/>
                    <a:pt x="178" y="46"/>
                    <a:pt x="178" y="46"/>
                  </a:cubicBezTo>
                  <a:cubicBezTo>
                    <a:pt x="177" y="47"/>
                    <a:pt x="177" y="47"/>
                    <a:pt x="177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6" y="47"/>
                    <a:pt x="176" y="47"/>
                    <a:pt x="176" y="47"/>
                  </a:cubicBezTo>
                  <a:cubicBezTo>
                    <a:pt x="175" y="48"/>
                    <a:pt x="175" y="48"/>
                    <a:pt x="175" y="48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4" y="47"/>
                    <a:pt x="174" y="47"/>
                    <a:pt x="174" y="47"/>
                  </a:cubicBezTo>
                  <a:cubicBezTo>
                    <a:pt x="173" y="47"/>
                    <a:pt x="173" y="47"/>
                    <a:pt x="173" y="47"/>
                  </a:cubicBezTo>
                  <a:cubicBezTo>
                    <a:pt x="173" y="47"/>
                    <a:pt x="173" y="47"/>
                    <a:pt x="173" y="47"/>
                  </a:cubicBezTo>
                  <a:cubicBezTo>
                    <a:pt x="172" y="47"/>
                    <a:pt x="172" y="47"/>
                    <a:pt x="172" y="47"/>
                  </a:cubicBezTo>
                  <a:cubicBezTo>
                    <a:pt x="172" y="46"/>
                    <a:pt x="172" y="46"/>
                    <a:pt x="172" y="46"/>
                  </a:cubicBezTo>
                  <a:cubicBezTo>
                    <a:pt x="172" y="46"/>
                    <a:pt x="172" y="46"/>
                    <a:pt x="172" y="46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1" y="47"/>
                    <a:pt x="171" y="47"/>
                    <a:pt x="171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70" y="47"/>
                    <a:pt x="170" y="47"/>
                    <a:pt x="170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7" y="48"/>
                    <a:pt x="167" y="48"/>
                    <a:pt x="167" y="48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6" y="48"/>
                    <a:pt x="166" y="48"/>
                    <a:pt x="166" y="48"/>
                  </a:cubicBezTo>
                  <a:cubicBezTo>
                    <a:pt x="167" y="48"/>
                    <a:pt x="167" y="48"/>
                    <a:pt x="167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8" y="48"/>
                    <a:pt x="168" y="48"/>
                    <a:pt x="168" y="48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71" y="48"/>
                    <a:pt x="171" y="48"/>
                    <a:pt x="171" y="48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2" y="49"/>
                    <a:pt x="172" y="49"/>
                    <a:pt x="172" y="49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4" y="48"/>
                    <a:pt x="174" y="48"/>
                    <a:pt x="174" y="48"/>
                  </a:cubicBezTo>
                  <a:cubicBezTo>
                    <a:pt x="174" y="49"/>
                    <a:pt x="174" y="49"/>
                    <a:pt x="174" y="49"/>
                  </a:cubicBezTo>
                  <a:cubicBezTo>
                    <a:pt x="175" y="49"/>
                    <a:pt x="175" y="49"/>
                    <a:pt x="175" y="49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0"/>
                    <a:pt x="175" y="50"/>
                    <a:pt x="175" y="50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68" y="52"/>
                    <a:pt x="168" y="52"/>
                    <a:pt x="168" y="52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3" y="52"/>
                    <a:pt x="163" y="52"/>
                    <a:pt x="163" y="52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62" y="53"/>
                    <a:pt x="162" y="53"/>
                    <a:pt x="162" y="53"/>
                  </a:cubicBezTo>
                  <a:cubicBezTo>
                    <a:pt x="161" y="53"/>
                    <a:pt x="161" y="53"/>
                    <a:pt x="161" y="53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4"/>
                    <a:pt x="162" y="54"/>
                    <a:pt x="162" y="54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2" y="56"/>
                    <a:pt x="162" y="56"/>
                    <a:pt x="162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3" y="56"/>
                    <a:pt x="163" y="56"/>
                    <a:pt x="163" y="56"/>
                  </a:cubicBezTo>
                  <a:cubicBezTo>
                    <a:pt x="164" y="55"/>
                    <a:pt x="164" y="55"/>
                    <a:pt x="164" y="55"/>
                  </a:cubicBezTo>
                  <a:cubicBezTo>
                    <a:pt x="165" y="54"/>
                    <a:pt x="165" y="54"/>
                    <a:pt x="165" y="54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8" y="53"/>
                    <a:pt x="168" y="53"/>
                    <a:pt x="168" y="53"/>
                  </a:cubicBezTo>
                  <a:cubicBezTo>
                    <a:pt x="169" y="53"/>
                    <a:pt x="169" y="53"/>
                    <a:pt x="169" y="53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55"/>
                    <a:pt x="171" y="55"/>
                    <a:pt x="171" y="55"/>
                  </a:cubicBezTo>
                  <a:cubicBezTo>
                    <a:pt x="171" y="55"/>
                    <a:pt x="171" y="55"/>
                    <a:pt x="171" y="55"/>
                  </a:cubicBezTo>
                  <a:cubicBezTo>
                    <a:pt x="170" y="56"/>
                    <a:pt x="170" y="56"/>
                    <a:pt x="170" y="56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68" y="58"/>
                    <a:pt x="168" y="58"/>
                    <a:pt x="168" y="58"/>
                  </a:cubicBezTo>
                  <a:cubicBezTo>
                    <a:pt x="167" y="59"/>
                    <a:pt x="167" y="59"/>
                    <a:pt x="167" y="59"/>
                  </a:cubicBezTo>
                  <a:cubicBezTo>
                    <a:pt x="166" y="60"/>
                    <a:pt x="166" y="60"/>
                    <a:pt x="166" y="60"/>
                  </a:cubicBezTo>
                  <a:cubicBezTo>
                    <a:pt x="165" y="62"/>
                    <a:pt x="165" y="62"/>
                    <a:pt x="165" y="62"/>
                  </a:cubicBezTo>
                  <a:cubicBezTo>
                    <a:pt x="165" y="63"/>
                    <a:pt x="165" y="63"/>
                    <a:pt x="165" y="63"/>
                  </a:cubicBezTo>
                  <a:cubicBezTo>
                    <a:pt x="164" y="63"/>
                    <a:pt x="164" y="63"/>
                    <a:pt x="164" y="63"/>
                  </a:cubicBezTo>
                  <a:cubicBezTo>
                    <a:pt x="164" y="64"/>
                    <a:pt x="164" y="64"/>
                    <a:pt x="164" y="64"/>
                  </a:cubicBezTo>
                  <a:cubicBezTo>
                    <a:pt x="164" y="65"/>
                    <a:pt x="164" y="65"/>
                    <a:pt x="164" y="65"/>
                  </a:cubicBezTo>
                  <a:cubicBezTo>
                    <a:pt x="164" y="65"/>
                    <a:pt x="164" y="65"/>
                    <a:pt x="164" y="65"/>
                  </a:cubicBezTo>
                  <a:cubicBezTo>
                    <a:pt x="163" y="66"/>
                    <a:pt x="163" y="66"/>
                    <a:pt x="163" y="66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8"/>
                    <a:pt x="163" y="68"/>
                    <a:pt x="163" y="68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63" y="70"/>
                    <a:pt x="163" y="70"/>
                    <a:pt x="163" y="70"/>
                  </a:cubicBezTo>
                  <a:cubicBezTo>
                    <a:pt x="163" y="71"/>
                    <a:pt x="163" y="71"/>
                    <a:pt x="163" y="71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2" y="72"/>
                    <a:pt x="162" y="72"/>
                    <a:pt x="162" y="72"/>
                  </a:cubicBezTo>
                  <a:cubicBezTo>
                    <a:pt x="161" y="73"/>
                    <a:pt x="161" y="73"/>
                    <a:pt x="161" y="73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1" y="75"/>
                    <a:pt x="161" y="75"/>
                    <a:pt x="161" y="75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60" y="77"/>
                    <a:pt x="160" y="77"/>
                    <a:pt x="160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7"/>
                    <a:pt x="159" y="77"/>
                    <a:pt x="159" y="77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6"/>
                    <a:pt x="157" y="76"/>
                    <a:pt x="157" y="76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7"/>
                    <a:pt x="157" y="77"/>
                    <a:pt x="157" y="77"/>
                  </a:cubicBezTo>
                  <a:cubicBezTo>
                    <a:pt x="157" y="78"/>
                    <a:pt x="157" y="78"/>
                    <a:pt x="157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8" y="78"/>
                    <a:pt x="158" y="78"/>
                    <a:pt x="158" y="78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9" y="80"/>
                    <a:pt x="159" y="80"/>
                    <a:pt x="159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1" y="81"/>
                    <a:pt x="161" y="81"/>
                    <a:pt x="161" y="81"/>
                  </a:cubicBezTo>
                  <a:cubicBezTo>
                    <a:pt x="162" y="82"/>
                    <a:pt x="162" y="82"/>
                    <a:pt x="162" y="82"/>
                  </a:cubicBezTo>
                  <a:cubicBezTo>
                    <a:pt x="161" y="82"/>
                    <a:pt x="161" y="82"/>
                    <a:pt x="161" y="82"/>
                  </a:cubicBezTo>
                  <a:cubicBezTo>
                    <a:pt x="161" y="83"/>
                    <a:pt x="161" y="83"/>
                    <a:pt x="161" y="83"/>
                  </a:cubicBezTo>
                  <a:cubicBezTo>
                    <a:pt x="160" y="82"/>
                    <a:pt x="160" y="82"/>
                    <a:pt x="160" y="82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8" y="80"/>
                    <a:pt x="158" y="80"/>
                    <a:pt x="158" y="80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8" y="82"/>
                    <a:pt x="158" y="82"/>
                    <a:pt x="158" y="82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3"/>
                    <a:pt x="158" y="83"/>
                    <a:pt x="158" y="83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8" y="84"/>
                    <a:pt x="158" y="84"/>
                    <a:pt x="158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59" y="84"/>
                    <a:pt x="159" y="84"/>
                    <a:pt x="159" y="84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0" y="85"/>
                    <a:pt x="160" y="85"/>
                    <a:pt x="160" y="85"/>
                  </a:cubicBezTo>
                  <a:cubicBezTo>
                    <a:pt x="161" y="84"/>
                    <a:pt x="161" y="84"/>
                    <a:pt x="161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2" y="84"/>
                    <a:pt x="162" y="84"/>
                    <a:pt x="162" y="84"/>
                  </a:cubicBezTo>
                  <a:cubicBezTo>
                    <a:pt x="163" y="84"/>
                    <a:pt x="163" y="84"/>
                    <a:pt x="163" y="84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4" y="85"/>
                    <a:pt x="164" y="85"/>
                    <a:pt x="164" y="85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4" y="86"/>
                    <a:pt x="164" y="86"/>
                    <a:pt x="164" y="86"/>
                  </a:cubicBezTo>
                  <a:cubicBezTo>
                    <a:pt x="164" y="87"/>
                    <a:pt x="164" y="87"/>
                    <a:pt x="164" y="87"/>
                  </a:cubicBezTo>
                  <a:cubicBezTo>
                    <a:pt x="163" y="88"/>
                    <a:pt x="163" y="88"/>
                    <a:pt x="163" y="88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3" y="91"/>
                    <a:pt x="163" y="91"/>
                    <a:pt x="163" y="91"/>
                  </a:cubicBezTo>
                  <a:cubicBezTo>
                    <a:pt x="162" y="92"/>
                    <a:pt x="162" y="92"/>
                    <a:pt x="162" y="92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62" y="91"/>
                    <a:pt x="162" y="91"/>
                    <a:pt x="162" y="91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60" y="90"/>
                    <a:pt x="160" y="90"/>
                    <a:pt x="160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59" y="90"/>
                    <a:pt x="159" y="90"/>
                    <a:pt x="159" y="90"/>
                  </a:cubicBezTo>
                  <a:cubicBezTo>
                    <a:pt x="159" y="89"/>
                    <a:pt x="159" y="89"/>
                    <a:pt x="159" y="89"/>
                  </a:cubicBezTo>
                  <a:cubicBezTo>
                    <a:pt x="158" y="88"/>
                    <a:pt x="158" y="88"/>
                    <a:pt x="158" y="88"/>
                  </a:cubicBezTo>
                  <a:cubicBezTo>
                    <a:pt x="158" y="88"/>
                    <a:pt x="158" y="88"/>
                    <a:pt x="158" y="88"/>
                  </a:cubicBezTo>
                  <a:cubicBezTo>
                    <a:pt x="158" y="89"/>
                    <a:pt x="158" y="89"/>
                    <a:pt x="158" y="89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5" y="88"/>
                    <a:pt x="155" y="88"/>
                    <a:pt x="155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4" y="88"/>
                    <a:pt x="154" y="88"/>
                    <a:pt x="154" y="88"/>
                  </a:cubicBezTo>
                  <a:cubicBezTo>
                    <a:pt x="153" y="89"/>
                    <a:pt x="153" y="89"/>
                    <a:pt x="153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4" y="89"/>
                    <a:pt x="154" y="89"/>
                    <a:pt x="154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89"/>
                    <a:pt x="155" y="89"/>
                    <a:pt x="155" y="89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5" y="90"/>
                    <a:pt x="155" y="90"/>
                    <a:pt x="155" y="90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2" y="91"/>
                    <a:pt x="152" y="91"/>
                    <a:pt x="152" y="91"/>
                  </a:cubicBezTo>
                  <a:cubicBezTo>
                    <a:pt x="151" y="91"/>
                    <a:pt x="151" y="91"/>
                    <a:pt x="151" y="91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52" y="92"/>
                    <a:pt x="152" y="92"/>
                    <a:pt x="152" y="92"/>
                  </a:cubicBezTo>
                  <a:cubicBezTo>
                    <a:pt x="151" y="92"/>
                    <a:pt x="151" y="92"/>
                    <a:pt x="151" y="92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2" y="93"/>
                    <a:pt x="152" y="93"/>
                    <a:pt x="152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1" y="93"/>
                    <a:pt x="151" y="93"/>
                    <a:pt x="151" y="93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3"/>
                    <a:pt x="150" y="93"/>
                    <a:pt x="150" y="93"/>
                  </a:cubicBezTo>
                  <a:cubicBezTo>
                    <a:pt x="150" y="94"/>
                    <a:pt x="150" y="94"/>
                    <a:pt x="150" y="94"/>
                  </a:cubicBezTo>
                  <a:cubicBezTo>
                    <a:pt x="151" y="94"/>
                    <a:pt x="151" y="94"/>
                    <a:pt x="151" y="94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2" y="94"/>
                    <a:pt x="152" y="94"/>
                    <a:pt x="152" y="94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2" y="95"/>
                    <a:pt x="152" y="95"/>
                    <a:pt x="152" y="95"/>
                  </a:cubicBezTo>
                  <a:cubicBezTo>
                    <a:pt x="153" y="95"/>
                    <a:pt x="153" y="95"/>
                    <a:pt x="153" y="95"/>
                  </a:cubicBezTo>
                  <a:cubicBezTo>
                    <a:pt x="153" y="95"/>
                    <a:pt x="153" y="95"/>
                    <a:pt x="153" y="95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55" y="95"/>
                    <a:pt x="155" y="95"/>
                    <a:pt x="155" y="95"/>
                  </a:cubicBezTo>
                  <a:cubicBezTo>
                    <a:pt x="156" y="95"/>
                    <a:pt x="156" y="95"/>
                    <a:pt x="156" y="95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6"/>
                    <a:pt x="157" y="96"/>
                    <a:pt x="157" y="96"/>
                  </a:cubicBezTo>
                  <a:cubicBezTo>
                    <a:pt x="157" y="96"/>
                    <a:pt x="157" y="96"/>
                    <a:pt x="157" y="96"/>
                  </a:cubicBezTo>
                  <a:cubicBezTo>
                    <a:pt x="158" y="97"/>
                    <a:pt x="158" y="97"/>
                    <a:pt x="158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7" y="97"/>
                    <a:pt x="157" y="97"/>
                    <a:pt x="157" y="97"/>
                  </a:cubicBezTo>
                  <a:cubicBezTo>
                    <a:pt x="156" y="97"/>
                    <a:pt x="156" y="97"/>
                    <a:pt x="156" y="97"/>
                  </a:cubicBezTo>
                  <a:cubicBezTo>
                    <a:pt x="155" y="97"/>
                    <a:pt x="155" y="97"/>
                    <a:pt x="155" y="97"/>
                  </a:cubicBezTo>
                  <a:cubicBezTo>
                    <a:pt x="155" y="97"/>
                    <a:pt x="155" y="97"/>
                    <a:pt x="155" y="97"/>
                  </a:cubicBezTo>
                  <a:cubicBezTo>
                    <a:pt x="154" y="97"/>
                    <a:pt x="154" y="97"/>
                    <a:pt x="154" y="97"/>
                  </a:cubicBezTo>
                  <a:cubicBezTo>
                    <a:pt x="153" y="97"/>
                    <a:pt x="153" y="97"/>
                    <a:pt x="153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7"/>
                    <a:pt x="152" y="97"/>
                    <a:pt x="152" y="97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2" y="98"/>
                    <a:pt x="152" y="98"/>
                    <a:pt x="152" y="98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5" y="98"/>
                    <a:pt x="155" y="98"/>
                    <a:pt x="155" y="98"/>
                  </a:cubicBezTo>
                  <a:cubicBezTo>
                    <a:pt x="155" y="98"/>
                    <a:pt x="155" y="98"/>
                    <a:pt x="155" y="98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6" y="98"/>
                    <a:pt x="156" y="98"/>
                    <a:pt x="156" y="98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7" y="99"/>
                    <a:pt x="157" y="99"/>
                    <a:pt x="157" y="99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8" y="101"/>
                    <a:pt x="158" y="101"/>
                    <a:pt x="158" y="101"/>
                  </a:cubicBezTo>
                  <a:cubicBezTo>
                    <a:pt x="157" y="100"/>
                    <a:pt x="157" y="100"/>
                    <a:pt x="157" y="100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8" y="102"/>
                    <a:pt x="158" y="102"/>
                    <a:pt x="158" y="102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3"/>
                    <a:pt x="158" y="103"/>
                    <a:pt x="158" y="103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7" y="106"/>
                    <a:pt x="157" y="106"/>
                    <a:pt x="157" y="106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6" y="106"/>
                    <a:pt x="156" y="106"/>
                    <a:pt x="156" y="106"/>
                  </a:cubicBezTo>
                  <a:cubicBezTo>
                    <a:pt x="155" y="106"/>
                    <a:pt x="155" y="106"/>
                    <a:pt x="155" y="106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6" y="105"/>
                    <a:pt x="156" y="105"/>
                    <a:pt x="156" y="105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5" y="104"/>
                    <a:pt x="155" y="104"/>
                    <a:pt x="155" y="104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3" y="103"/>
                    <a:pt x="153" y="103"/>
                    <a:pt x="153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0"/>
                    <a:pt x="150" y="100"/>
                    <a:pt x="150" y="100"/>
                  </a:cubicBezTo>
                  <a:cubicBezTo>
                    <a:pt x="150" y="101"/>
                    <a:pt x="150" y="101"/>
                    <a:pt x="150" y="101"/>
                  </a:cubicBezTo>
                  <a:cubicBezTo>
                    <a:pt x="151" y="101"/>
                    <a:pt x="151" y="101"/>
                    <a:pt x="151" y="101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0"/>
                    <a:pt x="148" y="100"/>
                    <a:pt x="148" y="100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8" y="101"/>
                    <a:pt x="148" y="101"/>
                    <a:pt x="148" y="101"/>
                  </a:cubicBezTo>
                  <a:cubicBezTo>
                    <a:pt x="149" y="102"/>
                    <a:pt x="149" y="102"/>
                    <a:pt x="149" y="102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2" y="103"/>
                    <a:pt x="152" y="103"/>
                    <a:pt x="152" y="103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5"/>
                    <a:pt x="154" y="105"/>
                    <a:pt x="154" y="105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53" y="106"/>
                    <a:pt x="153" y="106"/>
                    <a:pt x="153" y="106"/>
                  </a:cubicBezTo>
                  <a:cubicBezTo>
                    <a:pt x="153" y="105"/>
                    <a:pt x="153" y="105"/>
                    <a:pt x="153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50" y="105"/>
                    <a:pt x="150" y="105"/>
                    <a:pt x="150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1" y="107"/>
                    <a:pt x="151" y="107"/>
                    <a:pt x="151" y="107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2" y="106"/>
                    <a:pt x="152" y="106"/>
                    <a:pt x="152" y="106"/>
                  </a:cubicBezTo>
                  <a:cubicBezTo>
                    <a:pt x="153" y="106"/>
                    <a:pt x="153" y="106"/>
                    <a:pt x="153" y="106"/>
                  </a:cubicBezTo>
                  <a:cubicBezTo>
                    <a:pt x="153" y="107"/>
                    <a:pt x="153" y="107"/>
                    <a:pt x="153" y="107"/>
                  </a:cubicBezTo>
                  <a:cubicBezTo>
                    <a:pt x="153" y="107"/>
                    <a:pt x="153" y="107"/>
                    <a:pt x="153" y="107"/>
                  </a:cubicBezTo>
                  <a:cubicBezTo>
                    <a:pt x="153" y="108"/>
                    <a:pt x="153" y="108"/>
                    <a:pt x="153" y="108"/>
                  </a:cubicBezTo>
                  <a:cubicBezTo>
                    <a:pt x="153" y="109"/>
                    <a:pt x="153" y="109"/>
                    <a:pt x="153" y="109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3" y="109"/>
                    <a:pt x="153" y="109"/>
                    <a:pt x="153" y="109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6" y="111"/>
                    <a:pt x="156" y="111"/>
                    <a:pt x="156" y="111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2"/>
                    <a:pt x="157" y="112"/>
                    <a:pt x="157" y="112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5" y="114"/>
                    <a:pt x="155" y="114"/>
                    <a:pt x="155" y="114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3" y="112"/>
                    <a:pt x="153" y="112"/>
                    <a:pt x="153" y="112"/>
                  </a:cubicBezTo>
                  <a:cubicBezTo>
                    <a:pt x="153" y="111"/>
                    <a:pt x="153" y="111"/>
                    <a:pt x="153" y="111"/>
                  </a:cubicBezTo>
                  <a:cubicBezTo>
                    <a:pt x="152" y="111"/>
                    <a:pt x="152" y="111"/>
                    <a:pt x="152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1" y="111"/>
                    <a:pt x="151" y="111"/>
                    <a:pt x="151" y="111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50" y="111"/>
                    <a:pt x="150" y="111"/>
                    <a:pt x="150" y="111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48" y="114"/>
                    <a:pt x="148" y="114"/>
                    <a:pt x="148" y="114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9" y="118"/>
                    <a:pt x="149" y="118"/>
                    <a:pt x="149" y="118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50" y="117"/>
                    <a:pt x="150" y="117"/>
                    <a:pt x="150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2" y="119"/>
                    <a:pt x="152" y="119"/>
                    <a:pt x="152" y="119"/>
                  </a:cubicBezTo>
                  <a:cubicBezTo>
                    <a:pt x="152" y="120"/>
                    <a:pt x="152" y="120"/>
                    <a:pt x="152" y="120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152" y="121"/>
                    <a:pt x="152" y="121"/>
                    <a:pt x="152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0" y="121"/>
                    <a:pt x="150" y="121"/>
                    <a:pt x="150" y="121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8" y="121"/>
                    <a:pt x="148" y="121"/>
                    <a:pt x="148" y="121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8" y="122"/>
                    <a:pt x="148" y="122"/>
                    <a:pt x="148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2"/>
                    <a:pt x="147" y="122"/>
                    <a:pt x="147" y="122"/>
                  </a:cubicBezTo>
                  <a:cubicBezTo>
                    <a:pt x="147" y="123"/>
                    <a:pt x="147" y="123"/>
                    <a:pt x="147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6" y="123"/>
                    <a:pt x="146" y="123"/>
                    <a:pt x="146" y="123"/>
                  </a:cubicBezTo>
                  <a:cubicBezTo>
                    <a:pt x="145" y="122"/>
                    <a:pt x="145" y="122"/>
                    <a:pt x="145" y="122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3" y="121"/>
                    <a:pt x="143" y="121"/>
                    <a:pt x="143" y="121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41" y="119"/>
                    <a:pt x="141" y="119"/>
                    <a:pt x="141" y="119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9"/>
                    <a:pt x="142" y="119"/>
                    <a:pt x="142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6" y="120"/>
                    <a:pt x="146" y="120"/>
                    <a:pt x="146" y="120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5" y="119"/>
                    <a:pt x="145" y="119"/>
                    <a:pt x="145" y="119"/>
                  </a:cubicBezTo>
                  <a:cubicBezTo>
                    <a:pt x="144" y="119"/>
                    <a:pt x="144" y="119"/>
                    <a:pt x="144" y="119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1" y="118"/>
                    <a:pt x="141" y="118"/>
                    <a:pt x="141" y="118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7"/>
                    <a:pt x="140" y="117"/>
                    <a:pt x="140" y="117"/>
                  </a:cubicBezTo>
                  <a:cubicBezTo>
                    <a:pt x="140" y="118"/>
                    <a:pt x="140" y="118"/>
                    <a:pt x="140" y="118"/>
                  </a:cubicBezTo>
                  <a:cubicBezTo>
                    <a:pt x="140" y="119"/>
                    <a:pt x="140" y="119"/>
                    <a:pt x="140" y="119"/>
                  </a:cubicBezTo>
                  <a:cubicBezTo>
                    <a:pt x="140" y="120"/>
                    <a:pt x="140" y="120"/>
                    <a:pt x="140" y="120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139" y="120"/>
                    <a:pt x="139" y="120"/>
                    <a:pt x="139" y="120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37" y="117"/>
                    <a:pt x="137" y="117"/>
                    <a:pt x="137" y="117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7"/>
                    <a:pt x="136" y="117"/>
                    <a:pt x="136" y="117"/>
                  </a:cubicBezTo>
                  <a:cubicBezTo>
                    <a:pt x="137" y="118"/>
                    <a:pt x="137" y="118"/>
                    <a:pt x="137" y="118"/>
                  </a:cubicBezTo>
                  <a:cubicBezTo>
                    <a:pt x="137" y="119"/>
                    <a:pt x="137" y="119"/>
                    <a:pt x="137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8" y="120"/>
                    <a:pt x="138" y="120"/>
                    <a:pt x="138" y="120"/>
                  </a:cubicBezTo>
                  <a:cubicBezTo>
                    <a:pt x="137" y="120"/>
                    <a:pt x="137" y="120"/>
                    <a:pt x="137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0"/>
                    <a:pt x="132" y="120"/>
                    <a:pt x="132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20"/>
                    <a:pt x="131" y="120"/>
                    <a:pt x="131" y="120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1"/>
                    <a:pt x="132" y="121"/>
                    <a:pt x="132" y="121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0" y="122"/>
                    <a:pt x="130" y="122"/>
                    <a:pt x="130" y="122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29" y="122"/>
                    <a:pt x="129" y="122"/>
                    <a:pt x="129" y="122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29" y="123"/>
                    <a:pt x="129" y="123"/>
                    <a:pt x="129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0" y="123"/>
                    <a:pt x="130" y="123"/>
                  </a:cubicBezTo>
                  <a:cubicBezTo>
                    <a:pt x="130" y="123"/>
                    <a:pt x="131" y="123"/>
                    <a:pt x="131" y="123"/>
                  </a:cubicBezTo>
                  <a:cubicBezTo>
                    <a:pt x="131" y="123"/>
                    <a:pt x="132" y="123"/>
                    <a:pt x="132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2" y="122"/>
                    <a:pt x="132" y="122"/>
                    <a:pt x="132" y="122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5" y="126"/>
                    <a:pt x="135" y="126"/>
                    <a:pt x="135" y="126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6" y="129"/>
                    <a:pt x="136" y="129"/>
                    <a:pt x="136" y="129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2" y="129"/>
                    <a:pt x="132" y="129"/>
                    <a:pt x="132" y="129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5" y="130"/>
                    <a:pt x="135" y="130"/>
                    <a:pt x="135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7" y="130"/>
                    <a:pt x="137" y="130"/>
                    <a:pt x="137" y="130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9" y="130"/>
                    <a:pt x="139" y="130"/>
                    <a:pt x="139" y="130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2"/>
                    <a:pt x="140" y="132"/>
                    <a:pt x="140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1" y="132"/>
                    <a:pt x="141" y="132"/>
                    <a:pt x="141" y="132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3" y="133"/>
                    <a:pt x="143" y="133"/>
                    <a:pt x="143" y="133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3" y="135"/>
                    <a:pt x="143" y="135"/>
                    <a:pt x="143" y="135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2" y="137"/>
                    <a:pt x="142" y="137"/>
                    <a:pt x="142" y="137"/>
                  </a:cubicBezTo>
                  <a:cubicBezTo>
                    <a:pt x="143" y="137"/>
                    <a:pt x="143" y="137"/>
                    <a:pt x="143" y="137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7"/>
                    <a:pt x="144" y="137"/>
                    <a:pt x="144" y="137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5" y="136"/>
                    <a:pt x="145" y="136"/>
                    <a:pt x="145" y="136"/>
                  </a:cubicBezTo>
                  <a:cubicBezTo>
                    <a:pt x="146" y="136"/>
                    <a:pt x="146" y="136"/>
                    <a:pt x="146" y="136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45" y="137"/>
                    <a:pt x="145" y="137"/>
                    <a:pt x="145" y="137"/>
                  </a:cubicBezTo>
                  <a:cubicBezTo>
                    <a:pt x="144" y="138"/>
                    <a:pt x="144" y="138"/>
                    <a:pt x="144" y="138"/>
                  </a:cubicBezTo>
                  <a:cubicBezTo>
                    <a:pt x="144" y="138"/>
                    <a:pt x="144" y="138"/>
                    <a:pt x="144" y="138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5" y="139"/>
                    <a:pt x="145" y="139"/>
                    <a:pt x="145" y="139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8"/>
                    <a:pt x="146" y="138"/>
                    <a:pt x="146" y="138"/>
                  </a:cubicBezTo>
                  <a:cubicBezTo>
                    <a:pt x="146" y="139"/>
                    <a:pt x="146" y="139"/>
                    <a:pt x="146" y="139"/>
                  </a:cubicBezTo>
                  <a:cubicBezTo>
                    <a:pt x="145" y="140"/>
                    <a:pt x="145" y="140"/>
                    <a:pt x="145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0"/>
                    <a:pt x="146" y="140"/>
                    <a:pt x="146" y="140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3"/>
                    <a:pt x="146" y="143"/>
                    <a:pt x="146" y="143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6" y="144"/>
                    <a:pt x="146" y="144"/>
                    <a:pt x="146" y="144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6"/>
                    <a:pt x="146" y="146"/>
                    <a:pt x="146" y="146"/>
                  </a:cubicBezTo>
                  <a:cubicBezTo>
                    <a:pt x="146" y="147"/>
                    <a:pt x="146" y="147"/>
                    <a:pt x="146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4" y="147"/>
                    <a:pt x="144" y="147"/>
                    <a:pt x="144" y="147"/>
                  </a:cubicBezTo>
                  <a:cubicBezTo>
                    <a:pt x="145" y="147"/>
                    <a:pt x="145" y="147"/>
                    <a:pt x="145" y="147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4" y="146"/>
                    <a:pt x="144" y="146"/>
                    <a:pt x="144" y="146"/>
                  </a:cubicBezTo>
                  <a:cubicBezTo>
                    <a:pt x="143" y="147"/>
                    <a:pt x="143" y="147"/>
                    <a:pt x="143" y="147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3" y="145"/>
                    <a:pt x="143" y="145"/>
                    <a:pt x="143" y="145"/>
                  </a:cubicBezTo>
                  <a:cubicBezTo>
                    <a:pt x="143" y="145"/>
                    <a:pt x="143" y="145"/>
                    <a:pt x="143" y="145"/>
                  </a:cubicBezTo>
                  <a:cubicBezTo>
                    <a:pt x="143" y="144"/>
                    <a:pt x="143" y="144"/>
                    <a:pt x="143" y="144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3" y="143"/>
                    <a:pt x="143" y="143"/>
                    <a:pt x="143" y="143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5"/>
                    <a:pt x="142" y="145"/>
                    <a:pt x="142" y="145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42" y="147"/>
                    <a:pt x="142" y="147"/>
                    <a:pt x="142" y="147"/>
                  </a:cubicBezTo>
                  <a:cubicBezTo>
                    <a:pt x="142" y="147"/>
                    <a:pt x="142" y="147"/>
                    <a:pt x="142" y="147"/>
                  </a:cubicBezTo>
                  <a:cubicBezTo>
                    <a:pt x="141" y="147"/>
                    <a:pt x="141" y="147"/>
                    <a:pt x="141" y="147"/>
                  </a:cubicBezTo>
                  <a:cubicBezTo>
                    <a:pt x="141" y="147"/>
                    <a:pt x="141" y="147"/>
                    <a:pt x="141" y="147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40" y="147"/>
                    <a:pt x="140" y="147"/>
                    <a:pt x="140" y="147"/>
                  </a:cubicBezTo>
                  <a:cubicBezTo>
                    <a:pt x="139" y="146"/>
                    <a:pt x="139" y="146"/>
                    <a:pt x="139" y="146"/>
                  </a:cubicBezTo>
                  <a:cubicBezTo>
                    <a:pt x="138" y="145"/>
                    <a:pt x="138" y="145"/>
                    <a:pt x="138" y="145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4"/>
                    <a:pt x="137" y="144"/>
                    <a:pt x="137" y="144"/>
                  </a:cubicBezTo>
                  <a:cubicBezTo>
                    <a:pt x="137" y="142"/>
                    <a:pt x="137" y="142"/>
                    <a:pt x="137" y="142"/>
                  </a:cubicBezTo>
                  <a:cubicBezTo>
                    <a:pt x="136" y="142"/>
                    <a:pt x="136" y="142"/>
                    <a:pt x="136" y="142"/>
                  </a:cubicBezTo>
                  <a:cubicBezTo>
                    <a:pt x="136" y="141"/>
                    <a:pt x="136" y="141"/>
                    <a:pt x="136" y="141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6" y="140"/>
                    <a:pt x="136" y="140"/>
                    <a:pt x="136" y="140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6" y="139"/>
                    <a:pt x="136" y="139"/>
                    <a:pt x="136" y="139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35" y="139"/>
                    <a:pt x="135" y="139"/>
                    <a:pt x="135" y="139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33" y="137"/>
                    <a:pt x="133" y="137"/>
                    <a:pt x="133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30" y="136"/>
                    <a:pt x="130" y="136"/>
                    <a:pt x="130" y="136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29" y="136"/>
                    <a:pt x="129" y="136"/>
                    <a:pt x="129" y="136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5"/>
                    <a:pt x="128" y="135"/>
                    <a:pt x="128" y="135"/>
                  </a:cubicBezTo>
                  <a:cubicBezTo>
                    <a:pt x="127" y="135"/>
                    <a:pt x="127" y="135"/>
                    <a:pt x="127" y="135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27" y="133"/>
                    <a:pt x="127" y="133"/>
                    <a:pt x="127" y="133"/>
                  </a:cubicBezTo>
                  <a:cubicBezTo>
                    <a:pt x="126" y="132"/>
                    <a:pt x="126" y="132"/>
                    <a:pt x="126" y="132"/>
                  </a:cubicBezTo>
                  <a:cubicBezTo>
                    <a:pt x="126" y="133"/>
                    <a:pt x="126" y="133"/>
                    <a:pt x="126" y="133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26" y="134"/>
                    <a:pt x="126" y="134"/>
                    <a:pt x="126" y="134"/>
                  </a:cubicBezTo>
                  <a:cubicBezTo>
                    <a:pt x="125" y="134"/>
                    <a:pt x="125" y="134"/>
                    <a:pt x="125" y="134"/>
                  </a:cubicBezTo>
                  <a:cubicBezTo>
                    <a:pt x="125" y="134"/>
                    <a:pt x="125" y="134"/>
                    <a:pt x="125" y="134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6" y="135"/>
                    <a:pt x="126" y="135"/>
                    <a:pt x="126" y="135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6" y="136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4" y="137"/>
                    <a:pt x="124" y="137"/>
                    <a:pt x="124" y="137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6" y="137"/>
                    <a:pt x="126" y="137"/>
                    <a:pt x="126" y="137"/>
                  </a:cubicBezTo>
                  <a:cubicBezTo>
                    <a:pt x="127" y="137"/>
                    <a:pt x="127" y="137"/>
                    <a:pt x="127" y="137"/>
                  </a:cubicBezTo>
                  <a:cubicBezTo>
                    <a:pt x="128" y="136"/>
                    <a:pt x="128" y="136"/>
                    <a:pt x="128" y="136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7"/>
                    <a:pt x="128" y="137"/>
                    <a:pt x="128" y="137"/>
                  </a:cubicBezTo>
                  <a:cubicBezTo>
                    <a:pt x="128" y="138"/>
                    <a:pt x="128" y="138"/>
                    <a:pt x="128" y="138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30" y="137"/>
                    <a:pt x="130" y="137"/>
                    <a:pt x="130" y="137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2" y="140"/>
                    <a:pt x="132" y="140"/>
                    <a:pt x="132" y="140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1" y="141"/>
                    <a:pt x="131" y="141"/>
                    <a:pt x="131" y="141"/>
                  </a:cubicBezTo>
                  <a:cubicBezTo>
                    <a:pt x="129" y="142"/>
                    <a:pt x="129" y="142"/>
                    <a:pt x="129" y="142"/>
                  </a:cubicBezTo>
                  <a:cubicBezTo>
                    <a:pt x="128" y="142"/>
                    <a:pt x="128" y="142"/>
                    <a:pt x="128" y="142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26" y="142"/>
                    <a:pt x="126" y="142"/>
                    <a:pt x="126" y="142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1"/>
                    <a:pt x="126" y="141"/>
                    <a:pt x="126" y="141"/>
                  </a:cubicBezTo>
                  <a:cubicBezTo>
                    <a:pt x="126" y="140"/>
                    <a:pt x="126" y="140"/>
                    <a:pt x="126" y="140"/>
                  </a:cubicBezTo>
                  <a:cubicBezTo>
                    <a:pt x="125" y="140"/>
                    <a:pt x="125" y="140"/>
                    <a:pt x="125" y="140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4" y="142"/>
                    <a:pt x="124" y="142"/>
                    <a:pt x="124" y="142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4" y="144"/>
                    <a:pt x="124" y="144"/>
                    <a:pt x="124" y="144"/>
                  </a:cubicBezTo>
                  <a:cubicBezTo>
                    <a:pt x="123" y="144"/>
                    <a:pt x="123" y="144"/>
                    <a:pt x="123" y="144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21" y="145"/>
                    <a:pt x="121" y="145"/>
                    <a:pt x="121" y="145"/>
                  </a:cubicBezTo>
                  <a:cubicBezTo>
                    <a:pt x="120" y="145"/>
                    <a:pt x="120" y="145"/>
                    <a:pt x="120" y="145"/>
                  </a:cubicBezTo>
                  <a:cubicBezTo>
                    <a:pt x="119" y="146"/>
                    <a:pt x="119" y="146"/>
                    <a:pt x="119" y="146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21" y="146"/>
                    <a:pt x="121" y="146"/>
                    <a:pt x="121" y="146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3" y="146"/>
                    <a:pt x="123" y="146"/>
                    <a:pt x="123" y="146"/>
                  </a:cubicBezTo>
                  <a:cubicBezTo>
                    <a:pt x="124" y="147"/>
                    <a:pt x="124" y="147"/>
                    <a:pt x="124" y="147"/>
                  </a:cubicBezTo>
                  <a:cubicBezTo>
                    <a:pt x="125" y="147"/>
                    <a:pt x="125" y="147"/>
                    <a:pt x="125" y="147"/>
                  </a:cubicBezTo>
                  <a:cubicBezTo>
                    <a:pt x="126" y="146"/>
                    <a:pt x="126" y="146"/>
                    <a:pt x="126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8" y="147"/>
                    <a:pt x="128" y="147"/>
                    <a:pt x="128" y="147"/>
                  </a:cubicBezTo>
                  <a:cubicBezTo>
                    <a:pt x="128" y="146"/>
                    <a:pt x="128" y="146"/>
                    <a:pt x="128" y="146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29" y="147"/>
                    <a:pt x="129" y="147"/>
                    <a:pt x="129" y="147"/>
                  </a:cubicBezTo>
                  <a:cubicBezTo>
                    <a:pt x="130" y="147"/>
                    <a:pt x="130" y="147"/>
                    <a:pt x="130" y="147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8" y="148"/>
                    <a:pt x="128" y="148"/>
                    <a:pt x="128" y="148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6" y="148"/>
                    <a:pt x="126" y="148"/>
                    <a:pt x="126" y="148"/>
                  </a:cubicBezTo>
                  <a:cubicBezTo>
                    <a:pt x="125" y="148"/>
                    <a:pt x="125" y="148"/>
                    <a:pt x="125" y="148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4" y="148"/>
                    <a:pt x="124" y="148"/>
                    <a:pt x="124" y="148"/>
                  </a:cubicBezTo>
                  <a:cubicBezTo>
                    <a:pt x="123" y="148"/>
                    <a:pt x="123" y="148"/>
                    <a:pt x="123" y="148"/>
                  </a:cubicBezTo>
                  <a:cubicBezTo>
                    <a:pt x="122" y="149"/>
                    <a:pt x="122" y="149"/>
                    <a:pt x="122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24" y="149"/>
                    <a:pt x="124" y="149"/>
                    <a:pt x="124" y="149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6" y="149"/>
                    <a:pt x="126" y="149"/>
                    <a:pt x="126" y="149"/>
                  </a:cubicBezTo>
                  <a:cubicBezTo>
                    <a:pt x="126" y="150"/>
                    <a:pt x="126" y="150"/>
                    <a:pt x="126" y="150"/>
                  </a:cubicBezTo>
                  <a:cubicBezTo>
                    <a:pt x="126" y="149"/>
                    <a:pt x="126" y="149"/>
                    <a:pt x="126" y="149"/>
                  </a:cubicBezTo>
                  <a:cubicBezTo>
                    <a:pt x="127" y="148"/>
                    <a:pt x="127" y="148"/>
                    <a:pt x="127" y="148"/>
                  </a:cubicBezTo>
                  <a:cubicBezTo>
                    <a:pt x="127" y="148"/>
                    <a:pt x="128" y="148"/>
                    <a:pt x="128" y="148"/>
                  </a:cubicBezTo>
                  <a:cubicBezTo>
                    <a:pt x="128" y="148"/>
                    <a:pt x="129" y="148"/>
                    <a:pt x="129" y="148"/>
                  </a:cubicBezTo>
                  <a:cubicBezTo>
                    <a:pt x="129" y="148"/>
                    <a:pt x="129" y="148"/>
                    <a:pt x="129" y="148"/>
                  </a:cubicBezTo>
                  <a:cubicBezTo>
                    <a:pt x="129" y="149"/>
                    <a:pt x="129" y="149"/>
                    <a:pt x="129" y="149"/>
                  </a:cubicBezTo>
                  <a:cubicBezTo>
                    <a:pt x="130" y="148"/>
                    <a:pt x="130" y="148"/>
                    <a:pt x="130" y="148"/>
                  </a:cubicBezTo>
                  <a:cubicBezTo>
                    <a:pt x="131" y="148"/>
                    <a:pt x="131" y="148"/>
                    <a:pt x="131" y="148"/>
                  </a:cubicBezTo>
                  <a:cubicBezTo>
                    <a:pt x="132" y="148"/>
                    <a:pt x="132" y="148"/>
                    <a:pt x="132" y="148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33" y="148"/>
                    <a:pt x="133" y="148"/>
                    <a:pt x="133" y="148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4" y="147"/>
                    <a:pt x="134" y="147"/>
                    <a:pt x="134" y="147"/>
                  </a:cubicBezTo>
                  <a:cubicBezTo>
                    <a:pt x="135" y="148"/>
                    <a:pt x="135" y="148"/>
                    <a:pt x="135" y="148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7" y="149"/>
                    <a:pt x="137" y="149"/>
                    <a:pt x="137" y="149"/>
                  </a:cubicBezTo>
                  <a:cubicBezTo>
                    <a:pt x="138" y="149"/>
                    <a:pt x="138" y="149"/>
                    <a:pt x="138" y="149"/>
                  </a:cubicBezTo>
                  <a:cubicBezTo>
                    <a:pt x="139" y="149"/>
                    <a:pt x="139" y="149"/>
                    <a:pt x="139" y="149"/>
                  </a:cubicBezTo>
                  <a:cubicBezTo>
                    <a:pt x="140" y="149"/>
                    <a:pt x="140" y="149"/>
                    <a:pt x="140" y="149"/>
                  </a:cubicBezTo>
                  <a:cubicBezTo>
                    <a:pt x="141" y="149"/>
                    <a:pt x="141" y="149"/>
                    <a:pt x="141" y="149"/>
                  </a:cubicBezTo>
                  <a:cubicBezTo>
                    <a:pt x="141" y="149"/>
                    <a:pt x="141" y="149"/>
                    <a:pt x="141" y="149"/>
                  </a:cubicBezTo>
                  <a:cubicBezTo>
                    <a:pt x="142" y="149"/>
                    <a:pt x="142" y="149"/>
                    <a:pt x="142" y="149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43" y="150"/>
                    <a:pt x="143" y="150"/>
                    <a:pt x="143" y="150"/>
                  </a:cubicBezTo>
                  <a:cubicBezTo>
                    <a:pt x="142" y="150"/>
                    <a:pt x="142" y="150"/>
                    <a:pt x="142" y="150"/>
                  </a:cubicBezTo>
                  <a:cubicBezTo>
                    <a:pt x="141" y="151"/>
                    <a:pt x="141" y="151"/>
                    <a:pt x="141" y="151"/>
                  </a:cubicBezTo>
                  <a:cubicBezTo>
                    <a:pt x="141" y="151"/>
                    <a:pt x="141" y="151"/>
                    <a:pt x="141" y="151"/>
                  </a:cubicBezTo>
                  <a:cubicBezTo>
                    <a:pt x="140" y="151"/>
                    <a:pt x="140" y="151"/>
                    <a:pt x="140" y="151"/>
                  </a:cubicBezTo>
                  <a:cubicBezTo>
                    <a:pt x="140" y="151"/>
                    <a:pt x="140" y="151"/>
                    <a:pt x="140" y="151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40" y="152"/>
                    <a:pt x="140" y="152"/>
                    <a:pt x="140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9" y="152"/>
                    <a:pt x="139" y="152"/>
                    <a:pt x="139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7" y="154"/>
                    <a:pt x="137" y="154"/>
                    <a:pt x="137" y="154"/>
                  </a:cubicBezTo>
                  <a:cubicBezTo>
                    <a:pt x="136" y="153"/>
                    <a:pt x="136" y="153"/>
                    <a:pt x="136" y="153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6" y="154"/>
                    <a:pt x="136" y="154"/>
                    <a:pt x="136" y="154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5" y="155"/>
                    <a:pt x="135" y="155"/>
                    <a:pt x="135" y="155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4" y="154"/>
                    <a:pt x="134" y="154"/>
                    <a:pt x="134" y="154"/>
                  </a:cubicBezTo>
                  <a:cubicBezTo>
                    <a:pt x="134" y="154"/>
                    <a:pt x="134" y="154"/>
                    <a:pt x="134" y="154"/>
                  </a:cubicBezTo>
                  <a:cubicBezTo>
                    <a:pt x="134" y="155"/>
                    <a:pt x="134" y="155"/>
                    <a:pt x="134" y="155"/>
                  </a:cubicBezTo>
                  <a:cubicBezTo>
                    <a:pt x="134" y="156"/>
                    <a:pt x="134" y="156"/>
                    <a:pt x="134" y="156"/>
                  </a:cubicBezTo>
                  <a:cubicBezTo>
                    <a:pt x="134" y="156"/>
                    <a:pt x="134" y="156"/>
                    <a:pt x="134" y="156"/>
                  </a:cubicBezTo>
                  <a:cubicBezTo>
                    <a:pt x="133" y="156"/>
                    <a:pt x="133" y="156"/>
                    <a:pt x="133" y="156"/>
                  </a:cubicBezTo>
                  <a:cubicBezTo>
                    <a:pt x="133" y="155"/>
                    <a:pt x="133" y="155"/>
                    <a:pt x="133" y="155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2" y="156"/>
                    <a:pt x="132" y="156"/>
                    <a:pt x="132" y="156"/>
                  </a:cubicBezTo>
                  <a:cubicBezTo>
                    <a:pt x="133" y="156"/>
                    <a:pt x="133" y="156"/>
                    <a:pt x="133" y="156"/>
                  </a:cubicBezTo>
                  <a:cubicBezTo>
                    <a:pt x="133" y="157"/>
                    <a:pt x="133" y="157"/>
                    <a:pt x="133" y="157"/>
                  </a:cubicBezTo>
                  <a:cubicBezTo>
                    <a:pt x="132" y="157"/>
                    <a:pt x="132" y="157"/>
                    <a:pt x="132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1" y="157"/>
                    <a:pt x="131" y="157"/>
                    <a:pt x="131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0" y="157"/>
                    <a:pt x="130" y="157"/>
                    <a:pt x="130" y="157"/>
                  </a:cubicBezTo>
                  <a:cubicBezTo>
                    <a:pt x="131" y="158"/>
                    <a:pt x="131" y="158"/>
                    <a:pt x="131" y="158"/>
                  </a:cubicBezTo>
                  <a:cubicBezTo>
                    <a:pt x="131" y="158"/>
                    <a:pt x="131" y="158"/>
                    <a:pt x="131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29" y="158"/>
                    <a:pt x="129" y="158"/>
                    <a:pt x="129" y="158"/>
                  </a:cubicBezTo>
                  <a:cubicBezTo>
                    <a:pt x="129" y="159"/>
                    <a:pt x="129" y="159"/>
                    <a:pt x="129" y="159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8" y="159"/>
                    <a:pt x="128" y="159"/>
                    <a:pt x="128" y="159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26" y="159"/>
                    <a:pt x="126" y="159"/>
                    <a:pt x="126" y="159"/>
                  </a:cubicBezTo>
                  <a:cubicBezTo>
                    <a:pt x="126" y="160"/>
                    <a:pt x="126" y="160"/>
                    <a:pt x="126" y="160"/>
                  </a:cubicBezTo>
                  <a:cubicBezTo>
                    <a:pt x="125" y="160"/>
                    <a:pt x="125" y="160"/>
                    <a:pt x="125" y="160"/>
                  </a:cubicBezTo>
                  <a:cubicBezTo>
                    <a:pt x="125" y="160"/>
                    <a:pt x="125" y="160"/>
                    <a:pt x="125" y="160"/>
                  </a:cubicBezTo>
                  <a:cubicBezTo>
                    <a:pt x="124" y="160"/>
                    <a:pt x="124" y="160"/>
                    <a:pt x="124" y="160"/>
                  </a:cubicBezTo>
                  <a:cubicBezTo>
                    <a:pt x="124" y="160"/>
                    <a:pt x="124" y="160"/>
                    <a:pt x="124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1"/>
                    <a:pt x="122" y="161"/>
                    <a:pt x="122" y="161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1" y="161"/>
                    <a:pt x="121" y="161"/>
                    <a:pt x="121" y="161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20" y="161"/>
                    <a:pt x="120" y="161"/>
                    <a:pt x="120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1"/>
                    <a:pt x="119" y="161"/>
                    <a:pt x="119" y="161"/>
                  </a:cubicBezTo>
                  <a:cubicBezTo>
                    <a:pt x="119" y="162"/>
                    <a:pt x="119" y="162"/>
                    <a:pt x="119" y="162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8" y="161"/>
                    <a:pt x="118" y="161"/>
                    <a:pt x="118" y="161"/>
                  </a:cubicBezTo>
                  <a:cubicBezTo>
                    <a:pt x="118" y="162"/>
                    <a:pt x="118" y="162"/>
                    <a:pt x="118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7" y="162"/>
                    <a:pt x="117" y="162"/>
                    <a:pt x="117" y="162"/>
                  </a:cubicBezTo>
                  <a:cubicBezTo>
                    <a:pt x="116" y="163"/>
                    <a:pt x="116" y="163"/>
                    <a:pt x="116" y="163"/>
                  </a:cubicBezTo>
                  <a:cubicBezTo>
                    <a:pt x="116" y="163"/>
                    <a:pt x="116" y="163"/>
                    <a:pt x="116" y="163"/>
                  </a:cubicBezTo>
                  <a:cubicBezTo>
                    <a:pt x="115" y="163"/>
                    <a:pt x="115" y="163"/>
                    <a:pt x="115" y="163"/>
                  </a:cubicBezTo>
                  <a:cubicBezTo>
                    <a:pt x="115" y="163"/>
                    <a:pt x="115" y="163"/>
                    <a:pt x="115" y="163"/>
                  </a:cubicBezTo>
                  <a:cubicBezTo>
                    <a:pt x="114" y="162"/>
                    <a:pt x="114" y="162"/>
                    <a:pt x="114" y="162"/>
                  </a:cubicBezTo>
                  <a:cubicBezTo>
                    <a:pt x="114" y="161"/>
                    <a:pt x="114" y="161"/>
                    <a:pt x="114" y="161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2"/>
                    <a:pt x="113" y="162"/>
                    <a:pt x="113" y="162"/>
                  </a:cubicBezTo>
                  <a:cubicBezTo>
                    <a:pt x="113" y="163"/>
                    <a:pt x="113" y="163"/>
                    <a:pt x="113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2" y="163"/>
                    <a:pt x="112" y="163"/>
                    <a:pt x="112" y="163"/>
                  </a:cubicBezTo>
                  <a:cubicBezTo>
                    <a:pt x="111" y="163"/>
                    <a:pt x="111" y="163"/>
                    <a:pt x="111" y="163"/>
                  </a:cubicBezTo>
                  <a:cubicBezTo>
                    <a:pt x="111" y="163"/>
                    <a:pt x="111" y="163"/>
                    <a:pt x="111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10" y="163"/>
                    <a:pt x="110" y="163"/>
                    <a:pt x="110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9" y="163"/>
                    <a:pt x="109" y="163"/>
                    <a:pt x="109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8" y="163"/>
                    <a:pt x="108" y="163"/>
                    <a:pt x="108" y="163"/>
                  </a:cubicBezTo>
                  <a:cubicBezTo>
                    <a:pt x="107" y="162"/>
                    <a:pt x="107" y="162"/>
                    <a:pt x="107" y="162"/>
                  </a:cubicBezTo>
                  <a:cubicBezTo>
                    <a:pt x="108" y="162"/>
                    <a:pt x="108" y="162"/>
                    <a:pt x="108" y="162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7" y="161"/>
                    <a:pt x="107" y="161"/>
                    <a:pt x="107" y="161"/>
                  </a:cubicBezTo>
                  <a:cubicBezTo>
                    <a:pt x="106" y="161"/>
                    <a:pt x="106" y="161"/>
                    <a:pt x="106" y="161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6" y="159"/>
                    <a:pt x="106" y="159"/>
                    <a:pt x="106" y="159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5" y="159"/>
                    <a:pt x="105" y="159"/>
                    <a:pt x="105" y="159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60"/>
                    <a:pt x="106" y="160"/>
                    <a:pt x="106" y="160"/>
                  </a:cubicBezTo>
                  <a:cubicBezTo>
                    <a:pt x="106" y="161"/>
                    <a:pt x="106" y="161"/>
                    <a:pt x="106" y="161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6" y="162"/>
                    <a:pt x="106" y="162"/>
                    <a:pt x="106" y="162"/>
                  </a:cubicBezTo>
                  <a:cubicBezTo>
                    <a:pt x="107" y="162"/>
                    <a:pt x="107" y="162"/>
                    <a:pt x="107" y="162"/>
                  </a:cubicBezTo>
                  <a:cubicBezTo>
                    <a:pt x="107" y="163"/>
                    <a:pt x="107" y="163"/>
                    <a:pt x="107" y="163"/>
                  </a:cubicBezTo>
                  <a:cubicBezTo>
                    <a:pt x="107" y="164"/>
                    <a:pt x="107" y="164"/>
                    <a:pt x="107" y="164"/>
                  </a:cubicBezTo>
                  <a:cubicBezTo>
                    <a:pt x="106" y="165"/>
                    <a:pt x="106" y="165"/>
                    <a:pt x="106" y="165"/>
                  </a:cubicBezTo>
                  <a:cubicBezTo>
                    <a:pt x="106" y="165"/>
                    <a:pt x="106" y="165"/>
                    <a:pt x="106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5" y="165"/>
                    <a:pt x="105" y="165"/>
                    <a:pt x="105" y="165"/>
                  </a:cubicBezTo>
                  <a:cubicBezTo>
                    <a:pt x="104" y="165"/>
                    <a:pt x="104" y="165"/>
                    <a:pt x="104" y="165"/>
                  </a:cubicBezTo>
                  <a:cubicBezTo>
                    <a:pt x="104" y="166"/>
                    <a:pt x="104" y="166"/>
                    <a:pt x="104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7"/>
                    <a:pt x="103" y="167"/>
                    <a:pt x="103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8"/>
                    <a:pt x="101" y="168"/>
                    <a:pt x="101" y="168"/>
                  </a:cubicBezTo>
                  <a:cubicBezTo>
                    <a:pt x="101" y="169"/>
                    <a:pt x="101" y="169"/>
                    <a:pt x="101" y="169"/>
                  </a:cubicBezTo>
                  <a:cubicBezTo>
                    <a:pt x="101" y="169"/>
                    <a:pt x="101" y="169"/>
                    <a:pt x="101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69"/>
                    <a:pt x="100" y="169"/>
                    <a:pt x="100" y="169"/>
                  </a:cubicBezTo>
                  <a:cubicBezTo>
                    <a:pt x="100" y="170"/>
                    <a:pt x="100" y="170"/>
                    <a:pt x="100" y="170"/>
                  </a:cubicBezTo>
                  <a:cubicBezTo>
                    <a:pt x="100" y="170"/>
                    <a:pt x="100" y="170"/>
                    <a:pt x="100" y="170"/>
                  </a:cubicBezTo>
                  <a:cubicBezTo>
                    <a:pt x="99" y="170"/>
                    <a:pt x="99" y="170"/>
                    <a:pt x="99" y="170"/>
                  </a:cubicBezTo>
                  <a:cubicBezTo>
                    <a:pt x="98" y="171"/>
                    <a:pt x="98" y="171"/>
                    <a:pt x="98" y="171"/>
                  </a:cubicBezTo>
                  <a:cubicBezTo>
                    <a:pt x="98" y="172"/>
                    <a:pt x="98" y="172"/>
                    <a:pt x="98" y="172"/>
                  </a:cubicBezTo>
                  <a:cubicBezTo>
                    <a:pt x="98" y="172"/>
                    <a:pt x="98" y="172"/>
                    <a:pt x="98" y="172"/>
                  </a:cubicBezTo>
                  <a:cubicBezTo>
                    <a:pt x="98" y="173"/>
                    <a:pt x="98" y="173"/>
                    <a:pt x="98" y="173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7" y="174"/>
                    <a:pt x="97" y="174"/>
                    <a:pt x="97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3"/>
                    <a:pt x="96" y="173"/>
                    <a:pt x="96" y="173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6" y="174"/>
                    <a:pt x="96" y="174"/>
                    <a:pt x="96" y="174"/>
                  </a:cubicBezTo>
                  <a:cubicBezTo>
                    <a:pt x="95" y="174"/>
                    <a:pt x="95" y="174"/>
                    <a:pt x="95" y="174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6"/>
                    <a:pt x="94" y="176"/>
                    <a:pt x="94" y="176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92" y="175"/>
                    <a:pt x="92" y="175"/>
                    <a:pt x="92" y="175"/>
                  </a:cubicBezTo>
                  <a:cubicBezTo>
                    <a:pt x="92" y="174"/>
                    <a:pt x="92" y="174"/>
                    <a:pt x="92" y="174"/>
                  </a:cubicBezTo>
                  <a:cubicBezTo>
                    <a:pt x="91" y="174"/>
                    <a:pt x="91" y="174"/>
                    <a:pt x="91" y="174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1" y="175"/>
                    <a:pt x="91" y="175"/>
                    <a:pt x="91" y="175"/>
                  </a:cubicBezTo>
                  <a:cubicBezTo>
                    <a:pt x="92" y="175"/>
                    <a:pt x="92" y="175"/>
                    <a:pt x="92" y="175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2" y="176"/>
                    <a:pt x="92" y="176"/>
                    <a:pt x="92" y="176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1" y="177"/>
                    <a:pt x="91" y="177"/>
                    <a:pt x="91" y="177"/>
                  </a:cubicBezTo>
                  <a:cubicBezTo>
                    <a:pt x="90" y="177"/>
                    <a:pt x="90" y="177"/>
                    <a:pt x="90" y="177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89" y="178"/>
                    <a:pt x="89" y="178"/>
                    <a:pt x="89" y="178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9" y="177"/>
                    <a:pt x="89" y="177"/>
                    <a:pt x="89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7"/>
                    <a:pt x="88" y="177"/>
                    <a:pt x="88" y="177"/>
                  </a:cubicBezTo>
                  <a:cubicBezTo>
                    <a:pt x="88" y="178"/>
                    <a:pt x="88" y="178"/>
                    <a:pt x="88" y="178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6" y="178"/>
                    <a:pt x="86" y="178"/>
                    <a:pt x="86" y="178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6" y="177"/>
                    <a:pt x="86" y="177"/>
                    <a:pt x="86" y="177"/>
                  </a:cubicBezTo>
                  <a:cubicBezTo>
                    <a:pt x="86" y="176"/>
                    <a:pt x="86" y="176"/>
                    <a:pt x="86" y="176"/>
                  </a:cubicBezTo>
                  <a:cubicBezTo>
                    <a:pt x="86" y="176"/>
                    <a:pt x="86" y="176"/>
                    <a:pt x="86" y="176"/>
                  </a:cubicBezTo>
                  <a:cubicBezTo>
                    <a:pt x="85" y="176"/>
                    <a:pt x="85" y="176"/>
                    <a:pt x="85" y="176"/>
                  </a:cubicBezTo>
                  <a:cubicBezTo>
                    <a:pt x="85" y="177"/>
                    <a:pt x="85" y="177"/>
                    <a:pt x="85" y="177"/>
                  </a:cubicBezTo>
                  <a:cubicBezTo>
                    <a:pt x="85" y="177"/>
                    <a:pt x="85" y="177"/>
                    <a:pt x="85" y="177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5" y="178"/>
                    <a:pt x="85" y="178"/>
                    <a:pt x="85" y="178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5" y="175"/>
                    <a:pt x="85" y="175"/>
                    <a:pt x="85" y="175"/>
                  </a:cubicBezTo>
                  <a:cubicBezTo>
                    <a:pt x="84" y="174"/>
                    <a:pt x="84" y="174"/>
                    <a:pt x="84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4"/>
                    <a:pt x="83" y="174"/>
                    <a:pt x="83" y="174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5"/>
                    <a:pt x="83" y="175"/>
                    <a:pt x="83" y="175"/>
                  </a:cubicBezTo>
                  <a:cubicBezTo>
                    <a:pt x="83" y="176"/>
                    <a:pt x="83" y="176"/>
                    <a:pt x="83" y="176"/>
                  </a:cubicBezTo>
                  <a:cubicBezTo>
                    <a:pt x="83" y="177"/>
                    <a:pt x="83" y="177"/>
                    <a:pt x="83" y="177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2" y="177"/>
                    <a:pt x="82" y="177"/>
                    <a:pt x="82" y="177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1" y="176"/>
                    <a:pt x="81" y="176"/>
                    <a:pt x="81" y="176"/>
                  </a:cubicBezTo>
                  <a:cubicBezTo>
                    <a:pt x="81" y="177"/>
                    <a:pt x="81" y="177"/>
                    <a:pt x="81" y="177"/>
                  </a:cubicBezTo>
                  <a:cubicBezTo>
                    <a:pt x="81" y="177"/>
                    <a:pt x="81" y="177"/>
                    <a:pt x="81" y="177"/>
                  </a:cubicBezTo>
                  <a:cubicBezTo>
                    <a:pt x="81" y="178"/>
                    <a:pt x="81" y="178"/>
                    <a:pt x="81" y="178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81" y="180"/>
                    <a:pt x="81" y="180"/>
                    <a:pt x="81" y="180"/>
                  </a:cubicBezTo>
                  <a:cubicBezTo>
                    <a:pt x="80" y="180"/>
                    <a:pt x="80" y="180"/>
                    <a:pt x="80" y="180"/>
                  </a:cubicBezTo>
                  <a:cubicBezTo>
                    <a:pt x="80" y="179"/>
                    <a:pt x="80" y="179"/>
                    <a:pt x="80" y="179"/>
                  </a:cubicBezTo>
                  <a:cubicBezTo>
                    <a:pt x="79" y="180"/>
                    <a:pt x="79" y="180"/>
                    <a:pt x="79" y="180"/>
                  </a:cubicBezTo>
                  <a:cubicBezTo>
                    <a:pt x="79" y="180"/>
                    <a:pt x="79" y="180"/>
                    <a:pt x="79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8" y="179"/>
                    <a:pt x="78" y="179"/>
                    <a:pt x="78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79"/>
                    <a:pt x="77" y="179"/>
                    <a:pt x="77" y="179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7" y="180"/>
                    <a:pt x="77" y="180"/>
                    <a:pt x="77" y="180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79"/>
                    <a:pt x="76" y="179"/>
                    <a:pt x="76" y="179"/>
                  </a:cubicBezTo>
                  <a:cubicBezTo>
                    <a:pt x="76" y="179"/>
                    <a:pt x="76" y="179"/>
                    <a:pt x="76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5" y="179"/>
                    <a:pt x="75" y="179"/>
                    <a:pt x="75" y="179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4" y="180"/>
                    <a:pt x="74" y="180"/>
                    <a:pt x="74" y="180"/>
                  </a:cubicBezTo>
                  <a:cubicBezTo>
                    <a:pt x="75" y="180"/>
                    <a:pt x="75" y="180"/>
                    <a:pt x="75" y="180"/>
                  </a:cubicBezTo>
                  <a:cubicBezTo>
                    <a:pt x="75" y="181"/>
                    <a:pt x="75" y="181"/>
                    <a:pt x="75" y="181"/>
                  </a:cubicBezTo>
                  <a:cubicBezTo>
                    <a:pt x="74" y="182"/>
                    <a:pt x="74" y="182"/>
                    <a:pt x="74" y="182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73" y="183"/>
                    <a:pt x="73" y="183"/>
                    <a:pt x="73" y="183"/>
                  </a:cubicBezTo>
                  <a:cubicBezTo>
                    <a:pt x="72" y="183"/>
                    <a:pt x="72" y="183"/>
                    <a:pt x="72" y="183"/>
                  </a:cubicBezTo>
                  <a:cubicBezTo>
                    <a:pt x="72" y="182"/>
                    <a:pt x="72" y="182"/>
                    <a:pt x="72" y="182"/>
                  </a:cubicBezTo>
                  <a:cubicBezTo>
                    <a:pt x="72" y="182"/>
                    <a:pt x="72" y="182"/>
                    <a:pt x="72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2"/>
                    <a:pt x="70" y="182"/>
                    <a:pt x="70" y="182"/>
                  </a:cubicBezTo>
                  <a:cubicBezTo>
                    <a:pt x="70" y="183"/>
                    <a:pt x="70" y="183"/>
                    <a:pt x="70" y="183"/>
                  </a:cubicBezTo>
                  <a:cubicBezTo>
                    <a:pt x="70" y="183"/>
                    <a:pt x="70" y="183"/>
                    <a:pt x="70" y="183"/>
                  </a:cubicBezTo>
                  <a:cubicBezTo>
                    <a:pt x="70" y="184"/>
                    <a:pt x="70" y="184"/>
                    <a:pt x="70" y="184"/>
                  </a:cubicBezTo>
                  <a:cubicBezTo>
                    <a:pt x="70" y="184"/>
                    <a:pt x="70" y="184"/>
                    <a:pt x="70" y="184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1" y="186"/>
                    <a:pt x="71" y="186"/>
                    <a:pt x="71" y="186"/>
                  </a:cubicBezTo>
                  <a:cubicBezTo>
                    <a:pt x="71" y="187"/>
                    <a:pt x="71" y="187"/>
                    <a:pt x="71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70" y="187"/>
                    <a:pt x="70" y="187"/>
                    <a:pt x="70" y="187"/>
                  </a:cubicBezTo>
                  <a:cubicBezTo>
                    <a:pt x="69" y="187"/>
                    <a:pt x="69" y="187"/>
                    <a:pt x="69" y="187"/>
                  </a:cubicBezTo>
                  <a:cubicBezTo>
                    <a:pt x="68" y="187"/>
                    <a:pt x="68" y="187"/>
                    <a:pt x="68" y="187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7"/>
                    <a:pt x="67" y="187"/>
                    <a:pt x="67" y="187"/>
                  </a:cubicBezTo>
                  <a:cubicBezTo>
                    <a:pt x="67" y="188"/>
                    <a:pt x="67" y="188"/>
                    <a:pt x="67" y="188"/>
                  </a:cubicBezTo>
                  <a:cubicBezTo>
                    <a:pt x="68" y="188"/>
                    <a:pt x="68" y="188"/>
                    <a:pt x="68" y="188"/>
                  </a:cubicBezTo>
                  <a:cubicBezTo>
                    <a:pt x="69" y="188"/>
                    <a:pt x="69" y="188"/>
                    <a:pt x="69" y="188"/>
                  </a:cubicBezTo>
                  <a:cubicBezTo>
                    <a:pt x="69" y="189"/>
                    <a:pt x="69" y="189"/>
                    <a:pt x="69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69" y="190"/>
                    <a:pt x="69" y="190"/>
                    <a:pt x="69" y="190"/>
                  </a:cubicBezTo>
                  <a:cubicBezTo>
                    <a:pt x="69" y="190"/>
                    <a:pt x="69" y="190"/>
                    <a:pt x="69" y="190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91"/>
                    <a:pt x="70" y="191"/>
                    <a:pt x="70" y="191"/>
                  </a:cubicBezTo>
                  <a:cubicBezTo>
                    <a:pt x="70" y="191"/>
                    <a:pt x="70" y="191"/>
                    <a:pt x="70" y="191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70" y="192"/>
                    <a:pt x="70" y="192"/>
                    <a:pt x="70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6" y="190"/>
                    <a:pt x="66" y="190"/>
                    <a:pt x="66" y="190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6" y="191"/>
                    <a:pt x="66" y="191"/>
                    <a:pt x="66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7" y="191"/>
                    <a:pt x="67" y="191"/>
                    <a:pt x="67" y="191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2"/>
                    <a:pt x="69" y="192"/>
                    <a:pt x="69" y="192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9" y="193"/>
                    <a:pt x="69" y="193"/>
                    <a:pt x="69" y="193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3"/>
                    <a:pt x="68" y="193"/>
                    <a:pt x="68" y="193"/>
                  </a:cubicBezTo>
                  <a:cubicBezTo>
                    <a:pt x="68" y="194"/>
                    <a:pt x="68" y="194"/>
                    <a:pt x="68" y="194"/>
                  </a:cubicBezTo>
                  <a:cubicBezTo>
                    <a:pt x="67" y="193"/>
                    <a:pt x="67" y="193"/>
                    <a:pt x="67" y="193"/>
                  </a:cubicBezTo>
                  <a:cubicBezTo>
                    <a:pt x="66" y="193"/>
                    <a:pt x="66" y="193"/>
                    <a:pt x="66" y="193"/>
                  </a:cubicBezTo>
                  <a:cubicBezTo>
                    <a:pt x="66" y="192"/>
                    <a:pt x="66" y="192"/>
                    <a:pt x="66" y="192"/>
                  </a:cubicBezTo>
                  <a:cubicBezTo>
                    <a:pt x="65" y="192"/>
                    <a:pt x="65" y="192"/>
                    <a:pt x="65" y="192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65" y="193"/>
                    <a:pt x="65" y="193"/>
                    <a:pt x="65" y="193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5" y="194"/>
                    <a:pt x="65" y="194"/>
                    <a:pt x="65" y="194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4"/>
                    <a:pt x="64" y="194"/>
                    <a:pt x="64" y="194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66" y="196"/>
                    <a:pt x="66" y="196"/>
                    <a:pt x="66" y="196"/>
                  </a:cubicBezTo>
                  <a:cubicBezTo>
                    <a:pt x="65" y="196"/>
                    <a:pt x="65" y="196"/>
                    <a:pt x="65" y="196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96"/>
                    <a:pt x="64" y="196"/>
                    <a:pt x="64" y="196"/>
                  </a:cubicBezTo>
                  <a:cubicBezTo>
                    <a:pt x="64" y="195"/>
                    <a:pt x="64" y="195"/>
                    <a:pt x="64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5"/>
                    <a:pt x="63" y="195"/>
                    <a:pt x="63" y="195"/>
                  </a:cubicBezTo>
                  <a:cubicBezTo>
                    <a:pt x="63" y="196"/>
                    <a:pt x="63" y="196"/>
                    <a:pt x="63" y="196"/>
                  </a:cubicBezTo>
                  <a:cubicBezTo>
                    <a:pt x="63" y="196"/>
                    <a:pt x="63" y="196"/>
                    <a:pt x="63" y="196"/>
                  </a:cubicBezTo>
                  <a:cubicBezTo>
                    <a:pt x="63" y="197"/>
                    <a:pt x="63" y="197"/>
                    <a:pt x="63" y="197"/>
                  </a:cubicBezTo>
                  <a:cubicBezTo>
                    <a:pt x="63" y="197"/>
                    <a:pt x="63" y="197"/>
                    <a:pt x="63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7"/>
                    <a:pt x="65" y="197"/>
                    <a:pt x="65" y="197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5" y="198"/>
                    <a:pt x="65" y="198"/>
                    <a:pt x="65" y="198"/>
                  </a:cubicBezTo>
                  <a:cubicBezTo>
                    <a:pt x="64" y="198"/>
                    <a:pt x="64" y="198"/>
                    <a:pt x="64" y="198"/>
                  </a:cubicBezTo>
                  <a:cubicBezTo>
                    <a:pt x="64" y="198"/>
                    <a:pt x="64" y="198"/>
                    <a:pt x="64" y="198"/>
                  </a:cubicBezTo>
                  <a:cubicBezTo>
                    <a:pt x="63" y="198"/>
                    <a:pt x="63" y="198"/>
                    <a:pt x="63" y="198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7"/>
                    <a:pt x="62" y="197"/>
                    <a:pt x="62" y="197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1" y="198"/>
                    <a:pt x="61" y="198"/>
                    <a:pt x="61" y="198"/>
                  </a:cubicBezTo>
                  <a:cubicBezTo>
                    <a:pt x="61" y="198"/>
                    <a:pt x="61" y="198"/>
                    <a:pt x="61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60" y="198"/>
                    <a:pt x="60" y="198"/>
                    <a:pt x="60" y="198"/>
                  </a:cubicBezTo>
                  <a:cubicBezTo>
                    <a:pt x="59" y="198"/>
                    <a:pt x="59" y="198"/>
                    <a:pt x="59" y="198"/>
                  </a:cubicBezTo>
                  <a:cubicBezTo>
                    <a:pt x="59" y="198"/>
                    <a:pt x="59" y="198"/>
                    <a:pt x="59" y="198"/>
                  </a:cubicBezTo>
                  <a:cubicBezTo>
                    <a:pt x="59" y="199"/>
                    <a:pt x="59" y="199"/>
                    <a:pt x="59" y="199"/>
                  </a:cubicBezTo>
                  <a:cubicBezTo>
                    <a:pt x="61" y="199"/>
                    <a:pt x="61" y="199"/>
                    <a:pt x="61" y="199"/>
                  </a:cubicBezTo>
                  <a:cubicBezTo>
                    <a:pt x="62" y="199"/>
                    <a:pt x="62" y="199"/>
                    <a:pt x="62" y="199"/>
                  </a:cubicBezTo>
                  <a:cubicBezTo>
                    <a:pt x="62" y="200"/>
                    <a:pt x="62" y="200"/>
                    <a:pt x="62" y="200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61" y="201"/>
                    <a:pt x="61" y="201"/>
                    <a:pt x="61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59" y="200"/>
                    <a:pt x="59" y="200"/>
                    <a:pt x="59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1"/>
                    <a:pt x="61" y="201"/>
                    <a:pt x="61" y="201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1" y="203"/>
                    <a:pt x="61" y="203"/>
                    <a:pt x="61" y="203"/>
                  </a:cubicBezTo>
                  <a:cubicBezTo>
                    <a:pt x="62" y="203"/>
                    <a:pt x="62" y="203"/>
                    <a:pt x="62" y="203"/>
                  </a:cubicBezTo>
                  <a:cubicBezTo>
                    <a:pt x="62" y="203"/>
                    <a:pt x="62" y="203"/>
                    <a:pt x="62" y="203"/>
                  </a:cubicBezTo>
                  <a:cubicBezTo>
                    <a:pt x="61" y="204"/>
                    <a:pt x="61" y="204"/>
                    <a:pt x="61" y="204"/>
                  </a:cubicBezTo>
                  <a:cubicBezTo>
                    <a:pt x="61" y="204"/>
                    <a:pt x="61" y="204"/>
                    <a:pt x="61" y="204"/>
                  </a:cubicBezTo>
                  <a:cubicBezTo>
                    <a:pt x="61" y="205"/>
                    <a:pt x="61" y="205"/>
                    <a:pt x="61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8" y="204"/>
                    <a:pt x="58" y="204"/>
                    <a:pt x="58" y="204"/>
                  </a:cubicBezTo>
                  <a:cubicBezTo>
                    <a:pt x="59" y="204"/>
                    <a:pt x="59" y="204"/>
                    <a:pt x="59" y="204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5"/>
                    <a:pt x="60" y="205"/>
                    <a:pt x="60" y="205"/>
                  </a:cubicBezTo>
                  <a:cubicBezTo>
                    <a:pt x="60" y="206"/>
                    <a:pt x="60" y="206"/>
                    <a:pt x="60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9" y="205"/>
                    <a:pt x="59" y="205"/>
                    <a:pt x="59" y="205"/>
                  </a:cubicBezTo>
                  <a:cubicBezTo>
                    <a:pt x="58" y="206"/>
                    <a:pt x="58" y="206"/>
                    <a:pt x="58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6"/>
                    <a:pt x="59" y="206"/>
                    <a:pt x="59" y="206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9" y="207"/>
                    <a:pt x="59" y="207"/>
                    <a:pt x="59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8" y="207"/>
                    <a:pt x="58" y="207"/>
                    <a:pt x="58" y="207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9"/>
                    <a:pt x="57" y="209"/>
                    <a:pt x="57" y="209"/>
                  </a:cubicBezTo>
                  <a:cubicBezTo>
                    <a:pt x="58" y="209"/>
                    <a:pt x="58" y="209"/>
                    <a:pt x="58" y="209"/>
                  </a:cubicBezTo>
                  <a:cubicBezTo>
                    <a:pt x="59" y="209"/>
                    <a:pt x="59" y="209"/>
                    <a:pt x="59" y="209"/>
                  </a:cubicBezTo>
                  <a:cubicBezTo>
                    <a:pt x="59" y="209"/>
                    <a:pt x="59" y="209"/>
                    <a:pt x="59" y="209"/>
                  </a:cubicBezTo>
                  <a:cubicBezTo>
                    <a:pt x="59" y="210"/>
                    <a:pt x="59" y="210"/>
                    <a:pt x="59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56" y="210"/>
                    <a:pt x="56" y="210"/>
                    <a:pt x="56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6" y="211"/>
                    <a:pt x="56" y="211"/>
                    <a:pt x="56" y="211"/>
                  </a:cubicBezTo>
                  <a:cubicBezTo>
                    <a:pt x="57" y="211"/>
                    <a:pt x="57" y="211"/>
                    <a:pt x="57" y="211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57" y="212"/>
                    <a:pt x="57" y="212"/>
                    <a:pt x="57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6" y="212"/>
                    <a:pt x="56" y="212"/>
                    <a:pt x="56" y="212"/>
                  </a:cubicBezTo>
                  <a:cubicBezTo>
                    <a:pt x="57" y="212"/>
                    <a:pt x="57" y="212"/>
                    <a:pt x="57" y="212"/>
                  </a:cubicBezTo>
                  <a:cubicBezTo>
                    <a:pt x="58" y="212"/>
                    <a:pt x="58" y="212"/>
                    <a:pt x="58" y="212"/>
                  </a:cubicBezTo>
                  <a:cubicBezTo>
                    <a:pt x="58" y="213"/>
                    <a:pt x="58" y="213"/>
                    <a:pt x="58" y="213"/>
                  </a:cubicBezTo>
                  <a:cubicBezTo>
                    <a:pt x="57" y="213"/>
                    <a:pt x="57" y="213"/>
                    <a:pt x="57" y="213"/>
                  </a:cubicBezTo>
                  <a:cubicBezTo>
                    <a:pt x="56" y="213"/>
                    <a:pt x="56" y="213"/>
                    <a:pt x="56" y="213"/>
                  </a:cubicBezTo>
                  <a:cubicBezTo>
                    <a:pt x="56" y="213"/>
                    <a:pt x="56" y="213"/>
                    <a:pt x="56" y="213"/>
                  </a:cubicBezTo>
                  <a:cubicBezTo>
                    <a:pt x="55" y="213"/>
                    <a:pt x="55" y="213"/>
                    <a:pt x="55" y="213"/>
                  </a:cubicBezTo>
                  <a:cubicBezTo>
                    <a:pt x="55" y="212"/>
                    <a:pt x="55" y="212"/>
                    <a:pt x="55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54" y="212"/>
                    <a:pt x="54" y="212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2"/>
                    <a:pt x="53" y="212"/>
                    <a:pt x="53" y="212"/>
                  </a:cubicBezTo>
                  <a:cubicBezTo>
                    <a:pt x="53" y="213"/>
                    <a:pt x="53" y="213"/>
                    <a:pt x="53" y="213"/>
                  </a:cubicBezTo>
                  <a:cubicBezTo>
                    <a:pt x="55" y="213"/>
                    <a:pt x="55" y="213"/>
                    <a:pt x="55" y="213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6" y="214"/>
                    <a:pt x="56" y="214"/>
                    <a:pt x="56" y="214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7" y="215"/>
                    <a:pt x="57" y="215"/>
                    <a:pt x="57" y="215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6" y="215"/>
                    <a:pt x="56" y="215"/>
                    <a:pt x="56" y="215"/>
                  </a:cubicBezTo>
                  <a:cubicBezTo>
                    <a:pt x="56" y="216"/>
                    <a:pt x="56" y="216"/>
                    <a:pt x="56" y="216"/>
                  </a:cubicBezTo>
                  <a:cubicBezTo>
                    <a:pt x="55" y="216"/>
                    <a:pt x="55" y="216"/>
                    <a:pt x="55" y="216"/>
                  </a:cubicBezTo>
                  <a:close/>
                  <a:moveTo>
                    <a:pt x="54" y="216"/>
                  </a:moveTo>
                  <a:cubicBezTo>
                    <a:pt x="53" y="215"/>
                    <a:pt x="53" y="215"/>
                    <a:pt x="53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2" y="215"/>
                    <a:pt x="52" y="215"/>
                    <a:pt x="52" y="215"/>
                  </a:cubicBezTo>
                  <a:cubicBezTo>
                    <a:pt x="53" y="216"/>
                    <a:pt x="53" y="216"/>
                    <a:pt x="53" y="216"/>
                  </a:cubicBezTo>
                  <a:cubicBezTo>
                    <a:pt x="54" y="216"/>
                    <a:pt x="54" y="216"/>
                    <a:pt x="54" y="216"/>
                  </a:cubicBezTo>
                  <a:cubicBezTo>
                    <a:pt x="54" y="216"/>
                    <a:pt x="54" y="216"/>
                    <a:pt x="54" y="216"/>
                  </a:cubicBezTo>
                  <a:close/>
                  <a:moveTo>
                    <a:pt x="124" y="146"/>
                  </a:moveTo>
                  <a:cubicBezTo>
                    <a:pt x="124" y="146"/>
                    <a:pt x="124" y="146"/>
                    <a:pt x="124" y="146"/>
                  </a:cubicBezTo>
                  <a:cubicBezTo>
                    <a:pt x="125" y="146"/>
                    <a:pt x="125" y="146"/>
                    <a:pt x="125" y="146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6"/>
                    <a:pt x="129" y="146"/>
                    <a:pt x="129" y="14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1" y="146"/>
                    <a:pt x="131" y="146"/>
                    <a:pt x="131" y="146"/>
                  </a:cubicBezTo>
                  <a:cubicBezTo>
                    <a:pt x="132" y="145"/>
                    <a:pt x="132" y="145"/>
                    <a:pt x="132" y="145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5"/>
                    <a:pt x="134" y="145"/>
                    <a:pt x="134" y="145"/>
                  </a:cubicBezTo>
                  <a:cubicBezTo>
                    <a:pt x="134" y="143"/>
                    <a:pt x="134" y="143"/>
                    <a:pt x="134" y="143"/>
                  </a:cubicBezTo>
                  <a:cubicBezTo>
                    <a:pt x="133" y="142"/>
                    <a:pt x="133" y="142"/>
                    <a:pt x="133" y="142"/>
                  </a:cubicBezTo>
                  <a:cubicBezTo>
                    <a:pt x="133" y="141"/>
                    <a:pt x="133" y="141"/>
                    <a:pt x="133" y="141"/>
                  </a:cubicBezTo>
                  <a:cubicBezTo>
                    <a:pt x="132" y="141"/>
                    <a:pt x="132" y="141"/>
                    <a:pt x="132" y="141"/>
                  </a:cubicBezTo>
                  <a:cubicBezTo>
                    <a:pt x="130" y="142"/>
                    <a:pt x="130" y="142"/>
                    <a:pt x="130" y="142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26" y="144"/>
                    <a:pt x="126" y="144"/>
                    <a:pt x="126" y="144"/>
                  </a:cubicBezTo>
                  <a:cubicBezTo>
                    <a:pt x="125" y="145"/>
                    <a:pt x="125" y="145"/>
                    <a:pt x="125" y="145"/>
                  </a:cubicBezTo>
                  <a:cubicBezTo>
                    <a:pt x="124" y="145"/>
                    <a:pt x="124" y="145"/>
                    <a:pt x="124" y="145"/>
                  </a:cubicBezTo>
                  <a:cubicBezTo>
                    <a:pt x="124" y="145"/>
                    <a:pt x="124" y="145"/>
                    <a:pt x="124" y="145"/>
                  </a:cubicBezTo>
                  <a:cubicBezTo>
                    <a:pt x="124" y="146"/>
                    <a:pt x="124" y="146"/>
                    <a:pt x="124" y="146"/>
                  </a:cubicBezTo>
                  <a:close/>
                  <a:moveTo>
                    <a:pt x="57" y="211"/>
                  </a:moveTo>
                  <a:cubicBezTo>
                    <a:pt x="58" y="211"/>
                    <a:pt x="58" y="211"/>
                    <a:pt x="58" y="211"/>
                  </a:cubicBezTo>
                  <a:cubicBezTo>
                    <a:pt x="58" y="211"/>
                    <a:pt x="58" y="211"/>
                    <a:pt x="58" y="211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8" y="210"/>
                    <a:pt x="58" y="210"/>
                    <a:pt x="58" y="210"/>
                  </a:cubicBezTo>
                  <a:cubicBezTo>
                    <a:pt x="57" y="211"/>
                    <a:pt x="57" y="211"/>
                    <a:pt x="57" y="211"/>
                  </a:cubicBezTo>
                  <a:close/>
                  <a:moveTo>
                    <a:pt x="62" y="203"/>
                  </a:moveTo>
                  <a:cubicBezTo>
                    <a:pt x="62" y="203"/>
                    <a:pt x="62" y="203"/>
                    <a:pt x="62" y="203"/>
                  </a:cubicBezTo>
                  <a:cubicBezTo>
                    <a:pt x="62" y="202"/>
                    <a:pt x="62" y="202"/>
                    <a:pt x="62" y="202"/>
                  </a:cubicBezTo>
                  <a:cubicBezTo>
                    <a:pt x="62" y="203"/>
                    <a:pt x="62" y="203"/>
                    <a:pt x="62" y="203"/>
                  </a:cubicBezTo>
                  <a:close/>
                  <a:moveTo>
                    <a:pt x="62" y="202"/>
                  </a:moveTo>
                  <a:cubicBezTo>
                    <a:pt x="62" y="202"/>
                    <a:pt x="62" y="202"/>
                    <a:pt x="62" y="202"/>
                  </a:cubicBezTo>
                  <a:cubicBezTo>
                    <a:pt x="63" y="202"/>
                    <a:pt x="63" y="202"/>
                    <a:pt x="63" y="202"/>
                  </a:cubicBezTo>
                  <a:cubicBezTo>
                    <a:pt x="63" y="201"/>
                    <a:pt x="63" y="201"/>
                    <a:pt x="63" y="201"/>
                  </a:cubicBezTo>
                  <a:cubicBezTo>
                    <a:pt x="62" y="202"/>
                    <a:pt x="62" y="202"/>
                    <a:pt x="62" y="202"/>
                  </a:cubicBezTo>
                  <a:close/>
                  <a:moveTo>
                    <a:pt x="63" y="200"/>
                  </a:move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ubicBezTo>
                    <a:pt x="63" y="200"/>
                    <a:pt x="63" y="200"/>
                    <a:pt x="63" y="200"/>
                  </a:cubicBezTo>
                  <a:close/>
                  <a:moveTo>
                    <a:pt x="62" y="198"/>
                  </a:moveTo>
                  <a:cubicBezTo>
                    <a:pt x="62" y="199"/>
                    <a:pt x="62" y="199"/>
                    <a:pt x="62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4" y="199"/>
                    <a:pt x="64" y="199"/>
                    <a:pt x="64" y="199"/>
                  </a:cubicBezTo>
                  <a:cubicBezTo>
                    <a:pt x="63" y="199"/>
                    <a:pt x="63" y="199"/>
                    <a:pt x="63" y="199"/>
                  </a:cubicBezTo>
                  <a:cubicBezTo>
                    <a:pt x="62" y="198"/>
                    <a:pt x="62" y="198"/>
                    <a:pt x="62" y="198"/>
                  </a:cubicBezTo>
                  <a:cubicBezTo>
                    <a:pt x="62" y="198"/>
                    <a:pt x="62" y="198"/>
                    <a:pt x="62" y="198"/>
                  </a:cubicBezTo>
                  <a:close/>
                  <a:moveTo>
                    <a:pt x="66" y="198"/>
                  </a:moveTo>
                  <a:cubicBezTo>
                    <a:pt x="66" y="198"/>
                    <a:pt x="66" y="198"/>
                    <a:pt x="66" y="198"/>
                  </a:cubicBezTo>
                  <a:cubicBezTo>
                    <a:pt x="66" y="197"/>
                    <a:pt x="66" y="197"/>
                    <a:pt x="66" y="197"/>
                  </a:cubicBezTo>
                  <a:cubicBezTo>
                    <a:pt x="66" y="197"/>
                    <a:pt x="66" y="197"/>
                    <a:pt x="66" y="197"/>
                  </a:cubicBezTo>
                  <a:cubicBezTo>
                    <a:pt x="66" y="198"/>
                    <a:pt x="66" y="198"/>
                    <a:pt x="66" y="198"/>
                  </a:cubicBezTo>
                  <a:close/>
                  <a:moveTo>
                    <a:pt x="65" y="193"/>
                  </a:moveTo>
                  <a:cubicBezTo>
                    <a:pt x="65" y="193"/>
                    <a:pt x="65" y="193"/>
                    <a:pt x="65" y="193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7" y="195"/>
                    <a:pt x="67" y="195"/>
                    <a:pt x="67" y="195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7" y="194"/>
                    <a:pt x="67" y="194"/>
                    <a:pt x="67" y="194"/>
                  </a:cubicBezTo>
                  <a:cubicBezTo>
                    <a:pt x="66" y="194"/>
                    <a:pt x="66" y="194"/>
                    <a:pt x="66" y="194"/>
                  </a:cubicBezTo>
                  <a:cubicBezTo>
                    <a:pt x="66" y="193"/>
                    <a:pt x="66" y="193"/>
                    <a:pt x="66" y="193"/>
                  </a:cubicBezTo>
                  <a:cubicBezTo>
                    <a:pt x="65" y="193"/>
                    <a:pt x="65" y="193"/>
                    <a:pt x="65" y="193"/>
                  </a:cubicBezTo>
                  <a:close/>
                  <a:moveTo>
                    <a:pt x="71" y="184"/>
                  </a:moveTo>
                  <a:cubicBezTo>
                    <a:pt x="71" y="185"/>
                    <a:pt x="71" y="185"/>
                    <a:pt x="71" y="185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1" y="186"/>
                    <a:pt x="71" y="186"/>
                    <a:pt x="71" y="186"/>
                  </a:cubicBezTo>
                  <a:cubicBezTo>
                    <a:pt x="72" y="187"/>
                    <a:pt x="72" y="187"/>
                    <a:pt x="72" y="187"/>
                  </a:cubicBezTo>
                  <a:cubicBezTo>
                    <a:pt x="72" y="187"/>
                    <a:pt x="72" y="187"/>
                    <a:pt x="72" y="187"/>
                  </a:cubicBezTo>
                  <a:cubicBezTo>
                    <a:pt x="72" y="186"/>
                    <a:pt x="72" y="186"/>
                    <a:pt x="72" y="186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2" y="185"/>
                    <a:pt x="72" y="185"/>
                    <a:pt x="72" y="185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4"/>
                    <a:pt x="71" y="184"/>
                    <a:pt x="71" y="184"/>
                  </a:cubicBezTo>
                  <a:cubicBezTo>
                    <a:pt x="71" y="184"/>
                    <a:pt x="71" y="184"/>
                    <a:pt x="71" y="184"/>
                  </a:cubicBezTo>
                  <a:close/>
                  <a:moveTo>
                    <a:pt x="75" y="181"/>
                  </a:moveTo>
                  <a:cubicBezTo>
                    <a:pt x="75" y="182"/>
                    <a:pt x="75" y="182"/>
                    <a:pt x="75" y="182"/>
                  </a:cubicBezTo>
                  <a:cubicBezTo>
                    <a:pt x="76" y="182"/>
                    <a:pt x="76" y="182"/>
                    <a:pt x="76" y="182"/>
                  </a:cubicBezTo>
                  <a:cubicBezTo>
                    <a:pt x="76" y="182"/>
                    <a:pt x="76" y="182"/>
                    <a:pt x="76" y="182"/>
                  </a:cubicBezTo>
                  <a:cubicBezTo>
                    <a:pt x="76" y="181"/>
                    <a:pt x="76" y="181"/>
                    <a:pt x="76" y="181"/>
                  </a:cubicBezTo>
                  <a:cubicBezTo>
                    <a:pt x="75" y="181"/>
                    <a:pt x="75" y="181"/>
                    <a:pt x="75" y="181"/>
                  </a:cubicBezTo>
                  <a:close/>
                  <a:moveTo>
                    <a:pt x="76" y="181"/>
                  </a:moveTo>
                  <a:cubicBezTo>
                    <a:pt x="77" y="181"/>
                    <a:pt x="77" y="181"/>
                    <a:pt x="77" y="181"/>
                  </a:cubicBezTo>
                  <a:cubicBezTo>
                    <a:pt x="77" y="181"/>
                    <a:pt x="77" y="181"/>
                    <a:pt x="77" y="181"/>
                  </a:cubicBezTo>
                  <a:cubicBezTo>
                    <a:pt x="76" y="180"/>
                    <a:pt x="76" y="180"/>
                    <a:pt x="76" y="180"/>
                  </a:cubicBezTo>
                  <a:cubicBezTo>
                    <a:pt x="76" y="181"/>
                    <a:pt x="76" y="181"/>
                    <a:pt x="76" y="181"/>
                  </a:cubicBezTo>
                  <a:close/>
                  <a:moveTo>
                    <a:pt x="83" y="180"/>
                  </a:moveTo>
                  <a:cubicBezTo>
                    <a:pt x="84" y="180"/>
                    <a:pt x="84" y="180"/>
                    <a:pt x="84" y="180"/>
                  </a:cubicBezTo>
                  <a:cubicBezTo>
                    <a:pt x="85" y="180"/>
                    <a:pt x="85" y="180"/>
                    <a:pt x="85" y="180"/>
                  </a:cubicBezTo>
                  <a:cubicBezTo>
                    <a:pt x="85" y="179"/>
                    <a:pt x="85" y="179"/>
                    <a:pt x="85" y="179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3" y="178"/>
                    <a:pt x="83" y="178"/>
                    <a:pt x="83" y="178"/>
                  </a:cubicBezTo>
                  <a:cubicBezTo>
                    <a:pt x="83" y="179"/>
                    <a:pt x="83" y="179"/>
                    <a:pt x="83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3" y="180"/>
                    <a:pt x="83" y="180"/>
                    <a:pt x="83" y="180"/>
                  </a:cubicBezTo>
                  <a:cubicBezTo>
                    <a:pt x="83" y="180"/>
                    <a:pt x="83" y="180"/>
                    <a:pt x="83" y="180"/>
                  </a:cubicBezTo>
                  <a:close/>
                  <a:moveTo>
                    <a:pt x="86" y="180"/>
                  </a:move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79"/>
                    <a:pt x="86" y="179"/>
                    <a:pt x="86" y="179"/>
                  </a:cubicBezTo>
                  <a:cubicBezTo>
                    <a:pt x="86" y="180"/>
                    <a:pt x="86" y="180"/>
                    <a:pt x="86" y="180"/>
                  </a:cubicBezTo>
                  <a:cubicBezTo>
                    <a:pt x="86" y="180"/>
                    <a:pt x="86" y="180"/>
                    <a:pt x="86" y="180"/>
                  </a:cubicBezTo>
                  <a:close/>
                  <a:moveTo>
                    <a:pt x="139" y="153"/>
                  </a:move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ubicBezTo>
                    <a:pt x="139" y="153"/>
                    <a:pt x="139" y="153"/>
                    <a:pt x="139" y="153"/>
                  </a:cubicBezTo>
                  <a:close/>
                  <a:moveTo>
                    <a:pt x="129" y="146"/>
                  </a:move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30" y="146"/>
                    <a:pt x="130" y="146"/>
                  </a:cubicBezTo>
                  <a:cubicBezTo>
                    <a:pt x="130" y="146"/>
                    <a:pt x="129" y="146"/>
                    <a:pt x="129" y="146"/>
                  </a:cubicBezTo>
                  <a:close/>
                  <a:moveTo>
                    <a:pt x="125" y="143"/>
                  </a:move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6" y="143"/>
                    <a:pt x="126" y="143"/>
                    <a:pt x="126" y="143"/>
                  </a:cubicBezTo>
                  <a:cubicBezTo>
                    <a:pt x="125" y="143"/>
                    <a:pt x="125" y="143"/>
                    <a:pt x="125" y="143"/>
                  </a:cubicBezTo>
                  <a:close/>
                  <a:moveTo>
                    <a:pt x="133" y="141"/>
                  </a:moveTo>
                  <a:cubicBezTo>
                    <a:pt x="133" y="141"/>
                    <a:pt x="133" y="141"/>
                    <a:pt x="133" y="141"/>
                  </a:cubicBezTo>
                  <a:cubicBezTo>
                    <a:pt x="134" y="142"/>
                    <a:pt x="134" y="142"/>
                    <a:pt x="134" y="142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4" y="141"/>
                    <a:pt x="134" y="141"/>
                    <a:pt x="134" y="141"/>
                  </a:cubicBezTo>
                  <a:cubicBezTo>
                    <a:pt x="133" y="141"/>
                    <a:pt x="133" y="141"/>
                    <a:pt x="133" y="141"/>
                  </a:cubicBezTo>
                  <a:close/>
                  <a:moveTo>
                    <a:pt x="139" y="126"/>
                  </a:moveTo>
                  <a:cubicBezTo>
                    <a:pt x="139" y="126"/>
                    <a:pt x="139" y="126"/>
                    <a:pt x="139" y="126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39" y="127"/>
                    <a:pt x="139" y="127"/>
                    <a:pt x="139" y="127"/>
                  </a:cubicBezTo>
                  <a:cubicBezTo>
                    <a:pt x="140" y="128"/>
                    <a:pt x="140" y="128"/>
                    <a:pt x="140" y="128"/>
                  </a:cubicBezTo>
                  <a:cubicBezTo>
                    <a:pt x="140" y="129"/>
                    <a:pt x="140" y="129"/>
                    <a:pt x="140" y="129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4" y="132"/>
                    <a:pt x="144" y="132"/>
                    <a:pt x="144" y="132"/>
                  </a:cubicBezTo>
                  <a:cubicBezTo>
                    <a:pt x="145" y="132"/>
                    <a:pt x="145" y="132"/>
                    <a:pt x="145" y="132"/>
                  </a:cubicBezTo>
                  <a:cubicBezTo>
                    <a:pt x="145" y="132"/>
                    <a:pt x="145" y="132"/>
                    <a:pt x="145" y="132"/>
                  </a:cubicBezTo>
                  <a:cubicBezTo>
                    <a:pt x="145" y="131"/>
                    <a:pt x="145" y="131"/>
                    <a:pt x="145" y="131"/>
                  </a:cubicBezTo>
                  <a:cubicBezTo>
                    <a:pt x="146" y="131"/>
                    <a:pt x="146" y="131"/>
                    <a:pt x="146" y="131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4" y="130"/>
                    <a:pt x="144" y="130"/>
                    <a:pt x="144" y="130"/>
                  </a:cubicBezTo>
                  <a:cubicBezTo>
                    <a:pt x="144" y="130"/>
                    <a:pt x="144" y="130"/>
                    <a:pt x="144" y="130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4" y="129"/>
                    <a:pt x="144" y="129"/>
                    <a:pt x="144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45" y="129"/>
                    <a:pt x="145" y="129"/>
                    <a:pt x="145" y="129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6" y="130"/>
                    <a:pt x="146" y="130"/>
                    <a:pt x="146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46" y="129"/>
                    <a:pt x="146" y="129"/>
                    <a:pt x="146" y="129"/>
                  </a:cubicBezTo>
                  <a:cubicBezTo>
                    <a:pt x="144" y="128"/>
                    <a:pt x="144" y="128"/>
                    <a:pt x="144" y="128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0" y="126"/>
                    <a:pt x="140" y="126"/>
                    <a:pt x="140" y="126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6"/>
                    <a:pt x="139" y="126"/>
                    <a:pt x="139" y="126"/>
                  </a:cubicBezTo>
                  <a:close/>
                  <a:moveTo>
                    <a:pt x="137" y="126"/>
                  </a:moveTo>
                  <a:cubicBezTo>
                    <a:pt x="137" y="126"/>
                    <a:pt x="137" y="126"/>
                    <a:pt x="137" y="126"/>
                  </a:cubicBezTo>
                  <a:cubicBezTo>
                    <a:pt x="137" y="125"/>
                    <a:pt x="137" y="125"/>
                    <a:pt x="137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6" y="125"/>
                    <a:pt x="136" y="125"/>
                    <a:pt x="136" y="125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7" y="126"/>
                    <a:pt x="137" y="126"/>
                    <a:pt x="137" y="126"/>
                  </a:cubicBezTo>
                  <a:close/>
                  <a:moveTo>
                    <a:pt x="139" y="125"/>
                  </a:moveTo>
                  <a:cubicBezTo>
                    <a:pt x="139" y="125"/>
                    <a:pt x="139" y="125"/>
                    <a:pt x="139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1" y="126"/>
                    <a:pt x="141" y="126"/>
                    <a:pt x="141" y="126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4" y="126"/>
                    <a:pt x="144" y="126"/>
                    <a:pt x="144" y="126"/>
                  </a:cubicBezTo>
                  <a:cubicBezTo>
                    <a:pt x="144" y="126"/>
                    <a:pt x="144" y="126"/>
                    <a:pt x="144" y="126"/>
                  </a:cubicBezTo>
                  <a:cubicBezTo>
                    <a:pt x="145" y="126"/>
                    <a:pt x="145" y="126"/>
                    <a:pt x="145" y="126"/>
                  </a:cubicBezTo>
                  <a:cubicBezTo>
                    <a:pt x="145" y="127"/>
                    <a:pt x="145" y="127"/>
                    <a:pt x="145" y="127"/>
                  </a:cubicBezTo>
                  <a:cubicBezTo>
                    <a:pt x="145" y="127"/>
                    <a:pt x="145" y="127"/>
                    <a:pt x="145" y="127"/>
                  </a:cubicBezTo>
                  <a:cubicBezTo>
                    <a:pt x="146" y="127"/>
                    <a:pt x="146" y="127"/>
                    <a:pt x="146" y="127"/>
                  </a:cubicBezTo>
                  <a:cubicBezTo>
                    <a:pt x="146" y="127"/>
                    <a:pt x="146" y="127"/>
                    <a:pt x="146" y="127"/>
                  </a:cubicBezTo>
                  <a:cubicBezTo>
                    <a:pt x="147" y="127"/>
                    <a:pt x="147" y="127"/>
                    <a:pt x="147" y="127"/>
                  </a:cubicBezTo>
                  <a:cubicBezTo>
                    <a:pt x="147" y="127"/>
                    <a:pt x="147" y="127"/>
                    <a:pt x="147" y="127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7" y="126"/>
                    <a:pt x="147" y="126"/>
                    <a:pt x="147" y="126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6" y="125"/>
                    <a:pt x="146" y="125"/>
                    <a:pt x="146" y="125"/>
                  </a:cubicBezTo>
                  <a:cubicBezTo>
                    <a:pt x="145" y="124"/>
                    <a:pt x="145" y="124"/>
                    <a:pt x="145" y="124"/>
                  </a:cubicBezTo>
                  <a:cubicBezTo>
                    <a:pt x="144" y="124"/>
                    <a:pt x="144" y="124"/>
                    <a:pt x="144" y="124"/>
                  </a:cubicBezTo>
                  <a:cubicBezTo>
                    <a:pt x="142" y="125"/>
                    <a:pt x="142" y="125"/>
                    <a:pt x="142" y="125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39" y="124"/>
                    <a:pt x="139" y="124"/>
                    <a:pt x="139" y="124"/>
                  </a:cubicBezTo>
                  <a:cubicBezTo>
                    <a:pt x="139" y="124"/>
                    <a:pt x="139" y="125"/>
                    <a:pt x="139" y="125"/>
                  </a:cubicBezTo>
                  <a:close/>
                  <a:moveTo>
                    <a:pt x="135" y="122"/>
                  </a:moveTo>
                  <a:cubicBezTo>
                    <a:pt x="136" y="122"/>
                    <a:pt x="136" y="122"/>
                    <a:pt x="136" y="122"/>
                  </a:cubicBezTo>
                  <a:cubicBezTo>
                    <a:pt x="137" y="123"/>
                    <a:pt x="137" y="123"/>
                    <a:pt x="137" y="123"/>
                  </a:cubicBezTo>
                  <a:cubicBezTo>
                    <a:pt x="138" y="124"/>
                    <a:pt x="138" y="124"/>
                    <a:pt x="138" y="124"/>
                  </a:cubicBezTo>
                  <a:cubicBezTo>
                    <a:pt x="139" y="124"/>
                    <a:pt x="139" y="124"/>
                    <a:pt x="139" y="124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43" y="124"/>
                    <a:pt x="143" y="124"/>
                    <a:pt x="143" y="124"/>
                  </a:cubicBezTo>
                  <a:cubicBezTo>
                    <a:pt x="145" y="124"/>
                    <a:pt x="145" y="124"/>
                    <a:pt x="145" y="124"/>
                  </a:cubicBezTo>
                  <a:cubicBezTo>
                    <a:pt x="144" y="123"/>
                    <a:pt x="144" y="123"/>
                    <a:pt x="144" y="123"/>
                  </a:cubicBezTo>
                  <a:cubicBezTo>
                    <a:pt x="143" y="123"/>
                    <a:pt x="143" y="123"/>
                    <a:pt x="143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40" y="122"/>
                    <a:pt x="140" y="122"/>
                    <a:pt x="140" y="122"/>
                  </a:cubicBezTo>
                  <a:cubicBezTo>
                    <a:pt x="142" y="123"/>
                    <a:pt x="142" y="123"/>
                    <a:pt x="142" y="123"/>
                  </a:cubicBezTo>
                  <a:cubicBezTo>
                    <a:pt x="142" y="123"/>
                    <a:pt x="142" y="123"/>
                    <a:pt x="142" y="123"/>
                  </a:cubicBezTo>
                  <a:cubicBezTo>
                    <a:pt x="142" y="122"/>
                    <a:pt x="142" y="122"/>
                    <a:pt x="142" y="122"/>
                  </a:cubicBezTo>
                  <a:cubicBezTo>
                    <a:pt x="140" y="121"/>
                    <a:pt x="140" y="121"/>
                    <a:pt x="140" y="121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37" y="121"/>
                    <a:pt x="137" y="121"/>
                    <a:pt x="137" y="121"/>
                  </a:cubicBezTo>
                  <a:cubicBezTo>
                    <a:pt x="137" y="121"/>
                    <a:pt x="137" y="121"/>
                    <a:pt x="137" y="121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5" y="122"/>
                    <a:pt x="135" y="122"/>
                    <a:pt x="135" y="122"/>
                  </a:cubicBezTo>
                  <a:close/>
                  <a:moveTo>
                    <a:pt x="149" y="124"/>
                  </a:moveTo>
                  <a:cubicBezTo>
                    <a:pt x="149" y="124"/>
                    <a:pt x="149" y="124"/>
                    <a:pt x="149" y="124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49" y="124"/>
                    <a:pt x="149" y="124"/>
                    <a:pt x="149" y="124"/>
                  </a:cubicBezTo>
                  <a:cubicBezTo>
                    <a:pt x="149" y="124"/>
                    <a:pt x="149" y="124"/>
                    <a:pt x="149" y="124"/>
                  </a:cubicBezTo>
                  <a:close/>
                  <a:moveTo>
                    <a:pt x="150" y="112"/>
                  </a:moveTo>
                  <a:cubicBezTo>
                    <a:pt x="149" y="113"/>
                    <a:pt x="149" y="113"/>
                    <a:pt x="149" y="113"/>
                  </a:cubicBezTo>
                  <a:cubicBezTo>
                    <a:pt x="149" y="114"/>
                    <a:pt x="149" y="114"/>
                    <a:pt x="149" y="114"/>
                  </a:cubicBezTo>
                  <a:cubicBezTo>
                    <a:pt x="149" y="114"/>
                    <a:pt x="149" y="114"/>
                    <a:pt x="149" y="114"/>
                  </a:cubicBezTo>
                  <a:cubicBezTo>
                    <a:pt x="150" y="114"/>
                    <a:pt x="150" y="114"/>
                    <a:pt x="150" y="114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2" y="115"/>
                    <a:pt x="152" y="115"/>
                    <a:pt x="152" y="115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4" y="114"/>
                    <a:pt x="154" y="114"/>
                    <a:pt x="154" y="114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2" y="112"/>
                    <a:pt x="152" y="112"/>
                    <a:pt x="152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0" y="112"/>
                    <a:pt x="150" y="112"/>
                    <a:pt x="150" y="112"/>
                  </a:cubicBezTo>
                  <a:close/>
                  <a:moveTo>
                    <a:pt x="158" y="111"/>
                  </a:moveTo>
                  <a:cubicBezTo>
                    <a:pt x="158" y="111"/>
                    <a:pt x="158" y="111"/>
                    <a:pt x="158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9" y="110"/>
                    <a:pt x="159" y="110"/>
                    <a:pt x="159" y="110"/>
                  </a:cubicBezTo>
                  <a:cubicBezTo>
                    <a:pt x="158" y="110"/>
                    <a:pt x="158" y="110"/>
                    <a:pt x="158" y="110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8" y="111"/>
                    <a:pt x="158" y="111"/>
                    <a:pt x="158" y="111"/>
                  </a:cubicBezTo>
                  <a:close/>
                  <a:moveTo>
                    <a:pt x="154" y="107"/>
                  </a:moveTo>
                  <a:cubicBezTo>
                    <a:pt x="154" y="107"/>
                    <a:pt x="154" y="107"/>
                    <a:pt x="154" y="107"/>
                  </a:cubicBezTo>
                  <a:cubicBezTo>
                    <a:pt x="154" y="108"/>
                    <a:pt x="154" y="108"/>
                    <a:pt x="154" y="108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56" y="107"/>
                    <a:pt x="156" y="107"/>
                    <a:pt x="156" y="107"/>
                  </a:cubicBezTo>
                  <a:cubicBezTo>
                    <a:pt x="155" y="107"/>
                    <a:pt x="155" y="107"/>
                    <a:pt x="155" y="107"/>
                  </a:cubicBezTo>
                  <a:cubicBezTo>
                    <a:pt x="154" y="107"/>
                    <a:pt x="154" y="107"/>
                    <a:pt x="154" y="107"/>
                  </a:cubicBezTo>
                  <a:close/>
                  <a:moveTo>
                    <a:pt x="160" y="104"/>
                  </a:moveTo>
                  <a:cubicBezTo>
                    <a:pt x="160" y="105"/>
                    <a:pt x="160" y="105"/>
                    <a:pt x="160" y="105"/>
                  </a:cubicBezTo>
                  <a:cubicBezTo>
                    <a:pt x="159" y="106"/>
                    <a:pt x="159" y="106"/>
                    <a:pt x="159" y="106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2" y="107"/>
                    <a:pt x="162" y="107"/>
                    <a:pt x="162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3" y="108"/>
                    <a:pt x="163" y="108"/>
                    <a:pt x="163" y="108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2" y="104"/>
                    <a:pt x="162" y="104"/>
                    <a:pt x="162" y="104"/>
                  </a:cubicBezTo>
                  <a:cubicBezTo>
                    <a:pt x="162" y="104"/>
                    <a:pt x="162" y="104"/>
                    <a:pt x="162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3"/>
                    <a:pt x="163" y="103"/>
                    <a:pt x="163" y="103"/>
                  </a:cubicBezTo>
                  <a:cubicBezTo>
                    <a:pt x="162" y="103"/>
                    <a:pt x="162" y="103"/>
                    <a:pt x="162" y="103"/>
                  </a:cubicBezTo>
                  <a:cubicBezTo>
                    <a:pt x="161" y="104"/>
                    <a:pt x="161" y="104"/>
                    <a:pt x="161" y="104"/>
                  </a:cubicBezTo>
                  <a:cubicBezTo>
                    <a:pt x="161" y="103"/>
                    <a:pt x="161" y="103"/>
                    <a:pt x="161" y="103"/>
                  </a:cubicBezTo>
                  <a:cubicBezTo>
                    <a:pt x="160" y="104"/>
                    <a:pt x="160" y="104"/>
                    <a:pt x="160" y="104"/>
                  </a:cubicBezTo>
                  <a:cubicBezTo>
                    <a:pt x="160" y="104"/>
                    <a:pt x="160" y="104"/>
                    <a:pt x="160" y="104"/>
                  </a:cubicBezTo>
                  <a:close/>
                  <a:moveTo>
                    <a:pt x="161" y="91"/>
                  </a:moveTo>
                  <a:cubicBezTo>
                    <a:pt x="160" y="91"/>
                    <a:pt x="160" y="91"/>
                    <a:pt x="160" y="91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61" y="92"/>
                    <a:pt x="161" y="92"/>
                    <a:pt x="161" y="92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0" y="93"/>
                    <a:pt x="160" y="93"/>
                    <a:pt x="160" y="93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1" y="95"/>
                    <a:pt x="161" y="95"/>
                    <a:pt x="161" y="95"/>
                  </a:cubicBezTo>
                  <a:cubicBezTo>
                    <a:pt x="161" y="96"/>
                    <a:pt x="161" y="96"/>
                    <a:pt x="161" y="96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2" y="96"/>
                    <a:pt x="162" y="96"/>
                    <a:pt x="162" y="96"/>
                  </a:cubicBezTo>
                  <a:cubicBezTo>
                    <a:pt x="162" y="95"/>
                    <a:pt x="162" y="95"/>
                    <a:pt x="162" y="95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1" y="93"/>
                    <a:pt x="161" y="93"/>
                    <a:pt x="161" y="93"/>
                  </a:cubicBezTo>
                  <a:cubicBezTo>
                    <a:pt x="161" y="92"/>
                    <a:pt x="161" y="92"/>
                    <a:pt x="161" y="92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1" y="91"/>
                    <a:pt x="161" y="91"/>
                    <a:pt x="161" y="91"/>
                  </a:cubicBezTo>
                  <a:close/>
                  <a:moveTo>
                    <a:pt x="154" y="93"/>
                  </a:moveTo>
                  <a:cubicBezTo>
                    <a:pt x="154" y="94"/>
                    <a:pt x="154" y="94"/>
                    <a:pt x="154" y="94"/>
                  </a:cubicBezTo>
                  <a:cubicBezTo>
                    <a:pt x="154" y="94"/>
                    <a:pt x="154" y="94"/>
                    <a:pt x="154" y="94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6" y="93"/>
                    <a:pt x="156" y="93"/>
                    <a:pt x="156" y="93"/>
                  </a:cubicBezTo>
                  <a:cubicBezTo>
                    <a:pt x="155" y="93"/>
                    <a:pt x="155" y="93"/>
                    <a:pt x="155" y="93"/>
                  </a:cubicBezTo>
                  <a:cubicBezTo>
                    <a:pt x="154" y="93"/>
                    <a:pt x="154" y="93"/>
                    <a:pt x="154" y="93"/>
                  </a:cubicBezTo>
                  <a:cubicBezTo>
                    <a:pt x="154" y="93"/>
                    <a:pt x="154" y="93"/>
                    <a:pt x="154" y="93"/>
                  </a:cubicBezTo>
                  <a:close/>
                  <a:moveTo>
                    <a:pt x="153" y="92"/>
                  </a:moveTo>
                  <a:cubicBezTo>
                    <a:pt x="153" y="92"/>
                    <a:pt x="153" y="92"/>
                    <a:pt x="153" y="92"/>
                  </a:cubicBezTo>
                  <a:cubicBezTo>
                    <a:pt x="154" y="92"/>
                    <a:pt x="154" y="92"/>
                    <a:pt x="154" y="92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53" y="91"/>
                    <a:pt x="153" y="91"/>
                    <a:pt x="153" y="91"/>
                  </a:cubicBezTo>
                  <a:cubicBezTo>
                    <a:pt x="153" y="92"/>
                    <a:pt x="153" y="92"/>
                    <a:pt x="153" y="92"/>
                  </a:cubicBezTo>
                  <a:close/>
                  <a:moveTo>
                    <a:pt x="159" y="78"/>
                  </a:moveTo>
                  <a:cubicBezTo>
                    <a:pt x="159" y="79"/>
                    <a:pt x="159" y="79"/>
                    <a:pt x="159" y="79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1" y="80"/>
                    <a:pt x="161" y="80"/>
                    <a:pt x="161" y="80"/>
                  </a:cubicBezTo>
                  <a:cubicBezTo>
                    <a:pt x="161" y="79"/>
                    <a:pt x="161" y="79"/>
                    <a:pt x="161" y="79"/>
                  </a:cubicBezTo>
                  <a:cubicBezTo>
                    <a:pt x="160" y="79"/>
                    <a:pt x="160" y="79"/>
                    <a:pt x="160" y="79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8"/>
                    <a:pt x="159" y="78"/>
                    <a:pt x="159" y="78"/>
                  </a:cubicBezTo>
                  <a:cubicBezTo>
                    <a:pt x="159" y="78"/>
                    <a:pt x="159" y="78"/>
                    <a:pt x="159" y="78"/>
                  </a:cubicBezTo>
                  <a:close/>
                  <a:moveTo>
                    <a:pt x="164" y="82"/>
                  </a:moveTo>
                  <a:cubicBezTo>
                    <a:pt x="164" y="82"/>
                    <a:pt x="165" y="82"/>
                    <a:pt x="165" y="82"/>
                  </a:cubicBezTo>
                  <a:cubicBezTo>
                    <a:pt x="165" y="82"/>
                    <a:pt x="165" y="82"/>
                    <a:pt x="165" y="82"/>
                  </a:cubicBezTo>
                  <a:cubicBezTo>
                    <a:pt x="165" y="82"/>
                    <a:pt x="165" y="82"/>
                    <a:pt x="165" y="82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6" y="80"/>
                    <a:pt x="166" y="80"/>
                    <a:pt x="166" y="80"/>
                  </a:cubicBezTo>
                  <a:cubicBezTo>
                    <a:pt x="166" y="79"/>
                    <a:pt x="166" y="79"/>
                    <a:pt x="166" y="79"/>
                  </a:cubicBezTo>
                  <a:cubicBezTo>
                    <a:pt x="165" y="80"/>
                    <a:pt x="165" y="80"/>
                    <a:pt x="165" y="80"/>
                  </a:cubicBezTo>
                  <a:cubicBezTo>
                    <a:pt x="165" y="81"/>
                    <a:pt x="165" y="81"/>
                    <a:pt x="165" y="81"/>
                  </a:cubicBezTo>
                  <a:cubicBezTo>
                    <a:pt x="164" y="82"/>
                    <a:pt x="164" y="82"/>
                    <a:pt x="164" y="82"/>
                  </a:cubicBezTo>
                  <a:close/>
                  <a:moveTo>
                    <a:pt x="162" y="77"/>
                  </a:moveTo>
                  <a:cubicBezTo>
                    <a:pt x="162" y="77"/>
                    <a:pt x="162" y="77"/>
                    <a:pt x="162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62" y="77"/>
                    <a:pt x="162" y="77"/>
                    <a:pt x="162" y="77"/>
                  </a:cubicBezTo>
                  <a:close/>
                  <a:moveTo>
                    <a:pt x="162" y="74"/>
                  </a:moveTo>
                  <a:cubicBezTo>
                    <a:pt x="162" y="74"/>
                    <a:pt x="162" y="74"/>
                    <a:pt x="162" y="74"/>
                  </a:cubicBezTo>
                  <a:cubicBezTo>
                    <a:pt x="163" y="75"/>
                    <a:pt x="163" y="75"/>
                    <a:pt x="163" y="75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2" y="74"/>
                    <a:pt x="162" y="74"/>
                    <a:pt x="162" y="74"/>
                  </a:cubicBezTo>
                  <a:close/>
                  <a:moveTo>
                    <a:pt x="166" y="65"/>
                  </a:moveTo>
                  <a:cubicBezTo>
                    <a:pt x="167" y="66"/>
                    <a:pt x="167" y="66"/>
                    <a:pt x="167" y="66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67" y="66"/>
                    <a:pt x="167" y="66"/>
                    <a:pt x="167" y="66"/>
                  </a:cubicBezTo>
                  <a:cubicBezTo>
                    <a:pt x="168" y="65"/>
                    <a:pt x="168" y="65"/>
                    <a:pt x="168" y="65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68" y="64"/>
                    <a:pt x="168" y="64"/>
                    <a:pt x="168" y="64"/>
                  </a:cubicBezTo>
                  <a:cubicBezTo>
                    <a:pt x="168" y="63"/>
                    <a:pt x="168" y="63"/>
                    <a:pt x="168" y="63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6" y="65"/>
                    <a:pt x="166" y="65"/>
                    <a:pt x="166" y="65"/>
                  </a:cubicBezTo>
                  <a:close/>
                  <a:moveTo>
                    <a:pt x="164" y="54"/>
                  </a:moveTo>
                  <a:cubicBezTo>
                    <a:pt x="164" y="54"/>
                    <a:pt x="164" y="54"/>
                    <a:pt x="164" y="54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5" y="53"/>
                    <a:pt x="165" y="53"/>
                    <a:pt x="165" y="53"/>
                  </a:cubicBezTo>
                  <a:cubicBezTo>
                    <a:pt x="166" y="53"/>
                    <a:pt x="166" y="53"/>
                    <a:pt x="166" y="53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4" y="54"/>
                    <a:pt x="164" y="54"/>
                    <a:pt x="164" y="54"/>
                  </a:cubicBezTo>
                  <a:close/>
                  <a:moveTo>
                    <a:pt x="173" y="32"/>
                  </a:moveTo>
                  <a:cubicBezTo>
                    <a:pt x="173" y="31"/>
                    <a:pt x="173" y="31"/>
                    <a:pt x="173" y="31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28"/>
                    <a:pt x="173" y="28"/>
                    <a:pt x="173" y="28"/>
                  </a:cubicBezTo>
                  <a:cubicBezTo>
                    <a:pt x="172" y="28"/>
                    <a:pt x="172" y="28"/>
                    <a:pt x="172" y="28"/>
                  </a:cubicBezTo>
                  <a:cubicBezTo>
                    <a:pt x="172" y="29"/>
                    <a:pt x="172" y="29"/>
                    <a:pt x="172" y="29"/>
                  </a:cubicBezTo>
                  <a:cubicBezTo>
                    <a:pt x="173" y="29"/>
                    <a:pt x="173" y="29"/>
                    <a:pt x="173" y="29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2" y="30"/>
                    <a:pt x="172" y="30"/>
                    <a:pt x="172" y="30"/>
                  </a:cubicBezTo>
                  <a:cubicBezTo>
                    <a:pt x="173" y="32"/>
                    <a:pt x="173" y="32"/>
                    <a:pt x="173" y="32"/>
                  </a:cubicBezTo>
                  <a:close/>
                  <a:moveTo>
                    <a:pt x="170" y="34"/>
                  </a:moveTo>
                  <a:cubicBezTo>
                    <a:pt x="170" y="34"/>
                    <a:pt x="170" y="34"/>
                    <a:pt x="170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71" y="32"/>
                    <a:pt x="171" y="32"/>
                    <a:pt x="171" y="32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33"/>
                    <a:pt x="170" y="33"/>
                    <a:pt x="170" y="33"/>
                  </a:cubicBezTo>
                  <a:cubicBezTo>
                    <a:pt x="170" y="34"/>
                    <a:pt x="170" y="34"/>
                    <a:pt x="170" y="34"/>
                  </a:cubicBezTo>
                  <a:close/>
                  <a:moveTo>
                    <a:pt x="169" y="32"/>
                  </a:moveTo>
                  <a:cubicBezTo>
                    <a:pt x="169" y="32"/>
                    <a:pt x="169" y="32"/>
                    <a:pt x="169" y="32"/>
                  </a:cubicBezTo>
                  <a:cubicBezTo>
                    <a:pt x="169" y="32"/>
                    <a:pt x="169" y="32"/>
                    <a:pt x="169" y="32"/>
                  </a:cubicBezTo>
                  <a:cubicBezTo>
                    <a:pt x="170" y="31"/>
                    <a:pt x="170" y="31"/>
                    <a:pt x="170" y="31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0" y="30"/>
                    <a:pt x="170" y="30"/>
                    <a:pt x="170" y="30"/>
                  </a:cubicBezTo>
                  <a:cubicBezTo>
                    <a:pt x="170" y="29"/>
                    <a:pt x="170" y="29"/>
                    <a:pt x="170" y="29"/>
                  </a:cubicBezTo>
                  <a:cubicBezTo>
                    <a:pt x="169" y="30"/>
                    <a:pt x="169" y="30"/>
                    <a:pt x="169" y="30"/>
                  </a:cubicBezTo>
                  <a:cubicBezTo>
                    <a:pt x="168" y="30"/>
                    <a:pt x="168" y="30"/>
                    <a:pt x="168" y="30"/>
                  </a:cubicBezTo>
                  <a:cubicBezTo>
                    <a:pt x="169" y="31"/>
                    <a:pt x="169" y="31"/>
                    <a:pt x="169" y="31"/>
                  </a:cubicBezTo>
                  <a:cubicBezTo>
                    <a:pt x="169" y="32"/>
                    <a:pt x="169" y="32"/>
                    <a:pt x="169" y="32"/>
                  </a:cubicBezTo>
                  <a:close/>
                  <a:moveTo>
                    <a:pt x="122" y="2"/>
                  </a:moveTo>
                  <a:cubicBezTo>
                    <a:pt x="122" y="2"/>
                    <a:pt x="122" y="2"/>
                    <a:pt x="122" y="2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lose/>
                  <a:moveTo>
                    <a:pt x="122" y="4"/>
                  </a:moveTo>
                  <a:cubicBezTo>
                    <a:pt x="122" y="4"/>
                    <a:pt x="122" y="4"/>
                    <a:pt x="122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3" y="3"/>
                    <a:pt x="123" y="3"/>
                  </a:cubicBezTo>
                  <a:cubicBezTo>
                    <a:pt x="123" y="3"/>
                    <a:pt x="123" y="3"/>
                    <a:pt x="123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2" y="4"/>
                    <a:pt x="122" y="4"/>
                    <a:pt x="122" y="4"/>
                  </a:cubicBezTo>
                  <a:close/>
                  <a:moveTo>
                    <a:pt x="118" y="4"/>
                  </a:moveTo>
                  <a:cubicBezTo>
                    <a:pt x="119" y="5"/>
                    <a:pt x="119" y="5"/>
                    <a:pt x="119" y="5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0" y="5"/>
                    <a:pt x="120" y="5"/>
                    <a:pt x="120" y="5"/>
                  </a:cubicBezTo>
                  <a:cubicBezTo>
                    <a:pt x="121" y="4"/>
                    <a:pt x="121" y="4"/>
                    <a:pt x="121" y="4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9" y="3"/>
                    <a:pt x="119" y="3"/>
                    <a:pt x="119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4"/>
                    <a:pt x="118" y="4"/>
                    <a:pt x="118" y="4"/>
                  </a:cubicBezTo>
                  <a:close/>
                  <a:moveTo>
                    <a:pt x="116" y="5"/>
                  </a:moveTo>
                  <a:cubicBezTo>
                    <a:pt x="116" y="5"/>
                    <a:pt x="116" y="5"/>
                    <a:pt x="116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7" y="5"/>
                    <a:pt x="117" y="5"/>
                    <a:pt x="117" y="5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5"/>
                    <a:pt x="116" y="5"/>
                    <a:pt x="116" y="5"/>
                  </a:cubicBezTo>
                  <a:close/>
                  <a:moveTo>
                    <a:pt x="103" y="8"/>
                  </a:moveTo>
                  <a:cubicBezTo>
                    <a:pt x="103" y="9"/>
                    <a:pt x="103" y="9"/>
                    <a:pt x="103" y="9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105" y="10"/>
                    <a:pt x="105" y="10"/>
                    <a:pt x="105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6"/>
                    <a:pt x="104" y="6"/>
                    <a:pt x="104" y="6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3" y="8"/>
                    <a:pt x="103" y="8"/>
                    <a:pt x="103" y="8"/>
                  </a:cubicBezTo>
                  <a:close/>
                  <a:moveTo>
                    <a:pt x="102" y="9"/>
                  </a:moveTo>
                  <a:cubicBezTo>
                    <a:pt x="103" y="10"/>
                    <a:pt x="103" y="10"/>
                    <a:pt x="103" y="10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02" y="8"/>
                    <a:pt x="102" y="8"/>
                    <a:pt x="102" y="8"/>
                  </a:cubicBezTo>
                  <a:cubicBezTo>
                    <a:pt x="102" y="9"/>
                    <a:pt x="102" y="9"/>
                    <a:pt x="102" y="9"/>
                  </a:cubicBezTo>
                  <a:close/>
                  <a:moveTo>
                    <a:pt x="98" y="8"/>
                  </a:moveTo>
                  <a:cubicBezTo>
                    <a:pt x="98" y="9"/>
                    <a:pt x="98" y="9"/>
                    <a:pt x="98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100" y="9"/>
                    <a:pt x="100" y="9"/>
                    <a:pt x="100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8" y="7"/>
                    <a:pt x="98" y="7"/>
                    <a:pt x="98" y="7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lose/>
                  <a:moveTo>
                    <a:pt x="95" y="16"/>
                  </a:moveTo>
                  <a:cubicBezTo>
                    <a:pt x="95" y="16"/>
                    <a:pt x="95" y="16"/>
                    <a:pt x="95" y="16"/>
                  </a:cubicBezTo>
                  <a:cubicBezTo>
                    <a:pt x="96" y="16"/>
                    <a:pt x="96" y="16"/>
                    <a:pt x="96" y="16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6" y="15"/>
                    <a:pt x="96" y="15"/>
                    <a:pt x="96" y="15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3"/>
                    <a:pt x="95" y="13"/>
                    <a:pt x="95" y="13"/>
                  </a:cubicBezTo>
                  <a:cubicBezTo>
                    <a:pt x="94" y="13"/>
                    <a:pt x="94" y="13"/>
                    <a:pt x="94" y="1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5" y="14"/>
                    <a:pt x="95" y="14"/>
                    <a:pt x="95" y="14"/>
                  </a:cubicBezTo>
                  <a:cubicBezTo>
                    <a:pt x="95" y="15"/>
                    <a:pt x="95" y="15"/>
                    <a:pt x="95" y="15"/>
                  </a:cubicBezTo>
                  <a:cubicBezTo>
                    <a:pt x="95" y="16"/>
                    <a:pt x="95" y="16"/>
                    <a:pt x="95" y="16"/>
                  </a:cubicBezTo>
                  <a:close/>
                  <a:moveTo>
                    <a:pt x="96" y="23"/>
                  </a:moveTo>
                  <a:cubicBezTo>
                    <a:pt x="97" y="23"/>
                    <a:pt x="97" y="23"/>
                    <a:pt x="97" y="23"/>
                  </a:cubicBezTo>
                  <a:cubicBezTo>
                    <a:pt x="98" y="23"/>
                    <a:pt x="98" y="23"/>
                    <a:pt x="98" y="23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7" y="21"/>
                    <a:pt x="97" y="21"/>
                    <a:pt x="97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95" y="23"/>
                    <a:pt x="95" y="23"/>
                    <a:pt x="95" y="23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6" y="23"/>
                    <a:pt x="96" y="23"/>
                    <a:pt x="96" y="23"/>
                  </a:cubicBezTo>
                  <a:close/>
                  <a:moveTo>
                    <a:pt x="96" y="24"/>
                  </a:moveTo>
                  <a:cubicBezTo>
                    <a:pt x="96" y="25"/>
                    <a:pt x="96" y="25"/>
                    <a:pt x="96" y="25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96" y="24"/>
                    <a:pt x="96" y="24"/>
                    <a:pt x="96" y="24"/>
                  </a:cubicBezTo>
                  <a:close/>
                  <a:moveTo>
                    <a:pt x="84" y="17"/>
                  </a:move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6"/>
                    <a:pt x="84" y="16"/>
                    <a:pt x="84" y="16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3" y="15"/>
                    <a:pt x="83" y="15"/>
                    <a:pt x="83" y="15"/>
                  </a:cubicBezTo>
                  <a:cubicBezTo>
                    <a:pt x="83" y="16"/>
                    <a:pt x="83" y="16"/>
                    <a:pt x="83" y="16"/>
                  </a:cubicBezTo>
                  <a:cubicBezTo>
                    <a:pt x="84" y="17"/>
                    <a:pt x="84" y="17"/>
                    <a:pt x="84" y="17"/>
                  </a:cubicBezTo>
                  <a:close/>
                  <a:moveTo>
                    <a:pt x="82" y="22"/>
                  </a:moveTo>
                  <a:cubicBezTo>
                    <a:pt x="82" y="22"/>
                    <a:pt x="82" y="22"/>
                    <a:pt x="82" y="22"/>
                  </a:cubicBezTo>
                  <a:cubicBezTo>
                    <a:pt x="83" y="21"/>
                    <a:pt x="83" y="21"/>
                    <a:pt x="83" y="21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2" y="19"/>
                    <a:pt x="82" y="19"/>
                    <a:pt x="82" y="19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6"/>
                    <a:pt x="82" y="16"/>
                    <a:pt x="82" y="16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80" y="17"/>
                    <a:pt x="80" y="17"/>
                    <a:pt x="80" y="17"/>
                  </a:cubicBezTo>
                  <a:cubicBezTo>
                    <a:pt x="80" y="18"/>
                    <a:pt x="80" y="18"/>
                    <a:pt x="80" y="18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2" y="22"/>
                    <a:pt x="82" y="22"/>
                    <a:pt x="82" y="22"/>
                  </a:cubicBezTo>
                  <a:close/>
                  <a:moveTo>
                    <a:pt x="34" y="28"/>
                  </a:moveTo>
                  <a:cubicBezTo>
                    <a:pt x="35" y="29"/>
                    <a:pt x="35" y="29"/>
                    <a:pt x="35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34" y="28"/>
                    <a:pt x="34" y="28"/>
                    <a:pt x="34" y="28"/>
                  </a:cubicBezTo>
                  <a:close/>
                  <a:moveTo>
                    <a:pt x="4" y="63"/>
                  </a:moveTo>
                  <a:cubicBezTo>
                    <a:pt x="5" y="64"/>
                    <a:pt x="5" y="64"/>
                    <a:pt x="5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lose/>
                  <a:moveTo>
                    <a:pt x="0" y="63"/>
                  </a:moveTo>
                  <a:cubicBezTo>
                    <a:pt x="1" y="64"/>
                    <a:pt x="1" y="64"/>
                    <a:pt x="1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3"/>
                    <a:pt x="0" y="63"/>
                  </a:cubicBezTo>
                  <a:close/>
                  <a:moveTo>
                    <a:pt x="34" y="97"/>
                  </a:moveTo>
                  <a:cubicBezTo>
                    <a:pt x="33" y="97"/>
                    <a:pt x="33" y="97"/>
                    <a:pt x="33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7"/>
                    <a:pt x="34" y="97"/>
                    <a:pt x="34" y="97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97"/>
                    <a:pt x="34" y="97"/>
                    <a:pt x="34" y="97"/>
                  </a:cubicBezTo>
                  <a:close/>
                  <a:moveTo>
                    <a:pt x="34" y="100"/>
                  </a:moveTo>
                  <a:cubicBezTo>
                    <a:pt x="34" y="100"/>
                    <a:pt x="34" y="100"/>
                    <a:pt x="34" y="10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7" y="101"/>
                    <a:pt x="37" y="101"/>
                    <a:pt x="37" y="101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7" y="100"/>
                    <a:pt x="37" y="100"/>
                    <a:pt x="37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35" y="100"/>
                    <a:pt x="35" y="100"/>
                    <a:pt x="35" y="100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4" y="100"/>
                    <a:pt x="34" y="100"/>
                    <a:pt x="34" y="100"/>
                  </a:cubicBezTo>
                  <a:close/>
                  <a:moveTo>
                    <a:pt x="35" y="101"/>
                  </a:move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ubicBezTo>
                    <a:pt x="35" y="101"/>
                    <a:pt x="35" y="101"/>
                    <a:pt x="35" y="101"/>
                  </a:cubicBezTo>
                  <a:close/>
                  <a:moveTo>
                    <a:pt x="35" y="106"/>
                  </a:moveTo>
                  <a:cubicBezTo>
                    <a:pt x="35" y="107"/>
                    <a:pt x="35" y="107"/>
                    <a:pt x="35" y="107"/>
                  </a:cubicBezTo>
                  <a:cubicBezTo>
                    <a:pt x="36" y="107"/>
                    <a:pt x="36" y="107"/>
                    <a:pt x="36" y="107"/>
                  </a:cubicBezTo>
                  <a:cubicBezTo>
                    <a:pt x="36" y="107"/>
                    <a:pt x="36" y="107"/>
                    <a:pt x="36" y="107"/>
                  </a:cubicBezTo>
                  <a:cubicBezTo>
                    <a:pt x="37" y="107"/>
                    <a:pt x="37" y="107"/>
                    <a:pt x="37" y="107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6" y="106"/>
                    <a:pt x="36" y="106"/>
                    <a:pt x="36" y="106"/>
                  </a:cubicBezTo>
                  <a:cubicBezTo>
                    <a:pt x="35" y="106"/>
                    <a:pt x="35" y="106"/>
                    <a:pt x="35" y="106"/>
                  </a:cubicBezTo>
                  <a:cubicBezTo>
                    <a:pt x="35" y="106"/>
                    <a:pt x="35" y="106"/>
                    <a:pt x="35" y="106"/>
                  </a:cubicBezTo>
                  <a:close/>
                  <a:moveTo>
                    <a:pt x="34" y="108"/>
                  </a:moveTo>
                  <a:cubicBezTo>
                    <a:pt x="34" y="109"/>
                    <a:pt x="34" y="109"/>
                    <a:pt x="34" y="109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4" y="108"/>
                    <a:pt x="34" y="108"/>
                    <a:pt x="34" y="108"/>
                  </a:cubicBezTo>
                  <a:cubicBezTo>
                    <a:pt x="34" y="108"/>
                    <a:pt x="34" y="108"/>
                    <a:pt x="34" y="108"/>
                  </a:cubicBezTo>
                  <a:close/>
                  <a:moveTo>
                    <a:pt x="35" y="111"/>
                  </a:moveTo>
                  <a:cubicBezTo>
                    <a:pt x="36" y="111"/>
                    <a:pt x="36" y="111"/>
                    <a:pt x="36" y="111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6" y="111"/>
                    <a:pt x="36" y="111"/>
                    <a:pt x="36" y="111"/>
                  </a:cubicBezTo>
                  <a:cubicBezTo>
                    <a:pt x="36" y="110"/>
                    <a:pt x="36" y="110"/>
                    <a:pt x="36" y="110"/>
                  </a:cubicBezTo>
                  <a:cubicBezTo>
                    <a:pt x="35" y="111"/>
                    <a:pt x="35" y="111"/>
                    <a:pt x="35" y="111"/>
                  </a:cubicBezTo>
                  <a:cubicBezTo>
                    <a:pt x="35" y="111"/>
                    <a:pt x="35" y="111"/>
                    <a:pt x="35" y="111"/>
                  </a:cubicBezTo>
                  <a:close/>
                  <a:moveTo>
                    <a:pt x="37" y="112"/>
                  </a:moveTo>
                  <a:cubicBezTo>
                    <a:pt x="37" y="113"/>
                    <a:pt x="37" y="113"/>
                    <a:pt x="37" y="113"/>
                  </a:cubicBezTo>
                  <a:cubicBezTo>
                    <a:pt x="37" y="113"/>
                    <a:pt x="37" y="113"/>
                    <a:pt x="37" y="113"/>
                  </a:cubicBezTo>
                  <a:cubicBezTo>
                    <a:pt x="37" y="112"/>
                    <a:pt x="37" y="112"/>
                    <a:pt x="37" y="112"/>
                  </a:cubicBezTo>
                  <a:cubicBezTo>
                    <a:pt x="37" y="112"/>
                    <a:pt x="37" y="112"/>
                    <a:pt x="37" y="112"/>
                  </a:cubicBezTo>
                  <a:close/>
                  <a:moveTo>
                    <a:pt x="34" y="113"/>
                  </a:moveTo>
                  <a:cubicBezTo>
                    <a:pt x="34" y="113"/>
                    <a:pt x="34" y="113"/>
                    <a:pt x="34" y="113"/>
                  </a:cubicBezTo>
                  <a:cubicBezTo>
                    <a:pt x="34" y="112"/>
                    <a:pt x="34" y="112"/>
                    <a:pt x="34" y="112"/>
                  </a:cubicBezTo>
                  <a:cubicBezTo>
                    <a:pt x="34" y="113"/>
                    <a:pt x="34" y="113"/>
                    <a:pt x="34" y="113"/>
                  </a:cubicBezTo>
                  <a:cubicBezTo>
                    <a:pt x="34" y="113"/>
                    <a:pt x="34" y="113"/>
                    <a:pt x="34" y="113"/>
                  </a:cubicBezTo>
                  <a:close/>
                  <a:moveTo>
                    <a:pt x="35" y="113"/>
                  </a:moveTo>
                  <a:cubicBezTo>
                    <a:pt x="35" y="113"/>
                    <a:pt x="35" y="113"/>
                    <a:pt x="35" y="113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5" y="112"/>
                    <a:pt x="35" y="112"/>
                    <a:pt x="35" y="112"/>
                  </a:cubicBezTo>
                  <a:cubicBezTo>
                    <a:pt x="35" y="113"/>
                    <a:pt x="35" y="113"/>
                    <a:pt x="35" y="113"/>
                  </a:cubicBezTo>
                  <a:close/>
                  <a:moveTo>
                    <a:pt x="35" y="114"/>
                  </a:moveTo>
                  <a:cubicBezTo>
                    <a:pt x="35" y="113"/>
                    <a:pt x="35" y="113"/>
                    <a:pt x="35" y="113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5" y="113"/>
                    <a:pt x="35" y="113"/>
                    <a:pt x="35" y="113"/>
                  </a:cubicBezTo>
                  <a:cubicBezTo>
                    <a:pt x="35" y="114"/>
                    <a:pt x="35" y="114"/>
                    <a:pt x="35" y="114"/>
                  </a:cubicBezTo>
                  <a:close/>
                  <a:moveTo>
                    <a:pt x="35" y="115"/>
                  </a:moveTo>
                  <a:cubicBezTo>
                    <a:pt x="36" y="115"/>
                    <a:pt x="36" y="115"/>
                    <a:pt x="36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35" y="115"/>
                    <a:pt x="35" y="115"/>
                    <a:pt x="35" y="115"/>
                  </a:cubicBezTo>
                  <a:close/>
                  <a:moveTo>
                    <a:pt x="36" y="116"/>
                  </a:moveTo>
                  <a:cubicBezTo>
                    <a:pt x="37" y="116"/>
                    <a:pt x="37" y="116"/>
                    <a:pt x="37" y="116"/>
                  </a:cubicBezTo>
                  <a:cubicBezTo>
                    <a:pt x="37" y="115"/>
                    <a:pt x="37" y="115"/>
                    <a:pt x="37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15"/>
                    <a:pt x="36" y="116"/>
                    <a:pt x="36" y="116"/>
                  </a:cubicBezTo>
                  <a:close/>
                  <a:moveTo>
                    <a:pt x="33" y="118"/>
                  </a:moveTo>
                  <a:cubicBezTo>
                    <a:pt x="34" y="117"/>
                    <a:pt x="34" y="117"/>
                    <a:pt x="34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4" y="117"/>
                    <a:pt x="34" y="117"/>
                    <a:pt x="34" y="11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3" y="118"/>
                    <a:pt x="33" y="118"/>
                    <a:pt x="33" y="118"/>
                  </a:cubicBezTo>
                  <a:close/>
                  <a:moveTo>
                    <a:pt x="35" y="119"/>
                  </a:moveTo>
                  <a:cubicBezTo>
                    <a:pt x="36" y="118"/>
                    <a:pt x="36" y="118"/>
                    <a:pt x="36" y="118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35" y="117"/>
                    <a:pt x="35" y="117"/>
                    <a:pt x="35" y="117"/>
                  </a:cubicBezTo>
                  <a:cubicBezTo>
                    <a:pt x="35" y="118"/>
                    <a:pt x="35" y="118"/>
                    <a:pt x="35" y="118"/>
                  </a:cubicBezTo>
                  <a:cubicBezTo>
                    <a:pt x="35" y="118"/>
                    <a:pt x="35" y="118"/>
                    <a:pt x="35" y="118"/>
                  </a:cubicBezTo>
                  <a:cubicBezTo>
                    <a:pt x="34" y="118"/>
                    <a:pt x="34" y="118"/>
                    <a:pt x="34" y="118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5" y="119"/>
                    <a:pt x="35" y="119"/>
                    <a:pt x="35" y="119"/>
                  </a:cubicBezTo>
                  <a:cubicBezTo>
                    <a:pt x="35" y="119"/>
                    <a:pt x="35" y="119"/>
                    <a:pt x="35" y="119"/>
                  </a:cubicBezTo>
                  <a:close/>
                  <a:moveTo>
                    <a:pt x="36" y="119"/>
                  </a:moveTo>
                  <a:cubicBezTo>
                    <a:pt x="36" y="119"/>
                    <a:pt x="36" y="119"/>
                    <a:pt x="36" y="119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7" y="118"/>
                    <a:pt x="37" y="118"/>
                    <a:pt x="37" y="118"/>
                  </a:cubicBezTo>
                  <a:cubicBezTo>
                    <a:pt x="36" y="119"/>
                    <a:pt x="36" y="119"/>
                    <a:pt x="36" y="119"/>
                  </a:cubicBezTo>
                  <a:close/>
                  <a:moveTo>
                    <a:pt x="36" y="120"/>
                  </a:move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19"/>
                    <a:pt x="36" y="119"/>
                    <a:pt x="36" y="119"/>
                  </a:cubicBezTo>
                  <a:cubicBezTo>
                    <a:pt x="36" y="120"/>
                    <a:pt x="36" y="120"/>
                    <a:pt x="36" y="120"/>
                  </a:cubicBezTo>
                  <a:close/>
                  <a:moveTo>
                    <a:pt x="34" y="120"/>
                  </a:moveTo>
                  <a:cubicBezTo>
                    <a:pt x="35" y="120"/>
                    <a:pt x="35" y="120"/>
                    <a:pt x="35" y="120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19"/>
                    <a:pt x="34" y="119"/>
                    <a:pt x="34" y="119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4" y="120"/>
                    <a:pt x="34" y="120"/>
                    <a:pt x="34" y="120"/>
                  </a:cubicBezTo>
                  <a:close/>
                  <a:moveTo>
                    <a:pt x="33" y="123"/>
                  </a:moveTo>
                  <a:cubicBezTo>
                    <a:pt x="33" y="123"/>
                    <a:pt x="33" y="123"/>
                    <a:pt x="33" y="123"/>
                  </a:cubicBezTo>
                  <a:cubicBezTo>
                    <a:pt x="33" y="123"/>
                    <a:pt x="33" y="123"/>
                    <a:pt x="33" y="123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5" y="122"/>
                    <a:pt x="35" y="122"/>
                    <a:pt x="35" y="122"/>
                  </a:cubicBezTo>
                  <a:cubicBezTo>
                    <a:pt x="34" y="122"/>
                    <a:pt x="34" y="122"/>
                    <a:pt x="34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33" y="122"/>
                    <a:pt x="33" y="123"/>
                    <a:pt x="33" y="123"/>
                  </a:cubicBezTo>
                  <a:close/>
                  <a:moveTo>
                    <a:pt x="32" y="125"/>
                  </a:moveTo>
                  <a:cubicBezTo>
                    <a:pt x="32" y="126"/>
                    <a:pt x="32" y="126"/>
                    <a:pt x="32" y="126"/>
                  </a:cubicBezTo>
                  <a:cubicBezTo>
                    <a:pt x="33" y="126"/>
                    <a:pt x="33" y="126"/>
                    <a:pt x="33" y="126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3" y="125"/>
                    <a:pt x="33" y="125"/>
                    <a:pt x="33" y="125"/>
                  </a:cubicBezTo>
                  <a:cubicBezTo>
                    <a:pt x="32" y="125"/>
                    <a:pt x="32" y="125"/>
                    <a:pt x="32" y="125"/>
                  </a:cubicBezTo>
                  <a:close/>
                  <a:moveTo>
                    <a:pt x="52" y="218"/>
                  </a:moveTo>
                  <a:cubicBezTo>
                    <a:pt x="52" y="217"/>
                    <a:pt x="52" y="217"/>
                    <a:pt x="52" y="217"/>
                  </a:cubicBezTo>
                  <a:cubicBezTo>
                    <a:pt x="53" y="217"/>
                    <a:pt x="53" y="217"/>
                    <a:pt x="53" y="217"/>
                  </a:cubicBezTo>
                  <a:cubicBezTo>
                    <a:pt x="53" y="217"/>
                    <a:pt x="53" y="217"/>
                    <a:pt x="53" y="217"/>
                  </a:cubicBezTo>
                  <a:cubicBezTo>
                    <a:pt x="53" y="218"/>
                    <a:pt x="53" y="218"/>
                    <a:pt x="53" y="218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2" y="218"/>
                    <a:pt x="52" y="218"/>
                    <a:pt x="52" y="218"/>
                  </a:cubicBezTo>
                  <a:cubicBezTo>
                    <a:pt x="52" y="218"/>
                    <a:pt x="52" y="218"/>
                    <a:pt x="52" y="218"/>
                  </a:cubicBezTo>
                  <a:close/>
                  <a:moveTo>
                    <a:pt x="47" y="215"/>
                  </a:moveTo>
                  <a:cubicBezTo>
                    <a:pt x="47" y="215"/>
                    <a:pt x="47" y="215"/>
                    <a:pt x="47" y="215"/>
                  </a:cubicBezTo>
                  <a:cubicBezTo>
                    <a:pt x="47" y="215"/>
                    <a:pt x="47" y="215"/>
                    <a:pt x="47" y="215"/>
                  </a:cubicBezTo>
                  <a:cubicBezTo>
                    <a:pt x="48" y="214"/>
                    <a:pt x="48" y="214"/>
                    <a:pt x="48" y="214"/>
                  </a:cubicBezTo>
                  <a:cubicBezTo>
                    <a:pt x="48" y="214"/>
                    <a:pt x="48" y="214"/>
                    <a:pt x="48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7" y="215"/>
                    <a:pt x="47" y="215"/>
                    <a:pt x="47" y="215"/>
                  </a:cubicBezTo>
                  <a:close/>
                  <a:moveTo>
                    <a:pt x="44" y="210"/>
                  </a:moveTo>
                  <a:cubicBezTo>
                    <a:pt x="44" y="210"/>
                    <a:pt x="44" y="210"/>
                    <a:pt x="44" y="210"/>
                  </a:cubicBezTo>
                  <a:cubicBezTo>
                    <a:pt x="44" y="210"/>
                    <a:pt x="44" y="210"/>
                    <a:pt x="44" y="210"/>
                  </a:cubicBezTo>
                  <a:cubicBezTo>
                    <a:pt x="45" y="210"/>
                    <a:pt x="45" y="210"/>
                    <a:pt x="45" y="210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44" y="209"/>
                    <a:pt x="44" y="209"/>
                    <a:pt x="44" y="209"/>
                  </a:cubicBezTo>
                  <a:cubicBezTo>
                    <a:pt x="44" y="210"/>
                    <a:pt x="44" y="210"/>
                    <a:pt x="44" y="210"/>
                  </a:cubicBezTo>
                  <a:close/>
                  <a:moveTo>
                    <a:pt x="42" y="210"/>
                  </a:moveTo>
                  <a:cubicBezTo>
                    <a:pt x="42" y="210"/>
                    <a:pt x="42" y="210"/>
                    <a:pt x="42" y="210"/>
                  </a:cubicBezTo>
                  <a:cubicBezTo>
                    <a:pt x="43" y="210"/>
                    <a:pt x="43" y="210"/>
                    <a:pt x="43" y="210"/>
                  </a:cubicBezTo>
                  <a:cubicBezTo>
                    <a:pt x="43" y="210"/>
                    <a:pt x="43" y="210"/>
                    <a:pt x="43" y="210"/>
                  </a:cubicBezTo>
                  <a:cubicBezTo>
                    <a:pt x="42" y="209"/>
                    <a:pt x="42" y="209"/>
                    <a:pt x="42" y="209"/>
                  </a:cubicBezTo>
                  <a:cubicBezTo>
                    <a:pt x="42" y="210"/>
                    <a:pt x="42" y="210"/>
                    <a:pt x="42" y="210"/>
                  </a:cubicBezTo>
                  <a:close/>
                  <a:moveTo>
                    <a:pt x="37" y="210"/>
                  </a:moveTo>
                  <a:cubicBezTo>
                    <a:pt x="37" y="210"/>
                    <a:pt x="37" y="210"/>
                    <a:pt x="37" y="210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8" y="211"/>
                    <a:pt x="38" y="211"/>
                    <a:pt x="38" y="211"/>
                  </a:cubicBezTo>
                  <a:cubicBezTo>
                    <a:pt x="39" y="211"/>
                    <a:pt x="39" y="211"/>
                    <a:pt x="39" y="211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8" y="210"/>
                    <a:pt x="38" y="210"/>
                    <a:pt x="38" y="210"/>
                  </a:cubicBezTo>
                  <a:cubicBezTo>
                    <a:pt x="37" y="210"/>
                    <a:pt x="37" y="210"/>
                    <a:pt x="37" y="210"/>
                  </a:cubicBezTo>
                  <a:close/>
                  <a:moveTo>
                    <a:pt x="31" y="186"/>
                  </a:moveTo>
                  <a:cubicBezTo>
                    <a:pt x="31" y="186"/>
                    <a:pt x="31" y="186"/>
                    <a:pt x="31" y="186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1" y="186"/>
                    <a:pt x="31" y="186"/>
                    <a:pt x="31" y="186"/>
                  </a:cubicBezTo>
                  <a:close/>
                  <a:moveTo>
                    <a:pt x="31" y="185"/>
                  </a:move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1" y="185"/>
                    <a:pt x="31" y="185"/>
                    <a:pt x="31" y="185"/>
                  </a:cubicBezTo>
                  <a:close/>
                  <a:moveTo>
                    <a:pt x="27" y="177"/>
                  </a:moveTo>
                  <a:cubicBezTo>
                    <a:pt x="27" y="177"/>
                    <a:pt x="27" y="177"/>
                    <a:pt x="27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7"/>
                    <a:pt x="28" y="177"/>
                    <a:pt x="28" y="177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7" y="177"/>
                    <a:pt x="27" y="177"/>
                    <a:pt x="27" y="177"/>
                  </a:cubicBezTo>
                  <a:close/>
                  <a:moveTo>
                    <a:pt x="27" y="176"/>
                  </a:moveTo>
                  <a:cubicBezTo>
                    <a:pt x="27" y="176"/>
                    <a:pt x="27" y="176"/>
                    <a:pt x="27" y="176"/>
                  </a:cubicBezTo>
                  <a:cubicBezTo>
                    <a:pt x="28" y="176"/>
                    <a:pt x="28" y="176"/>
                    <a:pt x="28" y="176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6"/>
                    <a:pt x="27" y="176"/>
                    <a:pt x="27" y="176"/>
                  </a:cubicBezTo>
                  <a:close/>
                  <a:moveTo>
                    <a:pt x="27" y="168"/>
                  </a:moveTo>
                  <a:cubicBezTo>
                    <a:pt x="28" y="168"/>
                    <a:pt x="28" y="168"/>
                    <a:pt x="28" y="168"/>
                  </a:cubicBezTo>
                  <a:cubicBezTo>
                    <a:pt x="29" y="168"/>
                    <a:pt x="29" y="168"/>
                    <a:pt x="29" y="168"/>
                  </a:cubicBezTo>
                  <a:cubicBezTo>
                    <a:pt x="28" y="167"/>
                    <a:pt x="28" y="167"/>
                    <a:pt x="28" y="167"/>
                  </a:cubicBezTo>
                  <a:cubicBezTo>
                    <a:pt x="27" y="168"/>
                    <a:pt x="27" y="168"/>
                    <a:pt x="27" y="168"/>
                  </a:cubicBezTo>
                  <a:close/>
                  <a:moveTo>
                    <a:pt x="28" y="167"/>
                  </a:moveTo>
                  <a:cubicBezTo>
                    <a:pt x="28" y="167"/>
                    <a:pt x="28" y="167"/>
                    <a:pt x="28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8" y="167"/>
                    <a:pt x="28" y="167"/>
                    <a:pt x="28" y="167"/>
                  </a:cubicBezTo>
                  <a:cubicBezTo>
                    <a:pt x="28" y="167"/>
                    <a:pt x="28" y="167"/>
                    <a:pt x="28" y="167"/>
                  </a:cubicBezTo>
                  <a:close/>
                  <a:moveTo>
                    <a:pt x="26" y="167"/>
                  </a:moveTo>
                  <a:cubicBezTo>
                    <a:pt x="26" y="167"/>
                    <a:pt x="26" y="167"/>
                    <a:pt x="26" y="167"/>
                  </a:cubicBezTo>
                  <a:cubicBezTo>
                    <a:pt x="27" y="167"/>
                    <a:pt x="27" y="167"/>
                    <a:pt x="27" y="167"/>
                  </a:cubicBezTo>
                  <a:cubicBezTo>
                    <a:pt x="27" y="167"/>
                    <a:pt x="27" y="167"/>
                    <a:pt x="27" y="167"/>
                  </a:cubicBezTo>
                  <a:cubicBezTo>
                    <a:pt x="26" y="167"/>
                    <a:pt x="26" y="167"/>
                    <a:pt x="26" y="167"/>
                  </a:cubicBezTo>
                  <a:cubicBezTo>
                    <a:pt x="26" y="167"/>
                    <a:pt x="26" y="167"/>
                    <a:pt x="26" y="167"/>
                  </a:cubicBezTo>
                  <a:close/>
                  <a:moveTo>
                    <a:pt x="29" y="160"/>
                  </a:moveTo>
                  <a:cubicBezTo>
                    <a:pt x="28" y="160"/>
                    <a:pt x="28" y="160"/>
                    <a:pt x="28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29" y="160"/>
                    <a:pt x="29" y="160"/>
                    <a:pt x="29" y="160"/>
                  </a:cubicBezTo>
                  <a:cubicBezTo>
                    <a:pt x="30" y="159"/>
                    <a:pt x="30" y="159"/>
                    <a:pt x="30" y="159"/>
                  </a:cubicBezTo>
                  <a:cubicBezTo>
                    <a:pt x="29" y="159"/>
                    <a:pt x="29" y="159"/>
                    <a:pt x="29" y="159"/>
                  </a:cubicBezTo>
                  <a:cubicBezTo>
                    <a:pt x="29" y="160"/>
                    <a:pt x="29" y="160"/>
                    <a:pt x="29" y="160"/>
                  </a:cubicBezTo>
                  <a:close/>
                  <a:moveTo>
                    <a:pt x="36" y="157"/>
                  </a:moveTo>
                  <a:cubicBezTo>
                    <a:pt x="36" y="157"/>
                    <a:pt x="36" y="157"/>
                    <a:pt x="36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6" y="157"/>
                    <a:pt x="36" y="157"/>
                    <a:pt x="36" y="157"/>
                  </a:cubicBezTo>
                  <a:cubicBezTo>
                    <a:pt x="36" y="157"/>
                    <a:pt x="36" y="157"/>
                    <a:pt x="36" y="157"/>
                  </a:cubicBezTo>
                  <a:cubicBezTo>
                    <a:pt x="36" y="157"/>
                    <a:pt x="36" y="157"/>
                    <a:pt x="36" y="157"/>
                  </a:cubicBezTo>
                  <a:close/>
                  <a:moveTo>
                    <a:pt x="33" y="153"/>
                  </a:moveTo>
                  <a:cubicBezTo>
                    <a:pt x="33" y="154"/>
                    <a:pt x="33" y="154"/>
                    <a:pt x="33" y="154"/>
                  </a:cubicBezTo>
                  <a:cubicBezTo>
                    <a:pt x="33" y="154"/>
                    <a:pt x="33" y="154"/>
                    <a:pt x="33" y="154"/>
                  </a:cubicBezTo>
                  <a:cubicBezTo>
                    <a:pt x="34" y="154"/>
                    <a:pt x="34" y="154"/>
                    <a:pt x="34" y="154"/>
                  </a:cubicBezTo>
                  <a:cubicBezTo>
                    <a:pt x="34" y="153"/>
                    <a:pt x="34" y="153"/>
                    <a:pt x="34" y="153"/>
                  </a:cubicBezTo>
                  <a:cubicBezTo>
                    <a:pt x="33" y="153"/>
                    <a:pt x="33" y="153"/>
                    <a:pt x="33" y="153"/>
                  </a:cubicBezTo>
                  <a:cubicBezTo>
                    <a:pt x="33" y="153"/>
                    <a:pt x="33" y="153"/>
                    <a:pt x="33" y="153"/>
                  </a:cubicBezTo>
                  <a:close/>
                  <a:moveTo>
                    <a:pt x="36" y="153"/>
                  </a:moveTo>
                  <a:cubicBezTo>
                    <a:pt x="37" y="153"/>
                    <a:pt x="37" y="153"/>
                    <a:pt x="37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8" y="153"/>
                    <a:pt x="38" y="153"/>
                    <a:pt x="38" y="153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6" y="153"/>
                    <a:pt x="36" y="153"/>
                    <a:pt x="36" y="153"/>
                  </a:cubicBezTo>
                  <a:close/>
                  <a:moveTo>
                    <a:pt x="34" y="153"/>
                  </a:moveTo>
                  <a:cubicBezTo>
                    <a:pt x="35" y="153"/>
                    <a:pt x="35" y="153"/>
                    <a:pt x="35" y="153"/>
                  </a:cubicBezTo>
                  <a:cubicBezTo>
                    <a:pt x="36" y="153"/>
                    <a:pt x="36" y="153"/>
                    <a:pt x="36" y="153"/>
                  </a:cubicBezTo>
                  <a:cubicBezTo>
                    <a:pt x="37" y="152"/>
                    <a:pt x="37" y="152"/>
                    <a:pt x="37" y="152"/>
                  </a:cubicBezTo>
                  <a:cubicBezTo>
                    <a:pt x="36" y="152"/>
                    <a:pt x="36" y="152"/>
                    <a:pt x="36" y="152"/>
                  </a:cubicBezTo>
                  <a:cubicBezTo>
                    <a:pt x="35" y="152"/>
                    <a:pt x="35" y="152"/>
                    <a:pt x="35" y="152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34" y="153"/>
                    <a:pt x="34" y="153"/>
                    <a:pt x="34" y="153"/>
                  </a:cubicBezTo>
                  <a:close/>
                  <a:moveTo>
                    <a:pt x="42" y="137"/>
                  </a:moveTo>
                  <a:cubicBezTo>
                    <a:pt x="42" y="138"/>
                    <a:pt x="42" y="138"/>
                    <a:pt x="42" y="138"/>
                  </a:cubicBezTo>
                  <a:cubicBezTo>
                    <a:pt x="43" y="138"/>
                    <a:pt x="43" y="138"/>
                    <a:pt x="43" y="138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3" y="137"/>
                    <a:pt x="43" y="137"/>
                    <a:pt x="43" y="137"/>
                  </a:cubicBezTo>
                  <a:cubicBezTo>
                    <a:pt x="42" y="137"/>
                    <a:pt x="42" y="137"/>
                    <a:pt x="42" y="137"/>
                  </a:cubicBezTo>
                  <a:close/>
                  <a:moveTo>
                    <a:pt x="42" y="135"/>
                  </a:moveTo>
                  <a:cubicBezTo>
                    <a:pt x="41" y="135"/>
                    <a:pt x="41" y="135"/>
                    <a:pt x="41" y="135"/>
                  </a:cubicBezTo>
                  <a:cubicBezTo>
                    <a:pt x="42" y="136"/>
                    <a:pt x="42" y="136"/>
                    <a:pt x="42" y="136"/>
                  </a:cubicBezTo>
                  <a:cubicBezTo>
                    <a:pt x="43" y="136"/>
                    <a:pt x="43" y="136"/>
                    <a:pt x="43" y="136"/>
                  </a:cubicBezTo>
                  <a:cubicBezTo>
                    <a:pt x="42" y="135"/>
                    <a:pt x="42" y="135"/>
                    <a:pt x="42" y="135"/>
                  </a:cubicBezTo>
                  <a:cubicBezTo>
                    <a:pt x="42" y="135"/>
                    <a:pt x="42" y="135"/>
                    <a:pt x="42" y="135"/>
                  </a:cubicBezTo>
                  <a:close/>
                  <a:moveTo>
                    <a:pt x="39" y="130"/>
                  </a:moveTo>
                  <a:cubicBezTo>
                    <a:pt x="40" y="130"/>
                    <a:pt x="40" y="130"/>
                    <a:pt x="40" y="130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1" y="129"/>
                    <a:pt x="41" y="129"/>
                    <a:pt x="41" y="129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40" y="128"/>
                    <a:pt x="40" y="128"/>
                    <a:pt x="40" y="128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30"/>
                    <a:pt x="39" y="130"/>
                    <a:pt x="39" y="130"/>
                  </a:cubicBezTo>
                  <a:close/>
                  <a:moveTo>
                    <a:pt x="39" y="133"/>
                  </a:moveTo>
                  <a:cubicBezTo>
                    <a:pt x="40" y="133"/>
                    <a:pt x="40" y="133"/>
                    <a:pt x="40" y="133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41" y="132"/>
                    <a:pt x="41" y="132"/>
                    <a:pt x="41" y="132"/>
                  </a:cubicBezTo>
                  <a:cubicBezTo>
                    <a:pt x="41" y="131"/>
                    <a:pt x="41" y="131"/>
                    <a:pt x="41" y="131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40" y="131"/>
                    <a:pt x="40" y="131"/>
                    <a:pt x="40" y="131"/>
                  </a:cubicBezTo>
                  <a:cubicBezTo>
                    <a:pt x="39" y="133"/>
                    <a:pt x="39" y="133"/>
                    <a:pt x="39" y="133"/>
                  </a:cubicBezTo>
                  <a:close/>
                  <a:moveTo>
                    <a:pt x="36" y="133"/>
                  </a:moveTo>
                  <a:cubicBezTo>
                    <a:pt x="37" y="133"/>
                    <a:pt x="37" y="133"/>
                    <a:pt x="37" y="133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38" y="132"/>
                    <a:pt x="38" y="132"/>
                    <a:pt x="38" y="132"/>
                  </a:cubicBezTo>
                  <a:cubicBezTo>
                    <a:pt x="38" y="131"/>
                    <a:pt x="38" y="131"/>
                    <a:pt x="38" y="131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36" y="133"/>
                    <a:pt x="36" y="133"/>
                    <a:pt x="36" y="133"/>
                  </a:cubicBezTo>
                  <a:close/>
                  <a:moveTo>
                    <a:pt x="31" y="137"/>
                  </a:moveTo>
                  <a:cubicBezTo>
                    <a:pt x="31" y="137"/>
                    <a:pt x="31" y="137"/>
                    <a:pt x="31" y="137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2" y="137"/>
                    <a:pt x="32" y="137"/>
                    <a:pt x="32" y="137"/>
                  </a:cubicBezTo>
                  <a:cubicBezTo>
                    <a:pt x="31" y="137"/>
                    <a:pt x="31" y="137"/>
                    <a:pt x="31" y="137"/>
                  </a:cubicBezTo>
                  <a:close/>
                  <a:moveTo>
                    <a:pt x="41" y="144"/>
                  </a:moveTo>
                  <a:cubicBezTo>
                    <a:pt x="41" y="145"/>
                    <a:pt x="41" y="145"/>
                    <a:pt x="41" y="145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2" y="146"/>
                    <a:pt x="42" y="146"/>
                    <a:pt x="42" y="146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3" y="145"/>
                    <a:pt x="43" y="145"/>
                    <a:pt x="43" y="145"/>
                  </a:cubicBezTo>
                  <a:cubicBezTo>
                    <a:pt x="44" y="144"/>
                    <a:pt x="44" y="144"/>
                    <a:pt x="44" y="144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1" y="144"/>
                    <a:pt x="41" y="144"/>
                    <a:pt x="41" y="144"/>
                  </a:cubicBezTo>
                  <a:close/>
                  <a:moveTo>
                    <a:pt x="31" y="147"/>
                  </a:moveTo>
                  <a:cubicBezTo>
                    <a:pt x="31" y="147"/>
                    <a:pt x="31" y="147"/>
                    <a:pt x="31" y="147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3" y="148"/>
                    <a:pt x="33" y="148"/>
                    <a:pt x="33" y="148"/>
                  </a:cubicBezTo>
                  <a:cubicBezTo>
                    <a:pt x="34" y="148"/>
                    <a:pt x="34" y="148"/>
                    <a:pt x="34" y="148"/>
                  </a:cubicBezTo>
                  <a:cubicBezTo>
                    <a:pt x="34" y="148"/>
                    <a:pt x="34" y="148"/>
                    <a:pt x="34" y="148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8" y="147"/>
                    <a:pt x="38" y="147"/>
                    <a:pt x="38" y="147"/>
                  </a:cubicBezTo>
                  <a:cubicBezTo>
                    <a:pt x="40" y="146"/>
                    <a:pt x="40" y="146"/>
                    <a:pt x="40" y="146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44"/>
                    <a:pt x="39" y="144"/>
                    <a:pt x="39" y="144"/>
                  </a:cubicBezTo>
                  <a:cubicBezTo>
                    <a:pt x="38" y="144"/>
                    <a:pt x="38" y="144"/>
                    <a:pt x="38" y="144"/>
                  </a:cubicBezTo>
                  <a:cubicBezTo>
                    <a:pt x="37" y="144"/>
                    <a:pt x="37" y="144"/>
                    <a:pt x="37" y="144"/>
                  </a:cubicBezTo>
                  <a:cubicBezTo>
                    <a:pt x="37" y="142"/>
                    <a:pt x="37" y="142"/>
                    <a:pt x="37" y="142"/>
                  </a:cubicBezTo>
                  <a:cubicBezTo>
                    <a:pt x="36" y="140"/>
                    <a:pt x="36" y="140"/>
                    <a:pt x="36" y="140"/>
                  </a:cubicBezTo>
                  <a:cubicBezTo>
                    <a:pt x="34" y="140"/>
                    <a:pt x="34" y="140"/>
                    <a:pt x="34" y="140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1" y="139"/>
                    <a:pt x="31" y="139"/>
                    <a:pt x="31" y="139"/>
                  </a:cubicBezTo>
                  <a:cubicBezTo>
                    <a:pt x="31" y="139"/>
                    <a:pt x="31" y="139"/>
                    <a:pt x="31" y="139"/>
                  </a:cubicBezTo>
                  <a:cubicBezTo>
                    <a:pt x="30" y="140"/>
                    <a:pt x="30" y="140"/>
                    <a:pt x="30" y="140"/>
                  </a:cubicBezTo>
                  <a:cubicBezTo>
                    <a:pt x="30" y="141"/>
                    <a:pt x="30" y="141"/>
                    <a:pt x="30" y="141"/>
                  </a:cubicBezTo>
                  <a:cubicBezTo>
                    <a:pt x="31" y="142"/>
                    <a:pt x="31" y="142"/>
                    <a:pt x="31" y="142"/>
                  </a:cubicBezTo>
                  <a:cubicBezTo>
                    <a:pt x="32" y="142"/>
                    <a:pt x="32" y="142"/>
                    <a:pt x="32" y="142"/>
                  </a:cubicBezTo>
                  <a:cubicBezTo>
                    <a:pt x="31" y="142"/>
                    <a:pt x="31" y="142"/>
                    <a:pt x="31" y="142"/>
                  </a:cubicBezTo>
                  <a:cubicBezTo>
                    <a:pt x="30" y="142"/>
                    <a:pt x="30" y="142"/>
                    <a:pt x="30" y="142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0" y="143"/>
                    <a:pt x="30" y="143"/>
                    <a:pt x="30" y="143"/>
                  </a:cubicBezTo>
                  <a:cubicBezTo>
                    <a:pt x="31" y="144"/>
                    <a:pt x="31" y="144"/>
                    <a:pt x="31" y="144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0" y="144"/>
                    <a:pt x="30" y="144"/>
                    <a:pt x="30" y="144"/>
                  </a:cubicBezTo>
                  <a:cubicBezTo>
                    <a:pt x="30" y="145"/>
                    <a:pt x="30" y="145"/>
                    <a:pt x="30" y="145"/>
                  </a:cubicBezTo>
                  <a:cubicBezTo>
                    <a:pt x="32" y="146"/>
                    <a:pt x="32" y="146"/>
                    <a:pt x="32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3" y="146"/>
                    <a:pt x="33" y="146"/>
                    <a:pt x="33" y="146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34" y="146"/>
                    <a:pt x="34" y="146"/>
                    <a:pt x="34" y="146"/>
                  </a:cubicBezTo>
                  <a:cubicBezTo>
                    <a:pt x="33" y="147"/>
                    <a:pt x="33" y="147"/>
                    <a:pt x="33" y="147"/>
                  </a:cubicBezTo>
                  <a:cubicBezTo>
                    <a:pt x="32" y="146"/>
                    <a:pt x="32" y="146"/>
                    <a:pt x="32" y="146"/>
                  </a:cubicBezTo>
                  <a:cubicBezTo>
                    <a:pt x="31" y="146"/>
                    <a:pt x="31" y="146"/>
                    <a:pt x="31" y="146"/>
                  </a:cubicBezTo>
                  <a:lnTo>
                    <a:pt x="31" y="14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59" name="Freeform 161"/>
            <p:cNvSpPr>
              <a:spLocks noEditPoints="1"/>
            </p:cNvSpPr>
            <p:nvPr/>
          </p:nvSpPr>
          <p:spPr bwMode="auto">
            <a:xfrm>
              <a:off x="1705606" y="742950"/>
              <a:ext cx="1834736" cy="1541384"/>
            </a:xfrm>
            <a:custGeom>
              <a:avLst/>
              <a:gdLst>
                <a:gd name="T0" fmla="*/ 282 w 385"/>
                <a:gd name="T1" fmla="*/ 23 h 323"/>
                <a:gd name="T2" fmla="*/ 282 w 385"/>
                <a:gd name="T3" fmla="*/ 55 h 323"/>
                <a:gd name="T4" fmla="*/ 281 w 385"/>
                <a:gd name="T5" fmla="*/ 61 h 323"/>
                <a:gd name="T6" fmla="*/ 300 w 385"/>
                <a:gd name="T7" fmla="*/ 38 h 323"/>
                <a:gd name="T8" fmla="*/ 301 w 385"/>
                <a:gd name="T9" fmla="*/ 22 h 323"/>
                <a:gd name="T10" fmla="*/ 325 w 385"/>
                <a:gd name="T11" fmla="*/ 10 h 323"/>
                <a:gd name="T12" fmla="*/ 379 w 385"/>
                <a:gd name="T13" fmla="*/ 12 h 323"/>
                <a:gd name="T14" fmla="*/ 330 w 385"/>
                <a:gd name="T15" fmla="*/ 46 h 323"/>
                <a:gd name="T16" fmla="*/ 296 w 385"/>
                <a:gd name="T17" fmla="*/ 67 h 323"/>
                <a:gd name="T18" fmla="*/ 308 w 385"/>
                <a:gd name="T19" fmla="*/ 151 h 323"/>
                <a:gd name="T20" fmla="*/ 270 w 385"/>
                <a:gd name="T21" fmla="*/ 63 h 323"/>
                <a:gd name="T22" fmla="*/ 241 w 385"/>
                <a:gd name="T23" fmla="*/ 43 h 323"/>
                <a:gd name="T24" fmla="*/ 201 w 385"/>
                <a:gd name="T25" fmla="*/ 40 h 323"/>
                <a:gd name="T26" fmla="*/ 263 w 385"/>
                <a:gd name="T27" fmla="*/ 71 h 323"/>
                <a:gd name="T28" fmla="*/ 273 w 385"/>
                <a:gd name="T29" fmla="*/ 98 h 323"/>
                <a:gd name="T30" fmla="*/ 165 w 385"/>
                <a:gd name="T31" fmla="*/ 52 h 323"/>
                <a:gd name="T32" fmla="*/ 239 w 385"/>
                <a:gd name="T33" fmla="*/ 81 h 323"/>
                <a:gd name="T34" fmla="*/ 222 w 385"/>
                <a:gd name="T35" fmla="*/ 71 h 323"/>
                <a:gd name="T36" fmla="*/ 213 w 385"/>
                <a:gd name="T37" fmla="*/ 74 h 323"/>
                <a:gd name="T38" fmla="*/ 201 w 385"/>
                <a:gd name="T39" fmla="*/ 63 h 323"/>
                <a:gd name="T40" fmla="*/ 145 w 385"/>
                <a:gd name="T41" fmla="*/ 70 h 323"/>
                <a:gd name="T42" fmla="*/ 207 w 385"/>
                <a:gd name="T43" fmla="*/ 101 h 323"/>
                <a:gd name="T44" fmla="*/ 221 w 385"/>
                <a:gd name="T45" fmla="*/ 106 h 323"/>
                <a:gd name="T46" fmla="*/ 277 w 385"/>
                <a:gd name="T47" fmla="*/ 112 h 323"/>
                <a:gd name="T48" fmla="*/ 266 w 385"/>
                <a:gd name="T49" fmla="*/ 145 h 323"/>
                <a:gd name="T50" fmla="*/ 191 w 385"/>
                <a:gd name="T51" fmla="*/ 148 h 323"/>
                <a:gd name="T52" fmla="*/ 188 w 385"/>
                <a:gd name="T53" fmla="*/ 109 h 323"/>
                <a:gd name="T54" fmla="*/ 162 w 385"/>
                <a:gd name="T55" fmla="*/ 87 h 323"/>
                <a:gd name="T56" fmla="*/ 142 w 385"/>
                <a:gd name="T57" fmla="*/ 130 h 323"/>
                <a:gd name="T58" fmla="*/ 182 w 385"/>
                <a:gd name="T59" fmla="*/ 139 h 323"/>
                <a:gd name="T60" fmla="*/ 277 w 385"/>
                <a:gd name="T61" fmla="*/ 194 h 323"/>
                <a:gd name="T62" fmla="*/ 280 w 385"/>
                <a:gd name="T63" fmla="*/ 154 h 323"/>
                <a:gd name="T64" fmla="*/ 242 w 385"/>
                <a:gd name="T65" fmla="*/ 135 h 323"/>
                <a:gd name="T66" fmla="*/ 258 w 385"/>
                <a:gd name="T67" fmla="*/ 120 h 323"/>
                <a:gd name="T68" fmla="*/ 287 w 385"/>
                <a:gd name="T69" fmla="*/ 120 h 323"/>
                <a:gd name="T70" fmla="*/ 296 w 385"/>
                <a:gd name="T71" fmla="*/ 143 h 323"/>
                <a:gd name="T72" fmla="*/ 305 w 385"/>
                <a:gd name="T73" fmla="*/ 158 h 323"/>
                <a:gd name="T74" fmla="*/ 320 w 385"/>
                <a:gd name="T75" fmla="*/ 177 h 323"/>
                <a:gd name="T76" fmla="*/ 306 w 385"/>
                <a:gd name="T77" fmla="*/ 178 h 323"/>
                <a:gd name="T78" fmla="*/ 298 w 385"/>
                <a:gd name="T79" fmla="*/ 202 h 323"/>
                <a:gd name="T80" fmla="*/ 241 w 385"/>
                <a:gd name="T81" fmla="*/ 185 h 323"/>
                <a:gd name="T82" fmla="*/ 283 w 385"/>
                <a:gd name="T83" fmla="*/ 220 h 323"/>
                <a:gd name="T84" fmla="*/ 229 w 385"/>
                <a:gd name="T85" fmla="*/ 245 h 323"/>
                <a:gd name="T86" fmla="*/ 305 w 385"/>
                <a:gd name="T87" fmla="*/ 297 h 323"/>
                <a:gd name="T88" fmla="*/ 326 w 385"/>
                <a:gd name="T89" fmla="*/ 297 h 323"/>
                <a:gd name="T90" fmla="*/ 318 w 385"/>
                <a:gd name="T91" fmla="*/ 278 h 323"/>
                <a:gd name="T92" fmla="*/ 35 w 385"/>
                <a:gd name="T93" fmla="*/ 268 h 323"/>
                <a:gd name="T94" fmla="*/ 20 w 385"/>
                <a:gd name="T95" fmla="*/ 240 h 323"/>
                <a:gd name="T96" fmla="*/ 65 w 385"/>
                <a:gd name="T97" fmla="*/ 112 h 323"/>
                <a:gd name="T98" fmla="*/ 28 w 385"/>
                <a:gd name="T99" fmla="*/ 245 h 323"/>
                <a:gd name="T100" fmla="*/ 68 w 385"/>
                <a:gd name="T101" fmla="*/ 116 h 323"/>
                <a:gd name="T102" fmla="*/ 112 w 385"/>
                <a:gd name="T103" fmla="*/ 117 h 323"/>
                <a:gd name="T104" fmla="*/ 169 w 385"/>
                <a:gd name="T105" fmla="*/ 137 h 323"/>
                <a:gd name="T106" fmla="*/ 201 w 385"/>
                <a:gd name="T107" fmla="*/ 156 h 323"/>
                <a:gd name="T108" fmla="*/ 225 w 385"/>
                <a:gd name="T109" fmla="*/ 132 h 323"/>
                <a:gd name="T110" fmla="*/ 258 w 385"/>
                <a:gd name="T111" fmla="*/ 148 h 323"/>
                <a:gd name="T112" fmla="*/ 216 w 385"/>
                <a:gd name="T113" fmla="*/ 185 h 323"/>
                <a:gd name="T114" fmla="*/ 178 w 385"/>
                <a:gd name="T115" fmla="*/ 234 h 323"/>
                <a:gd name="T116" fmla="*/ 246 w 385"/>
                <a:gd name="T117" fmla="*/ 222 h 323"/>
                <a:gd name="T118" fmla="*/ 293 w 385"/>
                <a:gd name="T119" fmla="*/ 224 h 323"/>
                <a:gd name="T120" fmla="*/ 312 w 385"/>
                <a:gd name="T121" fmla="*/ 258 h 323"/>
                <a:gd name="T122" fmla="*/ 275 w 385"/>
                <a:gd name="T123" fmla="*/ 281 h 323"/>
                <a:gd name="T124" fmla="*/ 281 w 385"/>
                <a:gd name="T125" fmla="*/ 309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5" h="323">
                  <a:moveTo>
                    <a:pt x="278" y="57"/>
                  </a:moveTo>
                  <a:cubicBezTo>
                    <a:pt x="279" y="56"/>
                    <a:pt x="279" y="56"/>
                    <a:pt x="279" y="56"/>
                  </a:cubicBezTo>
                  <a:cubicBezTo>
                    <a:pt x="280" y="56"/>
                    <a:pt x="280" y="56"/>
                    <a:pt x="280" y="56"/>
                  </a:cubicBezTo>
                  <a:cubicBezTo>
                    <a:pt x="281" y="54"/>
                    <a:pt x="281" y="54"/>
                    <a:pt x="281" y="54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2" y="52"/>
                    <a:pt x="282" y="52"/>
                    <a:pt x="282" y="52"/>
                  </a:cubicBezTo>
                  <a:cubicBezTo>
                    <a:pt x="282" y="53"/>
                    <a:pt x="282" y="53"/>
                    <a:pt x="282" y="53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2" y="54"/>
                    <a:pt x="282" y="54"/>
                    <a:pt x="282" y="54"/>
                  </a:cubicBezTo>
                  <a:cubicBezTo>
                    <a:pt x="283" y="54"/>
                    <a:pt x="283" y="54"/>
                    <a:pt x="283" y="54"/>
                  </a:cubicBezTo>
                  <a:cubicBezTo>
                    <a:pt x="283" y="53"/>
                    <a:pt x="283" y="53"/>
                    <a:pt x="283" y="53"/>
                  </a:cubicBezTo>
                  <a:cubicBezTo>
                    <a:pt x="284" y="53"/>
                    <a:pt x="284" y="53"/>
                    <a:pt x="284" y="53"/>
                  </a:cubicBezTo>
                  <a:cubicBezTo>
                    <a:pt x="284" y="52"/>
                    <a:pt x="284" y="52"/>
                    <a:pt x="284" y="52"/>
                  </a:cubicBezTo>
                  <a:cubicBezTo>
                    <a:pt x="283" y="52"/>
                    <a:pt x="283" y="52"/>
                    <a:pt x="283" y="52"/>
                  </a:cubicBezTo>
                  <a:cubicBezTo>
                    <a:pt x="283" y="52"/>
                    <a:pt x="283" y="52"/>
                    <a:pt x="283" y="52"/>
                  </a:cubicBezTo>
                  <a:cubicBezTo>
                    <a:pt x="284" y="51"/>
                    <a:pt x="284" y="51"/>
                    <a:pt x="284" y="51"/>
                  </a:cubicBezTo>
                  <a:cubicBezTo>
                    <a:pt x="284" y="50"/>
                    <a:pt x="284" y="50"/>
                    <a:pt x="284" y="50"/>
                  </a:cubicBezTo>
                  <a:cubicBezTo>
                    <a:pt x="284" y="50"/>
                    <a:pt x="284" y="50"/>
                    <a:pt x="284" y="50"/>
                  </a:cubicBezTo>
                  <a:cubicBezTo>
                    <a:pt x="284" y="49"/>
                    <a:pt x="284" y="49"/>
                    <a:pt x="284" y="49"/>
                  </a:cubicBezTo>
                  <a:cubicBezTo>
                    <a:pt x="285" y="48"/>
                    <a:pt x="285" y="48"/>
                    <a:pt x="285" y="48"/>
                  </a:cubicBezTo>
                  <a:cubicBezTo>
                    <a:pt x="285" y="47"/>
                    <a:pt x="285" y="47"/>
                    <a:pt x="285" y="47"/>
                  </a:cubicBezTo>
                  <a:cubicBezTo>
                    <a:pt x="286" y="47"/>
                    <a:pt x="286" y="47"/>
                    <a:pt x="286" y="47"/>
                  </a:cubicBezTo>
                  <a:cubicBezTo>
                    <a:pt x="287" y="46"/>
                    <a:pt x="287" y="46"/>
                    <a:pt x="287" y="46"/>
                  </a:cubicBezTo>
                  <a:cubicBezTo>
                    <a:pt x="287" y="47"/>
                    <a:pt x="287" y="47"/>
                    <a:pt x="287" y="47"/>
                  </a:cubicBezTo>
                  <a:cubicBezTo>
                    <a:pt x="287" y="47"/>
                    <a:pt x="287" y="47"/>
                    <a:pt x="287" y="47"/>
                  </a:cubicBezTo>
                  <a:cubicBezTo>
                    <a:pt x="286" y="47"/>
                    <a:pt x="286" y="47"/>
                    <a:pt x="286" y="47"/>
                  </a:cubicBezTo>
                  <a:cubicBezTo>
                    <a:pt x="286" y="49"/>
                    <a:pt x="286" y="49"/>
                    <a:pt x="286" y="49"/>
                  </a:cubicBezTo>
                  <a:cubicBezTo>
                    <a:pt x="285" y="50"/>
                    <a:pt x="285" y="50"/>
                    <a:pt x="285" y="50"/>
                  </a:cubicBezTo>
                  <a:cubicBezTo>
                    <a:pt x="285" y="51"/>
                    <a:pt x="285" y="51"/>
                    <a:pt x="285" y="51"/>
                  </a:cubicBezTo>
                  <a:cubicBezTo>
                    <a:pt x="285" y="51"/>
                    <a:pt x="285" y="51"/>
                    <a:pt x="285" y="51"/>
                  </a:cubicBezTo>
                  <a:cubicBezTo>
                    <a:pt x="285" y="52"/>
                    <a:pt x="285" y="52"/>
                    <a:pt x="285" y="52"/>
                  </a:cubicBezTo>
                  <a:cubicBezTo>
                    <a:pt x="286" y="52"/>
                    <a:pt x="286" y="52"/>
                    <a:pt x="286" y="52"/>
                  </a:cubicBezTo>
                  <a:cubicBezTo>
                    <a:pt x="287" y="51"/>
                    <a:pt x="287" y="51"/>
                    <a:pt x="287" y="51"/>
                  </a:cubicBezTo>
                  <a:cubicBezTo>
                    <a:pt x="288" y="49"/>
                    <a:pt x="288" y="49"/>
                    <a:pt x="288" y="49"/>
                  </a:cubicBezTo>
                  <a:cubicBezTo>
                    <a:pt x="289" y="48"/>
                    <a:pt x="289" y="48"/>
                    <a:pt x="289" y="48"/>
                  </a:cubicBezTo>
                  <a:cubicBezTo>
                    <a:pt x="289" y="47"/>
                    <a:pt x="289" y="47"/>
                    <a:pt x="289" y="47"/>
                  </a:cubicBezTo>
                  <a:cubicBezTo>
                    <a:pt x="289" y="47"/>
                    <a:pt x="289" y="47"/>
                    <a:pt x="289" y="47"/>
                  </a:cubicBezTo>
                  <a:cubicBezTo>
                    <a:pt x="290" y="46"/>
                    <a:pt x="290" y="46"/>
                    <a:pt x="290" y="46"/>
                  </a:cubicBezTo>
                  <a:cubicBezTo>
                    <a:pt x="290" y="47"/>
                    <a:pt x="290" y="47"/>
                    <a:pt x="290" y="47"/>
                  </a:cubicBezTo>
                  <a:cubicBezTo>
                    <a:pt x="290" y="47"/>
                    <a:pt x="290" y="47"/>
                    <a:pt x="290" y="47"/>
                  </a:cubicBezTo>
                  <a:cubicBezTo>
                    <a:pt x="290" y="48"/>
                    <a:pt x="290" y="48"/>
                    <a:pt x="290" y="48"/>
                  </a:cubicBezTo>
                  <a:cubicBezTo>
                    <a:pt x="290" y="48"/>
                    <a:pt x="290" y="48"/>
                    <a:pt x="290" y="48"/>
                  </a:cubicBezTo>
                  <a:cubicBezTo>
                    <a:pt x="291" y="47"/>
                    <a:pt x="291" y="47"/>
                    <a:pt x="291" y="47"/>
                  </a:cubicBezTo>
                  <a:cubicBezTo>
                    <a:pt x="292" y="47"/>
                    <a:pt x="292" y="47"/>
                    <a:pt x="292" y="47"/>
                  </a:cubicBezTo>
                  <a:cubicBezTo>
                    <a:pt x="293" y="47"/>
                    <a:pt x="293" y="47"/>
                    <a:pt x="293" y="47"/>
                  </a:cubicBezTo>
                  <a:cubicBezTo>
                    <a:pt x="295" y="46"/>
                    <a:pt x="295" y="46"/>
                    <a:pt x="295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6" y="46"/>
                    <a:pt x="296" y="46"/>
                    <a:pt x="296" y="46"/>
                  </a:cubicBezTo>
                  <a:cubicBezTo>
                    <a:pt x="297" y="46"/>
                    <a:pt x="297" y="46"/>
                    <a:pt x="297" y="46"/>
                  </a:cubicBezTo>
                  <a:cubicBezTo>
                    <a:pt x="297" y="45"/>
                    <a:pt x="297" y="45"/>
                    <a:pt x="297" y="45"/>
                  </a:cubicBezTo>
                  <a:cubicBezTo>
                    <a:pt x="297" y="44"/>
                    <a:pt x="297" y="44"/>
                    <a:pt x="297" y="44"/>
                  </a:cubicBezTo>
                  <a:cubicBezTo>
                    <a:pt x="298" y="44"/>
                    <a:pt x="298" y="44"/>
                    <a:pt x="298" y="44"/>
                  </a:cubicBezTo>
                  <a:cubicBezTo>
                    <a:pt x="297" y="43"/>
                    <a:pt x="297" y="43"/>
                    <a:pt x="297" y="43"/>
                  </a:cubicBezTo>
                  <a:cubicBezTo>
                    <a:pt x="297" y="42"/>
                    <a:pt x="297" y="42"/>
                    <a:pt x="297" y="42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6" y="41"/>
                    <a:pt x="296" y="41"/>
                    <a:pt x="296" y="41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43"/>
                    <a:pt x="295" y="43"/>
                    <a:pt x="295" y="43"/>
                  </a:cubicBezTo>
                  <a:cubicBezTo>
                    <a:pt x="295" y="42"/>
                    <a:pt x="295" y="42"/>
                    <a:pt x="295" y="42"/>
                  </a:cubicBezTo>
                  <a:cubicBezTo>
                    <a:pt x="296" y="41"/>
                    <a:pt x="296" y="41"/>
                    <a:pt x="296" y="41"/>
                  </a:cubicBezTo>
                  <a:cubicBezTo>
                    <a:pt x="297" y="41"/>
                    <a:pt x="297" y="41"/>
                    <a:pt x="297" y="41"/>
                  </a:cubicBezTo>
                  <a:cubicBezTo>
                    <a:pt x="297" y="40"/>
                    <a:pt x="297" y="40"/>
                    <a:pt x="297" y="40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5" y="39"/>
                    <a:pt x="295" y="39"/>
                    <a:pt x="295" y="39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3" y="39"/>
                    <a:pt x="293" y="39"/>
                    <a:pt x="293" y="39"/>
                  </a:cubicBezTo>
                  <a:cubicBezTo>
                    <a:pt x="292" y="40"/>
                    <a:pt x="292" y="40"/>
                    <a:pt x="292" y="40"/>
                  </a:cubicBezTo>
                  <a:cubicBezTo>
                    <a:pt x="292" y="39"/>
                    <a:pt x="292" y="39"/>
                    <a:pt x="292" y="39"/>
                  </a:cubicBezTo>
                  <a:cubicBezTo>
                    <a:pt x="292" y="39"/>
                    <a:pt x="292" y="39"/>
                    <a:pt x="292" y="39"/>
                  </a:cubicBezTo>
                  <a:cubicBezTo>
                    <a:pt x="294" y="38"/>
                    <a:pt x="294" y="38"/>
                    <a:pt x="294" y="38"/>
                  </a:cubicBezTo>
                  <a:cubicBezTo>
                    <a:pt x="295" y="38"/>
                    <a:pt x="295" y="38"/>
                    <a:pt x="295" y="38"/>
                  </a:cubicBezTo>
                  <a:cubicBezTo>
                    <a:pt x="296" y="37"/>
                    <a:pt x="296" y="37"/>
                    <a:pt x="296" y="37"/>
                  </a:cubicBezTo>
                  <a:cubicBezTo>
                    <a:pt x="297" y="36"/>
                    <a:pt x="297" y="36"/>
                    <a:pt x="297" y="36"/>
                  </a:cubicBezTo>
                  <a:cubicBezTo>
                    <a:pt x="298" y="35"/>
                    <a:pt x="298" y="35"/>
                    <a:pt x="298" y="35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7" y="34"/>
                    <a:pt x="297" y="34"/>
                    <a:pt x="297" y="34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7" y="33"/>
                    <a:pt x="297" y="33"/>
                    <a:pt x="297" y="33"/>
                  </a:cubicBezTo>
                  <a:cubicBezTo>
                    <a:pt x="298" y="33"/>
                    <a:pt x="298" y="33"/>
                    <a:pt x="298" y="33"/>
                  </a:cubicBezTo>
                  <a:cubicBezTo>
                    <a:pt x="298" y="32"/>
                    <a:pt x="298" y="32"/>
                    <a:pt x="298" y="32"/>
                  </a:cubicBezTo>
                  <a:cubicBezTo>
                    <a:pt x="298" y="31"/>
                    <a:pt x="298" y="31"/>
                    <a:pt x="298" y="31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30"/>
                    <a:pt x="299" y="30"/>
                    <a:pt x="299" y="30"/>
                  </a:cubicBezTo>
                  <a:cubicBezTo>
                    <a:pt x="299" y="29"/>
                    <a:pt x="299" y="29"/>
                    <a:pt x="299" y="29"/>
                  </a:cubicBezTo>
                  <a:cubicBezTo>
                    <a:pt x="299" y="29"/>
                    <a:pt x="299" y="29"/>
                    <a:pt x="299" y="29"/>
                  </a:cubicBezTo>
                  <a:cubicBezTo>
                    <a:pt x="298" y="28"/>
                    <a:pt x="298" y="28"/>
                    <a:pt x="298" y="28"/>
                  </a:cubicBezTo>
                  <a:cubicBezTo>
                    <a:pt x="297" y="29"/>
                    <a:pt x="297" y="29"/>
                    <a:pt x="297" y="29"/>
                  </a:cubicBezTo>
                  <a:cubicBezTo>
                    <a:pt x="296" y="30"/>
                    <a:pt x="296" y="30"/>
                    <a:pt x="296" y="30"/>
                  </a:cubicBezTo>
                  <a:cubicBezTo>
                    <a:pt x="296" y="31"/>
                    <a:pt x="296" y="31"/>
                    <a:pt x="296" y="31"/>
                  </a:cubicBezTo>
                  <a:cubicBezTo>
                    <a:pt x="297" y="32"/>
                    <a:pt x="297" y="32"/>
                    <a:pt x="297" y="32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6" y="33"/>
                    <a:pt x="296" y="33"/>
                    <a:pt x="296" y="33"/>
                  </a:cubicBezTo>
                  <a:cubicBezTo>
                    <a:pt x="295" y="33"/>
                    <a:pt x="295" y="33"/>
                    <a:pt x="295" y="33"/>
                  </a:cubicBezTo>
                  <a:cubicBezTo>
                    <a:pt x="295" y="32"/>
                    <a:pt x="295" y="32"/>
                    <a:pt x="295" y="32"/>
                  </a:cubicBezTo>
                  <a:cubicBezTo>
                    <a:pt x="295" y="32"/>
                    <a:pt x="295" y="32"/>
                    <a:pt x="295" y="32"/>
                  </a:cubicBezTo>
                  <a:cubicBezTo>
                    <a:pt x="295" y="31"/>
                    <a:pt x="295" y="31"/>
                    <a:pt x="295" y="31"/>
                  </a:cubicBezTo>
                  <a:cubicBezTo>
                    <a:pt x="296" y="30"/>
                    <a:pt x="296" y="30"/>
                    <a:pt x="296" y="30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6" y="29"/>
                    <a:pt x="296" y="29"/>
                    <a:pt x="296" y="29"/>
                  </a:cubicBezTo>
                  <a:cubicBezTo>
                    <a:pt x="297" y="29"/>
                    <a:pt x="297" y="29"/>
                    <a:pt x="297" y="29"/>
                  </a:cubicBezTo>
                  <a:cubicBezTo>
                    <a:pt x="296" y="28"/>
                    <a:pt x="296" y="28"/>
                    <a:pt x="296" y="28"/>
                  </a:cubicBezTo>
                  <a:cubicBezTo>
                    <a:pt x="296" y="27"/>
                    <a:pt x="296" y="27"/>
                    <a:pt x="296" y="27"/>
                  </a:cubicBezTo>
                  <a:cubicBezTo>
                    <a:pt x="295" y="27"/>
                    <a:pt x="295" y="27"/>
                    <a:pt x="295" y="27"/>
                  </a:cubicBezTo>
                  <a:cubicBezTo>
                    <a:pt x="294" y="27"/>
                    <a:pt x="294" y="27"/>
                    <a:pt x="294" y="27"/>
                  </a:cubicBezTo>
                  <a:cubicBezTo>
                    <a:pt x="294" y="28"/>
                    <a:pt x="294" y="28"/>
                    <a:pt x="294" y="28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3" y="26"/>
                    <a:pt x="293" y="26"/>
                    <a:pt x="293" y="26"/>
                  </a:cubicBezTo>
                  <a:cubicBezTo>
                    <a:pt x="293" y="25"/>
                    <a:pt x="293" y="25"/>
                    <a:pt x="293" y="25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293" y="22"/>
                    <a:pt x="293" y="22"/>
                    <a:pt x="293" y="22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3" y="19"/>
                    <a:pt x="293" y="19"/>
                    <a:pt x="293" y="19"/>
                  </a:cubicBezTo>
                  <a:cubicBezTo>
                    <a:pt x="294" y="17"/>
                    <a:pt x="294" y="17"/>
                    <a:pt x="294" y="17"/>
                  </a:cubicBezTo>
                  <a:cubicBezTo>
                    <a:pt x="294" y="16"/>
                    <a:pt x="294" y="16"/>
                    <a:pt x="294" y="16"/>
                  </a:cubicBezTo>
                  <a:cubicBezTo>
                    <a:pt x="293" y="16"/>
                    <a:pt x="293" y="16"/>
                    <a:pt x="293" y="16"/>
                  </a:cubicBezTo>
                  <a:cubicBezTo>
                    <a:pt x="293" y="15"/>
                    <a:pt x="293" y="15"/>
                    <a:pt x="293" y="15"/>
                  </a:cubicBezTo>
                  <a:cubicBezTo>
                    <a:pt x="292" y="14"/>
                    <a:pt x="292" y="14"/>
                    <a:pt x="292" y="14"/>
                  </a:cubicBezTo>
                  <a:cubicBezTo>
                    <a:pt x="292" y="13"/>
                    <a:pt x="292" y="13"/>
                    <a:pt x="292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3"/>
                    <a:pt x="290" y="13"/>
                    <a:pt x="290" y="13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89" y="13"/>
                    <a:pt x="289" y="13"/>
                    <a:pt x="289" y="13"/>
                  </a:cubicBezTo>
                  <a:cubicBezTo>
                    <a:pt x="288" y="13"/>
                    <a:pt x="288" y="13"/>
                    <a:pt x="288" y="13"/>
                  </a:cubicBezTo>
                  <a:cubicBezTo>
                    <a:pt x="288" y="14"/>
                    <a:pt x="288" y="14"/>
                    <a:pt x="288" y="14"/>
                  </a:cubicBezTo>
                  <a:cubicBezTo>
                    <a:pt x="287" y="15"/>
                    <a:pt x="287" y="15"/>
                    <a:pt x="287" y="15"/>
                  </a:cubicBezTo>
                  <a:cubicBezTo>
                    <a:pt x="288" y="15"/>
                    <a:pt x="288" y="15"/>
                    <a:pt x="288" y="15"/>
                  </a:cubicBezTo>
                  <a:cubicBezTo>
                    <a:pt x="288" y="15"/>
                    <a:pt x="288" y="15"/>
                    <a:pt x="288" y="15"/>
                  </a:cubicBezTo>
                  <a:cubicBezTo>
                    <a:pt x="289" y="15"/>
                    <a:pt x="289" y="15"/>
                    <a:pt x="289" y="15"/>
                  </a:cubicBezTo>
                  <a:cubicBezTo>
                    <a:pt x="290" y="15"/>
                    <a:pt x="290" y="15"/>
                    <a:pt x="290" y="15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17"/>
                    <a:pt x="291" y="17"/>
                    <a:pt x="291" y="17"/>
                  </a:cubicBezTo>
                  <a:cubicBezTo>
                    <a:pt x="290" y="18"/>
                    <a:pt x="290" y="18"/>
                    <a:pt x="290" y="18"/>
                  </a:cubicBezTo>
                  <a:cubicBezTo>
                    <a:pt x="289" y="18"/>
                    <a:pt x="289" y="18"/>
                    <a:pt x="289" y="18"/>
                  </a:cubicBezTo>
                  <a:cubicBezTo>
                    <a:pt x="288" y="17"/>
                    <a:pt x="288" y="17"/>
                    <a:pt x="288" y="17"/>
                  </a:cubicBezTo>
                  <a:cubicBezTo>
                    <a:pt x="288" y="17"/>
                    <a:pt x="288" y="17"/>
                    <a:pt x="288" y="17"/>
                  </a:cubicBezTo>
                  <a:cubicBezTo>
                    <a:pt x="287" y="17"/>
                    <a:pt x="287" y="17"/>
                    <a:pt x="287" y="17"/>
                  </a:cubicBezTo>
                  <a:cubicBezTo>
                    <a:pt x="287" y="18"/>
                    <a:pt x="287" y="18"/>
                    <a:pt x="287" y="18"/>
                  </a:cubicBezTo>
                  <a:cubicBezTo>
                    <a:pt x="288" y="18"/>
                    <a:pt x="288" y="18"/>
                    <a:pt x="288" y="18"/>
                  </a:cubicBezTo>
                  <a:cubicBezTo>
                    <a:pt x="287" y="19"/>
                    <a:pt x="287" y="19"/>
                    <a:pt x="287" y="19"/>
                  </a:cubicBezTo>
                  <a:cubicBezTo>
                    <a:pt x="286" y="19"/>
                    <a:pt x="286" y="19"/>
                    <a:pt x="286" y="19"/>
                  </a:cubicBezTo>
                  <a:cubicBezTo>
                    <a:pt x="285" y="18"/>
                    <a:pt x="285" y="18"/>
                    <a:pt x="285" y="18"/>
                  </a:cubicBezTo>
                  <a:cubicBezTo>
                    <a:pt x="284" y="18"/>
                    <a:pt x="284" y="18"/>
                    <a:pt x="284" y="18"/>
                  </a:cubicBezTo>
                  <a:cubicBezTo>
                    <a:pt x="283" y="19"/>
                    <a:pt x="283" y="19"/>
                    <a:pt x="283" y="19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3" y="20"/>
                    <a:pt x="283" y="20"/>
                    <a:pt x="283" y="20"/>
                  </a:cubicBezTo>
                  <a:cubicBezTo>
                    <a:pt x="284" y="20"/>
                    <a:pt x="284" y="20"/>
                    <a:pt x="284" y="20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4" y="22"/>
                    <a:pt x="284" y="22"/>
                    <a:pt x="284" y="22"/>
                  </a:cubicBezTo>
                  <a:cubicBezTo>
                    <a:pt x="284" y="23"/>
                    <a:pt x="284" y="23"/>
                    <a:pt x="284" y="23"/>
                  </a:cubicBezTo>
                  <a:cubicBezTo>
                    <a:pt x="285" y="23"/>
                    <a:pt x="285" y="23"/>
                    <a:pt x="285" y="23"/>
                  </a:cubicBezTo>
                  <a:cubicBezTo>
                    <a:pt x="285" y="24"/>
                    <a:pt x="285" y="24"/>
                    <a:pt x="285" y="24"/>
                  </a:cubicBezTo>
                  <a:cubicBezTo>
                    <a:pt x="284" y="24"/>
                    <a:pt x="284" y="24"/>
                    <a:pt x="284" y="24"/>
                  </a:cubicBezTo>
                  <a:cubicBezTo>
                    <a:pt x="283" y="23"/>
                    <a:pt x="283" y="23"/>
                    <a:pt x="283" y="23"/>
                  </a:cubicBezTo>
                  <a:cubicBezTo>
                    <a:pt x="282" y="23"/>
                    <a:pt x="282" y="23"/>
                    <a:pt x="282" y="23"/>
                  </a:cubicBezTo>
                  <a:cubicBezTo>
                    <a:pt x="282" y="23"/>
                    <a:pt x="282" y="23"/>
                    <a:pt x="282" y="23"/>
                  </a:cubicBezTo>
                  <a:cubicBezTo>
                    <a:pt x="281" y="23"/>
                    <a:pt x="281" y="23"/>
                    <a:pt x="281" y="23"/>
                  </a:cubicBezTo>
                  <a:cubicBezTo>
                    <a:pt x="280" y="23"/>
                    <a:pt x="280" y="23"/>
                    <a:pt x="280" y="23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80" y="25"/>
                    <a:pt x="280" y="25"/>
                    <a:pt x="280" y="25"/>
                  </a:cubicBezTo>
                  <a:cubicBezTo>
                    <a:pt x="280" y="25"/>
                    <a:pt x="280" y="25"/>
                    <a:pt x="280" y="25"/>
                  </a:cubicBezTo>
                  <a:cubicBezTo>
                    <a:pt x="280" y="24"/>
                    <a:pt x="280" y="24"/>
                    <a:pt x="280" y="24"/>
                  </a:cubicBezTo>
                  <a:cubicBezTo>
                    <a:pt x="279" y="24"/>
                    <a:pt x="279" y="24"/>
                    <a:pt x="279" y="24"/>
                  </a:cubicBezTo>
                  <a:cubicBezTo>
                    <a:pt x="278" y="24"/>
                    <a:pt x="278" y="24"/>
                    <a:pt x="278" y="24"/>
                  </a:cubicBezTo>
                  <a:cubicBezTo>
                    <a:pt x="278" y="24"/>
                    <a:pt x="278" y="24"/>
                    <a:pt x="278" y="24"/>
                  </a:cubicBezTo>
                  <a:cubicBezTo>
                    <a:pt x="277" y="23"/>
                    <a:pt x="277" y="23"/>
                    <a:pt x="277" y="23"/>
                  </a:cubicBezTo>
                  <a:cubicBezTo>
                    <a:pt x="277" y="23"/>
                    <a:pt x="277" y="23"/>
                    <a:pt x="277" y="23"/>
                  </a:cubicBezTo>
                  <a:cubicBezTo>
                    <a:pt x="276" y="23"/>
                    <a:pt x="276" y="23"/>
                    <a:pt x="276" y="23"/>
                  </a:cubicBezTo>
                  <a:cubicBezTo>
                    <a:pt x="277" y="24"/>
                    <a:pt x="277" y="24"/>
                    <a:pt x="277" y="24"/>
                  </a:cubicBezTo>
                  <a:cubicBezTo>
                    <a:pt x="277" y="25"/>
                    <a:pt x="277" y="25"/>
                    <a:pt x="277" y="25"/>
                  </a:cubicBezTo>
                  <a:cubicBezTo>
                    <a:pt x="277" y="26"/>
                    <a:pt x="277" y="26"/>
                    <a:pt x="277" y="26"/>
                  </a:cubicBezTo>
                  <a:cubicBezTo>
                    <a:pt x="278" y="27"/>
                    <a:pt x="278" y="27"/>
                    <a:pt x="278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9" y="27"/>
                    <a:pt x="279" y="27"/>
                    <a:pt x="279" y="27"/>
                  </a:cubicBezTo>
                  <a:cubicBezTo>
                    <a:pt x="278" y="27"/>
                    <a:pt x="278" y="27"/>
                    <a:pt x="278" y="27"/>
                  </a:cubicBezTo>
                  <a:cubicBezTo>
                    <a:pt x="279" y="28"/>
                    <a:pt x="279" y="28"/>
                    <a:pt x="279" y="28"/>
                  </a:cubicBezTo>
                  <a:cubicBezTo>
                    <a:pt x="279" y="29"/>
                    <a:pt x="279" y="29"/>
                    <a:pt x="279" y="29"/>
                  </a:cubicBezTo>
                  <a:cubicBezTo>
                    <a:pt x="280" y="29"/>
                    <a:pt x="280" y="29"/>
                    <a:pt x="280" y="29"/>
                  </a:cubicBezTo>
                  <a:cubicBezTo>
                    <a:pt x="281" y="29"/>
                    <a:pt x="281" y="29"/>
                    <a:pt x="281" y="29"/>
                  </a:cubicBezTo>
                  <a:cubicBezTo>
                    <a:pt x="282" y="28"/>
                    <a:pt x="282" y="28"/>
                    <a:pt x="282" y="28"/>
                  </a:cubicBezTo>
                  <a:cubicBezTo>
                    <a:pt x="282" y="29"/>
                    <a:pt x="282" y="29"/>
                    <a:pt x="282" y="29"/>
                  </a:cubicBezTo>
                  <a:cubicBezTo>
                    <a:pt x="282" y="29"/>
                    <a:pt x="282" y="29"/>
                    <a:pt x="282" y="29"/>
                  </a:cubicBezTo>
                  <a:cubicBezTo>
                    <a:pt x="282" y="30"/>
                    <a:pt x="282" y="30"/>
                    <a:pt x="282" y="30"/>
                  </a:cubicBezTo>
                  <a:cubicBezTo>
                    <a:pt x="281" y="31"/>
                    <a:pt x="281" y="31"/>
                    <a:pt x="281" y="31"/>
                  </a:cubicBezTo>
                  <a:cubicBezTo>
                    <a:pt x="281" y="31"/>
                    <a:pt x="281" y="31"/>
                    <a:pt x="281" y="31"/>
                  </a:cubicBezTo>
                  <a:cubicBezTo>
                    <a:pt x="280" y="30"/>
                    <a:pt x="280" y="30"/>
                    <a:pt x="280" y="30"/>
                  </a:cubicBezTo>
                  <a:cubicBezTo>
                    <a:pt x="277" y="30"/>
                    <a:pt x="277" y="30"/>
                    <a:pt x="277" y="30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6" y="28"/>
                    <a:pt x="276" y="28"/>
                    <a:pt x="276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5" y="28"/>
                    <a:pt x="275" y="28"/>
                    <a:pt x="275" y="28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5" y="31"/>
                    <a:pt x="275" y="31"/>
                    <a:pt x="275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31"/>
                    <a:pt x="274" y="31"/>
                    <a:pt x="274" y="31"/>
                  </a:cubicBezTo>
                  <a:cubicBezTo>
                    <a:pt x="274" y="32"/>
                    <a:pt x="274" y="32"/>
                    <a:pt x="274" y="32"/>
                  </a:cubicBezTo>
                  <a:cubicBezTo>
                    <a:pt x="273" y="32"/>
                    <a:pt x="273" y="32"/>
                    <a:pt x="273" y="32"/>
                  </a:cubicBezTo>
                  <a:cubicBezTo>
                    <a:pt x="273" y="34"/>
                    <a:pt x="273" y="34"/>
                    <a:pt x="273" y="34"/>
                  </a:cubicBezTo>
                  <a:cubicBezTo>
                    <a:pt x="274" y="34"/>
                    <a:pt x="274" y="34"/>
                    <a:pt x="274" y="34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6" y="35"/>
                    <a:pt x="276" y="35"/>
                    <a:pt x="276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7" y="35"/>
                    <a:pt x="277" y="35"/>
                    <a:pt x="277" y="35"/>
                  </a:cubicBezTo>
                  <a:cubicBezTo>
                    <a:pt x="276" y="35"/>
                    <a:pt x="276" y="35"/>
                    <a:pt x="276" y="35"/>
                  </a:cubicBezTo>
                  <a:cubicBezTo>
                    <a:pt x="275" y="35"/>
                    <a:pt x="275" y="35"/>
                    <a:pt x="275" y="35"/>
                  </a:cubicBezTo>
                  <a:cubicBezTo>
                    <a:pt x="274" y="35"/>
                    <a:pt x="274" y="35"/>
                    <a:pt x="274" y="35"/>
                  </a:cubicBezTo>
                  <a:cubicBezTo>
                    <a:pt x="273" y="35"/>
                    <a:pt x="273" y="35"/>
                    <a:pt x="273" y="35"/>
                  </a:cubicBezTo>
                  <a:cubicBezTo>
                    <a:pt x="272" y="35"/>
                    <a:pt x="272" y="35"/>
                    <a:pt x="272" y="35"/>
                  </a:cubicBezTo>
                  <a:cubicBezTo>
                    <a:pt x="271" y="36"/>
                    <a:pt x="271" y="36"/>
                    <a:pt x="271" y="36"/>
                  </a:cubicBezTo>
                  <a:cubicBezTo>
                    <a:pt x="271" y="37"/>
                    <a:pt x="271" y="37"/>
                    <a:pt x="271" y="37"/>
                  </a:cubicBezTo>
                  <a:cubicBezTo>
                    <a:pt x="272" y="37"/>
                    <a:pt x="272" y="37"/>
                    <a:pt x="272" y="37"/>
                  </a:cubicBezTo>
                  <a:cubicBezTo>
                    <a:pt x="271" y="38"/>
                    <a:pt x="271" y="38"/>
                    <a:pt x="271" y="38"/>
                  </a:cubicBezTo>
                  <a:cubicBezTo>
                    <a:pt x="271" y="38"/>
                    <a:pt x="271" y="38"/>
                    <a:pt x="271" y="38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2" y="39"/>
                    <a:pt x="272" y="39"/>
                    <a:pt x="272" y="39"/>
                  </a:cubicBezTo>
                  <a:cubicBezTo>
                    <a:pt x="273" y="39"/>
                    <a:pt x="273" y="39"/>
                    <a:pt x="273" y="39"/>
                  </a:cubicBezTo>
                  <a:cubicBezTo>
                    <a:pt x="274" y="38"/>
                    <a:pt x="274" y="38"/>
                    <a:pt x="274" y="38"/>
                  </a:cubicBezTo>
                  <a:cubicBezTo>
                    <a:pt x="274" y="38"/>
                    <a:pt x="274" y="38"/>
                    <a:pt x="274" y="38"/>
                  </a:cubicBezTo>
                  <a:cubicBezTo>
                    <a:pt x="274" y="39"/>
                    <a:pt x="274" y="39"/>
                    <a:pt x="274" y="39"/>
                  </a:cubicBezTo>
                  <a:cubicBezTo>
                    <a:pt x="273" y="39"/>
                    <a:pt x="273" y="39"/>
                    <a:pt x="273" y="39"/>
                  </a:cubicBezTo>
                  <a:cubicBezTo>
                    <a:pt x="273" y="40"/>
                    <a:pt x="273" y="40"/>
                    <a:pt x="273" y="40"/>
                  </a:cubicBezTo>
                  <a:cubicBezTo>
                    <a:pt x="273" y="40"/>
                    <a:pt x="273" y="40"/>
                    <a:pt x="273" y="40"/>
                  </a:cubicBezTo>
                  <a:cubicBezTo>
                    <a:pt x="274" y="40"/>
                    <a:pt x="274" y="40"/>
                    <a:pt x="274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6" y="39"/>
                    <a:pt x="276" y="39"/>
                    <a:pt x="276" y="39"/>
                  </a:cubicBezTo>
                  <a:cubicBezTo>
                    <a:pt x="276" y="40"/>
                    <a:pt x="276" y="40"/>
                    <a:pt x="276" y="40"/>
                  </a:cubicBezTo>
                  <a:cubicBezTo>
                    <a:pt x="275" y="40"/>
                    <a:pt x="275" y="40"/>
                    <a:pt x="275" y="40"/>
                  </a:cubicBezTo>
                  <a:cubicBezTo>
                    <a:pt x="276" y="40"/>
                    <a:pt x="276" y="40"/>
                    <a:pt x="276" y="40"/>
                  </a:cubicBezTo>
                  <a:cubicBezTo>
                    <a:pt x="277" y="40"/>
                    <a:pt x="277" y="40"/>
                    <a:pt x="277" y="40"/>
                  </a:cubicBezTo>
                  <a:cubicBezTo>
                    <a:pt x="278" y="41"/>
                    <a:pt x="278" y="41"/>
                    <a:pt x="278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1"/>
                    <a:pt x="277" y="41"/>
                    <a:pt x="277" y="41"/>
                  </a:cubicBezTo>
                  <a:cubicBezTo>
                    <a:pt x="277" y="42"/>
                    <a:pt x="277" y="42"/>
                    <a:pt x="277" y="42"/>
                  </a:cubicBezTo>
                  <a:cubicBezTo>
                    <a:pt x="278" y="41"/>
                    <a:pt x="278" y="41"/>
                    <a:pt x="278" y="41"/>
                  </a:cubicBezTo>
                  <a:cubicBezTo>
                    <a:pt x="279" y="42"/>
                    <a:pt x="279" y="42"/>
                    <a:pt x="279" y="42"/>
                  </a:cubicBezTo>
                  <a:cubicBezTo>
                    <a:pt x="282" y="42"/>
                    <a:pt x="282" y="42"/>
                    <a:pt x="282" y="42"/>
                  </a:cubicBezTo>
                  <a:cubicBezTo>
                    <a:pt x="282" y="43"/>
                    <a:pt x="282" y="43"/>
                    <a:pt x="282" y="43"/>
                  </a:cubicBezTo>
                  <a:cubicBezTo>
                    <a:pt x="280" y="43"/>
                    <a:pt x="280" y="43"/>
                    <a:pt x="280" y="43"/>
                  </a:cubicBezTo>
                  <a:cubicBezTo>
                    <a:pt x="279" y="43"/>
                    <a:pt x="279" y="43"/>
                    <a:pt x="279" y="43"/>
                  </a:cubicBezTo>
                  <a:cubicBezTo>
                    <a:pt x="278" y="42"/>
                    <a:pt x="278" y="42"/>
                    <a:pt x="278" y="42"/>
                  </a:cubicBezTo>
                  <a:cubicBezTo>
                    <a:pt x="277" y="42"/>
                    <a:pt x="277" y="42"/>
                    <a:pt x="277" y="42"/>
                  </a:cubicBezTo>
                  <a:cubicBezTo>
                    <a:pt x="277" y="43"/>
                    <a:pt x="277" y="43"/>
                    <a:pt x="277" y="43"/>
                  </a:cubicBezTo>
                  <a:cubicBezTo>
                    <a:pt x="278" y="43"/>
                    <a:pt x="278" y="43"/>
                    <a:pt x="278" y="43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81" y="44"/>
                    <a:pt x="281" y="44"/>
                    <a:pt x="281" y="44"/>
                  </a:cubicBezTo>
                  <a:cubicBezTo>
                    <a:pt x="282" y="44"/>
                    <a:pt x="282" y="44"/>
                    <a:pt x="282" y="44"/>
                  </a:cubicBezTo>
                  <a:cubicBezTo>
                    <a:pt x="280" y="44"/>
                    <a:pt x="280" y="44"/>
                    <a:pt x="280" y="44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78" y="44"/>
                    <a:pt x="278" y="44"/>
                    <a:pt x="278" y="44"/>
                  </a:cubicBezTo>
                  <a:cubicBezTo>
                    <a:pt x="277" y="44"/>
                    <a:pt x="277" y="44"/>
                    <a:pt x="277" y="44"/>
                  </a:cubicBezTo>
                  <a:cubicBezTo>
                    <a:pt x="276" y="43"/>
                    <a:pt x="276" y="43"/>
                    <a:pt x="276" y="43"/>
                  </a:cubicBezTo>
                  <a:cubicBezTo>
                    <a:pt x="275" y="43"/>
                    <a:pt x="275" y="43"/>
                    <a:pt x="275" y="43"/>
                  </a:cubicBezTo>
                  <a:cubicBezTo>
                    <a:pt x="274" y="42"/>
                    <a:pt x="274" y="42"/>
                    <a:pt x="274" y="42"/>
                  </a:cubicBezTo>
                  <a:cubicBezTo>
                    <a:pt x="273" y="42"/>
                    <a:pt x="273" y="42"/>
                    <a:pt x="273" y="42"/>
                  </a:cubicBezTo>
                  <a:cubicBezTo>
                    <a:pt x="273" y="43"/>
                    <a:pt x="273" y="43"/>
                    <a:pt x="273" y="43"/>
                  </a:cubicBezTo>
                  <a:cubicBezTo>
                    <a:pt x="272" y="43"/>
                    <a:pt x="272" y="43"/>
                    <a:pt x="272" y="43"/>
                  </a:cubicBezTo>
                  <a:cubicBezTo>
                    <a:pt x="271" y="43"/>
                    <a:pt x="271" y="43"/>
                    <a:pt x="271" y="43"/>
                  </a:cubicBezTo>
                  <a:cubicBezTo>
                    <a:pt x="271" y="45"/>
                    <a:pt x="271" y="45"/>
                    <a:pt x="271" y="45"/>
                  </a:cubicBezTo>
                  <a:cubicBezTo>
                    <a:pt x="272" y="46"/>
                    <a:pt x="272" y="46"/>
                    <a:pt x="272" y="46"/>
                  </a:cubicBezTo>
                  <a:cubicBezTo>
                    <a:pt x="272" y="47"/>
                    <a:pt x="272" y="47"/>
                    <a:pt x="272" y="47"/>
                  </a:cubicBezTo>
                  <a:cubicBezTo>
                    <a:pt x="271" y="47"/>
                    <a:pt x="271" y="47"/>
                    <a:pt x="271" y="47"/>
                  </a:cubicBezTo>
                  <a:cubicBezTo>
                    <a:pt x="271" y="46"/>
                    <a:pt x="271" y="46"/>
                    <a:pt x="271" y="46"/>
                  </a:cubicBezTo>
                  <a:cubicBezTo>
                    <a:pt x="270" y="46"/>
                    <a:pt x="270" y="46"/>
                    <a:pt x="270" y="46"/>
                  </a:cubicBezTo>
                  <a:cubicBezTo>
                    <a:pt x="270" y="47"/>
                    <a:pt x="270" y="47"/>
                    <a:pt x="270" y="47"/>
                  </a:cubicBezTo>
                  <a:cubicBezTo>
                    <a:pt x="270" y="48"/>
                    <a:pt x="270" y="48"/>
                    <a:pt x="270" y="48"/>
                  </a:cubicBezTo>
                  <a:cubicBezTo>
                    <a:pt x="270" y="49"/>
                    <a:pt x="270" y="49"/>
                    <a:pt x="270" y="49"/>
                  </a:cubicBezTo>
                  <a:cubicBezTo>
                    <a:pt x="271" y="48"/>
                    <a:pt x="271" y="48"/>
                    <a:pt x="271" y="48"/>
                  </a:cubicBezTo>
                  <a:cubicBezTo>
                    <a:pt x="271" y="48"/>
                    <a:pt x="271" y="48"/>
                    <a:pt x="271" y="48"/>
                  </a:cubicBezTo>
                  <a:cubicBezTo>
                    <a:pt x="272" y="49"/>
                    <a:pt x="272" y="49"/>
                    <a:pt x="272" y="49"/>
                  </a:cubicBezTo>
                  <a:cubicBezTo>
                    <a:pt x="273" y="49"/>
                    <a:pt x="273" y="49"/>
                    <a:pt x="273" y="49"/>
                  </a:cubicBezTo>
                  <a:cubicBezTo>
                    <a:pt x="272" y="50"/>
                    <a:pt x="272" y="50"/>
                    <a:pt x="272" y="50"/>
                  </a:cubicBezTo>
                  <a:cubicBezTo>
                    <a:pt x="271" y="50"/>
                    <a:pt x="271" y="50"/>
                    <a:pt x="271" y="50"/>
                  </a:cubicBezTo>
                  <a:cubicBezTo>
                    <a:pt x="271" y="49"/>
                    <a:pt x="271" y="49"/>
                    <a:pt x="271" y="49"/>
                  </a:cubicBezTo>
                  <a:cubicBezTo>
                    <a:pt x="269" y="49"/>
                    <a:pt x="269" y="49"/>
                    <a:pt x="269" y="49"/>
                  </a:cubicBezTo>
                  <a:cubicBezTo>
                    <a:pt x="269" y="51"/>
                    <a:pt x="269" y="51"/>
                    <a:pt x="269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1"/>
                    <a:pt x="270" y="51"/>
                    <a:pt x="270" y="51"/>
                  </a:cubicBezTo>
                  <a:cubicBezTo>
                    <a:pt x="270" y="53"/>
                    <a:pt x="270" y="53"/>
                    <a:pt x="270" y="53"/>
                  </a:cubicBezTo>
                  <a:cubicBezTo>
                    <a:pt x="270" y="53"/>
                    <a:pt x="270" y="53"/>
                    <a:pt x="270" y="53"/>
                  </a:cubicBezTo>
                  <a:cubicBezTo>
                    <a:pt x="271" y="53"/>
                    <a:pt x="271" y="53"/>
                    <a:pt x="271" y="53"/>
                  </a:cubicBezTo>
                  <a:cubicBezTo>
                    <a:pt x="271" y="54"/>
                    <a:pt x="271" y="54"/>
                    <a:pt x="271" y="54"/>
                  </a:cubicBezTo>
                  <a:cubicBezTo>
                    <a:pt x="272" y="54"/>
                    <a:pt x="272" y="54"/>
                    <a:pt x="272" y="54"/>
                  </a:cubicBezTo>
                  <a:cubicBezTo>
                    <a:pt x="274" y="56"/>
                    <a:pt x="274" y="56"/>
                    <a:pt x="274" y="56"/>
                  </a:cubicBezTo>
                  <a:cubicBezTo>
                    <a:pt x="275" y="55"/>
                    <a:pt x="275" y="55"/>
                    <a:pt x="275" y="55"/>
                  </a:cubicBezTo>
                  <a:cubicBezTo>
                    <a:pt x="275" y="55"/>
                    <a:pt x="275" y="55"/>
                    <a:pt x="275" y="55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76" y="54"/>
                    <a:pt x="276" y="54"/>
                    <a:pt x="276" y="54"/>
                  </a:cubicBezTo>
                  <a:cubicBezTo>
                    <a:pt x="277" y="55"/>
                    <a:pt x="277" y="55"/>
                    <a:pt x="277" y="55"/>
                  </a:cubicBezTo>
                  <a:cubicBezTo>
                    <a:pt x="276" y="55"/>
                    <a:pt x="276" y="55"/>
                    <a:pt x="276" y="55"/>
                  </a:cubicBezTo>
                  <a:cubicBezTo>
                    <a:pt x="276" y="56"/>
                    <a:pt x="276" y="56"/>
                    <a:pt x="276" y="56"/>
                  </a:cubicBezTo>
                  <a:cubicBezTo>
                    <a:pt x="277" y="56"/>
                    <a:pt x="277" y="56"/>
                    <a:pt x="277" y="56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78" y="52"/>
                    <a:pt x="278" y="52"/>
                    <a:pt x="278" y="52"/>
                  </a:cubicBezTo>
                  <a:cubicBezTo>
                    <a:pt x="278" y="51"/>
                    <a:pt x="278" y="51"/>
                    <a:pt x="278" y="51"/>
                  </a:cubicBezTo>
                  <a:cubicBezTo>
                    <a:pt x="279" y="50"/>
                    <a:pt x="279" y="50"/>
                    <a:pt x="279" y="50"/>
                  </a:cubicBezTo>
                  <a:cubicBezTo>
                    <a:pt x="279" y="50"/>
                    <a:pt x="279" y="50"/>
                    <a:pt x="279" y="50"/>
                  </a:cubicBezTo>
                  <a:cubicBezTo>
                    <a:pt x="279" y="51"/>
                    <a:pt x="279" y="51"/>
                    <a:pt x="279" y="51"/>
                  </a:cubicBezTo>
                  <a:cubicBezTo>
                    <a:pt x="278" y="52"/>
                    <a:pt x="278" y="52"/>
                    <a:pt x="278" y="52"/>
                  </a:cubicBezTo>
                  <a:cubicBezTo>
                    <a:pt x="278" y="53"/>
                    <a:pt x="278" y="53"/>
                    <a:pt x="278" y="53"/>
                  </a:cubicBezTo>
                  <a:cubicBezTo>
                    <a:pt x="278" y="54"/>
                    <a:pt x="278" y="54"/>
                    <a:pt x="278" y="54"/>
                  </a:cubicBezTo>
                  <a:cubicBezTo>
                    <a:pt x="278" y="55"/>
                    <a:pt x="278" y="55"/>
                    <a:pt x="278" y="55"/>
                  </a:cubicBezTo>
                  <a:cubicBezTo>
                    <a:pt x="278" y="56"/>
                    <a:pt x="278" y="56"/>
                    <a:pt x="278" y="56"/>
                  </a:cubicBezTo>
                  <a:cubicBezTo>
                    <a:pt x="278" y="57"/>
                    <a:pt x="278" y="57"/>
                    <a:pt x="278" y="57"/>
                  </a:cubicBezTo>
                  <a:cubicBezTo>
                    <a:pt x="278" y="57"/>
                    <a:pt x="278" y="57"/>
                    <a:pt x="278" y="57"/>
                  </a:cubicBezTo>
                  <a:close/>
                  <a:moveTo>
                    <a:pt x="281" y="22"/>
                  </a:moveTo>
                  <a:cubicBezTo>
                    <a:pt x="281" y="21"/>
                    <a:pt x="281" y="21"/>
                    <a:pt x="281" y="21"/>
                  </a:cubicBezTo>
                  <a:cubicBezTo>
                    <a:pt x="281" y="21"/>
                    <a:pt x="281" y="21"/>
                    <a:pt x="281" y="21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3" y="22"/>
                    <a:pt x="283" y="22"/>
                    <a:pt x="283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2" y="22"/>
                    <a:pt x="282" y="22"/>
                    <a:pt x="282" y="22"/>
                  </a:cubicBezTo>
                  <a:cubicBezTo>
                    <a:pt x="281" y="22"/>
                    <a:pt x="281" y="22"/>
                    <a:pt x="281" y="22"/>
                  </a:cubicBezTo>
                  <a:cubicBezTo>
                    <a:pt x="281" y="22"/>
                    <a:pt x="281" y="22"/>
                    <a:pt x="281" y="22"/>
                  </a:cubicBezTo>
                  <a:close/>
                  <a:moveTo>
                    <a:pt x="281" y="57"/>
                  </a:moveTo>
                  <a:cubicBezTo>
                    <a:pt x="281" y="56"/>
                    <a:pt x="281" y="56"/>
                    <a:pt x="281" y="56"/>
                  </a:cubicBezTo>
                  <a:cubicBezTo>
                    <a:pt x="282" y="55"/>
                    <a:pt x="282" y="55"/>
                    <a:pt x="282" y="55"/>
                  </a:cubicBezTo>
                  <a:cubicBezTo>
                    <a:pt x="282" y="55"/>
                    <a:pt x="282" y="55"/>
                    <a:pt x="282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3" y="55"/>
                    <a:pt x="283" y="55"/>
                    <a:pt x="283" y="55"/>
                  </a:cubicBezTo>
                  <a:cubicBezTo>
                    <a:pt x="282" y="56"/>
                    <a:pt x="282" y="56"/>
                    <a:pt x="282" y="56"/>
                  </a:cubicBezTo>
                  <a:cubicBezTo>
                    <a:pt x="282" y="57"/>
                    <a:pt x="282" y="57"/>
                    <a:pt x="282" y="57"/>
                  </a:cubicBezTo>
                  <a:cubicBezTo>
                    <a:pt x="281" y="57"/>
                    <a:pt x="281" y="57"/>
                    <a:pt x="281" y="57"/>
                  </a:cubicBezTo>
                  <a:close/>
                  <a:moveTo>
                    <a:pt x="290" y="49"/>
                  </a:moveTo>
                  <a:cubicBezTo>
                    <a:pt x="291" y="48"/>
                    <a:pt x="291" y="48"/>
                    <a:pt x="291" y="48"/>
                  </a:cubicBezTo>
                  <a:cubicBezTo>
                    <a:pt x="292" y="48"/>
                    <a:pt x="292" y="48"/>
                    <a:pt x="292" y="48"/>
                  </a:cubicBezTo>
                  <a:cubicBezTo>
                    <a:pt x="293" y="47"/>
                    <a:pt x="293" y="47"/>
                    <a:pt x="293" y="47"/>
                  </a:cubicBezTo>
                  <a:cubicBezTo>
                    <a:pt x="294" y="48"/>
                    <a:pt x="294" y="48"/>
                    <a:pt x="294" y="48"/>
                  </a:cubicBezTo>
                  <a:cubicBezTo>
                    <a:pt x="295" y="48"/>
                    <a:pt x="295" y="48"/>
                    <a:pt x="295" y="48"/>
                  </a:cubicBezTo>
                  <a:cubicBezTo>
                    <a:pt x="294" y="49"/>
                    <a:pt x="294" y="49"/>
                    <a:pt x="294" y="49"/>
                  </a:cubicBezTo>
                  <a:cubicBezTo>
                    <a:pt x="293" y="49"/>
                    <a:pt x="293" y="49"/>
                    <a:pt x="293" y="49"/>
                  </a:cubicBezTo>
                  <a:cubicBezTo>
                    <a:pt x="292" y="49"/>
                    <a:pt x="292" y="49"/>
                    <a:pt x="292" y="49"/>
                  </a:cubicBezTo>
                  <a:cubicBezTo>
                    <a:pt x="291" y="50"/>
                    <a:pt x="291" y="50"/>
                    <a:pt x="291" y="50"/>
                  </a:cubicBezTo>
                  <a:cubicBezTo>
                    <a:pt x="291" y="49"/>
                    <a:pt x="291" y="49"/>
                    <a:pt x="291" y="49"/>
                  </a:cubicBezTo>
                  <a:cubicBezTo>
                    <a:pt x="290" y="49"/>
                    <a:pt x="290" y="49"/>
                    <a:pt x="290" y="49"/>
                  </a:cubicBezTo>
                  <a:close/>
                  <a:moveTo>
                    <a:pt x="357" y="2"/>
                  </a:moveTo>
                  <a:cubicBezTo>
                    <a:pt x="357" y="1"/>
                    <a:pt x="357" y="1"/>
                    <a:pt x="357" y="1"/>
                  </a:cubicBezTo>
                  <a:cubicBezTo>
                    <a:pt x="358" y="1"/>
                    <a:pt x="358" y="1"/>
                    <a:pt x="358" y="1"/>
                  </a:cubicBezTo>
                  <a:cubicBezTo>
                    <a:pt x="358" y="2"/>
                    <a:pt x="358" y="2"/>
                    <a:pt x="358" y="2"/>
                  </a:cubicBezTo>
                  <a:cubicBezTo>
                    <a:pt x="358" y="2"/>
                    <a:pt x="358" y="2"/>
                    <a:pt x="358" y="2"/>
                  </a:cubicBezTo>
                  <a:cubicBezTo>
                    <a:pt x="357" y="2"/>
                    <a:pt x="357" y="2"/>
                    <a:pt x="357" y="2"/>
                  </a:cubicBezTo>
                  <a:close/>
                  <a:moveTo>
                    <a:pt x="325" y="58"/>
                  </a:moveTo>
                  <a:cubicBezTo>
                    <a:pt x="325" y="59"/>
                    <a:pt x="325" y="59"/>
                    <a:pt x="325" y="59"/>
                  </a:cubicBezTo>
                  <a:cubicBezTo>
                    <a:pt x="325" y="59"/>
                    <a:pt x="325" y="59"/>
                    <a:pt x="325" y="59"/>
                  </a:cubicBezTo>
                  <a:cubicBezTo>
                    <a:pt x="326" y="59"/>
                    <a:pt x="326" y="59"/>
                    <a:pt x="326" y="59"/>
                  </a:cubicBezTo>
                  <a:cubicBezTo>
                    <a:pt x="326" y="59"/>
                    <a:pt x="326" y="59"/>
                    <a:pt x="326" y="59"/>
                  </a:cubicBezTo>
                  <a:cubicBezTo>
                    <a:pt x="325" y="58"/>
                    <a:pt x="325" y="58"/>
                    <a:pt x="325" y="58"/>
                  </a:cubicBezTo>
                  <a:cubicBezTo>
                    <a:pt x="325" y="58"/>
                    <a:pt x="325" y="58"/>
                    <a:pt x="325" y="58"/>
                  </a:cubicBezTo>
                  <a:close/>
                  <a:moveTo>
                    <a:pt x="309" y="67"/>
                  </a:moveTo>
                  <a:cubicBezTo>
                    <a:pt x="309" y="68"/>
                    <a:pt x="309" y="68"/>
                    <a:pt x="309" y="68"/>
                  </a:cubicBezTo>
                  <a:cubicBezTo>
                    <a:pt x="310" y="68"/>
                    <a:pt x="310" y="68"/>
                    <a:pt x="310" y="68"/>
                  </a:cubicBezTo>
                  <a:cubicBezTo>
                    <a:pt x="310" y="67"/>
                    <a:pt x="310" y="67"/>
                    <a:pt x="310" y="67"/>
                  </a:cubicBezTo>
                  <a:cubicBezTo>
                    <a:pt x="309" y="67"/>
                    <a:pt x="309" y="67"/>
                    <a:pt x="309" y="67"/>
                  </a:cubicBezTo>
                  <a:close/>
                  <a:moveTo>
                    <a:pt x="287" y="67"/>
                  </a:moveTo>
                  <a:cubicBezTo>
                    <a:pt x="286" y="66"/>
                    <a:pt x="286" y="66"/>
                    <a:pt x="286" y="66"/>
                  </a:cubicBezTo>
                  <a:cubicBezTo>
                    <a:pt x="286" y="65"/>
                    <a:pt x="286" y="65"/>
                    <a:pt x="286" y="65"/>
                  </a:cubicBezTo>
                  <a:cubicBezTo>
                    <a:pt x="287" y="65"/>
                    <a:pt x="287" y="65"/>
                    <a:pt x="287" y="65"/>
                  </a:cubicBezTo>
                  <a:cubicBezTo>
                    <a:pt x="287" y="66"/>
                    <a:pt x="287" y="66"/>
                    <a:pt x="287" y="66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7"/>
                    <a:pt x="287" y="67"/>
                    <a:pt x="287" y="67"/>
                  </a:cubicBezTo>
                  <a:close/>
                  <a:moveTo>
                    <a:pt x="280" y="79"/>
                  </a:moveTo>
                  <a:cubicBezTo>
                    <a:pt x="280" y="78"/>
                    <a:pt x="280" y="78"/>
                    <a:pt x="280" y="78"/>
                  </a:cubicBezTo>
                  <a:cubicBezTo>
                    <a:pt x="280" y="78"/>
                    <a:pt x="280" y="78"/>
                    <a:pt x="280" y="78"/>
                  </a:cubicBezTo>
                  <a:cubicBezTo>
                    <a:pt x="280" y="77"/>
                    <a:pt x="280" y="77"/>
                    <a:pt x="280" y="77"/>
                  </a:cubicBezTo>
                  <a:cubicBezTo>
                    <a:pt x="280" y="77"/>
                    <a:pt x="280" y="77"/>
                    <a:pt x="280" y="77"/>
                  </a:cubicBezTo>
                  <a:cubicBezTo>
                    <a:pt x="279" y="77"/>
                    <a:pt x="279" y="77"/>
                    <a:pt x="279" y="77"/>
                  </a:cubicBezTo>
                  <a:cubicBezTo>
                    <a:pt x="279" y="78"/>
                    <a:pt x="279" y="78"/>
                    <a:pt x="279" y="78"/>
                  </a:cubicBezTo>
                  <a:cubicBezTo>
                    <a:pt x="279" y="79"/>
                    <a:pt x="279" y="79"/>
                    <a:pt x="279" y="79"/>
                  </a:cubicBezTo>
                  <a:cubicBezTo>
                    <a:pt x="280" y="80"/>
                    <a:pt x="280" y="80"/>
                    <a:pt x="280" y="80"/>
                  </a:cubicBezTo>
                  <a:cubicBezTo>
                    <a:pt x="280" y="81"/>
                    <a:pt x="280" y="81"/>
                    <a:pt x="280" y="81"/>
                  </a:cubicBezTo>
                  <a:cubicBezTo>
                    <a:pt x="279" y="81"/>
                    <a:pt x="279" y="81"/>
                    <a:pt x="279" y="81"/>
                  </a:cubicBezTo>
                  <a:cubicBezTo>
                    <a:pt x="279" y="80"/>
                    <a:pt x="279" y="80"/>
                    <a:pt x="279" y="80"/>
                  </a:cubicBezTo>
                  <a:cubicBezTo>
                    <a:pt x="277" y="80"/>
                    <a:pt x="277" y="80"/>
                    <a:pt x="277" y="80"/>
                  </a:cubicBezTo>
                  <a:cubicBezTo>
                    <a:pt x="277" y="80"/>
                    <a:pt x="277" y="80"/>
                    <a:pt x="277" y="80"/>
                  </a:cubicBezTo>
                  <a:cubicBezTo>
                    <a:pt x="276" y="80"/>
                    <a:pt x="276" y="80"/>
                    <a:pt x="276" y="80"/>
                  </a:cubicBezTo>
                  <a:cubicBezTo>
                    <a:pt x="275" y="79"/>
                    <a:pt x="275" y="79"/>
                    <a:pt x="275" y="79"/>
                  </a:cubicBezTo>
                  <a:cubicBezTo>
                    <a:pt x="275" y="79"/>
                    <a:pt x="275" y="79"/>
                    <a:pt x="275" y="79"/>
                  </a:cubicBezTo>
                  <a:cubicBezTo>
                    <a:pt x="274" y="79"/>
                    <a:pt x="274" y="79"/>
                    <a:pt x="274" y="79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8"/>
                    <a:pt x="274" y="78"/>
                    <a:pt x="274" y="78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5" y="77"/>
                    <a:pt x="275" y="77"/>
                    <a:pt x="275" y="77"/>
                  </a:cubicBezTo>
                  <a:cubicBezTo>
                    <a:pt x="275" y="76"/>
                    <a:pt x="275" y="76"/>
                    <a:pt x="275" y="76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5"/>
                    <a:pt x="274" y="75"/>
                    <a:pt x="274" y="75"/>
                  </a:cubicBezTo>
                  <a:cubicBezTo>
                    <a:pt x="274" y="76"/>
                    <a:pt x="274" y="76"/>
                    <a:pt x="274" y="76"/>
                  </a:cubicBezTo>
                  <a:cubicBezTo>
                    <a:pt x="274" y="76"/>
                    <a:pt x="274" y="76"/>
                    <a:pt x="274" y="76"/>
                  </a:cubicBezTo>
                  <a:cubicBezTo>
                    <a:pt x="274" y="77"/>
                    <a:pt x="274" y="77"/>
                    <a:pt x="274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7"/>
                    <a:pt x="273" y="77"/>
                    <a:pt x="273" y="77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73" y="78"/>
                    <a:pt x="273" y="78"/>
                    <a:pt x="273" y="78"/>
                  </a:cubicBezTo>
                  <a:cubicBezTo>
                    <a:pt x="272" y="78"/>
                    <a:pt x="272" y="78"/>
                    <a:pt x="272" y="78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76"/>
                    <a:pt x="272" y="76"/>
                    <a:pt x="272" y="76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2" y="74"/>
                    <a:pt x="272" y="74"/>
                    <a:pt x="272" y="74"/>
                  </a:cubicBezTo>
                  <a:cubicBezTo>
                    <a:pt x="272" y="75"/>
                    <a:pt x="272" y="75"/>
                    <a:pt x="272" y="75"/>
                  </a:cubicBezTo>
                  <a:cubicBezTo>
                    <a:pt x="271" y="75"/>
                    <a:pt x="271" y="75"/>
                    <a:pt x="271" y="75"/>
                  </a:cubicBezTo>
                  <a:cubicBezTo>
                    <a:pt x="271" y="76"/>
                    <a:pt x="271" y="76"/>
                    <a:pt x="271" y="76"/>
                  </a:cubicBezTo>
                  <a:cubicBezTo>
                    <a:pt x="271" y="76"/>
                    <a:pt x="271" y="76"/>
                    <a:pt x="271" y="76"/>
                  </a:cubicBezTo>
                  <a:cubicBezTo>
                    <a:pt x="271" y="77"/>
                    <a:pt x="271" y="77"/>
                    <a:pt x="271" y="77"/>
                  </a:cubicBezTo>
                  <a:cubicBezTo>
                    <a:pt x="270" y="77"/>
                    <a:pt x="270" y="77"/>
                    <a:pt x="270" y="77"/>
                  </a:cubicBezTo>
                  <a:cubicBezTo>
                    <a:pt x="269" y="77"/>
                    <a:pt x="269" y="77"/>
                    <a:pt x="269" y="77"/>
                  </a:cubicBezTo>
                  <a:cubicBezTo>
                    <a:pt x="269" y="77"/>
                    <a:pt x="269" y="77"/>
                    <a:pt x="269" y="77"/>
                  </a:cubicBezTo>
                  <a:cubicBezTo>
                    <a:pt x="269" y="76"/>
                    <a:pt x="269" y="76"/>
                    <a:pt x="269" y="76"/>
                  </a:cubicBezTo>
                  <a:cubicBezTo>
                    <a:pt x="269" y="76"/>
                    <a:pt x="269" y="76"/>
                    <a:pt x="269" y="76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70" y="72"/>
                    <a:pt x="270" y="72"/>
                    <a:pt x="270" y="72"/>
                  </a:cubicBezTo>
                  <a:cubicBezTo>
                    <a:pt x="269" y="73"/>
                    <a:pt x="269" y="73"/>
                    <a:pt x="269" y="73"/>
                  </a:cubicBezTo>
                  <a:cubicBezTo>
                    <a:pt x="269" y="74"/>
                    <a:pt x="269" y="74"/>
                    <a:pt x="269" y="74"/>
                  </a:cubicBezTo>
                  <a:cubicBezTo>
                    <a:pt x="269" y="75"/>
                    <a:pt x="269" y="75"/>
                    <a:pt x="269" y="75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5"/>
                    <a:pt x="268" y="75"/>
                    <a:pt x="268" y="75"/>
                  </a:cubicBezTo>
                  <a:cubicBezTo>
                    <a:pt x="268" y="76"/>
                    <a:pt x="268" y="76"/>
                    <a:pt x="268" y="76"/>
                  </a:cubicBezTo>
                  <a:cubicBezTo>
                    <a:pt x="267" y="76"/>
                    <a:pt x="267" y="76"/>
                    <a:pt x="267" y="76"/>
                  </a:cubicBezTo>
                  <a:cubicBezTo>
                    <a:pt x="266" y="75"/>
                    <a:pt x="266" y="75"/>
                    <a:pt x="266" y="75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6" y="73"/>
                    <a:pt x="266" y="73"/>
                    <a:pt x="266" y="73"/>
                  </a:cubicBezTo>
                  <a:cubicBezTo>
                    <a:pt x="267" y="73"/>
                    <a:pt x="267" y="73"/>
                    <a:pt x="267" y="73"/>
                  </a:cubicBezTo>
                  <a:cubicBezTo>
                    <a:pt x="268" y="72"/>
                    <a:pt x="268" y="72"/>
                    <a:pt x="268" y="72"/>
                  </a:cubicBezTo>
                  <a:cubicBezTo>
                    <a:pt x="267" y="72"/>
                    <a:pt x="267" y="72"/>
                    <a:pt x="267" y="72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68" y="70"/>
                    <a:pt x="268" y="70"/>
                    <a:pt x="268" y="70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69" y="70"/>
                    <a:pt x="269" y="70"/>
                    <a:pt x="269" y="70"/>
                  </a:cubicBezTo>
                  <a:cubicBezTo>
                    <a:pt x="271" y="70"/>
                    <a:pt x="271" y="70"/>
                    <a:pt x="271" y="70"/>
                  </a:cubicBezTo>
                  <a:cubicBezTo>
                    <a:pt x="271" y="69"/>
                    <a:pt x="271" y="69"/>
                    <a:pt x="271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2" y="69"/>
                    <a:pt x="272" y="69"/>
                    <a:pt x="272" y="69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274" y="68"/>
                    <a:pt x="274" y="68"/>
                    <a:pt x="274" y="68"/>
                  </a:cubicBezTo>
                  <a:cubicBezTo>
                    <a:pt x="275" y="69"/>
                    <a:pt x="275" y="69"/>
                    <a:pt x="275" y="69"/>
                  </a:cubicBezTo>
                  <a:cubicBezTo>
                    <a:pt x="276" y="69"/>
                    <a:pt x="276" y="69"/>
                    <a:pt x="276" y="69"/>
                  </a:cubicBezTo>
                  <a:cubicBezTo>
                    <a:pt x="277" y="68"/>
                    <a:pt x="277" y="68"/>
                    <a:pt x="277" y="68"/>
                  </a:cubicBezTo>
                  <a:cubicBezTo>
                    <a:pt x="277" y="69"/>
                    <a:pt x="277" y="69"/>
                    <a:pt x="277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8" y="69"/>
                    <a:pt x="278" y="69"/>
                    <a:pt x="278" y="69"/>
                  </a:cubicBezTo>
                  <a:cubicBezTo>
                    <a:pt x="279" y="69"/>
                    <a:pt x="279" y="69"/>
                    <a:pt x="279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1" y="69"/>
                    <a:pt x="281" y="69"/>
                    <a:pt x="281" y="69"/>
                  </a:cubicBezTo>
                  <a:cubicBezTo>
                    <a:pt x="280" y="69"/>
                    <a:pt x="280" y="69"/>
                    <a:pt x="280" y="69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79" y="68"/>
                    <a:pt x="279" y="68"/>
                    <a:pt x="279" y="68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80" y="68"/>
                    <a:pt x="280" y="68"/>
                    <a:pt x="280" y="68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79" y="67"/>
                    <a:pt x="279" y="67"/>
                    <a:pt x="279" y="67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80" y="67"/>
                    <a:pt x="280" y="67"/>
                    <a:pt x="280" y="67"/>
                  </a:cubicBezTo>
                  <a:cubicBezTo>
                    <a:pt x="281" y="67"/>
                    <a:pt x="281" y="67"/>
                    <a:pt x="281" y="67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79" y="66"/>
                    <a:pt x="279" y="66"/>
                    <a:pt x="279" y="66"/>
                  </a:cubicBezTo>
                  <a:cubicBezTo>
                    <a:pt x="279" y="67"/>
                    <a:pt x="279" y="67"/>
                    <a:pt x="279" y="67"/>
                  </a:cubicBezTo>
                  <a:cubicBezTo>
                    <a:pt x="278" y="66"/>
                    <a:pt x="278" y="66"/>
                    <a:pt x="278" y="66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9" y="65"/>
                    <a:pt x="279" y="65"/>
                    <a:pt x="279" y="65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4"/>
                    <a:pt x="279" y="64"/>
                    <a:pt x="279" y="64"/>
                  </a:cubicBezTo>
                  <a:cubicBezTo>
                    <a:pt x="279" y="62"/>
                    <a:pt x="279" y="62"/>
                    <a:pt x="279" y="62"/>
                  </a:cubicBezTo>
                  <a:cubicBezTo>
                    <a:pt x="279" y="62"/>
                    <a:pt x="279" y="62"/>
                    <a:pt x="279" y="62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79" y="61"/>
                    <a:pt x="279" y="61"/>
                    <a:pt x="279" y="61"/>
                  </a:cubicBezTo>
                  <a:cubicBezTo>
                    <a:pt x="280" y="60"/>
                    <a:pt x="280" y="60"/>
                    <a:pt x="280" y="60"/>
                  </a:cubicBezTo>
                  <a:cubicBezTo>
                    <a:pt x="281" y="61"/>
                    <a:pt x="281" y="61"/>
                    <a:pt x="281" y="61"/>
                  </a:cubicBezTo>
                  <a:cubicBezTo>
                    <a:pt x="282" y="60"/>
                    <a:pt x="282" y="60"/>
                    <a:pt x="282" y="60"/>
                  </a:cubicBezTo>
                  <a:cubicBezTo>
                    <a:pt x="283" y="61"/>
                    <a:pt x="283" y="61"/>
                    <a:pt x="283" y="61"/>
                  </a:cubicBezTo>
                  <a:cubicBezTo>
                    <a:pt x="283" y="61"/>
                    <a:pt x="283" y="61"/>
                    <a:pt x="283" y="61"/>
                  </a:cubicBezTo>
                  <a:cubicBezTo>
                    <a:pt x="284" y="62"/>
                    <a:pt x="284" y="62"/>
                    <a:pt x="284" y="62"/>
                  </a:cubicBezTo>
                  <a:cubicBezTo>
                    <a:pt x="285" y="63"/>
                    <a:pt x="285" y="63"/>
                    <a:pt x="285" y="63"/>
                  </a:cubicBezTo>
                  <a:cubicBezTo>
                    <a:pt x="285" y="66"/>
                    <a:pt x="285" y="66"/>
                    <a:pt x="285" y="66"/>
                  </a:cubicBezTo>
                  <a:cubicBezTo>
                    <a:pt x="284" y="67"/>
                    <a:pt x="284" y="67"/>
                    <a:pt x="284" y="67"/>
                  </a:cubicBezTo>
                  <a:cubicBezTo>
                    <a:pt x="285" y="67"/>
                    <a:pt x="285" y="67"/>
                    <a:pt x="285" y="67"/>
                  </a:cubicBezTo>
                  <a:cubicBezTo>
                    <a:pt x="285" y="67"/>
                    <a:pt x="285" y="67"/>
                    <a:pt x="285" y="67"/>
                  </a:cubicBezTo>
                  <a:cubicBezTo>
                    <a:pt x="287" y="67"/>
                    <a:pt x="287" y="67"/>
                    <a:pt x="287" y="67"/>
                  </a:cubicBezTo>
                  <a:cubicBezTo>
                    <a:pt x="287" y="68"/>
                    <a:pt x="287" y="68"/>
                    <a:pt x="287" y="68"/>
                  </a:cubicBezTo>
                  <a:cubicBezTo>
                    <a:pt x="288" y="69"/>
                    <a:pt x="288" y="69"/>
                    <a:pt x="288" y="69"/>
                  </a:cubicBezTo>
                  <a:cubicBezTo>
                    <a:pt x="288" y="68"/>
                    <a:pt x="288" y="68"/>
                    <a:pt x="288" y="68"/>
                  </a:cubicBezTo>
                  <a:cubicBezTo>
                    <a:pt x="290" y="68"/>
                    <a:pt x="290" y="68"/>
                    <a:pt x="290" y="68"/>
                  </a:cubicBezTo>
                  <a:cubicBezTo>
                    <a:pt x="291" y="69"/>
                    <a:pt x="291" y="69"/>
                    <a:pt x="291" y="69"/>
                  </a:cubicBezTo>
                  <a:cubicBezTo>
                    <a:pt x="291" y="69"/>
                    <a:pt x="291" y="69"/>
                    <a:pt x="291" y="69"/>
                  </a:cubicBezTo>
                  <a:cubicBezTo>
                    <a:pt x="291" y="68"/>
                    <a:pt x="291" y="68"/>
                    <a:pt x="291" y="68"/>
                  </a:cubicBezTo>
                  <a:cubicBezTo>
                    <a:pt x="292" y="68"/>
                    <a:pt x="292" y="68"/>
                    <a:pt x="292" y="68"/>
                  </a:cubicBezTo>
                  <a:cubicBezTo>
                    <a:pt x="293" y="67"/>
                    <a:pt x="293" y="67"/>
                    <a:pt x="293" y="67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295" y="65"/>
                    <a:pt x="295" y="65"/>
                    <a:pt x="295" y="65"/>
                  </a:cubicBezTo>
                  <a:cubicBezTo>
                    <a:pt x="297" y="64"/>
                    <a:pt x="297" y="64"/>
                    <a:pt x="297" y="64"/>
                  </a:cubicBezTo>
                  <a:cubicBezTo>
                    <a:pt x="297" y="63"/>
                    <a:pt x="297" y="63"/>
                    <a:pt x="297" y="63"/>
                  </a:cubicBezTo>
                  <a:cubicBezTo>
                    <a:pt x="298" y="62"/>
                    <a:pt x="298" y="62"/>
                    <a:pt x="298" y="62"/>
                  </a:cubicBezTo>
                  <a:cubicBezTo>
                    <a:pt x="297" y="62"/>
                    <a:pt x="297" y="62"/>
                    <a:pt x="297" y="62"/>
                  </a:cubicBezTo>
                  <a:cubicBezTo>
                    <a:pt x="296" y="63"/>
                    <a:pt x="296" y="63"/>
                    <a:pt x="296" y="63"/>
                  </a:cubicBezTo>
                  <a:cubicBezTo>
                    <a:pt x="296" y="63"/>
                    <a:pt x="296" y="63"/>
                    <a:pt x="296" y="63"/>
                  </a:cubicBezTo>
                  <a:cubicBezTo>
                    <a:pt x="295" y="65"/>
                    <a:pt x="295" y="65"/>
                    <a:pt x="295" y="65"/>
                  </a:cubicBezTo>
                  <a:cubicBezTo>
                    <a:pt x="294" y="65"/>
                    <a:pt x="294" y="65"/>
                    <a:pt x="294" y="65"/>
                  </a:cubicBezTo>
                  <a:cubicBezTo>
                    <a:pt x="294" y="66"/>
                    <a:pt x="294" y="66"/>
                    <a:pt x="294" y="66"/>
                  </a:cubicBezTo>
                  <a:cubicBezTo>
                    <a:pt x="293" y="67"/>
                    <a:pt x="293" y="67"/>
                    <a:pt x="293" y="67"/>
                  </a:cubicBezTo>
                  <a:cubicBezTo>
                    <a:pt x="291" y="67"/>
                    <a:pt x="291" y="67"/>
                    <a:pt x="291" y="67"/>
                  </a:cubicBezTo>
                  <a:cubicBezTo>
                    <a:pt x="291" y="67"/>
                    <a:pt x="291" y="67"/>
                    <a:pt x="291" y="67"/>
                  </a:cubicBezTo>
                  <a:cubicBezTo>
                    <a:pt x="290" y="67"/>
                    <a:pt x="290" y="67"/>
                    <a:pt x="290" y="67"/>
                  </a:cubicBezTo>
                  <a:cubicBezTo>
                    <a:pt x="290" y="67"/>
                    <a:pt x="290" y="67"/>
                    <a:pt x="290" y="67"/>
                  </a:cubicBezTo>
                  <a:cubicBezTo>
                    <a:pt x="289" y="67"/>
                    <a:pt x="289" y="67"/>
                    <a:pt x="289" y="67"/>
                  </a:cubicBezTo>
                  <a:cubicBezTo>
                    <a:pt x="288" y="66"/>
                    <a:pt x="288" y="66"/>
                    <a:pt x="288" y="66"/>
                  </a:cubicBezTo>
                  <a:cubicBezTo>
                    <a:pt x="288" y="66"/>
                    <a:pt x="288" y="66"/>
                    <a:pt x="288" y="66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90" y="64"/>
                    <a:pt x="290" y="64"/>
                    <a:pt x="290" y="64"/>
                  </a:cubicBezTo>
                  <a:cubicBezTo>
                    <a:pt x="289" y="65"/>
                    <a:pt x="289" y="65"/>
                    <a:pt x="289" y="65"/>
                  </a:cubicBezTo>
                  <a:cubicBezTo>
                    <a:pt x="288" y="65"/>
                    <a:pt x="288" y="65"/>
                    <a:pt x="288" y="65"/>
                  </a:cubicBezTo>
                  <a:cubicBezTo>
                    <a:pt x="287" y="65"/>
                    <a:pt x="287" y="65"/>
                    <a:pt x="287" y="65"/>
                  </a:cubicBezTo>
                  <a:cubicBezTo>
                    <a:pt x="287" y="64"/>
                    <a:pt x="287" y="64"/>
                    <a:pt x="287" y="64"/>
                  </a:cubicBezTo>
                  <a:cubicBezTo>
                    <a:pt x="287" y="64"/>
                    <a:pt x="287" y="64"/>
                    <a:pt x="287" y="64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288" y="64"/>
                    <a:pt x="288" y="64"/>
                    <a:pt x="288" y="64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8" y="63"/>
                    <a:pt x="288" y="63"/>
                    <a:pt x="288" y="63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289" y="63"/>
                    <a:pt x="289" y="63"/>
                    <a:pt x="289" y="63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9" y="62"/>
                    <a:pt x="289" y="62"/>
                    <a:pt x="289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87" y="61"/>
                    <a:pt x="287" y="61"/>
                    <a:pt x="287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9" y="61"/>
                    <a:pt x="289" y="61"/>
                    <a:pt x="289" y="61"/>
                  </a:cubicBezTo>
                  <a:cubicBezTo>
                    <a:pt x="290" y="61"/>
                    <a:pt x="290" y="61"/>
                    <a:pt x="290" y="61"/>
                  </a:cubicBezTo>
                  <a:cubicBezTo>
                    <a:pt x="291" y="61"/>
                    <a:pt x="291" y="61"/>
                    <a:pt x="291" y="61"/>
                  </a:cubicBezTo>
                  <a:cubicBezTo>
                    <a:pt x="290" y="61"/>
                    <a:pt x="290" y="61"/>
                    <a:pt x="290" y="61"/>
                  </a:cubicBezTo>
                  <a:cubicBezTo>
                    <a:pt x="290" y="60"/>
                    <a:pt x="290" y="60"/>
                    <a:pt x="290" y="60"/>
                  </a:cubicBezTo>
                  <a:cubicBezTo>
                    <a:pt x="290" y="60"/>
                    <a:pt x="290" y="60"/>
                    <a:pt x="290" y="60"/>
                  </a:cubicBezTo>
                  <a:cubicBezTo>
                    <a:pt x="291" y="60"/>
                    <a:pt x="291" y="60"/>
                    <a:pt x="291" y="60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9"/>
                    <a:pt x="291" y="59"/>
                    <a:pt x="291" y="59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92" y="58"/>
                    <a:pt x="292" y="58"/>
                    <a:pt x="292" y="58"/>
                  </a:cubicBezTo>
                  <a:cubicBezTo>
                    <a:pt x="292" y="57"/>
                    <a:pt x="292" y="57"/>
                    <a:pt x="292" y="57"/>
                  </a:cubicBezTo>
                  <a:cubicBezTo>
                    <a:pt x="293" y="56"/>
                    <a:pt x="293" y="56"/>
                    <a:pt x="293" y="56"/>
                  </a:cubicBezTo>
                  <a:cubicBezTo>
                    <a:pt x="293" y="56"/>
                    <a:pt x="293" y="56"/>
                    <a:pt x="293" y="56"/>
                  </a:cubicBezTo>
                  <a:cubicBezTo>
                    <a:pt x="294" y="55"/>
                    <a:pt x="294" y="55"/>
                    <a:pt x="294" y="55"/>
                  </a:cubicBezTo>
                  <a:cubicBezTo>
                    <a:pt x="293" y="55"/>
                    <a:pt x="293" y="55"/>
                    <a:pt x="293" y="55"/>
                  </a:cubicBezTo>
                  <a:cubicBezTo>
                    <a:pt x="292" y="57"/>
                    <a:pt x="292" y="57"/>
                    <a:pt x="292" y="57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89" y="59"/>
                    <a:pt x="289" y="59"/>
                    <a:pt x="289" y="59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86" y="60"/>
                    <a:pt x="286" y="60"/>
                    <a:pt x="286" y="60"/>
                  </a:cubicBezTo>
                  <a:cubicBezTo>
                    <a:pt x="286" y="59"/>
                    <a:pt x="286" y="59"/>
                    <a:pt x="286" y="59"/>
                  </a:cubicBezTo>
                  <a:cubicBezTo>
                    <a:pt x="287" y="59"/>
                    <a:pt x="287" y="59"/>
                    <a:pt x="287" y="59"/>
                  </a:cubicBezTo>
                  <a:cubicBezTo>
                    <a:pt x="288" y="58"/>
                    <a:pt x="288" y="58"/>
                    <a:pt x="288" y="58"/>
                  </a:cubicBezTo>
                  <a:cubicBezTo>
                    <a:pt x="288" y="57"/>
                    <a:pt x="288" y="57"/>
                    <a:pt x="288" y="57"/>
                  </a:cubicBezTo>
                  <a:cubicBezTo>
                    <a:pt x="287" y="58"/>
                    <a:pt x="287" y="58"/>
                    <a:pt x="287" y="58"/>
                  </a:cubicBezTo>
                  <a:cubicBezTo>
                    <a:pt x="285" y="58"/>
                    <a:pt x="285" y="58"/>
                    <a:pt x="285" y="58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5" y="59"/>
                    <a:pt x="285" y="59"/>
                    <a:pt x="285" y="59"/>
                  </a:cubicBezTo>
                  <a:cubicBezTo>
                    <a:pt x="284" y="59"/>
                    <a:pt x="284" y="59"/>
                    <a:pt x="284" y="59"/>
                  </a:cubicBezTo>
                  <a:cubicBezTo>
                    <a:pt x="282" y="58"/>
                    <a:pt x="282" y="58"/>
                    <a:pt x="282" y="58"/>
                  </a:cubicBezTo>
                  <a:cubicBezTo>
                    <a:pt x="283" y="58"/>
                    <a:pt x="283" y="58"/>
                    <a:pt x="283" y="58"/>
                  </a:cubicBezTo>
                  <a:cubicBezTo>
                    <a:pt x="284" y="58"/>
                    <a:pt x="284" y="58"/>
                    <a:pt x="284" y="58"/>
                  </a:cubicBezTo>
                  <a:cubicBezTo>
                    <a:pt x="284" y="57"/>
                    <a:pt x="284" y="57"/>
                    <a:pt x="284" y="57"/>
                  </a:cubicBezTo>
                  <a:cubicBezTo>
                    <a:pt x="283" y="57"/>
                    <a:pt x="283" y="57"/>
                    <a:pt x="283" y="57"/>
                  </a:cubicBezTo>
                  <a:cubicBezTo>
                    <a:pt x="283" y="56"/>
                    <a:pt x="283" y="56"/>
                    <a:pt x="283" y="56"/>
                  </a:cubicBezTo>
                  <a:cubicBezTo>
                    <a:pt x="284" y="56"/>
                    <a:pt x="284" y="56"/>
                    <a:pt x="284" y="56"/>
                  </a:cubicBezTo>
                  <a:cubicBezTo>
                    <a:pt x="284" y="55"/>
                    <a:pt x="284" y="55"/>
                    <a:pt x="284" y="55"/>
                  </a:cubicBezTo>
                  <a:cubicBezTo>
                    <a:pt x="285" y="55"/>
                    <a:pt x="285" y="55"/>
                    <a:pt x="285" y="55"/>
                  </a:cubicBezTo>
                  <a:cubicBezTo>
                    <a:pt x="286" y="54"/>
                    <a:pt x="286" y="54"/>
                    <a:pt x="286" y="54"/>
                  </a:cubicBezTo>
                  <a:cubicBezTo>
                    <a:pt x="287" y="54"/>
                    <a:pt x="287" y="54"/>
                    <a:pt x="287" y="54"/>
                  </a:cubicBezTo>
                  <a:cubicBezTo>
                    <a:pt x="287" y="53"/>
                    <a:pt x="287" y="53"/>
                    <a:pt x="287" y="53"/>
                  </a:cubicBezTo>
                  <a:cubicBezTo>
                    <a:pt x="288" y="52"/>
                    <a:pt x="288" y="52"/>
                    <a:pt x="288" y="52"/>
                  </a:cubicBezTo>
                  <a:cubicBezTo>
                    <a:pt x="289" y="51"/>
                    <a:pt x="289" y="51"/>
                    <a:pt x="289" y="51"/>
                  </a:cubicBezTo>
                  <a:cubicBezTo>
                    <a:pt x="290" y="51"/>
                    <a:pt x="290" y="51"/>
                    <a:pt x="290" y="51"/>
                  </a:cubicBezTo>
                  <a:cubicBezTo>
                    <a:pt x="291" y="51"/>
                    <a:pt x="291" y="51"/>
                    <a:pt x="291" y="5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3" y="51"/>
                    <a:pt x="293" y="51"/>
                    <a:pt x="293" y="51"/>
                  </a:cubicBezTo>
                  <a:cubicBezTo>
                    <a:pt x="294" y="51"/>
                    <a:pt x="294" y="51"/>
                    <a:pt x="294" y="51"/>
                  </a:cubicBezTo>
                  <a:cubicBezTo>
                    <a:pt x="295" y="50"/>
                    <a:pt x="295" y="50"/>
                    <a:pt x="295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6" y="50"/>
                    <a:pt x="296" y="50"/>
                    <a:pt x="296" y="50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7" y="51"/>
                    <a:pt x="297" y="51"/>
                    <a:pt x="297" y="51"/>
                  </a:cubicBezTo>
                  <a:cubicBezTo>
                    <a:pt x="299" y="52"/>
                    <a:pt x="299" y="52"/>
                    <a:pt x="299" y="52"/>
                  </a:cubicBezTo>
                  <a:cubicBezTo>
                    <a:pt x="300" y="53"/>
                    <a:pt x="300" y="53"/>
                    <a:pt x="300" y="53"/>
                  </a:cubicBezTo>
                  <a:cubicBezTo>
                    <a:pt x="300" y="54"/>
                    <a:pt x="300" y="54"/>
                    <a:pt x="300" y="54"/>
                  </a:cubicBezTo>
                  <a:cubicBezTo>
                    <a:pt x="301" y="54"/>
                    <a:pt x="301" y="54"/>
                    <a:pt x="301" y="54"/>
                  </a:cubicBezTo>
                  <a:cubicBezTo>
                    <a:pt x="302" y="55"/>
                    <a:pt x="302" y="55"/>
                    <a:pt x="302" y="55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3" y="54"/>
                    <a:pt x="303" y="54"/>
                    <a:pt x="303" y="54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1" y="54"/>
                    <a:pt x="301" y="54"/>
                    <a:pt x="301" y="54"/>
                  </a:cubicBezTo>
                  <a:cubicBezTo>
                    <a:pt x="301" y="53"/>
                    <a:pt x="301" y="53"/>
                    <a:pt x="301" y="53"/>
                  </a:cubicBezTo>
                  <a:cubicBezTo>
                    <a:pt x="301" y="53"/>
                    <a:pt x="301" y="53"/>
                    <a:pt x="301" y="53"/>
                  </a:cubicBezTo>
                  <a:cubicBezTo>
                    <a:pt x="302" y="52"/>
                    <a:pt x="302" y="52"/>
                    <a:pt x="302" y="52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05" y="53"/>
                    <a:pt x="305" y="53"/>
                    <a:pt x="305" y="53"/>
                  </a:cubicBezTo>
                  <a:cubicBezTo>
                    <a:pt x="305" y="53"/>
                    <a:pt x="305" y="53"/>
                    <a:pt x="305" y="53"/>
                  </a:cubicBezTo>
                  <a:cubicBezTo>
                    <a:pt x="305" y="52"/>
                    <a:pt x="305" y="52"/>
                    <a:pt x="305" y="52"/>
                  </a:cubicBezTo>
                  <a:cubicBezTo>
                    <a:pt x="305" y="51"/>
                    <a:pt x="305" y="51"/>
                    <a:pt x="305" y="51"/>
                  </a:cubicBezTo>
                  <a:cubicBezTo>
                    <a:pt x="305" y="50"/>
                    <a:pt x="305" y="50"/>
                    <a:pt x="305" y="50"/>
                  </a:cubicBezTo>
                  <a:cubicBezTo>
                    <a:pt x="305" y="50"/>
                    <a:pt x="305" y="50"/>
                    <a:pt x="305" y="50"/>
                  </a:cubicBezTo>
                  <a:cubicBezTo>
                    <a:pt x="305" y="51"/>
                    <a:pt x="305" y="51"/>
                    <a:pt x="305" y="5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303" y="52"/>
                    <a:pt x="303" y="52"/>
                    <a:pt x="303" y="52"/>
                  </a:cubicBezTo>
                  <a:cubicBezTo>
                    <a:pt x="301" y="52"/>
                    <a:pt x="301" y="52"/>
                    <a:pt x="301" y="52"/>
                  </a:cubicBezTo>
                  <a:cubicBezTo>
                    <a:pt x="300" y="52"/>
                    <a:pt x="300" y="52"/>
                    <a:pt x="300" y="52"/>
                  </a:cubicBezTo>
                  <a:cubicBezTo>
                    <a:pt x="300" y="51"/>
                    <a:pt x="300" y="51"/>
                    <a:pt x="300" y="51"/>
                  </a:cubicBezTo>
                  <a:cubicBezTo>
                    <a:pt x="299" y="51"/>
                    <a:pt x="299" y="51"/>
                    <a:pt x="299" y="51"/>
                  </a:cubicBezTo>
                  <a:cubicBezTo>
                    <a:pt x="298" y="51"/>
                    <a:pt x="298" y="51"/>
                    <a:pt x="298" y="51"/>
                  </a:cubicBezTo>
                  <a:cubicBezTo>
                    <a:pt x="297" y="49"/>
                    <a:pt x="297" y="49"/>
                    <a:pt x="297" y="49"/>
                  </a:cubicBezTo>
                  <a:cubicBezTo>
                    <a:pt x="296" y="48"/>
                    <a:pt x="296" y="48"/>
                    <a:pt x="296" y="48"/>
                  </a:cubicBezTo>
                  <a:cubicBezTo>
                    <a:pt x="297" y="47"/>
                    <a:pt x="297" y="47"/>
                    <a:pt x="297" y="47"/>
                  </a:cubicBezTo>
                  <a:cubicBezTo>
                    <a:pt x="298" y="48"/>
                    <a:pt x="298" y="48"/>
                    <a:pt x="298" y="48"/>
                  </a:cubicBezTo>
                  <a:cubicBezTo>
                    <a:pt x="298" y="49"/>
                    <a:pt x="298" y="49"/>
                    <a:pt x="298" y="49"/>
                  </a:cubicBezTo>
                  <a:cubicBezTo>
                    <a:pt x="298" y="49"/>
                    <a:pt x="298" y="49"/>
                    <a:pt x="298" y="49"/>
                  </a:cubicBezTo>
                  <a:cubicBezTo>
                    <a:pt x="299" y="48"/>
                    <a:pt x="299" y="48"/>
                    <a:pt x="299" y="48"/>
                  </a:cubicBezTo>
                  <a:cubicBezTo>
                    <a:pt x="299" y="47"/>
                    <a:pt x="299" y="47"/>
                    <a:pt x="299" y="47"/>
                  </a:cubicBezTo>
                  <a:cubicBezTo>
                    <a:pt x="299" y="47"/>
                    <a:pt x="299" y="47"/>
                    <a:pt x="299" y="47"/>
                  </a:cubicBezTo>
                  <a:cubicBezTo>
                    <a:pt x="298" y="47"/>
                    <a:pt x="298" y="47"/>
                    <a:pt x="298" y="47"/>
                  </a:cubicBezTo>
                  <a:cubicBezTo>
                    <a:pt x="298" y="46"/>
                    <a:pt x="298" y="46"/>
                    <a:pt x="298" y="46"/>
                  </a:cubicBezTo>
                  <a:cubicBezTo>
                    <a:pt x="299" y="45"/>
                    <a:pt x="299" y="45"/>
                    <a:pt x="299" y="45"/>
                  </a:cubicBezTo>
                  <a:cubicBezTo>
                    <a:pt x="299" y="44"/>
                    <a:pt x="299" y="44"/>
                    <a:pt x="299" y="44"/>
                  </a:cubicBezTo>
                  <a:cubicBezTo>
                    <a:pt x="300" y="43"/>
                    <a:pt x="300" y="43"/>
                    <a:pt x="300" y="43"/>
                  </a:cubicBezTo>
                  <a:cubicBezTo>
                    <a:pt x="299" y="40"/>
                    <a:pt x="299" y="40"/>
                    <a:pt x="299" y="40"/>
                  </a:cubicBezTo>
                  <a:cubicBezTo>
                    <a:pt x="299" y="39"/>
                    <a:pt x="299" y="39"/>
                    <a:pt x="299" y="39"/>
                  </a:cubicBezTo>
                  <a:cubicBezTo>
                    <a:pt x="298" y="39"/>
                    <a:pt x="298" y="39"/>
                    <a:pt x="298" y="39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298" y="38"/>
                    <a:pt x="298" y="38"/>
                    <a:pt x="298" y="38"/>
                  </a:cubicBezTo>
                  <a:cubicBezTo>
                    <a:pt x="299" y="37"/>
                    <a:pt x="299" y="37"/>
                    <a:pt x="299" y="37"/>
                  </a:cubicBezTo>
                  <a:cubicBezTo>
                    <a:pt x="299" y="37"/>
                    <a:pt x="299" y="37"/>
                    <a:pt x="299" y="37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00" y="38"/>
                    <a:pt x="300" y="38"/>
                    <a:pt x="300" y="38"/>
                  </a:cubicBezTo>
                  <a:cubicBezTo>
                    <a:pt x="301" y="39"/>
                    <a:pt x="301" y="39"/>
                    <a:pt x="301" y="39"/>
                  </a:cubicBezTo>
                  <a:cubicBezTo>
                    <a:pt x="301" y="39"/>
                    <a:pt x="301" y="39"/>
                    <a:pt x="301" y="39"/>
                  </a:cubicBezTo>
                  <a:cubicBezTo>
                    <a:pt x="301" y="38"/>
                    <a:pt x="301" y="38"/>
                    <a:pt x="301" y="38"/>
                  </a:cubicBezTo>
                  <a:cubicBezTo>
                    <a:pt x="301" y="37"/>
                    <a:pt x="301" y="37"/>
                    <a:pt x="301" y="37"/>
                  </a:cubicBezTo>
                  <a:cubicBezTo>
                    <a:pt x="300" y="37"/>
                    <a:pt x="300" y="37"/>
                    <a:pt x="300" y="37"/>
                  </a:cubicBezTo>
                  <a:cubicBezTo>
                    <a:pt x="299" y="36"/>
                    <a:pt x="299" y="36"/>
                    <a:pt x="299" y="36"/>
                  </a:cubicBezTo>
                  <a:cubicBezTo>
                    <a:pt x="299" y="36"/>
                    <a:pt x="299" y="36"/>
                    <a:pt x="299" y="36"/>
                  </a:cubicBezTo>
                  <a:cubicBezTo>
                    <a:pt x="300" y="35"/>
                    <a:pt x="300" y="35"/>
                    <a:pt x="300" y="35"/>
                  </a:cubicBezTo>
                  <a:cubicBezTo>
                    <a:pt x="302" y="32"/>
                    <a:pt x="302" y="32"/>
                    <a:pt x="302" y="32"/>
                  </a:cubicBezTo>
                  <a:cubicBezTo>
                    <a:pt x="304" y="32"/>
                    <a:pt x="304" y="32"/>
                    <a:pt x="304" y="32"/>
                  </a:cubicBezTo>
                  <a:cubicBezTo>
                    <a:pt x="304" y="32"/>
                    <a:pt x="304" y="32"/>
                    <a:pt x="304" y="32"/>
                  </a:cubicBezTo>
                  <a:cubicBezTo>
                    <a:pt x="305" y="33"/>
                    <a:pt x="305" y="33"/>
                    <a:pt x="305" y="33"/>
                  </a:cubicBezTo>
                  <a:cubicBezTo>
                    <a:pt x="306" y="33"/>
                    <a:pt x="306" y="33"/>
                    <a:pt x="306" y="33"/>
                  </a:cubicBezTo>
                  <a:cubicBezTo>
                    <a:pt x="307" y="33"/>
                    <a:pt x="307" y="33"/>
                    <a:pt x="307" y="33"/>
                  </a:cubicBezTo>
                  <a:cubicBezTo>
                    <a:pt x="308" y="35"/>
                    <a:pt x="308" y="35"/>
                    <a:pt x="308" y="35"/>
                  </a:cubicBezTo>
                  <a:cubicBezTo>
                    <a:pt x="308" y="35"/>
                    <a:pt x="308" y="35"/>
                    <a:pt x="308" y="35"/>
                  </a:cubicBezTo>
                  <a:cubicBezTo>
                    <a:pt x="309" y="37"/>
                    <a:pt x="309" y="37"/>
                    <a:pt x="309" y="37"/>
                  </a:cubicBezTo>
                  <a:cubicBezTo>
                    <a:pt x="310" y="38"/>
                    <a:pt x="310" y="38"/>
                    <a:pt x="310" y="38"/>
                  </a:cubicBezTo>
                  <a:cubicBezTo>
                    <a:pt x="310" y="40"/>
                    <a:pt x="310" y="40"/>
                    <a:pt x="310" y="40"/>
                  </a:cubicBezTo>
                  <a:cubicBezTo>
                    <a:pt x="310" y="41"/>
                    <a:pt x="310" y="41"/>
                    <a:pt x="310" y="41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1" y="42"/>
                    <a:pt x="311" y="42"/>
                    <a:pt x="311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2" y="43"/>
                    <a:pt x="312" y="43"/>
                    <a:pt x="312" y="43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4" y="42"/>
                    <a:pt x="314" y="42"/>
                    <a:pt x="314" y="42"/>
                  </a:cubicBezTo>
                  <a:cubicBezTo>
                    <a:pt x="313" y="42"/>
                    <a:pt x="313" y="42"/>
                    <a:pt x="313" y="42"/>
                  </a:cubicBezTo>
                  <a:cubicBezTo>
                    <a:pt x="312" y="42"/>
                    <a:pt x="312" y="42"/>
                    <a:pt x="312" y="42"/>
                  </a:cubicBezTo>
                  <a:cubicBezTo>
                    <a:pt x="312" y="41"/>
                    <a:pt x="312" y="41"/>
                    <a:pt x="312" y="41"/>
                  </a:cubicBezTo>
                  <a:cubicBezTo>
                    <a:pt x="311" y="41"/>
                    <a:pt x="311" y="41"/>
                    <a:pt x="311" y="41"/>
                  </a:cubicBezTo>
                  <a:cubicBezTo>
                    <a:pt x="311" y="40"/>
                    <a:pt x="311" y="40"/>
                    <a:pt x="311" y="40"/>
                  </a:cubicBezTo>
                  <a:cubicBezTo>
                    <a:pt x="312" y="39"/>
                    <a:pt x="312" y="39"/>
                    <a:pt x="312" y="39"/>
                  </a:cubicBezTo>
                  <a:cubicBezTo>
                    <a:pt x="312" y="39"/>
                    <a:pt x="312" y="39"/>
                    <a:pt x="312" y="39"/>
                  </a:cubicBezTo>
                  <a:cubicBezTo>
                    <a:pt x="312" y="36"/>
                    <a:pt x="312" y="36"/>
                    <a:pt x="312" y="36"/>
                  </a:cubicBezTo>
                  <a:cubicBezTo>
                    <a:pt x="311" y="35"/>
                    <a:pt x="311" y="35"/>
                    <a:pt x="311" y="35"/>
                  </a:cubicBezTo>
                  <a:cubicBezTo>
                    <a:pt x="312" y="34"/>
                    <a:pt x="312" y="34"/>
                    <a:pt x="312" y="34"/>
                  </a:cubicBezTo>
                  <a:cubicBezTo>
                    <a:pt x="313" y="34"/>
                    <a:pt x="313" y="34"/>
                    <a:pt x="313" y="34"/>
                  </a:cubicBezTo>
                  <a:cubicBezTo>
                    <a:pt x="314" y="34"/>
                    <a:pt x="314" y="34"/>
                    <a:pt x="314" y="34"/>
                  </a:cubicBezTo>
                  <a:cubicBezTo>
                    <a:pt x="315" y="35"/>
                    <a:pt x="315" y="35"/>
                    <a:pt x="315" y="35"/>
                  </a:cubicBezTo>
                  <a:cubicBezTo>
                    <a:pt x="316" y="35"/>
                    <a:pt x="316" y="35"/>
                    <a:pt x="316" y="35"/>
                  </a:cubicBezTo>
                  <a:cubicBezTo>
                    <a:pt x="318" y="35"/>
                    <a:pt x="318" y="35"/>
                    <a:pt x="318" y="35"/>
                  </a:cubicBezTo>
                  <a:cubicBezTo>
                    <a:pt x="320" y="35"/>
                    <a:pt x="320" y="35"/>
                    <a:pt x="320" y="35"/>
                  </a:cubicBezTo>
                  <a:cubicBezTo>
                    <a:pt x="321" y="35"/>
                    <a:pt x="321" y="35"/>
                    <a:pt x="321" y="35"/>
                  </a:cubicBezTo>
                  <a:cubicBezTo>
                    <a:pt x="322" y="35"/>
                    <a:pt x="322" y="35"/>
                    <a:pt x="322" y="35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4" y="36"/>
                    <a:pt x="324" y="36"/>
                    <a:pt x="324" y="36"/>
                  </a:cubicBezTo>
                  <a:cubicBezTo>
                    <a:pt x="325" y="36"/>
                    <a:pt x="325" y="36"/>
                    <a:pt x="325" y="36"/>
                  </a:cubicBezTo>
                  <a:cubicBezTo>
                    <a:pt x="326" y="36"/>
                    <a:pt x="326" y="36"/>
                    <a:pt x="326" y="36"/>
                  </a:cubicBezTo>
                  <a:cubicBezTo>
                    <a:pt x="326" y="35"/>
                    <a:pt x="326" y="35"/>
                    <a:pt x="326" y="35"/>
                  </a:cubicBezTo>
                  <a:cubicBezTo>
                    <a:pt x="325" y="35"/>
                    <a:pt x="325" y="35"/>
                    <a:pt x="325" y="35"/>
                  </a:cubicBezTo>
                  <a:cubicBezTo>
                    <a:pt x="324" y="35"/>
                    <a:pt x="324" y="35"/>
                    <a:pt x="324" y="35"/>
                  </a:cubicBezTo>
                  <a:cubicBezTo>
                    <a:pt x="323" y="35"/>
                    <a:pt x="323" y="35"/>
                    <a:pt x="323" y="35"/>
                  </a:cubicBezTo>
                  <a:cubicBezTo>
                    <a:pt x="322" y="34"/>
                    <a:pt x="322" y="34"/>
                    <a:pt x="322" y="34"/>
                  </a:cubicBezTo>
                  <a:cubicBezTo>
                    <a:pt x="322" y="34"/>
                    <a:pt x="322" y="34"/>
                    <a:pt x="322" y="34"/>
                  </a:cubicBezTo>
                  <a:cubicBezTo>
                    <a:pt x="323" y="34"/>
                    <a:pt x="323" y="34"/>
                    <a:pt x="323" y="34"/>
                  </a:cubicBezTo>
                  <a:cubicBezTo>
                    <a:pt x="324" y="34"/>
                    <a:pt x="324" y="34"/>
                    <a:pt x="324" y="34"/>
                  </a:cubicBezTo>
                  <a:cubicBezTo>
                    <a:pt x="327" y="33"/>
                    <a:pt x="327" y="33"/>
                    <a:pt x="327" y="33"/>
                  </a:cubicBezTo>
                  <a:cubicBezTo>
                    <a:pt x="329" y="33"/>
                    <a:pt x="329" y="33"/>
                    <a:pt x="329" y="33"/>
                  </a:cubicBezTo>
                  <a:cubicBezTo>
                    <a:pt x="331" y="34"/>
                    <a:pt x="331" y="34"/>
                    <a:pt x="331" y="34"/>
                  </a:cubicBezTo>
                  <a:cubicBezTo>
                    <a:pt x="332" y="34"/>
                    <a:pt x="332" y="34"/>
                    <a:pt x="332" y="34"/>
                  </a:cubicBezTo>
                  <a:cubicBezTo>
                    <a:pt x="333" y="34"/>
                    <a:pt x="333" y="34"/>
                    <a:pt x="333" y="34"/>
                  </a:cubicBezTo>
                  <a:cubicBezTo>
                    <a:pt x="334" y="34"/>
                    <a:pt x="334" y="34"/>
                    <a:pt x="334" y="34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2" y="33"/>
                    <a:pt x="332" y="33"/>
                    <a:pt x="332" y="33"/>
                  </a:cubicBezTo>
                  <a:cubicBezTo>
                    <a:pt x="331" y="32"/>
                    <a:pt x="331" y="32"/>
                    <a:pt x="331" y="32"/>
                  </a:cubicBezTo>
                  <a:cubicBezTo>
                    <a:pt x="330" y="32"/>
                    <a:pt x="330" y="32"/>
                    <a:pt x="330" y="32"/>
                  </a:cubicBezTo>
                  <a:cubicBezTo>
                    <a:pt x="330" y="32"/>
                    <a:pt x="330" y="32"/>
                    <a:pt x="330" y="32"/>
                  </a:cubicBezTo>
                  <a:cubicBezTo>
                    <a:pt x="327" y="32"/>
                    <a:pt x="327" y="32"/>
                    <a:pt x="327" y="32"/>
                  </a:cubicBezTo>
                  <a:cubicBezTo>
                    <a:pt x="327" y="32"/>
                    <a:pt x="327" y="32"/>
                    <a:pt x="327" y="32"/>
                  </a:cubicBezTo>
                  <a:cubicBezTo>
                    <a:pt x="328" y="31"/>
                    <a:pt x="328" y="31"/>
                    <a:pt x="328" y="31"/>
                  </a:cubicBezTo>
                  <a:cubicBezTo>
                    <a:pt x="328" y="30"/>
                    <a:pt x="328" y="30"/>
                    <a:pt x="328" y="30"/>
                  </a:cubicBezTo>
                  <a:cubicBezTo>
                    <a:pt x="329" y="30"/>
                    <a:pt x="329" y="30"/>
                    <a:pt x="329" y="30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31" y="28"/>
                    <a:pt x="331" y="28"/>
                    <a:pt x="331" y="28"/>
                  </a:cubicBezTo>
                  <a:cubicBezTo>
                    <a:pt x="333" y="27"/>
                    <a:pt x="333" y="27"/>
                    <a:pt x="333" y="27"/>
                  </a:cubicBezTo>
                  <a:cubicBezTo>
                    <a:pt x="334" y="27"/>
                    <a:pt x="334" y="27"/>
                    <a:pt x="334" y="27"/>
                  </a:cubicBezTo>
                  <a:cubicBezTo>
                    <a:pt x="336" y="26"/>
                    <a:pt x="336" y="26"/>
                    <a:pt x="336" y="26"/>
                  </a:cubicBezTo>
                  <a:cubicBezTo>
                    <a:pt x="336" y="26"/>
                    <a:pt x="336" y="26"/>
                    <a:pt x="336" y="26"/>
                  </a:cubicBezTo>
                  <a:cubicBezTo>
                    <a:pt x="334" y="26"/>
                    <a:pt x="334" y="26"/>
                    <a:pt x="334" y="26"/>
                  </a:cubicBezTo>
                  <a:cubicBezTo>
                    <a:pt x="332" y="27"/>
                    <a:pt x="332" y="27"/>
                    <a:pt x="332" y="27"/>
                  </a:cubicBezTo>
                  <a:cubicBezTo>
                    <a:pt x="330" y="28"/>
                    <a:pt x="330" y="28"/>
                    <a:pt x="330" y="28"/>
                  </a:cubicBezTo>
                  <a:cubicBezTo>
                    <a:pt x="330" y="29"/>
                    <a:pt x="330" y="29"/>
                    <a:pt x="330" y="29"/>
                  </a:cubicBezTo>
                  <a:cubicBezTo>
                    <a:pt x="329" y="29"/>
                    <a:pt x="329" y="29"/>
                    <a:pt x="329" y="29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29" y="28"/>
                    <a:pt x="329" y="28"/>
                    <a:pt x="329" y="28"/>
                  </a:cubicBezTo>
                  <a:cubicBezTo>
                    <a:pt x="328" y="29"/>
                    <a:pt x="328" y="29"/>
                    <a:pt x="328" y="29"/>
                  </a:cubicBezTo>
                  <a:cubicBezTo>
                    <a:pt x="327" y="29"/>
                    <a:pt x="327" y="29"/>
                    <a:pt x="327" y="29"/>
                  </a:cubicBezTo>
                  <a:cubicBezTo>
                    <a:pt x="326" y="30"/>
                    <a:pt x="326" y="30"/>
                    <a:pt x="326" y="30"/>
                  </a:cubicBezTo>
                  <a:cubicBezTo>
                    <a:pt x="327" y="30"/>
                    <a:pt x="327" y="30"/>
                    <a:pt x="327" y="30"/>
                  </a:cubicBezTo>
                  <a:cubicBezTo>
                    <a:pt x="327" y="31"/>
                    <a:pt x="327" y="31"/>
                    <a:pt x="327" y="31"/>
                  </a:cubicBezTo>
                  <a:cubicBezTo>
                    <a:pt x="325" y="32"/>
                    <a:pt x="325" y="32"/>
                    <a:pt x="325" y="32"/>
                  </a:cubicBezTo>
                  <a:cubicBezTo>
                    <a:pt x="324" y="32"/>
                    <a:pt x="324" y="32"/>
                    <a:pt x="324" y="32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320" y="33"/>
                    <a:pt x="320" y="33"/>
                    <a:pt x="320" y="33"/>
                  </a:cubicBezTo>
                  <a:cubicBezTo>
                    <a:pt x="319" y="33"/>
                    <a:pt x="319" y="33"/>
                    <a:pt x="319" y="33"/>
                  </a:cubicBezTo>
                  <a:cubicBezTo>
                    <a:pt x="317" y="33"/>
                    <a:pt x="317" y="33"/>
                    <a:pt x="317" y="33"/>
                  </a:cubicBezTo>
                  <a:cubicBezTo>
                    <a:pt x="316" y="32"/>
                    <a:pt x="316" y="32"/>
                    <a:pt x="316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4" y="32"/>
                    <a:pt x="314" y="32"/>
                    <a:pt x="314" y="32"/>
                  </a:cubicBezTo>
                  <a:cubicBezTo>
                    <a:pt x="315" y="31"/>
                    <a:pt x="315" y="31"/>
                    <a:pt x="315" y="31"/>
                  </a:cubicBezTo>
                  <a:cubicBezTo>
                    <a:pt x="316" y="31"/>
                    <a:pt x="316" y="31"/>
                    <a:pt x="316" y="31"/>
                  </a:cubicBezTo>
                  <a:cubicBezTo>
                    <a:pt x="317" y="30"/>
                    <a:pt x="317" y="30"/>
                    <a:pt x="317" y="30"/>
                  </a:cubicBezTo>
                  <a:cubicBezTo>
                    <a:pt x="318" y="30"/>
                    <a:pt x="318" y="30"/>
                    <a:pt x="318" y="30"/>
                  </a:cubicBezTo>
                  <a:cubicBezTo>
                    <a:pt x="319" y="29"/>
                    <a:pt x="319" y="29"/>
                    <a:pt x="319" y="29"/>
                  </a:cubicBezTo>
                  <a:cubicBezTo>
                    <a:pt x="318" y="29"/>
                    <a:pt x="318" y="29"/>
                    <a:pt x="318" y="29"/>
                  </a:cubicBezTo>
                  <a:cubicBezTo>
                    <a:pt x="317" y="30"/>
                    <a:pt x="317" y="30"/>
                    <a:pt x="317" y="30"/>
                  </a:cubicBezTo>
                  <a:cubicBezTo>
                    <a:pt x="316" y="30"/>
                    <a:pt x="316" y="30"/>
                    <a:pt x="316" y="30"/>
                  </a:cubicBezTo>
                  <a:cubicBezTo>
                    <a:pt x="315" y="30"/>
                    <a:pt x="315" y="30"/>
                    <a:pt x="315" y="30"/>
                  </a:cubicBezTo>
                  <a:cubicBezTo>
                    <a:pt x="314" y="30"/>
                    <a:pt x="314" y="30"/>
                    <a:pt x="314" y="30"/>
                  </a:cubicBezTo>
                  <a:cubicBezTo>
                    <a:pt x="314" y="29"/>
                    <a:pt x="314" y="29"/>
                    <a:pt x="314" y="29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5" y="29"/>
                    <a:pt x="315" y="29"/>
                    <a:pt x="315" y="29"/>
                  </a:cubicBezTo>
                  <a:cubicBezTo>
                    <a:pt x="313" y="29"/>
                    <a:pt x="313" y="29"/>
                    <a:pt x="313" y="29"/>
                  </a:cubicBezTo>
                  <a:cubicBezTo>
                    <a:pt x="313" y="30"/>
                    <a:pt x="313" y="30"/>
                    <a:pt x="313" y="30"/>
                  </a:cubicBezTo>
                  <a:cubicBezTo>
                    <a:pt x="312" y="31"/>
                    <a:pt x="312" y="31"/>
                    <a:pt x="312" y="31"/>
                  </a:cubicBezTo>
                  <a:cubicBezTo>
                    <a:pt x="310" y="31"/>
                    <a:pt x="310" y="31"/>
                    <a:pt x="310" y="31"/>
                  </a:cubicBezTo>
                  <a:cubicBezTo>
                    <a:pt x="309" y="31"/>
                    <a:pt x="309" y="31"/>
                    <a:pt x="309" y="31"/>
                  </a:cubicBezTo>
                  <a:cubicBezTo>
                    <a:pt x="307" y="31"/>
                    <a:pt x="307" y="31"/>
                    <a:pt x="307" y="31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6" y="29"/>
                    <a:pt x="306" y="29"/>
                    <a:pt x="306" y="29"/>
                  </a:cubicBezTo>
                  <a:cubicBezTo>
                    <a:pt x="305" y="29"/>
                    <a:pt x="305" y="29"/>
                    <a:pt x="305" y="29"/>
                  </a:cubicBezTo>
                  <a:cubicBezTo>
                    <a:pt x="304" y="29"/>
                    <a:pt x="304" y="29"/>
                    <a:pt x="304" y="29"/>
                  </a:cubicBezTo>
                  <a:cubicBezTo>
                    <a:pt x="304" y="28"/>
                    <a:pt x="304" y="28"/>
                    <a:pt x="304" y="28"/>
                  </a:cubicBezTo>
                  <a:cubicBezTo>
                    <a:pt x="305" y="28"/>
                    <a:pt x="305" y="28"/>
                    <a:pt x="305" y="28"/>
                  </a:cubicBezTo>
                  <a:cubicBezTo>
                    <a:pt x="306" y="27"/>
                    <a:pt x="306" y="27"/>
                    <a:pt x="306" y="27"/>
                  </a:cubicBezTo>
                  <a:cubicBezTo>
                    <a:pt x="307" y="26"/>
                    <a:pt x="307" y="26"/>
                    <a:pt x="307" y="26"/>
                  </a:cubicBezTo>
                  <a:cubicBezTo>
                    <a:pt x="308" y="25"/>
                    <a:pt x="308" y="25"/>
                    <a:pt x="308" y="25"/>
                  </a:cubicBezTo>
                  <a:cubicBezTo>
                    <a:pt x="309" y="24"/>
                    <a:pt x="309" y="24"/>
                    <a:pt x="309" y="24"/>
                  </a:cubicBezTo>
                  <a:cubicBezTo>
                    <a:pt x="309" y="24"/>
                    <a:pt x="309" y="24"/>
                    <a:pt x="309" y="24"/>
                  </a:cubicBezTo>
                  <a:cubicBezTo>
                    <a:pt x="310" y="24"/>
                    <a:pt x="310" y="24"/>
                    <a:pt x="310" y="24"/>
                  </a:cubicBezTo>
                  <a:cubicBezTo>
                    <a:pt x="312" y="24"/>
                    <a:pt x="312" y="24"/>
                    <a:pt x="312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5" y="25"/>
                    <a:pt x="315" y="25"/>
                    <a:pt x="315" y="25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19" y="25"/>
                    <a:pt x="319" y="25"/>
                    <a:pt x="319" y="25"/>
                  </a:cubicBezTo>
                  <a:cubicBezTo>
                    <a:pt x="318" y="24"/>
                    <a:pt x="318" y="24"/>
                    <a:pt x="318" y="24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5" y="24"/>
                    <a:pt x="315" y="24"/>
                    <a:pt x="315" y="24"/>
                  </a:cubicBezTo>
                  <a:cubicBezTo>
                    <a:pt x="314" y="24"/>
                    <a:pt x="314" y="24"/>
                    <a:pt x="314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1" y="24"/>
                    <a:pt x="311" y="24"/>
                    <a:pt x="311" y="24"/>
                  </a:cubicBezTo>
                  <a:cubicBezTo>
                    <a:pt x="309" y="23"/>
                    <a:pt x="309" y="23"/>
                    <a:pt x="309" y="23"/>
                  </a:cubicBezTo>
                  <a:cubicBezTo>
                    <a:pt x="308" y="23"/>
                    <a:pt x="308" y="23"/>
                    <a:pt x="308" y="23"/>
                  </a:cubicBezTo>
                  <a:cubicBezTo>
                    <a:pt x="308" y="24"/>
                    <a:pt x="308" y="24"/>
                    <a:pt x="308" y="24"/>
                  </a:cubicBezTo>
                  <a:cubicBezTo>
                    <a:pt x="307" y="25"/>
                    <a:pt x="307" y="25"/>
                    <a:pt x="307" y="25"/>
                  </a:cubicBezTo>
                  <a:cubicBezTo>
                    <a:pt x="306" y="26"/>
                    <a:pt x="306" y="26"/>
                    <a:pt x="306" y="26"/>
                  </a:cubicBezTo>
                  <a:cubicBezTo>
                    <a:pt x="304" y="26"/>
                    <a:pt x="304" y="26"/>
                    <a:pt x="304" y="26"/>
                  </a:cubicBezTo>
                  <a:cubicBezTo>
                    <a:pt x="303" y="28"/>
                    <a:pt x="303" y="28"/>
                    <a:pt x="303" y="28"/>
                  </a:cubicBezTo>
                  <a:cubicBezTo>
                    <a:pt x="303" y="28"/>
                    <a:pt x="303" y="28"/>
                    <a:pt x="303" y="28"/>
                  </a:cubicBezTo>
                  <a:cubicBezTo>
                    <a:pt x="302" y="27"/>
                    <a:pt x="302" y="27"/>
                    <a:pt x="302" y="27"/>
                  </a:cubicBezTo>
                  <a:cubicBezTo>
                    <a:pt x="301" y="26"/>
                    <a:pt x="301" y="26"/>
                    <a:pt x="301" y="26"/>
                  </a:cubicBezTo>
                  <a:cubicBezTo>
                    <a:pt x="300" y="26"/>
                    <a:pt x="300" y="26"/>
                    <a:pt x="300" y="26"/>
                  </a:cubicBezTo>
                  <a:cubicBezTo>
                    <a:pt x="300" y="25"/>
                    <a:pt x="300" y="25"/>
                    <a:pt x="300" y="25"/>
                  </a:cubicBezTo>
                  <a:cubicBezTo>
                    <a:pt x="299" y="24"/>
                    <a:pt x="299" y="24"/>
                    <a:pt x="299" y="24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299" y="23"/>
                    <a:pt x="299" y="23"/>
                    <a:pt x="299" y="23"/>
                  </a:cubicBezTo>
                  <a:cubicBezTo>
                    <a:pt x="299" y="22"/>
                    <a:pt x="299" y="22"/>
                    <a:pt x="299" y="22"/>
                  </a:cubicBezTo>
                  <a:cubicBezTo>
                    <a:pt x="299" y="21"/>
                    <a:pt x="299" y="21"/>
                    <a:pt x="299" y="21"/>
                  </a:cubicBezTo>
                  <a:cubicBezTo>
                    <a:pt x="300" y="22"/>
                    <a:pt x="300" y="22"/>
                    <a:pt x="300" y="22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301" y="22"/>
                    <a:pt x="301" y="22"/>
                    <a:pt x="301" y="22"/>
                  </a:cubicBezTo>
                  <a:cubicBezTo>
                    <a:pt x="304" y="22"/>
                    <a:pt x="304" y="22"/>
                    <a:pt x="304" y="22"/>
                  </a:cubicBezTo>
                  <a:cubicBezTo>
                    <a:pt x="305" y="23"/>
                    <a:pt x="305" y="23"/>
                    <a:pt x="305" y="23"/>
                  </a:cubicBezTo>
                  <a:cubicBezTo>
                    <a:pt x="306" y="23"/>
                    <a:pt x="306" y="23"/>
                    <a:pt x="306" y="23"/>
                  </a:cubicBezTo>
                  <a:cubicBezTo>
                    <a:pt x="306" y="23"/>
                    <a:pt x="306" y="23"/>
                    <a:pt x="306" y="23"/>
                  </a:cubicBezTo>
                  <a:cubicBezTo>
                    <a:pt x="307" y="23"/>
                    <a:pt x="307" y="23"/>
                    <a:pt x="307" y="23"/>
                  </a:cubicBezTo>
                  <a:cubicBezTo>
                    <a:pt x="308" y="22"/>
                    <a:pt x="308" y="22"/>
                    <a:pt x="308" y="22"/>
                  </a:cubicBezTo>
                  <a:cubicBezTo>
                    <a:pt x="309" y="23"/>
                    <a:pt x="309" y="23"/>
                    <a:pt x="309" y="23"/>
                  </a:cubicBezTo>
                  <a:cubicBezTo>
                    <a:pt x="310" y="22"/>
                    <a:pt x="310" y="22"/>
                    <a:pt x="310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3" y="22"/>
                    <a:pt x="313" y="22"/>
                    <a:pt x="313" y="22"/>
                  </a:cubicBezTo>
                  <a:cubicBezTo>
                    <a:pt x="315" y="21"/>
                    <a:pt x="315" y="21"/>
                    <a:pt x="315" y="21"/>
                  </a:cubicBezTo>
                  <a:cubicBezTo>
                    <a:pt x="315" y="21"/>
                    <a:pt x="315" y="21"/>
                    <a:pt x="315" y="21"/>
                  </a:cubicBezTo>
                  <a:cubicBezTo>
                    <a:pt x="315" y="20"/>
                    <a:pt x="315" y="20"/>
                    <a:pt x="315" y="20"/>
                  </a:cubicBezTo>
                  <a:cubicBezTo>
                    <a:pt x="314" y="21"/>
                    <a:pt x="314" y="21"/>
                    <a:pt x="314" y="21"/>
                  </a:cubicBezTo>
                  <a:cubicBezTo>
                    <a:pt x="314" y="21"/>
                    <a:pt x="314" y="21"/>
                    <a:pt x="314" y="21"/>
                  </a:cubicBezTo>
                  <a:cubicBezTo>
                    <a:pt x="313" y="21"/>
                    <a:pt x="313" y="21"/>
                    <a:pt x="313" y="21"/>
                  </a:cubicBezTo>
                  <a:cubicBezTo>
                    <a:pt x="312" y="21"/>
                    <a:pt x="312" y="21"/>
                    <a:pt x="312" y="21"/>
                  </a:cubicBezTo>
                  <a:cubicBezTo>
                    <a:pt x="310" y="21"/>
                    <a:pt x="310" y="21"/>
                    <a:pt x="310" y="21"/>
                  </a:cubicBezTo>
                  <a:cubicBezTo>
                    <a:pt x="309" y="22"/>
                    <a:pt x="309" y="22"/>
                    <a:pt x="309" y="22"/>
                  </a:cubicBezTo>
                  <a:cubicBezTo>
                    <a:pt x="308" y="22"/>
                    <a:pt x="308" y="22"/>
                    <a:pt x="308" y="22"/>
                  </a:cubicBezTo>
                  <a:cubicBezTo>
                    <a:pt x="307" y="22"/>
                    <a:pt x="307" y="22"/>
                    <a:pt x="307" y="22"/>
                  </a:cubicBezTo>
                  <a:cubicBezTo>
                    <a:pt x="307" y="22"/>
                    <a:pt x="307" y="22"/>
                    <a:pt x="307" y="22"/>
                  </a:cubicBezTo>
                  <a:cubicBezTo>
                    <a:pt x="306" y="22"/>
                    <a:pt x="306" y="22"/>
                    <a:pt x="306" y="22"/>
                  </a:cubicBezTo>
                  <a:cubicBezTo>
                    <a:pt x="305" y="21"/>
                    <a:pt x="305" y="21"/>
                    <a:pt x="305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3" y="21"/>
                    <a:pt x="303" y="21"/>
                    <a:pt x="303" y="21"/>
                  </a:cubicBezTo>
                  <a:cubicBezTo>
                    <a:pt x="301" y="20"/>
                    <a:pt x="301" y="20"/>
                    <a:pt x="301" y="20"/>
                  </a:cubicBezTo>
                  <a:cubicBezTo>
                    <a:pt x="300" y="21"/>
                    <a:pt x="300" y="21"/>
                    <a:pt x="300" y="21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300" y="19"/>
                    <a:pt x="300" y="19"/>
                    <a:pt x="300" y="19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0" y="18"/>
                    <a:pt x="300" y="18"/>
                    <a:pt x="300" y="18"/>
                  </a:cubicBezTo>
                  <a:cubicBezTo>
                    <a:pt x="301" y="18"/>
                    <a:pt x="301" y="18"/>
                    <a:pt x="301" y="18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303" y="18"/>
                    <a:pt x="303" y="18"/>
                    <a:pt x="303" y="18"/>
                  </a:cubicBezTo>
                  <a:cubicBezTo>
                    <a:pt x="302" y="18"/>
                    <a:pt x="302" y="18"/>
                    <a:pt x="302" y="18"/>
                  </a:cubicBezTo>
                  <a:cubicBezTo>
                    <a:pt x="302" y="18"/>
                    <a:pt x="302" y="18"/>
                    <a:pt x="302" y="18"/>
                  </a:cubicBezTo>
                  <a:cubicBezTo>
                    <a:pt x="301" y="17"/>
                    <a:pt x="301" y="17"/>
                    <a:pt x="301" y="17"/>
                  </a:cubicBezTo>
                  <a:cubicBezTo>
                    <a:pt x="301" y="17"/>
                    <a:pt x="301" y="17"/>
                    <a:pt x="301" y="17"/>
                  </a:cubicBezTo>
                  <a:cubicBezTo>
                    <a:pt x="303" y="17"/>
                    <a:pt x="303" y="17"/>
                    <a:pt x="303" y="17"/>
                  </a:cubicBezTo>
                  <a:cubicBezTo>
                    <a:pt x="304" y="16"/>
                    <a:pt x="304" y="16"/>
                    <a:pt x="304" y="16"/>
                  </a:cubicBezTo>
                  <a:cubicBezTo>
                    <a:pt x="305" y="16"/>
                    <a:pt x="305" y="16"/>
                    <a:pt x="305" y="16"/>
                  </a:cubicBezTo>
                  <a:cubicBezTo>
                    <a:pt x="306" y="15"/>
                    <a:pt x="306" y="15"/>
                    <a:pt x="306" y="15"/>
                  </a:cubicBezTo>
                  <a:cubicBezTo>
                    <a:pt x="307" y="15"/>
                    <a:pt x="307" y="15"/>
                    <a:pt x="307" y="15"/>
                  </a:cubicBezTo>
                  <a:cubicBezTo>
                    <a:pt x="307" y="16"/>
                    <a:pt x="307" y="16"/>
                    <a:pt x="307" y="16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8" y="15"/>
                    <a:pt x="308" y="15"/>
                    <a:pt x="308" y="15"/>
                  </a:cubicBezTo>
                  <a:cubicBezTo>
                    <a:pt x="306" y="15"/>
                    <a:pt x="306" y="15"/>
                    <a:pt x="306" y="15"/>
                  </a:cubicBezTo>
                  <a:cubicBezTo>
                    <a:pt x="304" y="15"/>
                    <a:pt x="304" y="15"/>
                    <a:pt x="304" y="15"/>
                  </a:cubicBezTo>
                  <a:cubicBezTo>
                    <a:pt x="303" y="15"/>
                    <a:pt x="303" y="15"/>
                    <a:pt x="303" y="15"/>
                  </a:cubicBezTo>
                  <a:cubicBezTo>
                    <a:pt x="302" y="15"/>
                    <a:pt x="302" y="15"/>
                    <a:pt x="302" y="15"/>
                  </a:cubicBezTo>
                  <a:cubicBezTo>
                    <a:pt x="302" y="16"/>
                    <a:pt x="302" y="16"/>
                    <a:pt x="302" y="16"/>
                  </a:cubicBezTo>
                  <a:cubicBezTo>
                    <a:pt x="301" y="16"/>
                    <a:pt x="301" y="16"/>
                    <a:pt x="301" y="16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1" y="15"/>
                    <a:pt x="301" y="15"/>
                    <a:pt x="301" y="15"/>
                  </a:cubicBezTo>
                  <a:cubicBezTo>
                    <a:pt x="302" y="14"/>
                    <a:pt x="302" y="14"/>
                    <a:pt x="302" y="14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5" y="13"/>
                    <a:pt x="305" y="13"/>
                    <a:pt x="305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4" y="13"/>
                    <a:pt x="304" y="13"/>
                    <a:pt x="304" y="13"/>
                  </a:cubicBezTo>
                  <a:cubicBezTo>
                    <a:pt x="304" y="11"/>
                    <a:pt x="304" y="11"/>
                    <a:pt x="304" y="11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3" y="13"/>
                    <a:pt x="303" y="13"/>
                    <a:pt x="303" y="13"/>
                  </a:cubicBezTo>
                  <a:cubicBezTo>
                    <a:pt x="303" y="12"/>
                    <a:pt x="303" y="12"/>
                    <a:pt x="303" y="12"/>
                  </a:cubicBezTo>
                  <a:cubicBezTo>
                    <a:pt x="302" y="12"/>
                    <a:pt x="302" y="12"/>
                    <a:pt x="302" y="12"/>
                  </a:cubicBezTo>
                  <a:cubicBezTo>
                    <a:pt x="302" y="12"/>
                    <a:pt x="302" y="12"/>
                    <a:pt x="302" y="12"/>
                  </a:cubicBezTo>
                  <a:cubicBezTo>
                    <a:pt x="301" y="12"/>
                    <a:pt x="301" y="12"/>
                    <a:pt x="301" y="12"/>
                  </a:cubicBezTo>
                  <a:cubicBezTo>
                    <a:pt x="301" y="13"/>
                    <a:pt x="301" y="13"/>
                    <a:pt x="301" y="13"/>
                  </a:cubicBezTo>
                  <a:cubicBezTo>
                    <a:pt x="300" y="14"/>
                    <a:pt x="300" y="14"/>
                    <a:pt x="300" y="14"/>
                  </a:cubicBezTo>
                  <a:cubicBezTo>
                    <a:pt x="299" y="14"/>
                    <a:pt x="299" y="14"/>
                    <a:pt x="299" y="14"/>
                  </a:cubicBezTo>
                  <a:cubicBezTo>
                    <a:pt x="299" y="13"/>
                    <a:pt x="299" y="13"/>
                    <a:pt x="299" y="13"/>
                  </a:cubicBezTo>
                  <a:cubicBezTo>
                    <a:pt x="299" y="12"/>
                    <a:pt x="299" y="12"/>
                    <a:pt x="299" y="12"/>
                  </a:cubicBezTo>
                  <a:cubicBezTo>
                    <a:pt x="299" y="12"/>
                    <a:pt x="299" y="12"/>
                    <a:pt x="299" y="12"/>
                  </a:cubicBezTo>
                  <a:cubicBezTo>
                    <a:pt x="299" y="11"/>
                    <a:pt x="299" y="11"/>
                    <a:pt x="299" y="11"/>
                  </a:cubicBezTo>
                  <a:cubicBezTo>
                    <a:pt x="299" y="11"/>
                    <a:pt x="299" y="11"/>
                    <a:pt x="299" y="11"/>
                  </a:cubicBezTo>
                  <a:cubicBezTo>
                    <a:pt x="300" y="12"/>
                    <a:pt x="300" y="12"/>
                    <a:pt x="300" y="12"/>
                  </a:cubicBezTo>
                  <a:cubicBezTo>
                    <a:pt x="300" y="11"/>
                    <a:pt x="300" y="11"/>
                    <a:pt x="300" y="11"/>
                  </a:cubicBezTo>
                  <a:cubicBezTo>
                    <a:pt x="300" y="10"/>
                    <a:pt x="300" y="10"/>
                    <a:pt x="300" y="10"/>
                  </a:cubicBezTo>
                  <a:cubicBezTo>
                    <a:pt x="301" y="10"/>
                    <a:pt x="301" y="10"/>
                    <a:pt x="301" y="10"/>
                  </a:cubicBezTo>
                  <a:cubicBezTo>
                    <a:pt x="302" y="10"/>
                    <a:pt x="302" y="10"/>
                    <a:pt x="302" y="10"/>
                  </a:cubicBezTo>
                  <a:cubicBezTo>
                    <a:pt x="303" y="9"/>
                    <a:pt x="303" y="9"/>
                    <a:pt x="303" y="9"/>
                  </a:cubicBezTo>
                  <a:cubicBezTo>
                    <a:pt x="304" y="9"/>
                    <a:pt x="304" y="9"/>
                    <a:pt x="304" y="9"/>
                  </a:cubicBezTo>
                  <a:cubicBezTo>
                    <a:pt x="305" y="9"/>
                    <a:pt x="305" y="9"/>
                    <a:pt x="305" y="9"/>
                  </a:cubicBezTo>
                  <a:cubicBezTo>
                    <a:pt x="307" y="8"/>
                    <a:pt x="307" y="8"/>
                    <a:pt x="307" y="8"/>
                  </a:cubicBezTo>
                  <a:cubicBezTo>
                    <a:pt x="307" y="8"/>
                    <a:pt x="307" y="8"/>
                    <a:pt x="307" y="8"/>
                  </a:cubicBezTo>
                  <a:cubicBezTo>
                    <a:pt x="308" y="8"/>
                    <a:pt x="308" y="8"/>
                    <a:pt x="308" y="8"/>
                  </a:cubicBezTo>
                  <a:cubicBezTo>
                    <a:pt x="308" y="9"/>
                    <a:pt x="308" y="9"/>
                    <a:pt x="308" y="9"/>
                  </a:cubicBezTo>
                  <a:cubicBezTo>
                    <a:pt x="308" y="9"/>
                    <a:pt x="308" y="9"/>
                    <a:pt x="308" y="9"/>
                  </a:cubicBezTo>
                  <a:cubicBezTo>
                    <a:pt x="308" y="11"/>
                    <a:pt x="308" y="11"/>
                    <a:pt x="308" y="11"/>
                  </a:cubicBezTo>
                  <a:cubicBezTo>
                    <a:pt x="308" y="11"/>
                    <a:pt x="308" y="11"/>
                    <a:pt x="308" y="11"/>
                  </a:cubicBezTo>
                  <a:cubicBezTo>
                    <a:pt x="309" y="10"/>
                    <a:pt x="309" y="10"/>
                    <a:pt x="309" y="10"/>
                  </a:cubicBezTo>
                  <a:cubicBezTo>
                    <a:pt x="309" y="9"/>
                    <a:pt x="309" y="9"/>
                    <a:pt x="309" y="9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09" y="10"/>
                    <a:pt x="309" y="10"/>
                    <a:pt x="309" y="10"/>
                  </a:cubicBezTo>
                  <a:cubicBezTo>
                    <a:pt x="309" y="11"/>
                    <a:pt x="309" y="11"/>
                    <a:pt x="309" y="11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10"/>
                    <a:pt x="310" y="10"/>
                    <a:pt x="310" y="10"/>
                  </a:cubicBezTo>
                  <a:cubicBezTo>
                    <a:pt x="310" y="9"/>
                    <a:pt x="310" y="9"/>
                    <a:pt x="310" y="9"/>
                  </a:cubicBezTo>
                  <a:cubicBezTo>
                    <a:pt x="310" y="9"/>
                    <a:pt x="310" y="9"/>
                    <a:pt x="310" y="9"/>
                  </a:cubicBezTo>
                  <a:cubicBezTo>
                    <a:pt x="310" y="8"/>
                    <a:pt x="310" y="8"/>
                    <a:pt x="310" y="8"/>
                  </a:cubicBezTo>
                  <a:cubicBezTo>
                    <a:pt x="311" y="8"/>
                    <a:pt x="311" y="8"/>
                    <a:pt x="311" y="8"/>
                  </a:cubicBezTo>
                  <a:cubicBezTo>
                    <a:pt x="312" y="7"/>
                    <a:pt x="312" y="7"/>
                    <a:pt x="312" y="7"/>
                  </a:cubicBezTo>
                  <a:cubicBezTo>
                    <a:pt x="312" y="7"/>
                    <a:pt x="312" y="7"/>
                    <a:pt x="312" y="7"/>
                  </a:cubicBezTo>
                  <a:cubicBezTo>
                    <a:pt x="312" y="8"/>
                    <a:pt x="312" y="8"/>
                    <a:pt x="312" y="8"/>
                  </a:cubicBezTo>
                  <a:cubicBezTo>
                    <a:pt x="312" y="9"/>
                    <a:pt x="312" y="9"/>
                    <a:pt x="312" y="9"/>
                  </a:cubicBezTo>
                  <a:cubicBezTo>
                    <a:pt x="313" y="9"/>
                    <a:pt x="313" y="9"/>
                    <a:pt x="313" y="9"/>
                  </a:cubicBezTo>
                  <a:cubicBezTo>
                    <a:pt x="313" y="10"/>
                    <a:pt x="313" y="10"/>
                    <a:pt x="313" y="10"/>
                  </a:cubicBezTo>
                  <a:cubicBezTo>
                    <a:pt x="313" y="11"/>
                    <a:pt x="313" y="11"/>
                    <a:pt x="313" y="11"/>
                  </a:cubicBezTo>
                  <a:cubicBezTo>
                    <a:pt x="313" y="11"/>
                    <a:pt x="313" y="11"/>
                    <a:pt x="313" y="11"/>
                  </a:cubicBezTo>
                  <a:cubicBezTo>
                    <a:pt x="313" y="12"/>
                    <a:pt x="313" y="12"/>
                    <a:pt x="313" y="12"/>
                  </a:cubicBezTo>
                  <a:cubicBezTo>
                    <a:pt x="314" y="12"/>
                    <a:pt x="314" y="12"/>
                    <a:pt x="314" y="12"/>
                  </a:cubicBezTo>
                  <a:cubicBezTo>
                    <a:pt x="314" y="12"/>
                    <a:pt x="314" y="12"/>
                    <a:pt x="314" y="12"/>
                  </a:cubicBezTo>
                  <a:cubicBezTo>
                    <a:pt x="314" y="11"/>
                    <a:pt x="314" y="11"/>
                    <a:pt x="314" y="11"/>
                  </a:cubicBezTo>
                  <a:cubicBezTo>
                    <a:pt x="314" y="10"/>
                    <a:pt x="314" y="10"/>
                    <a:pt x="314" y="10"/>
                  </a:cubicBezTo>
                  <a:cubicBezTo>
                    <a:pt x="314" y="10"/>
                    <a:pt x="314" y="10"/>
                    <a:pt x="314" y="10"/>
                  </a:cubicBezTo>
                  <a:cubicBezTo>
                    <a:pt x="315" y="9"/>
                    <a:pt x="315" y="9"/>
                    <a:pt x="315" y="9"/>
                  </a:cubicBezTo>
                  <a:cubicBezTo>
                    <a:pt x="316" y="9"/>
                    <a:pt x="316" y="9"/>
                    <a:pt x="316" y="9"/>
                  </a:cubicBezTo>
                  <a:cubicBezTo>
                    <a:pt x="317" y="10"/>
                    <a:pt x="317" y="10"/>
                    <a:pt x="317" y="10"/>
                  </a:cubicBezTo>
                  <a:cubicBezTo>
                    <a:pt x="317" y="11"/>
                    <a:pt x="317" y="11"/>
                    <a:pt x="317" y="11"/>
                  </a:cubicBezTo>
                  <a:cubicBezTo>
                    <a:pt x="316" y="12"/>
                    <a:pt x="316" y="12"/>
                    <a:pt x="316" y="12"/>
                  </a:cubicBezTo>
                  <a:cubicBezTo>
                    <a:pt x="317" y="12"/>
                    <a:pt x="317" y="12"/>
                    <a:pt x="317" y="12"/>
                  </a:cubicBezTo>
                  <a:cubicBezTo>
                    <a:pt x="317" y="13"/>
                    <a:pt x="317" y="13"/>
                    <a:pt x="317" y="13"/>
                  </a:cubicBezTo>
                  <a:cubicBezTo>
                    <a:pt x="317" y="12"/>
                    <a:pt x="317" y="12"/>
                    <a:pt x="317" y="12"/>
                  </a:cubicBezTo>
                  <a:cubicBezTo>
                    <a:pt x="317" y="11"/>
                    <a:pt x="317" y="11"/>
                    <a:pt x="317" y="11"/>
                  </a:cubicBezTo>
                  <a:cubicBezTo>
                    <a:pt x="318" y="11"/>
                    <a:pt x="318" y="11"/>
                    <a:pt x="318" y="11"/>
                  </a:cubicBezTo>
                  <a:cubicBezTo>
                    <a:pt x="318" y="11"/>
                    <a:pt x="318" y="11"/>
                    <a:pt x="318" y="11"/>
                  </a:cubicBezTo>
                  <a:cubicBezTo>
                    <a:pt x="319" y="11"/>
                    <a:pt x="319" y="11"/>
                    <a:pt x="319" y="11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8" y="12"/>
                    <a:pt x="318" y="12"/>
                    <a:pt x="318" y="12"/>
                  </a:cubicBezTo>
                  <a:cubicBezTo>
                    <a:pt x="319" y="13"/>
                    <a:pt x="319" y="13"/>
                    <a:pt x="319" y="13"/>
                  </a:cubicBezTo>
                  <a:cubicBezTo>
                    <a:pt x="319" y="12"/>
                    <a:pt x="319" y="12"/>
                    <a:pt x="319" y="12"/>
                  </a:cubicBezTo>
                  <a:cubicBezTo>
                    <a:pt x="320" y="12"/>
                    <a:pt x="320" y="12"/>
                    <a:pt x="320" y="12"/>
                  </a:cubicBezTo>
                  <a:cubicBezTo>
                    <a:pt x="320" y="13"/>
                    <a:pt x="320" y="13"/>
                    <a:pt x="320" y="13"/>
                  </a:cubicBezTo>
                  <a:cubicBezTo>
                    <a:pt x="320" y="12"/>
                    <a:pt x="320" y="12"/>
                    <a:pt x="320" y="12"/>
                  </a:cubicBezTo>
                  <a:cubicBezTo>
                    <a:pt x="320" y="11"/>
                    <a:pt x="320" y="11"/>
                    <a:pt x="320" y="11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10"/>
                    <a:pt x="319" y="10"/>
                    <a:pt x="319" y="10"/>
                  </a:cubicBezTo>
                  <a:cubicBezTo>
                    <a:pt x="319" y="9"/>
                    <a:pt x="319" y="9"/>
                    <a:pt x="319" y="9"/>
                  </a:cubicBezTo>
                  <a:cubicBezTo>
                    <a:pt x="318" y="8"/>
                    <a:pt x="318" y="8"/>
                    <a:pt x="318" y="8"/>
                  </a:cubicBezTo>
                  <a:cubicBezTo>
                    <a:pt x="318" y="8"/>
                    <a:pt x="318" y="8"/>
                    <a:pt x="318" y="8"/>
                  </a:cubicBezTo>
                  <a:cubicBezTo>
                    <a:pt x="317" y="7"/>
                    <a:pt x="317" y="7"/>
                    <a:pt x="317" y="7"/>
                  </a:cubicBezTo>
                  <a:cubicBezTo>
                    <a:pt x="317" y="6"/>
                    <a:pt x="317" y="6"/>
                    <a:pt x="317" y="6"/>
                  </a:cubicBezTo>
                  <a:cubicBezTo>
                    <a:pt x="318" y="6"/>
                    <a:pt x="318" y="6"/>
                    <a:pt x="318" y="6"/>
                  </a:cubicBezTo>
                  <a:cubicBezTo>
                    <a:pt x="319" y="7"/>
                    <a:pt x="319" y="7"/>
                    <a:pt x="319" y="7"/>
                  </a:cubicBezTo>
                  <a:cubicBezTo>
                    <a:pt x="320" y="7"/>
                    <a:pt x="320" y="7"/>
                    <a:pt x="320" y="7"/>
                  </a:cubicBezTo>
                  <a:cubicBezTo>
                    <a:pt x="321" y="7"/>
                    <a:pt x="321" y="7"/>
                    <a:pt x="321" y="7"/>
                  </a:cubicBezTo>
                  <a:cubicBezTo>
                    <a:pt x="321" y="6"/>
                    <a:pt x="321" y="6"/>
                    <a:pt x="321" y="6"/>
                  </a:cubicBezTo>
                  <a:cubicBezTo>
                    <a:pt x="321" y="5"/>
                    <a:pt x="321" y="5"/>
                    <a:pt x="321" y="5"/>
                  </a:cubicBezTo>
                  <a:cubicBezTo>
                    <a:pt x="320" y="4"/>
                    <a:pt x="320" y="4"/>
                    <a:pt x="320" y="4"/>
                  </a:cubicBezTo>
                  <a:cubicBezTo>
                    <a:pt x="321" y="4"/>
                    <a:pt x="321" y="4"/>
                    <a:pt x="321" y="4"/>
                  </a:cubicBezTo>
                  <a:cubicBezTo>
                    <a:pt x="322" y="3"/>
                    <a:pt x="322" y="3"/>
                    <a:pt x="322" y="3"/>
                  </a:cubicBezTo>
                  <a:cubicBezTo>
                    <a:pt x="322" y="4"/>
                    <a:pt x="322" y="4"/>
                    <a:pt x="322" y="4"/>
                  </a:cubicBezTo>
                  <a:cubicBezTo>
                    <a:pt x="324" y="4"/>
                    <a:pt x="324" y="4"/>
                    <a:pt x="324" y="4"/>
                  </a:cubicBezTo>
                  <a:cubicBezTo>
                    <a:pt x="324" y="4"/>
                    <a:pt x="324" y="4"/>
                    <a:pt x="324" y="4"/>
                  </a:cubicBezTo>
                  <a:cubicBezTo>
                    <a:pt x="324" y="5"/>
                    <a:pt x="324" y="5"/>
                    <a:pt x="324" y="5"/>
                  </a:cubicBezTo>
                  <a:cubicBezTo>
                    <a:pt x="324" y="5"/>
                    <a:pt x="324" y="5"/>
                    <a:pt x="324" y="5"/>
                  </a:cubicBezTo>
                  <a:cubicBezTo>
                    <a:pt x="324" y="6"/>
                    <a:pt x="324" y="6"/>
                    <a:pt x="324" y="6"/>
                  </a:cubicBezTo>
                  <a:cubicBezTo>
                    <a:pt x="325" y="6"/>
                    <a:pt x="325" y="6"/>
                    <a:pt x="325" y="6"/>
                  </a:cubicBezTo>
                  <a:cubicBezTo>
                    <a:pt x="325" y="7"/>
                    <a:pt x="325" y="7"/>
                    <a:pt x="325" y="7"/>
                  </a:cubicBezTo>
                  <a:cubicBezTo>
                    <a:pt x="325" y="8"/>
                    <a:pt x="325" y="8"/>
                    <a:pt x="325" y="8"/>
                  </a:cubicBezTo>
                  <a:cubicBezTo>
                    <a:pt x="325" y="10"/>
                    <a:pt x="325" y="10"/>
                    <a:pt x="325" y="10"/>
                  </a:cubicBezTo>
                  <a:cubicBezTo>
                    <a:pt x="326" y="9"/>
                    <a:pt x="326" y="9"/>
                    <a:pt x="326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9"/>
                    <a:pt x="327" y="9"/>
                    <a:pt x="327" y="9"/>
                  </a:cubicBezTo>
                  <a:cubicBezTo>
                    <a:pt x="327" y="10"/>
                    <a:pt x="327" y="10"/>
                    <a:pt x="327" y="10"/>
                  </a:cubicBezTo>
                  <a:cubicBezTo>
                    <a:pt x="328" y="9"/>
                    <a:pt x="328" y="9"/>
                    <a:pt x="328" y="9"/>
                  </a:cubicBezTo>
                  <a:cubicBezTo>
                    <a:pt x="328" y="9"/>
                    <a:pt x="328" y="9"/>
                    <a:pt x="328" y="9"/>
                  </a:cubicBezTo>
                  <a:cubicBezTo>
                    <a:pt x="329" y="8"/>
                    <a:pt x="329" y="8"/>
                    <a:pt x="329" y="8"/>
                  </a:cubicBezTo>
                  <a:cubicBezTo>
                    <a:pt x="330" y="8"/>
                    <a:pt x="330" y="8"/>
                    <a:pt x="330" y="8"/>
                  </a:cubicBezTo>
                  <a:cubicBezTo>
                    <a:pt x="329" y="6"/>
                    <a:pt x="329" y="6"/>
                    <a:pt x="329" y="6"/>
                  </a:cubicBezTo>
                  <a:cubicBezTo>
                    <a:pt x="330" y="6"/>
                    <a:pt x="330" y="6"/>
                    <a:pt x="330" y="6"/>
                  </a:cubicBezTo>
                  <a:cubicBezTo>
                    <a:pt x="330" y="6"/>
                    <a:pt x="330" y="6"/>
                    <a:pt x="330" y="6"/>
                  </a:cubicBezTo>
                  <a:cubicBezTo>
                    <a:pt x="331" y="6"/>
                    <a:pt x="331" y="6"/>
                    <a:pt x="331" y="6"/>
                  </a:cubicBezTo>
                  <a:cubicBezTo>
                    <a:pt x="332" y="6"/>
                    <a:pt x="332" y="6"/>
                    <a:pt x="332" y="6"/>
                  </a:cubicBezTo>
                  <a:cubicBezTo>
                    <a:pt x="332" y="6"/>
                    <a:pt x="332" y="6"/>
                    <a:pt x="332" y="6"/>
                  </a:cubicBezTo>
                  <a:cubicBezTo>
                    <a:pt x="331" y="5"/>
                    <a:pt x="331" y="5"/>
                    <a:pt x="331" y="5"/>
                  </a:cubicBezTo>
                  <a:cubicBezTo>
                    <a:pt x="330" y="4"/>
                    <a:pt x="330" y="4"/>
                    <a:pt x="330" y="4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1" y="3"/>
                    <a:pt x="331" y="3"/>
                    <a:pt x="331" y="3"/>
                  </a:cubicBezTo>
                  <a:cubicBezTo>
                    <a:pt x="333" y="3"/>
                    <a:pt x="333" y="3"/>
                    <a:pt x="333" y="3"/>
                  </a:cubicBezTo>
                  <a:cubicBezTo>
                    <a:pt x="333" y="5"/>
                    <a:pt x="333" y="5"/>
                    <a:pt x="333" y="5"/>
                  </a:cubicBezTo>
                  <a:cubicBezTo>
                    <a:pt x="334" y="5"/>
                    <a:pt x="334" y="5"/>
                    <a:pt x="334" y="5"/>
                  </a:cubicBezTo>
                  <a:cubicBezTo>
                    <a:pt x="333" y="6"/>
                    <a:pt x="333" y="6"/>
                    <a:pt x="333" y="6"/>
                  </a:cubicBezTo>
                  <a:cubicBezTo>
                    <a:pt x="334" y="7"/>
                    <a:pt x="334" y="7"/>
                    <a:pt x="334" y="7"/>
                  </a:cubicBezTo>
                  <a:cubicBezTo>
                    <a:pt x="334" y="8"/>
                    <a:pt x="334" y="8"/>
                    <a:pt x="334" y="8"/>
                  </a:cubicBezTo>
                  <a:cubicBezTo>
                    <a:pt x="334" y="9"/>
                    <a:pt x="334" y="9"/>
                    <a:pt x="334" y="9"/>
                  </a:cubicBezTo>
                  <a:cubicBezTo>
                    <a:pt x="335" y="8"/>
                    <a:pt x="335" y="8"/>
                    <a:pt x="335" y="8"/>
                  </a:cubicBezTo>
                  <a:cubicBezTo>
                    <a:pt x="335" y="7"/>
                    <a:pt x="335" y="7"/>
                    <a:pt x="335" y="7"/>
                  </a:cubicBezTo>
                  <a:cubicBezTo>
                    <a:pt x="335" y="7"/>
                    <a:pt x="335" y="7"/>
                    <a:pt x="335" y="7"/>
                  </a:cubicBezTo>
                  <a:cubicBezTo>
                    <a:pt x="335" y="6"/>
                    <a:pt x="335" y="6"/>
                    <a:pt x="335" y="6"/>
                  </a:cubicBezTo>
                  <a:cubicBezTo>
                    <a:pt x="334" y="5"/>
                    <a:pt x="334" y="5"/>
                    <a:pt x="334" y="5"/>
                  </a:cubicBezTo>
                  <a:cubicBezTo>
                    <a:pt x="334" y="3"/>
                    <a:pt x="334" y="3"/>
                    <a:pt x="334" y="3"/>
                  </a:cubicBezTo>
                  <a:cubicBezTo>
                    <a:pt x="334" y="2"/>
                    <a:pt x="334" y="2"/>
                    <a:pt x="334" y="2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6" y="2"/>
                    <a:pt x="336" y="2"/>
                    <a:pt x="336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2"/>
                    <a:pt x="337" y="2"/>
                    <a:pt x="337" y="2"/>
                  </a:cubicBezTo>
                  <a:cubicBezTo>
                    <a:pt x="337" y="3"/>
                    <a:pt x="337" y="3"/>
                    <a:pt x="337" y="3"/>
                  </a:cubicBezTo>
                  <a:cubicBezTo>
                    <a:pt x="337" y="4"/>
                    <a:pt x="337" y="4"/>
                    <a:pt x="337" y="4"/>
                  </a:cubicBezTo>
                  <a:cubicBezTo>
                    <a:pt x="337" y="5"/>
                    <a:pt x="337" y="5"/>
                    <a:pt x="337" y="5"/>
                  </a:cubicBezTo>
                  <a:cubicBezTo>
                    <a:pt x="337" y="6"/>
                    <a:pt x="337" y="6"/>
                    <a:pt x="337" y="6"/>
                  </a:cubicBezTo>
                  <a:cubicBezTo>
                    <a:pt x="338" y="6"/>
                    <a:pt x="338" y="6"/>
                    <a:pt x="338" y="6"/>
                  </a:cubicBezTo>
                  <a:cubicBezTo>
                    <a:pt x="338" y="6"/>
                    <a:pt x="338" y="6"/>
                    <a:pt x="338" y="6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38" y="5"/>
                    <a:pt x="338" y="5"/>
                    <a:pt x="338" y="5"/>
                  </a:cubicBezTo>
                  <a:cubicBezTo>
                    <a:pt x="340" y="7"/>
                    <a:pt x="340" y="7"/>
                    <a:pt x="340" y="7"/>
                  </a:cubicBezTo>
                  <a:cubicBezTo>
                    <a:pt x="340" y="6"/>
                    <a:pt x="340" y="6"/>
                    <a:pt x="340" y="6"/>
                  </a:cubicBezTo>
                  <a:cubicBezTo>
                    <a:pt x="341" y="6"/>
                    <a:pt x="341" y="6"/>
                    <a:pt x="341" y="6"/>
                  </a:cubicBezTo>
                  <a:cubicBezTo>
                    <a:pt x="341" y="6"/>
                    <a:pt x="341" y="6"/>
                    <a:pt x="341" y="6"/>
                  </a:cubicBezTo>
                  <a:cubicBezTo>
                    <a:pt x="340" y="6"/>
                    <a:pt x="340" y="6"/>
                    <a:pt x="340" y="6"/>
                  </a:cubicBezTo>
                  <a:cubicBezTo>
                    <a:pt x="340" y="5"/>
                    <a:pt x="340" y="5"/>
                    <a:pt x="340" y="5"/>
                  </a:cubicBezTo>
                  <a:cubicBezTo>
                    <a:pt x="340" y="4"/>
                    <a:pt x="340" y="4"/>
                    <a:pt x="340" y="4"/>
                  </a:cubicBezTo>
                  <a:cubicBezTo>
                    <a:pt x="340" y="4"/>
                    <a:pt x="340" y="4"/>
                    <a:pt x="340" y="4"/>
                  </a:cubicBezTo>
                  <a:cubicBezTo>
                    <a:pt x="339" y="3"/>
                    <a:pt x="339" y="3"/>
                    <a:pt x="339" y="3"/>
                  </a:cubicBezTo>
                  <a:cubicBezTo>
                    <a:pt x="339" y="3"/>
                    <a:pt x="339" y="3"/>
                    <a:pt x="339" y="3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40" y="2"/>
                    <a:pt x="340" y="2"/>
                    <a:pt x="340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9" y="2"/>
                    <a:pt x="339" y="2"/>
                    <a:pt x="339" y="2"/>
                  </a:cubicBezTo>
                  <a:cubicBezTo>
                    <a:pt x="338" y="1"/>
                    <a:pt x="338" y="1"/>
                    <a:pt x="338" y="1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39" y="1"/>
                    <a:pt x="339" y="1"/>
                    <a:pt x="339" y="1"/>
                  </a:cubicBezTo>
                  <a:cubicBezTo>
                    <a:pt x="340" y="0"/>
                    <a:pt x="340" y="0"/>
                    <a:pt x="340" y="0"/>
                  </a:cubicBezTo>
                  <a:cubicBezTo>
                    <a:pt x="342" y="0"/>
                    <a:pt x="342" y="0"/>
                    <a:pt x="342" y="0"/>
                  </a:cubicBezTo>
                  <a:cubicBezTo>
                    <a:pt x="343" y="1"/>
                    <a:pt x="343" y="1"/>
                    <a:pt x="343" y="1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2" y="2"/>
                    <a:pt x="342" y="2"/>
                    <a:pt x="342" y="2"/>
                  </a:cubicBezTo>
                  <a:cubicBezTo>
                    <a:pt x="342" y="3"/>
                    <a:pt x="342" y="3"/>
                    <a:pt x="342" y="3"/>
                  </a:cubicBezTo>
                  <a:cubicBezTo>
                    <a:pt x="343" y="3"/>
                    <a:pt x="343" y="3"/>
                    <a:pt x="343" y="3"/>
                  </a:cubicBezTo>
                  <a:cubicBezTo>
                    <a:pt x="343" y="2"/>
                    <a:pt x="343" y="2"/>
                    <a:pt x="343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4" y="2"/>
                    <a:pt x="344" y="2"/>
                    <a:pt x="344" y="2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4" y="3"/>
                    <a:pt x="344" y="3"/>
                    <a:pt x="344" y="3"/>
                  </a:cubicBezTo>
                  <a:cubicBezTo>
                    <a:pt x="345" y="3"/>
                    <a:pt x="345" y="3"/>
                    <a:pt x="345" y="3"/>
                  </a:cubicBezTo>
                  <a:cubicBezTo>
                    <a:pt x="345" y="3"/>
                    <a:pt x="345" y="3"/>
                    <a:pt x="345" y="3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2"/>
                    <a:pt x="346" y="2"/>
                    <a:pt x="346" y="2"/>
                  </a:cubicBezTo>
                  <a:cubicBezTo>
                    <a:pt x="346" y="3"/>
                    <a:pt x="346" y="3"/>
                    <a:pt x="346" y="3"/>
                  </a:cubicBezTo>
                  <a:cubicBezTo>
                    <a:pt x="346" y="4"/>
                    <a:pt x="346" y="4"/>
                    <a:pt x="346" y="4"/>
                  </a:cubicBezTo>
                  <a:cubicBezTo>
                    <a:pt x="346" y="5"/>
                    <a:pt x="346" y="5"/>
                    <a:pt x="346" y="5"/>
                  </a:cubicBezTo>
                  <a:cubicBezTo>
                    <a:pt x="346" y="6"/>
                    <a:pt x="346" y="6"/>
                    <a:pt x="346" y="6"/>
                  </a:cubicBezTo>
                  <a:cubicBezTo>
                    <a:pt x="346" y="6"/>
                    <a:pt x="346" y="6"/>
                    <a:pt x="346" y="6"/>
                  </a:cubicBezTo>
                  <a:cubicBezTo>
                    <a:pt x="347" y="6"/>
                    <a:pt x="347" y="6"/>
                    <a:pt x="347" y="6"/>
                  </a:cubicBezTo>
                  <a:cubicBezTo>
                    <a:pt x="348" y="6"/>
                    <a:pt x="348" y="6"/>
                    <a:pt x="348" y="6"/>
                  </a:cubicBezTo>
                  <a:cubicBezTo>
                    <a:pt x="348" y="6"/>
                    <a:pt x="348" y="6"/>
                    <a:pt x="348" y="6"/>
                  </a:cubicBezTo>
                  <a:cubicBezTo>
                    <a:pt x="348" y="5"/>
                    <a:pt x="348" y="5"/>
                    <a:pt x="348" y="5"/>
                  </a:cubicBezTo>
                  <a:cubicBezTo>
                    <a:pt x="349" y="3"/>
                    <a:pt x="349" y="3"/>
                    <a:pt x="349" y="3"/>
                  </a:cubicBezTo>
                  <a:cubicBezTo>
                    <a:pt x="348" y="2"/>
                    <a:pt x="348" y="2"/>
                    <a:pt x="348" y="2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49" y="1"/>
                    <a:pt x="349" y="1"/>
                    <a:pt x="349" y="1"/>
                  </a:cubicBezTo>
                  <a:cubicBezTo>
                    <a:pt x="350" y="1"/>
                    <a:pt x="350" y="1"/>
                    <a:pt x="350" y="1"/>
                  </a:cubicBezTo>
                  <a:cubicBezTo>
                    <a:pt x="351" y="1"/>
                    <a:pt x="351" y="1"/>
                    <a:pt x="351" y="1"/>
                  </a:cubicBezTo>
                  <a:cubicBezTo>
                    <a:pt x="352" y="0"/>
                    <a:pt x="352" y="0"/>
                    <a:pt x="352" y="0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3" y="1"/>
                    <a:pt x="353" y="1"/>
                    <a:pt x="353" y="1"/>
                  </a:cubicBezTo>
                  <a:cubicBezTo>
                    <a:pt x="354" y="2"/>
                    <a:pt x="354" y="2"/>
                    <a:pt x="354" y="2"/>
                  </a:cubicBezTo>
                  <a:cubicBezTo>
                    <a:pt x="355" y="1"/>
                    <a:pt x="355" y="1"/>
                    <a:pt x="355" y="1"/>
                  </a:cubicBezTo>
                  <a:cubicBezTo>
                    <a:pt x="357" y="2"/>
                    <a:pt x="357" y="2"/>
                    <a:pt x="357" y="2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3"/>
                    <a:pt x="357" y="3"/>
                    <a:pt x="357" y="3"/>
                  </a:cubicBezTo>
                  <a:cubicBezTo>
                    <a:pt x="357" y="4"/>
                    <a:pt x="357" y="4"/>
                    <a:pt x="357" y="4"/>
                  </a:cubicBezTo>
                  <a:cubicBezTo>
                    <a:pt x="357" y="5"/>
                    <a:pt x="357" y="5"/>
                    <a:pt x="357" y="5"/>
                  </a:cubicBezTo>
                  <a:cubicBezTo>
                    <a:pt x="357" y="5"/>
                    <a:pt x="357" y="5"/>
                    <a:pt x="357" y="5"/>
                  </a:cubicBezTo>
                  <a:cubicBezTo>
                    <a:pt x="358" y="5"/>
                    <a:pt x="358" y="5"/>
                    <a:pt x="358" y="5"/>
                  </a:cubicBezTo>
                  <a:cubicBezTo>
                    <a:pt x="359" y="4"/>
                    <a:pt x="359" y="4"/>
                    <a:pt x="359" y="4"/>
                  </a:cubicBezTo>
                  <a:cubicBezTo>
                    <a:pt x="360" y="3"/>
                    <a:pt x="360" y="3"/>
                    <a:pt x="360" y="3"/>
                  </a:cubicBezTo>
                  <a:cubicBezTo>
                    <a:pt x="361" y="3"/>
                    <a:pt x="361" y="3"/>
                    <a:pt x="361" y="3"/>
                  </a:cubicBezTo>
                  <a:cubicBezTo>
                    <a:pt x="361" y="3"/>
                    <a:pt x="361" y="3"/>
                    <a:pt x="361" y="3"/>
                  </a:cubicBezTo>
                  <a:cubicBezTo>
                    <a:pt x="362" y="3"/>
                    <a:pt x="362" y="3"/>
                    <a:pt x="362" y="3"/>
                  </a:cubicBezTo>
                  <a:cubicBezTo>
                    <a:pt x="364" y="3"/>
                    <a:pt x="364" y="3"/>
                    <a:pt x="364" y="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2" y="5"/>
                    <a:pt x="362" y="5"/>
                    <a:pt x="362" y="5"/>
                  </a:cubicBezTo>
                  <a:cubicBezTo>
                    <a:pt x="363" y="5"/>
                    <a:pt x="363" y="5"/>
                    <a:pt x="363" y="5"/>
                  </a:cubicBezTo>
                  <a:cubicBezTo>
                    <a:pt x="363" y="5"/>
                    <a:pt x="363" y="5"/>
                    <a:pt x="363" y="5"/>
                  </a:cubicBezTo>
                  <a:cubicBezTo>
                    <a:pt x="364" y="4"/>
                    <a:pt x="364" y="4"/>
                    <a:pt x="364" y="4"/>
                  </a:cubicBezTo>
                  <a:cubicBezTo>
                    <a:pt x="365" y="4"/>
                    <a:pt x="365" y="4"/>
                    <a:pt x="365" y="4"/>
                  </a:cubicBezTo>
                  <a:cubicBezTo>
                    <a:pt x="365" y="4"/>
                    <a:pt x="365" y="4"/>
                    <a:pt x="365" y="4"/>
                  </a:cubicBezTo>
                  <a:cubicBezTo>
                    <a:pt x="367" y="4"/>
                    <a:pt x="367" y="4"/>
                    <a:pt x="367" y="4"/>
                  </a:cubicBezTo>
                  <a:cubicBezTo>
                    <a:pt x="368" y="4"/>
                    <a:pt x="368" y="4"/>
                    <a:pt x="368" y="4"/>
                  </a:cubicBezTo>
                  <a:cubicBezTo>
                    <a:pt x="369" y="5"/>
                    <a:pt x="369" y="5"/>
                    <a:pt x="369" y="5"/>
                  </a:cubicBezTo>
                  <a:cubicBezTo>
                    <a:pt x="369" y="5"/>
                    <a:pt x="369" y="5"/>
                    <a:pt x="369" y="5"/>
                  </a:cubicBezTo>
                  <a:cubicBezTo>
                    <a:pt x="368" y="5"/>
                    <a:pt x="368" y="5"/>
                    <a:pt x="368" y="5"/>
                  </a:cubicBezTo>
                  <a:cubicBezTo>
                    <a:pt x="368" y="6"/>
                    <a:pt x="368" y="6"/>
                    <a:pt x="368" y="6"/>
                  </a:cubicBezTo>
                  <a:cubicBezTo>
                    <a:pt x="368" y="6"/>
                    <a:pt x="368" y="6"/>
                    <a:pt x="368" y="6"/>
                  </a:cubicBezTo>
                  <a:cubicBezTo>
                    <a:pt x="368" y="7"/>
                    <a:pt x="368" y="7"/>
                    <a:pt x="368" y="7"/>
                  </a:cubicBezTo>
                  <a:cubicBezTo>
                    <a:pt x="369" y="7"/>
                    <a:pt x="369" y="7"/>
                    <a:pt x="369" y="7"/>
                  </a:cubicBezTo>
                  <a:cubicBezTo>
                    <a:pt x="370" y="6"/>
                    <a:pt x="370" y="6"/>
                    <a:pt x="370" y="6"/>
                  </a:cubicBezTo>
                  <a:cubicBezTo>
                    <a:pt x="370" y="7"/>
                    <a:pt x="370" y="7"/>
                    <a:pt x="370" y="7"/>
                  </a:cubicBezTo>
                  <a:cubicBezTo>
                    <a:pt x="370" y="7"/>
                    <a:pt x="370" y="7"/>
                    <a:pt x="370" y="7"/>
                  </a:cubicBezTo>
                  <a:cubicBezTo>
                    <a:pt x="371" y="7"/>
                    <a:pt x="371" y="7"/>
                    <a:pt x="371" y="7"/>
                  </a:cubicBezTo>
                  <a:cubicBezTo>
                    <a:pt x="372" y="6"/>
                    <a:pt x="372" y="6"/>
                    <a:pt x="372" y="6"/>
                  </a:cubicBezTo>
                  <a:cubicBezTo>
                    <a:pt x="372" y="7"/>
                    <a:pt x="372" y="7"/>
                    <a:pt x="372" y="7"/>
                  </a:cubicBezTo>
                  <a:cubicBezTo>
                    <a:pt x="372" y="8"/>
                    <a:pt x="372" y="8"/>
                    <a:pt x="372" y="8"/>
                  </a:cubicBezTo>
                  <a:cubicBezTo>
                    <a:pt x="372" y="8"/>
                    <a:pt x="372" y="8"/>
                    <a:pt x="372" y="8"/>
                  </a:cubicBezTo>
                  <a:cubicBezTo>
                    <a:pt x="373" y="8"/>
                    <a:pt x="373" y="8"/>
                    <a:pt x="373" y="8"/>
                  </a:cubicBezTo>
                  <a:cubicBezTo>
                    <a:pt x="373" y="8"/>
                    <a:pt x="373" y="8"/>
                    <a:pt x="373" y="8"/>
                  </a:cubicBezTo>
                  <a:cubicBezTo>
                    <a:pt x="374" y="7"/>
                    <a:pt x="374" y="7"/>
                    <a:pt x="374" y="7"/>
                  </a:cubicBezTo>
                  <a:cubicBezTo>
                    <a:pt x="374" y="7"/>
                    <a:pt x="374" y="7"/>
                    <a:pt x="374" y="7"/>
                  </a:cubicBezTo>
                  <a:cubicBezTo>
                    <a:pt x="374" y="8"/>
                    <a:pt x="374" y="8"/>
                    <a:pt x="374" y="8"/>
                  </a:cubicBezTo>
                  <a:cubicBezTo>
                    <a:pt x="376" y="9"/>
                    <a:pt x="376" y="9"/>
                    <a:pt x="376" y="9"/>
                  </a:cubicBezTo>
                  <a:cubicBezTo>
                    <a:pt x="377" y="9"/>
                    <a:pt x="377" y="9"/>
                    <a:pt x="377" y="9"/>
                  </a:cubicBezTo>
                  <a:cubicBezTo>
                    <a:pt x="377" y="9"/>
                    <a:pt x="377" y="9"/>
                    <a:pt x="377" y="9"/>
                  </a:cubicBezTo>
                  <a:cubicBezTo>
                    <a:pt x="377" y="10"/>
                    <a:pt x="377" y="10"/>
                    <a:pt x="377" y="10"/>
                  </a:cubicBezTo>
                  <a:cubicBezTo>
                    <a:pt x="375" y="10"/>
                    <a:pt x="375" y="10"/>
                    <a:pt x="375" y="10"/>
                  </a:cubicBezTo>
                  <a:cubicBezTo>
                    <a:pt x="374" y="11"/>
                    <a:pt x="374" y="11"/>
                    <a:pt x="374" y="11"/>
                  </a:cubicBezTo>
                  <a:cubicBezTo>
                    <a:pt x="373" y="12"/>
                    <a:pt x="373" y="12"/>
                    <a:pt x="373" y="12"/>
                  </a:cubicBezTo>
                  <a:cubicBezTo>
                    <a:pt x="372" y="12"/>
                    <a:pt x="372" y="12"/>
                    <a:pt x="372" y="12"/>
                  </a:cubicBezTo>
                  <a:cubicBezTo>
                    <a:pt x="371" y="12"/>
                    <a:pt x="371" y="12"/>
                    <a:pt x="371" y="12"/>
                  </a:cubicBezTo>
                  <a:cubicBezTo>
                    <a:pt x="370" y="12"/>
                    <a:pt x="370" y="12"/>
                    <a:pt x="370" y="12"/>
                  </a:cubicBezTo>
                  <a:cubicBezTo>
                    <a:pt x="370" y="12"/>
                    <a:pt x="370" y="12"/>
                    <a:pt x="370" y="12"/>
                  </a:cubicBezTo>
                  <a:cubicBezTo>
                    <a:pt x="369" y="13"/>
                    <a:pt x="369" y="13"/>
                    <a:pt x="369" y="13"/>
                  </a:cubicBezTo>
                  <a:cubicBezTo>
                    <a:pt x="371" y="13"/>
                    <a:pt x="371" y="13"/>
                    <a:pt x="371" y="13"/>
                  </a:cubicBezTo>
                  <a:cubicBezTo>
                    <a:pt x="372" y="13"/>
                    <a:pt x="372" y="13"/>
                    <a:pt x="372" y="13"/>
                  </a:cubicBezTo>
                  <a:cubicBezTo>
                    <a:pt x="373" y="13"/>
                    <a:pt x="373" y="13"/>
                    <a:pt x="373" y="13"/>
                  </a:cubicBezTo>
                  <a:cubicBezTo>
                    <a:pt x="374" y="13"/>
                    <a:pt x="374" y="13"/>
                    <a:pt x="374" y="13"/>
                  </a:cubicBezTo>
                  <a:cubicBezTo>
                    <a:pt x="374" y="12"/>
                    <a:pt x="374" y="12"/>
                    <a:pt x="374" y="12"/>
                  </a:cubicBezTo>
                  <a:cubicBezTo>
                    <a:pt x="375" y="12"/>
                    <a:pt x="375" y="12"/>
                    <a:pt x="375" y="12"/>
                  </a:cubicBezTo>
                  <a:cubicBezTo>
                    <a:pt x="375" y="12"/>
                    <a:pt x="375" y="12"/>
                    <a:pt x="375" y="12"/>
                  </a:cubicBezTo>
                  <a:cubicBezTo>
                    <a:pt x="376" y="11"/>
                    <a:pt x="376" y="11"/>
                    <a:pt x="376" y="11"/>
                  </a:cubicBezTo>
                  <a:cubicBezTo>
                    <a:pt x="377" y="11"/>
                    <a:pt x="377" y="11"/>
                    <a:pt x="377" y="11"/>
                  </a:cubicBezTo>
                  <a:cubicBezTo>
                    <a:pt x="378" y="11"/>
                    <a:pt x="378" y="11"/>
                    <a:pt x="378" y="11"/>
                  </a:cubicBezTo>
                  <a:cubicBezTo>
                    <a:pt x="378" y="11"/>
                    <a:pt x="378" y="11"/>
                    <a:pt x="378" y="11"/>
                  </a:cubicBezTo>
                  <a:cubicBezTo>
                    <a:pt x="378" y="12"/>
                    <a:pt x="378" y="12"/>
                    <a:pt x="378" y="12"/>
                  </a:cubicBezTo>
                  <a:cubicBezTo>
                    <a:pt x="378" y="13"/>
                    <a:pt x="378" y="13"/>
                    <a:pt x="378" y="13"/>
                  </a:cubicBezTo>
                  <a:cubicBezTo>
                    <a:pt x="379" y="12"/>
                    <a:pt x="379" y="12"/>
                    <a:pt x="379" y="12"/>
                  </a:cubicBezTo>
                  <a:cubicBezTo>
                    <a:pt x="379" y="12"/>
                    <a:pt x="379" y="12"/>
                    <a:pt x="379" y="12"/>
                  </a:cubicBezTo>
                  <a:cubicBezTo>
                    <a:pt x="380" y="11"/>
                    <a:pt x="380" y="11"/>
                    <a:pt x="380" y="11"/>
                  </a:cubicBezTo>
                  <a:cubicBezTo>
                    <a:pt x="380" y="11"/>
                    <a:pt x="380" y="11"/>
                    <a:pt x="380" y="11"/>
                  </a:cubicBezTo>
                  <a:cubicBezTo>
                    <a:pt x="380" y="12"/>
                    <a:pt x="380" y="12"/>
                    <a:pt x="380" y="12"/>
                  </a:cubicBezTo>
                  <a:cubicBezTo>
                    <a:pt x="380" y="12"/>
                    <a:pt x="380" y="12"/>
                    <a:pt x="380" y="12"/>
                  </a:cubicBezTo>
                  <a:cubicBezTo>
                    <a:pt x="380" y="13"/>
                    <a:pt x="380" y="13"/>
                    <a:pt x="380" y="13"/>
                  </a:cubicBezTo>
                  <a:cubicBezTo>
                    <a:pt x="380" y="13"/>
                    <a:pt x="380" y="13"/>
                    <a:pt x="380" y="13"/>
                  </a:cubicBezTo>
                  <a:cubicBezTo>
                    <a:pt x="381" y="13"/>
                    <a:pt x="381" y="13"/>
                    <a:pt x="381" y="13"/>
                  </a:cubicBezTo>
                  <a:cubicBezTo>
                    <a:pt x="381" y="13"/>
                    <a:pt x="381" y="13"/>
                    <a:pt x="381" y="13"/>
                  </a:cubicBezTo>
                  <a:cubicBezTo>
                    <a:pt x="381" y="12"/>
                    <a:pt x="381" y="12"/>
                    <a:pt x="381" y="12"/>
                  </a:cubicBezTo>
                  <a:cubicBezTo>
                    <a:pt x="382" y="12"/>
                    <a:pt x="382" y="12"/>
                    <a:pt x="382" y="12"/>
                  </a:cubicBezTo>
                  <a:cubicBezTo>
                    <a:pt x="383" y="12"/>
                    <a:pt x="383" y="12"/>
                    <a:pt x="383" y="12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4"/>
                    <a:pt x="382" y="14"/>
                    <a:pt x="382" y="14"/>
                  </a:cubicBezTo>
                  <a:cubicBezTo>
                    <a:pt x="382" y="15"/>
                    <a:pt x="382" y="15"/>
                    <a:pt x="382" y="15"/>
                  </a:cubicBezTo>
                  <a:cubicBezTo>
                    <a:pt x="382" y="16"/>
                    <a:pt x="382" y="16"/>
                    <a:pt x="382" y="16"/>
                  </a:cubicBezTo>
                  <a:cubicBezTo>
                    <a:pt x="382" y="17"/>
                    <a:pt x="382" y="17"/>
                    <a:pt x="382" y="17"/>
                  </a:cubicBezTo>
                  <a:cubicBezTo>
                    <a:pt x="381" y="17"/>
                    <a:pt x="381" y="17"/>
                    <a:pt x="381" y="17"/>
                  </a:cubicBezTo>
                  <a:cubicBezTo>
                    <a:pt x="380" y="18"/>
                    <a:pt x="380" y="18"/>
                    <a:pt x="380" y="18"/>
                  </a:cubicBezTo>
                  <a:cubicBezTo>
                    <a:pt x="381" y="19"/>
                    <a:pt x="381" y="19"/>
                    <a:pt x="381" y="19"/>
                  </a:cubicBezTo>
                  <a:cubicBezTo>
                    <a:pt x="381" y="19"/>
                    <a:pt x="381" y="19"/>
                    <a:pt x="381" y="19"/>
                  </a:cubicBezTo>
                  <a:cubicBezTo>
                    <a:pt x="382" y="18"/>
                    <a:pt x="382" y="18"/>
                    <a:pt x="382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3" y="18"/>
                    <a:pt x="383" y="18"/>
                    <a:pt x="383" y="18"/>
                  </a:cubicBezTo>
                  <a:cubicBezTo>
                    <a:pt x="384" y="18"/>
                    <a:pt x="384" y="18"/>
                    <a:pt x="384" y="18"/>
                  </a:cubicBezTo>
                  <a:cubicBezTo>
                    <a:pt x="385" y="19"/>
                    <a:pt x="385" y="19"/>
                    <a:pt x="385" y="19"/>
                  </a:cubicBezTo>
                  <a:cubicBezTo>
                    <a:pt x="385" y="20"/>
                    <a:pt x="385" y="20"/>
                    <a:pt x="385" y="20"/>
                  </a:cubicBezTo>
                  <a:cubicBezTo>
                    <a:pt x="385" y="22"/>
                    <a:pt x="385" y="22"/>
                    <a:pt x="385" y="22"/>
                  </a:cubicBezTo>
                  <a:cubicBezTo>
                    <a:pt x="384" y="24"/>
                    <a:pt x="384" y="24"/>
                    <a:pt x="384" y="24"/>
                  </a:cubicBezTo>
                  <a:cubicBezTo>
                    <a:pt x="382" y="25"/>
                    <a:pt x="382" y="25"/>
                    <a:pt x="382" y="25"/>
                  </a:cubicBezTo>
                  <a:cubicBezTo>
                    <a:pt x="382" y="25"/>
                    <a:pt x="382" y="25"/>
                    <a:pt x="382" y="25"/>
                  </a:cubicBezTo>
                  <a:cubicBezTo>
                    <a:pt x="381" y="25"/>
                    <a:pt x="381" y="25"/>
                    <a:pt x="381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6"/>
                    <a:pt x="380" y="26"/>
                    <a:pt x="380" y="26"/>
                  </a:cubicBezTo>
                  <a:cubicBezTo>
                    <a:pt x="379" y="26"/>
                    <a:pt x="379" y="26"/>
                    <a:pt x="379" y="26"/>
                  </a:cubicBezTo>
                  <a:cubicBezTo>
                    <a:pt x="377" y="27"/>
                    <a:pt x="377" y="27"/>
                    <a:pt x="377" y="27"/>
                  </a:cubicBezTo>
                  <a:cubicBezTo>
                    <a:pt x="376" y="28"/>
                    <a:pt x="376" y="28"/>
                    <a:pt x="376" y="28"/>
                  </a:cubicBezTo>
                  <a:cubicBezTo>
                    <a:pt x="375" y="28"/>
                    <a:pt x="375" y="28"/>
                    <a:pt x="375" y="28"/>
                  </a:cubicBezTo>
                  <a:cubicBezTo>
                    <a:pt x="374" y="29"/>
                    <a:pt x="374" y="29"/>
                    <a:pt x="374" y="29"/>
                  </a:cubicBezTo>
                  <a:cubicBezTo>
                    <a:pt x="372" y="29"/>
                    <a:pt x="372" y="29"/>
                    <a:pt x="372" y="29"/>
                  </a:cubicBezTo>
                  <a:cubicBezTo>
                    <a:pt x="372" y="28"/>
                    <a:pt x="372" y="28"/>
                    <a:pt x="372" y="28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69" y="28"/>
                    <a:pt x="369" y="28"/>
                    <a:pt x="369" y="28"/>
                  </a:cubicBezTo>
                  <a:cubicBezTo>
                    <a:pt x="368" y="28"/>
                    <a:pt x="368" y="28"/>
                    <a:pt x="368" y="28"/>
                  </a:cubicBezTo>
                  <a:cubicBezTo>
                    <a:pt x="368" y="28"/>
                    <a:pt x="368" y="28"/>
                    <a:pt x="368" y="28"/>
                  </a:cubicBezTo>
                  <a:cubicBezTo>
                    <a:pt x="369" y="28"/>
                    <a:pt x="369" y="28"/>
                    <a:pt x="369" y="28"/>
                  </a:cubicBezTo>
                  <a:cubicBezTo>
                    <a:pt x="369" y="29"/>
                    <a:pt x="369" y="29"/>
                    <a:pt x="369" y="29"/>
                  </a:cubicBezTo>
                  <a:cubicBezTo>
                    <a:pt x="368" y="29"/>
                    <a:pt x="368" y="29"/>
                    <a:pt x="368" y="29"/>
                  </a:cubicBezTo>
                  <a:cubicBezTo>
                    <a:pt x="367" y="29"/>
                    <a:pt x="367" y="29"/>
                    <a:pt x="367" y="29"/>
                  </a:cubicBezTo>
                  <a:cubicBezTo>
                    <a:pt x="367" y="29"/>
                    <a:pt x="367" y="29"/>
                    <a:pt x="367" y="29"/>
                  </a:cubicBezTo>
                  <a:cubicBezTo>
                    <a:pt x="366" y="29"/>
                    <a:pt x="366" y="29"/>
                    <a:pt x="366" y="29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3" y="28"/>
                    <a:pt x="363" y="28"/>
                    <a:pt x="363" y="28"/>
                  </a:cubicBezTo>
                  <a:cubicBezTo>
                    <a:pt x="363" y="28"/>
                    <a:pt x="363" y="28"/>
                    <a:pt x="363" y="28"/>
                  </a:cubicBezTo>
                  <a:cubicBezTo>
                    <a:pt x="362" y="27"/>
                    <a:pt x="362" y="27"/>
                    <a:pt x="362" y="27"/>
                  </a:cubicBezTo>
                  <a:cubicBezTo>
                    <a:pt x="361" y="26"/>
                    <a:pt x="361" y="26"/>
                    <a:pt x="361" y="26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2" y="28"/>
                    <a:pt x="362" y="28"/>
                    <a:pt x="362" y="28"/>
                  </a:cubicBezTo>
                  <a:cubicBezTo>
                    <a:pt x="362" y="28"/>
                    <a:pt x="362" y="28"/>
                    <a:pt x="362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0" y="28"/>
                    <a:pt x="360" y="28"/>
                    <a:pt x="360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3" y="29"/>
                    <a:pt x="363" y="29"/>
                    <a:pt x="363" y="29"/>
                  </a:cubicBezTo>
                  <a:cubicBezTo>
                    <a:pt x="365" y="29"/>
                    <a:pt x="365" y="29"/>
                    <a:pt x="365" y="29"/>
                  </a:cubicBezTo>
                  <a:cubicBezTo>
                    <a:pt x="366" y="30"/>
                    <a:pt x="366" y="30"/>
                    <a:pt x="366" y="30"/>
                  </a:cubicBezTo>
                  <a:cubicBezTo>
                    <a:pt x="365" y="30"/>
                    <a:pt x="365" y="30"/>
                    <a:pt x="365" y="30"/>
                  </a:cubicBezTo>
                  <a:cubicBezTo>
                    <a:pt x="361" y="32"/>
                    <a:pt x="361" y="32"/>
                    <a:pt x="361" y="32"/>
                  </a:cubicBezTo>
                  <a:cubicBezTo>
                    <a:pt x="359" y="32"/>
                    <a:pt x="359" y="32"/>
                    <a:pt x="359" y="32"/>
                  </a:cubicBezTo>
                  <a:cubicBezTo>
                    <a:pt x="358" y="32"/>
                    <a:pt x="358" y="32"/>
                    <a:pt x="358" y="32"/>
                  </a:cubicBezTo>
                  <a:cubicBezTo>
                    <a:pt x="356" y="32"/>
                    <a:pt x="356" y="32"/>
                    <a:pt x="356" y="32"/>
                  </a:cubicBezTo>
                  <a:cubicBezTo>
                    <a:pt x="355" y="32"/>
                    <a:pt x="355" y="32"/>
                    <a:pt x="355" y="32"/>
                  </a:cubicBezTo>
                  <a:cubicBezTo>
                    <a:pt x="355" y="32"/>
                    <a:pt x="355" y="32"/>
                    <a:pt x="355" y="32"/>
                  </a:cubicBezTo>
                  <a:cubicBezTo>
                    <a:pt x="354" y="32"/>
                    <a:pt x="354" y="32"/>
                    <a:pt x="354" y="32"/>
                  </a:cubicBezTo>
                  <a:cubicBezTo>
                    <a:pt x="354" y="32"/>
                    <a:pt x="354" y="32"/>
                    <a:pt x="354" y="32"/>
                  </a:cubicBezTo>
                  <a:cubicBezTo>
                    <a:pt x="353" y="32"/>
                    <a:pt x="353" y="32"/>
                    <a:pt x="353" y="32"/>
                  </a:cubicBezTo>
                  <a:cubicBezTo>
                    <a:pt x="352" y="33"/>
                    <a:pt x="352" y="33"/>
                    <a:pt x="352" y="33"/>
                  </a:cubicBezTo>
                  <a:cubicBezTo>
                    <a:pt x="353" y="32"/>
                    <a:pt x="353" y="32"/>
                    <a:pt x="353" y="32"/>
                  </a:cubicBezTo>
                  <a:cubicBezTo>
                    <a:pt x="353" y="33"/>
                    <a:pt x="353" y="33"/>
                    <a:pt x="353" y="33"/>
                  </a:cubicBezTo>
                  <a:cubicBezTo>
                    <a:pt x="354" y="33"/>
                    <a:pt x="354" y="33"/>
                    <a:pt x="354" y="33"/>
                  </a:cubicBezTo>
                  <a:cubicBezTo>
                    <a:pt x="357" y="33"/>
                    <a:pt x="357" y="33"/>
                    <a:pt x="357" y="33"/>
                  </a:cubicBezTo>
                  <a:cubicBezTo>
                    <a:pt x="358" y="33"/>
                    <a:pt x="358" y="33"/>
                    <a:pt x="358" y="33"/>
                  </a:cubicBezTo>
                  <a:cubicBezTo>
                    <a:pt x="361" y="33"/>
                    <a:pt x="361" y="33"/>
                    <a:pt x="361" y="33"/>
                  </a:cubicBezTo>
                  <a:cubicBezTo>
                    <a:pt x="364" y="32"/>
                    <a:pt x="364" y="32"/>
                    <a:pt x="364" y="32"/>
                  </a:cubicBezTo>
                  <a:cubicBezTo>
                    <a:pt x="365" y="31"/>
                    <a:pt x="365" y="31"/>
                    <a:pt x="365" y="31"/>
                  </a:cubicBezTo>
                  <a:cubicBezTo>
                    <a:pt x="366" y="31"/>
                    <a:pt x="366" y="31"/>
                    <a:pt x="366" y="31"/>
                  </a:cubicBezTo>
                  <a:cubicBezTo>
                    <a:pt x="367" y="31"/>
                    <a:pt x="367" y="31"/>
                    <a:pt x="367" y="31"/>
                  </a:cubicBezTo>
                  <a:cubicBezTo>
                    <a:pt x="368" y="31"/>
                    <a:pt x="368" y="31"/>
                    <a:pt x="368" y="31"/>
                  </a:cubicBezTo>
                  <a:cubicBezTo>
                    <a:pt x="369" y="31"/>
                    <a:pt x="369" y="31"/>
                    <a:pt x="369" y="31"/>
                  </a:cubicBezTo>
                  <a:cubicBezTo>
                    <a:pt x="369" y="32"/>
                    <a:pt x="369" y="32"/>
                    <a:pt x="369" y="32"/>
                  </a:cubicBezTo>
                  <a:cubicBezTo>
                    <a:pt x="368" y="33"/>
                    <a:pt x="368" y="33"/>
                    <a:pt x="368" y="33"/>
                  </a:cubicBezTo>
                  <a:cubicBezTo>
                    <a:pt x="366" y="34"/>
                    <a:pt x="366" y="34"/>
                    <a:pt x="366" y="34"/>
                  </a:cubicBezTo>
                  <a:cubicBezTo>
                    <a:pt x="366" y="34"/>
                    <a:pt x="366" y="34"/>
                    <a:pt x="366" y="34"/>
                  </a:cubicBezTo>
                  <a:cubicBezTo>
                    <a:pt x="364" y="35"/>
                    <a:pt x="364" y="35"/>
                    <a:pt x="364" y="35"/>
                  </a:cubicBezTo>
                  <a:cubicBezTo>
                    <a:pt x="364" y="35"/>
                    <a:pt x="364" y="35"/>
                    <a:pt x="364" y="35"/>
                  </a:cubicBezTo>
                  <a:cubicBezTo>
                    <a:pt x="363" y="36"/>
                    <a:pt x="363" y="36"/>
                    <a:pt x="363" y="36"/>
                  </a:cubicBezTo>
                  <a:cubicBezTo>
                    <a:pt x="362" y="36"/>
                    <a:pt x="362" y="36"/>
                    <a:pt x="362" y="36"/>
                  </a:cubicBezTo>
                  <a:cubicBezTo>
                    <a:pt x="361" y="37"/>
                    <a:pt x="361" y="37"/>
                    <a:pt x="361" y="37"/>
                  </a:cubicBezTo>
                  <a:cubicBezTo>
                    <a:pt x="360" y="37"/>
                    <a:pt x="360" y="37"/>
                    <a:pt x="360" y="37"/>
                  </a:cubicBezTo>
                  <a:cubicBezTo>
                    <a:pt x="359" y="37"/>
                    <a:pt x="359" y="37"/>
                    <a:pt x="359" y="37"/>
                  </a:cubicBezTo>
                  <a:cubicBezTo>
                    <a:pt x="358" y="37"/>
                    <a:pt x="358" y="37"/>
                    <a:pt x="358" y="37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6" y="38"/>
                    <a:pt x="356" y="38"/>
                    <a:pt x="356" y="38"/>
                  </a:cubicBezTo>
                  <a:cubicBezTo>
                    <a:pt x="355" y="39"/>
                    <a:pt x="355" y="39"/>
                    <a:pt x="355" y="39"/>
                  </a:cubicBezTo>
                  <a:cubicBezTo>
                    <a:pt x="353" y="39"/>
                    <a:pt x="353" y="39"/>
                    <a:pt x="353" y="39"/>
                  </a:cubicBezTo>
                  <a:cubicBezTo>
                    <a:pt x="352" y="40"/>
                    <a:pt x="352" y="40"/>
                    <a:pt x="352" y="40"/>
                  </a:cubicBezTo>
                  <a:cubicBezTo>
                    <a:pt x="352" y="39"/>
                    <a:pt x="352" y="39"/>
                    <a:pt x="352" y="39"/>
                  </a:cubicBezTo>
                  <a:cubicBezTo>
                    <a:pt x="351" y="40"/>
                    <a:pt x="351" y="40"/>
                    <a:pt x="351" y="40"/>
                  </a:cubicBezTo>
                  <a:cubicBezTo>
                    <a:pt x="350" y="40"/>
                    <a:pt x="350" y="40"/>
                    <a:pt x="350" y="40"/>
                  </a:cubicBezTo>
                  <a:cubicBezTo>
                    <a:pt x="350" y="40"/>
                    <a:pt x="350" y="40"/>
                    <a:pt x="350" y="40"/>
                  </a:cubicBezTo>
                  <a:cubicBezTo>
                    <a:pt x="350" y="41"/>
                    <a:pt x="350" y="41"/>
                    <a:pt x="350" y="41"/>
                  </a:cubicBezTo>
                  <a:cubicBezTo>
                    <a:pt x="349" y="42"/>
                    <a:pt x="349" y="42"/>
                    <a:pt x="349" y="42"/>
                  </a:cubicBezTo>
                  <a:cubicBezTo>
                    <a:pt x="349" y="43"/>
                    <a:pt x="349" y="43"/>
                    <a:pt x="349" y="43"/>
                  </a:cubicBezTo>
                  <a:cubicBezTo>
                    <a:pt x="347" y="43"/>
                    <a:pt x="347" y="43"/>
                    <a:pt x="347" y="43"/>
                  </a:cubicBezTo>
                  <a:cubicBezTo>
                    <a:pt x="346" y="43"/>
                    <a:pt x="346" y="43"/>
                    <a:pt x="346" y="43"/>
                  </a:cubicBezTo>
                  <a:cubicBezTo>
                    <a:pt x="345" y="43"/>
                    <a:pt x="345" y="43"/>
                    <a:pt x="345" y="43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6" y="42"/>
                    <a:pt x="346" y="42"/>
                    <a:pt x="346" y="42"/>
                  </a:cubicBezTo>
                  <a:cubicBezTo>
                    <a:pt x="346" y="41"/>
                    <a:pt x="346" y="41"/>
                    <a:pt x="346" y="41"/>
                  </a:cubicBezTo>
                  <a:cubicBezTo>
                    <a:pt x="345" y="41"/>
                    <a:pt x="345" y="41"/>
                    <a:pt x="345" y="41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5" y="42"/>
                    <a:pt x="345" y="42"/>
                    <a:pt x="345" y="42"/>
                  </a:cubicBezTo>
                  <a:cubicBezTo>
                    <a:pt x="344" y="43"/>
                    <a:pt x="344" y="43"/>
                    <a:pt x="344" y="43"/>
                  </a:cubicBezTo>
                  <a:cubicBezTo>
                    <a:pt x="345" y="43"/>
                    <a:pt x="345" y="43"/>
                    <a:pt x="345" y="43"/>
                  </a:cubicBezTo>
                  <a:cubicBezTo>
                    <a:pt x="346" y="44"/>
                    <a:pt x="346" y="44"/>
                    <a:pt x="346" y="44"/>
                  </a:cubicBezTo>
                  <a:cubicBezTo>
                    <a:pt x="345" y="45"/>
                    <a:pt x="345" y="45"/>
                    <a:pt x="345" y="45"/>
                  </a:cubicBezTo>
                  <a:cubicBezTo>
                    <a:pt x="344" y="45"/>
                    <a:pt x="344" y="45"/>
                    <a:pt x="344" y="45"/>
                  </a:cubicBezTo>
                  <a:cubicBezTo>
                    <a:pt x="343" y="44"/>
                    <a:pt x="343" y="44"/>
                    <a:pt x="343" y="44"/>
                  </a:cubicBezTo>
                  <a:cubicBezTo>
                    <a:pt x="343" y="45"/>
                    <a:pt x="343" y="45"/>
                    <a:pt x="343" y="45"/>
                  </a:cubicBezTo>
                  <a:cubicBezTo>
                    <a:pt x="341" y="44"/>
                    <a:pt x="341" y="44"/>
                    <a:pt x="341" y="44"/>
                  </a:cubicBezTo>
                  <a:cubicBezTo>
                    <a:pt x="341" y="44"/>
                    <a:pt x="341" y="44"/>
                    <a:pt x="341" y="44"/>
                  </a:cubicBezTo>
                  <a:cubicBezTo>
                    <a:pt x="340" y="45"/>
                    <a:pt x="340" y="45"/>
                    <a:pt x="340" y="45"/>
                  </a:cubicBezTo>
                  <a:cubicBezTo>
                    <a:pt x="340" y="44"/>
                    <a:pt x="340" y="44"/>
                    <a:pt x="340" y="44"/>
                  </a:cubicBezTo>
                  <a:cubicBezTo>
                    <a:pt x="340" y="44"/>
                    <a:pt x="340" y="44"/>
                    <a:pt x="340" y="44"/>
                  </a:cubicBezTo>
                  <a:cubicBezTo>
                    <a:pt x="339" y="44"/>
                    <a:pt x="339" y="44"/>
                    <a:pt x="339" y="44"/>
                  </a:cubicBezTo>
                  <a:cubicBezTo>
                    <a:pt x="339" y="44"/>
                    <a:pt x="339" y="44"/>
                    <a:pt x="339" y="44"/>
                  </a:cubicBezTo>
                  <a:cubicBezTo>
                    <a:pt x="339" y="45"/>
                    <a:pt x="339" y="45"/>
                    <a:pt x="339" y="45"/>
                  </a:cubicBezTo>
                  <a:cubicBezTo>
                    <a:pt x="340" y="45"/>
                    <a:pt x="340" y="45"/>
                    <a:pt x="340" y="45"/>
                  </a:cubicBezTo>
                  <a:cubicBezTo>
                    <a:pt x="343" y="45"/>
                    <a:pt x="343" y="45"/>
                    <a:pt x="343" y="45"/>
                  </a:cubicBezTo>
                  <a:cubicBezTo>
                    <a:pt x="343" y="46"/>
                    <a:pt x="343" y="46"/>
                    <a:pt x="343" y="46"/>
                  </a:cubicBezTo>
                  <a:cubicBezTo>
                    <a:pt x="343" y="46"/>
                    <a:pt x="343" y="46"/>
                    <a:pt x="343" y="46"/>
                  </a:cubicBezTo>
                  <a:cubicBezTo>
                    <a:pt x="342" y="47"/>
                    <a:pt x="342" y="47"/>
                    <a:pt x="342" y="47"/>
                  </a:cubicBezTo>
                  <a:cubicBezTo>
                    <a:pt x="341" y="47"/>
                    <a:pt x="341" y="47"/>
                    <a:pt x="341" y="47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39" y="47"/>
                    <a:pt x="339" y="47"/>
                    <a:pt x="339" y="47"/>
                  </a:cubicBezTo>
                  <a:cubicBezTo>
                    <a:pt x="340" y="48"/>
                    <a:pt x="340" y="48"/>
                    <a:pt x="340" y="48"/>
                  </a:cubicBezTo>
                  <a:cubicBezTo>
                    <a:pt x="340" y="47"/>
                    <a:pt x="340" y="47"/>
                    <a:pt x="340" y="47"/>
                  </a:cubicBezTo>
                  <a:cubicBezTo>
                    <a:pt x="341" y="48"/>
                    <a:pt x="341" y="48"/>
                    <a:pt x="341" y="48"/>
                  </a:cubicBezTo>
                  <a:cubicBezTo>
                    <a:pt x="341" y="48"/>
                    <a:pt x="341" y="48"/>
                    <a:pt x="341" y="48"/>
                  </a:cubicBezTo>
                  <a:cubicBezTo>
                    <a:pt x="339" y="50"/>
                    <a:pt x="339" y="50"/>
                    <a:pt x="339" y="50"/>
                  </a:cubicBezTo>
                  <a:cubicBezTo>
                    <a:pt x="338" y="50"/>
                    <a:pt x="338" y="50"/>
                    <a:pt x="338" y="50"/>
                  </a:cubicBezTo>
                  <a:cubicBezTo>
                    <a:pt x="336" y="49"/>
                    <a:pt x="336" y="49"/>
                    <a:pt x="336" y="49"/>
                  </a:cubicBezTo>
                  <a:cubicBezTo>
                    <a:pt x="336" y="49"/>
                    <a:pt x="336" y="49"/>
                    <a:pt x="336" y="49"/>
                  </a:cubicBezTo>
                  <a:cubicBezTo>
                    <a:pt x="335" y="49"/>
                    <a:pt x="335" y="49"/>
                    <a:pt x="335" y="49"/>
                  </a:cubicBezTo>
                  <a:cubicBezTo>
                    <a:pt x="334" y="49"/>
                    <a:pt x="334" y="49"/>
                    <a:pt x="334" y="49"/>
                  </a:cubicBezTo>
                  <a:cubicBezTo>
                    <a:pt x="334" y="47"/>
                    <a:pt x="334" y="47"/>
                    <a:pt x="334" y="47"/>
                  </a:cubicBezTo>
                  <a:cubicBezTo>
                    <a:pt x="333" y="47"/>
                    <a:pt x="333" y="47"/>
                    <a:pt x="333" y="47"/>
                  </a:cubicBezTo>
                  <a:cubicBezTo>
                    <a:pt x="333" y="47"/>
                    <a:pt x="333" y="47"/>
                    <a:pt x="333" y="47"/>
                  </a:cubicBezTo>
                  <a:cubicBezTo>
                    <a:pt x="333" y="46"/>
                    <a:pt x="333" y="46"/>
                    <a:pt x="333" y="46"/>
                  </a:cubicBezTo>
                  <a:cubicBezTo>
                    <a:pt x="332" y="46"/>
                    <a:pt x="332" y="46"/>
                    <a:pt x="332" y="46"/>
                  </a:cubicBezTo>
                  <a:cubicBezTo>
                    <a:pt x="332" y="46"/>
                    <a:pt x="332" y="46"/>
                    <a:pt x="332" y="46"/>
                  </a:cubicBezTo>
                  <a:cubicBezTo>
                    <a:pt x="331" y="46"/>
                    <a:pt x="331" y="46"/>
                    <a:pt x="331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29" y="46"/>
                    <a:pt x="329" y="46"/>
                    <a:pt x="329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30" y="46"/>
                    <a:pt x="330" y="46"/>
                    <a:pt x="330" y="46"/>
                  </a:cubicBezTo>
                  <a:cubicBezTo>
                    <a:pt x="331" y="46"/>
                    <a:pt x="331" y="46"/>
                    <a:pt x="331" y="46"/>
                  </a:cubicBezTo>
                  <a:cubicBezTo>
                    <a:pt x="333" y="48"/>
                    <a:pt x="333" y="48"/>
                    <a:pt x="333" y="48"/>
                  </a:cubicBezTo>
                  <a:cubicBezTo>
                    <a:pt x="333" y="50"/>
                    <a:pt x="333" y="50"/>
                    <a:pt x="333" y="50"/>
                  </a:cubicBezTo>
                  <a:cubicBezTo>
                    <a:pt x="333" y="51"/>
                    <a:pt x="333" y="51"/>
                    <a:pt x="333" y="51"/>
                  </a:cubicBezTo>
                  <a:cubicBezTo>
                    <a:pt x="332" y="50"/>
                    <a:pt x="332" y="50"/>
                    <a:pt x="332" y="50"/>
                  </a:cubicBezTo>
                  <a:cubicBezTo>
                    <a:pt x="331" y="50"/>
                    <a:pt x="331" y="50"/>
                    <a:pt x="331" y="50"/>
                  </a:cubicBezTo>
                  <a:cubicBezTo>
                    <a:pt x="330" y="50"/>
                    <a:pt x="330" y="50"/>
                    <a:pt x="330" y="50"/>
                  </a:cubicBezTo>
                  <a:cubicBezTo>
                    <a:pt x="330" y="50"/>
                    <a:pt x="330" y="50"/>
                    <a:pt x="330" y="50"/>
                  </a:cubicBezTo>
                  <a:cubicBezTo>
                    <a:pt x="330" y="51"/>
                    <a:pt x="330" y="51"/>
                    <a:pt x="330" y="51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28" y="50"/>
                    <a:pt x="328" y="50"/>
                    <a:pt x="328" y="50"/>
                  </a:cubicBezTo>
                  <a:cubicBezTo>
                    <a:pt x="328" y="51"/>
                    <a:pt x="328" y="51"/>
                    <a:pt x="328" y="51"/>
                  </a:cubicBezTo>
                  <a:cubicBezTo>
                    <a:pt x="327" y="51"/>
                    <a:pt x="327" y="51"/>
                    <a:pt x="327" y="51"/>
                  </a:cubicBezTo>
                  <a:cubicBezTo>
                    <a:pt x="327" y="50"/>
                    <a:pt x="327" y="50"/>
                    <a:pt x="327" y="50"/>
                  </a:cubicBezTo>
                  <a:cubicBezTo>
                    <a:pt x="326" y="50"/>
                    <a:pt x="326" y="50"/>
                    <a:pt x="326" y="50"/>
                  </a:cubicBezTo>
                  <a:cubicBezTo>
                    <a:pt x="326" y="49"/>
                    <a:pt x="326" y="49"/>
                    <a:pt x="326" y="49"/>
                  </a:cubicBezTo>
                  <a:cubicBezTo>
                    <a:pt x="325" y="49"/>
                    <a:pt x="325" y="49"/>
                    <a:pt x="325" y="49"/>
                  </a:cubicBezTo>
                  <a:cubicBezTo>
                    <a:pt x="325" y="48"/>
                    <a:pt x="325" y="48"/>
                    <a:pt x="325" y="48"/>
                  </a:cubicBezTo>
                  <a:cubicBezTo>
                    <a:pt x="324" y="48"/>
                    <a:pt x="324" y="48"/>
                    <a:pt x="324" y="48"/>
                  </a:cubicBezTo>
                  <a:cubicBezTo>
                    <a:pt x="323" y="48"/>
                    <a:pt x="323" y="48"/>
                    <a:pt x="323" y="48"/>
                  </a:cubicBezTo>
                  <a:cubicBezTo>
                    <a:pt x="323" y="47"/>
                    <a:pt x="323" y="47"/>
                    <a:pt x="323" y="47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2" y="48"/>
                    <a:pt x="322" y="48"/>
                    <a:pt x="322" y="48"/>
                  </a:cubicBezTo>
                  <a:cubicBezTo>
                    <a:pt x="323" y="49"/>
                    <a:pt x="323" y="49"/>
                    <a:pt x="323" y="49"/>
                  </a:cubicBezTo>
                  <a:cubicBezTo>
                    <a:pt x="324" y="49"/>
                    <a:pt x="324" y="49"/>
                    <a:pt x="324" y="49"/>
                  </a:cubicBezTo>
                  <a:cubicBezTo>
                    <a:pt x="325" y="50"/>
                    <a:pt x="325" y="50"/>
                    <a:pt x="325" y="50"/>
                  </a:cubicBezTo>
                  <a:cubicBezTo>
                    <a:pt x="325" y="51"/>
                    <a:pt x="325" y="51"/>
                    <a:pt x="325" y="51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22" y="50"/>
                    <a:pt x="322" y="50"/>
                    <a:pt x="322" y="50"/>
                  </a:cubicBezTo>
                  <a:cubicBezTo>
                    <a:pt x="322" y="49"/>
                    <a:pt x="322" y="49"/>
                    <a:pt x="322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49"/>
                    <a:pt x="321" y="49"/>
                    <a:pt x="321" y="49"/>
                  </a:cubicBezTo>
                  <a:cubicBezTo>
                    <a:pt x="321" y="50"/>
                    <a:pt x="321" y="50"/>
                    <a:pt x="321" y="50"/>
                  </a:cubicBezTo>
                  <a:cubicBezTo>
                    <a:pt x="320" y="50"/>
                    <a:pt x="320" y="50"/>
                    <a:pt x="320" y="50"/>
                  </a:cubicBezTo>
                  <a:cubicBezTo>
                    <a:pt x="320" y="49"/>
                    <a:pt x="320" y="49"/>
                    <a:pt x="320" y="49"/>
                  </a:cubicBezTo>
                  <a:cubicBezTo>
                    <a:pt x="319" y="49"/>
                    <a:pt x="319" y="49"/>
                    <a:pt x="319" y="49"/>
                  </a:cubicBezTo>
                  <a:cubicBezTo>
                    <a:pt x="319" y="50"/>
                    <a:pt x="319" y="50"/>
                    <a:pt x="319" y="50"/>
                  </a:cubicBezTo>
                  <a:cubicBezTo>
                    <a:pt x="320" y="50"/>
                    <a:pt x="320" y="50"/>
                    <a:pt x="320" y="50"/>
                  </a:cubicBezTo>
                  <a:cubicBezTo>
                    <a:pt x="320" y="51"/>
                    <a:pt x="320" y="51"/>
                    <a:pt x="320" y="51"/>
                  </a:cubicBezTo>
                  <a:cubicBezTo>
                    <a:pt x="321" y="51"/>
                    <a:pt x="321" y="51"/>
                    <a:pt x="321" y="51"/>
                  </a:cubicBezTo>
                  <a:cubicBezTo>
                    <a:pt x="321" y="51"/>
                    <a:pt x="321" y="51"/>
                    <a:pt x="321" y="51"/>
                  </a:cubicBezTo>
                  <a:cubicBezTo>
                    <a:pt x="322" y="51"/>
                    <a:pt x="322" y="51"/>
                    <a:pt x="322" y="51"/>
                  </a:cubicBezTo>
                  <a:cubicBezTo>
                    <a:pt x="322" y="51"/>
                    <a:pt x="322" y="51"/>
                    <a:pt x="322" y="51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4" y="52"/>
                    <a:pt x="324" y="52"/>
                    <a:pt x="324" y="52"/>
                  </a:cubicBezTo>
                  <a:cubicBezTo>
                    <a:pt x="324" y="52"/>
                    <a:pt x="324" y="52"/>
                    <a:pt x="324" y="52"/>
                  </a:cubicBezTo>
                  <a:cubicBezTo>
                    <a:pt x="325" y="52"/>
                    <a:pt x="325" y="52"/>
                    <a:pt x="325" y="52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7" y="54"/>
                    <a:pt x="327" y="54"/>
                    <a:pt x="327" y="54"/>
                  </a:cubicBezTo>
                  <a:cubicBezTo>
                    <a:pt x="328" y="54"/>
                    <a:pt x="328" y="54"/>
                    <a:pt x="328" y="54"/>
                  </a:cubicBezTo>
                  <a:cubicBezTo>
                    <a:pt x="327" y="55"/>
                    <a:pt x="327" y="55"/>
                    <a:pt x="327" y="55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7" y="56"/>
                    <a:pt x="327" y="56"/>
                    <a:pt x="327" y="56"/>
                  </a:cubicBezTo>
                  <a:cubicBezTo>
                    <a:pt x="326" y="55"/>
                    <a:pt x="326" y="55"/>
                    <a:pt x="326" y="55"/>
                  </a:cubicBezTo>
                  <a:cubicBezTo>
                    <a:pt x="325" y="55"/>
                    <a:pt x="325" y="55"/>
                    <a:pt x="325" y="55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24" y="54"/>
                    <a:pt x="324" y="54"/>
                    <a:pt x="324" y="54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2" y="52"/>
                    <a:pt x="322" y="52"/>
                    <a:pt x="322" y="52"/>
                  </a:cubicBezTo>
                  <a:cubicBezTo>
                    <a:pt x="320" y="52"/>
                    <a:pt x="320" y="52"/>
                    <a:pt x="320" y="52"/>
                  </a:cubicBezTo>
                  <a:cubicBezTo>
                    <a:pt x="319" y="51"/>
                    <a:pt x="319" y="51"/>
                    <a:pt x="319" y="51"/>
                  </a:cubicBezTo>
                  <a:cubicBezTo>
                    <a:pt x="318" y="51"/>
                    <a:pt x="318" y="51"/>
                    <a:pt x="318" y="51"/>
                  </a:cubicBezTo>
                  <a:cubicBezTo>
                    <a:pt x="318" y="52"/>
                    <a:pt x="318" y="52"/>
                    <a:pt x="318" y="52"/>
                  </a:cubicBezTo>
                  <a:cubicBezTo>
                    <a:pt x="319" y="52"/>
                    <a:pt x="319" y="52"/>
                    <a:pt x="319" y="52"/>
                  </a:cubicBezTo>
                  <a:cubicBezTo>
                    <a:pt x="321" y="52"/>
                    <a:pt x="321" y="52"/>
                    <a:pt x="321" y="52"/>
                  </a:cubicBezTo>
                  <a:cubicBezTo>
                    <a:pt x="323" y="53"/>
                    <a:pt x="323" y="53"/>
                    <a:pt x="323" y="53"/>
                  </a:cubicBezTo>
                  <a:cubicBezTo>
                    <a:pt x="323" y="54"/>
                    <a:pt x="323" y="54"/>
                    <a:pt x="323" y="54"/>
                  </a:cubicBezTo>
                  <a:cubicBezTo>
                    <a:pt x="323" y="54"/>
                    <a:pt x="323" y="54"/>
                    <a:pt x="323" y="54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0" y="53"/>
                    <a:pt x="320" y="53"/>
                    <a:pt x="320" y="53"/>
                  </a:cubicBezTo>
                  <a:cubicBezTo>
                    <a:pt x="319" y="54"/>
                    <a:pt x="319" y="54"/>
                    <a:pt x="319" y="54"/>
                  </a:cubicBezTo>
                  <a:cubicBezTo>
                    <a:pt x="319" y="53"/>
                    <a:pt x="319" y="53"/>
                    <a:pt x="319" y="53"/>
                  </a:cubicBezTo>
                  <a:cubicBezTo>
                    <a:pt x="318" y="53"/>
                    <a:pt x="318" y="53"/>
                    <a:pt x="318" y="53"/>
                  </a:cubicBezTo>
                  <a:cubicBezTo>
                    <a:pt x="317" y="52"/>
                    <a:pt x="317" y="52"/>
                    <a:pt x="317" y="52"/>
                  </a:cubicBezTo>
                  <a:cubicBezTo>
                    <a:pt x="316" y="52"/>
                    <a:pt x="316" y="52"/>
                    <a:pt x="316" y="52"/>
                  </a:cubicBezTo>
                  <a:cubicBezTo>
                    <a:pt x="316" y="53"/>
                    <a:pt x="316" y="53"/>
                    <a:pt x="316" y="53"/>
                  </a:cubicBezTo>
                  <a:cubicBezTo>
                    <a:pt x="318" y="53"/>
                    <a:pt x="318" y="53"/>
                    <a:pt x="318" y="53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8" y="54"/>
                    <a:pt x="318" y="54"/>
                    <a:pt x="318" y="54"/>
                  </a:cubicBezTo>
                  <a:cubicBezTo>
                    <a:pt x="319" y="54"/>
                    <a:pt x="319" y="54"/>
                    <a:pt x="319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0" y="54"/>
                    <a:pt x="320" y="54"/>
                    <a:pt x="320" y="54"/>
                  </a:cubicBezTo>
                  <a:cubicBezTo>
                    <a:pt x="321" y="54"/>
                    <a:pt x="321" y="54"/>
                    <a:pt x="321" y="54"/>
                  </a:cubicBezTo>
                  <a:cubicBezTo>
                    <a:pt x="322" y="54"/>
                    <a:pt x="322" y="54"/>
                    <a:pt x="322" y="54"/>
                  </a:cubicBezTo>
                  <a:cubicBezTo>
                    <a:pt x="323" y="55"/>
                    <a:pt x="323" y="55"/>
                    <a:pt x="323" y="55"/>
                  </a:cubicBezTo>
                  <a:cubicBezTo>
                    <a:pt x="323" y="56"/>
                    <a:pt x="323" y="56"/>
                    <a:pt x="323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1" y="56"/>
                    <a:pt x="321" y="56"/>
                    <a:pt x="321" y="56"/>
                  </a:cubicBezTo>
                  <a:cubicBezTo>
                    <a:pt x="321" y="56"/>
                    <a:pt x="321" y="56"/>
                    <a:pt x="321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2" y="56"/>
                    <a:pt x="322" y="56"/>
                    <a:pt x="322" y="56"/>
                  </a:cubicBezTo>
                  <a:cubicBezTo>
                    <a:pt x="323" y="56"/>
                    <a:pt x="323" y="56"/>
                    <a:pt x="323" y="56"/>
                  </a:cubicBezTo>
                  <a:cubicBezTo>
                    <a:pt x="324" y="57"/>
                    <a:pt x="324" y="57"/>
                    <a:pt x="324" y="57"/>
                  </a:cubicBezTo>
                  <a:cubicBezTo>
                    <a:pt x="325" y="57"/>
                    <a:pt x="325" y="57"/>
                    <a:pt x="325" y="57"/>
                  </a:cubicBezTo>
                  <a:cubicBezTo>
                    <a:pt x="325" y="58"/>
                    <a:pt x="325" y="58"/>
                    <a:pt x="325" y="58"/>
                  </a:cubicBezTo>
                  <a:cubicBezTo>
                    <a:pt x="324" y="59"/>
                    <a:pt x="324" y="59"/>
                    <a:pt x="324" y="59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3" y="61"/>
                    <a:pt x="323" y="61"/>
                    <a:pt x="323" y="61"/>
                  </a:cubicBezTo>
                  <a:cubicBezTo>
                    <a:pt x="322" y="62"/>
                    <a:pt x="322" y="62"/>
                    <a:pt x="322" y="62"/>
                  </a:cubicBezTo>
                  <a:cubicBezTo>
                    <a:pt x="321" y="61"/>
                    <a:pt x="321" y="61"/>
                    <a:pt x="321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19" y="60"/>
                    <a:pt x="319" y="60"/>
                    <a:pt x="319" y="60"/>
                  </a:cubicBezTo>
                  <a:cubicBezTo>
                    <a:pt x="318" y="60"/>
                    <a:pt x="318" y="60"/>
                    <a:pt x="318" y="60"/>
                  </a:cubicBezTo>
                  <a:cubicBezTo>
                    <a:pt x="318" y="61"/>
                    <a:pt x="318" y="61"/>
                    <a:pt x="318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19" y="61"/>
                    <a:pt x="319" y="61"/>
                    <a:pt x="319" y="61"/>
                  </a:cubicBezTo>
                  <a:cubicBezTo>
                    <a:pt x="320" y="61"/>
                    <a:pt x="320" y="61"/>
                    <a:pt x="320" y="61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21" y="63"/>
                    <a:pt x="321" y="63"/>
                    <a:pt x="321" y="63"/>
                  </a:cubicBezTo>
                  <a:cubicBezTo>
                    <a:pt x="321" y="64"/>
                    <a:pt x="321" y="64"/>
                    <a:pt x="321" y="64"/>
                  </a:cubicBezTo>
                  <a:cubicBezTo>
                    <a:pt x="320" y="64"/>
                    <a:pt x="320" y="64"/>
                    <a:pt x="320" y="64"/>
                  </a:cubicBezTo>
                  <a:cubicBezTo>
                    <a:pt x="319" y="64"/>
                    <a:pt x="319" y="64"/>
                    <a:pt x="319" y="64"/>
                  </a:cubicBezTo>
                  <a:cubicBezTo>
                    <a:pt x="318" y="65"/>
                    <a:pt x="318" y="65"/>
                    <a:pt x="318" y="65"/>
                  </a:cubicBezTo>
                  <a:cubicBezTo>
                    <a:pt x="317" y="64"/>
                    <a:pt x="317" y="64"/>
                    <a:pt x="317" y="64"/>
                  </a:cubicBezTo>
                  <a:cubicBezTo>
                    <a:pt x="316" y="64"/>
                    <a:pt x="316" y="64"/>
                    <a:pt x="316" y="64"/>
                  </a:cubicBezTo>
                  <a:cubicBezTo>
                    <a:pt x="316" y="63"/>
                    <a:pt x="316" y="63"/>
                    <a:pt x="316" y="63"/>
                  </a:cubicBezTo>
                  <a:cubicBezTo>
                    <a:pt x="315" y="63"/>
                    <a:pt x="315" y="63"/>
                    <a:pt x="315" y="63"/>
                  </a:cubicBezTo>
                  <a:cubicBezTo>
                    <a:pt x="314" y="64"/>
                    <a:pt x="314" y="64"/>
                    <a:pt x="314" y="64"/>
                  </a:cubicBezTo>
                  <a:cubicBezTo>
                    <a:pt x="315" y="64"/>
                    <a:pt x="315" y="64"/>
                    <a:pt x="315" y="64"/>
                  </a:cubicBezTo>
                  <a:cubicBezTo>
                    <a:pt x="317" y="65"/>
                    <a:pt x="317" y="65"/>
                    <a:pt x="317" y="65"/>
                  </a:cubicBezTo>
                  <a:cubicBezTo>
                    <a:pt x="318" y="65"/>
                    <a:pt x="318" y="65"/>
                    <a:pt x="318" y="65"/>
                  </a:cubicBezTo>
                  <a:cubicBezTo>
                    <a:pt x="318" y="66"/>
                    <a:pt x="318" y="66"/>
                    <a:pt x="318" y="66"/>
                  </a:cubicBezTo>
                  <a:cubicBezTo>
                    <a:pt x="317" y="66"/>
                    <a:pt x="317" y="66"/>
                    <a:pt x="317" y="66"/>
                  </a:cubicBezTo>
                  <a:cubicBezTo>
                    <a:pt x="317" y="67"/>
                    <a:pt x="317" y="67"/>
                    <a:pt x="317" y="67"/>
                  </a:cubicBezTo>
                  <a:cubicBezTo>
                    <a:pt x="316" y="67"/>
                    <a:pt x="316" y="67"/>
                    <a:pt x="316" y="67"/>
                  </a:cubicBezTo>
                  <a:cubicBezTo>
                    <a:pt x="315" y="66"/>
                    <a:pt x="315" y="66"/>
                    <a:pt x="315" y="66"/>
                  </a:cubicBezTo>
                  <a:cubicBezTo>
                    <a:pt x="315" y="67"/>
                    <a:pt x="315" y="67"/>
                    <a:pt x="315" y="67"/>
                  </a:cubicBezTo>
                  <a:cubicBezTo>
                    <a:pt x="314" y="67"/>
                    <a:pt x="314" y="67"/>
                    <a:pt x="314" y="67"/>
                  </a:cubicBezTo>
                  <a:cubicBezTo>
                    <a:pt x="312" y="67"/>
                    <a:pt x="312" y="67"/>
                    <a:pt x="312" y="67"/>
                  </a:cubicBezTo>
                  <a:cubicBezTo>
                    <a:pt x="312" y="66"/>
                    <a:pt x="312" y="66"/>
                    <a:pt x="312" y="66"/>
                  </a:cubicBezTo>
                  <a:cubicBezTo>
                    <a:pt x="310" y="66"/>
                    <a:pt x="310" y="66"/>
                    <a:pt x="310" y="66"/>
                  </a:cubicBezTo>
                  <a:cubicBezTo>
                    <a:pt x="309" y="66"/>
                    <a:pt x="309" y="66"/>
                    <a:pt x="309" y="66"/>
                  </a:cubicBezTo>
                  <a:cubicBezTo>
                    <a:pt x="309" y="68"/>
                    <a:pt x="309" y="68"/>
                    <a:pt x="309" y="68"/>
                  </a:cubicBezTo>
                  <a:cubicBezTo>
                    <a:pt x="308" y="69"/>
                    <a:pt x="308" y="69"/>
                    <a:pt x="308" y="69"/>
                  </a:cubicBezTo>
                  <a:cubicBezTo>
                    <a:pt x="309" y="68"/>
                    <a:pt x="309" y="68"/>
                    <a:pt x="309" y="68"/>
                  </a:cubicBezTo>
                  <a:cubicBezTo>
                    <a:pt x="309" y="69"/>
                    <a:pt x="309" y="69"/>
                    <a:pt x="309" y="69"/>
                  </a:cubicBezTo>
                  <a:cubicBezTo>
                    <a:pt x="309" y="69"/>
                    <a:pt x="309" y="69"/>
                    <a:pt x="309" y="69"/>
                  </a:cubicBezTo>
                  <a:cubicBezTo>
                    <a:pt x="308" y="70"/>
                    <a:pt x="308" y="70"/>
                    <a:pt x="308" y="70"/>
                  </a:cubicBezTo>
                  <a:cubicBezTo>
                    <a:pt x="308" y="71"/>
                    <a:pt x="308" y="71"/>
                    <a:pt x="308" y="71"/>
                  </a:cubicBezTo>
                  <a:cubicBezTo>
                    <a:pt x="307" y="71"/>
                    <a:pt x="307" y="71"/>
                    <a:pt x="307" y="71"/>
                  </a:cubicBezTo>
                  <a:cubicBezTo>
                    <a:pt x="306" y="71"/>
                    <a:pt x="306" y="71"/>
                    <a:pt x="306" y="71"/>
                  </a:cubicBezTo>
                  <a:cubicBezTo>
                    <a:pt x="306" y="71"/>
                    <a:pt x="306" y="71"/>
                    <a:pt x="306" y="71"/>
                  </a:cubicBezTo>
                  <a:cubicBezTo>
                    <a:pt x="306" y="72"/>
                    <a:pt x="306" y="72"/>
                    <a:pt x="306" y="72"/>
                  </a:cubicBezTo>
                  <a:cubicBezTo>
                    <a:pt x="305" y="72"/>
                    <a:pt x="305" y="72"/>
                    <a:pt x="305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5" y="72"/>
                    <a:pt x="305" y="72"/>
                    <a:pt x="305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4" y="72"/>
                    <a:pt x="304" y="72"/>
                    <a:pt x="304" y="72"/>
                  </a:cubicBezTo>
                  <a:cubicBezTo>
                    <a:pt x="303" y="73"/>
                    <a:pt x="303" y="73"/>
                    <a:pt x="303" y="73"/>
                  </a:cubicBezTo>
                  <a:cubicBezTo>
                    <a:pt x="303" y="73"/>
                    <a:pt x="303" y="73"/>
                    <a:pt x="303" y="73"/>
                  </a:cubicBezTo>
                  <a:cubicBezTo>
                    <a:pt x="301" y="72"/>
                    <a:pt x="301" y="72"/>
                    <a:pt x="301" y="72"/>
                  </a:cubicBezTo>
                  <a:cubicBezTo>
                    <a:pt x="300" y="72"/>
                    <a:pt x="300" y="72"/>
                    <a:pt x="300" y="72"/>
                  </a:cubicBezTo>
                  <a:cubicBezTo>
                    <a:pt x="299" y="73"/>
                    <a:pt x="299" y="73"/>
                    <a:pt x="299" y="73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6" y="69"/>
                    <a:pt x="296" y="69"/>
                    <a:pt x="296" y="69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7" y="68"/>
                    <a:pt x="297" y="68"/>
                    <a:pt x="297" y="68"/>
                  </a:cubicBezTo>
                  <a:cubicBezTo>
                    <a:pt x="296" y="67"/>
                    <a:pt x="296" y="67"/>
                    <a:pt x="296" y="67"/>
                  </a:cubicBezTo>
                  <a:cubicBezTo>
                    <a:pt x="296" y="67"/>
                    <a:pt x="296" y="67"/>
                    <a:pt x="296" y="67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6" y="68"/>
                    <a:pt x="296" y="68"/>
                    <a:pt x="296" y="68"/>
                  </a:cubicBezTo>
                  <a:cubicBezTo>
                    <a:pt x="295" y="69"/>
                    <a:pt x="295" y="69"/>
                    <a:pt x="295" y="69"/>
                  </a:cubicBezTo>
                  <a:cubicBezTo>
                    <a:pt x="295" y="70"/>
                    <a:pt x="295" y="70"/>
                    <a:pt x="295" y="70"/>
                  </a:cubicBezTo>
                  <a:cubicBezTo>
                    <a:pt x="296" y="71"/>
                    <a:pt x="296" y="71"/>
                    <a:pt x="296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5" y="71"/>
                    <a:pt x="295" y="71"/>
                    <a:pt x="295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4" y="71"/>
                    <a:pt x="294" y="71"/>
                    <a:pt x="294" y="71"/>
                  </a:cubicBezTo>
                  <a:cubicBezTo>
                    <a:pt x="293" y="71"/>
                    <a:pt x="293" y="71"/>
                    <a:pt x="293" y="71"/>
                  </a:cubicBezTo>
                  <a:cubicBezTo>
                    <a:pt x="294" y="72"/>
                    <a:pt x="294" y="72"/>
                    <a:pt x="294" y="72"/>
                  </a:cubicBezTo>
                  <a:cubicBezTo>
                    <a:pt x="293" y="73"/>
                    <a:pt x="293" y="73"/>
                    <a:pt x="293" y="73"/>
                  </a:cubicBezTo>
                  <a:cubicBezTo>
                    <a:pt x="294" y="73"/>
                    <a:pt x="294" y="73"/>
                    <a:pt x="294" y="73"/>
                  </a:cubicBezTo>
                  <a:cubicBezTo>
                    <a:pt x="295" y="72"/>
                    <a:pt x="295" y="72"/>
                    <a:pt x="295" y="72"/>
                  </a:cubicBezTo>
                  <a:cubicBezTo>
                    <a:pt x="295" y="72"/>
                    <a:pt x="295" y="72"/>
                    <a:pt x="295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6" y="72"/>
                    <a:pt x="296" y="72"/>
                    <a:pt x="296" y="72"/>
                  </a:cubicBezTo>
                  <a:cubicBezTo>
                    <a:pt x="297" y="72"/>
                    <a:pt x="297" y="72"/>
                    <a:pt x="297" y="72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297" y="74"/>
                    <a:pt x="297" y="74"/>
                    <a:pt x="297" y="74"/>
                  </a:cubicBezTo>
                  <a:cubicBezTo>
                    <a:pt x="298" y="73"/>
                    <a:pt x="298" y="73"/>
                    <a:pt x="298" y="73"/>
                  </a:cubicBezTo>
                  <a:cubicBezTo>
                    <a:pt x="300" y="73"/>
                    <a:pt x="300" y="73"/>
                    <a:pt x="300" y="73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301" y="75"/>
                    <a:pt x="301" y="75"/>
                    <a:pt x="301" y="75"/>
                  </a:cubicBezTo>
                  <a:cubicBezTo>
                    <a:pt x="300" y="76"/>
                    <a:pt x="300" y="76"/>
                    <a:pt x="300" y="76"/>
                  </a:cubicBezTo>
                  <a:cubicBezTo>
                    <a:pt x="300" y="76"/>
                    <a:pt x="300" y="76"/>
                    <a:pt x="300" y="76"/>
                  </a:cubicBezTo>
                  <a:cubicBezTo>
                    <a:pt x="300" y="77"/>
                    <a:pt x="300" y="77"/>
                    <a:pt x="300" y="77"/>
                  </a:cubicBezTo>
                  <a:cubicBezTo>
                    <a:pt x="300" y="77"/>
                    <a:pt x="300" y="77"/>
                    <a:pt x="300" y="77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0" y="78"/>
                    <a:pt x="300" y="78"/>
                    <a:pt x="300" y="78"/>
                  </a:cubicBezTo>
                  <a:cubicBezTo>
                    <a:pt x="301" y="78"/>
                    <a:pt x="301" y="78"/>
                    <a:pt x="301" y="78"/>
                  </a:cubicBezTo>
                  <a:cubicBezTo>
                    <a:pt x="301" y="77"/>
                    <a:pt x="301" y="77"/>
                    <a:pt x="301" y="77"/>
                  </a:cubicBezTo>
                  <a:cubicBezTo>
                    <a:pt x="302" y="77"/>
                    <a:pt x="302" y="77"/>
                    <a:pt x="302" y="77"/>
                  </a:cubicBezTo>
                  <a:cubicBezTo>
                    <a:pt x="303" y="77"/>
                    <a:pt x="303" y="77"/>
                    <a:pt x="303" y="77"/>
                  </a:cubicBezTo>
                  <a:cubicBezTo>
                    <a:pt x="303" y="77"/>
                    <a:pt x="303" y="77"/>
                    <a:pt x="303" y="77"/>
                  </a:cubicBezTo>
                  <a:cubicBezTo>
                    <a:pt x="304" y="77"/>
                    <a:pt x="304" y="77"/>
                    <a:pt x="304" y="77"/>
                  </a:cubicBezTo>
                  <a:cubicBezTo>
                    <a:pt x="303" y="78"/>
                    <a:pt x="303" y="78"/>
                    <a:pt x="303" y="78"/>
                  </a:cubicBezTo>
                  <a:cubicBezTo>
                    <a:pt x="304" y="78"/>
                    <a:pt x="304" y="78"/>
                    <a:pt x="304" y="78"/>
                  </a:cubicBezTo>
                  <a:cubicBezTo>
                    <a:pt x="303" y="80"/>
                    <a:pt x="303" y="80"/>
                    <a:pt x="303" y="80"/>
                  </a:cubicBezTo>
                  <a:cubicBezTo>
                    <a:pt x="302" y="81"/>
                    <a:pt x="302" y="81"/>
                    <a:pt x="302" y="81"/>
                  </a:cubicBezTo>
                  <a:cubicBezTo>
                    <a:pt x="302" y="81"/>
                    <a:pt x="302" y="81"/>
                    <a:pt x="302" y="81"/>
                  </a:cubicBezTo>
                  <a:cubicBezTo>
                    <a:pt x="301" y="82"/>
                    <a:pt x="301" y="82"/>
                    <a:pt x="301" y="82"/>
                  </a:cubicBezTo>
                  <a:cubicBezTo>
                    <a:pt x="300" y="82"/>
                    <a:pt x="300" y="82"/>
                    <a:pt x="300" y="82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2"/>
                    <a:pt x="299" y="82"/>
                    <a:pt x="299" y="82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9" y="81"/>
                    <a:pt x="299" y="81"/>
                    <a:pt x="299" y="81"/>
                  </a:cubicBezTo>
                  <a:cubicBezTo>
                    <a:pt x="298" y="82"/>
                    <a:pt x="298" y="82"/>
                    <a:pt x="298" y="82"/>
                  </a:cubicBezTo>
                  <a:cubicBezTo>
                    <a:pt x="297" y="82"/>
                    <a:pt x="297" y="82"/>
                    <a:pt x="297" y="82"/>
                  </a:cubicBezTo>
                  <a:cubicBezTo>
                    <a:pt x="296" y="83"/>
                    <a:pt x="296" y="83"/>
                    <a:pt x="296" y="83"/>
                  </a:cubicBezTo>
                  <a:cubicBezTo>
                    <a:pt x="296" y="83"/>
                    <a:pt x="296" y="83"/>
                    <a:pt x="296" y="83"/>
                  </a:cubicBezTo>
                  <a:cubicBezTo>
                    <a:pt x="295" y="83"/>
                    <a:pt x="295" y="83"/>
                    <a:pt x="295" y="83"/>
                  </a:cubicBezTo>
                  <a:cubicBezTo>
                    <a:pt x="293" y="84"/>
                    <a:pt x="293" y="84"/>
                    <a:pt x="293" y="84"/>
                  </a:cubicBezTo>
                  <a:cubicBezTo>
                    <a:pt x="293" y="84"/>
                    <a:pt x="293" y="84"/>
                    <a:pt x="293" y="84"/>
                  </a:cubicBezTo>
                  <a:cubicBezTo>
                    <a:pt x="292" y="84"/>
                    <a:pt x="292" y="84"/>
                    <a:pt x="292" y="84"/>
                  </a:cubicBezTo>
                  <a:cubicBezTo>
                    <a:pt x="291" y="84"/>
                    <a:pt x="291" y="84"/>
                    <a:pt x="291" y="84"/>
                  </a:cubicBezTo>
                  <a:cubicBezTo>
                    <a:pt x="291" y="84"/>
                    <a:pt x="291" y="84"/>
                    <a:pt x="291" y="84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2" y="82"/>
                    <a:pt x="292" y="82"/>
                    <a:pt x="292" y="82"/>
                  </a:cubicBezTo>
                  <a:cubicBezTo>
                    <a:pt x="292" y="81"/>
                    <a:pt x="292" y="81"/>
                    <a:pt x="292" y="81"/>
                  </a:cubicBezTo>
                  <a:cubicBezTo>
                    <a:pt x="291" y="80"/>
                    <a:pt x="291" y="80"/>
                    <a:pt x="291" y="80"/>
                  </a:cubicBezTo>
                  <a:cubicBezTo>
                    <a:pt x="291" y="81"/>
                    <a:pt x="291" y="81"/>
                    <a:pt x="291" y="81"/>
                  </a:cubicBezTo>
                  <a:cubicBezTo>
                    <a:pt x="289" y="80"/>
                    <a:pt x="289" y="80"/>
                    <a:pt x="289" y="80"/>
                  </a:cubicBezTo>
                  <a:cubicBezTo>
                    <a:pt x="289" y="80"/>
                    <a:pt x="289" y="80"/>
                    <a:pt x="289" y="80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90" y="79"/>
                    <a:pt x="290" y="79"/>
                    <a:pt x="290" y="79"/>
                  </a:cubicBezTo>
                  <a:cubicBezTo>
                    <a:pt x="289" y="78"/>
                    <a:pt x="289" y="78"/>
                    <a:pt x="289" y="78"/>
                  </a:cubicBezTo>
                  <a:cubicBezTo>
                    <a:pt x="289" y="77"/>
                    <a:pt x="289" y="77"/>
                    <a:pt x="289" y="77"/>
                  </a:cubicBezTo>
                  <a:cubicBezTo>
                    <a:pt x="289" y="77"/>
                    <a:pt x="289" y="77"/>
                    <a:pt x="289" y="77"/>
                  </a:cubicBezTo>
                  <a:cubicBezTo>
                    <a:pt x="289" y="76"/>
                    <a:pt x="289" y="76"/>
                    <a:pt x="289" y="76"/>
                  </a:cubicBezTo>
                  <a:cubicBezTo>
                    <a:pt x="289" y="75"/>
                    <a:pt x="289" y="75"/>
                    <a:pt x="289" y="75"/>
                  </a:cubicBezTo>
                  <a:cubicBezTo>
                    <a:pt x="289" y="76"/>
                    <a:pt x="289" y="76"/>
                    <a:pt x="289" y="76"/>
                  </a:cubicBezTo>
                  <a:cubicBezTo>
                    <a:pt x="288" y="77"/>
                    <a:pt x="288" y="77"/>
                    <a:pt x="288" y="77"/>
                  </a:cubicBezTo>
                  <a:cubicBezTo>
                    <a:pt x="289" y="79"/>
                    <a:pt x="289" y="79"/>
                    <a:pt x="289" y="79"/>
                  </a:cubicBezTo>
                  <a:cubicBezTo>
                    <a:pt x="289" y="79"/>
                    <a:pt x="289" y="79"/>
                    <a:pt x="289" y="79"/>
                  </a:cubicBezTo>
                  <a:cubicBezTo>
                    <a:pt x="288" y="80"/>
                    <a:pt x="288" y="80"/>
                    <a:pt x="288" y="80"/>
                  </a:cubicBezTo>
                  <a:cubicBezTo>
                    <a:pt x="288" y="80"/>
                    <a:pt x="288" y="80"/>
                    <a:pt x="288" y="80"/>
                  </a:cubicBezTo>
                  <a:cubicBezTo>
                    <a:pt x="288" y="81"/>
                    <a:pt x="288" y="81"/>
                    <a:pt x="288" y="81"/>
                  </a:cubicBezTo>
                  <a:cubicBezTo>
                    <a:pt x="287" y="81"/>
                    <a:pt x="287" y="81"/>
                    <a:pt x="287" y="81"/>
                  </a:cubicBezTo>
                  <a:cubicBezTo>
                    <a:pt x="286" y="81"/>
                    <a:pt x="286" y="81"/>
                    <a:pt x="286" y="81"/>
                  </a:cubicBezTo>
                  <a:cubicBezTo>
                    <a:pt x="286" y="80"/>
                    <a:pt x="286" y="80"/>
                    <a:pt x="286" y="80"/>
                  </a:cubicBezTo>
                  <a:cubicBezTo>
                    <a:pt x="285" y="80"/>
                    <a:pt x="285" y="80"/>
                    <a:pt x="285" y="80"/>
                  </a:cubicBezTo>
                  <a:cubicBezTo>
                    <a:pt x="286" y="78"/>
                    <a:pt x="286" y="78"/>
                    <a:pt x="286" y="78"/>
                  </a:cubicBezTo>
                  <a:cubicBezTo>
                    <a:pt x="286" y="77"/>
                    <a:pt x="286" y="77"/>
                    <a:pt x="286" y="77"/>
                  </a:cubicBezTo>
                  <a:cubicBezTo>
                    <a:pt x="286" y="77"/>
                    <a:pt x="286" y="77"/>
                    <a:pt x="286" y="77"/>
                  </a:cubicBezTo>
                  <a:cubicBezTo>
                    <a:pt x="287" y="76"/>
                    <a:pt x="287" y="76"/>
                    <a:pt x="287" y="76"/>
                  </a:cubicBezTo>
                  <a:cubicBezTo>
                    <a:pt x="286" y="76"/>
                    <a:pt x="286" y="76"/>
                    <a:pt x="286" y="76"/>
                  </a:cubicBezTo>
                  <a:cubicBezTo>
                    <a:pt x="285" y="77"/>
                    <a:pt x="285" y="77"/>
                    <a:pt x="285" y="77"/>
                  </a:cubicBezTo>
                  <a:cubicBezTo>
                    <a:pt x="285" y="78"/>
                    <a:pt x="285" y="78"/>
                    <a:pt x="285" y="78"/>
                  </a:cubicBezTo>
                  <a:cubicBezTo>
                    <a:pt x="285" y="78"/>
                    <a:pt x="285" y="78"/>
                    <a:pt x="285" y="78"/>
                  </a:cubicBezTo>
                  <a:cubicBezTo>
                    <a:pt x="285" y="80"/>
                    <a:pt x="285" y="80"/>
                    <a:pt x="285" y="80"/>
                  </a:cubicBezTo>
                  <a:cubicBezTo>
                    <a:pt x="284" y="80"/>
                    <a:pt x="284" y="80"/>
                    <a:pt x="284" y="80"/>
                  </a:cubicBezTo>
                  <a:cubicBezTo>
                    <a:pt x="283" y="79"/>
                    <a:pt x="283" y="79"/>
                    <a:pt x="283" y="79"/>
                  </a:cubicBezTo>
                  <a:cubicBezTo>
                    <a:pt x="283" y="79"/>
                    <a:pt x="283" y="79"/>
                    <a:pt x="283" y="79"/>
                  </a:cubicBezTo>
                  <a:cubicBezTo>
                    <a:pt x="283" y="78"/>
                    <a:pt x="283" y="78"/>
                    <a:pt x="283" y="78"/>
                  </a:cubicBezTo>
                  <a:cubicBezTo>
                    <a:pt x="283" y="78"/>
                    <a:pt x="283" y="78"/>
                    <a:pt x="283" y="78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6"/>
                    <a:pt x="283" y="76"/>
                    <a:pt x="283" y="76"/>
                  </a:cubicBezTo>
                  <a:cubicBezTo>
                    <a:pt x="283" y="77"/>
                    <a:pt x="283" y="77"/>
                    <a:pt x="283" y="77"/>
                  </a:cubicBezTo>
                  <a:cubicBezTo>
                    <a:pt x="282" y="78"/>
                    <a:pt x="282" y="78"/>
                    <a:pt x="282" y="78"/>
                  </a:cubicBezTo>
                  <a:cubicBezTo>
                    <a:pt x="282" y="78"/>
                    <a:pt x="282" y="78"/>
                    <a:pt x="282" y="78"/>
                  </a:cubicBezTo>
                  <a:cubicBezTo>
                    <a:pt x="282" y="79"/>
                    <a:pt x="282" y="79"/>
                    <a:pt x="282" y="79"/>
                  </a:cubicBezTo>
                  <a:cubicBezTo>
                    <a:pt x="281" y="79"/>
                    <a:pt x="281" y="79"/>
                    <a:pt x="281" y="79"/>
                  </a:cubicBezTo>
                  <a:cubicBezTo>
                    <a:pt x="281" y="79"/>
                    <a:pt x="281" y="79"/>
                    <a:pt x="281" y="79"/>
                  </a:cubicBezTo>
                  <a:cubicBezTo>
                    <a:pt x="280" y="79"/>
                    <a:pt x="280" y="79"/>
                    <a:pt x="280" y="79"/>
                  </a:cubicBezTo>
                  <a:close/>
                  <a:moveTo>
                    <a:pt x="304" y="198"/>
                  </a:moveTo>
                  <a:cubicBezTo>
                    <a:pt x="304" y="199"/>
                    <a:pt x="304" y="199"/>
                    <a:pt x="304" y="199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4" y="201"/>
                    <a:pt x="304" y="201"/>
                    <a:pt x="304" y="201"/>
                  </a:cubicBezTo>
                  <a:cubicBezTo>
                    <a:pt x="305" y="200"/>
                    <a:pt x="305" y="200"/>
                    <a:pt x="305" y="200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5" y="199"/>
                    <a:pt x="305" y="199"/>
                    <a:pt x="305" y="199"/>
                  </a:cubicBezTo>
                  <a:cubicBezTo>
                    <a:pt x="305" y="198"/>
                    <a:pt x="305" y="198"/>
                    <a:pt x="305" y="198"/>
                  </a:cubicBezTo>
                  <a:cubicBezTo>
                    <a:pt x="304" y="198"/>
                    <a:pt x="304" y="198"/>
                    <a:pt x="304" y="198"/>
                  </a:cubicBezTo>
                  <a:close/>
                  <a:moveTo>
                    <a:pt x="303" y="194"/>
                  </a:moveTo>
                  <a:cubicBezTo>
                    <a:pt x="303" y="193"/>
                    <a:pt x="303" y="193"/>
                    <a:pt x="303" y="193"/>
                  </a:cubicBezTo>
                  <a:cubicBezTo>
                    <a:pt x="304" y="193"/>
                    <a:pt x="304" y="193"/>
                    <a:pt x="304" y="193"/>
                  </a:cubicBezTo>
                  <a:cubicBezTo>
                    <a:pt x="304" y="193"/>
                    <a:pt x="304" y="193"/>
                    <a:pt x="304" y="193"/>
                  </a:cubicBezTo>
                  <a:cubicBezTo>
                    <a:pt x="304" y="194"/>
                    <a:pt x="304" y="194"/>
                    <a:pt x="304" y="194"/>
                  </a:cubicBezTo>
                  <a:cubicBezTo>
                    <a:pt x="303" y="194"/>
                    <a:pt x="303" y="194"/>
                    <a:pt x="303" y="194"/>
                  </a:cubicBezTo>
                  <a:close/>
                  <a:moveTo>
                    <a:pt x="302" y="191"/>
                  </a:moveTo>
                  <a:cubicBezTo>
                    <a:pt x="303" y="190"/>
                    <a:pt x="303" y="190"/>
                    <a:pt x="303" y="190"/>
                  </a:cubicBezTo>
                  <a:cubicBezTo>
                    <a:pt x="303" y="190"/>
                    <a:pt x="303" y="190"/>
                    <a:pt x="303" y="190"/>
                  </a:cubicBezTo>
                  <a:cubicBezTo>
                    <a:pt x="304" y="190"/>
                    <a:pt x="304" y="190"/>
                    <a:pt x="304" y="190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2" y="191"/>
                    <a:pt x="302" y="191"/>
                    <a:pt x="302" y="191"/>
                  </a:cubicBezTo>
                  <a:close/>
                  <a:moveTo>
                    <a:pt x="295" y="131"/>
                  </a:moveTo>
                  <a:cubicBezTo>
                    <a:pt x="295" y="131"/>
                    <a:pt x="295" y="131"/>
                    <a:pt x="295" y="131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5" y="131"/>
                    <a:pt x="295" y="131"/>
                    <a:pt x="295" y="131"/>
                  </a:cubicBezTo>
                  <a:cubicBezTo>
                    <a:pt x="295" y="131"/>
                    <a:pt x="295" y="131"/>
                    <a:pt x="295" y="131"/>
                  </a:cubicBezTo>
                  <a:close/>
                  <a:moveTo>
                    <a:pt x="296" y="132"/>
                  </a:moveTo>
                  <a:cubicBezTo>
                    <a:pt x="296" y="131"/>
                    <a:pt x="296" y="131"/>
                    <a:pt x="296" y="131"/>
                  </a:cubicBezTo>
                  <a:cubicBezTo>
                    <a:pt x="296" y="131"/>
                    <a:pt x="296" y="131"/>
                    <a:pt x="296" y="131"/>
                  </a:cubicBezTo>
                  <a:cubicBezTo>
                    <a:pt x="297" y="131"/>
                    <a:pt x="297" y="131"/>
                    <a:pt x="297" y="131"/>
                  </a:cubicBezTo>
                  <a:cubicBezTo>
                    <a:pt x="297" y="131"/>
                    <a:pt x="297" y="131"/>
                    <a:pt x="297" y="131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6" y="132"/>
                    <a:pt x="296" y="132"/>
                    <a:pt x="296" y="132"/>
                  </a:cubicBezTo>
                  <a:close/>
                  <a:moveTo>
                    <a:pt x="295" y="134"/>
                  </a:moveTo>
                  <a:cubicBezTo>
                    <a:pt x="295" y="133"/>
                    <a:pt x="295" y="133"/>
                    <a:pt x="295" y="133"/>
                  </a:cubicBezTo>
                  <a:cubicBezTo>
                    <a:pt x="295" y="133"/>
                    <a:pt x="295" y="133"/>
                    <a:pt x="295" y="133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5" y="132"/>
                    <a:pt x="295" y="132"/>
                    <a:pt x="295" y="132"/>
                  </a:cubicBezTo>
                  <a:cubicBezTo>
                    <a:pt x="296" y="132"/>
                    <a:pt x="296" y="132"/>
                    <a:pt x="296" y="132"/>
                  </a:cubicBezTo>
                  <a:cubicBezTo>
                    <a:pt x="296" y="133"/>
                    <a:pt x="296" y="133"/>
                    <a:pt x="296" y="133"/>
                  </a:cubicBezTo>
                  <a:cubicBezTo>
                    <a:pt x="295" y="133"/>
                    <a:pt x="295" y="133"/>
                    <a:pt x="295" y="133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5" y="134"/>
                    <a:pt x="295" y="134"/>
                    <a:pt x="295" y="134"/>
                  </a:cubicBezTo>
                  <a:close/>
                  <a:moveTo>
                    <a:pt x="308" y="152"/>
                  </a:moveTo>
                  <a:cubicBezTo>
                    <a:pt x="309" y="151"/>
                    <a:pt x="309" y="151"/>
                    <a:pt x="309" y="151"/>
                  </a:cubicBezTo>
                  <a:cubicBezTo>
                    <a:pt x="309" y="152"/>
                    <a:pt x="309" y="152"/>
                    <a:pt x="309" y="152"/>
                  </a:cubicBezTo>
                  <a:cubicBezTo>
                    <a:pt x="309" y="152"/>
                    <a:pt x="309" y="152"/>
                    <a:pt x="309" y="152"/>
                  </a:cubicBezTo>
                  <a:cubicBezTo>
                    <a:pt x="308" y="152"/>
                    <a:pt x="308" y="152"/>
                    <a:pt x="308" y="152"/>
                  </a:cubicBezTo>
                  <a:cubicBezTo>
                    <a:pt x="308" y="152"/>
                    <a:pt x="308" y="152"/>
                    <a:pt x="308" y="152"/>
                  </a:cubicBezTo>
                  <a:close/>
                  <a:moveTo>
                    <a:pt x="307" y="152"/>
                  </a:moveTo>
                  <a:cubicBezTo>
                    <a:pt x="307" y="151"/>
                    <a:pt x="307" y="151"/>
                    <a:pt x="307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8" y="151"/>
                    <a:pt x="308" y="151"/>
                    <a:pt x="308" y="151"/>
                  </a:cubicBezTo>
                  <a:cubicBezTo>
                    <a:pt x="307" y="152"/>
                    <a:pt x="307" y="152"/>
                    <a:pt x="307" y="152"/>
                  </a:cubicBezTo>
                  <a:cubicBezTo>
                    <a:pt x="307" y="152"/>
                    <a:pt x="307" y="152"/>
                    <a:pt x="307" y="152"/>
                  </a:cubicBezTo>
                  <a:cubicBezTo>
                    <a:pt x="307" y="152"/>
                    <a:pt x="307" y="152"/>
                    <a:pt x="307" y="152"/>
                  </a:cubicBezTo>
                  <a:close/>
                  <a:moveTo>
                    <a:pt x="304" y="160"/>
                  </a:moveTo>
                  <a:cubicBezTo>
                    <a:pt x="305" y="160"/>
                    <a:pt x="305" y="160"/>
                    <a:pt x="305" y="160"/>
                  </a:cubicBezTo>
                  <a:cubicBezTo>
                    <a:pt x="305" y="160"/>
                    <a:pt x="305" y="160"/>
                    <a:pt x="305" y="160"/>
                  </a:cubicBezTo>
                  <a:cubicBezTo>
                    <a:pt x="305" y="160"/>
                    <a:pt x="305" y="160"/>
                    <a:pt x="305" y="160"/>
                  </a:cubicBezTo>
                  <a:cubicBezTo>
                    <a:pt x="304" y="160"/>
                    <a:pt x="304" y="160"/>
                    <a:pt x="304" y="160"/>
                  </a:cubicBezTo>
                  <a:close/>
                  <a:moveTo>
                    <a:pt x="308" y="163"/>
                  </a:moveTo>
                  <a:cubicBezTo>
                    <a:pt x="308" y="164"/>
                    <a:pt x="308" y="164"/>
                    <a:pt x="308" y="164"/>
                  </a:cubicBezTo>
                  <a:cubicBezTo>
                    <a:pt x="309" y="164"/>
                    <a:pt x="309" y="164"/>
                    <a:pt x="309" y="164"/>
                  </a:cubicBezTo>
                  <a:cubicBezTo>
                    <a:pt x="309" y="163"/>
                    <a:pt x="309" y="163"/>
                    <a:pt x="309" y="163"/>
                  </a:cubicBezTo>
                  <a:cubicBezTo>
                    <a:pt x="308" y="163"/>
                    <a:pt x="308" y="163"/>
                    <a:pt x="308" y="163"/>
                  </a:cubicBezTo>
                  <a:cubicBezTo>
                    <a:pt x="308" y="163"/>
                    <a:pt x="308" y="163"/>
                    <a:pt x="308" y="163"/>
                  </a:cubicBezTo>
                  <a:close/>
                  <a:moveTo>
                    <a:pt x="315" y="170"/>
                  </a:moveTo>
                  <a:cubicBezTo>
                    <a:pt x="314" y="169"/>
                    <a:pt x="314" y="169"/>
                    <a:pt x="314" y="169"/>
                  </a:cubicBezTo>
                  <a:cubicBezTo>
                    <a:pt x="315" y="168"/>
                    <a:pt x="315" y="168"/>
                    <a:pt x="315" y="168"/>
                  </a:cubicBezTo>
                  <a:cubicBezTo>
                    <a:pt x="315" y="169"/>
                    <a:pt x="315" y="169"/>
                    <a:pt x="315" y="169"/>
                  </a:cubicBezTo>
                  <a:cubicBezTo>
                    <a:pt x="315" y="169"/>
                    <a:pt x="315" y="169"/>
                    <a:pt x="315" y="169"/>
                  </a:cubicBezTo>
                  <a:cubicBezTo>
                    <a:pt x="315" y="170"/>
                    <a:pt x="315" y="170"/>
                    <a:pt x="315" y="170"/>
                  </a:cubicBezTo>
                  <a:cubicBezTo>
                    <a:pt x="315" y="170"/>
                    <a:pt x="315" y="170"/>
                    <a:pt x="315" y="170"/>
                  </a:cubicBezTo>
                  <a:close/>
                  <a:moveTo>
                    <a:pt x="318" y="173"/>
                  </a:moveTo>
                  <a:cubicBezTo>
                    <a:pt x="318" y="173"/>
                    <a:pt x="318" y="173"/>
                    <a:pt x="318" y="173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2"/>
                    <a:pt x="319" y="172"/>
                    <a:pt x="319" y="172"/>
                  </a:cubicBezTo>
                  <a:cubicBezTo>
                    <a:pt x="319" y="173"/>
                    <a:pt x="319" y="173"/>
                    <a:pt x="319" y="173"/>
                  </a:cubicBezTo>
                  <a:cubicBezTo>
                    <a:pt x="318" y="173"/>
                    <a:pt x="318" y="173"/>
                    <a:pt x="318" y="173"/>
                  </a:cubicBezTo>
                  <a:cubicBezTo>
                    <a:pt x="318" y="173"/>
                    <a:pt x="318" y="173"/>
                    <a:pt x="318" y="173"/>
                  </a:cubicBezTo>
                  <a:close/>
                  <a:moveTo>
                    <a:pt x="293" y="88"/>
                  </a:moveTo>
                  <a:cubicBezTo>
                    <a:pt x="293" y="87"/>
                    <a:pt x="293" y="87"/>
                    <a:pt x="293" y="87"/>
                  </a:cubicBezTo>
                  <a:cubicBezTo>
                    <a:pt x="294" y="87"/>
                    <a:pt x="294" y="87"/>
                    <a:pt x="294" y="87"/>
                  </a:cubicBezTo>
                  <a:cubicBezTo>
                    <a:pt x="294" y="86"/>
                    <a:pt x="294" y="86"/>
                    <a:pt x="294" y="86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97" y="85"/>
                    <a:pt x="297" y="85"/>
                    <a:pt x="297" y="85"/>
                  </a:cubicBezTo>
                  <a:cubicBezTo>
                    <a:pt x="297" y="85"/>
                    <a:pt x="297" y="85"/>
                    <a:pt x="297" y="85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5" y="88"/>
                    <a:pt x="295" y="88"/>
                    <a:pt x="295" y="88"/>
                  </a:cubicBezTo>
                  <a:cubicBezTo>
                    <a:pt x="295" y="88"/>
                    <a:pt x="295" y="88"/>
                    <a:pt x="295" y="88"/>
                  </a:cubicBezTo>
                  <a:cubicBezTo>
                    <a:pt x="295" y="87"/>
                    <a:pt x="295" y="87"/>
                    <a:pt x="295" y="87"/>
                  </a:cubicBezTo>
                  <a:cubicBezTo>
                    <a:pt x="294" y="87"/>
                    <a:pt x="294" y="87"/>
                    <a:pt x="294" y="87"/>
                  </a:cubicBezTo>
                  <a:cubicBezTo>
                    <a:pt x="294" y="88"/>
                    <a:pt x="294" y="88"/>
                    <a:pt x="294" y="88"/>
                  </a:cubicBezTo>
                  <a:cubicBezTo>
                    <a:pt x="293" y="88"/>
                    <a:pt x="293" y="88"/>
                    <a:pt x="293" y="88"/>
                  </a:cubicBezTo>
                  <a:close/>
                  <a:moveTo>
                    <a:pt x="289" y="84"/>
                  </a:moveTo>
                  <a:cubicBezTo>
                    <a:pt x="289" y="84"/>
                    <a:pt x="289" y="84"/>
                    <a:pt x="289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90" y="84"/>
                    <a:pt x="290" y="84"/>
                    <a:pt x="290" y="84"/>
                  </a:cubicBezTo>
                  <a:cubicBezTo>
                    <a:pt x="289" y="84"/>
                    <a:pt x="289" y="84"/>
                    <a:pt x="289" y="84"/>
                  </a:cubicBezTo>
                  <a:close/>
                  <a:moveTo>
                    <a:pt x="265" y="74"/>
                  </a:moveTo>
                  <a:cubicBezTo>
                    <a:pt x="264" y="74"/>
                    <a:pt x="264" y="74"/>
                    <a:pt x="264" y="74"/>
                  </a:cubicBezTo>
                  <a:cubicBezTo>
                    <a:pt x="264" y="73"/>
                    <a:pt x="264" y="73"/>
                    <a:pt x="264" y="73"/>
                  </a:cubicBezTo>
                  <a:cubicBezTo>
                    <a:pt x="264" y="72"/>
                    <a:pt x="264" y="72"/>
                    <a:pt x="264" y="72"/>
                  </a:cubicBezTo>
                  <a:cubicBezTo>
                    <a:pt x="264" y="71"/>
                    <a:pt x="264" y="71"/>
                    <a:pt x="264" y="71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4" y="70"/>
                    <a:pt x="264" y="70"/>
                    <a:pt x="264" y="70"/>
                  </a:cubicBezTo>
                  <a:cubicBezTo>
                    <a:pt x="265" y="70"/>
                    <a:pt x="265" y="70"/>
                    <a:pt x="265" y="70"/>
                  </a:cubicBezTo>
                  <a:cubicBezTo>
                    <a:pt x="266" y="70"/>
                    <a:pt x="266" y="70"/>
                    <a:pt x="266" y="70"/>
                  </a:cubicBezTo>
                  <a:cubicBezTo>
                    <a:pt x="266" y="71"/>
                    <a:pt x="266" y="71"/>
                    <a:pt x="266" y="71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5" y="73"/>
                    <a:pt x="265" y="73"/>
                    <a:pt x="265" y="73"/>
                  </a:cubicBezTo>
                  <a:cubicBezTo>
                    <a:pt x="265" y="74"/>
                    <a:pt x="265" y="74"/>
                    <a:pt x="265" y="74"/>
                  </a:cubicBezTo>
                  <a:cubicBezTo>
                    <a:pt x="266" y="74"/>
                    <a:pt x="266" y="74"/>
                    <a:pt x="266" y="74"/>
                  </a:cubicBezTo>
                  <a:cubicBezTo>
                    <a:pt x="265" y="74"/>
                    <a:pt x="265" y="74"/>
                    <a:pt x="265" y="74"/>
                  </a:cubicBezTo>
                  <a:close/>
                  <a:moveTo>
                    <a:pt x="265" y="30"/>
                  </a:moveTo>
                  <a:cubicBezTo>
                    <a:pt x="266" y="29"/>
                    <a:pt x="266" y="29"/>
                    <a:pt x="266" y="29"/>
                  </a:cubicBezTo>
                  <a:cubicBezTo>
                    <a:pt x="266" y="28"/>
                    <a:pt x="266" y="28"/>
                    <a:pt x="266" y="28"/>
                  </a:cubicBezTo>
                  <a:cubicBezTo>
                    <a:pt x="266" y="27"/>
                    <a:pt x="266" y="27"/>
                    <a:pt x="266" y="27"/>
                  </a:cubicBezTo>
                  <a:cubicBezTo>
                    <a:pt x="268" y="27"/>
                    <a:pt x="268" y="27"/>
                    <a:pt x="268" y="27"/>
                  </a:cubicBezTo>
                  <a:cubicBezTo>
                    <a:pt x="268" y="26"/>
                    <a:pt x="268" y="26"/>
                    <a:pt x="268" y="26"/>
                  </a:cubicBezTo>
                  <a:cubicBezTo>
                    <a:pt x="268" y="25"/>
                    <a:pt x="268" y="25"/>
                    <a:pt x="268" y="25"/>
                  </a:cubicBezTo>
                  <a:cubicBezTo>
                    <a:pt x="267" y="25"/>
                    <a:pt x="267" y="25"/>
                    <a:pt x="267" y="25"/>
                  </a:cubicBezTo>
                  <a:cubicBezTo>
                    <a:pt x="266" y="25"/>
                    <a:pt x="266" y="25"/>
                    <a:pt x="266" y="25"/>
                  </a:cubicBezTo>
                  <a:cubicBezTo>
                    <a:pt x="267" y="24"/>
                    <a:pt x="267" y="24"/>
                    <a:pt x="267" y="24"/>
                  </a:cubicBezTo>
                  <a:cubicBezTo>
                    <a:pt x="266" y="24"/>
                    <a:pt x="266" y="24"/>
                    <a:pt x="266" y="24"/>
                  </a:cubicBezTo>
                  <a:cubicBezTo>
                    <a:pt x="265" y="25"/>
                    <a:pt x="265" y="25"/>
                    <a:pt x="265" y="25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3" y="26"/>
                    <a:pt x="263" y="26"/>
                    <a:pt x="263" y="26"/>
                  </a:cubicBezTo>
                  <a:cubicBezTo>
                    <a:pt x="263" y="27"/>
                    <a:pt x="263" y="27"/>
                    <a:pt x="263" y="27"/>
                  </a:cubicBezTo>
                  <a:cubicBezTo>
                    <a:pt x="264" y="27"/>
                    <a:pt x="264" y="27"/>
                    <a:pt x="264" y="27"/>
                  </a:cubicBezTo>
                  <a:cubicBezTo>
                    <a:pt x="265" y="27"/>
                    <a:pt x="265" y="27"/>
                    <a:pt x="265" y="27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264" y="28"/>
                    <a:pt x="264" y="28"/>
                    <a:pt x="264" y="28"/>
                  </a:cubicBezTo>
                  <a:cubicBezTo>
                    <a:pt x="264" y="29"/>
                    <a:pt x="264" y="29"/>
                    <a:pt x="264" y="29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65" y="30"/>
                    <a:pt x="265" y="30"/>
                    <a:pt x="265" y="30"/>
                  </a:cubicBezTo>
                  <a:close/>
                  <a:moveTo>
                    <a:pt x="253" y="54"/>
                  </a:moveTo>
                  <a:cubicBezTo>
                    <a:pt x="253" y="53"/>
                    <a:pt x="253" y="53"/>
                    <a:pt x="253" y="53"/>
                  </a:cubicBezTo>
                  <a:cubicBezTo>
                    <a:pt x="254" y="53"/>
                    <a:pt x="254" y="53"/>
                    <a:pt x="254" y="53"/>
                  </a:cubicBezTo>
                  <a:cubicBezTo>
                    <a:pt x="253" y="52"/>
                    <a:pt x="253" y="52"/>
                    <a:pt x="253" y="52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1"/>
                    <a:pt x="253" y="51"/>
                    <a:pt x="253" y="51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3" y="50"/>
                    <a:pt x="253" y="50"/>
                    <a:pt x="253" y="50"/>
                  </a:cubicBezTo>
                  <a:cubicBezTo>
                    <a:pt x="254" y="50"/>
                    <a:pt x="254" y="50"/>
                    <a:pt x="254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5" y="50"/>
                    <a:pt x="255" y="50"/>
                    <a:pt x="255" y="50"/>
                  </a:cubicBezTo>
                  <a:cubicBezTo>
                    <a:pt x="256" y="50"/>
                    <a:pt x="256" y="50"/>
                    <a:pt x="256" y="50"/>
                  </a:cubicBezTo>
                  <a:cubicBezTo>
                    <a:pt x="255" y="49"/>
                    <a:pt x="255" y="49"/>
                    <a:pt x="255" y="49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4" y="48"/>
                    <a:pt x="254" y="48"/>
                    <a:pt x="254" y="48"/>
                  </a:cubicBezTo>
                  <a:cubicBezTo>
                    <a:pt x="255" y="48"/>
                    <a:pt x="255" y="48"/>
                    <a:pt x="255" y="48"/>
                  </a:cubicBezTo>
                  <a:cubicBezTo>
                    <a:pt x="254" y="47"/>
                    <a:pt x="254" y="47"/>
                    <a:pt x="254" y="47"/>
                  </a:cubicBezTo>
                  <a:cubicBezTo>
                    <a:pt x="255" y="46"/>
                    <a:pt x="255" y="46"/>
                    <a:pt x="255" y="46"/>
                  </a:cubicBezTo>
                  <a:cubicBezTo>
                    <a:pt x="255" y="45"/>
                    <a:pt x="255" y="45"/>
                    <a:pt x="255" y="45"/>
                  </a:cubicBezTo>
                  <a:cubicBezTo>
                    <a:pt x="255" y="44"/>
                    <a:pt x="255" y="44"/>
                    <a:pt x="255" y="44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56" y="44"/>
                    <a:pt x="256" y="44"/>
                    <a:pt x="256" y="44"/>
                  </a:cubicBezTo>
                  <a:cubicBezTo>
                    <a:pt x="256" y="42"/>
                    <a:pt x="256" y="42"/>
                    <a:pt x="256" y="42"/>
                  </a:cubicBezTo>
                  <a:cubicBezTo>
                    <a:pt x="257" y="42"/>
                    <a:pt x="257" y="42"/>
                    <a:pt x="257" y="42"/>
                  </a:cubicBezTo>
                  <a:cubicBezTo>
                    <a:pt x="258" y="41"/>
                    <a:pt x="258" y="41"/>
                    <a:pt x="258" y="41"/>
                  </a:cubicBezTo>
                  <a:cubicBezTo>
                    <a:pt x="259" y="41"/>
                    <a:pt x="259" y="41"/>
                    <a:pt x="259" y="41"/>
                  </a:cubicBezTo>
                  <a:cubicBezTo>
                    <a:pt x="260" y="42"/>
                    <a:pt x="260" y="42"/>
                    <a:pt x="260" y="42"/>
                  </a:cubicBezTo>
                  <a:cubicBezTo>
                    <a:pt x="260" y="43"/>
                    <a:pt x="260" y="43"/>
                    <a:pt x="260" y="43"/>
                  </a:cubicBezTo>
                  <a:cubicBezTo>
                    <a:pt x="260" y="44"/>
                    <a:pt x="260" y="44"/>
                    <a:pt x="260" y="44"/>
                  </a:cubicBezTo>
                  <a:cubicBezTo>
                    <a:pt x="261" y="44"/>
                    <a:pt x="261" y="44"/>
                    <a:pt x="261" y="44"/>
                  </a:cubicBezTo>
                  <a:cubicBezTo>
                    <a:pt x="261" y="44"/>
                    <a:pt x="261" y="44"/>
                    <a:pt x="261" y="44"/>
                  </a:cubicBezTo>
                  <a:cubicBezTo>
                    <a:pt x="261" y="45"/>
                    <a:pt x="261" y="45"/>
                    <a:pt x="261" y="45"/>
                  </a:cubicBezTo>
                  <a:cubicBezTo>
                    <a:pt x="262" y="46"/>
                    <a:pt x="262" y="46"/>
                    <a:pt x="262" y="46"/>
                  </a:cubicBezTo>
                  <a:cubicBezTo>
                    <a:pt x="262" y="46"/>
                    <a:pt x="262" y="46"/>
                    <a:pt x="262" y="46"/>
                  </a:cubicBezTo>
                  <a:cubicBezTo>
                    <a:pt x="262" y="47"/>
                    <a:pt x="262" y="47"/>
                    <a:pt x="262" y="47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63" y="47"/>
                    <a:pt x="263" y="47"/>
                    <a:pt x="263" y="47"/>
                  </a:cubicBezTo>
                  <a:cubicBezTo>
                    <a:pt x="263" y="48"/>
                    <a:pt x="263" y="48"/>
                    <a:pt x="263" y="48"/>
                  </a:cubicBezTo>
                  <a:cubicBezTo>
                    <a:pt x="264" y="50"/>
                    <a:pt x="264" y="50"/>
                    <a:pt x="264" y="50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1" y="51"/>
                    <a:pt x="261" y="51"/>
                    <a:pt x="261" y="51"/>
                  </a:cubicBezTo>
                  <a:cubicBezTo>
                    <a:pt x="261" y="51"/>
                    <a:pt x="261" y="51"/>
                    <a:pt x="261" y="51"/>
                  </a:cubicBezTo>
                  <a:cubicBezTo>
                    <a:pt x="262" y="51"/>
                    <a:pt x="262" y="51"/>
                    <a:pt x="262" y="51"/>
                  </a:cubicBezTo>
                  <a:cubicBezTo>
                    <a:pt x="262" y="52"/>
                    <a:pt x="262" y="52"/>
                    <a:pt x="262" y="52"/>
                  </a:cubicBezTo>
                  <a:cubicBezTo>
                    <a:pt x="262" y="53"/>
                    <a:pt x="262" y="53"/>
                    <a:pt x="262" y="53"/>
                  </a:cubicBezTo>
                  <a:cubicBezTo>
                    <a:pt x="260" y="54"/>
                    <a:pt x="260" y="54"/>
                    <a:pt x="260" y="54"/>
                  </a:cubicBezTo>
                  <a:cubicBezTo>
                    <a:pt x="260" y="55"/>
                    <a:pt x="260" y="55"/>
                    <a:pt x="260" y="55"/>
                  </a:cubicBezTo>
                  <a:cubicBezTo>
                    <a:pt x="259" y="54"/>
                    <a:pt x="259" y="54"/>
                    <a:pt x="259" y="54"/>
                  </a:cubicBezTo>
                  <a:cubicBezTo>
                    <a:pt x="259" y="54"/>
                    <a:pt x="259" y="54"/>
                    <a:pt x="259" y="54"/>
                  </a:cubicBezTo>
                  <a:cubicBezTo>
                    <a:pt x="259" y="53"/>
                    <a:pt x="259" y="53"/>
                    <a:pt x="259" y="53"/>
                  </a:cubicBezTo>
                  <a:cubicBezTo>
                    <a:pt x="258" y="54"/>
                    <a:pt x="258" y="54"/>
                    <a:pt x="258" y="54"/>
                  </a:cubicBezTo>
                  <a:cubicBezTo>
                    <a:pt x="257" y="54"/>
                    <a:pt x="257" y="54"/>
                    <a:pt x="257" y="54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5" y="54"/>
                    <a:pt x="255" y="54"/>
                    <a:pt x="255" y="54"/>
                  </a:cubicBezTo>
                  <a:cubicBezTo>
                    <a:pt x="255" y="53"/>
                    <a:pt x="255" y="53"/>
                    <a:pt x="255" y="53"/>
                  </a:cubicBezTo>
                  <a:cubicBezTo>
                    <a:pt x="255" y="53"/>
                    <a:pt x="255" y="53"/>
                    <a:pt x="255" y="53"/>
                  </a:cubicBezTo>
                  <a:cubicBezTo>
                    <a:pt x="254" y="54"/>
                    <a:pt x="254" y="54"/>
                    <a:pt x="254" y="54"/>
                  </a:cubicBezTo>
                  <a:cubicBezTo>
                    <a:pt x="253" y="54"/>
                    <a:pt x="253" y="54"/>
                    <a:pt x="253" y="54"/>
                  </a:cubicBezTo>
                  <a:close/>
                  <a:moveTo>
                    <a:pt x="264" y="53"/>
                  </a:moveTo>
                  <a:cubicBezTo>
                    <a:pt x="264" y="53"/>
                    <a:pt x="264" y="53"/>
                    <a:pt x="264" y="53"/>
                  </a:cubicBezTo>
                  <a:cubicBezTo>
                    <a:pt x="264" y="52"/>
                    <a:pt x="264" y="52"/>
                    <a:pt x="264" y="52"/>
                  </a:cubicBezTo>
                  <a:cubicBezTo>
                    <a:pt x="264" y="51"/>
                    <a:pt x="264" y="51"/>
                    <a:pt x="264" y="51"/>
                  </a:cubicBezTo>
                  <a:cubicBezTo>
                    <a:pt x="264" y="51"/>
                    <a:pt x="264" y="51"/>
                    <a:pt x="264" y="51"/>
                  </a:cubicBezTo>
                  <a:cubicBezTo>
                    <a:pt x="263" y="51"/>
                    <a:pt x="263" y="51"/>
                    <a:pt x="263" y="51"/>
                  </a:cubicBezTo>
                  <a:cubicBezTo>
                    <a:pt x="263" y="52"/>
                    <a:pt x="263" y="52"/>
                    <a:pt x="263" y="52"/>
                  </a:cubicBezTo>
                  <a:cubicBezTo>
                    <a:pt x="264" y="53"/>
                    <a:pt x="264" y="53"/>
                    <a:pt x="264" y="53"/>
                  </a:cubicBezTo>
                  <a:close/>
                  <a:moveTo>
                    <a:pt x="267" y="65"/>
                  </a:moveTo>
                  <a:cubicBezTo>
                    <a:pt x="267" y="66"/>
                    <a:pt x="267" y="66"/>
                    <a:pt x="267" y="66"/>
                  </a:cubicBezTo>
                  <a:cubicBezTo>
                    <a:pt x="268" y="66"/>
                    <a:pt x="268" y="66"/>
                    <a:pt x="268" y="66"/>
                  </a:cubicBezTo>
                  <a:cubicBezTo>
                    <a:pt x="269" y="66"/>
                    <a:pt x="269" y="66"/>
                    <a:pt x="269" y="66"/>
                  </a:cubicBezTo>
                  <a:cubicBezTo>
                    <a:pt x="270" y="66"/>
                    <a:pt x="270" y="66"/>
                    <a:pt x="270" y="66"/>
                  </a:cubicBezTo>
                  <a:cubicBezTo>
                    <a:pt x="270" y="65"/>
                    <a:pt x="270" y="65"/>
                    <a:pt x="270" y="65"/>
                  </a:cubicBezTo>
                  <a:cubicBezTo>
                    <a:pt x="271" y="64"/>
                    <a:pt x="271" y="64"/>
                    <a:pt x="271" y="64"/>
                  </a:cubicBezTo>
                  <a:cubicBezTo>
                    <a:pt x="270" y="64"/>
                    <a:pt x="270" y="64"/>
                    <a:pt x="270" y="64"/>
                  </a:cubicBezTo>
                  <a:cubicBezTo>
                    <a:pt x="270" y="63"/>
                    <a:pt x="270" y="63"/>
                    <a:pt x="270" y="63"/>
                  </a:cubicBezTo>
                  <a:cubicBezTo>
                    <a:pt x="270" y="63"/>
                    <a:pt x="270" y="63"/>
                    <a:pt x="270" y="63"/>
                  </a:cubicBezTo>
                  <a:cubicBezTo>
                    <a:pt x="269" y="63"/>
                    <a:pt x="269" y="63"/>
                    <a:pt x="269" y="63"/>
                  </a:cubicBezTo>
                  <a:cubicBezTo>
                    <a:pt x="269" y="62"/>
                    <a:pt x="269" y="62"/>
                    <a:pt x="269" y="62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7" y="63"/>
                    <a:pt x="267" y="63"/>
                    <a:pt x="267" y="63"/>
                  </a:cubicBezTo>
                  <a:cubicBezTo>
                    <a:pt x="267" y="63"/>
                    <a:pt x="267" y="63"/>
                    <a:pt x="267" y="63"/>
                  </a:cubicBezTo>
                  <a:cubicBezTo>
                    <a:pt x="267" y="64"/>
                    <a:pt x="267" y="64"/>
                    <a:pt x="267" y="64"/>
                  </a:cubicBezTo>
                  <a:cubicBezTo>
                    <a:pt x="267" y="65"/>
                    <a:pt x="267" y="65"/>
                    <a:pt x="267" y="65"/>
                  </a:cubicBezTo>
                  <a:close/>
                  <a:moveTo>
                    <a:pt x="266" y="65"/>
                  </a:moveTo>
                  <a:cubicBezTo>
                    <a:pt x="266" y="66"/>
                    <a:pt x="266" y="66"/>
                    <a:pt x="266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7"/>
                    <a:pt x="266" y="67"/>
                    <a:pt x="266" y="67"/>
                  </a:cubicBezTo>
                  <a:cubicBezTo>
                    <a:pt x="267" y="66"/>
                    <a:pt x="267" y="66"/>
                    <a:pt x="267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6"/>
                    <a:pt x="266" y="66"/>
                    <a:pt x="266" y="66"/>
                  </a:cubicBezTo>
                  <a:cubicBezTo>
                    <a:pt x="266" y="65"/>
                    <a:pt x="266" y="65"/>
                    <a:pt x="266" y="65"/>
                  </a:cubicBezTo>
                  <a:cubicBezTo>
                    <a:pt x="266" y="65"/>
                    <a:pt x="266" y="65"/>
                    <a:pt x="266" y="65"/>
                  </a:cubicBezTo>
                  <a:close/>
                  <a:moveTo>
                    <a:pt x="253" y="59"/>
                  </a:moveTo>
                  <a:cubicBezTo>
                    <a:pt x="253" y="58"/>
                    <a:pt x="253" y="58"/>
                    <a:pt x="253" y="58"/>
                  </a:cubicBezTo>
                  <a:cubicBezTo>
                    <a:pt x="253" y="57"/>
                    <a:pt x="253" y="57"/>
                    <a:pt x="253" y="57"/>
                  </a:cubicBezTo>
                  <a:cubicBezTo>
                    <a:pt x="254" y="56"/>
                    <a:pt x="254" y="56"/>
                    <a:pt x="254" y="56"/>
                  </a:cubicBezTo>
                  <a:cubicBezTo>
                    <a:pt x="255" y="56"/>
                    <a:pt x="255" y="56"/>
                    <a:pt x="255" y="56"/>
                  </a:cubicBezTo>
                  <a:cubicBezTo>
                    <a:pt x="255" y="56"/>
                    <a:pt x="255" y="56"/>
                    <a:pt x="255" y="56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7" y="56"/>
                    <a:pt x="257" y="56"/>
                    <a:pt x="257" y="56"/>
                  </a:cubicBezTo>
                  <a:cubicBezTo>
                    <a:pt x="257" y="56"/>
                    <a:pt x="257" y="56"/>
                    <a:pt x="257" y="56"/>
                  </a:cubicBezTo>
                  <a:cubicBezTo>
                    <a:pt x="257" y="57"/>
                    <a:pt x="257" y="57"/>
                    <a:pt x="257" y="57"/>
                  </a:cubicBezTo>
                  <a:cubicBezTo>
                    <a:pt x="258" y="57"/>
                    <a:pt x="258" y="57"/>
                    <a:pt x="258" y="57"/>
                  </a:cubicBezTo>
                  <a:cubicBezTo>
                    <a:pt x="258" y="56"/>
                    <a:pt x="258" y="56"/>
                    <a:pt x="258" y="56"/>
                  </a:cubicBezTo>
                  <a:cubicBezTo>
                    <a:pt x="259" y="57"/>
                    <a:pt x="259" y="57"/>
                    <a:pt x="259" y="57"/>
                  </a:cubicBezTo>
                  <a:cubicBezTo>
                    <a:pt x="260" y="57"/>
                    <a:pt x="260" y="57"/>
                    <a:pt x="260" y="57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61" y="58"/>
                    <a:pt x="261" y="58"/>
                    <a:pt x="261" y="58"/>
                  </a:cubicBezTo>
                  <a:cubicBezTo>
                    <a:pt x="261" y="58"/>
                    <a:pt x="261" y="58"/>
                    <a:pt x="261" y="58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2" y="59"/>
                    <a:pt x="262" y="59"/>
                    <a:pt x="262" y="59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3" y="59"/>
                    <a:pt x="263" y="59"/>
                    <a:pt x="263" y="59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0"/>
                    <a:pt x="263" y="60"/>
                    <a:pt x="263" y="60"/>
                  </a:cubicBezTo>
                  <a:cubicBezTo>
                    <a:pt x="263" y="61"/>
                    <a:pt x="263" y="61"/>
                    <a:pt x="263" y="61"/>
                  </a:cubicBezTo>
                  <a:cubicBezTo>
                    <a:pt x="262" y="61"/>
                    <a:pt x="262" y="61"/>
                    <a:pt x="262" y="61"/>
                  </a:cubicBezTo>
                  <a:cubicBezTo>
                    <a:pt x="261" y="61"/>
                    <a:pt x="261" y="61"/>
                    <a:pt x="261" y="61"/>
                  </a:cubicBezTo>
                  <a:cubicBezTo>
                    <a:pt x="260" y="62"/>
                    <a:pt x="260" y="62"/>
                    <a:pt x="260" y="62"/>
                  </a:cubicBezTo>
                  <a:cubicBezTo>
                    <a:pt x="259" y="61"/>
                    <a:pt x="259" y="61"/>
                    <a:pt x="259" y="61"/>
                  </a:cubicBezTo>
                  <a:cubicBezTo>
                    <a:pt x="258" y="61"/>
                    <a:pt x="258" y="61"/>
                    <a:pt x="258" y="61"/>
                  </a:cubicBezTo>
                  <a:cubicBezTo>
                    <a:pt x="257" y="60"/>
                    <a:pt x="257" y="60"/>
                    <a:pt x="257" y="60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5" y="60"/>
                    <a:pt x="255" y="60"/>
                    <a:pt x="255" y="60"/>
                  </a:cubicBezTo>
                  <a:cubicBezTo>
                    <a:pt x="254" y="59"/>
                    <a:pt x="254" y="59"/>
                    <a:pt x="254" y="59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53" y="59"/>
                    <a:pt x="253" y="59"/>
                    <a:pt x="253" y="59"/>
                  </a:cubicBezTo>
                  <a:close/>
                  <a:moveTo>
                    <a:pt x="242" y="46"/>
                  </a:moveTo>
                  <a:cubicBezTo>
                    <a:pt x="242" y="45"/>
                    <a:pt x="242" y="45"/>
                    <a:pt x="242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6"/>
                    <a:pt x="243" y="46"/>
                    <a:pt x="243" y="46"/>
                  </a:cubicBezTo>
                  <a:cubicBezTo>
                    <a:pt x="242" y="46"/>
                    <a:pt x="242" y="46"/>
                    <a:pt x="242" y="46"/>
                  </a:cubicBezTo>
                  <a:cubicBezTo>
                    <a:pt x="242" y="46"/>
                    <a:pt x="242" y="46"/>
                    <a:pt x="242" y="46"/>
                  </a:cubicBezTo>
                  <a:close/>
                  <a:moveTo>
                    <a:pt x="243" y="50"/>
                  </a:moveTo>
                  <a:cubicBezTo>
                    <a:pt x="243" y="52"/>
                    <a:pt x="243" y="52"/>
                    <a:pt x="243" y="52"/>
                  </a:cubicBezTo>
                  <a:cubicBezTo>
                    <a:pt x="244" y="52"/>
                    <a:pt x="244" y="52"/>
                    <a:pt x="244" y="52"/>
                  </a:cubicBezTo>
                  <a:cubicBezTo>
                    <a:pt x="244" y="52"/>
                    <a:pt x="244" y="52"/>
                    <a:pt x="244" y="52"/>
                  </a:cubicBezTo>
                  <a:cubicBezTo>
                    <a:pt x="245" y="52"/>
                    <a:pt x="245" y="52"/>
                    <a:pt x="245" y="52"/>
                  </a:cubicBezTo>
                  <a:cubicBezTo>
                    <a:pt x="245" y="53"/>
                    <a:pt x="245" y="53"/>
                    <a:pt x="245" y="53"/>
                  </a:cubicBezTo>
                  <a:cubicBezTo>
                    <a:pt x="246" y="53"/>
                    <a:pt x="246" y="53"/>
                    <a:pt x="246" y="53"/>
                  </a:cubicBezTo>
                  <a:cubicBezTo>
                    <a:pt x="247" y="52"/>
                    <a:pt x="247" y="52"/>
                    <a:pt x="247" y="52"/>
                  </a:cubicBezTo>
                  <a:cubicBezTo>
                    <a:pt x="247" y="51"/>
                    <a:pt x="247" y="51"/>
                    <a:pt x="247" y="51"/>
                  </a:cubicBezTo>
                  <a:cubicBezTo>
                    <a:pt x="248" y="51"/>
                    <a:pt x="248" y="51"/>
                    <a:pt x="248" y="51"/>
                  </a:cubicBezTo>
                  <a:cubicBezTo>
                    <a:pt x="249" y="50"/>
                    <a:pt x="249" y="50"/>
                    <a:pt x="249" y="50"/>
                  </a:cubicBezTo>
                  <a:cubicBezTo>
                    <a:pt x="249" y="49"/>
                    <a:pt x="249" y="49"/>
                    <a:pt x="249" y="49"/>
                  </a:cubicBezTo>
                  <a:cubicBezTo>
                    <a:pt x="249" y="48"/>
                    <a:pt x="249" y="48"/>
                    <a:pt x="249" y="48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49" y="46"/>
                    <a:pt x="249" y="46"/>
                    <a:pt x="249" y="46"/>
                  </a:cubicBezTo>
                  <a:cubicBezTo>
                    <a:pt x="249" y="46"/>
                    <a:pt x="249" y="46"/>
                    <a:pt x="249" y="46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0" y="45"/>
                    <a:pt x="250" y="45"/>
                    <a:pt x="250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2" y="44"/>
                    <a:pt x="252" y="44"/>
                    <a:pt x="252" y="44"/>
                  </a:cubicBezTo>
                  <a:cubicBezTo>
                    <a:pt x="253" y="43"/>
                    <a:pt x="253" y="43"/>
                    <a:pt x="253" y="43"/>
                  </a:cubicBezTo>
                  <a:cubicBezTo>
                    <a:pt x="253" y="42"/>
                    <a:pt x="253" y="42"/>
                    <a:pt x="253" y="42"/>
                  </a:cubicBezTo>
                  <a:cubicBezTo>
                    <a:pt x="253" y="41"/>
                    <a:pt x="253" y="41"/>
                    <a:pt x="253" y="41"/>
                  </a:cubicBezTo>
                  <a:cubicBezTo>
                    <a:pt x="253" y="41"/>
                    <a:pt x="253" y="41"/>
                    <a:pt x="253" y="41"/>
                  </a:cubicBezTo>
                  <a:cubicBezTo>
                    <a:pt x="254" y="40"/>
                    <a:pt x="254" y="40"/>
                    <a:pt x="254" y="40"/>
                  </a:cubicBezTo>
                  <a:cubicBezTo>
                    <a:pt x="253" y="40"/>
                    <a:pt x="253" y="40"/>
                    <a:pt x="253" y="40"/>
                  </a:cubicBezTo>
                  <a:cubicBezTo>
                    <a:pt x="253" y="39"/>
                    <a:pt x="253" y="39"/>
                    <a:pt x="253" y="39"/>
                  </a:cubicBezTo>
                  <a:cubicBezTo>
                    <a:pt x="253" y="39"/>
                    <a:pt x="253" y="39"/>
                    <a:pt x="253" y="39"/>
                  </a:cubicBezTo>
                  <a:cubicBezTo>
                    <a:pt x="252" y="38"/>
                    <a:pt x="252" y="38"/>
                    <a:pt x="252" y="38"/>
                  </a:cubicBezTo>
                  <a:cubicBezTo>
                    <a:pt x="251" y="38"/>
                    <a:pt x="251" y="38"/>
                    <a:pt x="251" y="38"/>
                  </a:cubicBezTo>
                  <a:cubicBezTo>
                    <a:pt x="250" y="38"/>
                    <a:pt x="250" y="38"/>
                    <a:pt x="250" y="38"/>
                  </a:cubicBezTo>
                  <a:cubicBezTo>
                    <a:pt x="251" y="37"/>
                    <a:pt x="251" y="37"/>
                    <a:pt x="251" y="37"/>
                  </a:cubicBezTo>
                  <a:cubicBezTo>
                    <a:pt x="252" y="37"/>
                    <a:pt x="252" y="37"/>
                    <a:pt x="252" y="37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52" y="36"/>
                    <a:pt x="252" y="36"/>
                    <a:pt x="252" y="36"/>
                  </a:cubicBezTo>
                  <a:cubicBezTo>
                    <a:pt x="252" y="35"/>
                    <a:pt x="252" y="35"/>
                    <a:pt x="252" y="35"/>
                  </a:cubicBezTo>
                  <a:cubicBezTo>
                    <a:pt x="252" y="34"/>
                    <a:pt x="252" y="34"/>
                    <a:pt x="252" y="34"/>
                  </a:cubicBezTo>
                  <a:cubicBezTo>
                    <a:pt x="251" y="33"/>
                    <a:pt x="251" y="33"/>
                    <a:pt x="251" y="33"/>
                  </a:cubicBezTo>
                  <a:cubicBezTo>
                    <a:pt x="251" y="33"/>
                    <a:pt x="251" y="33"/>
                    <a:pt x="251" y="33"/>
                  </a:cubicBezTo>
                  <a:cubicBezTo>
                    <a:pt x="249" y="34"/>
                    <a:pt x="249" y="34"/>
                    <a:pt x="249" y="34"/>
                  </a:cubicBezTo>
                  <a:cubicBezTo>
                    <a:pt x="248" y="34"/>
                    <a:pt x="248" y="34"/>
                    <a:pt x="248" y="34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7" y="36"/>
                    <a:pt x="247" y="36"/>
                    <a:pt x="247" y="36"/>
                  </a:cubicBezTo>
                  <a:cubicBezTo>
                    <a:pt x="247" y="35"/>
                    <a:pt x="247" y="35"/>
                    <a:pt x="247" y="35"/>
                  </a:cubicBezTo>
                  <a:cubicBezTo>
                    <a:pt x="247" y="35"/>
                    <a:pt x="247" y="35"/>
                    <a:pt x="247" y="35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8" y="34"/>
                    <a:pt x="248" y="34"/>
                    <a:pt x="248" y="34"/>
                  </a:cubicBezTo>
                  <a:cubicBezTo>
                    <a:pt x="248" y="33"/>
                    <a:pt x="248" y="33"/>
                    <a:pt x="248" y="33"/>
                  </a:cubicBezTo>
                  <a:cubicBezTo>
                    <a:pt x="248" y="31"/>
                    <a:pt x="248" y="31"/>
                    <a:pt x="248" y="31"/>
                  </a:cubicBezTo>
                  <a:cubicBezTo>
                    <a:pt x="248" y="30"/>
                    <a:pt x="248" y="30"/>
                    <a:pt x="248" y="30"/>
                  </a:cubicBezTo>
                  <a:cubicBezTo>
                    <a:pt x="247" y="30"/>
                    <a:pt x="247" y="30"/>
                    <a:pt x="247" y="30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6" y="29"/>
                    <a:pt x="246" y="29"/>
                    <a:pt x="246" y="29"/>
                  </a:cubicBezTo>
                  <a:cubicBezTo>
                    <a:pt x="245" y="29"/>
                    <a:pt x="245" y="29"/>
                    <a:pt x="245" y="29"/>
                  </a:cubicBezTo>
                  <a:cubicBezTo>
                    <a:pt x="244" y="29"/>
                    <a:pt x="244" y="29"/>
                    <a:pt x="244" y="29"/>
                  </a:cubicBezTo>
                  <a:cubicBezTo>
                    <a:pt x="243" y="30"/>
                    <a:pt x="243" y="30"/>
                    <a:pt x="243" y="30"/>
                  </a:cubicBezTo>
                  <a:cubicBezTo>
                    <a:pt x="243" y="29"/>
                    <a:pt x="243" y="29"/>
                    <a:pt x="243" y="29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2" y="28"/>
                    <a:pt x="242" y="28"/>
                    <a:pt x="242" y="28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30"/>
                    <a:pt x="240" y="30"/>
                    <a:pt x="240" y="30"/>
                  </a:cubicBezTo>
                  <a:cubicBezTo>
                    <a:pt x="240" y="30"/>
                    <a:pt x="240" y="30"/>
                    <a:pt x="240" y="30"/>
                  </a:cubicBezTo>
                  <a:cubicBezTo>
                    <a:pt x="239" y="31"/>
                    <a:pt x="239" y="31"/>
                    <a:pt x="239" y="31"/>
                  </a:cubicBezTo>
                  <a:cubicBezTo>
                    <a:pt x="239" y="32"/>
                    <a:pt x="239" y="32"/>
                    <a:pt x="239" y="32"/>
                  </a:cubicBezTo>
                  <a:cubicBezTo>
                    <a:pt x="240" y="33"/>
                    <a:pt x="240" y="33"/>
                    <a:pt x="240" y="33"/>
                  </a:cubicBezTo>
                  <a:cubicBezTo>
                    <a:pt x="240" y="32"/>
                    <a:pt x="240" y="32"/>
                    <a:pt x="240" y="32"/>
                  </a:cubicBezTo>
                  <a:cubicBezTo>
                    <a:pt x="241" y="32"/>
                    <a:pt x="241" y="32"/>
                    <a:pt x="241" y="32"/>
                  </a:cubicBezTo>
                  <a:cubicBezTo>
                    <a:pt x="242" y="32"/>
                    <a:pt x="242" y="32"/>
                    <a:pt x="242" y="32"/>
                  </a:cubicBezTo>
                  <a:cubicBezTo>
                    <a:pt x="241" y="33"/>
                    <a:pt x="241" y="33"/>
                    <a:pt x="241" y="33"/>
                  </a:cubicBezTo>
                  <a:cubicBezTo>
                    <a:pt x="239" y="34"/>
                    <a:pt x="239" y="34"/>
                    <a:pt x="239" y="34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240" y="35"/>
                    <a:pt x="240" y="35"/>
                    <a:pt x="240" y="35"/>
                  </a:cubicBezTo>
                  <a:cubicBezTo>
                    <a:pt x="241" y="34"/>
                    <a:pt x="241" y="34"/>
                    <a:pt x="241" y="34"/>
                  </a:cubicBezTo>
                  <a:cubicBezTo>
                    <a:pt x="242" y="34"/>
                    <a:pt x="242" y="34"/>
                    <a:pt x="242" y="34"/>
                  </a:cubicBezTo>
                  <a:cubicBezTo>
                    <a:pt x="242" y="33"/>
                    <a:pt x="242" y="33"/>
                    <a:pt x="242" y="33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2" y="35"/>
                    <a:pt x="242" y="35"/>
                    <a:pt x="242" y="35"/>
                  </a:cubicBezTo>
                  <a:cubicBezTo>
                    <a:pt x="241" y="36"/>
                    <a:pt x="241" y="36"/>
                    <a:pt x="241" y="36"/>
                  </a:cubicBezTo>
                  <a:cubicBezTo>
                    <a:pt x="241" y="36"/>
                    <a:pt x="241" y="36"/>
                    <a:pt x="241" y="36"/>
                  </a:cubicBezTo>
                  <a:cubicBezTo>
                    <a:pt x="241" y="37"/>
                    <a:pt x="241" y="37"/>
                    <a:pt x="241" y="37"/>
                  </a:cubicBezTo>
                  <a:cubicBezTo>
                    <a:pt x="242" y="37"/>
                    <a:pt x="242" y="37"/>
                    <a:pt x="242" y="37"/>
                  </a:cubicBezTo>
                  <a:cubicBezTo>
                    <a:pt x="243" y="37"/>
                    <a:pt x="243" y="37"/>
                    <a:pt x="243" y="37"/>
                  </a:cubicBezTo>
                  <a:cubicBezTo>
                    <a:pt x="242" y="38"/>
                    <a:pt x="242" y="38"/>
                    <a:pt x="242" y="38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0" y="38"/>
                    <a:pt x="240" y="38"/>
                    <a:pt x="240" y="38"/>
                  </a:cubicBezTo>
                  <a:cubicBezTo>
                    <a:pt x="241" y="39"/>
                    <a:pt x="241" y="39"/>
                    <a:pt x="241" y="39"/>
                  </a:cubicBezTo>
                  <a:cubicBezTo>
                    <a:pt x="241" y="39"/>
                    <a:pt x="241" y="39"/>
                    <a:pt x="241" y="39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40"/>
                    <a:pt x="239" y="40"/>
                    <a:pt x="239" y="40"/>
                  </a:cubicBezTo>
                  <a:cubicBezTo>
                    <a:pt x="239" y="39"/>
                    <a:pt x="239" y="39"/>
                    <a:pt x="239" y="39"/>
                  </a:cubicBezTo>
                  <a:cubicBezTo>
                    <a:pt x="238" y="39"/>
                    <a:pt x="238" y="39"/>
                    <a:pt x="238" y="39"/>
                  </a:cubicBezTo>
                  <a:cubicBezTo>
                    <a:pt x="237" y="38"/>
                    <a:pt x="237" y="38"/>
                    <a:pt x="237" y="38"/>
                  </a:cubicBezTo>
                  <a:cubicBezTo>
                    <a:pt x="235" y="39"/>
                    <a:pt x="235" y="39"/>
                    <a:pt x="235" y="39"/>
                  </a:cubicBezTo>
                  <a:cubicBezTo>
                    <a:pt x="235" y="39"/>
                    <a:pt x="235" y="39"/>
                    <a:pt x="235" y="39"/>
                  </a:cubicBezTo>
                  <a:cubicBezTo>
                    <a:pt x="235" y="40"/>
                    <a:pt x="235" y="40"/>
                    <a:pt x="235" y="40"/>
                  </a:cubicBezTo>
                  <a:cubicBezTo>
                    <a:pt x="235" y="41"/>
                    <a:pt x="235" y="41"/>
                    <a:pt x="235" y="41"/>
                  </a:cubicBezTo>
                  <a:cubicBezTo>
                    <a:pt x="235" y="42"/>
                    <a:pt x="235" y="42"/>
                    <a:pt x="235" y="42"/>
                  </a:cubicBezTo>
                  <a:cubicBezTo>
                    <a:pt x="236" y="43"/>
                    <a:pt x="236" y="43"/>
                    <a:pt x="236" y="43"/>
                  </a:cubicBezTo>
                  <a:cubicBezTo>
                    <a:pt x="237" y="42"/>
                    <a:pt x="237" y="42"/>
                    <a:pt x="237" y="42"/>
                  </a:cubicBezTo>
                  <a:cubicBezTo>
                    <a:pt x="237" y="42"/>
                    <a:pt x="237" y="42"/>
                    <a:pt x="237" y="42"/>
                  </a:cubicBezTo>
                  <a:cubicBezTo>
                    <a:pt x="239" y="42"/>
                    <a:pt x="239" y="42"/>
                    <a:pt x="239" y="42"/>
                  </a:cubicBezTo>
                  <a:cubicBezTo>
                    <a:pt x="240" y="42"/>
                    <a:pt x="240" y="42"/>
                    <a:pt x="240" y="42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2" y="43"/>
                    <a:pt x="242" y="43"/>
                    <a:pt x="242" y="43"/>
                  </a:cubicBezTo>
                  <a:cubicBezTo>
                    <a:pt x="241" y="43"/>
                    <a:pt x="241" y="43"/>
                    <a:pt x="241" y="43"/>
                  </a:cubicBezTo>
                  <a:cubicBezTo>
                    <a:pt x="241" y="44"/>
                    <a:pt x="241" y="44"/>
                    <a:pt x="241" y="44"/>
                  </a:cubicBezTo>
                  <a:cubicBezTo>
                    <a:pt x="241" y="44"/>
                    <a:pt x="241" y="44"/>
                    <a:pt x="241" y="44"/>
                  </a:cubicBezTo>
                  <a:cubicBezTo>
                    <a:pt x="242" y="44"/>
                    <a:pt x="242" y="44"/>
                    <a:pt x="242" y="44"/>
                  </a:cubicBezTo>
                  <a:cubicBezTo>
                    <a:pt x="243" y="45"/>
                    <a:pt x="243" y="45"/>
                    <a:pt x="243" y="45"/>
                  </a:cubicBezTo>
                  <a:cubicBezTo>
                    <a:pt x="243" y="46"/>
                    <a:pt x="243" y="46"/>
                    <a:pt x="243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7"/>
                    <a:pt x="244" y="47"/>
                    <a:pt x="244" y="47"/>
                  </a:cubicBezTo>
                  <a:cubicBezTo>
                    <a:pt x="244" y="48"/>
                    <a:pt x="244" y="48"/>
                    <a:pt x="244" y="48"/>
                  </a:cubicBezTo>
                  <a:cubicBezTo>
                    <a:pt x="243" y="50"/>
                    <a:pt x="243" y="50"/>
                    <a:pt x="243" y="50"/>
                  </a:cubicBezTo>
                  <a:close/>
                  <a:moveTo>
                    <a:pt x="238" y="44"/>
                  </a:moveTo>
                  <a:cubicBezTo>
                    <a:pt x="238" y="44"/>
                    <a:pt x="238" y="44"/>
                    <a:pt x="238" y="44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40" y="44"/>
                    <a:pt x="240" y="44"/>
                    <a:pt x="240" y="44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8" y="45"/>
                    <a:pt x="238" y="45"/>
                    <a:pt x="238" y="45"/>
                  </a:cubicBezTo>
                  <a:cubicBezTo>
                    <a:pt x="238" y="44"/>
                    <a:pt x="238" y="44"/>
                    <a:pt x="238" y="44"/>
                  </a:cubicBezTo>
                  <a:close/>
                  <a:moveTo>
                    <a:pt x="236" y="49"/>
                  </a:moveTo>
                  <a:cubicBezTo>
                    <a:pt x="237" y="48"/>
                    <a:pt x="237" y="48"/>
                    <a:pt x="237" y="48"/>
                  </a:cubicBezTo>
                  <a:cubicBezTo>
                    <a:pt x="238" y="48"/>
                    <a:pt x="238" y="48"/>
                    <a:pt x="238" y="48"/>
                  </a:cubicBezTo>
                  <a:cubicBezTo>
                    <a:pt x="239" y="48"/>
                    <a:pt x="239" y="48"/>
                    <a:pt x="239" y="48"/>
                  </a:cubicBezTo>
                  <a:cubicBezTo>
                    <a:pt x="241" y="50"/>
                    <a:pt x="241" y="50"/>
                    <a:pt x="241" y="50"/>
                  </a:cubicBezTo>
                  <a:cubicBezTo>
                    <a:pt x="240" y="50"/>
                    <a:pt x="240" y="50"/>
                    <a:pt x="240" y="50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0" y="52"/>
                    <a:pt x="240" y="52"/>
                    <a:pt x="240" y="52"/>
                  </a:cubicBezTo>
                  <a:cubicBezTo>
                    <a:pt x="239" y="51"/>
                    <a:pt x="239" y="51"/>
                    <a:pt x="239" y="51"/>
                  </a:cubicBezTo>
                  <a:cubicBezTo>
                    <a:pt x="238" y="52"/>
                    <a:pt x="238" y="52"/>
                    <a:pt x="238" y="52"/>
                  </a:cubicBezTo>
                  <a:cubicBezTo>
                    <a:pt x="238" y="52"/>
                    <a:pt x="238" y="52"/>
                    <a:pt x="238" y="52"/>
                  </a:cubicBezTo>
                  <a:cubicBezTo>
                    <a:pt x="237" y="51"/>
                    <a:pt x="237" y="51"/>
                    <a:pt x="237" y="51"/>
                  </a:cubicBezTo>
                  <a:cubicBezTo>
                    <a:pt x="236" y="50"/>
                    <a:pt x="236" y="50"/>
                    <a:pt x="236" y="50"/>
                  </a:cubicBezTo>
                  <a:cubicBezTo>
                    <a:pt x="236" y="49"/>
                    <a:pt x="236" y="49"/>
                    <a:pt x="236" y="49"/>
                  </a:cubicBezTo>
                  <a:close/>
                  <a:moveTo>
                    <a:pt x="225" y="56"/>
                  </a:moveTo>
                  <a:cubicBezTo>
                    <a:pt x="226" y="55"/>
                    <a:pt x="226" y="55"/>
                    <a:pt x="226" y="55"/>
                  </a:cubicBezTo>
                  <a:cubicBezTo>
                    <a:pt x="227" y="55"/>
                    <a:pt x="227" y="55"/>
                    <a:pt x="227" y="55"/>
                  </a:cubicBezTo>
                  <a:cubicBezTo>
                    <a:pt x="227" y="56"/>
                    <a:pt x="227" y="56"/>
                    <a:pt x="227" y="56"/>
                  </a:cubicBezTo>
                  <a:cubicBezTo>
                    <a:pt x="226" y="56"/>
                    <a:pt x="226" y="56"/>
                    <a:pt x="226" y="56"/>
                  </a:cubicBezTo>
                  <a:cubicBezTo>
                    <a:pt x="225" y="56"/>
                    <a:pt x="225" y="56"/>
                    <a:pt x="225" y="56"/>
                  </a:cubicBezTo>
                  <a:close/>
                  <a:moveTo>
                    <a:pt x="224" y="55"/>
                  </a:moveTo>
                  <a:cubicBezTo>
                    <a:pt x="224" y="54"/>
                    <a:pt x="224" y="54"/>
                    <a:pt x="224" y="54"/>
                  </a:cubicBezTo>
                  <a:cubicBezTo>
                    <a:pt x="224" y="53"/>
                    <a:pt x="224" y="53"/>
                    <a:pt x="224" y="53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4" y="51"/>
                    <a:pt x="224" y="51"/>
                    <a:pt x="224" y="51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6" y="50"/>
                    <a:pt x="226" y="50"/>
                    <a:pt x="226" y="50"/>
                  </a:cubicBezTo>
                  <a:cubicBezTo>
                    <a:pt x="226" y="49"/>
                    <a:pt x="226" y="49"/>
                    <a:pt x="226" y="49"/>
                  </a:cubicBezTo>
                  <a:cubicBezTo>
                    <a:pt x="226" y="48"/>
                    <a:pt x="226" y="48"/>
                    <a:pt x="226" y="48"/>
                  </a:cubicBezTo>
                  <a:cubicBezTo>
                    <a:pt x="226" y="47"/>
                    <a:pt x="226" y="47"/>
                    <a:pt x="226" y="47"/>
                  </a:cubicBezTo>
                  <a:cubicBezTo>
                    <a:pt x="227" y="47"/>
                    <a:pt x="227" y="47"/>
                    <a:pt x="227" y="47"/>
                  </a:cubicBezTo>
                  <a:cubicBezTo>
                    <a:pt x="227" y="47"/>
                    <a:pt x="227" y="47"/>
                    <a:pt x="227" y="47"/>
                  </a:cubicBezTo>
                  <a:cubicBezTo>
                    <a:pt x="228" y="48"/>
                    <a:pt x="228" y="48"/>
                    <a:pt x="228" y="48"/>
                  </a:cubicBezTo>
                  <a:cubicBezTo>
                    <a:pt x="228" y="49"/>
                    <a:pt x="228" y="49"/>
                    <a:pt x="228" y="49"/>
                  </a:cubicBezTo>
                  <a:cubicBezTo>
                    <a:pt x="227" y="50"/>
                    <a:pt x="227" y="50"/>
                    <a:pt x="227" y="50"/>
                  </a:cubicBezTo>
                  <a:cubicBezTo>
                    <a:pt x="227" y="51"/>
                    <a:pt x="227" y="51"/>
                    <a:pt x="227" y="51"/>
                  </a:cubicBezTo>
                  <a:cubicBezTo>
                    <a:pt x="227" y="52"/>
                    <a:pt x="227" y="52"/>
                    <a:pt x="227" y="52"/>
                  </a:cubicBezTo>
                  <a:cubicBezTo>
                    <a:pt x="227" y="52"/>
                    <a:pt x="227" y="52"/>
                    <a:pt x="227" y="52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5" y="55"/>
                    <a:pt x="225" y="55"/>
                    <a:pt x="225" y="55"/>
                  </a:cubicBezTo>
                  <a:cubicBezTo>
                    <a:pt x="224" y="55"/>
                    <a:pt x="224" y="55"/>
                    <a:pt x="224" y="55"/>
                  </a:cubicBezTo>
                  <a:close/>
                  <a:moveTo>
                    <a:pt x="214" y="36"/>
                  </a:moveTo>
                  <a:cubicBezTo>
                    <a:pt x="214" y="36"/>
                    <a:pt x="214" y="36"/>
                    <a:pt x="214" y="36"/>
                  </a:cubicBezTo>
                  <a:cubicBezTo>
                    <a:pt x="213" y="35"/>
                    <a:pt x="213" y="35"/>
                    <a:pt x="213" y="35"/>
                  </a:cubicBezTo>
                  <a:cubicBezTo>
                    <a:pt x="214" y="34"/>
                    <a:pt x="214" y="34"/>
                    <a:pt x="214" y="34"/>
                  </a:cubicBezTo>
                  <a:cubicBezTo>
                    <a:pt x="213" y="34"/>
                    <a:pt x="213" y="34"/>
                    <a:pt x="213" y="34"/>
                  </a:cubicBezTo>
                  <a:cubicBezTo>
                    <a:pt x="212" y="34"/>
                    <a:pt x="212" y="34"/>
                    <a:pt x="212" y="34"/>
                  </a:cubicBezTo>
                  <a:cubicBezTo>
                    <a:pt x="212" y="34"/>
                    <a:pt x="212" y="34"/>
                    <a:pt x="212" y="34"/>
                  </a:cubicBezTo>
                  <a:cubicBezTo>
                    <a:pt x="211" y="34"/>
                    <a:pt x="211" y="34"/>
                    <a:pt x="211" y="34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10" y="34"/>
                    <a:pt x="210" y="34"/>
                    <a:pt x="210" y="34"/>
                  </a:cubicBezTo>
                  <a:cubicBezTo>
                    <a:pt x="210" y="33"/>
                    <a:pt x="210" y="33"/>
                    <a:pt x="210" y="33"/>
                  </a:cubicBezTo>
                  <a:cubicBezTo>
                    <a:pt x="210" y="33"/>
                    <a:pt x="210" y="33"/>
                    <a:pt x="210" y="33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1" y="32"/>
                    <a:pt x="211" y="32"/>
                    <a:pt x="211" y="32"/>
                  </a:cubicBezTo>
                  <a:cubicBezTo>
                    <a:pt x="212" y="32"/>
                    <a:pt x="212" y="32"/>
                    <a:pt x="212" y="32"/>
                  </a:cubicBezTo>
                  <a:cubicBezTo>
                    <a:pt x="215" y="31"/>
                    <a:pt x="215" y="31"/>
                    <a:pt x="215" y="31"/>
                  </a:cubicBezTo>
                  <a:cubicBezTo>
                    <a:pt x="216" y="31"/>
                    <a:pt x="216" y="31"/>
                    <a:pt x="216" y="31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7" y="32"/>
                    <a:pt x="217" y="32"/>
                    <a:pt x="217" y="32"/>
                  </a:cubicBezTo>
                  <a:cubicBezTo>
                    <a:pt x="218" y="32"/>
                    <a:pt x="218" y="32"/>
                    <a:pt x="218" y="32"/>
                  </a:cubicBezTo>
                  <a:cubicBezTo>
                    <a:pt x="219" y="31"/>
                    <a:pt x="219" y="31"/>
                    <a:pt x="219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222" y="31"/>
                    <a:pt x="222" y="31"/>
                    <a:pt x="222" y="31"/>
                  </a:cubicBezTo>
                  <a:cubicBezTo>
                    <a:pt x="222" y="32"/>
                    <a:pt x="222" y="32"/>
                    <a:pt x="222" y="32"/>
                  </a:cubicBezTo>
                  <a:cubicBezTo>
                    <a:pt x="223" y="32"/>
                    <a:pt x="223" y="32"/>
                    <a:pt x="223" y="32"/>
                  </a:cubicBezTo>
                  <a:cubicBezTo>
                    <a:pt x="223" y="33"/>
                    <a:pt x="223" y="33"/>
                    <a:pt x="223" y="33"/>
                  </a:cubicBezTo>
                  <a:cubicBezTo>
                    <a:pt x="222" y="34"/>
                    <a:pt x="222" y="34"/>
                    <a:pt x="222" y="34"/>
                  </a:cubicBezTo>
                  <a:cubicBezTo>
                    <a:pt x="222" y="35"/>
                    <a:pt x="222" y="35"/>
                    <a:pt x="222" y="35"/>
                  </a:cubicBezTo>
                  <a:cubicBezTo>
                    <a:pt x="222" y="37"/>
                    <a:pt x="222" y="37"/>
                    <a:pt x="222" y="37"/>
                  </a:cubicBezTo>
                  <a:cubicBezTo>
                    <a:pt x="221" y="37"/>
                    <a:pt x="221" y="37"/>
                    <a:pt x="221" y="37"/>
                  </a:cubicBezTo>
                  <a:cubicBezTo>
                    <a:pt x="220" y="38"/>
                    <a:pt x="220" y="38"/>
                    <a:pt x="220" y="38"/>
                  </a:cubicBezTo>
                  <a:cubicBezTo>
                    <a:pt x="219" y="38"/>
                    <a:pt x="219" y="38"/>
                    <a:pt x="219" y="38"/>
                  </a:cubicBezTo>
                  <a:cubicBezTo>
                    <a:pt x="218" y="38"/>
                    <a:pt x="218" y="38"/>
                    <a:pt x="218" y="38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7" y="38"/>
                    <a:pt x="217" y="38"/>
                    <a:pt x="217" y="38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16" y="36"/>
                    <a:pt x="216" y="36"/>
                    <a:pt x="216" y="36"/>
                  </a:cubicBezTo>
                  <a:cubicBezTo>
                    <a:pt x="215" y="35"/>
                    <a:pt x="215" y="35"/>
                    <a:pt x="215" y="35"/>
                  </a:cubicBezTo>
                  <a:cubicBezTo>
                    <a:pt x="215" y="35"/>
                    <a:pt x="215" y="35"/>
                    <a:pt x="215" y="35"/>
                  </a:cubicBezTo>
                  <a:cubicBezTo>
                    <a:pt x="215" y="36"/>
                    <a:pt x="215" y="36"/>
                    <a:pt x="215" y="36"/>
                  </a:cubicBezTo>
                  <a:cubicBezTo>
                    <a:pt x="214" y="36"/>
                    <a:pt x="214" y="36"/>
                    <a:pt x="214" y="36"/>
                  </a:cubicBezTo>
                  <a:close/>
                  <a:moveTo>
                    <a:pt x="202" y="42"/>
                  </a:moveTo>
                  <a:cubicBezTo>
                    <a:pt x="203" y="42"/>
                    <a:pt x="203" y="42"/>
                    <a:pt x="203" y="42"/>
                  </a:cubicBezTo>
                  <a:cubicBezTo>
                    <a:pt x="203" y="41"/>
                    <a:pt x="203" y="41"/>
                    <a:pt x="203" y="41"/>
                  </a:cubicBezTo>
                  <a:cubicBezTo>
                    <a:pt x="204" y="40"/>
                    <a:pt x="204" y="40"/>
                    <a:pt x="204" y="40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5" y="39"/>
                    <a:pt x="205" y="39"/>
                    <a:pt x="205" y="39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6" y="39"/>
                    <a:pt x="206" y="39"/>
                    <a:pt x="206" y="39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09" y="38"/>
                    <a:pt x="209" y="38"/>
                    <a:pt x="209" y="38"/>
                  </a:cubicBezTo>
                  <a:cubicBezTo>
                    <a:pt x="210" y="38"/>
                    <a:pt x="210" y="38"/>
                    <a:pt x="210" y="38"/>
                  </a:cubicBezTo>
                  <a:cubicBezTo>
                    <a:pt x="210" y="39"/>
                    <a:pt x="210" y="39"/>
                    <a:pt x="210" y="39"/>
                  </a:cubicBezTo>
                  <a:cubicBezTo>
                    <a:pt x="211" y="39"/>
                    <a:pt x="211" y="39"/>
                    <a:pt x="211" y="39"/>
                  </a:cubicBezTo>
                  <a:cubicBezTo>
                    <a:pt x="212" y="39"/>
                    <a:pt x="212" y="39"/>
                    <a:pt x="212" y="39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4" y="39"/>
                    <a:pt x="214" y="39"/>
                    <a:pt x="214" y="39"/>
                  </a:cubicBezTo>
                  <a:cubicBezTo>
                    <a:pt x="215" y="39"/>
                    <a:pt x="215" y="39"/>
                    <a:pt x="215" y="39"/>
                  </a:cubicBezTo>
                  <a:cubicBezTo>
                    <a:pt x="216" y="40"/>
                    <a:pt x="216" y="40"/>
                    <a:pt x="216" y="40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17" y="40"/>
                    <a:pt x="217" y="40"/>
                    <a:pt x="217" y="40"/>
                  </a:cubicBezTo>
                  <a:cubicBezTo>
                    <a:pt x="216" y="41"/>
                    <a:pt x="216" y="41"/>
                    <a:pt x="216" y="41"/>
                  </a:cubicBezTo>
                  <a:cubicBezTo>
                    <a:pt x="215" y="41"/>
                    <a:pt x="215" y="41"/>
                    <a:pt x="215" y="41"/>
                  </a:cubicBezTo>
                  <a:cubicBezTo>
                    <a:pt x="213" y="42"/>
                    <a:pt x="213" y="42"/>
                    <a:pt x="213" y="42"/>
                  </a:cubicBezTo>
                  <a:cubicBezTo>
                    <a:pt x="213" y="42"/>
                    <a:pt x="213" y="42"/>
                    <a:pt x="213" y="42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1" y="43"/>
                    <a:pt x="211" y="43"/>
                    <a:pt x="211" y="43"/>
                  </a:cubicBezTo>
                  <a:cubicBezTo>
                    <a:pt x="212" y="43"/>
                    <a:pt x="212" y="43"/>
                    <a:pt x="212" y="43"/>
                  </a:cubicBezTo>
                  <a:cubicBezTo>
                    <a:pt x="213" y="43"/>
                    <a:pt x="213" y="43"/>
                    <a:pt x="213" y="43"/>
                  </a:cubicBezTo>
                  <a:cubicBezTo>
                    <a:pt x="213" y="44"/>
                    <a:pt x="213" y="44"/>
                    <a:pt x="213" y="44"/>
                  </a:cubicBezTo>
                  <a:cubicBezTo>
                    <a:pt x="212" y="45"/>
                    <a:pt x="212" y="45"/>
                    <a:pt x="212" y="45"/>
                  </a:cubicBezTo>
                  <a:cubicBezTo>
                    <a:pt x="212" y="46"/>
                    <a:pt x="212" y="46"/>
                    <a:pt x="212" y="46"/>
                  </a:cubicBezTo>
                  <a:cubicBezTo>
                    <a:pt x="211" y="46"/>
                    <a:pt x="211" y="46"/>
                    <a:pt x="211" y="46"/>
                  </a:cubicBezTo>
                  <a:cubicBezTo>
                    <a:pt x="211" y="46"/>
                    <a:pt x="211" y="46"/>
                    <a:pt x="211" y="46"/>
                  </a:cubicBezTo>
                  <a:cubicBezTo>
                    <a:pt x="210" y="47"/>
                    <a:pt x="210" y="47"/>
                    <a:pt x="210" y="47"/>
                  </a:cubicBezTo>
                  <a:cubicBezTo>
                    <a:pt x="209" y="47"/>
                    <a:pt x="209" y="47"/>
                    <a:pt x="209" y="47"/>
                  </a:cubicBezTo>
                  <a:cubicBezTo>
                    <a:pt x="208" y="47"/>
                    <a:pt x="208" y="47"/>
                    <a:pt x="208" y="47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7" y="47"/>
                    <a:pt x="207" y="47"/>
                    <a:pt x="207" y="47"/>
                  </a:cubicBezTo>
                  <a:cubicBezTo>
                    <a:pt x="206" y="47"/>
                    <a:pt x="206" y="47"/>
                    <a:pt x="206" y="47"/>
                  </a:cubicBezTo>
                  <a:cubicBezTo>
                    <a:pt x="205" y="47"/>
                    <a:pt x="205" y="47"/>
                    <a:pt x="205" y="47"/>
                  </a:cubicBezTo>
                  <a:cubicBezTo>
                    <a:pt x="204" y="47"/>
                    <a:pt x="204" y="47"/>
                    <a:pt x="204" y="47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4" y="46"/>
                    <a:pt x="204" y="46"/>
                    <a:pt x="204" y="46"/>
                  </a:cubicBezTo>
                  <a:cubicBezTo>
                    <a:pt x="204" y="45"/>
                    <a:pt x="204" y="45"/>
                    <a:pt x="204" y="45"/>
                  </a:cubicBezTo>
                  <a:cubicBezTo>
                    <a:pt x="203" y="44"/>
                    <a:pt x="203" y="44"/>
                    <a:pt x="203" y="44"/>
                  </a:cubicBezTo>
                  <a:cubicBezTo>
                    <a:pt x="202" y="44"/>
                    <a:pt x="202" y="44"/>
                    <a:pt x="202" y="44"/>
                  </a:cubicBezTo>
                  <a:cubicBezTo>
                    <a:pt x="202" y="43"/>
                    <a:pt x="202" y="43"/>
                    <a:pt x="202" y="43"/>
                  </a:cubicBezTo>
                  <a:cubicBezTo>
                    <a:pt x="202" y="42"/>
                    <a:pt x="202" y="42"/>
                    <a:pt x="202" y="42"/>
                  </a:cubicBezTo>
                  <a:close/>
                  <a:moveTo>
                    <a:pt x="201" y="40"/>
                  </a:moveTo>
                  <a:cubicBezTo>
                    <a:pt x="201" y="40"/>
                    <a:pt x="201" y="40"/>
                    <a:pt x="201" y="40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3" y="39"/>
                    <a:pt x="203" y="39"/>
                    <a:pt x="203" y="39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03" y="37"/>
                    <a:pt x="203" y="37"/>
                    <a:pt x="203" y="37"/>
                  </a:cubicBezTo>
                  <a:cubicBezTo>
                    <a:pt x="204" y="36"/>
                    <a:pt x="204" y="36"/>
                    <a:pt x="204" y="36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2" y="35"/>
                    <a:pt x="202" y="35"/>
                    <a:pt x="202" y="35"/>
                  </a:cubicBezTo>
                  <a:cubicBezTo>
                    <a:pt x="201" y="36"/>
                    <a:pt x="201" y="36"/>
                    <a:pt x="201" y="36"/>
                  </a:cubicBezTo>
                  <a:cubicBezTo>
                    <a:pt x="201" y="36"/>
                    <a:pt x="201" y="36"/>
                    <a:pt x="201" y="36"/>
                  </a:cubicBezTo>
                  <a:cubicBezTo>
                    <a:pt x="200" y="37"/>
                    <a:pt x="200" y="37"/>
                    <a:pt x="200" y="37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0" y="38"/>
                    <a:pt x="200" y="38"/>
                    <a:pt x="200" y="38"/>
                  </a:cubicBezTo>
                  <a:cubicBezTo>
                    <a:pt x="201" y="40"/>
                    <a:pt x="201" y="40"/>
                    <a:pt x="201" y="40"/>
                  </a:cubicBezTo>
                  <a:close/>
                  <a:moveTo>
                    <a:pt x="276" y="99"/>
                  </a:moveTo>
                  <a:cubicBezTo>
                    <a:pt x="277" y="99"/>
                    <a:pt x="277" y="99"/>
                    <a:pt x="277" y="99"/>
                  </a:cubicBezTo>
                  <a:cubicBezTo>
                    <a:pt x="277" y="99"/>
                    <a:pt x="277" y="99"/>
                    <a:pt x="277" y="99"/>
                  </a:cubicBezTo>
                  <a:cubicBezTo>
                    <a:pt x="278" y="99"/>
                    <a:pt x="278" y="99"/>
                    <a:pt x="278" y="99"/>
                  </a:cubicBezTo>
                  <a:cubicBezTo>
                    <a:pt x="278" y="99"/>
                    <a:pt x="278" y="99"/>
                    <a:pt x="278" y="99"/>
                  </a:cubicBezTo>
                  <a:cubicBezTo>
                    <a:pt x="279" y="100"/>
                    <a:pt x="279" y="100"/>
                    <a:pt x="279" y="100"/>
                  </a:cubicBezTo>
                  <a:cubicBezTo>
                    <a:pt x="279" y="100"/>
                    <a:pt x="279" y="100"/>
                    <a:pt x="279" y="100"/>
                  </a:cubicBezTo>
                  <a:cubicBezTo>
                    <a:pt x="281" y="99"/>
                    <a:pt x="281" y="99"/>
                    <a:pt x="281" y="99"/>
                  </a:cubicBezTo>
                  <a:cubicBezTo>
                    <a:pt x="282" y="99"/>
                    <a:pt x="282" y="99"/>
                    <a:pt x="282" y="99"/>
                  </a:cubicBezTo>
                  <a:cubicBezTo>
                    <a:pt x="283" y="99"/>
                    <a:pt x="283" y="99"/>
                    <a:pt x="283" y="99"/>
                  </a:cubicBezTo>
                  <a:cubicBezTo>
                    <a:pt x="284" y="99"/>
                    <a:pt x="284" y="99"/>
                    <a:pt x="284" y="99"/>
                  </a:cubicBezTo>
                  <a:cubicBezTo>
                    <a:pt x="284" y="100"/>
                    <a:pt x="284" y="100"/>
                    <a:pt x="284" y="100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5" y="99"/>
                    <a:pt x="285" y="99"/>
                    <a:pt x="285" y="99"/>
                  </a:cubicBezTo>
                  <a:cubicBezTo>
                    <a:pt x="285" y="98"/>
                    <a:pt x="285" y="98"/>
                    <a:pt x="285" y="98"/>
                  </a:cubicBezTo>
                  <a:cubicBezTo>
                    <a:pt x="286" y="98"/>
                    <a:pt x="286" y="98"/>
                    <a:pt x="286" y="98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5" y="95"/>
                    <a:pt x="285" y="95"/>
                    <a:pt x="285" y="95"/>
                  </a:cubicBezTo>
                  <a:cubicBezTo>
                    <a:pt x="286" y="96"/>
                    <a:pt x="286" y="96"/>
                    <a:pt x="286" y="96"/>
                  </a:cubicBezTo>
                  <a:cubicBezTo>
                    <a:pt x="286" y="96"/>
                    <a:pt x="286" y="96"/>
                    <a:pt x="286" y="96"/>
                  </a:cubicBezTo>
                  <a:cubicBezTo>
                    <a:pt x="287" y="97"/>
                    <a:pt x="287" y="97"/>
                    <a:pt x="287" y="97"/>
                  </a:cubicBezTo>
                  <a:cubicBezTo>
                    <a:pt x="287" y="97"/>
                    <a:pt x="287" y="97"/>
                    <a:pt x="287" y="97"/>
                  </a:cubicBezTo>
                  <a:cubicBezTo>
                    <a:pt x="288" y="97"/>
                    <a:pt x="288" y="97"/>
                    <a:pt x="288" y="97"/>
                  </a:cubicBezTo>
                  <a:cubicBezTo>
                    <a:pt x="288" y="97"/>
                    <a:pt x="288" y="97"/>
                    <a:pt x="288" y="97"/>
                  </a:cubicBezTo>
                  <a:cubicBezTo>
                    <a:pt x="289" y="97"/>
                    <a:pt x="289" y="97"/>
                    <a:pt x="289" y="97"/>
                  </a:cubicBezTo>
                  <a:cubicBezTo>
                    <a:pt x="289" y="97"/>
                    <a:pt x="289" y="97"/>
                    <a:pt x="289" y="97"/>
                  </a:cubicBezTo>
                  <a:cubicBezTo>
                    <a:pt x="289" y="96"/>
                    <a:pt x="289" y="96"/>
                    <a:pt x="289" y="96"/>
                  </a:cubicBezTo>
                  <a:cubicBezTo>
                    <a:pt x="289" y="95"/>
                    <a:pt x="289" y="95"/>
                    <a:pt x="289" y="95"/>
                  </a:cubicBezTo>
                  <a:cubicBezTo>
                    <a:pt x="288" y="95"/>
                    <a:pt x="288" y="95"/>
                    <a:pt x="288" y="95"/>
                  </a:cubicBezTo>
                  <a:cubicBezTo>
                    <a:pt x="287" y="95"/>
                    <a:pt x="287" y="95"/>
                    <a:pt x="287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5"/>
                    <a:pt x="286" y="95"/>
                    <a:pt x="286" y="95"/>
                  </a:cubicBezTo>
                  <a:cubicBezTo>
                    <a:pt x="286" y="94"/>
                    <a:pt x="286" y="94"/>
                    <a:pt x="286" y="94"/>
                  </a:cubicBezTo>
                  <a:cubicBezTo>
                    <a:pt x="287" y="94"/>
                    <a:pt x="287" y="94"/>
                    <a:pt x="287" y="94"/>
                  </a:cubicBezTo>
                  <a:cubicBezTo>
                    <a:pt x="288" y="94"/>
                    <a:pt x="288" y="94"/>
                    <a:pt x="288" y="94"/>
                  </a:cubicBezTo>
                  <a:cubicBezTo>
                    <a:pt x="288" y="93"/>
                    <a:pt x="288" y="93"/>
                    <a:pt x="288" y="93"/>
                  </a:cubicBezTo>
                  <a:cubicBezTo>
                    <a:pt x="289" y="94"/>
                    <a:pt x="289" y="94"/>
                    <a:pt x="289" y="94"/>
                  </a:cubicBezTo>
                  <a:cubicBezTo>
                    <a:pt x="289" y="94"/>
                    <a:pt x="289" y="94"/>
                    <a:pt x="289" y="94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2"/>
                    <a:pt x="290" y="92"/>
                    <a:pt x="290" y="92"/>
                  </a:cubicBezTo>
                  <a:cubicBezTo>
                    <a:pt x="290" y="91"/>
                    <a:pt x="290" y="91"/>
                    <a:pt x="290" y="91"/>
                  </a:cubicBezTo>
                  <a:cubicBezTo>
                    <a:pt x="290" y="91"/>
                    <a:pt x="290" y="91"/>
                    <a:pt x="290" y="91"/>
                  </a:cubicBezTo>
                  <a:cubicBezTo>
                    <a:pt x="291" y="91"/>
                    <a:pt x="291" y="91"/>
                    <a:pt x="291" y="91"/>
                  </a:cubicBezTo>
                  <a:cubicBezTo>
                    <a:pt x="289" y="91"/>
                    <a:pt x="289" y="91"/>
                    <a:pt x="289" y="91"/>
                  </a:cubicBezTo>
                  <a:cubicBezTo>
                    <a:pt x="289" y="91"/>
                    <a:pt x="289" y="91"/>
                    <a:pt x="289" y="91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89" y="90"/>
                    <a:pt x="289" y="90"/>
                    <a:pt x="289" y="90"/>
                  </a:cubicBezTo>
                  <a:cubicBezTo>
                    <a:pt x="290" y="89"/>
                    <a:pt x="290" y="89"/>
                    <a:pt x="290" y="89"/>
                  </a:cubicBezTo>
                  <a:cubicBezTo>
                    <a:pt x="289" y="89"/>
                    <a:pt x="289" y="89"/>
                    <a:pt x="289" y="89"/>
                  </a:cubicBezTo>
                  <a:cubicBezTo>
                    <a:pt x="287" y="89"/>
                    <a:pt x="287" y="89"/>
                    <a:pt x="287" y="89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87" y="87"/>
                    <a:pt x="287" y="87"/>
                    <a:pt x="287" y="87"/>
                  </a:cubicBezTo>
                  <a:cubicBezTo>
                    <a:pt x="286" y="86"/>
                    <a:pt x="286" y="86"/>
                    <a:pt x="286" y="86"/>
                  </a:cubicBezTo>
                  <a:cubicBezTo>
                    <a:pt x="285" y="86"/>
                    <a:pt x="285" y="86"/>
                    <a:pt x="285" y="86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3" y="86"/>
                    <a:pt x="283" y="86"/>
                    <a:pt x="283" y="86"/>
                  </a:cubicBezTo>
                  <a:cubicBezTo>
                    <a:pt x="282" y="87"/>
                    <a:pt x="282" y="87"/>
                    <a:pt x="282" y="87"/>
                  </a:cubicBezTo>
                  <a:cubicBezTo>
                    <a:pt x="280" y="86"/>
                    <a:pt x="280" y="86"/>
                    <a:pt x="280" y="86"/>
                  </a:cubicBezTo>
                  <a:cubicBezTo>
                    <a:pt x="280" y="85"/>
                    <a:pt x="280" y="85"/>
                    <a:pt x="280" y="85"/>
                  </a:cubicBezTo>
                  <a:cubicBezTo>
                    <a:pt x="279" y="85"/>
                    <a:pt x="279" y="85"/>
                    <a:pt x="279" y="85"/>
                  </a:cubicBezTo>
                  <a:cubicBezTo>
                    <a:pt x="279" y="85"/>
                    <a:pt x="279" y="85"/>
                    <a:pt x="279" y="85"/>
                  </a:cubicBezTo>
                  <a:cubicBezTo>
                    <a:pt x="278" y="85"/>
                    <a:pt x="278" y="85"/>
                    <a:pt x="278" y="85"/>
                  </a:cubicBezTo>
                  <a:cubicBezTo>
                    <a:pt x="278" y="85"/>
                    <a:pt x="278" y="85"/>
                    <a:pt x="278" y="85"/>
                  </a:cubicBezTo>
                  <a:cubicBezTo>
                    <a:pt x="277" y="85"/>
                    <a:pt x="277" y="85"/>
                    <a:pt x="277" y="85"/>
                  </a:cubicBezTo>
                  <a:cubicBezTo>
                    <a:pt x="276" y="86"/>
                    <a:pt x="276" y="86"/>
                    <a:pt x="276" y="86"/>
                  </a:cubicBezTo>
                  <a:cubicBezTo>
                    <a:pt x="276" y="86"/>
                    <a:pt x="276" y="86"/>
                    <a:pt x="276" y="86"/>
                  </a:cubicBezTo>
                  <a:cubicBezTo>
                    <a:pt x="275" y="85"/>
                    <a:pt x="275" y="85"/>
                    <a:pt x="275" y="85"/>
                  </a:cubicBezTo>
                  <a:cubicBezTo>
                    <a:pt x="274" y="86"/>
                    <a:pt x="274" y="86"/>
                    <a:pt x="274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7"/>
                    <a:pt x="273" y="87"/>
                    <a:pt x="273" y="87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3" y="86"/>
                    <a:pt x="273" y="86"/>
                    <a:pt x="273" y="86"/>
                  </a:cubicBezTo>
                  <a:cubicBezTo>
                    <a:pt x="272" y="86"/>
                    <a:pt x="272" y="86"/>
                    <a:pt x="272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6"/>
                    <a:pt x="270" y="86"/>
                    <a:pt x="270" y="86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71" y="88"/>
                    <a:pt x="271" y="88"/>
                    <a:pt x="271" y="88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70" y="87"/>
                    <a:pt x="270" y="87"/>
                    <a:pt x="270" y="87"/>
                  </a:cubicBezTo>
                  <a:cubicBezTo>
                    <a:pt x="269" y="87"/>
                    <a:pt x="269" y="87"/>
                    <a:pt x="269" y="87"/>
                  </a:cubicBezTo>
                  <a:cubicBezTo>
                    <a:pt x="268" y="87"/>
                    <a:pt x="268" y="87"/>
                    <a:pt x="268" y="87"/>
                  </a:cubicBezTo>
                  <a:cubicBezTo>
                    <a:pt x="267" y="87"/>
                    <a:pt x="267" y="87"/>
                    <a:pt x="267" y="87"/>
                  </a:cubicBezTo>
                  <a:cubicBezTo>
                    <a:pt x="268" y="86"/>
                    <a:pt x="268" y="86"/>
                    <a:pt x="268" y="86"/>
                  </a:cubicBezTo>
                  <a:cubicBezTo>
                    <a:pt x="268" y="86"/>
                    <a:pt x="268" y="86"/>
                    <a:pt x="268" y="86"/>
                  </a:cubicBezTo>
                  <a:cubicBezTo>
                    <a:pt x="267" y="85"/>
                    <a:pt x="267" y="85"/>
                    <a:pt x="267" y="85"/>
                  </a:cubicBezTo>
                  <a:cubicBezTo>
                    <a:pt x="267" y="84"/>
                    <a:pt x="267" y="84"/>
                    <a:pt x="267" y="84"/>
                  </a:cubicBezTo>
                  <a:cubicBezTo>
                    <a:pt x="267" y="84"/>
                    <a:pt x="267" y="84"/>
                    <a:pt x="267" y="84"/>
                  </a:cubicBezTo>
                  <a:cubicBezTo>
                    <a:pt x="266" y="84"/>
                    <a:pt x="266" y="84"/>
                    <a:pt x="266" y="84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5" y="85"/>
                    <a:pt x="265" y="85"/>
                    <a:pt x="265" y="85"/>
                  </a:cubicBezTo>
                  <a:cubicBezTo>
                    <a:pt x="266" y="85"/>
                    <a:pt x="266" y="85"/>
                    <a:pt x="266" y="85"/>
                  </a:cubicBezTo>
                  <a:cubicBezTo>
                    <a:pt x="266" y="84"/>
                    <a:pt x="266" y="84"/>
                    <a:pt x="266" y="84"/>
                  </a:cubicBezTo>
                  <a:cubicBezTo>
                    <a:pt x="265" y="84"/>
                    <a:pt x="265" y="84"/>
                    <a:pt x="265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4"/>
                    <a:pt x="264" y="84"/>
                    <a:pt x="264" y="84"/>
                  </a:cubicBezTo>
                  <a:cubicBezTo>
                    <a:pt x="264" y="83"/>
                    <a:pt x="264" y="83"/>
                    <a:pt x="264" y="83"/>
                  </a:cubicBezTo>
                  <a:cubicBezTo>
                    <a:pt x="264" y="82"/>
                    <a:pt x="264" y="82"/>
                    <a:pt x="264" y="82"/>
                  </a:cubicBezTo>
                  <a:cubicBezTo>
                    <a:pt x="263" y="83"/>
                    <a:pt x="263" y="83"/>
                    <a:pt x="263" y="83"/>
                  </a:cubicBezTo>
                  <a:cubicBezTo>
                    <a:pt x="262" y="84"/>
                    <a:pt x="262" y="84"/>
                    <a:pt x="262" y="84"/>
                  </a:cubicBezTo>
                  <a:cubicBezTo>
                    <a:pt x="262" y="85"/>
                    <a:pt x="262" y="85"/>
                    <a:pt x="262" y="85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84"/>
                    <a:pt x="261" y="84"/>
                    <a:pt x="261" y="84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61" y="83"/>
                    <a:pt x="261" y="83"/>
                    <a:pt x="261" y="83"/>
                  </a:cubicBezTo>
                  <a:cubicBezTo>
                    <a:pt x="262" y="82"/>
                    <a:pt x="262" y="82"/>
                    <a:pt x="262" y="82"/>
                  </a:cubicBezTo>
                  <a:cubicBezTo>
                    <a:pt x="261" y="81"/>
                    <a:pt x="261" y="81"/>
                    <a:pt x="261" y="81"/>
                  </a:cubicBezTo>
                  <a:cubicBezTo>
                    <a:pt x="260" y="81"/>
                    <a:pt x="260" y="81"/>
                    <a:pt x="260" y="81"/>
                  </a:cubicBezTo>
                  <a:cubicBezTo>
                    <a:pt x="260" y="81"/>
                    <a:pt x="260" y="81"/>
                    <a:pt x="260" y="81"/>
                  </a:cubicBezTo>
                  <a:cubicBezTo>
                    <a:pt x="261" y="81"/>
                    <a:pt x="261" y="81"/>
                    <a:pt x="261" y="81"/>
                  </a:cubicBezTo>
                  <a:cubicBezTo>
                    <a:pt x="261" y="80"/>
                    <a:pt x="261" y="80"/>
                    <a:pt x="261" y="80"/>
                  </a:cubicBezTo>
                  <a:cubicBezTo>
                    <a:pt x="261" y="79"/>
                    <a:pt x="261" y="79"/>
                    <a:pt x="261" y="79"/>
                  </a:cubicBezTo>
                  <a:cubicBezTo>
                    <a:pt x="261" y="79"/>
                    <a:pt x="261" y="79"/>
                    <a:pt x="261" y="79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8" y="79"/>
                    <a:pt x="258" y="79"/>
                    <a:pt x="258" y="79"/>
                  </a:cubicBezTo>
                  <a:cubicBezTo>
                    <a:pt x="258" y="79"/>
                    <a:pt x="258" y="79"/>
                    <a:pt x="258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7" y="79"/>
                    <a:pt x="257" y="79"/>
                    <a:pt x="257" y="79"/>
                  </a:cubicBezTo>
                  <a:cubicBezTo>
                    <a:pt x="258" y="78"/>
                    <a:pt x="258" y="78"/>
                    <a:pt x="258" y="78"/>
                  </a:cubicBezTo>
                  <a:cubicBezTo>
                    <a:pt x="258" y="77"/>
                    <a:pt x="258" y="77"/>
                    <a:pt x="258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9" y="78"/>
                    <a:pt x="259" y="78"/>
                    <a:pt x="259" y="78"/>
                  </a:cubicBezTo>
                  <a:cubicBezTo>
                    <a:pt x="261" y="78"/>
                    <a:pt x="261" y="78"/>
                    <a:pt x="261" y="78"/>
                  </a:cubicBezTo>
                  <a:cubicBezTo>
                    <a:pt x="260" y="78"/>
                    <a:pt x="260" y="78"/>
                    <a:pt x="260" y="78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9" y="77"/>
                    <a:pt x="259" y="77"/>
                    <a:pt x="259" y="77"/>
                  </a:cubicBezTo>
                  <a:cubicBezTo>
                    <a:pt x="258" y="76"/>
                    <a:pt x="258" y="76"/>
                    <a:pt x="258" y="76"/>
                  </a:cubicBezTo>
                  <a:cubicBezTo>
                    <a:pt x="257" y="75"/>
                    <a:pt x="257" y="75"/>
                    <a:pt x="257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59" y="75"/>
                    <a:pt x="259" y="75"/>
                    <a:pt x="259" y="75"/>
                  </a:cubicBezTo>
                  <a:cubicBezTo>
                    <a:pt x="260" y="76"/>
                    <a:pt x="260" y="76"/>
                    <a:pt x="260" y="76"/>
                  </a:cubicBezTo>
                  <a:cubicBezTo>
                    <a:pt x="261" y="76"/>
                    <a:pt x="261" y="76"/>
                    <a:pt x="261" y="76"/>
                  </a:cubicBezTo>
                  <a:cubicBezTo>
                    <a:pt x="261" y="77"/>
                    <a:pt x="261" y="77"/>
                    <a:pt x="261" y="77"/>
                  </a:cubicBezTo>
                  <a:cubicBezTo>
                    <a:pt x="262" y="77"/>
                    <a:pt x="262" y="77"/>
                    <a:pt x="262" y="77"/>
                  </a:cubicBezTo>
                  <a:cubicBezTo>
                    <a:pt x="262" y="77"/>
                    <a:pt x="262" y="77"/>
                    <a:pt x="262" y="77"/>
                  </a:cubicBezTo>
                  <a:cubicBezTo>
                    <a:pt x="264" y="77"/>
                    <a:pt x="264" y="77"/>
                    <a:pt x="264" y="77"/>
                  </a:cubicBezTo>
                  <a:cubicBezTo>
                    <a:pt x="265" y="77"/>
                    <a:pt x="265" y="77"/>
                    <a:pt x="265" y="77"/>
                  </a:cubicBezTo>
                  <a:cubicBezTo>
                    <a:pt x="265" y="77"/>
                    <a:pt x="265" y="77"/>
                    <a:pt x="265" y="77"/>
                  </a:cubicBezTo>
                  <a:cubicBezTo>
                    <a:pt x="265" y="76"/>
                    <a:pt x="265" y="76"/>
                    <a:pt x="265" y="76"/>
                  </a:cubicBezTo>
                  <a:cubicBezTo>
                    <a:pt x="263" y="75"/>
                    <a:pt x="263" y="75"/>
                    <a:pt x="263" y="75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62" y="74"/>
                    <a:pt x="262" y="74"/>
                    <a:pt x="262" y="74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0" y="73"/>
                    <a:pt x="260" y="73"/>
                    <a:pt x="260" y="73"/>
                  </a:cubicBezTo>
                  <a:cubicBezTo>
                    <a:pt x="260" y="72"/>
                    <a:pt x="260" y="72"/>
                    <a:pt x="260" y="72"/>
                  </a:cubicBezTo>
                  <a:cubicBezTo>
                    <a:pt x="260" y="72"/>
                    <a:pt x="260" y="72"/>
                    <a:pt x="260" y="72"/>
                  </a:cubicBezTo>
                  <a:cubicBezTo>
                    <a:pt x="261" y="72"/>
                    <a:pt x="261" y="72"/>
                    <a:pt x="261" y="72"/>
                  </a:cubicBezTo>
                  <a:cubicBezTo>
                    <a:pt x="261" y="73"/>
                    <a:pt x="261" y="73"/>
                    <a:pt x="261" y="73"/>
                  </a:cubicBezTo>
                  <a:cubicBezTo>
                    <a:pt x="262" y="73"/>
                    <a:pt x="262" y="73"/>
                    <a:pt x="262" y="73"/>
                  </a:cubicBezTo>
                  <a:cubicBezTo>
                    <a:pt x="262" y="73"/>
                    <a:pt x="262" y="73"/>
                    <a:pt x="262" y="73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3" y="73"/>
                    <a:pt x="263" y="73"/>
                    <a:pt x="263" y="73"/>
                  </a:cubicBezTo>
                  <a:cubicBezTo>
                    <a:pt x="263" y="71"/>
                    <a:pt x="263" y="71"/>
                    <a:pt x="263" y="71"/>
                  </a:cubicBezTo>
                  <a:cubicBezTo>
                    <a:pt x="262" y="70"/>
                    <a:pt x="262" y="70"/>
                    <a:pt x="262" y="70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1" y="70"/>
                    <a:pt x="261" y="70"/>
                    <a:pt x="261" y="70"/>
                  </a:cubicBezTo>
                  <a:cubicBezTo>
                    <a:pt x="260" y="70"/>
                    <a:pt x="260" y="70"/>
                    <a:pt x="260" y="70"/>
                  </a:cubicBezTo>
                  <a:cubicBezTo>
                    <a:pt x="259" y="71"/>
                    <a:pt x="259" y="71"/>
                    <a:pt x="259" y="71"/>
                  </a:cubicBezTo>
                  <a:cubicBezTo>
                    <a:pt x="258" y="71"/>
                    <a:pt x="258" y="71"/>
                    <a:pt x="258" y="71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7" y="70"/>
                    <a:pt x="257" y="70"/>
                    <a:pt x="257" y="70"/>
                  </a:cubicBezTo>
                  <a:cubicBezTo>
                    <a:pt x="256" y="70"/>
                    <a:pt x="256" y="70"/>
                    <a:pt x="256" y="70"/>
                  </a:cubicBezTo>
                  <a:cubicBezTo>
                    <a:pt x="255" y="71"/>
                    <a:pt x="255" y="71"/>
                    <a:pt x="255" y="71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4" y="72"/>
                    <a:pt x="254" y="72"/>
                    <a:pt x="254" y="72"/>
                  </a:cubicBezTo>
                  <a:cubicBezTo>
                    <a:pt x="253" y="72"/>
                    <a:pt x="253" y="72"/>
                    <a:pt x="253" y="72"/>
                  </a:cubicBezTo>
                  <a:cubicBezTo>
                    <a:pt x="253" y="72"/>
                    <a:pt x="253" y="72"/>
                    <a:pt x="253" y="72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4" y="71"/>
                    <a:pt x="254" y="71"/>
                    <a:pt x="254" y="71"/>
                  </a:cubicBezTo>
                  <a:cubicBezTo>
                    <a:pt x="256" y="69"/>
                    <a:pt x="256" y="69"/>
                    <a:pt x="256" y="69"/>
                  </a:cubicBezTo>
                  <a:cubicBezTo>
                    <a:pt x="256" y="69"/>
                    <a:pt x="256" y="69"/>
                    <a:pt x="256" y="69"/>
                  </a:cubicBezTo>
                  <a:cubicBezTo>
                    <a:pt x="256" y="68"/>
                    <a:pt x="256" y="68"/>
                    <a:pt x="256" y="68"/>
                  </a:cubicBezTo>
                  <a:cubicBezTo>
                    <a:pt x="256" y="66"/>
                    <a:pt x="256" y="66"/>
                    <a:pt x="256" y="66"/>
                  </a:cubicBezTo>
                  <a:cubicBezTo>
                    <a:pt x="256" y="66"/>
                    <a:pt x="256" y="66"/>
                    <a:pt x="256" y="66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255" y="66"/>
                    <a:pt x="255" y="66"/>
                    <a:pt x="255" y="66"/>
                  </a:cubicBezTo>
                  <a:cubicBezTo>
                    <a:pt x="254" y="66"/>
                    <a:pt x="254" y="66"/>
                    <a:pt x="254" y="66"/>
                  </a:cubicBezTo>
                  <a:cubicBezTo>
                    <a:pt x="254" y="65"/>
                    <a:pt x="254" y="65"/>
                    <a:pt x="254" y="65"/>
                  </a:cubicBezTo>
                  <a:cubicBezTo>
                    <a:pt x="254" y="65"/>
                    <a:pt x="254" y="65"/>
                    <a:pt x="254" y="65"/>
                  </a:cubicBezTo>
                  <a:cubicBezTo>
                    <a:pt x="253" y="64"/>
                    <a:pt x="253" y="64"/>
                    <a:pt x="253" y="64"/>
                  </a:cubicBezTo>
                  <a:cubicBezTo>
                    <a:pt x="252" y="64"/>
                    <a:pt x="252" y="64"/>
                    <a:pt x="252" y="64"/>
                  </a:cubicBezTo>
                  <a:cubicBezTo>
                    <a:pt x="251" y="63"/>
                    <a:pt x="251" y="63"/>
                    <a:pt x="251" y="63"/>
                  </a:cubicBezTo>
                  <a:cubicBezTo>
                    <a:pt x="250" y="63"/>
                    <a:pt x="250" y="63"/>
                    <a:pt x="250" y="63"/>
                  </a:cubicBezTo>
                  <a:cubicBezTo>
                    <a:pt x="250" y="63"/>
                    <a:pt x="250" y="63"/>
                    <a:pt x="250" y="63"/>
                  </a:cubicBezTo>
                  <a:cubicBezTo>
                    <a:pt x="249" y="63"/>
                    <a:pt x="249" y="63"/>
                    <a:pt x="249" y="63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47" y="63"/>
                    <a:pt x="247" y="63"/>
                    <a:pt x="247" y="63"/>
                  </a:cubicBezTo>
                  <a:cubicBezTo>
                    <a:pt x="247" y="63"/>
                    <a:pt x="247" y="63"/>
                    <a:pt x="247" y="63"/>
                  </a:cubicBezTo>
                  <a:cubicBezTo>
                    <a:pt x="247" y="64"/>
                    <a:pt x="247" y="64"/>
                    <a:pt x="247" y="64"/>
                  </a:cubicBezTo>
                  <a:cubicBezTo>
                    <a:pt x="247" y="65"/>
                    <a:pt x="247" y="65"/>
                    <a:pt x="247" y="65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6" y="64"/>
                    <a:pt x="246" y="64"/>
                    <a:pt x="246" y="64"/>
                  </a:cubicBezTo>
                  <a:cubicBezTo>
                    <a:pt x="246" y="65"/>
                    <a:pt x="246" y="65"/>
                    <a:pt x="246" y="65"/>
                  </a:cubicBezTo>
                  <a:cubicBezTo>
                    <a:pt x="246" y="66"/>
                    <a:pt x="246" y="66"/>
                    <a:pt x="246" y="66"/>
                  </a:cubicBezTo>
                  <a:cubicBezTo>
                    <a:pt x="247" y="66"/>
                    <a:pt x="247" y="66"/>
                    <a:pt x="247" y="66"/>
                  </a:cubicBezTo>
                  <a:cubicBezTo>
                    <a:pt x="248" y="68"/>
                    <a:pt x="248" y="68"/>
                    <a:pt x="248" y="68"/>
                  </a:cubicBezTo>
                  <a:cubicBezTo>
                    <a:pt x="249" y="68"/>
                    <a:pt x="249" y="68"/>
                    <a:pt x="249" y="68"/>
                  </a:cubicBezTo>
                  <a:cubicBezTo>
                    <a:pt x="248" y="68"/>
                    <a:pt x="248" y="68"/>
                    <a:pt x="248" y="68"/>
                  </a:cubicBezTo>
                  <a:cubicBezTo>
                    <a:pt x="247" y="68"/>
                    <a:pt x="247" y="68"/>
                    <a:pt x="247" y="68"/>
                  </a:cubicBezTo>
                  <a:cubicBezTo>
                    <a:pt x="247" y="69"/>
                    <a:pt x="247" y="69"/>
                    <a:pt x="247" y="69"/>
                  </a:cubicBezTo>
                  <a:cubicBezTo>
                    <a:pt x="248" y="70"/>
                    <a:pt x="248" y="70"/>
                    <a:pt x="248" y="70"/>
                  </a:cubicBezTo>
                  <a:cubicBezTo>
                    <a:pt x="249" y="70"/>
                    <a:pt x="249" y="70"/>
                    <a:pt x="249" y="70"/>
                  </a:cubicBezTo>
                  <a:cubicBezTo>
                    <a:pt x="249" y="71"/>
                    <a:pt x="249" y="71"/>
                    <a:pt x="249" y="71"/>
                  </a:cubicBezTo>
                  <a:cubicBezTo>
                    <a:pt x="249" y="71"/>
                    <a:pt x="249" y="71"/>
                    <a:pt x="249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1"/>
                    <a:pt x="247" y="71"/>
                    <a:pt x="247" y="71"/>
                  </a:cubicBezTo>
                  <a:cubicBezTo>
                    <a:pt x="247" y="72"/>
                    <a:pt x="247" y="72"/>
                    <a:pt x="247" y="72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248" y="72"/>
                    <a:pt x="248" y="72"/>
                    <a:pt x="248" y="72"/>
                  </a:cubicBezTo>
                  <a:cubicBezTo>
                    <a:pt x="250" y="71"/>
                    <a:pt x="250" y="71"/>
                    <a:pt x="250" y="71"/>
                  </a:cubicBezTo>
                  <a:cubicBezTo>
                    <a:pt x="250" y="72"/>
                    <a:pt x="250" y="72"/>
                    <a:pt x="250" y="72"/>
                  </a:cubicBezTo>
                  <a:cubicBezTo>
                    <a:pt x="251" y="72"/>
                    <a:pt x="251" y="72"/>
                    <a:pt x="251" y="72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52" y="74"/>
                    <a:pt x="252" y="74"/>
                    <a:pt x="252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3" y="73"/>
                    <a:pt x="253" y="73"/>
                    <a:pt x="253" y="7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4" y="73"/>
                    <a:pt x="254" y="73"/>
                    <a:pt x="254" y="73"/>
                  </a:cubicBezTo>
                  <a:cubicBezTo>
                    <a:pt x="255" y="74"/>
                    <a:pt x="255" y="74"/>
                    <a:pt x="255" y="74"/>
                  </a:cubicBezTo>
                  <a:cubicBezTo>
                    <a:pt x="254" y="74"/>
                    <a:pt x="254" y="74"/>
                    <a:pt x="254" y="74"/>
                  </a:cubicBezTo>
                  <a:cubicBezTo>
                    <a:pt x="254" y="76"/>
                    <a:pt x="254" y="76"/>
                    <a:pt x="254" y="76"/>
                  </a:cubicBezTo>
                  <a:cubicBezTo>
                    <a:pt x="254" y="77"/>
                    <a:pt x="254" y="77"/>
                    <a:pt x="254" y="77"/>
                  </a:cubicBezTo>
                  <a:cubicBezTo>
                    <a:pt x="254" y="77"/>
                    <a:pt x="254" y="77"/>
                    <a:pt x="254" y="77"/>
                  </a:cubicBezTo>
                  <a:cubicBezTo>
                    <a:pt x="255" y="78"/>
                    <a:pt x="255" y="78"/>
                    <a:pt x="255" y="78"/>
                  </a:cubicBezTo>
                  <a:cubicBezTo>
                    <a:pt x="254" y="79"/>
                    <a:pt x="254" y="79"/>
                    <a:pt x="254" y="79"/>
                  </a:cubicBezTo>
                  <a:cubicBezTo>
                    <a:pt x="254" y="80"/>
                    <a:pt x="254" y="80"/>
                    <a:pt x="254" y="80"/>
                  </a:cubicBezTo>
                  <a:cubicBezTo>
                    <a:pt x="254" y="81"/>
                    <a:pt x="254" y="81"/>
                    <a:pt x="254" y="81"/>
                  </a:cubicBezTo>
                  <a:cubicBezTo>
                    <a:pt x="253" y="81"/>
                    <a:pt x="253" y="81"/>
                    <a:pt x="253" y="81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0" y="83"/>
                    <a:pt x="250" y="83"/>
                    <a:pt x="250" y="83"/>
                  </a:cubicBezTo>
                  <a:cubicBezTo>
                    <a:pt x="251" y="84"/>
                    <a:pt x="251" y="84"/>
                    <a:pt x="251" y="84"/>
                  </a:cubicBezTo>
                  <a:cubicBezTo>
                    <a:pt x="250" y="84"/>
                    <a:pt x="250" y="84"/>
                    <a:pt x="250" y="84"/>
                  </a:cubicBezTo>
                  <a:cubicBezTo>
                    <a:pt x="249" y="85"/>
                    <a:pt x="249" y="85"/>
                    <a:pt x="249" y="85"/>
                  </a:cubicBezTo>
                  <a:cubicBezTo>
                    <a:pt x="249" y="86"/>
                    <a:pt x="249" y="86"/>
                    <a:pt x="249" y="86"/>
                  </a:cubicBezTo>
                  <a:cubicBezTo>
                    <a:pt x="250" y="86"/>
                    <a:pt x="250" y="86"/>
                    <a:pt x="250" y="86"/>
                  </a:cubicBezTo>
                  <a:cubicBezTo>
                    <a:pt x="250" y="86"/>
                    <a:pt x="250" y="86"/>
                    <a:pt x="250" y="86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9" y="87"/>
                    <a:pt x="249" y="87"/>
                    <a:pt x="249" y="87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8"/>
                    <a:pt x="249" y="88"/>
                    <a:pt x="249" y="88"/>
                  </a:cubicBezTo>
                  <a:cubicBezTo>
                    <a:pt x="249" y="89"/>
                    <a:pt x="249" y="89"/>
                    <a:pt x="249" y="89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249" y="90"/>
                    <a:pt x="249" y="90"/>
                    <a:pt x="249" y="90"/>
                  </a:cubicBezTo>
                  <a:cubicBezTo>
                    <a:pt x="249" y="91"/>
                    <a:pt x="249" y="91"/>
                    <a:pt x="249" y="91"/>
                  </a:cubicBezTo>
                  <a:cubicBezTo>
                    <a:pt x="250" y="91"/>
                    <a:pt x="250" y="91"/>
                    <a:pt x="250" y="91"/>
                  </a:cubicBezTo>
                  <a:cubicBezTo>
                    <a:pt x="251" y="91"/>
                    <a:pt x="251" y="91"/>
                    <a:pt x="251" y="91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1" y="90"/>
                    <a:pt x="251" y="90"/>
                    <a:pt x="251" y="90"/>
                  </a:cubicBezTo>
                  <a:cubicBezTo>
                    <a:pt x="252" y="90"/>
                    <a:pt x="252" y="90"/>
                    <a:pt x="252" y="90"/>
                  </a:cubicBezTo>
                  <a:cubicBezTo>
                    <a:pt x="253" y="89"/>
                    <a:pt x="253" y="89"/>
                    <a:pt x="253" y="89"/>
                  </a:cubicBezTo>
                  <a:cubicBezTo>
                    <a:pt x="253" y="90"/>
                    <a:pt x="253" y="90"/>
                    <a:pt x="253" y="90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1"/>
                    <a:pt x="252" y="91"/>
                    <a:pt x="252" y="91"/>
                  </a:cubicBezTo>
                  <a:cubicBezTo>
                    <a:pt x="252" y="92"/>
                    <a:pt x="252" y="92"/>
                    <a:pt x="252" y="92"/>
                  </a:cubicBezTo>
                  <a:cubicBezTo>
                    <a:pt x="252" y="92"/>
                    <a:pt x="252" y="92"/>
                    <a:pt x="252" y="92"/>
                  </a:cubicBezTo>
                  <a:cubicBezTo>
                    <a:pt x="253" y="93"/>
                    <a:pt x="253" y="93"/>
                    <a:pt x="253" y="93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5" y="93"/>
                    <a:pt x="255" y="93"/>
                    <a:pt x="255" y="93"/>
                  </a:cubicBezTo>
                  <a:cubicBezTo>
                    <a:pt x="255" y="93"/>
                    <a:pt x="255" y="93"/>
                    <a:pt x="255" y="93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257" y="91"/>
                    <a:pt x="257" y="91"/>
                    <a:pt x="257" y="91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7" y="92"/>
                    <a:pt x="257" y="92"/>
                    <a:pt x="257" y="92"/>
                  </a:cubicBezTo>
                  <a:cubicBezTo>
                    <a:pt x="258" y="92"/>
                    <a:pt x="258" y="92"/>
                    <a:pt x="258" y="92"/>
                  </a:cubicBezTo>
                  <a:cubicBezTo>
                    <a:pt x="258" y="91"/>
                    <a:pt x="258" y="91"/>
                    <a:pt x="258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9" y="91"/>
                    <a:pt x="259" y="91"/>
                    <a:pt x="259" y="91"/>
                  </a:cubicBezTo>
                  <a:cubicBezTo>
                    <a:pt x="259" y="92"/>
                    <a:pt x="259" y="92"/>
                    <a:pt x="259" y="92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7" y="94"/>
                    <a:pt x="257" y="94"/>
                    <a:pt x="257" y="94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8" y="95"/>
                    <a:pt x="258" y="95"/>
                    <a:pt x="258" y="95"/>
                  </a:cubicBezTo>
                  <a:cubicBezTo>
                    <a:pt x="259" y="95"/>
                    <a:pt x="259" y="95"/>
                    <a:pt x="259" y="95"/>
                  </a:cubicBezTo>
                  <a:cubicBezTo>
                    <a:pt x="260" y="95"/>
                    <a:pt x="260" y="95"/>
                    <a:pt x="260" y="95"/>
                  </a:cubicBezTo>
                  <a:cubicBezTo>
                    <a:pt x="260" y="96"/>
                    <a:pt x="260" y="96"/>
                    <a:pt x="260" y="96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5"/>
                    <a:pt x="261" y="95"/>
                    <a:pt x="261" y="95"/>
                  </a:cubicBezTo>
                  <a:cubicBezTo>
                    <a:pt x="262" y="95"/>
                    <a:pt x="262" y="95"/>
                    <a:pt x="262" y="95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2" y="96"/>
                    <a:pt x="262" y="96"/>
                    <a:pt x="262" y="96"/>
                  </a:cubicBezTo>
                  <a:cubicBezTo>
                    <a:pt x="263" y="97"/>
                    <a:pt x="263" y="97"/>
                    <a:pt x="263" y="97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63" y="96"/>
                    <a:pt x="263" y="96"/>
                    <a:pt x="263" y="96"/>
                  </a:cubicBezTo>
                  <a:cubicBezTo>
                    <a:pt x="263" y="95"/>
                    <a:pt x="263" y="95"/>
                    <a:pt x="263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64" y="96"/>
                    <a:pt x="264" y="96"/>
                    <a:pt x="264" y="96"/>
                  </a:cubicBezTo>
                  <a:cubicBezTo>
                    <a:pt x="264" y="97"/>
                    <a:pt x="264" y="97"/>
                    <a:pt x="264" y="97"/>
                  </a:cubicBezTo>
                  <a:cubicBezTo>
                    <a:pt x="265" y="97"/>
                    <a:pt x="265" y="97"/>
                    <a:pt x="265" y="97"/>
                  </a:cubicBezTo>
                  <a:cubicBezTo>
                    <a:pt x="265" y="96"/>
                    <a:pt x="265" y="96"/>
                    <a:pt x="265" y="96"/>
                  </a:cubicBezTo>
                  <a:cubicBezTo>
                    <a:pt x="265" y="95"/>
                    <a:pt x="265" y="95"/>
                    <a:pt x="265" y="95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66" y="96"/>
                    <a:pt x="266" y="96"/>
                    <a:pt x="266" y="96"/>
                  </a:cubicBezTo>
                  <a:cubicBezTo>
                    <a:pt x="265" y="96"/>
                    <a:pt x="265" y="96"/>
                    <a:pt x="265" y="96"/>
                  </a:cubicBezTo>
                  <a:cubicBezTo>
                    <a:pt x="265" y="97"/>
                    <a:pt x="265" y="97"/>
                    <a:pt x="265" y="97"/>
                  </a:cubicBezTo>
                  <a:cubicBezTo>
                    <a:pt x="267" y="97"/>
                    <a:pt x="267" y="97"/>
                    <a:pt x="267" y="97"/>
                  </a:cubicBezTo>
                  <a:cubicBezTo>
                    <a:pt x="267" y="96"/>
                    <a:pt x="267" y="96"/>
                    <a:pt x="267" y="96"/>
                  </a:cubicBezTo>
                  <a:cubicBezTo>
                    <a:pt x="268" y="95"/>
                    <a:pt x="268" y="95"/>
                    <a:pt x="268" y="95"/>
                  </a:cubicBezTo>
                  <a:cubicBezTo>
                    <a:pt x="268" y="96"/>
                    <a:pt x="268" y="96"/>
                    <a:pt x="268" y="96"/>
                  </a:cubicBezTo>
                  <a:cubicBezTo>
                    <a:pt x="268" y="96"/>
                    <a:pt x="268" y="96"/>
                    <a:pt x="268" y="96"/>
                  </a:cubicBezTo>
                  <a:cubicBezTo>
                    <a:pt x="268" y="97"/>
                    <a:pt x="268" y="97"/>
                    <a:pt x="268" y="97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69" y="96"/>
                    <a:pt x="269" y="96"/>
                    <a:pt x="269" y="96"/>
                  </a:cubicBezTo>
                  <a:cubicBezTo>
                    <a:pt x="269" y="95"/>
                    <a:pt x="269" y="95"/>
                    <a:pt x="269" y="95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70" y="97"/>
                    <a:pt x="270" y="97"/>
                    <a:pt x="270" y="97"/>
                  </a:cubicBezTo>
                  <a:cubicBezTo>
                    <a:pt x="271" y="98"/>
                    <a:pt x="271" y="98"/>
                    <a:pt x="271" y="98"/>
                  </a:cubicBezTo>
                  <a:cubicBezTo>
                    <a:pt x="272" y="98"/>
                    <a:pt x="272" y="98"/>
                    <a:pt x="272" y="98"/>
                  </a:cubicBezTo>
                  <a:cubicBezTo>
                    <a:pt x="273" y="98"/>
                    <a:pt x="273" y="98"/>
                    <a:pt x="273" y="98"/>
                  </a:cubicBezTo>
                  <a:cubicBezTo>
                    <a:pt x="273" y="98"/>
                    <a:pt x="273" y="98"/>
                    <a:pt x="273" y="98"/>
                  </a:cubicBezTo>
                  <a:cubicBezTo>
                    <a:pt x="274" y="98"/>
                    <a:pt x="274" y="98"/>
                    <a:pt x="274" y="98"/>
                  </a:cubicBezTo>
                  <a:cubicBezTo>
                    <a:pt x="274" y="97"/>
                    <a:pt x="274" y="97"/>
                    <a:pt x="274" y="97"/>
                  </a:cubicBezTo>
                  <a:cubicBezTo>
                    <a:pt x="274" y="97"/>
                    <a:pt x="274" y="97"/>
                    <a:pt x="274" y="97"/>
                  </a:cubicBezTo>
                  <a:cubicBezTo>
                    <a:pt x="275" y="96"/>
                    <a:pt x="275" y="96"/>
                    <a:pt x="275" y="96"/>
                  </a:cubicBezTo>
                  <a:cubicBezTo>
                    <a:pt x="276" y="95"/>
                    <a:pt x="276" y="95"/>
                    <a:pt x="276" y="95"/>
                  </a:cubicBezTo>
                  <a:cubicBezTo>
                    <a:pt x="275" y="95"/>
                    <a:pt x="275" y="95"/>
                    <a:pt x="275" y="95"/>
                  </a:cubicBezTo>
                  <a:cubicBezTo>
                    <a:pt x="276" y="94"/>
                    <a:pt x="276" y="94"/>
                    <a:pt x="276" y="94"/>
                  </a:cubicBezTo>
                  <a:cubicBezTo>
                    <a:pt x="276" y="94"/>
                    <a:pt x="276" y="94"/>
                    <a:pt x="276" y="94"/>
                  </a:cubicBezTo>
                  <a:cubicBezTo>
                    <a:pt x="276" y="95"/>
                    <a:pt x="276" y="95"/>
                    <a:pt x="276" y="95"/>
                  </a:cubicBezTo>
                  <a:cubicBezTo>
                    <a:pt x="277" y="95"/>
                    <a:pt x="277" y="95"/>
                    <a:pt x="277" y="95"/>
                  </a:cubicBezTo>
                  <a:cubicBezTo>
                    <a:pt x="277" y="95"/>
                    <a:pt x="277" y="95"/>
                    <a:pt x="277" y="95"/>
                  </a:cubicBezTo>
                  <a:cubicBezTo>
                    <a:pt x="276" y="96"/>
                    <a:pt x="276" y="96"/>
                    <a:pt x="276" y="96"/>
                  </a:cubicBezTo>
                  <a:cubicBezTo>
                    <a:pt x="276" y="97"/>
                    <a:pt x="276" y="97"/>
                    <a:pt x="276" y="97"/>
                  </a:cubicBezTo>
                  <a:cubicBezTo>
                    <a:pt x="276" y="99"/>
                    <a:pt x="276" y="99"/>
                    <a:pt x="276" y="99"/>
                  </a:cubicBezTo>
                  <a:close/>
                  <a:moveTo>
                    <a:pt x="245" y="62"/>
                  </a:moveTo>
                  <a:cubicBezTo>
                    <a:pt x="246" y="62"/>
                    <a:pt x="246" y="62"/>
                    <a:pt x="246" y="62"/>
                  </a:cubicBezTo>
                  <a:cubicBezTo>
                    <a:pt x="246" y="62"/>
                    <a:pt x="246" y="62"/>
                    <a:pt x="246" y="62"/>
                  </a:cubicBezTo>
                  <a:cubicBezTo>
                    <a:pt x="245" y="62"/>
                    <a:pt x="245" y="62"/>
                    <a:pt x="245" y="62"/>
                  </a:cubicBezTo>
                  <a:cubicBezTo>
                    <a:pt x="245" y="62"/>
                    <a:pt x="245" y="62"/>
                    <a:pt x="245" y="62"/>
                  </a:cubicBezTo>
                  <a:cubicBezTo>
                    <a:pt x="245" y="62"/>
                    <a:pt x="245" y="62"/>
                    <a:pt x="245" y="62"/>
                  </a:cubicBezTo>
                  <a:close/>
                  <a:moveTo>
                    <a:pt x="244" y="67"/>
                  </a:moveTo>
                  <a:cubicBezTo>
                    <a:pt x="244" y="67"/>
                    <a:pt x="244" y="67"/>
                    <a:pt x="244" y="67"/>
                  </a:cubicBezTo>
                  <a:cubicBezTo>
                    <a:pt x="244" y="66"/>
                    <a:pt x="244" y="66"/>
                    <a:pt x="244" y="66"/>
                  </a:cubicBezTo>
                  <a:cubicBezTo>
                    <a:pt x="245" y="67"/>
                    <a:pt x="245" y="67"/>
                    <a:pt x="245" y="67"/>
                  </a:cubicBezTo>
                  <a:cubicBezTo>
                    <a:pt x="244" y="67"/>
                    <a:pt x="244" y="67"/>
                    <a:pt x="244" y="67"/>
                  </a:cubicBezTo>
                  <a:cubicBezTo>
                    <a:pt x="244" y="67"/>
                    <a:pt x="244" y="67"/>
                    <a:pt x="244" y="67"/>
                  </a:cubicBezTo>
                  <a:close/>
                  <a:moveTo>
                    <a:pt x="222" y="74"/>
                  </a:moveTo>
                  <a:cubicBezTo>
                    <a:pt x="222" y="75"/>
                    <a:pt x="222" y="75"/>
                    <a:pt x="222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3" y="75"/>
                    <a:pt x="223" y="75"/>
                    <a:pt x="223" y="75"/>
                  </a:cubicBezTo>
                  <a:cubicBezTo>
                    <a:pt x="222" y="74"/>
                    <a:pt x="222" y="74"/>
                    <a:pt x="222" y="74"/>
                  </a:cubicBezTo>
                  <a:close/>
                  <a:moveTo>
                    <a:pt x="236" y="62"/>
                  </a:moveTo>
                  <a:cubicBezTo>
                    <a:pt x="236" y="62"/>
                    <a:pt x="236" y="62"/>
                    <a:pt x="236" y="62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4"/>
                    <a:pt x="237" y="64"/>
                    <a:pt x="237" y="64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3"/>
                    <a:pt x="237" y="63"/>
                    <a:pt x="237" y="63"/>
                  </a:cubicBezTo>
                  <a:cubicBezTo>
                    <a:pt x="237" y="62"/>
                    <a:pt x="237" y="62"/>
                    <a:pt x="237" y="62"/>
                  </a:cubicBezTo>
                  <a:cubicBezTo>
                    <a:pt x="236" y="62"/>
                    <a:pt x="236" y="62"/>
                    <a:pt x="236" y="62"/>
                  </a:cubicBezTo>
                  <a:close/>
                  <a:moveTo>
                    <a:pt x="230" y="62"/>
                  </a:moveTo>
                  <a:cubicBezTo>
                    <a:pt x="230" y="63"/>
                    <a:pt x="230" y="63"/>
                    <a:pt x="230" y="63"/>
                  </a:cubicBezTo>
                  <a:cubicBezTo>
                    <a:pt x="230" y="63"/>
                    <a:pt x="230" y="63"/>
                    <a:pt x="230" y="63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1" y="63"/>
                    <a:pt x="231" y="63"/>
                    <a:pt x="231" y="63"/>
                  </a:cubicBezTo>
                  <a:cubicBezTo>
                    <a:pt x="232" y="63"/>
                    <a:pt x="232" y="63"/>
                    <a:pt x="232" y="63"/>
                  </a:cubicBezTo>
                  <a:cubicBezTo>
                    <a:pt x="233" y="62"/>
                    <a:pt x="233" y="62"/>
                    <a:pt x="233" y="62"/>
                  </a:cubicBezTo>
                  <a:cubicBezTo>
                    <a:pt x="234" y="62"/>
                    <a:pt x="234" y="62"/>
                    <a:pt x="234" y="6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3" y="61"/>
                    <a:pt x="233" y="61"/>
                    <a:pt x="233" y="61"/>
                  </a:cubicBezTo>
                  <a:cubicBezTo>
                    <a:pt x="232" y="62"/>
                    <a:pt x="232" y="62"/>
                    <a:pt x="232" y="62"/>
                  </a:cubicBezTo>
                  <a:cubicBezTo>
                    <a:pt x="232" y="62"/>
                    <a:pt x="232" y="62"/>
                    <a:pt x="232" y="62"/>
                  </a:cubicBezTo>
                  <a:cubicBezTo>
                    <a:pt x="231" y="62"/>
                    <a:pt x="231" y="62"/>
                    <a:pt x="231" y="62"/>
                  </a:cubicBezTo>
                  <a:cubicBezTo>
                    <a:pt x="230" y="62"/>
                    <a:pt x="230" y="62"/>
                    <a:pt x="230" y="62"/>
                  </a:cubicBezTo>
                  <a:cubicBezTo>
                    <a:pt x="230" y="62"/>
                    <a:pt x="230" y="62"/>
                    <a:pt x="230" y="62"/>
                  </a:cubicBezTo>
                  <a:close/>
                  <a:moveTo>
                    <a:pt x="223" y="65"/>
                  </a:moveTo>
                  <a:cubicBezTo>
                    <a:pt x="222" y="64"/>
                    <a:pt x="222" y="64"/>
                    <a:pt x="222" y="64"/>
                  </a:cubicBezTo>
                  <a:cubicBezTo>
                    <a:pt x="221" y="64"/>
                    <a:pt x="221" y="64"/>
                    <a:pt x="221" y="64"/>
                  </a:cubicBezTo>
                  <a:cubicBezTo>
                    <a:pt x="220" y="64"/>
                    <a:pt x="220" y="64"/>
                    <a:pt x="220" y="64"/>
                  </a:cubicBezTo>
                  <a:cubicBezTo>
                    <a:pt x="220" y="63"/>
                    <a:pt x="220" y="63"/>
                    <a:pt x="220" y="63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1"/>
                    <a:pt x="221" y="61"/>
                    <a:pt x="221" y="61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2" y="60"/>
                    <a:pt x="222" y="60"/>
                    <a:pt x="222" y="60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3" y="60"/>
                    <a:pt x="223" y="60"/>
                    <a:pt x="223" y="60"/>
                  </a:cubicBezTo>
                  <a:cubicBezTo>
                    <a:pt x="223" y="61"/>
                    <a:pt x="223" y="61"/>
                    <a:pt x="223" y="61"/>
                  </a:cubicBezTo>
                  <a:cubicBezTo>
                    <a:pt x="223" y="61"/>
                    <a:pt x="223" y="61"/>
                    <a:pt x="223" y="61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4" y="62"/>
                    <a:pt x="224" y="62"/>
                    <a:pt x="224" y="62"/>
                  </a:cubicBezTo>
                  <a:cubicBezTo>
                    <a:pt x="224" y="62"/>
                    <a:pt x="224" y="62"/>
                    <a:pt x="224" y="62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4" y="63"/>
                    <a:pt x="224" y="63"/>
                    <a:pt x="224" y="63"/>
                  </a:cubicBezTo>
                  <a:cubicBezTo>
                    <a:pt x="224" y="64"/>
                    <a:pt x="224" y="64"/>
                    <a:pt x="224" y="64"/>
                  </a:cubicBezTo>
                  <a:cubicBezTo>
                    <a:pt x="223" y="64"/>
                    <a:pt x="223" y="64"/>
                    <a:pt x="223" y="64"/>
                  </a:cubicBezTo>
                  <a:cubicBezTo>
                    <a:pt x="223" y="65"/>
                    <a:pt x="223" y="65"/>
                    <a:pt x="223" y="65"/>
                  </a:cubicBezTo>
                  <a:close/>
                  <a:moveTo>
                    <a:pt x="222" y="67"/>
                  </a:moveTo>
                  <a:cubicBezTo>
                    <a:pt x="223" y="68"/>
                    <a:pt x="223" y="68"/>
                    <a:pt x="223" y="68"/>
                  </a:cubicBezTo>
                  <a:cubicBezTo>
                    <a:pt x="224" y="67"/>
                    <a:pt x="224" y="67"/>
                    <a:pt x="224" y="67"/>
                  </a:cubicBezTo>
                  <a:cubicBezTo>
                    <a:pt x="225" y="66"/>
                    <a:pt x="225" y="66"/>
                    <a:pt x="225" y="66"/>
                  </a:cubicBezTo>
                  <a:cubicBezTo>
                    <a:pt x="224" y="65"/>
                    <a:pt x="224" y="65"/>
                    <a:pt x="224" y="65"/>
                  </a:cubicBezTo>
                  <a:cubicBezTo>
                    <a:pt x="223" y="65"/>
                    <a:pt x="223" y="65"/>
                    <a:pt x="223" y="65"/>
                  </a:cubicBezTo>
                  <a:cubicBezTo>
                    <a:pt x="222" y="65"/>
                    <a:pt x="222" y="65"/>
                    <a:pt x="222" y="65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18" y="66"/>
                    <a:pt x="218" y="66"/>
                    <a:pt x="218" y="66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19" y="67"/>
                    <a:pt x="219" y="67"/>
                    <a:pt x="219" y="67"/>
                  </a:cubicBezTo>
                  <a:cubicBezTo>
                    <a:pt x="220" y="67"/>
                    <a:pt x="220" y="67"/>
                    <a:pt x="220" y="67"/>
                  </a:cubicBezTo>
                  <a:cubicBezTo>
                    <a:pt x="221" y="67"/>
                    <a:pt x="221" y="67"/>
                    <a:pt x="221" y="67"/>
                  </a:cubicBezTo>
                  <a:cubicBezTo>
                    <a:pt x="222" y="67"/>
                    <a:pt x="222" y="67"/>
                    <a:pt x="222" y="67"/>
                  </a:cubicBezTo>
                  <a:close/>
                  <a:moveTo>
                    <a:pt x="218" y="69"/>
                  </a:moveTo>
                  <a:cubicBezTo>
                    <a:pt x="220" y="69"/>
                    <a:pt x="220" y="69"/>
                    <a:pt x="220" y="69"/>
                  </a:cubicBezTo>
                  <a:cubicBezTo>
                    <a:pt x="221" y="69"/>
                    <a:pt x="221" y="69"/>
                    <a:pt x="221" y="69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4" y="68"/>
                    <a:pt x="224" y="68"/>
                    <a:pt x="224" y="68"/>
                  </a:cubicBezTo>
                  <a:cubicBezTo>
                    <a:pt x="223" y="68"/>
                    <a:pt x="223" y="68"/>
                    <a:pt x="223" y="68"/>
                  </a:cubicBezTo>
                  <a:cubicBezTo>
                    <a:pt x="221" y="68"/>
                    <a:pt x="221" y="68"/>
                    <a:pt x="221" y="68"/>
                  </a:cubicBezTo>
                  <a:cubicBezTo>
                    <a:pt x="220" y="68"/>
                    <a:pt x="220" y="68"/>
                    <a:pt x="220" y="68"/>
                  </a:cubicBezTo>
                  <a:cubicBezTo>
                    <a:pt x="220" y="68"/>
                    <a:pt x="220" y="68"/>
                    <a:pt x="220" y="68"/>
                  </a:cubicBezTo>
                  <a:cubicBezTo>
                    <a:pt x="219" y="68"/>
                    <a:pt x="219" y="68"/>
                    <a:pt x="219" y="68"/>
                  </a:cubicBezTo>
                  <a:cubicBezTo>
                    <a:pt x="218" y="68"/>
                    <a:pt x="218" y="68"/>
                    <a:pt x="218" y="68"/>
                  </a:cubicBezTo>
                  <a:cubicBezTo>
                    <a:pt x="218" y="69"/>
                    <a:pt x="218" y="69"/>
                    <a:pt x="218" y="69"/>
                  </a:cubicBezTo>
                  <a:close/>
                  <a:moveTo>
                    <a:pt x="218" y="71"/>
                  </a:moveTo>
                  <a:cubicBezTo>
                    <a:pt x="219" y="70"/>
                    <a:pt x="219" y="70"/>
                    <a:pt x="219" y="70"/>
                  </a:cubicBezTo>
                  <a:cubicBezTo>
                    <a:pt x="219" y="70"/>
                    <a:pt x="219" y="70"/>
                    <a:pt x="219" y="70"/>
                  </a:cubicBezTo>
                  <a:cubicBezTo>
                    <a:pt x="220" y="70"/>
                    <a:pt x="220" y="70"/>
                    <a:pt x="220" y="70"/>
                  </a:cubicBezTo>
                  <a:cubicBezTo>
                    <a:pt x="222" y="69"/>
                    <a:pt x="222" y="69"/>
                    <a:pt x="222" y="69"/>
                  </a:cubicBezTo>
                  <a:cubicBezTo>
                    <a:pt x="223" y="70"/>
                    <a:pt x="223" y="70"/>
                    <a:pt x="223" y="70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4" y="70"/>
                    <a:pt x="224" y="70"/>
                    <a:pt x="224" y="70"/>
                  </a:cubicBezTo>
                  <a:cubicBezTo>
                    <a:pt x="223" y="70"/>
                    <a:pt x="223" y="70"/>
                    <a:pt x="223" y="70"/>
                  </a:cubicBezTo>
                  <a:cubicBezTo>
                    <a:pt x="222" y="70"/>
                    <a:pt x="222" y="70"/>
                    <a:pt x="222" y="70"/>
                  </a:cubicBezTo>
                  <a:cubicBezTo>
                    <a:pt x="221" y="70"/>
                    <a:pt x="221" y="70"/>
                    <a:pt x="221" y="70"/>
                  </a:cubicBezTo>
                  <a:cubicBezTo>
                    <a:pt x="221" y="71"/>
                    <a:pt x="221" y="71"/>
                    <a:pt x="221" y="71"/>
                  </a:cubicBezTo>
                  <a:cubicBezTo>
                    <a:pt x="220" y="71"/>
                    <a:pt x="220" y="71"/>
                    <a:pt x="220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9" y="71"/>
                    <a:pt x="219" y="71"/>
                    <a:pt x="219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8" y="71"/>
                    <a:pt x="218" y="71"/>
                    <a:pt x="218" y="71"/>
                  </a:cubicBezTo>
                  <a:cubicBezTo>
                    <a:pt x="218" y="71"/>
                    <a:pt x="218" y="71"/>
                    <a:pt x="218" y="71"/>
                  </a:cubicBezTo>
                  <a:close/>
                  <a:moveTo>
                    <a:pt x="197" y="47"/>
                  </a:moveTo>
                  <a:cubicBezTo>
                    <a:pt x="197" y="46"/>
                    <a:pt x="197" y="46"/>
                    <a:pt x="197" y="46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198" y="46"/>
                    <a:pt x="198" y="46"/>
                    <a:pt x="198" y="46"/>
                  </a:cubicBezTo>
                  <a:cubicBezTo>
                    <a:pt x="197" y="47"/>
                    <a:pt x="197" y="47"/>
                    <a:pt x="197" y="47"/>
                  </a:cubicBezTo>
                  <a:close/>
                  <a:moveTo>
                    <a:pt x="191" y="49"/>
                  </a:moveTo>
                  <a:cubicBezTo>
                    <a:pt x="192" y="49"/>
                    <a:pt x="192" y="49"/>
                    <a:pt x="192" y="49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5" y="49"/>
                    <a:pt x="195" y="49"/>
                    <a:pt x="195" y="49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5" y="50"/>
                    <a:pt x="195" y="50"/>
                    <a:pt x="195" y="50"/>
                  </a:cubicBezTo>
                  <a:cubicBezTo>
                    <a:pt x="195" y="51"/>
                    <a:pt x="195" y="51"/>
                    <a:pt x="195" y="51"/>
                  </a:cubicBezTo>
                  <a:cubicBezTo>
                    <a:pt x="194" y="51"/>
                    <a:pt x="194" y="51"/>
                    <a:pt x="194" y="51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3" y="51"/>
                    <a:pt x="193" y="51"/>
                    <a:pt x="193" y="51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192" y="49"/>
                    <a:pt x="192" y="49"/>
                    <a:pt x="192" y="49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1" y="49"/>
                    <a:pt x="191" y="49"/>
                    <a:pt x="191" y="49"/>
                  </a:cubicBezTo>
                  <a:close/>
                  <a:moveTo>
                    <a:pt x="160" y="50"/>
                  </a:moveTo>
                  <a:cubicBezTo>
                    <a:pt x="159" y="50"/>
                    <a:pt x="159" y="50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59" y="50"/>
                    <a:pt x="159" y="50"/>
                    <a:pt x="159" y="50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60" y="50"/>
                    <a:pt x="160" y="50"/>
                    <a:pt x="160" y="50"/>
                  </a:cubicBezTo>
                  <a:close/>
                  <a:moveTo>
                    <a:pt x="163" y="54"/>
                  </a:moveTo>
                  <a:cubicBezTo>
                    <a:pt x="164" y="54"/>
                    <a:pt x="164" y="54"/>
                    <a:pt x="164" y="54"/>
                  </a:cubicBezTo>
                  <a:cubicBezTo>
                    <a:pt x="164" y="54"/>
                    <a:pt x="164" y="54"/>
                    <a:pt x="164" y="54"/>
                  </a:cubicBezTo>
                  <a:cubicBezTo>
                    <a:pt x="163" y="55"/>
                    <a:pt x="163" y="55"/>
                    <a:pt x="163" y="55"/>
                  </a:cubicBezTo>
                  <a:cubicBezTo>
                    <a:pt x="163" y="55"/>
                    <a:pt x="163" y="54"/>
                    <a:pt x="163" y="54"/>
                  </a:cubicBezTo>
                  <a:close/>
                  <a:moveTo>
                    <a:pt x="165" y="53"/>
                  </a:moveTo>
                  <a:cubicBezTo>
                    <a:pt x="165" y="53"/>
                    <a:pt x="165" y="53"/>
                    <a:pt x="165" y="53"/>
                  </a:cubicBezTo>
                  <a:cubicBezTo>
                    <a:pt x="165" y="52"/>
                    <a:pt x="165" y="52"/>
                    <a:pt x="165" y="52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6" y="51"/>
                    <a:pt x="166" y="51"/>
                    <a:pt x="166" y="51"/>
                  </a:cubicBezTo>
                  <a:cubicBezTo>
                    <a:pt x="167" y="51"/>
                    <a:pt x="167" y="51"/>
                    <a:pt x="167" y="51"/>
                  </a:cubicBezTo>
                  <a:cubicBezTo>
                    <a:pt x="168" y="50"/>
                    <a:pt x="168" y="50"/>
                    <a:pt x="168" y="50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7" y="52"/>
                    <a:pt x="167" y="52"/>
                    <a:pt x="167" y="52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7" y="53"/>
                    <a:pt x="167" y="53"/>
                    <a:pt x="167" y="53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6" y="54"/>
                    <a:pt x="166" y="54"/>
                    <a:pt x="166" y="54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7" y="54"/>
                    <a:pt x="167" y="54"/>
                    <a:pt x="167" y="54"/>
                  </a:cubicBezTo>
                  <a:cubicBezTo>
                    <a:pt x="168" y="54"/>
                    <a:pt x="168" y="54"/>
                    <a:pt x="168" y="54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8" y="55"/>
                    <a:pt x="168" y="55"/>
                    <a:pt x="168" y="55"/>
                  </a:cubicBezTo>
                  <a:cubicBezTo>
                    <a:pt x="169" y="54"/>
                    <a:pt x="169" y="54"/>
                    <a:pt x="169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0" y="54"/>
                    <a:pt x="170" y="54"/>
                    <a:pt x="170" y="54"/>
                  </a:cubicBezTo>
                  <a:cubicBezTo>
                    <a:pt x="171" y="53"/>
                    <a:pt x="171" y="53"/>
                    <a:pt x="171" y="53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1" y="52"/>
                    <a:pt x="171" y="52"/>
                    <a:pt x="171" y="52"/>
                  </a:cubicBezTo>
                  <a:cubicBezTo>
                    <a:pt x="172" y="51"/>
                    <a:pt x="172" y="51"/>
                    <a:pt x="172" y="51"/>
                  </a:cubicBezTo>
                  <a:cubicBezTo>
                    <a:pt x="172" y="50"/>
                    <a:pt x="172" y="50"/>
                    <a:pt x="172" y="50"/>
                  </a:cubicBezTo>
                  <a:cubicBezTo>
                    <a:pt x="172" y="50"/>
                    <a:pt x="172" y="50"/>
                    <a:pt x="172" y="50"/>
                  </a:cubicBezTo>
                  <a:cubicBezTo>
                    <a:pt x="173" y="50"/>
                    <a:pt x="173" y="50"/>
                    <a:pt x="173" y="50"/>
                  </a:cubicBezTo>
                  <a:cubicBezTo>
                    <a:pt x="173" y="51"/>
                    <a:pt x="173" y="51"/>
                    <a:pt x="173" y="51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2" y="53"/>
                    <a:pt x="172" y="53"/>
                    <a:pt x="172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1"/>
                    <a:pt x="174" y="51"/>
                    <a:pt x="174" y="51"/>
                  </a:cubicBezTo>
                  <a:cubicBezTo>
                    <a:pt x="175" y="51"/>
                    <a:pt x="175" y="51"/>
                    <a:pt x="175" y="51"/>
                  </a:cubicBezTo>
                  <a:cubicBezTo>
                    <a:pt x="176" y="50"/>
                    <a:pt x="176" y="50"/>
                    <a:pt x="176" y="50"/>
                  </a:cubicBezTo>
                  <a:cubicBezTo>
                    <a:pt x="176" y="49"/>
                    <a:pt x="176" y="49"/>
                    <a:pt x="176" y="49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7" y="48"/>
                    <a:pt x="177" y="48"/>
                    <a:pt x="177" y="48"/>
                  </a:cubicBezTo>
                  <a:cubicBezTo>
                    <a:pt x="178" y="48"/>
                    <a:pt x="178" y="48"/>
                    <a:pt x="178" y="48"/>
                  </a:cubicBezTo>
                  <a:cubicBezTo>
                    <a:pt x="179" y="47"/>
                    <a:pt x="179" y="47"/>
                    <a:pt x="179" y="47"/>
                  </a:cubicBezTo>
                  <a:cubicBezTo>
                    <a:pt x="179" y="46"/>
                    <a:pt x="179" y="46"/>
                    <a:pt x="179" y="46"/>
                  </a:cubicBezTo>
                  <a:cubicBezTo>
                    <a:pt x="180" y="46"/>
                    <a:pt x="180" y="46"/>
                    <a:pt x="180" y="46"/>
                  </a:cubicBezTo>
                  <a:cubicBezTo>
                    <a:pt x="180" y="45"/>
                    <a:pt x="180" y="45"/>
                    <a:pt x="180" y="45"/>
                  </a:cubicBezTo>
                  <a:cubicBezTo>
                    <a:pt x="181" y="46"/>
                    <a:pt x="181" y="46"/>
                    <a:pt x="181" y="46"/>
                  </a:cubicBezTo>
                  <a:cubicBezTo>
                    <a:pt x="181" y="45"/>
                    <a:pt x="181" y="45"/>
                    <a:pt x="181" y="45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1" y="47"/>
                    <a:pt x="181" y="47"/>
                    <a:pt x="181" y="47"/>
                  </a:cubicBezTo>
                  <a:cubicBezTo>
                    <a:pt x="180" y="48"/>
                    <a:pt x="180" y="48"/>
                    <a:pt x="180" y="48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80" y="49"/>
                    <a:pt x="180" y="49"/>
                    <a:pt x="180" y="49"/>
                  </a:cubicBezTo>
                  <a:cubicBezTo>
                    <a:pt x="180" y="50"/>
                    <a:pt x="180" y="50"/>
                    <a:pt x="180" y="50"/>
                  </a:cubicBezTo>
                  <a:cubicBezTo>
                    <a:pt x="179" y="50"/>
                    <a:pt x="179" y="50"/>
                    <a:pt x="179" y="50"/>
                  </a:cubicBezTo>
                  <a:cubicBezTo>
                    <a:pt x="178" y="52"/>
                    <a:pt x="178" y="52"/>
                    <a:pt x="178" y="52"/>
                  </a:cubicBezTo>
                  <a:cubicBezTo>
                    <a:pt x="178" y="52"/>
                    <a:pt x="178" y="52"/>
                    <a:pt x="178" y="52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8" y="53"/>
                    <a:pt x="178" y="53"/>
                    <a:pt x="178" y="53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80" y="53"/>
                    <a:pt x="180" y="53"/>
                    <a:pt x="180" y="53"/>
                  </a:cubicBezTo>
                  <a:cubicBezTo>
                    <a:pt x="181" y="53"/>
                    <a:pt x="181" y="53"/>
                    <a:pt x="181" y="53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1" y="52"/>
                    <a:pt x="181" y="52"/>
                    <a:pt x="181" y="52"/>
                  </a:cubicBezTo>
                  <a:cubicBezTo>
                    <a:pt x="182" y="51"/>
                    <a:pt x="182" y="51"/>
                    <a:pt x="182" y="51"/>
                  </a:cubicBezTo>
                  <a:cubicBezTo>
                    <a:pt x="182" y="50"/>
                    <a:pt x="182" y="50"/>
                    <a:pt x="182" y="50"/>
                  </a:cubicBezTo>
                  <a:cubicBezTo>
                    <a:pt x="183" y="50"/>
                    <a:pt x="183" y="50"/>
                    <a:pt x="183" y="50"/>
                  </a:cubicBezTo>
                  <a:cubicBezTo>
                    <a:pt x="183" y="50"/>
                    <a:pt x="183" y="50"/>
                    <a:pt x="183" y="50"/>
                  </a:cubicBezTo>
                  <a:cubicBezTo>
                    <a:pt x="183" y="51"/>
                    <a:pt x="183" y="51"/>
                    <a:pt x="183" y="51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6" y="50"/>
                    <a:pt x="186" y="50"/>
                    <a:pt x="186" y="50"/>
                  </a:cubicBezTo>
                  <a:cubicBezTo>
                    <a:pt x="187" y="49"/>
                    <a:pt x="187" y="49"/>
                    <a:pt x="187" y="49"/>
                  </a:cubicBezTo>
                  <a:cubicBezTo>
                    <a:pt x="187" y="48"/>
                    <a:pt x="187" y="48"/>
                    <a:pt x="187" y="48"/>
                  </a:cubicBezTo>
                  <a:cubicBezTo>
                    <a:pt x="188" y="47"/>
                    <a:pt x="188" y="47"/>
                    <a:pt x="188" y="47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89" y="47"/>
                    <a:pt x="189" y="47"/>
                    <a:pt x="189" y="47"/>
                  </a:cubicBezTo>
                  <a:cubicBezTo>
                    <a:pt x="190" y="47"/>
                    <a:pt x="190" y="47"/>
                    <a:pt x="190" y="47"/>
                  </a:cubicBezTo>
                  <a:cubicBezTo>
                    <a:pt x="190" y="46"/>
                    <a:pt x="190" y="46"/>
                    <a:pt x="190" y="46"/>
                  </a:cubicBezTo>
                  <a:cubicBezTo>
                    <a:pt x="190" y="46"/>
                    <a:pt x="190" y="46"/>
                    <a:pt x="190" y="46"/>
                  </a:cubicBezTo>
                  <a:cubicBezTo>
                    <a:pt x="189" y="45"/>
                    <a:pt x="189" y="45"/>
                    <a:pt x="189" y="45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190" y="44"/>
                    <a:pt x="190" y="44"/>
                    <a:pt x="190" y="44"/>
                  </a:cubicBezTo>
                  <a:cubicBezTo>
                    <a:pt x="191" y="43"/>
                    <a:pt x="191" y="43"/>
                    <a:pt x="191" y="43"/>
                  </a:cubicBezTo>
                  <a:cubicBezTo>
                    <a:pt x="192" y="43"/>
                    <a:pt x="192" y="43"/>
                    <a:pt x="192" y="43"/>
                  </a:cubicBezTo>
                  <a:cubicBezTo>
                    <a:pt x="192" y="43"/>
                    <a:pt x="192" y="43"/>
                    <a:pt x="192" y="43"/>
                  </a:cubicBezTo>
                  <a:cubicBezTo>
                    <a:pt x="193" y="43"/>
                    <a:pt x="193" y="43"/>
                    <a:pt x="193" y="43"/>
                  </a:cubicBezTo>
                  <a:cubicBezTo>
                    <a:pt x="194" y="42"/>
                    <a:pt x="194" y="42"/>
                    <a:pt x="194" y="42"/>
                  </a:cubicBezTo>
                  <a:cubicBezTo>
                    <a:pt x="193" y="42"/>
                    <a:pt x="193" y="42"/>
                    <a:pt x="193" y="42"/>
                  </a:cubicBezTo>
                  <a:cubicBezTo>
                    <a:pt x="193" y="40"/>
                    <a:pt x="193" y="40"/>
                    <a:pt x="193" y="40"/>
                  </a:cubicBezTo>
                  <a:cubicBezTo>
                    <a:pt x="194" y="40"/>
                    <a:pt x="194" y="40"/>
                    <a:pt x="194" y="40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3" y="38"/>
                    <a:pt x="193" y="38"/>
                    <a:pt x="193" y="38"/>
                  </a:cubicBezTo>
                  <a:cubicBezTo>
                    <a:pt x="192" y="38"/>
                    <a:pt x="192" y="38"/>
                    <a:pt x="192" y="38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40"/>
                    <a:pt x="191" y="40"/>
                    <a:pt x="191" y="40"/>
                  </a:cubicBezTo>
                  <a:cubicBezTo>
                    <a:pt x="191" y="40"/>
                    <a:pt x="191" y="40"/>
                    <a:pt x="191" y="40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90" y="40"/>
                    <a:pt x="190" y="40"/>
                    <a:pt x="190" y="40"/>
                  </a:cubicBezTo>
                  <a:cubicBezTo>
                    <a:pt x="190" y="41"/>
                    <a:pt x="190" y="41"/>
                    <a:pt x="190" y="41"/>
                  </a:cubicBezTo>
                  <a:cubicBezTo>
                    <a:pt x="189" y="41"/>
                    <a:pt x="189" y="41"/>
                    <a:pt x="189" y="41"/>
                  </a:cubicBezTo>
                  <a:cubicBezTo>
                    <a:pt x="189" y="41"/>
                    <a:pt x="189" y="41"/>
                    <a:pt x="189" y="41"/>
                  </a:cubicBezTo>
                  <a:cubicBezTo>
                    <a:pt x="189" y="39"/>
                    <a:pt x="189" y="39"/>
                    <a:pt x="189" y="39"/>
                  </a:cubicBezTo>
                  <a:cubicBezTo>
                    <a:pt x="188" y="39"/>
                    <a:pt x="188" y="39"/>
                    <a:pt x="188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7" y="39"/>
                    <a:pt x="187" y="39"/>
                    <a:pt x="187" y="39"/>
                  </a:cubicBezTo>
                  <a:cubicBezTo>
                    <a:pt x="186" y="39"/>
                    <a:pt x="186" y="39"/>
                    <a:pt x="186" y="39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5" y="39"/>
                    <a:pt x="185" y="39"/>
                    <a:pt x="185" y="39"/>
                  </a:cubicBezTo>
                  <a:cubicBezTo>
                    <a:pt x="183" y="39"/>
                    <a:pt x="183" y="39"/>
                    <a:pt x="183" y="39"/>
                  </a:cubicBezTo>
                  <a:cubicBezTo>
                    <a:pt x="182" y="39"/>
                    <a:pt x="182" y="39"/>
                    <a:pt x="182" y="39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1" y="40"/>
                    <a:pt x="181" y="40"/>
                    <a:pt x="181" y="40"/>
                  </a:cubicBezTo>
                  <a:cubicBezTo>
                    <a:pt x="180" y="40"/>
                    <a:pt x="180" y="40"/>
                    <a:pt x="180" y="40"/>
                  </a:cubicBezTo>
                  <a:cubicBezTo>
                    <a:pt x="178" y="42"/>
                    <a:pt x="178" y="42"/>
                    <a:pt x="178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7" y="42"/>
                    <a:pt x="177" y="42"/>
                    <a:pt x="177" y="42"/>
                  </a:cubicBezTo>
                  <a:cubicBezTo>
                    <a:pt x="176" y="43"/>
                    <a:pt x="176" y="43"/>
                    <a:pt x="176" y="43"/>
                  </a:cubicBezTo>
                  <a:cubicBezTo>
                    <a:pt x="175" y="43"/>
                    <a:pt x="175" y="43"/>
                    <a:pt x="175" y="43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4" y="44"/>
                    <a:pt x="174" y="44"/>
                    <a:pt x="174" y="44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72" y="44"/>
                    <a:pt x="172" y="44"/>
                    <a:pt x="172" y="44"/>
                  </a:cubicBezTo>
                  <a:cubicBezTo>
                    <a:pt x="171" y="44"/>
                    <a:pt x="171" y="44"/>
                    <a:pt x="171" y="44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70" y="45"/>
                    <a:pt x="170" y="45"/>
                    <a:pt x="170" y="45"/>
                  </a:cubicBezTo>
                  <a:cubicBezTo>
                    <a:pt x="169" y="46"/>
                    <a:pt x="169" y="46"/>
                    <a:pt x="169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67" y="46"/>
                    <a:pt x="167" y="46"/>
                    <a:pt x="167" y="46"/>
                  </a:cubicBezTo>
                  <a:cubicBezTo>
                    <a:pt x="166" y="46"/>
                    <a:pt x="166" y="46"/>
                    <a:pt x="166" y="46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63" y="48"/>
                    <a:pt x="163" y="48"/>
                    <a:pt x="163" y="48"/>
                  </a:cubicBezTo>
                  <a:cubicBezTo>
                    <a:pt x="162" y="48"/>
                    <a:pt x="162" y="48"/>
                    <a:pt x="162" y="48"/>
                  </a:cubicBezTo>
                  <a:cubicBezTo>
                    <a:pt x="161" y="48"/>
                    <a:pt x="161" y="48"/>
                    <a:pt x="161" y="48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2" y="49"/>
                    <a:pt x="162" y="49"/>
                    <a:pt x="162" y="49"/>
                  </a:cubicBezTo>
                  <a:cubicBezTo>
                    <a:pt x="161" y="49"/>
                    <a:pt x="161" y="49"/>
                    <a:pt x="161" y="49"/>
                  </a:cubicBezTo>
                  <a:cubicBezTo>
                    <a:pt x="161" y="50"/>
                    <a:pt x="161" y="50"/>
                    <a:pt x="161" y="50"/>
                  </a:cubicBezTo>
                  <a:cubicBezTo>
                    <a:pt x="161" y="50"/>
                    <a:pt x="161" y="50"/>
                    <a:pt x="161" y="50"/>
                  </a:cubicBezTo>
                  <a:cubicBezTo>
                    <a:pt x="161" y="51"/>
                    <a:pt x="161" y="51"/>
                    <a:pt x="161" y="51"/>
                  </a:cubicBezTo>
                  <a:cubicBezTo>
                    <a:pt x="160" y="51"/>
                    <a:pt x="160" y="51"/>
                    <a:pt x="160" y="51"/>
                  </a:cubicBezTo>
                  <a:cubicBezTo>
                    <a:pt x="160" y="51"/>
                    <a:pt x="160" y="51"/>
                    <a:pt x="160" y="51"/>
                  </a:cubicBezTo>
                  <a:cubicBezTo>
                    <a:pt x="161" y="52"/>
                    <a:pt x="161" y="52"/>
                    <a:pt x="161" y="52"/>
                  </a:cubicBezTo>
                  <a:cubicBezTo>
                    <a:pt x="162" y="51"/>
                    <a:pt x="162" y="51"/>
                    <a:pt x="162" y="51"/>
                  </a:cubicBezTo>
                  <a:cubicBezTo>
                    <a:pt x="162" y="51"/>
                    <a:pt x="162" y="51"/>
                    <a:pt x="162" y="51"/>
                  </a:cubicBezTo>
                  <a:cubicBezTo>
                    <a:pt x="163" y="51"/>
                    <a:pt x="163" y="51"/>
                    <a:pt x="163" y="51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64" y="52"/>
                    <a:pt x="164" y="52"/>
                    <a:pt x="164" y="52"/>
                  </a:cubicBezTo>
                  <a:cubicBezTo>
                    <a:pt x="164" y="53"/>
                    <a:pt x="164" y="53"/>
                    <a:pt x="164" y="53"/>
                  </a:cubicBezTo>
                  <a:cubicBezTo>
                    <a:pt x="165" y="53"/>
                    <a:pt x="165" y="53"/>
                    <a:pt x="165" y="53"/>
                  </a:cubicBezTo>
                  <a:close/>
                  <a:moveTo>
                    <a:pt x="250" y="98"/>
                  </a:moveTo>
                  <a:cubicBezTo>
                    <a:pt x="250" y="98"/>
                    <a:pt x="250" y="98"/>
                    <a:pt x="250" y="98"/>
                  </a:cubicBezTo>
                  <a:cubicBezTo>
                    <a:pt x="251" y="98"/>
                    <a:pt x="251" y="98"/>
                    <a:pt x="251" y="98"/>
                  </a:cubicBezTo>
                  <a:cubicBezTo>
                    <a:pt x="251" y="98"/>
                    <a:pt x="251" y="98"/>
                    <a:pt x="251" y="98"/>
                  </a:cubicBezTo>
                  <a:cubicBezTo>
                    <a:pt x="250" y="99"/>
                    <a:pt x="250" y="99"/>
                    <a:pt x="250" y="99"/>
                  </a:cubicBezTo>
                  <a:cubicBezTo>
                    <a:pt x="250" y="99"/>
                    <a:pt x="250" y="99"/>
                    <a:pt x="250" y="99"/>
                  </a:cubicBezTo>
                  <a:cubicBezTo>
                    <a:pt x="250" y="98"/>
                    <a:pt x="250" y="98"/>
                    <a:pt x="250" y="98"/>
                  </a:cubicBezTo>
                  <a:close/>
                  <a:moveTo>
                    <a:pt x="240" y="81"/>
                  </a:moveTo>
                  <a:cubicBezTo>
                    <a:pt x="239" y="80"/>
                    <a:pt x="239" y="80"/>
                    <a:pt x="239" y="80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39" y="81"/>
                    <a:pt x="239" y="81"/>
                    <a:pt x="239" y="81"/>
                  </a:cubicBezTo>
                  <a:cubicBezTo>
                    <a:pt x="239" y="81"/>
                    <a:pt x="239" y="81"/>
                    <a:pt x="239" y="81"/>
                  </a:cubicBezTo>
                  <a:cubicBezTo>
                    <a:pt x="238" y="81"/>
                    <a:pt x="238" y="81"/>
                    <a:pt x="238" y="81"/>
                  </a:cubicBezTo>
                  <a:cubicBezTo>
                    <a:pt x="237" y="81"/>
                    <a:pt x="237" y="81"/>
                    <a:pt x="237" y="81"/>
                  </a:cubicBezTo>
                  <a:cubicBezTo>
                    <a:pt x="238" y="82"/>
                    <a:pt x="238" y="82"/>
                    <a:pt x="238" y="82"/>
                  </a:cubicBezTo>
                  <a:cubicBezTo>
                    <a:pt x="238" y="82"/>
                    <a:pt x="238" y="82"/>
                    <a:pt x="238" y="82"/>
                  </a:cubicBezTo>
                  <a:cubicBezTo>
                    <a:pt x="238" y="83"/>
                    <a:pt x="238" y="83"/>
                    <a:pt x="238" y="83"/>
                  </a:cubicBezTo>
                  <a:cubicBezTo>
                    <a:pt x="237" y="82"/>
                    <a:pt x="237" y="82"/>
                    <a:pt x="237" y="82"/>
                  </a:cubicBezTo>
                  <a:cubicBezTo>
                    <a:pt x="236" y="83"/>
                    <a:pt x="236" y="83"/>
                    <a:pt x="236" y="83"/>
                  </a:cubicBezTo>
                  <a:cubicBezTo>
                    <a:pt x="235" y="83"/>
                    <a:pt x="235" y="83"/>
                    <a:pt x="235" y="8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5" y="85"/>
                    <a:pt x="235" y="85"/>
                    <a:pt x="235" y="85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6" y="85"/>
                    <a:pt x="236" y="85"/>
                    <a:pt x="236" y="85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7" y="86"/>
                    <a:pt x="237" y="86"/>
                    <a:pt x="237" y="86"/>
                  </a:cubicBezTo>
                  <a:cubicBezTo>
                    <a:pt x="237" y="86"/>
                    <a:pt x="237" y="86"/>
                    <a:pt x="237" y="8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8" y="87"/>
                    <a:pt x="238" y="87"/>
                    <a:pt x="238" y="87"/>
                  </a:cubicBezTo>
                  <a:cubicBezTo>
                    <a:pt x="238" y="87"/>
                    <a:pt x="238" y="87"/>
                    <a:pt x="238" y="87"/>
                  </a:cubicBezTo>
                  <a:cubicBezTo>
                    <a:pt x="238" y="88"/>
                    <a:pt x="238" y="88"/>
                    <a:pt x="238" y="88"/>
                  </a:cubicBezTo>
                  <a:cubicBezTo>
                    <a:pt x="238" y="88"/>
                    <a:pt x="238" y="88"/>
                    <a:pt x="238" y="88"/>
                  </a:cubicBezTo>
                  <a:cubicBezTo>
                    <a:pt x="239" y="88"/>
                    <a:pt x="239" y="88"/>
                    <a:pt x="239" y="88"/>
                  </a:cubicBezTo>
                  <a:cubicBezTo>
                    <a:pt x="239" y="89"/>
                    <a:pt x="239" y="89"/>
                    <a:pt x="239" y="89"/>
                  </a:cubicBezTo>
                  <a:cubicBezTo>
                    <a:pt x="240" y="89"/>
                    <a:pt x="240" y="89"/>
                    <a:pt x="240" y="89"/>
                  </a:cubicBezTo>
                  <a:cubicBezTo>
                    <a:pt x="241" y="89"/>
                    <a:pt x="241" y="89"/>
                    <a:pt x="241" y="89"/>
                  </a:cubicBezTo>
                  <a:cubicBezTo>
                    <a:pt x="242" y="89"/>
                    <a:pt x="242" y="89"/>
                    <a:pt x="242" y="89"/>
                  </a:cubicBezTo>
                  <a:cubicBezTo>
                    <a:pt x="242" y="90"/>
                    <a:pt x="242" y="90"/>
                    <a:pt x="242" y="90"/>
                  </a:cubicBezTo>
                  <a:cubicBezTo>
                    <a:pt x="243" y="89"/>
                    <a:pt x="243" y="89"/>
                    <a:pt x="243" y="89"/>
                  </a:cubicBezTo>
                  <a:cubicBezTo>
                    <a:pt x="242" y="89"/>
                    <a:pt x="242" y="89"/>
                    <a:pt x="242" y="89"/>
                  </a:cubicBezTo>
                  <a:cubicBezTo>
                    <a:pt x="243" y="89"/>
                    <a:pt x="243" y="89"/>
                    <a:pt x="243" y="89"/>
                  </a:cubicBezTo>
                  <a:cubicBezTo>
                    <a:pt x="244" y="88"/>
                    <a:pt x="244" y="88"/>
                    <a:pt x="244" y="88"/>
                  </a:cubicBezTo>
                  <a:cubicBezTo>
                    <a:pt x="243" y="87"/>
                    <a:pt x="243" y="87"/>
                    <a:pt x="243" y="87"/>
                  </a:cubicBezTo>
                  <a:cubicBezTo>
                    <a:pt x="244" y="86"/>
                    <a:pt x="244" y="86"/>
                    <a:pt x="244" y="86"/>
                  </a:cubicBezTo>
                  <a:cubicBezTo>
                    <a:pt x="244" y="85"/>
                    <a:pt x="244" y="85"/>
                    <a:pt x="244" y="85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5" y="82"/>
                    <a:pt x="245" y="82"/>
                    <a:pt x="245" y="82"/>
                  </a:cubicBezTo>
                  <a:cubicBezTo>
                    <a:pt x="244" y="81"/>
                    <a:pt x="244" y="81"/>
                    <a:pt x="244" y="81"/>
                  </a:cubicBezTo>
                  <a:cubicBezTo>
                    <a:pt x="244" y="81"/>
                    <a:pt x="244" y="81"/>
                    <a:pt x="244" y="81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3" y="79"/>
                    <a:pt x="243" y="79"/>
                    <a:pt x="243" y="79"/>
                  </a:cubicBezTo>
                  <a:cubicBezTo>
                    <a:pt x="242" y="79"/>
                    <a:pt x="242" y="79"/>
                    <a:pt x="242" y="79"/>
                  </a:cubicBezTo>
                  <a:cubicBezTo>
                    <a:pt x="241" y="79"/>
                    <a:pt x="241" y="79"/>
                    <a:pt x="241" y="79"/>
                  </a:cubicBezTo>
                  <a:cubicBezTo>
                    <a:pt x="240" y="79"/>
                    <a:pt x="240" y="79"/>
                    <a:pt x="240" y="79"/>
                  </a:cubicBezTo>
                  <a:cubicBezTo>
                    <a:pt x="240" y="80"/>
                    <a:pt x="240" y="80"/>
                    <a:pt x="240" y="80"/>
                  </a:cubicBezTo>
                  <a:cubicBezTo>
                    <a:pt x="240" y="80"/>
                    <a:pt x="240" y="80"/>
                    <a:pt x="240" y="80"/>
                  </a:cubicBezTo>
                  <a:cubicBezTo>
                    <a:pt x="240" y="81"/>
                    <a:pt x="240" y="81"/>
                    <a:pt x="240" y="81"/>
                  </a:cubicBezTo>
                  <a:cubicBezTo>
                    <a:pt x="240" y="81"/>
                    <a:pt x="240" y="81"/>
                    <a:pt x="240" y="81"/>
                  </a:cubicBezTo>
                  <a:close/>
                  <a:moveTo>
                    <a:pt x="245" y="74"/>
                  </a:moveTo>
                  <a:cubicBezTo>
                    <a:pt x="245" y="74"/>
                    <a:pt x="245" y="74"/>
                    <a:pt x="245" y="74"/>
                  </a:cubicBezTo>
                  <a:cubicBezTo>
                    <a:pt x="245" y="74"/>
                    <a:pt x="245" y="74"/>
                    <a:pt x="245" y="74"/>
                  </a:cubicBezTo>
                  <a:cubicBezTo>
                    <a:pt x="246" y="74"/>
                    <a:pt x="246" y="74"/>
                    <a:pt x="246" y="74"/>
                  </a:cubicBezTo>
                  <a:cubicBezTo>
                    <a:pt x="246" y="74"/>
                    <a:pt x="246" y="74"/>
                    <a:pt x="245" y="74"/>
                  </a:cubicBezTo>
                  <a:close/>
                  <a:moveTo>
                    <a:pt x="244" y="78"/>
                  </a:moveTo>
                  <a:cubicBezTo>
                    <a:pt x="244" y="78"/>
                    <a:pt x="244" y="78"/>
                    <a:pt x="244" y="78"/>
                  </a:cubicBezTo>
                  <a:cubicBezTo>
                    <a:pt x="244" y="78"/>
                    <a:pt x="244" y="78"/>
                    <a:pt x="244" y="78"/>
                  </a:cubicBezTo>
                  <a:cubicBezTo>
                    <a:pt x="244" y="77"/>
                    <a:pt x="244" y="77"/>
                    <a:pt x="244" y="77"/>
                  </a:cubicBezTo>
                  <a:cubicBezTo>
                    <a:pt x="244" y="77"/>
                    <a:pt x="244" y="77"/>
                    <a:pt x="244" y="77"/>
                  </a:cubicBezTo>
                  <a:cubicBezTo>
                    <a:pt x="244" y="76"/>
                    <a:pt x="244" y="76"/>
                    <a:pt x="244" y="76"/>
                  </a:cubicBezTo>
                  <a:cubicBezTo>
                    <a:pt x="244" y="76"/>
                    <a:pt x="244" y="76"/>
                    <a:pt x="244" y="76"/>
                  </a:cubicBezTo>
                  <a:cubicBezTo>
                    <a:pt x="246" y="76"/>
                    <a:pt x="246" y="76"/>
                    <a:pt x="246" y="76"/>
                  </a:cubicBezTo>
                  <a:cubicBezTo>
                    <a:pt x="245" y="77"/>
                    <a:pt x="245" y="77"/>
                    <a:pt x="245" y="77"/>
                  </a:cubicBezTo>
                  <a:cubicBezTo>
                    <a:pt x="245" y="78"/>
                    <a:pt x="245" y="78"/>
                    <a:pt x="245" y="78"/>
                  </a:cubicBezTo>
                  <a:cubicBezTo>
                    <a:pt x="245" y="78"/>
                    <a:pt x="244" y="78"/>
                    <a:pt x="244" y="78"/>
                  </a:cubicBezTo>
                  <a:close/>
                  <a:moveTo>
                    <a:pt x="238" y="77"/>
                  </a:moveTo>
                  <a:cubicBezTo>
                    <a:pt x="238" y="76"/>
                    <a:pt x="238" y="76"/>
                    <a:pt x="238" y="76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6"/>
                    <a:pt x="239" y="76"/>
                    <a:pt x="239" y="76"/>
                  </a:cubicBezTo>
                  <a:cubicBezTo>
                    <a:pt x="239" y="77"/>
                    <a:pt x="239" y="77"/>
                    <a:pt x="239" y="77"/>
                  </a:cubicBezTo>
                  <a:cubicBezTo>
                    <a:pt x="238" y="77"/>
                    <a:pt x="238" y="77"/>
                    <a:pt x="238" y="77"/>
                  </a:cubicBezTo>
                  <a:close/>
                  <a:moveTo>
                    <a:pt x="237" y="78"/>
                  </a:move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37" y="78"/>
                    <a:pt x="237" y="78"/>
                    <a:pt x="237" y="78"/>
                  </a:cubicBezTo>
                  <a:close/>
                  <a:moveTo>
                    <a:pt x="238" y="79"/>
                  </a:moveTo>
                  <a:cubicBezTo>
                    <a:pt x="238" y="79"/>
                    <a:pt x="238" y="79"/>
                    <a:pt x="238" y="79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9" y="78"/>
                    <a:pt x="239" y="78"/>
                    <a:pt x="239" y="78"/>
                  </a:cubicBezTo>
                  <a:cubicBezTo>
                    <a:pt x="239" y="79"/>
                    <a:pt x="239" y="79"/>
                    <a:pt x="239" y="79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38" y="79"/>
                    <a:pt x="238" y="79"/>
                    <a:pt x="238" y="79"/>
                  </a:cubicBezTo>
                  <a:close/>
                  <a:moveTo>
                    <a:pt x="236" y="80"/>
                  </a:moveTo>
                  <a:cubicBezTo>
                    <a:pt x="236" y="80"/>
                    <a:pt x="236" y="80"/>
                    <a:pt x="236" y="80"/>
                  </a:cubicBezTo>
                  <a:cubicBezTo>
                    <a:pt x="235" y="79"/>
                    <a:pt x="235" y="79"/>
                    <a:pt x="235" y="79"/>
                  </a:cubicBezTo>
                  <a:cubicBezTo>
                    <a:pt x="236" y="79"/>
                    <a:pt x="236" y="79"/>
                    <a:pt x="236" y="79"/>
                  </a:cubicBezTo>
                  <a:cubicBezTo>
                    <a:pt x="236" y="78"/>
                    <a:pt x="236" y="78"/>
                    <a:pt x="236" y="78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80"/>
                    <a:pt x="237" y="80"/>
                    <a:pt x="237" y="80"/>
                  </a:cubicBezTo>
                  <a:cubicBezTo>
                    <a:pt x="237" y="80"/>
                    <a:pt x="237" y="80"/>
                    <a:pt x="237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lose/>
                  <a:moveTo>
                    <a:pt x="234" y="81"/>
                  </a:move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0"/>
                    <a:pt x="234" y="80"/>
                    <a:pt x="234" y="80"/>
                  </a:cubicBezTo>
                  <a:cubicBezTo>
                    <a:pt x="234" y="81"/>
                    <a:pt x="234" y="81"/>
                    <a:pt x="234" y="81"/>
                  </a:cubicBezTo>
                  <a:close/>
                  <a:moveTo>
                    <a:pt x="225" y="82"/>
                  </a:moveTo>
                  <a:cubicBezTo>
                    <a:pt x="224" y="81"/>
                    <a:pt x="224" y="81"/>
                    <a:pt x="224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1"/>
                    <a:pt x="223" y="81"/>
                    <a:pt x="223" y="81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23" y="79"/>
                    <a:pt x="223" y="79"/>
                    <a:pt x="223" y="79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4" y="79"/>
                    <a:pt x="224" y="79"/>
                    <a:pt x="224" y="79"/>
                  </a:cubicBezTo>
                  <a:cubicBezTo>
                    <a:pt x="225" y="79"/>
                    <a:pt x="225" y="79"/>
                    <a:pt x="225" y="79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3" y="77"/>
                    <a:pt x="223" y="77"/>
                    <a:pt x="223" y="77"/>
                  </a:cubicBezTo>
                  <a:cubicBezTo>
                    <a:pt x="224" y="77"/>
                    <a:pt x="224" y="77"/>
                    <a:pt x="224" y="77"/>
                  </a:cubicBezTo>
                  <a:cubicBezTo>
                    <a:pt x="224" y="77"/>
                    <a:pt x="224" y="77"/>
                    <a:pt x="224" y="77"/>
                  </a:cubicBezTo>
                  <a:cubicBezTo>
                    <a:pt x="224" y="76"/>
                    <a:pt x="224" y="76"/>
                    <a:pt x="224" y="76"/>
                  </a:cubicBezTo>
                  <a:cubicBezTo>
                    <a:pt x="225" y="76"/>
                    <a:pt x="225" y="76"/>
                    <a:pt x="225" y="76"/>
                  </a:cubicBezTo>
                  <a:cubicBezTo>
                    <a:pt x="225" y="76"/>
                    <a:pt x="225" y="76"/>
                    <a:pt x="225" y="76"/>
                  </a:cubicBezTo>
                  <a:cubicBezTo>
                    <a:pt x="227" y="77"/>
                    <a:pt x="227" y="77"/>
                    <a:pt x="227" y="77"/>
                  </a:cubicBezTo>
                  <a:cubicBezTo>
                    <a:pt x="227" y="76"/>
                    <a:pt x="227" y="76"/>
                    <a:pt x="227" y="76"/>
                  </a:cubicBezTo>
                  <a:cubicBezTo>
                    <a:pt x="227" y="76"/>
                    <a:pt x="227" y="76"/>
                    <a:pt x="227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6" y="76"/>
                    <a:pt x="226" y="76"/>
                    <a:pt x="226" y="76"/>
                  </a:cubicBezTo>
                  <a:cubicBezTo>
                    <a:pt x="228" y="76"/>
                    <a:pt x="228" y="76"/>
                    <a:pt x="228" y="76"/>
                  </a:cubicBezTo>
                  <a:cubicBezTo>
                    <a:pt x="228" y="75"/>
                    <a:pt x="228" y="75"/>
                    <a:pt x="228" y="75"/>
                  </a:cubicBezTo>
                  <a:cubicBezTo>
                    <a:pt x="230" y="75"/>
                    <a:pt x="230" y="75"/>
                    <a:pt x="230" y="75"/>
                  </a:cubicBezTo>
                  <a:cubicBezTo>
                    <a:pt x="230" y="75"/>
                    <a:pt x="230" y="75"/>
                    <a:pt x="230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31" y="75"/>
                    <a:pt x="231" y="75"/>
                    <a:pt x="231" y="75"/>
                  </a:cubicBezTo>
                  <a:cubicBezTo>
                    <a:pt x="227" y="74"/>
                    <a:pt x="227" y="74"/>
                    <a:pt x="227" y="74"/>
                  </a:cubicBezTo>
                  <a:cubicBezTo>
                    <a:pt x="226" y="74"/>
                    <a:pt x="226" y="74"/>
                    <a:pt x="226" y="74"/>
                  </a:cubicBezTo>
                  <a:cubicBezTo>
                    <a:pt x="226" y="74"/>
                    <a:pt x="226" y="74"/>
                    <a:pt x="226" y="74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23" y="74"/>
                    <a:pt x="223" y="74"/>
                    <a:pt x="223" y="74"/>
                  </a:cubicBezTo>
                  <a:cubicBezTo>
                    <a:pt x="223" y="74"/>
                    <a:pt x="223" y="74"/>
                    <a:pt x="223" y="74"/>
                  </a:cubicBezTo>
                  <a:cubicBezTo>
                    <a:pt x="222" y="73"/>
                    <a:pt x="222" y="73"/>
                    <a:pt x="222" y="73"/>
                  </a:cubicBezTo>
                  <a:cubicBezTo>
                    <a:pt x="221" y="73"/>
                    <a:pt x="221" y="73"/>
                    <a:pt x="221" y="73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1" y="74"/>
                    <a:pt x="221" y="74"/>
                    <a:pt x="221" y="74"/>
                  </a:cubicBezTo>
                  <a:cubicBezTo>
                    <a:pt x="220" y="74"/>
                    <a:pt x="220" y="74"/>
                    <a:pt x="220" y="74"/>
                  </a:cubicBezTo>
                  <a:cubicBezTo>
                    <a:pt x="220" y="73"/>
                    <a:pt x="220" y="73"/>
                    <a:pt x="220" y="73"/>
                  </a:cubicBezTo>
                  <a:cubicBezTo>
                    <a:pt x="220" y="72"/>
                    <a:pt x="220" y="72"/>
                    <a:pt x="220" y="72"/>
                  </a:cubicBezTo>
                  <a:cubicBezTo>
                    <a:pt x="220" y="73"/>
                    <a:pt x="220" y="73"/>
                    <a:pt x="220" y="73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2"/>
                    <a:pt x="222" y="72"/>
                    <a:pt x="222" y="72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2" y="71"/>
                    <a:pt x="222" y="71"/>
                    <a:pt x="222" y="71"/>
                  </a:cubicBezTo>
                  <a:cubicBezTo>
                    <a:pt x="223" y="71"/>
                    <a:pt x="223" y="71"/>
                    <a:pt x="223" y="71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4" y="72"/>
                    <a:pt x="224" y="72"/>
                    <a:pt x="224" y="72"/>
                  </a:cubicBezTo>
                  <a:cubicBezTo>
                    <a:pt x="224" y="73"/>
                    <a:pt x="224" y="73"/>
                    <a:pt x="224" y="73"/>
                  </a:cubicBezTo>
                  <a:cubicBezTo>
                    <a:pt x="225" y="73"/>
                    <a:pt x="225" y="73"/>
                    <a:pt x="225" y="73"/>
                  </a:cubicBezTo>
                  <a:cubicBezTo>
                    <a:pt x="225" y="72"/>
                    <a:pt x="225" y="72"/>
                    <a:pt x="225" y="72"/>
                  </a:cubicBezTo>
                  <a:cubicBezTo>
                    <a:pt x="225" y="72"/>
                    <a:pt x="225" y="72"/>
                    <a:pt x="225" y="72"/>
                  </a:cubicBezTo>
                  <a:cubicBezTo>
                    <a:pt x="224" y="71"/>
                    <a:pt x="224" y="71"/>
                    <a:pt x="224" y="71"/>
                  </a:cubicBezTo>
                  <a:cubicBezTo>
                    <a:pt x="225" y="70"/>
                    <a:pt x="225" y="70"/>
                    <a:pt x="225" y="70"/>
                  </a:cubicBezTo>
                  <a:cubicBezTo>
                    <a:pt x="226" y="70"/>
                    <a:pt x="226" y="70"/>
                    <a:pt x="226" y="70"/>
                  </a:cubicBezTo>
                  <a:cubicBezTo>
                    <a:pt x="226" y="70"/>
                    <a:pt x="226" y="70"/>
                    <a:pt x="226" y="70"/>
                  </a:cubicBezTo>
                  <a:cubicBezTo>
                    <a:pt x="225" y="69"/>
                    <a:pt x="225" y="69"/>
                    <a:pt x="225" y="69"/>
                  </a:cubicBezTo>
                  <a:cubicBezTo>
                    <a:pt x="225" y="68"/>
                    <a:pt x="225" y="68"/>
                    <a:pt x="225" y="68"/>
                  </a:cubicBezTo>
                  <a:cubicBezTo>
                    <a:pt x="226" y="68"/>
                    <a:pt x="226" y="68"/>
                    <a:pt x="226" y="68"/>
                  </a:cubicBezTo>
                  <a:cubicBezTo>
                    <a:pt x="226" y="68"/>
                    <a:pt x="226" y="68"/>
                    <a:pt x="226" y="68"/>
                  </a:cubicBezTo>
                  <a:cubicBezTo>
                    <a:pt x="227" y="67"/>
                    <a:pt x="227" y="67"/>
                    <a:pt x="227" y="67"/>
                  </a:cubicBezTo>
                  <a:cubicBezTo>
                    <a:pt x="227" y="67"/>
                    <a:pt x="227" y="67"/>
                    <a:pt x="227" y="67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6" y="67"/>
                    <a:pt x="226" y="67"/>
                    <a:pt x="226" y="67"/>
                  </a:cubicBezTo>
                  <a:cubicBezTo>
                    <a:pt x="226" y="66"/>
                    <a:pt x="226" y="66"/>
                    <a:pt x="226" y="66"/>
                  </a:cubicBezTo>
                  <a:cubicBezTo>
                    <a:pt x="227" y="66"/>
                    <a:pt x="227" y="66"/>
                    <a:pt x="227" y="66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28" y="65"/>
                    <a:pt x="228" y="65"/>
                    <a:pt x="228" y="65"/>
                  </a:cubicBezTo>
                  <a:cubicBezTo>
                    <a:pt x="228" y="66"/>
                    <a:pt x="228" y="66"/>
                    <a:pt x="228" y="66"/>
                  </a:cubicBezTo>
                  <a:cubicBezTo>
                    <a:pt x="229" y="66"/>
                    <a:pt x="229" y="66"/>
                    <a:pt x="229" y="66"/>
                  </a:cubicBezTo>
                  <a:cubicBezTo>
                    <a:pt x="229" y="67"/>
                    <a:pt x="229" y="67"/>
                    <a:pt x="229" y="67"/>
                  </a:cubicBezTo>
                  <a:cubicBezTo>
                    <a:pt x="229" y="67"/>
                    <a:pt x="229" y="67"/>
                    <a:pt x="229" y="67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30" y="71"/>
                    <a:pt x="230" y="71"/>
                    <a:pt x="230" y="71"/>
                  </a:cubicBezTo>
                  <a:cubicBezTo>
                    <a:pt x="229" y="71"/>
                    <a:pt x="229" y="71"/>
                    <a:pt x="229" y="71"/>
                  </a:cubicBezTo>
                  <a:cubicBezTo>
                    <a:pt x="229" y="72"/>
                    <a:pt x="229" y="72"/>
                    <a:pt x="229" y="72"/>
                  </a:cubicBezTo>
                  <a:cubicBezTo>
                    <a:pt x="230" y="72"/>
                    <a:pt x="230" y="72"/>
                    <a:pt x="230" y="72"/>
                  </a:cubicBezTo>
                  <a:cubicBezTo>
                    <a:pt x="231" y="72"/>
                    <a:pt x="231" y="72"/>
                    <a:pt x="231" y="72"/>
                  </a:cubicBezTo>
                  <a:cubicBezTo>
                    <a:pt x="231" y="71"/>
                    <a:pt x="231" y="71"/>
                    <a:pt x="231" y="71"/>
                  </a:cubicBezTo>
                  <a:cubicBezTo>
                    <a:pt x="231" y="70"/>
                    <a:pt x="231" y="70"/>
                    <a:pt x="231" y="70"/>
                  </a:cubicBezTo>
                  <a:cubicBezTo>
                    <a:pt x="232" y="70"/>
                    <a:pt x="232" y="70"/>
                    <a:pt x="232" y="70"/>
                  </a:cubicBezTo>
                  <a:cubicBezTo>
                    <a:pt x="232" y="69"/>
                    <a:pt x="232" y="69"/>
                    <a:pt x="232" y="69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0" y="68"/>
                    <a:pt x="230" y="68"/>
                    <a:pt x="230" y="68"/>
                  </a:cubicBezTo>
                  <a:cubicBezTo>
                    <a:pt x="231" y="68"/>
                    <a:pt x="231" y="68"/>
                    <a:pt x="231" y="68"/>
                  </a:cubicBezTo>
                  <a:cubicBezTo>
                    <a:pt x="232" y="68"/>
                    <a:pt x="232" y="68"/>
                    <a:pt x="232" y="68"/>
                  </a:cubicBezTo>
                  <a:cubicBezTo>
                    <a:pt x="232" y="68"/>
                    <a:pt x="232" y="68"/>
                    <a:pt x="232" y="68"/>
                  </a:cubicBezTo>
                  <a:cubicBezTo>
                    <a:pt x="231" y="67"/>
                    <a:pt x="231" y="67"/>
                    <a:pt x="231" y="67"/>
                  </a:cubicBezTo>
                  <a:cubicBezTo>
                    <a:pt x="231" y="66"/>
                    <a:pt x="231" y="66"/>
                    <a:pt x="231" y="66"/>
                  </a:cubicBezTo>
                  <a:cubicBezTo>
                    <a:pt x="231" y="65"/>
                    <a:pt x="231" y="65"/>
                    <a:pt x="231" y="65"/>
                  </a:cubicBezTo>
                  <a:cubicBezTo>
                    <a:pt x="231" y="64"/>
                    <a:pt x="231" y="64"/>
                    <a:pt x="231" y="64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3" y="64"/>
                    <a:pt x="233" y="64"/>
                    <a:pt x="233" y="64"/>
                  </a:cubicBezTo>
                  <a:cubicBezTo>
                    <a:pt x="233" y="64"/>
                    <a:pt x="233" y="64"/>
                    <a:pt x="233" y="64"/>
                  </a:cubicBezTo>
                  <a:cubicBezTo>
                    <a:pt x="233" y="64"/>
                    <a:pt x="234" y="63"/>
                    <a:pt x="234" y="63"/>
                  </a:cubicBezTo>
                  <a:cubicBezTo>
                    <a:pt x="234" y="63"/>
                    <a:pt x="235" y="63"/>
                    <a:pt x="235" y="63"/>
                  </a:cubicBezTo>
                  <a:cubicBezTo>
                    <a:pt x="235" y="64"/>
                    <a:pt x="235" y="64"/>
                    <a:pt x="235" y="64"/>
                  </a:cubicBezTo>
                  <a:cubicBezTo>
                    <a:pt x="236" y="64"/>
                    <a:pt x="236" y="64"/>
                    <a:pt x="236" y="64"/>
                  </a:cubicBezTo>
                  <a:cubicBezTo>
                    <a:pt x="236" y="64"/>
                    <a:pt x="236" y="64"/>
                    <a:pt x="236" y="64"/>
                  </a:cubicBezTo>
                  <a:cubicBezTo>
                    <a:pt x="237" y="64"/>
                    <a:pt x="237" y="64"/>
                    <a:pt x="237" y="64"/>
                  </a:cubicBezTo>
                  <a:cubicBezTo>
                    <a:pt x="237" y="66"/>
                    <a:pt x="237" y="66"/>
                    <a:pt x="237" y="66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7" y="67"/>
                    <a:pt x="237" y="67"/>
                    <a:pt x="237" y="67"/>
                  </a:cubicBezTo>
                  <a:cubicBezTo>
                    <a:pt x="238" y="66"/>
                    <a:pt x="238" y="66"/>
                    <a:pt x="238" y="66"/>
                  </a:cubicBezTo>
                  <a:cubicBezTo>
                    <a:pt x="238" y="65"/>
                    <a:pt x="238" y="65"/>
                    <a:pt x="238" y="65"/>
                  </a:cubicBezTo>
                  <a:cubicBezTo>
                    <a:pt x="238" y="65"/>
                    <a:pt x="238" y="65"/>
                    <a:pt x="238" y="65"/>
                  </a:cubicBezTo>
                  <a:cubicBezTo>
                    <a:pt x="239" y="65"/>
                    <a:pt x="239" y="65"/>
                    <a:pt x="239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5"/>
                    <a:pt x="240" y="65"/>
                    <a:pt x="240" y="65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0" y="66"/>
                    <a:pt x="240" y="66"/>
                    <a:pt x="240" y="66"/>
                  </a:cubicBezTo>
                  <a:cubicBezTo>
                    <a:pt x="241" y="67"/>
                    <a:pt x="241" y="67"/>
                    <a:pt x="241" y="67"/>
                  </a:cubicBezTo>
                  <a:cubicBezTo>
                    <a:pt x="241" y="67"/>
                    <a:pt x="241" y="67"/>
                    <a:pt x="241" y="67"/>
                  </a:cubicBezTo>
                  <a:cubicBezTo>
                    <a:pt x="241" y="68"/>
                    <a:pt x="241" y="68"/>
                    <a:pt x="241" y="68"/>
                  </a:cubicBezTo>
                  <a:cubicBezTo>
                    <a:pt x="240" y="69"/>
                    <a:pt x="240" y="69"/>
                    <a:pt x="240" y="69"/>
                  </a:cubicBezTo>
                  <a:cubicBezTo>
                    <a:pt x="240" y="70"/>
                    <a:pt x="240" y="70"/>
                    <a:pt x="240" y="70"/>
                  </a:cubicBezTo>
                  <a:cubicBezTo>
                    <a:pt x="240" y="71"/>
                    <a:pt x="240" y="71"/>
                    <a:pt x="240" y="71"/>
                  </a:cubicBezTo>
                  <a:cubicBezTo>
                    <a:pt x="239" y="71"/>
                    <a:pt x="239" y="71"/>
                    <a:pt x="239" y="71"/>
                  </a:cubicBezTo>
                  <a:cubicBezTo>
                    <a:pt x="239" y="72"/>
                    <a:pt x="239" y="72"/>
                    <a:pt x="239" y="72"/>
                  </a:cubicBezTo>
                  <a:cubicBezTo>
                    <a:pt x="238" y="73"/>
                    <a:pt x="238" y="73"/>
                    <a:pt x="238" y="73"/>
                  </a:cubicBezTo>
                  <a:cubicBezTo>
                    <a:pt x="237" y="73"/>
                    <a:pt x="237" y="73"/>
                    <a:pt x="237" y="73"/>
                  </a:cubicBezTo>
                  <a:cubicBezTo>
                    <a:pt x="237" y="74"/>
                    <a:pt x="237" y="74"/>
                    <a:pt x="237" y="74"/>
                  </a:cubicBezTo>
                  <a:cubicBezTo>
                    <a:pt x="237" y="74"/>
                    <a:pt x="237" y="74"/>
                    <a:pt x="237" y="74"/>
                  </a:cubicBezTo>
                  <a:cubicBezTo>
                    <a:pt x="236" y="75"/>
                    <a:pt x="236" y="75"/>
                    <a:pt x="236" y="75"/>
                  </a:cubicBezTo>
                  <a:cubicBezTo>
                    <a:pt x="236" y="75"/>
                    <a:pt x="236" y="75"/>
                    <a:pt x="236" y="75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5" y="75"/>
                    <a:pt x="235" y="75"/>
                    <a:pt x="235" y="75"/>
                  </a:cubicBezTo>
                  <a:cubicBezTo>
                    <a:pt x="235" y="76"/>
                    <a:pt x="235" y="76"/>
                    <a:pt x="235" y="76"/>
                  </a:cubicBezTo>
                  <a:cubicBezTo>
                    <a:pt x="236" y="76"/>
                    <a:pt x="236" y="76"/>
                    <a:pt x="236" y="76"/>
                  </a:cubicBezTo>
                  <a:cubicBezTo>
                    <a:pt x="236" y="77"/>
                    <a:pt x="236" y="77"/>
                    <a:pt x="236" y="77"/>
                  </a:cubicBezTo>
                  <a:cubicBezTo>
                    <a:pt x="235" y="78"/>
                    <a:pt x="235" y="78"/>
                    <a:pt x="235" y="78"/>
                  </a:cubicBezTo>
                  <a:cubicBezTo>
                    <a:pt x="234" y="78"/>
                    <a:pt x="234" y="78"/>
                    <a:pt x="234" y="78"/>
                  </a:cubicBezTo>
                  <a:cubicBezTo>
                    <a:pt x="234" y="78"/>
                    <a:pt x="234" y="78"/>
                    <a:pt x="234" y="78"/>
                  </a:cubicBezTo>
                  <a:cubicBezTo>
                    <a:pt x="234" y="77"/>
                    <a:pt x="234" y="77"/>
                    <a:pt x="234" y="77"/>
                  </a:cubicBezTo>
                  <a:cubicBezTo>
                    <a:pt x="234" y="77"/>
                    <a:pt x="234" y="77"/>
                    <a:pt x="234" y="77"/>
                  </a:cubicBezTo>
                  <a:cubicBezTo>
                    <a:pt x="233" y="77"/>
                    <a:pt x="233" y="77"/>
                    <a:pt x="233" y="77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2" y="79"/>
                    <a:pt x="232" y="79"/>
                    <a:pt x="232" y="79"/>
                  </a:cubicBezTo>
                  <a:cubicBezTo>
                    <a:pt x="231" y="79"/>
                    <a:pt x="231" y="79"/>
                    <a:pt x="231" y="79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2" y="81"/>
                    <a:pt x="232" y="81"/>
                    <a:pt x="232" y="81"/>
                  </a:cubicBezTo>
                  <a:cubicBezTo>
                    <a:pt x="232" y="81"/>
                    <a:pt x="232" y="81"/>
                    <a:pt x="232" y="81"/>
                  </a:cubicBezTo>
                  <a:cubicBezTo>
                    <a:pt x="232" y="82"/>
                    <a:pt x="232" y="82"/>
                    <a:pt x="232" y="82"/>
                  </a:cubicBezTo>
                  <a:cubicBezTo>
                    <a:pt x="232" y="82"/>
                    <a:pt x="232" y="82"/>
                    <a:pt x="232" y="82"/>
                  </a:cubicBezTo>
                  <a:cubicBezTo>
                    <a:pt x="231" y="81"/>
                    <a:pt x="231" y="81"/>
                    <a:pt x="231" y="81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1" y="80"/>
                    <a:pt x="231" y="80"/>
                    <a:pt x="231" y="80"/>
                  </a:cubicBezTo>
                  <a:cubicBezTo>
                    <a:pt x="230" y="80"/>
                    <a:pt x="230" y="80"/>
                    <a:pt x="230" y="80"/>
                  </a:cubicBezTo>
                  <a:cubicBezTo>
                    <a:pt x="230" y="81"/>
                    <a:pt x="230" y="81"/>
                    <a:pt x="230" y="81"/>
                  </a:cubicBezTo>
                  <a:cubicBezTo>
                    <a:pt x="231" y="82"/>
                    <a:pt x="231" y="82"/>
                    <a:pt x="231" y="82"/>
                  </a:cubicBezTo>
                  <a:cubicBezTo>
                    <a:pt x="230" y="82"/>
                    <a:pt x="230" y="82"/>
                    <a:pt x="230" y="82"/>
                  </a:cubicBezTo>
                  <a:cubicBezTo>
                    <a:pt x="228" y="82"/>
                    <a:pt x="228" y="82"/>
                    <a:pt x="228" y="82"/>
                  </a:cubicBezTo>
                  <a:cubicBezTo>
                    <a:pt x="227" y="82"/>
                    <a:pt x="227" y="82"/>
                    <a:pt x="227" y="82"/>
                  </a:cubicBezTo>
                  <a:cubicBezTo>
                    <a:pt x="227" y="81"/>
                    <a:pt x="227" y="81"/>
                    <a:pt x="227" y="81"/>
                  </a:cubicBezTo>
                  <a:cubicBezTo>
                    <a:pt x="227" y="82"/>
                    <a:pt x="227" y="82"/>
                    <a:pt x="227" y="82"/>
                  </a:cubicBezTo>
                  <a:cubicBezTo>
                    <a:pt x="226" y="82"/>
                    <a:pt x="226" y="82"/>
                    <a:pt x="226" y="82"/>
                  </a:cubicBezTo>
                  <a:cubicBezTo>
                    <a:pt x="226" y="81"/>
                    <a:pt x="226" y="81"/>
                    <a:pt x="226" y="81"/>
                  </a:cubicBezTo>
                  <a:cubicBezTo>
                    <a:pt x="226" y="80"/>
                    <a:pt x="226" y="80"/>
                    <a:pt x="226" y="80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25" y="82"/>
                    <a:pt x="225" y="82"/>
                    <a:pt x="225" y="82"/>
                  </a:cubicBezTo>
                  <a:close/>
                  <a:moveTo>
                    <a:pt x="167" y="60"/>
                  </a:moveTo>
                  <a:cubicBezTo>
                    <a:pt x="167" y="59"/>
                    <a:pt x="167" y="59"/>
                    <a:pt x="167" y="59"/>
                  </a:cubicBezTo>
                  <a:cubicBezTo>
                    <a:pt x="167" y="58"/>
                    <a:pt x="167" y="58"/>
                    <a:pt x="167" y="58"/>
                  </a:cubicBezTo>
                  <a:cubicBezTo>
                    <a:pt x="169" y="57"/>
                    <a:pt x="169" y="57"/>
                    <a:pt x="169" y="57"/>
                  </a:cubicBezTo>
                  <a:cubicBezTo>
                    <a:pt x="170" y="57"/>
                    <a:pt x="170" y="57"/>
                    <a:pt x="170" y="57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1" y="56"/>
                    <a:pt x="171" y="56"/>
                    <a:pt x="171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5" y="55"/>
                    <a:pt x="175" y="55"/>
                    <a:pt x="175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7" y="55"/>
                    <a:pt x="177" y="55"/>
                    <a:pt x="177" y="55"/>
                  </a:cubicBezTo>
                  <a:cubicBezTo>
                    <a:pt x="175" y="56"/>
                    <a:pt x="175" y="56"/>
                    <a:pt x="175" y="56"/>
                  </a:cubicBezTo>
                  <a:cubicBezTo>
                    <a:pt x="174" y="57"/>
                    <a:pt x="174" y="57"/>
                    <a:pt x="174" y="57"/>
                  </a:cubicBezTo>
                  <a:cubicBezTo>
                    <a:pt x="171" y="59"/>
                    <a:pt x="171" y="59"/>
                    <a:pt x="171" y="59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70" y="60"/>
                    <a:pt x="170" y="60"/>
                    <a:pt x="170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68" y="61"/>
                    <a:pt x="168" y="61"/>
                    <a:pt x="168" y="61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7" y="60"/>
                    <a:pt x="167" y="60"/>
                    <a:pt x="167" y="60"/>
                  </a:cubicBezTo>
                  <a:close/>
                  <a:moveTo>
                    <a:pt x="210" y="76"/>
                  </a:moveTo>
                  <a:cubicBezTo>
                    <a:pt x="210" y="76"/>
                    <a:pt x="210" y="76"/>
                    <a:pt x="210" y="76"/>
                  </a:cubicBezTo>
                  <a:cubicBezTo>
                    <a:pt x="210" y="75"/>
                    <a:pt x="210" y="75"/>
                    <a:pt x="210" y="75"/>
                  </a:cubicBezTo>
                  <a:cubicBezTo>
                    <a:pt x="211" y="75"/>
                    <a:pt x="211" y="75"/>
                    <a:pt x="211" y="75"/>
                  </a:cubicBezTo>
                  <a:cubicBezTo>
                    <a:pt x="211" y="75"/>
                    <a:pt x="211" y="75"/>
                    <a:pt x="211" y="75"/>
                  </a:cubicBezTo>
                  <a:cubicBezTo>
                    <a:pt x="211" y="74"/>
                    <a:pt x="211" y="74"/>
                    <a:pt x="211" y="74"/>
                  </a:cubicBezTo>
                  <a:cubicBezTo>
                    <a:pt x="212" y="74"/>
                    <a:pt x="212" y="74"/>
                    <a:pt x="212" y="74"/>
                  </a:cubicBezTo>
                  <a:cubicBezTo>
                    <a:pt x="213" y="73"/>
                    <a:pt x="213" y="73"/>
                    <a:pt x="213" y="73"/>
                  </a:cubicBezTo>
                  <a:cubicBezTo>
                    <a:pt x="213" y="73"/>
                    <a:pt x="213" y="73"/>
                    <a:pt x="213" y="73"/>
                  </a:cubicBezTo>
                  <a:cubicBezTo>
                    <a:pt x="213" y="74"/>
                    <a:pt x="213" y="74"/>
                    <a:pt x="213" y="74"/>
                  </a:cubicBezTo>
                  <a:cubicBezTo>
                    <a:pt x="214" y="74"/>
                    <a:pt x="214" y="74"/>
                    <a:pt x="214" y="74"/>
                  </a:cubicBezTo>
                  <a:cubicBezTo>
                    <a:pt x="214" y="75"/>
                    <a:pt x="214" y="75"/>
                    <a:pt x="214" y="75"/>
                  </a:cubicBezTo>
                  <a:cubicBezTo>
                    <a:pt x="213" y="76"/>
                    <a:pt x="213" y="76"/>
                    <a:pt x="213" y="76"/>
                  </a:cubicBezTo>
                  <a:cubicBezTo>
                    <a:pt x="213" y="77"/>
                    <a:pt x="213" y="77"/>
                    <a:pt x="213" y="77"/>
                  </a:cubicBezTo>
                  <a:cubicBezTo>
                    <a:pt x="212" y="77"/>
                    <a:pt x="212" y="77"/>
                    <a:pt x="212" y="77"/>
                  </a:cubicBezTo>
                  <a:cubicBezTo>
                    <a:pt x="211" y="77"/>
                    <a:pt x="211" y="77"/>
                    <a:pt x="211" y="77"/>
                  </a:cubicBezTo>
                  <a:cubicBezTo>
                    <a:pt x="211" y="77"/>
                    <a:pt x="211" y="77"/>
                    <a:pt x="211" y="77"/>
                  </a:cubicBezTo>
                  <a:cubicBezTo>
                    <a:pt x="210" y="76"/>
                    <a:pt x="210" y="76"/>
                    <a:pt x="210" y="76"/>
                  </a:cubicBezTo>
                  <a:cubicBezTo>
                    <a:pt x="210" y="76"/>
                    <a:pt x="210" y="76"/>
                    <a:pt x="210" y="76"/>
                  </a:cubicBezTo>
                  <a:close/>
                  <a:moveTo>
                    <a:pt x="176" y="75"/>
                  </a:moveTo>
                  <a:cubicBezTo>
                    <a:pt x="176" y="74"/>
                    <a:pt x="176" y="74"/>
                    <a:pt x="176" y="74"/>
                  </a:cubicBezTo>
                  <a:cubicBezTo>
                    <a:pt x="176" y="73"/>
                    <a:pt x="176" y="73"/>
                    <a:pt x="176" y="73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7" y="72"/>
                    <a:pt x="177" y="72"/>
                    <a:pt x="177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79" y="72"/>
                    <a:pt x="179" y="72"/>
                    <a:pt x="179" y="72"/>
                  </a:cubicBezTo>
                  <a:cubicBezTo>
                    <a:pt x="180" y="72"/>
                    <a:pt x="180" y="72"/>
                    <a:pt x="180" y="72"/>
                  </a:cubicBezTo>
                  <a:cubicBezTo>
                    <a:pt x="181" y="72"/>
                    <a:pt x="181" y="72"/>
                    <a:pt x="181" y="72"/>
                  </a:cubicBezTo>
                  <a:cubicBezTo>
                    <a:pt x="182" y="71"/>
                    <a:pt x="182" y="71"/>
                    <a:pt x="182" y="71"/>
                  </a:cubicBezTo>
                  <a:cubicBezTo>
                    <a:pt x="184" y="71"/>
                    <a:pt x="184" y="71"/>
                    <a:pt x="184" y="71"/>
                  </a:cubicBezTo>
                  <a:cubicBezTo>
                    <a:pt x="185" y="72"/>
                    <a:pt x="185" y="72"/>
                    <a:pt x="185" y="72"/>
                  </a:cubicBezTo>
                  <a:cubicBezTo>
                    <a:pt x="186" y="72"/>
                    <a:pt x="186" y="72"/>
                    <a:pt x="186" y="72"/>
                  </a:cubicBezTo>
                  <a:cubicBezTo>
                    <a:pt x="187" y="72"/>
                    <a:pt x="187" y="72"/>
                    <a:pt x="187" y="72"/>
                  </a:cubicBezTo>
                  <a:cubicBezTo>
                    <a:pt x="187" y="71"/>
                    <a:pt x="187" y="71"/>
                    <a:pt x="187" y="71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90" y="71"/>
                    <a:pt x="190" y="71"/>
                    <a:pt x="190" y="71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90" y="70"/>
                    <a:pt x="190" y="70"/>
                    <a:pt x="190" y="70"/>
                  </a:cubicBezTo>
                  <a:cubicBezTo>
                    <a:pt x="189" y="71"/>
                    <a:pt x="189" y="71"/>
                    <a:pt x="189" y="71"/>
                  </a:cubicBezTo>
                  <a:cubicBezTo>
                    <a:pt x="188" y="71"/>
                    <a:pt x="188" y="71"/>
                    <a:pt x="188" y="71"/>
                  </a:cubicBezTo>
                  <a:cubicBezTo>
                    <a:pt x="188" y="70"/>
                    <a:pt x="188" y="70"/>
                    <a:pt x="188" y="70"/>
                  </a:cubicBezTo>
                  <a:cubicBezTo>
                    <a:pt x="187" y="71"/>
                    <a:pt x="187" y="71"/>
                    <a:pt x="187" y="71"/>
                  </a:cubicBezTo>
                  <a:cubicBezTo>
                    <a:pt x="186" y="71"/>
                    <a:pt x="186" y="71"/>
                    <a:pt x="186" y="71"/>
                  </a:cubicBezTo>
                  <a:cubicBezTo>
                    <a:pt x="186" y="70"/>
                    <a:pt x="186" y="70"/>
                    <a:pt x="186" y="70"/>
                  </a:cubicBezTo>
                  <a:cubicBezTo>
                    <a:pt x="185" y="70"/>
                    <a:pt x="185" y="70"/>
                    <a:pt x="185" y="70"/>
                  </a:cubicBezTo>
                  <a:cubicBezTo>
                    <a:pt x="184" y="70"/>
                    <a:pt x="184" y="70"/>
                    <a:pt x="184" y="70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3" y="70"/>
                    <a:pt x="183" y="70"/>
                    <a:pt x="183" y="70"/>
                  </a:cubicBezTo>
                  <a:cubicBezTo>
                    <a:pt x="182" y="70"/>
                    <a:pt x="182" y="70"/>
                    <a:pt x="182" y="70"/>
                  </a:cubicBezTo>
                  <a:cubicBezTo>
                    <a:pt x="181" y="70"/>
                    <a:pt x="181" y="70"/>
                    <a:pt x="181" y="70"/>
                  </a:cubicBezTo>
                  <a:cubicBezTo>
                    <a:pt x="180" y="70"/>
                    <a:pt x="180" y="70"/>
                    <a:pt x="180" y="70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1" y="69"/>
                    <a:pt x="181" y="69"/>
                    <a:pt x="181" y="69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2" y="68"/>
                    <a:pt x="182" y="68"/>
                    <a:pt x="182" y="68"/>
                  </a:cubicBezTo>
                  <a:cubicBezTo>
                    <a:pt x="181" y="68"/>
                    <a:pt x="181" y="68"/>
                    <a:pt x="181" y="68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80" y="68"/>
                    <a:pt x="180" y="68"/>
                    <a:pt x="180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9"/>
                    <a:pt x="179" y="69"/>
                    <a:pt x="179" y="69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8" y="70"/>
                    <a:pt x="178" y="70"/>
                    <a:pt x="178" y="70"/>
                  </a:cubicBezTo>
                  <a:cubicBezTo>
                    <a:pt x="177" y="70"/>
                    <a:pt x="177" y="70"/>
                    <a:pt x="177" y="70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75" y="68"/>
                    <a:pt x="175" y="68"/>
                    <a:pt x="175" y="68"/>
                  </a:cubicBezTo>
                  <a:cubicBezTo>
                    <a:pt x="175" y="69"/>
                    <a:pt x="175" y="69"/>
                    <a:pt x="175" y="69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4" y="69"/>
                    <a:pt x="174" y="69"/>
                    <a:pt x="174" y="69"/>
                  </a:cubicBezTo>
                  <a:cubicBezTo>
                    <a:pt x="174" y="68"/>
                    <a:pt x="174" y="68"/>
                    <a:pt x="174" y="6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173" y="67"/>
                    <a:pt x="173" y="67"/>
                    <a:pt x="173" y="67"/>
                  </a:cubicBezTo>
                  <a:cubicBezTo>
                    <a:pt x="173" y="67"/>
                    <a:pt x="173" y="67"/>
                    <a:pt x="173" y="67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1" y="67"/>
                    <a:pt x="171" y="67"/>
                    <a:pt x="171" y="67"/>
                  </a:cubicBezTo>
                  <a:cubicBezTo>
                    <a:pt x="169" y="66"/>
                    <a:pt x="169" y="66"/>
                    <a:pt x="169" y="66"/>
                  </a:cubicBezTo>
                  <a:cubicBezTo>
                    <a:pt x="169" y="65"/>
                    <a:pt x="169" y="65"/>
                    <a:pt x="169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0" y="64"/>
                    <a:pt x="170" y="64"/>
                    <a:pt x="170" y="64"/>
                  </a:cubicBezTo>
                  <a:cubicBezTo>
                    <a:pt x="172" y="63"/>
                    <a:pt x="172" y="63"/>
                    <a:pt x="172" y="63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5" y="63"/>
                    <a:pt x="175" y="63"/>
                    <a:pt x="175" y="63"/>
                  </a:cubicBezTo>
                  <a:cubicBezTo>
                    <a:pt x="176" y="64"/>
                    <a:pt x="176" y="64"/>
                    <a:pt x="176" y="64"/>
                  </a:cubicBezTo>
                  <a:cubicBezTo>
                    <a:pt x="177" y="64"/>
                    <a:pt x="177" y="64"/>
                    <a:pt x="177" y="64"/>
                  </a:cubicBezTo>
                  <a:cubicBezTo>
                    <a:pt x="178" y="63"/>
                    <a:pt x="178" y="63"/>
                    <a:pt x="178" y="63"/>
                  </a:cubicBezTo>
                  <a:cubicBezTo>
                    <a:pt x="179" y="63"/>
                    <a:pt x="179" y="63"/>
                    <a:pt x="179" y="63"/>
                  </a:cubicBezTo>
                  <a:cubicBezTo>
                    <a:pt x="180" y="63"/>
                    <a:pt x="180" y="63"/>
                    <a:pt x="180" y="63"/>
                  </a:cubicBezTo>
                  <a:cubicBezTo>
                    <a:pt x="179" y="62"/>
                    <a:pt x="179" y="62"/>
                    <a:pt x="179" y="62"/>
                  </a:cubicBezTo>
                  <a:cubicBezTo>
                    <a:pt x="179" y="62"/>
                    <a:pt x="179" y="62"/>
                    <a:pt x="179" y="62"/>
                  </a:cubicBezTo>
                  <a:cubicBezTo>
                    <a:pt x="178" y="62"/>
                    <a:pt x="178" y="62"/>
                    <a:pt x="178" y="62"/>
                  </a:cubicBezTo>
                  <a:cubicBezTo>
                    <a:pt x="177" y="62"/>
                    <a:pt x="177" y="62"/>
                    <a:pt x="177" y="62"/>
                  </a:cubicBezTo>
                  <a:cubicBezTo>
                    <a:pt x="175" y="62"/>
                    <a:pt x="175" y="62"/>
                    <a:pt x="175" y="62"/>
                  </a:cubicBezTo>
                  <a:cubicBezTo>
                    <a:pt x="174" y="62"/>
                    <a:pt x="174" y="62"/>
                    <a:pt x="174" y="62"/>
                  </a:cubicBezTo>
                  <a:cubicBezTo>
                    <a:pt x="174" y="61"/>
                    <a:pt x="174" y="61"/>
                    <a:pt x="174" y="61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76" y="59"/>
                    <a:pt x="176" y="59"/>
                    <a:pt x="176" y="59"/>
                  </a:cubicBezTo>
                  <a:cubicBezTo>
                    <a:pt x="177" y="59"/>
                    <a:pt x="177" y="59"/>
                    <a:pt x="177" y="59"/>
                  </a:cubicBezTo>
                  <a:cubicBezTo>
                    <a:pt x="178" y="59"/>
                    <a:pt x="178" y="59"/>
                    <a:pt x="178" y="59"/>
                  </a:cubicBezTo>
                  <a:cubicBezTo>
                    <a:pt x="180" y="59"/>
                    <a:pt x="180" y="59"/>
                    <a:pt x="180" y="59"/>
                  </a:cubicBezTo>
                  <a:cubicBezTo>
                    <a:pt x="181" y="59"/>
                    <a:pt x="181" y="59"/>
                    <a:pt x="181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3" y="59"/>
                    <a:pt x="183" y="59"/>
                    <a:pt x="183" y="59"/>
                  </a:cubicBezTo>
                  <a:cubicBezTo>
                    <a:pt x="182" y="59"/>
                    <a:pt x="182" y="59"/>
                    <a:pt x="182" y="59"/>
                  </a:cubicBezTo>
                  <a:cubicBezTo>
                    <a:pt x="181" y="58"/>
                    <a:pt x="181" y="58"/>
                    <a:pt x="181" y="5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79" y="58"/>
                    <a:pt x="179" y="58"/>
                    <a:pt x="179" y="58"/>
                  </a:cubicBezTo>
                  <a:cubicBezTo>
                    <a:pt x="178" y="57"/>
                    <a:pt x="178" y="57"/>
                    <a:pt x="178" y="57"/>
                  </a:cubicBezTo>
                  <a:cubicBezTo>
                    <a:pt x="179" y="56"/>
                    <a:pt x="179" y="56"/>
                    <a:pt x="179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80" y="55"/>
                    <a:pt x="180" y="55"/>
                    <a:pt x="180" y="55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82" y="55"/>
                    <a:pt x="182" y="55"/>
                    <a:pt x="182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3" y="55"/>
                    <a:pt x="183" y="55"/>
                    <a:pt x="183" y="55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85" y="55"/>
                    <a:pt x="185" y="55"/>
                    <a:pt x="185" y="55"/>
                  </a:cubicBezTo>
                  <a:cubicBezTo>
                    <a:pt x="184" y="55"/>
                    <a:pt x="184" y="55"/>
                    <a:pt x="184" y="55"/>
                  </a:cubicBezTo>
                  <a:cubicBezTo>
                    <a:pt x="184" y="54"/>
                    <a:pt x="184" y="54"/>
                    <a:pt x="184" y="54"/>
                  </a:cubicBezTo>
                  <a:cubicBezTo>
                    <a:pt x="183" y="54"/>
                    <a:pt x="183" y="54"/>
                    <a:pt x="183" y="54"/>
                  </a:cubicBezTo>
                  <a:cubicBezTo>
                    <a:pt x="184" y="53"/>
                    <a:pt x="184" y="53"/>
                    <a:pt x="184" y="53"/>
                  </a:cubicBezTo>
                  <a:cubicBezTo>
                    <a:pt x="186" y="53"/>
                    <a:pt x="186" y="53"/>
                    <a:pt x="186" y="53"/>
                  </a:cubicBezTo>
                  <a:cubicBezTo>
                    <a:pt x="187" y="53"/>
                    <a:pt x="187" y="53"/>
                    <a:pt x="187" y="53"/>
                  </a:cubicBezTo>
                  <a:cubicBezTo>
                    <a:pt x="188" y="53"/>
                    <a:pt x="188" y="53"/>
                    <a:pt x="188" y="53"/>
                  </a:cubicBezTo>
                  <a:cubicBezTo>
                    <a:pt x="189" y="54"/>
                    <a:pt x="189" y="54"/>
                    <a:pt x="189" y="54"/>
                  </a:cubicBezTo>
                  <a:cubicBezTo>
                    <a:pt x="190" y="55"/>
                    <a:pt x="190" y="55"/>
                    <a:pt x="190" y="55"/>
                  </a:cubicBezTo>
                  <a:cubicBezTo>
                    <a:pt x="189" y="55"/>
                    <a:pt x="189" y="55"/>
                    <a:pt x="189" y="55"/>
                  </a:cubicBezTo>
                  <a:cubicBezTo>
                    <a:pt x="188" y="56"/>
                    <a:pt x="188" y="56"/>
                    <a:pt x="188" y="56"/>
                  </a:cubicBezTo>
                  <a:cubicBezTo>
                    <a:pt x="189" y="57"/>
                    <a:pt x="189" y="57"/>
                    <a:pt x="189" y="57"/>
                  </a:cubicBezTo>
                  <a:cubicBezTo>
                    <a:pt x="190" y="57"/>
                    <a:pt x="190" y="57"/>
                    <a:pt x="190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191" y="57"/>
                    <a:pt x="191" y="57"/>
                    <a:pt x="191" y="57"/>
                  </a:cubicBezTo>
                  <a:cubicBezTo>
                    <a:pt x="192" y="57"/>
                    <a:pt x="192" y="57"/>
                    <a:pt x="192" y="57"/>
                  </a:cubicBezTo>
                  <a:cubicBezTo>
                    <a:pt x="192" y="57"/>
                    <a:pt x="192" y="57"/>
                    <a:pt x="192" y="57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93" y="58"/>
                    <a:pt x="193" y="58"/>
                    <a:pt x="193" y="58"/>
                  </a:cubicBezTo>
                  <a:cubicBezTo>
                    <a:pt x="193" y="59"/>
                    <a:pt x="193" y="59"/>
                    <a:pt x="193" y="59"/>
                  </a:cubicBezTo>
                  <a:cubicBezTo>
                    <a:pt x="192" y="59"/>
                    <a:pt x="192" y="59"/>
                    <a:pt x="192" y="59"/>
                  </a:cubicBezTo>
                  <a:cubicBezTo>
                    <a:pt x="192" y="60"/>
                    <a:pt x="192" y="60"/>
                    <a:pt x="192" y="60"/>
                  </a:cubicBezTo>
                  <a:cubicBezTo>
                    <a:pt x="193" y="61"/>
                    <a:pt x="193" y="61"/>
                    <a:pt x="193" y="6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2" y="62"/>
                    <a:pt x="192" y="62"/>
                    <a:pt x="192" y="62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1" y="63"/>
                    <a:pt x="191" y="63"/>
                    <a:pt x="191" y="63"/>
                  </a:cubicBezTo>
                  <a:cubicBezTo>
                    <a:pt x="192" y="63"/>
                    <a:pt x="192" y="63"/>
                    <a:pt x="192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3"/>
                    <a:pt x="193" y="63"/>
                    <a:pt x="193" y="63"/>
                  </a:cubicBezTo>
                  <a:cubicBezTo>
                    <a:pt x="193" y="65"/>
                    <a:pt x="193" y="65"/>
                    <a:pt x="193" y="65"/>
                  </a:cubicBezTo>
                  <a:cubicBezTo>
                    <a:pt x="192" y="66"/>
                    <a:pt x="192" y="66"/>
                    <a:pt x="192" y="66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2" y="67"/>
                    <a:pt x="192" y="67"/>
                    <a:pt x="192" y="67"/>
                  </a:cubicBezTo>
                  <a:cubicBezTo>
                    <a:pt x="193" y="67"/>
                    <a:pt x="193" y="67"/>
                    <a:pt x="193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5" y="67"/>
                    <a:pt x="195" y="67"/>
                    <a:pt x="195" y="67"/>
                  </a:cubicBezTo>
                  <a:cubicBezTo>
                    <a:pt x="196" y="68"/>
                    <a:pt x="196" y="68"/>
                    <a:pt x="196" y="68"/>
                  </a:cubicBezTo>
                  <a:cubicBezTo>
                    <a:pt x="196" y="67"/>
                    <a:pt x="196" y="67"/>
                    <a:pt x="196" y="67"/>
                  </a:cubicBezTo>
                  <a:cubicBezTo>
                    <a:pt x="198" y="68"/>
                    <a:pt x="198" y="68"/>
                    <a:pt x="198" y="68"/>
                  </a:cubicBezTo>
                  <a:cubicBezTo>
                    <a:pt x="198" y="69"/>
                    <a:pt x="198" y="69"/>
                    <a:pt x="198" y="69"/>
                  </a:cubicBezTo>
                  <a:cubicBezTo>
                    <a:pt x="199" y="69"/>
                    <a:pt x="199" y="69"/>
                    <a:pt x="199" y="69"/>
                  </a:cubicBezTo>
                  <a:cubicBezTo>
                    <a:pt x="199" y="68"/>
                    <a:pt x="199" y="68"/>
                    <a:pt x="199" y="68"/>
                  </a:cubicBezTo>
                  <a:cubicBezTo>
                    <a:pt x="198" y="68"/>
                    <a:pt x="198" y="68"/>
                    <a:pt x="198" y="68"/>
                  </a:cubicBezTo>
                  <a:cubicBezTo>
                    <a:pt x="200" y="67"/>
                    <a:pt x="200" y="67"/>
                    <a:pt x="200" y="67"/>
                  </a:cubicBezTo>
                  <a:cubicBezTo>
                    <a:pt x="199" y="66"/>
                    <a:pt x="199" y="66"/>
                    <a:pt x="199" y="66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199" y="65"/>
                    <a:pt x="199" y="65"/>
                    <a:pt x="199" y="65"/>
                  </a:cubicBezTo>
                  <a:cubicBezTo>
                    <a:pt x="198" y="64"/>
                    <a:pt x="198" y="64"/>
                    <a:pt x="198" y="64"/>
                  </a:cubicBezTo>
                  <a:cubicBezTo>
                    <a:pt x="199" y="63"/>
                    <a:pt x="199" y="63"/>
                    <a:pt x="199" y="63"/>
                  </a:cubicBezTo>
                  <a:cubicBezTo>
                    <a:pt x="199" y="63"/>
                    <a:pt x="199" y="63"/>
                    <a:pt x="199" y="63"/>
                  </a:cubicBezTo>
                  <a:cubicBezTo>
                    <a:pt x="200" y="63"/>
                    <a:pt x="200" y="63"/>
                    <a:pt x="200" y="63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2"/>
                    <a:pt x="202" y="62"/>
                    <a:pt x="202" y="62"/>
                  </a:cubicBezTo>
                  <a:cubicBezTo>
                    <a:pt x="201" y="61"/>
                    <a:pt x="201" y="61"/>
                    <a:pt x="201" y="61"/>
                  </a:cubicBezTo>
                  <a:cubicBezTo>
                    <a:pt x="201" y="60"/>
                    <a:pt x="201" y="60"/>
                    <a:pt x="201" y="60"/>
                  </a:cubicBezTo>
                  <a:cubicBezTo>
                    <a:pt x="201" y="59"/>
                    <a:pt x="201" y="59"/>
                    <a:pt x="201" y="59"/>
                  </a:cubicBezTo>
                  <a:cubicBezTo>
                    <a:pt x="200" y="58"/>
                    <a:pt x="200" y="58"/>
                    <a:pt x="200" y="58"/>
                  </a:cubicBezTo>
                  <a:cubicBezTo>
                    <a:pt x="201" y="57"/>
                    <a:pt x="201" y="57"/>
                    <a:pt x="201" y="57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202" y="57"/>
                    <a:pt x="202" y="57"/>
                    <a:pt x="202" y="57"/>
                  </a:cubicBezTo>
                  <a:cubicBezTo>
                    <a:pt x="203" y="57"/>
                    <a:pt x="203" y="57"/>
                    <a:pt x="203" y="57"/>
                  </a:cubicBezTo>
                  <a:cubicBezTo>
                    <a:pt x="203" y="57"/>
                    <a:pt x="203" y="57"/>
                    <a:pt x="203" y="57"/>
                  </a:cubicBezTo>
                  <a:cubicBezTo>
                    <a:pt x="203" y="56"/>
                    <a:pt x="203" y="56"/>
                    <a:pt x="203" y="56"/>
                  </a:cubicBezTo>
                  <a:cubicBezTo>
                    <a:pt x="204" y="56"/>
                    <a:pt x="204" y="56"/>
                    <a:pt x="204" y="56"/>
                  </a:cubicBezTo>
                  <a:cubicBezTo>
                    <a:pt x="206" y="54"/>
                    <a:pt x="206" y="54"/>
                    <a:pt x="206" y="54"/>
                  </a:cubicBezTo>
                  <a:cubicBezTo>
                    <a:pt x="207" y="54"/>
                    <a:pt x="207" y="54"/>
                    <a:pt x="207" y="54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5"/>
                    <a:pt x="208" y="55"/>
                    <a:pt x="208" y="55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8" y="56"/>
                    <a:pt x="208" y="56"/>
                    <a:pt x="208" y="56"/>
                  </a:cubicBezTo>
                  <a:cubicBezTo>
                    <a:pt x="207" y="56"/>
                    <a:pt x="207" y="56"/>
                    <a:pt x="207" y="56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7" y="57"/>
                    <a:pt x="207" y="57"/>
                    <a:pt x="207" y="57"/>
                  </a:cubicBezTo>
                  <a:cubicBezTo>
                    <a:pt x="207" y="58"/>
                    <a:pt x="207" y="58"/>
                    <a:pt x="207" y="58"/>
                  </a:cubicBezTo>
                  <a:cubicBezTo>
                    <a:pt x="207" y="59"/>
                    <a:pt x="207" y="59"/>
                    <a:pt x="207" y="59"/>
                  </a:cubicBezTo>
                  <a:cubicBezTo>
                    <a:pt x="207" y="59"/>
                    <a:pt x="207" y="59"/>
                    <a:pt x="207" y="59"/>
                  </a:cubicBezTo>
                  <a:cubicBezTo>
                    <a:pt x="207" y="61"/>
                    <a:pt x="207" y="61"/>
                    <a:pt x="207" y="61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4" y="63"/>
                    <a:pt x="204" y="63"/>
                    <a:pt x="204" y="63"/>
                  </a:cubicBezTo>
                  <a:cubicBezTo>
                    <a:pt x="204" y="64"/>
                    <a:pt x="204" y="64"/>
                    <a:pt x="204" y="64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7" y="63"/>
                    <a:pt x="207" y="63"/>
                    <a:pt x="207" y="63"/>
                  </a:cubicBezTo>
                  <a:cubicBezTo>
                    <a:pt x="207" y="64"/>
                    <a:pt x="207" y="64"/>
                    <a:pt x="207" y="64"/>
                  </a:cubicBezTo>
                  <a:cubicBezTo>
                    <a:pt x="206" y="65"/>
                    <a:pt x="206" y="65"/>
                    <a:pt x="206" y="65"/>
                  </a:cubicBezTo>
                  <a:cubicBezTo>
                    <a:pt x="205" y="65"/>
                    <a:pt x="205" y="65"/>
                    <a:pt x="205" y="65"/>
                  </a:cubicBezTo>
                  <a:cubicBezTo>
                    <a:pt x="204" y="66"/>
                    <a:pt x="204" y="66"/>
                    <a:pt x="204" y="66"/>
                  </a:cubicBezTo>
                  <a:cubicBezTo>
                    <a:pt x="203" y="67"/>
                    <a:pt x="203" y="67"/>
                    <a:pt x="203" y="67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7" y="65"/>
                    <a:pt x="207" y="65"/>
                    <a:pt x="207" y="65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7" y="68"/>
                    <a:pt x="207" y="68"/>
                    <a:pt x="207" y="68"/>
                  </a:cubicBezTo>
                  <a:cubicBezTo>
                    <a:pt x="207" y="69"/>
                    <a:pt x="207" y="69"/>
                    <a:pt x="207" y="69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9" y="68"/>
                    <a:pt x="209" y="68"/>
                    <a:pt x="209" y="68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211" y="65"/>
                    <a:pt x="211" y="65"/>
                    <a:pt x="211" y="65"/>
                  </a:cubicBezTo>
                  <a:cubicBezTo>
                    <a:pt x="212" y="65"/>
                    <a:pt x="212" y="65"/>
                    <a:pt x="212" y="65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8"/>
                    <a:pt x="213" y="68"/>
                    <a:pt x="213" y="68"/>
                  </a:cubicBezTo>
                  <a:cubicBezTo>
                    <a:pt x="212" y="70"/>
                    <a:pt x="212" y="70"/>
                    <a:pt x="212" y="70"/>
                  </a:cubicBezTo>
                  <a:cubicBezTo>
                    <a:pt x="211" y="71"/>
                    <a:pt x="211" y="71"/>
                    <a:pt x="211" y="71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9" y="71"/>
                    <a:pt x="209" y="71"/>
                    <a:pt x="209" y="71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9" y="72"/>
                    <a:pt x="209" y="72"/>
                    <a:pt x="209" y="72"/>
                  </a:cubicBezTo>
                  <a:cubicBezTo>
                    <a:pt x="208" y="74"/>
                    <a:pt x="208" y="74"/>
                    <a:pt x="208" y="74"/>
                  </a:cubicBezTo>
                  <a:cubicBezTo>
                    <a:pt x="208" y="74"/>
                    <a:pt x="208" y="74"/>
                    <a:pt x="208" y="74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4" y="76"/>
                    <a:pt x="204" y="76"/>
                    <a:pt x="204" y="76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01" y="77"/>
                    <a:pt x="201" y="77"/>
                    <a:pt x="201" y="77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200" y="75"/>
                    <a:pt x="200" y="75"/>
                    <a:pt x="200" y="75"/>
                  </a:cubicBezTo>
                  <a:cubicBezTo>
                    <a:pt x="199" y="74"/>
                    <a:pt x="199" y="74"/>
                    <a:pt x="199" y="74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198" y="76"/>
                    <a:pt x="198" y="76"/>
                    <a:pt x="198" y="76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6" y="75"/>
                    <a:pt x="196" y="75"/>
                    <a:pt x="196" y="75"/>
                  </a:cubicBezTo>
                  <a:cubicBezTo>
                    <a:pt x="197" y="74"/>
                    <a:pt x="197" y="74"/>
                    <a:pt x="197" y="74"/>
                  </a:cubicBezTo>
                  <a:cubicBezTo>
                    <a:pt x="197" y="74"/>
                    <a:pt x="197" y="74"/>
                    <a:pt x="197" y="74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3" y="75"/>
                    <a:pt x="193" y="75"/>
                    <a:pt x="193" y="75"/>
                  </a:cubicBezTo>
                  <a:cubicBezTo>
                    <a:pt x="192" y="75"/>
                    <a:pt x="192" y="75"/>
                    <a:pt x="192" y="75"/>
                  </a:cubicBezTo>
                  <a:cubicBezTo>
                    <a:pt x="192" y="75"/>
                    <a:pt x="192" y="75"/>
                    <a:pt x="192" y="75"/>
                  </a:cubicBezTo>
                  <a:cubicBezTo>
                    <a:pt x="191" y="75"/>
                    <a:pt x="191" y="75"/>
                    <a:pt x="191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90" y="75"/>
                    <a:pt x="190" y="75"/>
                    <a:pt x="190" y="75"/>
                  </a:cubicBezTo>
                  <a:cubicBezTo>
                    <a:pt x="189" y="75"/>
                    <a:pt x="189" y="75"/>
                    <a:pt x="189" y="75"/>
                  </a:cubicBezTo>
                  <a:cubicBezTo>
                    <a:pt x="188" y="75"/>
                    <a:pt x="188" y="75"/>
                    <a:pt x="188" y="75"/>
                  </a:cubicBezTo>
                  <a:cubicBezTo>
                    <a:pt x="188" y="76"/>
                    <a:pt x="188" y="76"/>
                    <a:pt x="188" y="76"/>
                  </a:cubicBezTo>
                  <a:cubicBezTo>
                    <a:pt x="188" y="76"/>
                    <a:pt x="188" y="76"/>
                    <a:pt x="188" y="76"/>
                  </a:cubicBezTo>
                  <a:cubicBezTo>
                    <a:pt x="187" y="76"/>
                    <a:pt x="187" y="76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86" y="77"/>
                    <a:pt x="186" y="77"/>
                    <a:pt x="186" y="77"/>
                  </a:cubicBezTo>
                  <a:cubicBezTo>
                    <a:pt x="185" y="77"/>
                    <a:pt x="185" y="77"/>
                    <a:pt x="185" y="77"/>
                  </a:cubicBezTo>
                  <a:cubicBezTo>
                    <a:pt x="184" y="77"/>
                    <a:pt x="184" y="77"/>
                    <a:pt x="184" y="77"/>
                  </a:cubicBezTo>
                  <a:cubicBezTo>
                    <a:pt x="183" y="77"/>
                    <a:pt x="183" y="77"/>
                    <a:pt x="183" y="77"/>
                  </a:cubicBezTo>
                  <a:cubicBezTo>
                    <a:pt x="183" y="77"/>
                    <a:pt x="183" y="77"/>
                    <a:pt x="183" y="77"/>
                  </a:cubicBezTo>
                  <a:cubicBezTo>
                    <a:pt x="182" y="77"/>
                    <a:pt x="182" y="77"/>
                    <a:pt x="182" y="77"/>
                  </a:cubicBezTo>
                  <a:cubicBezTo>
                    <a:pt x="181" y="77"/>
                    <a:pt x="181" y="77"/>
                    <a:pt x="181" y="77"/>
                  </a:cubicBezTo>
                  <a:cubicBezTo>
                    <a:pt x="179" y="77"/>
                    <a:pt x="179" y="77"/>
                    <a:pt x="179" y="77"/>
                  </a:cubicBezTo>
                  <a:cubicBezTo>
                    <a:pt x="178" y="77"/>
                    <a:pt x="178" y="77"/>
                    <a:pt x="178" y="77"/>
                  </a:cubicBezTo>
                  <a:cubicBezTo>
                    <a:pt x="177" y="76"/>
                    <a:pt x="177" y="76"/>
                    <a:pt x="177" y="76"/>
                  </a:cubicBezTo>
                  <a:cubicBezTo>
                    <a:pt x="176" y="76"/>
                    <a:pt x="176" y="76"/>
                    <a:pt x="176" y="76"/>
                  </a:cubicBezTo>
                  <a:cubicBezTo>
                    <a:pt x="176" y="75"/>
                    <a:pt x="176" y="75"/>
                    <a:pt x="176" y="75"/>
                  </a:cubicBezTo>
                  <a:close/>
                  <a:moveTo>
                    <a:pt x="123" y="100"/>
                  </a:moveTo>
                  <a:cubicBezTo>
                    <a:pt x="123" y="98"/>
                    <a:pt x="123" y="98"/>
                    <a:pt x="123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4"/>
                    <a:pt x="124" y="94"/>
                    <a:pt x="124" y="94"/>
                  </a:cubicBezTo>
                  <a:cubicBezTo>
                    <a:pt x="123" y="94"/>
                    <a:pt x="123" y="94"/>
                    <a:pt x="123" y="94"/>
                  </a:cubicBezTo>
                  <a:cubicBezTo>
                    <a:pt x="122" y="92"/>
                    <a:pt x="122" y="92"/>
                    <a:pt x="122" y="92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3" y="91"/>
                    <a:pt x="123" y="91"/>
                    <a:pt x="123" y="91"/>
                  </a:cubicBezTo>
                  <a:cubicBezTo>
                    <a:pt x="122" y="91"/>
                    <a:pt x="122" y="91"/>
                    <a:pt x="122" y="91"/>
                  </a:cubicBezTo>
                  <a:cubicBezTo>
                    <a:pt x="120" y="91"/>
                    <a:pt x="120" y="91"/>
                    <a:pt x="120" y="91"/>
                  </a:cubicBezTo>
                  <a:cubicBezTo>
                    <a:pt x="120" y="90"/>
                    <a:pt x="120" y="90"/>
                    <a:pt x="120" y="90"/>
                  </a:cubicBezTo>
                  <a:cubicBezTo>
                    <a:pt x="121" y="90"/>
                    <a:pt x="121" y="90"/>
                    <a:pt x="121" y="90"/>
                  </a:cubicBezTo>
                  <a:cubicBezTo>
                    <a:pt x="122" y="90"/>
                    <a:pt x="122" y="90"/>
                    <a:pt x="122" y="90"/>
                  </a:cubicBezTo>
                  <a:cubicBezTo>
                    <a:pt x="123" y="89"/>
                    <a:pt x="123" y="89"/>
                    <a:pt x="123" y="89"/>
                  </a:cubicBezTo>
                  <a:cubicBezTo>
                    <a:pt x="123" y="88"/>
                    <a:pt x="123" y="88"/>
                    <a:pt x="123" y="88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24" y="88"/>
                    <a:pt x="124" y="88"/>
                    <a:pt x="124" y="88"/>
                  </a:cubicBezTo>
                  <a:cubicBezTo>
                    <a:pt x="125" y="88"/>
                    <a:pt x="125" y="88"/>
                    <a:pt x="125" y="88"/>
                  </a:cubicBezTo>
                  <a:cubicBezTo>
                    <a:pt x="126" y="86"/>
                    <a:pt x="126" y="86"/>
                    <a:pt x="126" y="86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28" y="85"/>
                    <a:pt x="128" y="85"/>
                    <a:pt x="128" y="85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29" y="83"/>
                    <a:pt x="129" y="83"/>
                    <a:pt x="129" y="83"/>
                  </a:cubicBezTo>
                  <a:cubicBezTo>
                    <a:pt x="129" y="84"/>
                    <a:pt x="129" y="84"/>
                    <a:pt x="129" y="84"/>
                  </a:cubicBezTo>
                  <a:cubicBezTo>
                    <a:pt x="132" y="84"/>
                    <a:pt x="132" y="84"/>
                    <a:pt x="132" y="84"/>
                  </a:cubicBezTo>
                  <a:cubicBezTo>
                    <a:pt x="132" y="83"/>
                    <a:pt x="132" y="83"/>
                    <a:pt x="132" y="83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32" y="81"/>
                    <a:pt x="132" y="81"/>
                    <a:pt x="132" y="81"/>
                  </a:cubicBezTo>
                  <a:cubicBezTo>
                    <a:pt x="134" y="79"/>
                    <a:pt x="134" y="79"/>
                    <a:pt x="134" y="79"/>
                  </a:cubicBezTo>
                  <a:cubicBezTo>
                    <a:pt x="135" y="78"/>
                    <a:pt x="135" y="78"/>
                    <a:pt x="135" y="78"/>
                  </a:cubicBezTo>
                  <a:cubicBezTo>
                    <a:pt x="137" y="78"/>
                    <a:pt x="137" y="78"/>
                    <a:pt x="137" y="78"/>
                  </a:cubicBezTo>
                  <a:cubicBezTo>
                    <a:pt x="137" y="77"/>
                    <a:pt x="137" y="77"/>
                    <a:pt x="137" y="77"/>
                  </a:cubicBezTo>
                  <a:cubicBezTo>
                    <a:pt x="138" y="76"/>
                    <a:pt x="138" y="76"/>
                    <a:pt x="138" y="76"/>
                  </a:cubicBezTo>
                  <a:cubicBezTo>
                    <a:pt x="139" y="76"/>
                    <a:pt x="139" y="76"/>
                    <a:pt x="139" y="76"/>
                  </a:cubicBezTo>
                  <a:cubicBezTo>
                    <a:pt x="140" y="75"/>
                    <a:pt x="140" y="75"/>
                    <a:pt x="140" y="75"/>
                  </a:cubicBezTo>
                  <a:cubicBezTo>
                    <a:pt x="139" y="75"/>
                    <a:pt x="139" y="75"/>
                    <a:pt x="139" y="75"/>
                  </a:cubicBezTo>
                  <a:cubicBezTo>
                    <a:pt x="139" y="73"/>
                    <a:pt x="139" y="73"/>
                    <a:pt x="139" y="73"/>
                  </a:cubicBezTo>
                  <a:cubicBezTo>
                    <a:pt x="139" y="72"/>
                    <a:pt x="139" y="72"/>
                    <a:pt x="139" y="72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40" y="71"/>
                    <a:pt x="140" y="71"/>
                    <a:pt x="140" y="71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41" y="70"/>
                    <a:pt x="141" y="70"/>
                    <a:pt x="141" y="70"/>
                  </a:cubicBezTo>
                  <a:cubicBezTo>
                    <a:pt x="142" y="70"/>
                    <a:pt x="142" y="70"/>
                    <a:pt x="142" y="70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5" y="70"/>
                    <a:pt x="145" y="70"/>
                    <a:pt x="145" y="70"/>
                  </a:cubicBezTo>
                  <a:cubicBezTo>
                    <a:pt x="148" y="70"/>
                    <a:pt x="148" y="70"/>
                    <a:pt x="148" y="70"/>
                  </a:cubicBezTo>
                  <a:cubicBezTo>
                    <a:pt x="150" y="69"/>
                    <a:pt x="150" y="69"/>
                    <a:pt x="150" y="69"/>
                  </a:cubicBezTo>
                  <a:cubicBezTo>
                    <a:pt x="153" y="70"/>
                    <a:pt x="153" y="70"/>
                    <a:pt x="153" y="70"/>
                  </a:cubicBezTo>
                  <a:cubicBezTo>
                    <a:pt x="152" y="71"/>
                    <a:pt x="152" y="71"/>
                    <a:pt x="152" y="71"/>
                  </a:cubicBezTo>
                  <a:cubicBezTo>
                    <a:pt x="153" y="71"/>
                    <a:pt x="153" y="71"/>
                    <a:pt x="153" y="71"/>
                  </a:cubicBezTo>
                  <a:cubicBezTo>
                    <a:pt x="154" y="72"/>
                    <a:pt x="154" y="72"/>
                    <a:pt x="154" y="72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5" y="74"/>
                    <a:pt x="155" y="74"/>
                    <a:pt x="155" y="7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8" y="76"/>
                    <a:pt x="158" y="76"/>
                    <a:pt x="158" y="76"/>
                  </a:cubicBezTo>
                  <a:cubicBezTo>
                    <a:pt x="158" y="75"/>
                    <a:pt x="158" y="75"/>
                    <a:pt x="158" y="75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60" y="75"/>
                    <a:pt x="160" y="75"/>
                    <a:pt x="160" y="75"/>
                  </a:cubicBezTo>
                  <a:cubicBezTo>
                    <a:pt x="161" y="74"/>
                    <a:pt x="161" y="74"/>
                    <a:pt x="161" y="74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2" y="75"/>
                    <a:pt x="162" y="75"/>
                    <a:pt x="162" y="75"/>
                  </a:cubicBezTo>
                  <a:cubicBezTo>
                    <a:pt x="163" y="77"/>
                    <a:pt x="163" y="77"/>
                    <a:pt x="163" y="77"/>
                  </a:cubicBezTo>
                  <a:cubicBezTo>
                    <a:pt x="164" y="79"/>
                    <a:pt x="164" y="79"/>
                    <a:pt x="164" y="79"/>
                  </a:cubicBezTo>
                  <a:cubicBezTo>
                    <a:pt x="163" y="79"/>
                    <a:pt x="163" y="79"/>
                    <a:pt x="163" y="79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4" y="82"/>
                    <a:pt x="164" y="82"/>
                    <a:pt x="164" y="82"/>
                  </a:cubicBezTo>
                  <a:cubicBezTo>
                    <a:pt x="164" y="82"/>
                    <a:pt x="164" y="82"/>
                    <a:pt x="164" y="82"/>
                  </a:cubicBezTo>
                  <a:cubicBezTo>
                    <a:pt x="164" y="83"/>
                    <a:pt x="164" y="83"/>
                    <a:pt x="164" y="83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1" y="86"/>
                    <a:pt x="161" y="86"/>
                    <a:pt x="161" y="86"/>
                  </a:cubicBezTo>
                  <a:cubicBezTo>
                    <a:pt x="159" y="86"/>
                    <a:pt x="159" y="86"/>
                    <a:pt x="159" y="86"/>
                  </a:cubicBezTo>
                  <a:cubicBezTo>
                    <a:pt x="158" y="86"/>
                    <a:pt x="158" y="86"/>
                    <a:pt x="158" y="86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4" y="87"/>
                    <a:pt x="154" y="87"/>
                    <a:pt x="154" y="87"/>
                  </a:cubicBezTo>
                  <a:cubicBezTo>
                    <a:pt x="152" y="88"/>
                    <a:pt x="152" y="88"/>
                    <a:pt x="152" y="88"/>
                  </a:cubicBezTo>
                  <a:cubicBezTo>
                    <a:pt x="151" y="88"/>
                    <a:pt x="151" y="88"/>
                    <a:pt x="151" y="88"/>
                  </a:cubicBezTo>
                  <a:cubicBezTo>
                    <a:pt x="150" y="89"/>
                    <a:pt x="150" y="89"/>
                    <a:pt x="150" y="89"/>
                  </a:cubicBezTo>
                  <a:cubicBezTo>
                    <a:pt x="149" y="89"/>
                    <a:pt x="149" y="89"/>
                    <a:pt x="149" y="89"/>
                  </a:cubicBezTo>
                  <a:cubicBezTo>
                    <a:pt x="148" y="89"/>
                    <a:pt x="148" y="89"/>
                    <a:pt x="148" y="89"/>
                  </a:cubicBezTo>
                  <a:cubicBezTo>
                    <a:pt x="148" y="89"/>
                    <a:pt x="148" y="89"/>
                    <a:pt x="148" y="89"/>
                  </a:cubicBezTo>
                  <a:cubicBezTo>
                    <a:pt x="147" y="89"/>
                    <a:pt x="147" y="89"/>
                    <a:pt x="147" y="89"/>
                  </a:cubicBezTo>
                  <a:cubicBezTo>
                    <a:pt x="146" y="89"/>
                    <a:pt x="146" y="89"/>
                    <a:pt x="146" y="89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2" y="92"/>
                    <a:pt x="142" y="92"/>
                    <a:pt x="142" y="92"/>
                  </a:cubicBezTo>
                  <a:cubicBezTo>
                    <a:pt x="141" y="93"/>
                    <a:pt x="141" y="93"/>
                    <a:pt x="141" y="93"/>
                  </a:cubicBezTo>
                  <a:cubicBezTo>
                    <a:pt x="140" y="93"/>
                    <a:pt x="140" y="93"/>
                    <a:pt x="140" y="93"/>
                  </a:cubicBezTo>
                  <a:cubicBezTo>
                    <a:pt x="139" y="92"/>
                    <a:pt x="139" y="92"/>
                    <a:pt x="139" y="92"/>
                  </a:cubicBezTo>
                  <a:cubicBezTo>
                    <a:pt x="139" y="93"/>
                    <a:pt x="139" y="93"/>
                    <a:pt x="139" y="93"/>
                  </a:cubicBezTo>
                  <a:cubicBezTo>
                    <a:pt x="139" y="94"/>
                    <a:pt x="139" y="94"/>
                    <a:pt x="139" y="94"/>
                  </a:cubicBezTo>
                  <a:cubicBezTo>
                    <a:pt x="138" y="94"/>
                    <a:pt x="138" y="94"/>
                    <a:pt x="138" y="94"/>
                  </a:cubicBezTo>
                  <a:cubicBezTo>
                    <a:pt x="137" y="95"/>
                    <a:pt x="137" y="95"/>
                    <a:pt x="137" y="95"/>
                  </a:cubicBezTo>
                  <a:cubicBezTo>
                    <a:pt x="136" y="96"/>
                    <a:pt x="136" y="96"/>
                    <a:pt x="136" y="96"/>
                  </a:cubicBezTo>
                  <a:cubicBezTo>
                    <a:pt x="135" y="97"/>
                    <a:pt x="135" y="97"/>
                    <a:pt x="135" y="97"/>
                  </a:cubicBezTo>
                  <a:cubicBezTo>
                    <a:pt x="136" y="97"/>
                    <a:pt x="136" y="97"/>
                    <a:pt x="136" y="97"/>
                  </a:cubicBezTo>
                  <a:cubicBezTo>
                    <a:pt x="134" y="99"/>
                    <a:pt x="134" y="99"/>
                    <a:pt x="134" y="99"/>
                  </a:cubicBezTo>
                  <a:cubicBezTo>
                    <a:pt x="134" y="99"/>
                    <a:pt x="134" y="99"/>
                    <a:pt x="134" y="99"/>
                  </a:cubicBezTo>
                  <a:cubicBezTo>
                    <a:pt x="132" y="99"/>
                    <a:pt x="132" y="99"/>
                    <a:pt x="132" y="99"/>
                  </a:cubicBezTo>
                  <a:cubicBezTo>
                    <a:pt x="131" y="100"/>
                    <a:pt x="131" y="100"/>
                    <a:pt x="131" y="100"/>
                  </a:cubicBezTo>
                  <a:cubicBezTo>
                    <a:pt x="130" y="100"/>
                    <a:pt x="130" y="100"/>
                    <a:pt x="130" y="100"/>
                  </a:cubicBezTo>
                  <a:cubicBezTo>
                    <a:pt x="130" y="99"/>
                    <a:pt x="130" y="99"/>
                    <a:pt x="130" y="99"/>
                  </a:cubicBezTo>
                  <a:cubicBezTo>
                    <a:pt x="130" y="99"/>
                    <a:pt x="130" y="99"/>
                    <a:pt x="130" y="99"/>
                  </a:cubicBezTo>
                  <a:cubicBezTo>
                    <a:pt x="130" y="98"/>
                    <a:pt x="130" y="98"/>
                    <a:pt x="130" y="98"/>
                  </a:cubicBezTo>
                  <a:cubicBezTo>
                    <a:pt x="130" y="97"/>
                    <a:pt x="130" y="97"/>
                    <a:pt x="130" y="97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9" y="98"/>
                    <a:pt x="129" y="98"/>
                    <a:pt x="129" y="98"/>
                  </a:cubicBezTo>
                  <a:cubicBezTo>
                    <a:pt x="127" y="100"/>
                    <a:pt x="127" y="100"/>
                    <a:pt x="127" y="100"/>
                  </a:cubicBezTo>
                  <a:cubicBezTo>
                    <a:pt x="126" y="100"/>
                    <a:pt x="126" y="100"/>
                    <a:pt x="126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100"/>
                    <a:pt x="123" y="100"/>
                    <a:pt x="123" y="100"/>
                  </a:cubicBezTo>
                  <a:close/>
                  <a:moveTo>
                    <a:pt x="236" y="88"/>
                  </a:moveTo>
                  <a:cubicBezTo>
                    <a:pt x="236" y="88"/>
                    <a:pt x="236" y="88"/>
                    <a:pt x="236" y="88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6" y="89"/>
                    <a:pt x="236" y="89"/>
                    <a:pt x="236" y="89"/>
                  </a:cubicBezTo>
                  <a:cubicBezTo>
                    <a:pt x="236" y="90"/>
                    <a:pt x="236" y="90"/>
                    <a:pt x="236" y="90"/>
                  </a:cubicBezTo>
                  <a:cubicBezTo>
                    <a:pt x="235" y="89"/>
                    <a:pt x="235" y="89"/>
                    <a:pt x="235" y="89"/>
                  </a:cubicBezTo>
                  <a:cubicBezTo>
                    <a:pt x="235" y="88"/>
                    <a:pt x="235" y="88"/>
                    <a:pt x="235" y="88"/>
                  </a:cubicBezTo>
                  <a:cubicBezTo>
                    <a:pt x="236" y="88"/>
                    <a:pt x="236" y="88"/>
                    <a:pt x="236" y="88"/>
                  </a:cubicBezTo>
                  <a:close/>
                  <a:moveTo>
                    <a:pt x="227" y="88"/>
                  </a:moveTo>
                  <a:cubicBezTo>
                    <a:pt x="227" y="87"/>
                    <a:pt x="227" y="87"/>
                    <a:pt x="227" y="87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9" y="87"/>
                    <a:pt x="229" y="87"/>
                    <a:pt x="229" y="87"/>
                  </a:cubicBezTo>
                  <a:cubicBezTo>
                    <a:pt x="229" y="88"/>
                    <a:pt x="229" y="88"/>
                    <a:pt x="229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7" y="88"/>
                    <a:pt x="227" y="88"/>
                    <a:pt x="227" y="88"/>
                  </a:cubicBezTo>
                  <a:close/>
                  <a:moveTo>
                    <a:pt x="218" y="92"/>
                  </a:moveTo>
                  <a:cubicBezTo>
                    <a:pt x="219" y="93"/>
                    <a:pt x="219" y="93"/>
                    <a:pt x="219" y="93"/>
                  </a:cubicBezTo>
                  <a:cubicBezTo>
                    <a:pt x="220" y="93"/>
                    <a:pt x="220" y="93"/>
                    <a:pt x="220" y="93"/>
                  </a:cubicBezTo>
                  <a:cubicBezTo>
                    <a:pt x="221" y="94"/>
                    <a:pt x="221" y="94"/>
                    <a:pt x="221" y="94"/>
                  </a:cubicBezTo>
                  <a:cubicBezTo>
                    <a:pt x="221" y="94"/>
                    <a:pt x="221" y="94"/>
                    <a:pt x="221" y="94"/>
                  </a:cubicBezTo>
                  <a:cubicBezTo>
                    <a:pt x="222" y="94"/>
                    <a:pt x="222" y="94"/>
                    <a:pt x="222" y="94"/>
                  </a:cubicBezTo>
                  <a:cubicBezTo>
                    <a:pt x="223" y="93"/>
                    <a:pt x="223" y="93"/>
                    <a:pt x="223" y="93"/>
                  </a:cubicBezTo>
                  <a:cubicBezTo>
                    <a:pt x="224" y="94"/>
                    <a:pt x="224" y="94"/>
                    <a:pt x="224" y="94"/>
                  </a:cubicBezTo>
                  <a:cubicBezTo>
                    <a:pt x="225" y="93"/>
                    <a:pt x="225" y="93"/>
                    <a:pt x="225" y="93"/>
                  </a:cubicBezTo>
                  <a:cubicBezTo>
                    <a:pt x="225" y="93"/>
                    <a:pt x="225" y="93"/>
                    <a:pt x="225" y="93"/>
                  </a:cubicBezTo>
                  <a:cubicBezTo>
                    <a:pt x="226" y="93"/>
                    <a:pt x="226" y="93"/>
                    <a:pt x="226" y="93"/>
                  </a:cubicBezTo>
                  <a:cubicBezTo>
                    <a:pt x="226" y="92"/>
                    <a:pt x="226" y="92"/>
                    <a:pt x="226" y="92"/>
                  </a:cubicBezTo>
                  <a:cubicBezTo>
                    <a:pt x="225" y="92"/>
                    <a:pt x="225" y="92"/>
                    <a:pt x="225" y="92"/>
                  </a:cubicBezTo>
                  <a:cubicBezTo>
                    <a:pt x="224" y="92"/>
                    <a:pt x="224" y="92"/>
                    <a:pt x="224" y="92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22" y="92"/>
                    <a:pt x="222" y="92"/>
                    <a:pt x="222" y="92"/>
                  </a:cubicBezTo>
                  <a:cubicBezTo>
                    <a:pt x="221" y="92"/>
                    <a:pt x="221" y="92"/>
                    <a:pt x="221" y="92"/>
                  </a:cubicBezTo>
                  <a:cubicBezTo>
                    <a:pt x="220" y="92"/>
                    <a:pt x="220" y="92"/>
                    <a:pt x="220" y="92"/>
                  </a:cubicBezTo>
                  <a:cubicBezTo>
                    <a:pt x="219" y="92"/>
                    <a:pt x="219" y="92"/>
                    <a:pt x="219" y="92"/>
                  </a:cubicBezTo>
                  <a:cubicBezTo>
                    <a:pt x="218" y="92"/>
                    <a:pt x="218" y="92"/>
                    <a:pt x="218" y="92"/>
                  </a:cubicBezTo>
                  <a:close/>
                  <a:moveTo>
                    <a:pt x="214" y="120"/>
                  </a:moveTo>
                  <a:cubicBezTo>
                    <a:pt x="213" y="120"/>
                    <a:pt x="213" y="120"/>
                    <a:pt x="213" y="120"/>
                  </a:cubicBezTo>
                  <a:cubicBezTo>
                    <a:pt x="213" y="120"/>
                    <a:pt x="213" y="120"/>
                    <a:pt x="213" y="120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4" y="120"/>
                    <a:pt x="214" y="120"/>
                    <a:pt x="214" y="120"/>
                  </a:cubicBezTo>
                  <a:close/>
                  <a:moveTo>
                    <a:pt x="208" y="120"/>
                  </a:moveTo>
                  <a:cubicBezTo>
                    <a:pt x="208" y="119"/>
                    <a:pt x="208" y="119"/>
                    <a:pt x="208" y="119"/>
                  </a:cubicBezTo>
                  <a:cubicBezTo>
                    <a:pt x="208" y="118"/>
                    <a:pt x="208" y="118"/>
                    <a:pt x="208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8"/>
                    <a:pt x="207" y="118"/>
                    <a:pt x="207" y="118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7" y="116"/>
                    <a:pt x="207" y="116"/>
                    <a:pt x="207" y="116"/>
                  </a:cubicBezTo>
                  <a:cubicBezTo>
                    <a:pt x="206" y="116"/>
                    <a:pt x="206" y="116"/>
                    <a:pt x="206" y="116"/>
                  </a:cubicBezTo>
                  <a:cubicBezTo>
                    <a:pt x="207" y="115"/>
                    <a:pt x="207" y="115"/>
                    <a:pt x="207" y="115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207" y="113"/>
                    <a:pt x="207" y="113"/>
                    <a:pt x="207" y="113"/>
                  </a:cubicBezTo>
                  <a:cubicBezTo>
                    <a:pt x="206" y="113"/>
                    <a:pt x="206" y="113"/>
                    <a:pt x="206" y="113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6" y="112"/>
                    <a:pt x="206" y="112"/>
                    <a:pt x="206" y="112"/>
                  </a:cubicBezTo>
                  <a:cubicBezTo>
                    <a:pt x="205" y="111"/>
                    <a:pt x="205" y="111"/>
                    <a:pt x="205" y="111"/>
                  </a:cubicBezTo>
                  <a:cubicBezTo>
                    <a:pt x="205" y="110"/>
                    <a:pt x="205" y="110"/>
                    <a:pt x="205" y="110"/>
                  </a:cubicBezTo>
                  <a:cubicBezTo>
                    <a:pt x="204" y="109"/>
                    <a:pt x="204" y="109"/>
                    <a:pt x="204" y="109"/>
                  </a:cubicBezTo>
                  <a:cubicBezTo>
                    <a:pt x="204" y="109"/>
                    <a:pt x="204" y="109"/>
                    <a:pt x="204" y="109"/>
                  </a:cubicBezTo>
                  <a:cubicBezTo>
                    <a:pt x="204" y="108"/>
                    <a:pt x="204" y="108"/>
                    <a:pt x="204" y="108"/>
                  </a:cubicBezTo>
                  <a:cubicBezTo>
                    <a:pt x="204" y="107"/>
                    <a:pt x="204" y="107"/>
                    <a:pt x="204" y="107"/>
                  </a:cubicBezTo>
                  <a:cubicBezTo>
                    <a:pt x="203" y="107"/>
                    <a:pt x="203" y="107"/>
                    <a:pt x="203" y="107"/>
                  </a:cubicBezTo>
                  <a:cubicBezTo>
                    <a:pt x="203" y="107"/>
                    <a:pt x="203" y="107"/>
                    <a:pt x="203" y="107"/>
                  </a:cubicBezTo>
                  <a:cubicBezTo>
                    <a:pt x="202" y="107"/>
                    <a:pt x="202" y="107"/>
                    <a:pt x="202" y="107"/>
                  </a:cubicBezTo>
                  <a:cubicBezTo>
                    <a:pt x="202" y="107"/>
                    <a:pt x="202" y="107"/>
                    <a:pt x="202" y="107"/>
                  </a:cubicBezTo>
                  <a:cubicBezTo>
                    <a:pt x="201" y="107"/>
                    <a:pt x="201" y="107"/>
                    <a:pt x="201" y="107"/>
                  </a:cubicBezTo>
                  <a:cubicBezTo>
                    <a:pt x="201" y="106"/>
                    <a:pt x="201" y="106"/>
                    <a:pt x="201" y="106"/>
                  </a:cubicBezTo>
                  <a:cubicBezTo>
                    <a:pt x="202" y="106"/>
                    <a:pt x="202" y="106"/>
                    <a:pt x="202" y="106"/>
                  </a:cubicBezTo>
                  <a:cubicBezTo>
                    <a:pt x="202" y="104"/>
                    <a:pt x="202" y="104"/>
                    <a:pt x="202" y="104"/>
                  </a:cubicBezTo>
                  <a:cubicBezTo>
                    <a:pt x="202" y="104"/>
                    <a:pt x="202" y="104"/>
                    <a:pt x="202" y="104"/>
                  </a:cubicBezTo>
                  <a:cubicBezTo>
                    <a:pt x="202" y="103"/>
                    <a:pt x="202" y="103"/>
                    <a:pt x="202" y="103"/>
                  </a:cubicBezTo>
                  <a:cubicBezTo>
                    <a:pt x="202" y="102"/>
                    <a:pt x="202" y="102"/>
                    <a:pt x="202" y="102"/>
                  </a:cubicBezTo>
                  <a:cubicBezTo>
                    <a:pt x="202" y="102"/>
                    <a:pt x="202" y="102"/>
                    <a:pt x="202" y="102"/>
                  </a:cubicBezTo>
                  <a:cubicBezTo>
                    <a:pt x="203" y="100"/>
                    <a:pt x="203" y="100"/>
                    <a:pt x="203" y="100"/>
                  </a:cubicBezTo>
                  <a:cubicBezTo>
                    <a:pt x="204" y="100"/>
                    <a:pt x="204" y="100"/>
                    <a:pt x="204" y="100"/>
                  </a:cubicBezTo>
                  <a:cubicBezTo>
                    <a:pt x="204" y="100"/>
                    <a:pt x="204" y="100"/>
                    <a:pt x="204" y="100"/>
                  </a:cubicBezTo>
                  <a:cubicBezTo>
                    <a:pt x="204" y="99"/>
                    <a:pt x="204" y="99"/>
                    <a:pt x="204" y="99"/>
                  </a:cubicBezTo>
                  <a:cubicBezTo>
                    <a:pt x="205" y="100"/>
                    <a:pt x="205" y="100"/>
                    <a:pt x="205" y="100"/>
                  </a:cubicBezTo>
                  <a:cubicBezTo>
                    <a:pt x="206" y="99"/>
                    <a:pt x="206" y="99"/>
                    <a:pt x="206" y="99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7" y="100"/>
                    <a:pt x="207" y="100"/>
                    <a:pt x="207" y="100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6" y="101"/>
                    <a:pt x="206" y="101"/>
                    <a:pt x="206" y="101"/>
                  </a:cubicBezTo>
                  <a:cubicBezTo>
                    <a:pt x="207" y="101"/>
                    <a:pt x="207" y="101"/>
                    <a:pt x="207" y="101"/>
                  </a:cubicBezTo>
                  <a:cubicBezTo>
                    <a:pt x="207" y="102"/>
                    <a:pt x="207" y="102"/>
                    <a:pt x="207" y="102"/>
                  </a:cubicBezTo>
                  <a:cubicBezTo>
                    <a:pt x="207" y="102"/>
                    <a:pt x="207" y="102"/>
                    <a:pt x="207" y="102"/>
                  </a:cubicBezTo>
                  <a:cubicBezTo>
                    <a:pt x="208" y="103"/>
                    <a:pt x="208" y="103"/>
                    <a:pt x="208" y="103"/>
                  </a:cubicBezTo>
                  <a:cubicBezTo>
                    <a:pt x="208" y="104"/>
                    <a:pt x="208" y="104"/>
                    <a:pt x="208" y="104"/>
                  </a:cubicBezTo>
                  <a:cubicBezTo>
                    <a:pt x="209" y="105"/>
                    <a:pt x="209" y="105"/>
                    <a:pt x="209" y="105"/>
                  </a:cubicBezTo>
                  <a:cubicBezTo>
                    <a:pt x="210" y="105"/>
                    <a:pt x="210" y="105"/>
                    <a:pt x="210" y="105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0" y="104"/>
                    <a:pt x="210" y="104"/>
                    <a:pt x="210" y="104"/>
                  </a:cubicBezTo>
                  <a:cubicBezTo>
                    <a:pt x="211" y="103"/>
                    <a:pt x="211" y="103"/>
                    <a:pt x="211" y="103"/>
                  </a:cubicBezTo>
                  <a:cubicBezTo>
                    <a:pt x="211" y="102"/>
                    <a:pt x="211" y="102"/>
                    <a:pt x="211" y="102"/>
                  </a:cubicBezTo>
                  <a:cubicBezTo>
                    <a:pt x="211" y="102"/>
                    <a:pt x="211" y="102"/>
                    <a:pt x="211" y="102"/>
                  </a:cubicBezTo>
                  <a:cubicBezTo>
                    <a:pt x="211" y="101"/>
                    <a:pt x="211" y="101"/>
                    <a:pt x="211" y="101"/>
                  </a:cubicBezTo>
                  <a:cubicBezTo>
                    <a:pt x="211" y="100"/>
                    <a:pt x="211" y="100"/>
                    <a:pt x="211" y="100"/>
                  </a:cubicBezTo>
                  <a:cubicBezTo>
                    <a:pt x="211" y="100"/>
                    <a:pt x="211" y="100"/>
                    <a:pt x="211" y="100"/>
                  </a:cubicBezTo>
                  <a:cubicBezTo>
                    <a:pt x="212" y="100"/>
                    <a:pt x="212" y="100"/>
                    <a:pt x="212" y="100"/>
                  </a:cubicBezTo>
                  <a:cubicBezTo>
                    <a:pt x="213" y="100"/>
                    <a:pt x="213" y="100"/>
                    <a:pt x="213" y="100"/>
                  </a:cubicBezTo>
                  <a:cubicBezTo>
                    <a:pt x="213" y="101"/>
                    <a:pt x="213" y="101"/>
                    <a:pt x="213" y="101"/>
                  </a:cubicBezTo>
                  <a:cubicBezTo>
                    <a:pt x="214" y="101"/>
                    <a:pt x="214" y="101"/>
                    <a:pt x="214" y="101"/>
                  </a:cubicBezTo>
                  <a:cubicBezTo>
                    <a:pt x="214" y="100"/>
                    <a:pt x="214" y="100"/>
                    <a:pt x="214" y="100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2" y="99"/>
                    <a:pt x="212" y="99"/>
                    <a:pt x="212" y="99"/>
                  </a:cubicBezTo>
                  <a:cubicBezTo>
                    <a:pt x="211" y="99"/>
                    <a:pt x="211" y="99"/>
                    <a:pt x="211" y="99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10" y="97"/>
                    <a:pt x="210" y="97"/>
                    <a:pt x="210" y="97"/>
                  </a:cubicBezTo>
                  <a:cubicBezTo>
                    <a:pt x="210" y="96"/>
                    <a:pt x="210" y="96"/>
                    <a:pt x="210" y="96"/>
                  </a:cubicBezTo>
                  <a:cubicBezTo>
                    <a:pt x="210" y="96"/>
                    <a:pt x="210" y="96"/>
                    <a:pt x="210" y="96"/>
                  </a:cubicBezTo>
                  <a:cubicBezTo>
                    <a:pt x="211" y="96"/>
                    <a:pt x="211" y="96"/>
                    <a:pt x="211" y="96"/>
                  </a:cubicBezTo>
                  <a:cubicBezTo>
                    <a:pt x="211" y="95"/>
                    <a:pt x="211" y="95"/>
                    <a:pt x="211" y="95"/>
                  </a:cubicBezTo>
                  <a:cubicBezTo>
                    <a:pt x="212" y="96"/>
                    <a:pt x="212" y="96"/>
                    <a:pt x="212" y="96"/>
                  </a:cubicBezTo>
                  <a:cubicBezTo>
                    <a:pt x="212" y="96"/>
                    <a:pt x="212" y="96"/>
                    <a:pt x="212" y="96"/>
                  </a:cubicBezTo>
                  <a:cubicBezTo>
                    <a:pt x="213" y="98"/>
                    <a:pt x="213" y="98"/>
                    <a:pt x="213" y="98"/>
                  </a:cubicBezTo>
                  <a:cubicBezTo>
                    <a:pt x="213" y="98"/>
                    <a:pt x="213" y="98"/>
                    <a:pt x="213" y="98"/>
                  </a:cubicBezTo>
                  <a:cubicBezTo>
                    <a:pt x="213" y="97"/>
                    <a:pt x="213" y="97"/>
                    <a:pt x="213" y="97"/>
                  </a:cubicBezTo>
                  <a:cubicBezTo>
                    <a:pt x="213" y="97"/>
                    <a:pt x="213" y="97"/>
                    <a:pt x="213" y="97"/>
                  </a:cubicBezTo>
                  <a:cubicBezTo>
                    <a:pt x="213" y="96"/>
                    <a:pt x="213" y="96"/>
                    <a:pt x="213" y="96"/>
                  </a:cubicBezTo>
                  <a:cubicBezTo>
                    <a:pt x="213" y="95"/>
                    <a:pt x="213" y="95"/>
                    <a:pt x="213" y="95"/>
                  </a:cubicBezTo>
                  <a:cubicBezTo>
                    <a:pt x="212" y="95"/>
                    <a:pt x="212" y="95"/>
                    <a:pt x="212" y="95"/>
                  </a:cubicBezTo>
                  <a:cubicBezTo>
                    <a:pt x="212" y="94"/>
                    <a:pt x="212" y="94"/>
                    <a:pt x="212" y="94"/>
                  </a:cubicBezTo>
                  <a:cubicBezTo>
                    <a:pt x="213" y="94"/>
                    <a:pt x="213" y="94"/>
                    <a:pt x="213" y="94"/>
                  </a:cubicBezTo>
                  <a:cubicBezTo>
                    <a:pt x="213" y="93"/>
                    <a:pt x="213" y="93"/>
                    <a:pt x="213" y="93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215" y="93"/>
                    <a:pt x="215" y="93"/>
                    <a:pt x="215" y="93"/>
                  </a:cubicBezTo>
                  <a:cubicBezTo>
                    <a:pt x="215" y="94"/>
                    <a:pt x="215" y="94"/>
                    <a:pt x="215" y="94"/>
                  </a:cubicBezTo>
                  <a:cubicBezTo>
                    <a:pt x="216" y="94"/>
                    <a:pt x="216" y="94"/>
                    <a:pt x="216" y="94"/>
                  </a:cubicBezTo>
                  <a:cubicBezTo>
                    <a:pt x="217" y="93"/>
                    <a:pt x="217" y="93"/>
                    <a:pt x="217" y="93"/>
                  </a:cubicBezTo>
                  <a:cubicBezTo>
                    <a:pt x="216" y="93"/>
                    <a:pt x="216" y="93"/>
                    <a:pt x="216" y="93"/>
                  </a:cubicBezTo>
                  <a:cubicBezTo>
                    <a:pt x="215" y="93"/>
                    <a:pt x="215" y="93"/>
                    <a:pt x="215" y="93"/>
                  </a:cubicBezTo>
                  <a:cubicBezTo>
                    <a:pt x="216" y="92"/>
                    <a:pt x="216" y="92"/>
                    <a:pt x="216" y="92"/>
                  </a:cubicBezTo>
                  <a:cubicBezTo>
                    <a:pt x="217" y="92"/>
                    <a:pt x="217" y="92"/>
                    <a:pt x="217" y="92"/>
                  </a:cubicBezTo>
                  <a:cubicBezTo>
                    <a:pt x="218" y="92"/>
                    <a:pt x="218" y="92"/>
                    <a:pt x="218" y="92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3"/>
                    <a:pt x="218" y="93"/>
                    <a:pt x="218" y="93"/>
                  </a:cubicBezTo>
                  <a:cubicBezTo>
                    <a:pt x="218" y="94"/>
                    <a:pt x="218" y="94"/>
                    <a:pt x="218" y="94"/>
                  </a:cubicBezTo>
                  <a:cubicBezTo>
                    <a:pt x="219" y="95"/>
                    <a:pt x="219" y="95"/>
                    <a:pt x="219" y="95"/>
                  </a:cubicBezTo>
                  <a:cubicBezTo>
                    <a:pt x="219" y="94"/>
                    <a:pt x="219" y="94"/>
                    <a:pt x="219" y="94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21" y="95"/>
                    <a:pt x="221" y="95"/>
                    <a:pt x="221" y="95"/>
                  </a:cubicBezTo>
                  <a:cubicBezTo>
                    <a:pt x="222" y="94"/>
                    <a:pt x="222" y="94"/>
                    <a:pt x="222" y="94"/>
                  </a:cubicBezTo>
                  <a:cubicBezTo>
                    <a:pt x="223" y="94"/>
                    <a:pt x="223" y="94"/>
                    <a:pt x="223" y="94"/>
                  </a:cubicBezTo>
                  <a:cubicBezTo>
                    <a:pt x="225" y="94"/>
                    <a:pt x="225" y="94"/>
                    <a:pt x="225" y="94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6" y="95"/>
                    <a:pt x="226" y="95"/>
                    <a:pt x="226" y="95"/>
                  </a:cubicBezTo>
                  <a:cubicBezTo>
                    <a:pt x="226" y="95"/>
                    <a:pt x="226" y="95"/>
                    <a:pt x="226" y="95"/>
                  </a:cubicBezTo>
                  <a:cubicBezTo>
                    <a:pt x="226" y="96"/>
                    <a:pt x="226" y="96"/>
                    <a:pt x="226" y="96"/>
                  </a:cubicBezTo>
                  <a:cubicBezTo>
                    <a:pt x="226" y="96"/>
                    <a:pt x="226" y="96"/>
                    <a:pt x="226" y="96"/>
                  </a:cubicBezTo>
                  <a:cubicBezTo>
                    <a:pt x="226" y="97"/>
                    <a:pt x="226" y="97"/>
                    <a:pt x="226" y="97"/>
                  </a:cubicBezTo>
                  <a:cubicBezTo>
                    <a:pt x="225" y="98"/>
                    <a:pt x="225" y="98"/>
                    <a:pt x="225" y="98"/>
                  </a:cubicBezTo>
                  <a:cubicBezTo>
                    <a:pt x="224" y="97"/>
                    <a:pt x="224" y="97"/>
                    <a:pt x="224" y="97"/>
                  </a:cubicBezTo>
                  <a:cubicBezTo>
                    <a:pt x="224" y="97"/>
                    <a:pt x="224" y="97"/>
                    <a:pt x="224" y="97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3" y="98"/>
                    <a:pt x="223" y="98"/>
                    <a:pt x="223" y="98"/>
                  </a:cubicBezTo>
                  <a:cubicBezTo>
                    <a:pt x="224" y="99"/>
                    <a:pt x="224" y="99"/>
                    <a:pt x="224" y="99"/>
                  </a:cubicBezTo>
                  <a:cubicBezTo>
                    <a:pt x="224" y="99"/>
                    <a:pt x="224" y="99"/>
                    <a:pt x="224" y="99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2" y="100"/>
                    <a:pt x="222" y="100"/>
                    <a:pt x="222" y="100"/>
                  </a:cubicBezTo>
                  <a:cubicBezTo>
                    <a:pt x="221" y="100"/>
                    <a:pt x="221" y="100"/>
                    <a:pt x="221" y="100"/>
                  </a:cubicBezTo>
                  <a:cubicBezTo>
                    <a:pt x="221" y="101"/>
                    <a:pt x="221" y="101"/>
                    <a:pt x="221" y="101"/>
                  </a:cubicBezTo>
                  <a:cubicBezTo>
                    <a:pt x="219" y="101"/>
                    <a:pt x="219" y="101"/>
                    <a:pt x="219" y="101"/>
                  </a:cubicBezTo>
                  <a:cubicBezTo>
                    <a:pt x="218" y="102"/>
                    <a:pt x="218" y="102"/>
                    <a:pt x="218" y="102"/>
                  </a:cubicBezTo>
                  <a:cubicBezTo>
                    <a:pt x="218" y="102"/>
                    <a:pt x="218" y="102"/>
                    <a:pt x="218" y="102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7" y="103"/>
                    <a:pt x="217" y="103"/>
                    <a:pt x="217" y="103"/>
                  </a:cubicBezTo>
                  <a:cubicBezTo>
                    <a:pt x="218" y="103"/>
                    <a:pt x="218" y="103"/>
                    <a:pt x="218" y="103"/>
                  </a:cubicBezTo>
                  <a:cubicBezTo>
                    <a:pt x="219" y="103"/>
                    <a:pt x="219" y="103"/>
                    <a:pt x="219" y="103"/>
                  </a:cubicBezTo>
                  <a:cubicBezTo>
                    <a:pt x="219" y="103"/>
                    <a:pt x="219" y="103"/>
                    <a:pt x="219" y="103"/>
                  </a:cubicBezTo>
                  <a:cubicBezTo>
                    <a:pt x="221" y="103"/>
                    <a:pt x="221" y="103"/>
                    <a:pt x="221" y="103"/>
                  </a:cubicBezTo>
                  <a:cubicBezTo>
                    <a:pt x="221" y="104"/>
                    <a:pt x="221" y="104"/>
                    <a:pt x="221" y="104"/>
                  </a:cubicBezTo>
                  <a:cubicBezTo>
                    <a:pt x="221" y="104"/>
                    <a:pt x="221" y="104"/>
                    <a:pt x="221" y="104"/>
                  </a:cubicBezTo>
                  <a:cubicBezTo>
                    <a:pt x="220" y="104"/>
                    <a:pt x="220" y="104"/>
                    <a:pt x="220" y="104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6"/>
                    <a:pt x="221" y="106"/>
                    <a:pt x="221" y="106"/>
                  </a:cubicBezTo>
                  <a:cubicBezTo>
                    <a:pt x="220" y="106"/>
                    <a:pt x="220" y="106"/>
                    <a:pt x="220" y="106"/>
                  </a:cubicBezTo>
                  <a:cubicBezTo>
                    <a:pt x="220" y="107"/>
                    <a:pt x="220" y="107"/>
                    <a:pt x="220" y="107"/>
                  </a:cubicBezTo>
                  <a:cubicBezTo>
                    <a:pt x="220" y="108"/>
                    <a:pt x="220" y="108"/>
                    <a:pt x="220" y="108"/>
                  </a:cubicBezTo>
                  <a:cubicBezTo>
                    <a:pt x="221" y="107"/>
                    <a:pt x="221" y="107"/>
                    <a:pt x="221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6"/>
                    <a:pt x="223" y="106"/>
                    <a:pt x="223" y="106"/>
                  </a:cubicBezTo>
                  <a:cubicBezTo>
                    <a:pt x="222" y="107"/>
                    <a:pt x="222" y="107"/>
                    <a:pt x="222" y="107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222" y="109"/>
                    <a:pt x="222" y="109"/>
                    <a:pt x="222" y="109"/>
                  </a:cubicBezTo>
                  <a:cubicBezTo>
                    <a:pt x="222" y="110"/>
                    <a:pt x="222" y="110"/>
                    <a:pt x="222" y="110"/>
                  </a:cubicBezTo>
                  <a:cubicBezTo>
                    <a:pt x="220" y="110"/>
                    <a:pt x="220" y="110"/>
                    <a:pt x="220" y="110"/>
                  </a:cubicBezTo>
                  <a:cubicBezTo>
                    <a:pt x="220" y="111"/>
                    <a:pt x="220" y="111"/>
                    <a:pt x="220" y="111"/>
                  </a:cubicBezTo>
                  <a:cubicBezTo>
                    <a:pt x="219" y="111"/>
                    <a:pt x="219" y="111"/>
                    <a:pt x="219" y="111"/>
                  </a:cubicBezTo>
                  <a:cubicBezTo>
                    <a:pt x="220" y="111"/>
                    <a:pt x="220" y="111"/>
                    <a:pt x="220" y="111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9" y="112"/>
                    <a:pt x="219" y="112"/>
                    <a:pt x="219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18" y="113"/>
                    <a:pt x="218" y="113"/>
                    <a:pt x="218" y="113"/>
                  </a:cubicBezTo>
                  <a:cubicBezTo>
                    <a:pt x="219" y="113"/>
                    <a:pt x="219" y="113"/>
                    <a:pt x="219" y="113"/>
                  </a:cubicBezTo>
                  <a:cubicBezTo>
                    <a:pt x="219" y="114"/>
                    <a:pt x="219" y="114"/>
                    <a:pt x="219" y="114"/>
                  </a:cubicBezTo>
                  <a:cubicBezTo>
                    <a:pt x="218" y="114"/>
                    <a:pt x="218" y="114"/>
                    <a:pt x="218" y="114"/>
                  </a:cubicBezTo>
                  <a:cubicBezTo>
                    <a:pt x="219" y="115"/>
                    <a:pt x="219" y="115"/>
                    <a:pt x="219" y="115"/>
                  </a:cubicBezTo>
                  <a:cubicBezTo>
                    <a:pt x="218" y="115"/>
                    <a:pt x="218" y="115"/>
                    <a:pt x="218" y="115"/>
                  </a:cubicBezTo>
                  <a:cubicBezTo>
                    <a:pt x="217" y="115"/>
                    <a:pt x="217" y="115"/>
                    <a:pt x="217" y="115"/>
                  </a:cubicBezTo>
                  <a:cubicBezTo>
                    <a:pt x="217" y="115"/>
                    <a:pt x="217" y="115"/>
                    <a:pt x="217" y="115"/>
                  </a:cubicBezTo>
                  <a:cubicBezTo>
                    <a:pt x="216" y="115"/>
                    <a:pt x="216" y="115"/>
                    <a:pt x="216" y="115"/>
                  </a:cubicBezTo>
                  <a:cubicBezTo>
                    <a:pt x="215" y="116"/>
                    <a:pt x="215" y="116"/>
                    <a:pt x="215" y="116"/>
                  </a:cubicBezTo>
                  <a:cubicBezTo>
                    <a:pt x="215" y="116"/>
                    <a:pt x="215" y="116"/>
                    <a:pt x="215" y="116"/>
                  </a:cubicBezTo>
                  <a:cubicBezTo>
                    <a:pt x="214" y="117"/>
                    <a:pt x="214" y="117"/>
                    <a:pt x="214" y="117"/>
                  </a:cubicBezTo>
                  <a:cubicBezTo>
                    <a:pt x="213" y="116"/>
                    <a:pt x="213" y="116"/>
                    <a:pt x="213" y="116"/>
                  </a:cubicBezTo>
                  <a:cubicBezTo>
                    <a:pt x="212" y="117"/>
                    <a:pt x="212" y="117"/>
                    <a:pt x="212" y="117"/>
                  </a:cubicBezTo>
                  <a:cubicBezTo>
                    <a:pt x="211" y="116"/>
                    <a:pt x="211" y="116"/>
                    <a:pt x="211" y="116"/>
                  </a:cubicBezTo>
                  <a:cubicBezTo>
                    <a:pt x="211" y="115"/>
                    <a:pt x="211" y="115"/>
                    <a:pt x="211" y="115"/>
                  </a:cubicBezTo>
                  <a:cubicBezTo>
                    <a:pt x="212" y="114"/>
                    <a:pt x="212" y="114"/>
                    <a:pt x="212" y="114"/>
                  </a:cubicBezTo>
                  <a:cubicBezTo>
                    <a:pt x="212" y="113"/>
                    <a:pt x="212" y="113"/>
                    <a:pt x="212" y="113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5"/>
                    <a:pt x="210" y="115"/>
                    <a:pt x="210" y="115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7"/>
                    <a:pt x="211" y="117"/>
                    <a:pt x="211" y="117"/>
                  </a:cubicBezTo>
                  <a:cubicBezTo>
                    <a:pt x="211" y="118"/>
                    <a:pt x="211" y="118"/>
                    <a:pt x="211" y="118"/>
                  </a:cubicBezTo>
                  <a:cubicBezTo>
                    <a:pt x="210" y="118"/>
                    <a:pt x="210" y="118"/>
                    <a:pt x="210" y="118"/>
                  </a:cubicBezTo>
                  <a:cubicBezTo>
                    <a:pt x="209" y="119"/>
                    <a:pt x="209" y="119"/>
                    <a:pt x="209" y="119"/>
                  </a:cubicBezTo>
                  <a:cubicBezTo>
                    <a:pt x="209" y="119"/>
                    <a:pt x="208" y="120"/>
                    <a:pt x="208" y="120"/>
                  </a:cubicBezTo>
                  <a:close/>
                  <a:moveTo>
                    <a:pt x="223" y="101"/>
                  </a:moveTo>
                  <a:cubicBezTo>
                    <a:pt x="223" y="101"/>
                    <a:pt x="223" y="101"/>
                    <a:pt x="223" y="101"/>
                  </a:cubicBezTo>
                  <a:cubicBezTo>
                    <a:pt x="223" y="101"/>
                    <a:pt x="223" y="101"/>
                    <a:pt x="223" y="101"/>
                  </a:cubicBezTo>
                  <a:cubicBezTo>
                    <a:pt x="224" y="101"/>
                    <a:pt x="224" y="101"/>
                    <a:pt x="224" y="101"/>
                  </a:cubicBezTo>
                  <a:cubicBezTo>
                    <a:pt x="223" y="101"/>
                    <a:pt x="223" y="101"/>
                    <a:pt x="223" y="101"/>
                  </a:cubicBezTo>
                  <a:close/>
                  <a:moveTo>
                    <a:pt x="222" y="104"/>
                  </a:moveTo>
                  <a:cubicBezTo>
                    <a:pt x="223" y="104"/>
                    <a:pt x="223" y="104"/>
                    <a:pt x="223" y="10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3" y="102"/>
                    <a:pt x="223" y="102"/>
                    <a:pt x="223" y="102"/>
                  </a:cubicBezTo>
                  <a:cubicBezTo>
                    <a:pt x="222" y="103"/>
                    <a:pt x="222" y="103"/>
                    <a:pt x="222" y="103"/>
                  </a:cubicBezTo>
                  <a:cubicBezTo>
                    <a:pt x="222" y="103"/>
                    <a:pt x="222" y="103"/>
                    <a:pt x="222" y="103"/>
                  </a:cubicBezTo>
                  <a:cubicBezTo>
                    <a:pt x="222" y="104"/>
                    <a:pt x="222" y="104"/>
                    <a:pt x="222" y="104"/>
                  </a:cubicBezTo>
                  <a:cubicBezTo>
                    <a:pt x="222" y="104"/>
                    <a:pt x="222" y="104"/>
                    <a:pt x="222" y="104"/>
                  </a:cubicBezTo>
                  <a:close/>
                  <a:moveTo>
                    <a:pt x="222" y="106"/>
                  </a:move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5"/>
                  </a:cubicBezTo>
                  <a:cubicBezTo>
                    <a:pt x="222" y="105"/>
                    <a:pt x="222" y="105"/>
                    <a:pt x="222" y="105"/>
                  </a:cubicBezTo>
                  <a:cubicBezTo>
                    <a:pt x="221" y="105"/>
                    <a:pt x="221" y="105"/>
                    <a:pt x="221" y="105"/>
                  </a:cubicBezTo>
                  <a:cubicBezTo>
                    <a:pt x="221" y="106"/>
                    <a:pt x="221" y="106"/>
                    <a:pt x="221" y="106"/>
                  </a:cubicBezTo>
                  <a:cubicBezTo>
                    <a:pt x="222" y="106"/>
                    <a:pt x="222" y="106"/>
                    <a:pt x="222" y="106"/>
                  </a:cubicBezTo>
                  <a:close/>
                  <a:moveTo>
                    <a:pt x="188" y="89"/>
                  </a:moveTo>
                  <a:cubicBezTo>
                    <a:pt x="188" y="89"/>
                    <a:pt x="188" y="89"/>
                    <a:pt x="188" y="89"/>
                  </a:cubicBezTo>
                  <a:cubicBezTo>
                    <a:pt x="188" y="90"/>
                    <a:pt x="188" y="90"/>
                    <a:pt x="188" y="90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90" y="90"/>
                    <a:pt x="190" y="90"/>
                    <a:pt x="190" y="90"/>
                  </a:cubicBezTo>
                  <a:cubicBezTo>
                    <a:pt x="190" y="89"/>
                    <a:pt x="190" y="89"/>
                    <a:pt x="190" y="89"/>
                  </a:cubicBezTo>
                  <a:cubicBezTo>
                    <a:pt x="189" y="89"/>
                    <a:pt x="189" y="89"/>
                    <a:pt x="189" y="89"/>
                  </a:cubicBezTo>
                  <a:cubicBezTo>
                    <a:pt x="188" y="89"/>
                    <a:pt x="188" y="89"/>
                    <a:pt x="188" y="89"/>
                  </a:cubicBezTo>
                  <a:cubicBezTo>
                    <a:pt x="188" y="89"/>
                    <a:pt x="188" y="89"/>
                    <a:pt x="188" y="89"/>
                  </a:cubicBezTo>
                  <a:close/>
                  <a:moveTo>
                    <a:pt x="194" y="99"/>
                  </a:moveTo>
                  <a:cubicBezTo>
                    <a:pt x="193" y="98"/>
                    <a:pt x="193" y="98"/>
                    <a:pt x="193" y="98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3" y="96"/>
                    <a:pt x="193" y="96"/>
                    <a:pt x="193" y="96"/>
                  </a:cubicBezTo>
                  <a:cubicBezTo>
                    <a:pt x="193" y="95"/>
                    <a:pt x="193" y="95"/>
                    <a:pt x="193" y="95"/>
                  </a:cubicBezTo>
                  <a:cubicBezTo>
                    <a:pt x="193" y="95"/>
                    <a:pt x="193" y="95"/>
                    <a:pt x="193" y="95"/>
                  </a:cubicBezTo>
                  <a:cubicBezTo>
                    <a:pt x="192" y="94"/>
                    <a:pt x="192" y="94"/>
                    <a:pt x="192" y="94"/>
                  </a:cubicBezTo>
                  <a:cubicBezTo>
                    <a:pt x="192" y="93"/>
                    <a:pt x="192" y="93"/>
                    <a:pt x="192" y="93"/>
                  </a:cubicBezTo>
                  <a:cubicBezTo>
                    <a:pt x="192" y="92"/>
                    <a:pt x="192" y="92"/>
                    <a:pt x="192" y="92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1" y="91"/>
                    <a:pt x="191" y="91"/>
                    <a:pt x="191" y="91"/>
                  </a:cubicBezTo>
                  <a:cubicBezTo>
                    <a:pt x="192" y="90"/>
                    <a:pt x="192" y="90"/>
                    <a:pt x="192" y="90"/>
                  </a:cubicBezTo>
                  <a:cubicBezTo>
                    <a:pt x="193" y="90"/>
                    <a:pt x="193" y="90"/>
                    <a:pt x="193" y="90"/>
                  </a:cubicBezTo>
                  <a:cubicBezTo>
                    <a:pt x="194" y="89"/>
                    <a:pt x="194" y="89"/>
                    <a:pt x="194" y="89"/>
                  </a:cubicBezTo>
                  <a:cubicBezTo>
                    <a:pt x="195" y="89"/>
                    <a:pt x="195" y="89"/>
                    <a:pt x="195" y="8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7" y="90"/>
                    <a:pt x="197" y="90"/>
                    <a:pt x="197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9" y="90"/>
                    <a:pt x="199" y="90"/>
                    <a:pt x="199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1"/>
                    <a:pt x="200" y="91"/>
                    <a:pt x="200" y="91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1" y="92"/>
                    <a:pt x="201" y="92"/>
                    <a:pt x="201" y="92"/>
                  </a:cubicBezTo>
                  <a:cubicBezTo>
                    <a:pt x="201" y="93"/>
                    <a:pt x="201" y="93"/>
                    <a:pt x="201" y="93"/>
                  </a:cubicBezTo>
                  <a:cubicBezTo>
                    <a:pt x="200" y="93"/>
                    <a:pt x="200" y="93"/>
                    <a:pt x="200" y="93"/>
                  </a:cubicBezTo>
                  <a:cubicBezTo>
                    <a:pt x="200" y="94"/>
                    <a:pt x="200" y="94"/>
                    <a:pt x="200" y="94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199" y="95"/>
                    <a:pt x="199" y="95"/>
                    <a:pt x="199" y="95"/>
                  </a:cubicBezTo>
                  <a:cubicBezTo>
                    <a:pt x="198" y="96"/>
                    <a:pt x="198" y="96"/>
                    <a:pt x="198" y="96"/>
                  </a:cubicBezTo>
                  <a:cubicBezTo>
                    <a:pt x="196" y="97"/>
                    <a:pt x="196" y="97"/>
                    <a:pt x="196" y="97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195" y="98"/>
                    <a:pt x="195" y="98"/>
                    <a:pt x="195" y="98"/>
                  </a:cubicBezTo>
                  <a:cubicBezTo>
                    <a:pt x="194" y="98"/>
                    <a:pt x="194" y="98"/>
                    <a:pt x="194" y="98"/>
                  </a:cubicBezTo>
                  <a:cubicBezTo>
                    <a:pt x="194" y="99"/>
                    <a:pt x="194" y="99"/>
                    <a:pt x="194" y="99"/>
                  </a:cubicBezTo>
                  <a:cubicBezTo>
                    <a:pt x="194" y="99"/>
                    <a:pt x="194" y="99"/>
                    <a:pt x="194" y="99"/>
                  </a:cubicBezTo>
                  <a:close/>
                  <a:moveTo>
                    <a:pt x="226" y="115"/>
                  </a:moveTo>
                  <a:cubicBezTo>
                    <a:pt x="224" y="114"/>
                    <a:pt x="224" y="114"/>
                    <a:pt x="224" y="114"/>
                  </a:cubicBezTo>
                  <a:cubicBezTo>
                    <a:pt x="224" y="114"/>
                    <a:pt x="224" y="114"/>
                    <a:pt x="224" y="114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4" y="113"/>
                    <a:pt x="224" y="113"/>
                    <a:pt x="224" y="113"/>
                  </a:cubicBezTo>
                  <a:cubicBezTo>
                    <a:pt x="223" y="113"/>
                    <a:pt x="223" y="113"/>
                    <a:pt x="223" y="113"/>
                  </a:cubicBezTo>
                  <a:cubicBezTo>
                    <a:pt x="223" y="112"/>
                    <a:pt x="223" y="112"/>
                    <a:pt x="223" y="112"/>
                  </a:cubicBezTo>
                  <a:cubicBezTo>
                    <a:pt x="224" y="111"/>
                    <a:pt x="224" y="111"/>
                    <a:pt x="224" y="111"/>
                  </a:cubicBezTo>
                  <a:cubicBezTo>
                    <a:pt x="225" y="110"/>
                    <a:pt x="225" y="110"/>
                    <a:pt x="225" y="110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9"/>
                    <a:pt x="225" y="109"/>
                    <a:pt x="225" y="109"/>
                  </a:cubicBezTo>
                  <a:cubicBezTo>
                    <a:pt x="225" y="108"/>
                    <a:pt x="225" y="108"/>
                    <a:pt x="225" y="108"/>
                  </a:cubicBezTo>
                  <a:cubicBezTo>
                    <a:pt x="224" y="108"/>
                    <a:pt x="224" y="108"/>
                    <a:pt x="224" y="108"/>
                  </a:cubicBezTo>
                  <a:cubicBezTo>
                    <a:pt x="225" y="107"/>
                    <a:pt x="225" y="107"/>
                    <a:pt x="225" y="107"/>
                  </a:cubicBezTo>
                  <a:cubicBezTo>
                    <a:pt x="225" y="106"/>
                    <a:pt x="225" y="106"/>
                    <a:pt x="225" y="106"/>
                  </a:cubicBezTo>
                  <a:cubicBezTo>
                    <a:pt x="226" y="105"/>
                    <a:pt x="226" y="105"/>
                    <a:pt x="226" y="105"/>
                  </a:cubicBezTo>
                  <a:cubicBezTo>
                    <a:pt x="226" y="104"/>
                    <a:pt x="226" y="104"/>
                    <a:pt x="226" y="104"/>
                  </a:cubicBezTo>
                  <a:cubicBezTo>
                    <a:pt x="226" y="104"/>
                    <a:pt x="226" y="104"/>
                    <a:pt x="226" y="104"/>
                  </a:cubicBezTo>
                  <a:cubicBezTo>
                    <a:pt x="227" y="103"/>
                    <a:pt x="227" y="103"/>
                    <a:pt x="227" y="103"/>
                  </a:cubicBezTo>
                  <a:cubicBezTo>
                    <a:pt x="227" y="102"/>
                    <a:pt x="227" y="102"/>
                    <a:pt x="227" y="102"/>
                  </a:cubicBezTo>
                  <a:cubicBezTo>
                    <a:pt x="228" y="102"/>
                    <a:pt x="228" y="102"/>
                    <a:pt x="228" y="102"/>
                  </a:cubicBezTo>
                  <a:cubicBezTo>
                    <a:pt x="228" y="101"/>
                    <a:pt x="228" y="101"/>
                    <a:pt x="228" y="101"/>
                  </a:cubicBezTo>
                  <a:cubicBezTo>
                    <a:pt x="229" y="100"/>
                    <a:pt x="229" y="100"/>
                    <a:pt x="229" y="100"/>
                  </a:cubicBezTo>
                  <a:cubicBezTo>
                    <a:pt x="229" y="99"/>
                    <a:pt x="229" y="99"/>
                    <a:pt x="229" y="99"/>
                  </a:cubicBezTo>
                  <a:cubicBezTo>
                    <a:pt x="230" y="99"/>
                    <a:pt x="230" y="99"/>
                    <a:pt x="230" y="99"/>
                  </a:cubicBezTo>
                  <a:cubicBezTo>
                    <a:pt x="230" y="98"/>
                    <a:pt x="230" y="98"/>
                    <a:pt x="230" y="98"/>
                  </a:cubicBezTo>
                  <a:cubicBezTo>
                    <a:pt x="230" y="98"/>
                    <a:pt x="230" y="98"/>
                    <a:pt x="230" y="98"/>
                  </a:cubicBezTo>
                  <a:cubicBezTo>
                    <a:pt x="230" y="97"/>
                    <a:pt x="230" y="97"/>
                    <a:pt x="230" y="97"/>
                  </a:cubicBezTo>
                  <a:cubicBezTo>
                    <a:pt x="231" y="97"/>
                    <a:pt x="231" y="97"/>
                    <a:pt x="231" y="97"/>
                  </a:cubicBezTo>
                  <a:cubicBezTo>
                    <a:pt x="232" y="98"/>
                    <a:pt x="232" y="98"/>
                    <a:pt x="232" y="98"/>
                  </a:cubicBezTo>
                  <a:cubicBezTo>
                    <a:pt x="232" y="99"/>
                    <a:pt x="232" y="99"/>
                    <a:pt x="232" y="99"/>
                  </a:cubicBezTo>
                  <a:cubicBezTo>
                    <a:pt x="233" y="99"/>
                    <a:pt x="233" y="99"/>
                    <a:pt x="233" y="99"/>
                  </a:cubicBezTo>
                  <a:cubicBezTo>
                    <a:pt x="233" y="98"/>
                    <a:pt x="233" y="98"/>
                    <a:pt x="233" y="98"/>
                  </a:cubicBezTo>
                  <a:cubicBezTo>
                    <a:pt x="232" y="97"/>
                    <a:pt x="232" y="97"/>
                    <a:pt x="232" y="97"/>
                  </a:cubicBezTo>
                  <a:cubicBezTo>
                    <a:pt x="232" y="97"/>
                    <a:pt x="232" y="97"/>
                    <a:pt x="232" y="97"/>
                  </a:cubicBezTo>
                  <a:cubicBezTo>
                    <a:pt x="233" y="97"/>
                    <a:pt x="233" y="97"/>
                    <a:pt x="233" y="97"/>
                  </a:cubicBezTo>
                  <a:cubicBezTo>
                    <a:pt x="232" y="96"/>
                    <a:pt x="232" y="96"/>
                    <a:pt x="232" y="96"/>
                  </a:cubicBezTo>
                  <a:cubicBezTo>
                    <a:pt x="233" y="95"/>
                    <a:pt x="233" y="95"/>
                    <a:pt x="233" y="95"/>
                  </a:cubicBezTo>
                  <a:cubicBezTo>
                    <a:pt x="235" y="94"/>
                    <a:pt x="235" y="94"/>
                    <a:pt x="235" y="94"/>
                  </a:cubicBezTo>
                  <a:cubicBezTo>
                    <a:pt x="236" y="94"/>
                    <a:pt x="236" y="94"/>
                    <a:pt x="236" y="94"/>
                  </a:cubicBezTo>
                  <a:cubicBezTo>
                    <a:pt x="237" y="94"/>
                    <a:pt x="237" y="94"/>
                    <a:pt x="237" y="94"/>
                  </a:cubicBezTo>
                  <a:cubicBezTo>
                    <a:pt x="237" y="95"/>
                    <a:pt x="237" y="95"/>
                    <a:pt x="237" y="95"/>
                  </a:cubicBezTo>
                  <a:cubicBezTo>
                    <a:pt x="238" y="94"/>
                    <a:pt x="238" y="94"/>
                    <a:pt x="238" y="94"/>
                  </a:cubicBezTo>
                  <a:cubicBezTo>
                    <a:pt x="238" y="95"/>
                    <a:pt x="238" y="95"/>
                    <a:pt x="238" y="95"/>
                  </a:cubicBezTo>
                  <a:cubicBezTo>
                    <a:pt x="239" y="95"/>
                    <a:pt x="239" y="95"/>
                    <a:pt x="239" y="95"/>
                  </a:cubicBezTo>
                  <a:cubicBezTo>
                    <a:pt x="240" y="95"/>
                    <a:pt x="240" y="95"/>
                    <a:pt x="240" y="95"/>
                  </a:cubicBezTo>
                  <a:cubicBezTo>
                    <a:pt x="241" y="95"/>
                    <a:pt x="241" y="95"/>
                    <a:pt x="241" y="95"/>
                  </a:cubicBezTo>
                  <a:cubicBezTo>
                    <a:pt x="241" y="96"/>
                    <a:pt x="241" y="96"/>
                    <a:pt x="241" y="96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2" y="96"/>
                    <a:pt x="242" y="96"/>
                    <a:pt x="242" y="96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2" y="97"/>
                    <a:pt x="242" y="97"/>
                    <a:pt x="242" y="97"/>
                  </a:cubicBezTo>
                  <a:cubicBezTo>
                    <a:pt x="243" y="98"/>
                    <a:pt x="243" y="98"/>
                    <a:pt x="243" y="98"/>
                  </a:cubicBezTo>
                  <a:cubicBezTo>
                    <a:pt x="243" y="97"/>
                    <a:pt x="243" y="97"/>
                    <a:pt x="243" y="97"/>
                  </a:cubicBezTo>
                  <a:cubicBezTo>
                    <a:pt x="245" y="97"/>
                    <a:pt x="245" y="97"/>
                    <a:pt x="245" y="97"/>
                  </a:cubicBezTo>
                  <a:cubicBezTo>
                    <a:pt x="247" y="98"/>
                    <a:pt x="247" y="98"/>
                    <a:pt x="247" y="98"/>
                  </a:cubicBezTo>
                  <a:cubicBezTo>
                    <a:pt x="248" y="98"/>
                    <a:pt x="248" y="98"/>
                    <a:pt x="248" y="98"/>
                  </a:cubicBezTo>
                  <a:cubicBezTo>
                    <a:pt x="248" y="99"/>
                    <a:pt x="248" y="99"/>
                    <a:pt x="248" y="99"/>
                  </a:cubicBezTo>
                  <a:cubicBezTo>
                    <a:pt x="248" y="99"/>
                    <a:pt x="248" y="99"/>
                    <a:pt x="248" y="99"/>
                  </a:cubicBezTo>
                  <a:cubicBezTo>
                    <a:pt x="249" y="100"/>
                    <a:pt x="249" y="100"/>
                    <a:pt x="249" y="100"/>
                  </a:cubicBezTo>
                  <a:cubicBezTo>
                    <a:pt x="248" y="100"/>
                    <a:pt x="248" y="100"/>
                    <a:pt x="248" y="100"/>
                  </a:cubicBezTo>
                  <a:cubicBezTo>
                    <a:pt x="248" y="100"/>
                    <a:pt x="248" y="100"/>
                    <a:pt x="248" y="100"/>
                  </a:cubicBezTo>
                  <a:cubicBezTo>
                    <a:pt x="247" y="101"/>
                    <a:pt x="247" y="101"/>
                    <a:pt x="247" y="101"/>
                  </a:cubicBezTo>
                  <a:cubicBezTo>
                    <a:pt x="246" y="102"/>
                    <a:pt x="246" y="102"/>
                    <a:pt x="246" y="102"/>
                  </a:cubicBezTo>
                  <a:cubicBezTo>
                    <a:pt x="246" y="103"/>
                    <a:pt x="246" y="103"/>
                    <a:pt x="246" y="103"/>
                  </a:cubicBezTo>
                  <a:cubicBezTo>
                    <a:pt x="245" y="103"/>
                    <a:pt x="245" y="103"/>
                    <a:pt x="245" y="103"/>
                  </a:cubicBezTo>
                  <a:cubicBezTo>
                    <a:pt x="245" y="103"/>
                    <a:pt x="245" y="103"/>
                    <a:pt x="245" y="103"/>
                  </a:cubicBezTo>
                  <a:cubicBezTo>
                    <a:pt x="243" y="104"/>
                    <a:pt x="243" y="104"/>
                    <a:pt x="243" y="104"/>
                  </a:cubicBezTo>
                  <a:cubicBezTo>
                    <a:pt x="242" y="106"/>
                    <a:pt x="242" y="106"/>
                    <a:pt x="242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41" y="107"/>
                    <a:pt x="241" y="107"/>
                    <a:pt x="241" y="107"/>
                  </a:cubicBezTo>
                  <a:cubicBezTo>
                    <a:pt x="239" y="108"/>
                    <a:pt x="239" y="108"/>
                    <a:pt x="239" y="108"/>
                  </a:cubicBezTo>
                  <a:cubicBezTo>
                    <a:pt x="238" y="109"/>
                    <a:pt x="238" y="109"/>
                    <a:pt x="238" y="109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36" y="110"/>
                    <a:pt x="236" y="110"/>
                    <a:pt x="236" y="110"/>
                  </a:cubicBezTo>
                  <a:cubicBezTo>
                    <a:pt x="235" y="110"/>
                    <a:pt x="235" y="110"/>
                    <a:pt x="235" y="110"/>
                  </a:cubicBezTo>
                  <a:cubicBezTo>
                    <a:pt x="235" y="109"/>
                    <a:pt x="235" y="109"/>
                    <a:pt x="235" y="109"/>
                  </a:cubicBezTo>
                  <a:cubicBezTo>
                    <a:pt x="234" y="110"/>
                    <a:pt x="234" y="110"/>
                    <a:pt x="234" y="110"/>
                  </a:cubicBezTo>
                  <a:cubicBezTo>
                    <a:pt x="233" y="109"/>
                    <a:pt x="233" y="109"/>
                    <a:pt x="233" y="109"/>
                  </a:cubicBezTo>
                  <a:cubicBezTo>
                    <a:pt x="233" y="108"/>
                    <a:pt x="233" y="108"/>
                    <a:pt x="233" y="108"/>
                  </a:cubicBezTo>
                  <a:cubicBezTo>
                    <a:pt x="233" y="108"/>
                    <a:pt x="233" y="108"/>
                    <a:pt x="233" y="108"/>
                  </a:cubicBezTo>
                  <a:cubicBezTo>
                    <a:pt x="232" y="108"/>
                    <a:pt x="232" y="108"/>
                    <a:pt x="232" y="108"/>
                  </a:cubicBezTo>
                  <a:cubicBezTo>
                    <a:pt x="231" y="108"/>
                    <a:pt x="231" y="108"/>
                    <a:pt x="231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30" y="108"/>
                    <a:pt x="230" y="108"/>
                    <a:pt x="230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31" y="108"/>
                    <a:pt x="231" y="108"/>
                    <a:pt x="231" y="108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30" y="110"/>
                    <a:pt x="230" y="110"/>
                    <a:pt x="230" y="110"/>
                  </a:cubicBezTo>
                  <a:cubicBezTo>
                    <a:pt x="231" y="110"/>
                    <a:pt x="231" y="110"/>
                    <a:pt x="231" y="110"/>
                  </a:cubicBezTo>
                  <a:cubicBezTo>
                    <a:pt x="231" y="111"/>
                    <a:pt x="231" y="111"/>
                    <a:pt x="231" y="111"/>
                  </a:cubicBezTo>
                  <a:cubicBezTo>
                    <a:pt x="230" y="112"/>
                    <a:pt x="230" y="112"/>
                    <a:pt x="230" y="112"/>
                  </a:cubicBezTo>
                  <a:cubicBezTo>
                    <a:pt x="230" y="112"/>
                    <a:pt x="230" y="112"/>
                    <a:pt x="230" y="112"/>
                  </a:cubicBezTo>
                  <a:cubicBezTo>
                    <a:pt x="229" y="113"/>
                    <a:pt x="229" y="113"/>
                    <a:pt x="229" y="113"/>
                  </a:cubicBezTo>
                  <a:cubicBezTo>
                    <a:pt x="228" y="113"/>
                    <a:pt x="228" y="113"/>
                    <a:pt x="228" y="113"/>
                  </a:cubicBezTo>
                  <a:cubicBezTo>
                    <a:pt x="228" y="113"/>
                    <a:pt x="228" y="113"/>
                    <a:pt x="228" y="113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6" y="115"/>
                    <a:pt x="226" y="115"/>
                    <a:pt x="226" y="115"/>
                  </a:cubicBezTo>
                  <a:cubicBezTo>
                    <a:pt x="226" y="115"/>
                    <a:pt x="226" y="115"/>
                    <a:pt x="226" y="115"/>
                  </a:cubicBezTo>
                  <a:close/>
                  <a:moveTo>
                    <a:pt x="280" y="119"/>
                  </a:moveTo>
                  <a:cubicBezTo>
                    <a:pt x="279" y="118"/>
                    <a:pt x="279" y="118"/>
                    <a:pt x="279" y="118"/>
                  </a:cubicBezTo>
                  <a:cubicBezTo>
                    <a:pt x="278" y="118"/>
                    <a:pt x="278" y="118"/>
                    <a:pt x="278" y="118"/>
                  </a:cubicBezTo>
                  <a:cubicBezTo>
                    <a:pt x="278" y="117"/>
                    <a:pt x="278" y="117"/>
                    <a:pt x="278" y="117"/>
                  </a:cubicBezTo>
                  <a:cubicBezTo>
                    <a:pt x="277" y="117"/>
                    <a:pt x="277" y="117"/>
                    <a:pt x="277" y="117"/>
                  </a:cubicBezTo>
                  <a:cubicBezTo>
                    <a:pt x="277" y="116"/>
                    <a:pt x="277" y="116"/>
                    <a:pt x="277" y="116"/>
                  </a:cubicBezTo>
                  <a:cubicBezTo>
                    <a:pt x="277" y="115"/>
                    <a:pt x="277" y="115"/>
                    <a:pt x="277" y="115"/>
                  </a:cubicBezTo>
                  <a:cubicBezTo>
                    <a:pt x="278" y="114"/>
                    <a:pt x="278" y="114"/>
                    <a:pt x="278" y="114"/>
                  </a:cubicBezTo>
                  <a:cubicBezTo>
                    <a:pt x="278" y="114"/>
                    <a:pt x="278" y="114"/>
                    <a:pt x="278" y="114"/>
                  </a:cubicBezTo>
                  <a:cubicBezTo>
                    <a:pt x="278" y="113"/>
                    <a:pt x="278" y="113"/>
                    <a:pt x="278" y="113"/>
                  </a:cubicBezTo>
                  <a:cubicBezTo>
                    <a:pt x="278" y="113"/>
                    <a:pt x="278" y="113"/>
                    <a:pt x="278" y="113"/>
                  </a:cubicBezTo>
                  <a:cubicBezTo>
                    <a:pt x="277" y="112"/>
                    <a:pt x="277" y="112"/>
                    <a:pt x="277" y="112"/>
                  </a:cubicBezTo>
                  <a:cubicBezTo>
                    <a:pt x="277" y="112"/>
                    <a:pt x="277" y="112"/>
                    <a:pt x="277" y="112"/>
                  </a:cubicBezTo>
                  <a:cubicBezTo>
                    <a:pt x="277" y="110"/>
                    <a:pt x="277" y="110"/>
                    <a:pt x="277" y="110"/>
                  </a:cubicBezTo>
                  <a:cubicBezTo>
                    <a:pt x="278" y="110"/>
                    <a:pt x="278" y="110"/>
                    <a:pt x="278" y="110"/>
                  </a:cubicBezTo>
                  <a:cubicBezTo>
                    <a:pt x="278" y="110"/>
                    <a:pt x="278" y="110"/>
                    <a:pt x="278" y="110"/>
                  </a:cubicBezTo>
                  <a:cubicBezTo>
                    <a:pt x="278" y="109"/>
                    <a:pt x="278" y="109"/>
                    <a:pt x="278" y="109"/>
                  </a:cubicBezTo>
                  <a:cubicBezTo>
                    <a:pt x="279" y="108"/>
                    <a:pt x="279" y="108"/>
                    <a:pt x="279" y="108"/>
                  </a:cubicBezTo>
                  <a:cubicBezTo>
                    <a:pt x="279" y="107"/>
                    <a:pt x="279" y="107"/>
                    <a:pt x="279" y="107"/>
                  </a:cubicBezTo>
                  <a:cubicBezTo>
                    <a:pt x="280" y="107"/>
                    <a:pt x="280" y="107"/>
                    <a:pt x="280" y="107"/>
                  </a:cubicBezTo>
                  <a:cubicBezTo>
                    <a:pt x="280" y="108"/>
                    <a:pt x="280" y="108"/>
                    <a:pt x="280" y="108"/>
                  </a:cubicBezTo>
                  <a:cubicBezTo>
                    <a:pt x="280" y="108"/>
                    <a:pt x="280" y="108"/>
                    <a:pt x="280" y="108"/>
                  </a:cubicBezTo>
                  <a:cubicBezTo>
                    <a:pt x="282" y="109"/>
                    <a:pt x="282" y="109"/>
                    <a:pt x="282" y="109"/>
                  </a:cubicBezTo>
                  <a:cubicBezTo>
                    <a:pt x="283" y="109"/>
                    <a:pt x="283" y="109"/>
                    <a:pt x="283" y="109"/>
                  </a:cubicBezTo>
                  <a:cubicBezTo>
                    <a:pt x="284" y="110"/>
                    <a:pt x="284" y="110"/>
                    <a:pt x="284" y="110"/>
                  </a:cubicBezTo>
                  <a:cubicBezTo>
                    <a:pt x="284" y="109"/>
                    <a:pt x="284" y="109"/>
                    <a:pt x="284" y="109"/>
                  </a:cubicBezTo>
                  <a:cubicBezTo>
                    <a:pt x="286" y="110"/>
                    <a:pt x="286" y="110"/>
                    <a:pt x="286" y="110"/>
                  </a:cubicBezTo>
                  <a:cubicBezTo>
                    <a:pt x="287" y="110"/>
                    <a:pt x="287" y="110"/>
                    <a:pt x="287" y="110"/>
                  </a:cubicBezTo>
                  <a:cubicBezTo>
                    <a:pt x="287" y="110"/>
                    <a:pt x="287" y="110"/>
                    <a:pt x="287" y="110"/>
                  </a:cubicBezTo>
                  <a:cubicBezTo>
                    <a:pt x="288" y="111"/>
                    <a:pt x="288" y="111"/>
                    <a:pt x="288" y="111"/>
                  </a:cubicBezTo>
                  <a:cubicBezTo>
                    <a:pt x="289" y="112"/>
                    <a:pt x="289" y="112"/>
                    <a:pt x="289" y="112"/>
                  </a:cubicBezTo>
                  <a:cubicBezTo>
                    <a:pt x="289" y="112"/>
                    <a:pt x="289" y="112"/>
                    <a:pt x="289" y="112"/>
                  </a:cubicBezTo>
                  <a:cubicBezTo>
                    <a:pt x="289" y="113"/>
                    <a:pt x="289" y="113"/>
                    <a:pt x="289" y="113"/>
                  </a:cubicBezTo>
                  <a:cubicBezTo>
                    <a:pt x="289" y="114"/>
                    <a:pt x="289" y="114"/>
                    <a:pt x="289" y="114"/>
                  </a:cubicBezTo>
                  <a:cubicBezTo>
                    <a:pt x="290" y="114"/>
                    <a:pt x="290" y="114"/>
                    <a:pt x="290" y="114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90" y="115"/>
                    <a:pt x="290" y="115"/>
                    <a:pt x="290" y="115"/>
                  </a:cubicBezTo>
                  <a:cubicBezTo>
                    <a:pt x="290" y="116"/>
                    <a:pt x="290" y="116"/>
                    <a:pt x="290" y="116"/>
                  </a:cubicBezTo>
                  <a:cubicBezTo>
                    <a:pt x="290" y="117"/>
                    <a:pt x="290" y="117"/>
                    <a:pt x="290" y="117"/>
                  </a:cubicBezTo>
                  <a:cubicBezTo>
                    <a:pt x="290" y="117"/>
                    <a:pt x="290" y="117"/>
                    <a:pt x="290" y="117"/>
                  </a:cubicBezTo>
                  <a:cubicBezTo>
                    <a:pt x="290" y="118"/>
                    <a:pt x="290" y="118"/>
                    <a:pt x="290" y="118"/>
                  </a:cubicBezTo>
                  <a:cubicBezTo>
                    <a:pt x="291" y="118"/>
                    <a:pt x="291" y="118"/>
                    <a:pt x="291" y="118"/>
                  </a:cubicBezTo>
                  <a:cubicBezTo>
                    <a:pt x="291" y="119"/>
                    <a:pt x="291" y="119"/>
                    <a:pt x="291" y="119"/>
                  </a:cubicBezTo>
                  <a:cubicBezTo>
                    <a:pt x="290" y="119"/>
                    <a:pt x="290" y="119"/>
                    <a:pt x="290" y="119"/>
                  </a:cubicBezTo>
                  <a:cubicBezTo>
                    <a:pt x="290" y="119"/>
                    <a:pt x="290" y="119"/>
                    <a:pt x="290" y="119"/>
                  </a:cubicBezTo>
                  <a:cubicBezTo>
                    <a:pt x="288" y="119"/>
                    <a:pt x="288" y="119"/>
                    <a:pt x="288" y="119"/>
                  </a:cubicBezTo>
                  <a:cubicBezTo>
                    <a:pt x="288" y="119"/>
                    <a:pt x="288" y="119"/>
                    <a:pt x="288" y="119"/>
                  </a:cubicBezTo>
                  <a:cubicBezTo>
                    <a:pt x="286" y="118"/>
                    <a:pt x="286" y="118"/>
                    <a:pt x="286" y="118"/>
                  </a:cubicBezTo>
                  <a:cubicBezTo>
                    <a:pt x="286" y="118"/>
                    <a:pt x="286" y="118"/>
                    <a:pt x="286" y="118"/>
                  </a:cubicBezTo>
                  <a:cubicBezTo>
                    <a:pt x="285" y="118"/>
                    <a:pt x="285" y="118"/>
                    <a:pt x="285" y="118"/>
                  </a:cubicBezTo>
                  <a:cubicBezTo>
                    <a:pt x="284" y="118"/>
                    <a:pt x="284" y="118"/>
                    <a:pt x="284" y="118"/>
                  </a:cubicBezTo>
                  <a:cubicBezTo>
                    <a:pt x="284" y="117"/>
                    <a:pt x="284" y="117"/>
                    <a:pt x="284" y="117"/>
                  </a:cubicBezTo>
                  <a:cubicBezTo>
                    <a:pt x="282" y="118"/>
                    <a:pt x="282" y="118"/>
                    <a:pt x="282" y="118"/>
                  </a:cubicBezTo>
                  <a:cubicBezTo>
                    <a:pt x="282" y="118"/>
                    <a:pt x="282" y="118"/>
                    <a:pt x="282" y="118"/>
                  </a:cubicBezTo>
                  <a:cubicBezTo>
                    <a:pt x="281" y="119"/>
                    <a:pt x="281" y="119"/>
                    <a:pt x="281" y="119"/>
                  </a:cubicBezTo>
                  <a:cubicBezTo>
                    <a:pt x="280" y="119"/>
                    <a:pt x="280" y="119"/>
                    <a:pt x="280" y="119"/>
                  </a:cubicBezTo>
                  <a:close/>
                  <a:moveTo>
                    <a:pt x="275" y="120"/>
                  </a:moveTo>
                  <a:cubicBezTo>
                    <a:pt x="275" y="119"/>
                    <a:pt x="275" y="119"/>
                    <a:pt x="275" y="119"/>
                  </a:cubicBezTo>
                  <a:cubicBezTo>
                    <a:pt x="275" y="119"/>
                    <a:pt x="275" y="119"/>
                    <a:pt x="275" y="119"/>
                  </a:cubicBezTo>
                  <a:cubicBezTo>
                    <a:pt x="276" y="119"/>
                    <a:pt x="276" y="119"/>
                    <a:pt x="276" y="119"/>
                  </a:cubicBezTo>
                  <a:cubicBezTo>
                    <a:pt x="276" y="119"/>
                    <a:pt x="276" y="119"/>
                    <a:pt x="276" y="119"/>
                  </a:cubicBezTo>
                  <a:cubicBezTo>
                    <a:pt x="275" y="120"/>
                    <a:pt x="275" y="120"/>
                    <a:pt x="275" y="120"/>
                  </a:cubicBezTo>
                  <a:close/>
                  <a:moveTo>
                    <a:pt x="276" y="121"/>
                  </a:moveTo>
                  <a:cubicBezTo>
                    <a:pt x="276" y="120"/>
                    <a:pt x="276" y="120"/>
                    <a:pt x="276" y="120"/>
                  </a:cubicBezTo>
                  <a:cubicBezTo>
                    <a:pt x="276" y="120"/>
                    <a:pt x="276" y="120"/>
                    <a:pt x="276" y="120"/>
                  </a:cubicBezTo>
                  <a:cubicBezTo>
                    <a:pt x="277" y="120"/>
                    <a:pt x="277" y="120"/>
                    <a:pt x="277" y="120"/>
                  </a:cubicBezTo>
                  <a:cubicBezTo>
                    <a:pt x="277" y="120"/>
                    <a:pt x="277" y="120"/>
                    <a:pt x="277" y="120"/>
                  </a:cubicBezTo>
                  <a:cubicBezTo>
                    <a:pt x="276" y="121"/>
                    <a:pt x="276" y="121"/>
                    <a:pt x="276" y="121"/>
                  </a:cubicBezTo>
                  <a:close/>
                  <a:moveTo>
                    <a:pt x="279" y="121"/>
                  </a:moveTo>
                  <a:cubicBezTo>
                    <a:pt x="278" y="120"/>
                    <a:pt x="278" y="120"/>
                    <a:pt x="278" y="120"/>
                  </a:cubicBezTo>
                  <a:cubicBezTo>
                    <a:pt x="278" y="120"/>
                    <a:pt x="278" y="120"/>
                    <a:pt x="278" y="120"/>
                  </a:cubicBezTo>
                  <a:cubicBezTo>
                    <a:pt x="278" y="120"/>
                    <a:pt x="278" y="120"/>
                    <a:pt x="278" y="120"/>
                  </a:cubicBezTo>
                  <a:cubicBezTo>
                    <a:pt x="279" y="120"/>
                    <a:pt x="279" y="120"/>
                    <a:pt x="279" y="120"/>
                  </a:cubicBezTo>
                  <a:cubicBezTo>
                    <a:pt x="279" y="121"/>
                    <a:pt x="279" y="121"/>
                    <a:pt x="279" y="121"/>
                  </a:cubicBezTo>
                  <a:close/>
                  <a:moveTo>
                    <a:pt x="224" y="138"/>
                  </a:moveTo>
                  <a:cubicBezTo>
                    <a:pt x="224" y="137"/>
                    <a:pt x="224" y="137"/>
                    <a:pt x="224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5" y="137"/>
                    <a:pt x="225" y="137"/>
                    <a:pt x="225" y="137"/>
                  </a:cubicBezTo>
                  <a:cubicBezTo>
                    <a:pt x="225" y="137"/>
                    <a:pt x="225" y="137"/>
                    <a:pt x="225" y="137"/>
                  </a:cubicBezTo>
                  <a:cubicBezTo>
                    <a:pt x="224" y="137"/>
                    <a:pt x="224" y="137"/>
                    <a:pt x="224" y="137"/>
                  </a:cubicBezTo>
                  <a:cubicBezTo>
                    <a:pt x="224" y="138"/>
                    <a:pt x="224" y="138"/>
                    <a:pt x="224" y="138"/>
                  </a:cubicBezTo>
                  <a:close/>
                  <a:moveTo>
                    <a:pt x="226" y="142"/>
                  </a:moveTo>
                  <a:cubicBezTo>
                    <a:pt x="226" y="143"/>
                    <a:pt x="226" y="143"/>
                    <a:pt x="226" y="143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7" y="142"/>
                    <a:pt x="227" y="142"/>
                    <a:pt x="227" y="142"/>
                  </a:cubicBezTo>
                  <a:cubicBezTo>
                    <a:pt x="227" y="141"/>
                    <a:pt x="227" y="141"/>
                    <a:pt x="227" y="141"/>
                  </a:cubicBezTo>
                  <a:cubicBezTo>
                    <a:pt x="227" y="141"/>
                    <a:pt x="227" y="141"/>
                    <a:pt x="227" y="141"/>
                  </a:cubicBezTo>
                  <a:cubicBezTo>
                    <a:pt x="226" y="142"/>
                    <a:pt x="226" y="142"/>
                    <a:pt x="226" y="142"/>
                  </a:cubicBezTo>
                  <a:close/>
                  <a:moveTo>
                    <a:pt x="226" y="142"/>
                  </a:moveTo>
                  <a:cubicBezTo>
                    <a:pt x="225" y="142"/>
                    <a:pt x="225" y="142"/>
                    <a:pt x="225" y="142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3"/>
                    <a:pt x="226" y="143"/>
                    <a:pt x="226" y="143"/>
                  </a:cubicBezTo>
                  <a:cubicBezTo>
                    <a:pt x="226" y="142"/>
                    <a:pt x="226" y="142"/>
                    <a:pt x="226" y="142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2"/>
                    <a:pt x="226" y="142"/>
                    <a:pt x="226" y="142"/>
                  </a:cubicBezTo>
                  <a:close/>
                  <a:moveTo>
                    <a:pt x="243" y="139"/>
                  </a:moveTo>
                  <a:cubicBezTo>
                    <a:pt x="242" y="139"/>
                    <a:pt x="242" y="139"/>
                    <a:pt x="242" y="139"/>
                  </a:cubicBezTo>
                  <a:cubicBezTo>
                    <a:pt x="242" y="138"/>
                    <a:pt x="242" y="138"/>
                    <a:pt x="242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1" y="138"/>
                    <a:pt x="241" y="138"/>
                    <a:pt x="241" y="138"/>
                  </a:cubicBezTo>
                  <a:cubicBezTo>
                    <a:pt x="240" y="138"/>
                    <a:pt x="240" y="138"/>
                    <a:pt x="240" y="138"/>
                  </a:cubicBezTo>
                  <a:cubicBezTo>
                    <a:pt x="240" y="137"/>
                    <a:pt x="240" y="137"/>
                    <a:pt x="240" y="137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41" y="137"/>
                    <a:pt x="241" y="137"/>
                    <a:pt x="241" y="137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42" y="137"/>
                    <a:pt x="242" y="137"/>
                    <a:pt x="242" y="137"/>
                  </a:cubicBezTo>
                  <a:cubicBezTo>
                    <a:pt x="243" y="138"/>
                    <a:pt x="243" y="138"/>
                    <a:pt x="243" y="138"/>
                  </a:cubicBezTo>
                  <a:cubicBezTo>
                    <a:pt x="243" y="138"/>
                    <a:pt x="243" y="138"/>
                    <a:pt x="243" y="138"/>
                  </a:cubicBezTo>
                  <a:cubicBezTo>
                    <a:pt x="243" y="139"/>
                    <a:pt x="243" y="139"/>
                    <a:pt x="243" y="139"/>
                  </a:cubicBezTo>
                  <a:cubicBezTo>
                    <a:pt x="243" y="139"/>
                    <a:pt x="243" y="139"/>
                    <a:pt x="243" y="139"/>
                  </a:cubicBezTo>
                  <a:close/>
                  <a:moveTo>
                    <a:pt x="252" y="142"/>
                  </a:moveTo>
                  <a:cubicBezTo>
                    <a:pt x="252" y="142"/>
                    <a:pt x="252" y="142"/>
                    <a:pt x="252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2" y="142"/>
                    <a:pt x="252" y="142"/>
                    <a:pt x="252" y="142"/>
                  </a:cubicBezTo>
                  <a:cubicBezTo>
                    <a:pt x="252" y="142"/>
                    <a:pt x="252" y="142"/>
                    <a:pt x="252" y="142"/>
                  </a:cubicBezTo>
                  <a:cubicBezTo>
                    <a:pt x="253" y="142"/>
                    <a:pt x="253" y="142"/>
                    <a:pt x="253" y="142"/>
                  </a:cubicBezTo>
                  <a:cubicBezTo>
                    <a:pt x="252" y="142"/>
                    <a:pt x="252" y="142"/>
                    <a:pt x="252" y="142"/>
                  </a:cubicBezTo>
                  <a:close/>
                  <a:moveTo>
                    <a:pt x="253" y="142"/>
                  </a:moveTo>
                  <a:cubicBezTo>
                    <a:pt x="254" y="143"/>
                    <a:pt x="254" y="143"/>
                    <a:pt x="254" y="143"/>
                  </a:cubicBezTo>
                  <a:cubicBezTo>
                    <a:pt x="254" y="142"/>
                    <a:pt x="254" y="142"/>
                    <a:pt x="254" y="142"/>
                  </a:cubicBezTo>
                  <a:cubicBezTo>
                    <a:pt x="253" y="142"/>
                    <a:pt x="253" y="142"/>
                    <a:pt x="253" y="142"/>
                  </a:cubicBezTo>
                  <a:close/>
                  <a:moveTo>
                    <a:pt x="255" y="143"/>
                  </a:moveTo>
                  <a:cubicBezTo>
                    <a:pt x="255" y="143"/>
                    <a:pt x="255" y="143"/>
                    <a:pt x="255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6" y="143"/>
                    <a:pt x="256" y="143"/>
                    <a:pt x="256" y="143"/>
                  </a:cubicBezTo>
                  <a:cubicBezTo>
                    <a:pt x="255" y="143"/>
                    <a:pt x="255" y="143"/>
                    <a:pt x="255" y="143"/>
                  </a:cubicBezTo>
                  <a:cubicBezTo>
                    <a:pt x="255" y="142"/>
                    <a:pt x="255" y="142"/>
                    <a:pt x="255" y="142"/>
                  </a:cubicBezTo>
                  <a:cubicBezTo>
                    <a:pt x="255" y="142"/>
                    <a:pt x="255" y="142"/>
                    <a:pt x="255" y="142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5" y="143"/>
                    <a:pt x="255" y="143"/>
                    <a:pt x="255" y="143"/>
                  </a:cubicBezTo>
                  <a:close/>
                  <a:moveTo>
                    <a:pt x="265" y="155"/>
                  </a:moveTo>
                  <a:cubicBezTo>
                    <a:pt x="265" y="155"/>
                    <a:pt x="265" y="155"/>
                    <a:pt x="265" y="155"/>
                  </a:cubicBezTo>
                  <a:cubicBezTo>
                    <a:pt x="265" y="155"/>
                    <a:pt x="265" y="155"/>
                    <a:pt x="265" y="155"/>
                  </a:cubicBezTo>
                  <a:cubicBezTo>
                    <a:pt x="265" y="154"/>
                    <a:pt x="265" y="154"/>
                    <a:pt x="265" y="154"/>
                  </a:cubicBezTo>
                  <a:cubicBezTo>
                    <a:pt x="265" y="154"/>
                    <a:pt x="265" y="154"/>
                    <a:pt x="265" y="154"/>
                  </a:cubicBezTo>
                  <a:cubicBezTo>
                    <a:pt x="266" y="154"/>
                    <a:pt x="266" y="154"/>
                    <a:pt x="266" y="154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6" y="155"/>
                    <a:pt x="266" y="155"/>
                    <a:pt x="266" y="155"/>
                  </a:cubicBezTo>
                  <a:cubicBezTo>
                    <a:pt x="265" y="155"/>
                    <a:pt x="265" y="155"/>
                    <a:pt x="265" y="155"/>
                  </a:cubicBezTo>
                  <a:close/>
                  <a:moveTo>
                    <a:pt x="264" y="158"/>
                  </a:moveTo>
                  <a:cubicBezTo>
                    <a:pt x="264" y="157"/>
                    <a:pt x="264" y="157"/>
                    <a:pt x="264" y="157"/>
                  </a:cubicBezTo>
                  <a:cubicBezTo>
                    <a:pt x="264" y="156"/>
                    <a:pt x="264" y="156"/>
                    <a:pt x="264" y="156"/>
                  </a:cubicBezTo>
                  <a:cubicBezTo>
                    <a:pt x="264" y="156"/>
                    <a:pt x="264" y="156"/>
                    <a:pt x="264" y="156"/>
                  </a:cubicBezTo>
                  <a:cubicBezTo>
                    <a:pt x="265" y="156"/>
                    <a:pt x="265" y="156"/>
                    <a:pt x="265" y="156"/>
                  </a:cubicBezTo>
                  <a:cubicBezTo>
                    <a:pt x="265" y="157"/>
                    <a:pt x="265" y="157"/>
                    <a:pt x="265" y="157"/>
                  </a:cubicBezTo>
                  <a:cubicBezTo>
                    <a:pt x="265" y="157"/>
                    <a:pt x="265" y="157"/>
                    <a:pt x="265" y="157"/>
                  </a:cubicBezTo>
                  <a:cubicBezTo>
                    <a:pt x="264" y="158"/>
                    <a:pt x="264" y="158"/>
                    <a:pt x="264" y="158"/>
                  </a:cubicBezTo>
                  <a:cubicBezTo>
                    <a:pt x="264" y="158"/>
                    <a:pt x="264" y="158"/>
                    <a:pt x="264" y="158"/>
                  </a:cubicBezTo>
                  <a:close/>
                  <a:moveTo>
                    <a:pt x="258" y="146"/>
                  </a:moveTo>
                  <a:cubicBezTo>
                    <a:pt x="258" y="145"/>
                    <a:pt x="258" y="145"/>
                    <a:pt x="258" y="145"/>
                  </a:cubicBezTo>
                  <a:cubicBezTo>
                    <a:pt x="258" y="145"/>
                    <a:pt x="258" y="145"/>
                    <a:pt x="258" y="145"/>
                  </a:cubicBezTo>
                  <a:cubicBezTo>
                    <a:pt x="258" y="146"/>
                    <a:pt x="258" y="146"/>
                    <a:pt x="258" y="146"/>
                  </a:cubicBezTo>
                  <a:close/>
                  <a:moveTo>
                    <a:pt x="257" y="146"/>
                  </a:moveTo>
                  <a:cubicBezTo>
                    <a:pt x="256" y="145"/>
                    <a:pt x="256" y="145"/>
                    <a:pt x="256" y="145"/>
                  </a:cubicBezTo>
                  <a:cubicBezTo>
                    <a:pt x="257" y="145"/>
                    <a:pt x="257" y="145"/>
                    <a:pt x="257" y="145"/>
                  </a:cubicBezTo>
                  <a:cubicBezTo>
                    <a:pt x="257" y="146"/>
                    <a:pt x="257" y="146"/>
                    <a:pt x="257" y="146"/>
                  </a:cubicBezTo>
                  <a:cubicBezTo>
                    <a:pt x="257" y="146"/>
                    <a:pt x="257" y="146"/>
                    <a:pt x="257" y="146"/>
                  </a:cubicBezTo>
                  <a:close/>
                  <a:moveTo>
                    <a:pt x="257" y="146"/>
                  </a:moveTo>
                  <a:cubicBezTo>
                    <a:pt x="257" y="147"/>
                    <a:pt x="257" y="147"/>
                    <a:pt x="257" y="147"/>
                  </a:cubicBezTo>
                  <a:cubicBezTo>
                    <a:pt x="258" y="147"/>
                    <a:pt x="258" y="147"/>
                    <a:pt x="258" y="147"/>
                  </a:cubicBezTo>
                  <a:cubicBezTo>
                    <a:pt x="258" y="147"/>
                    <a:pt x="258" y="147"/>
                    <a:pt x="258" y="147"/>
                  </a:cubicBezTo>
                  <a:cubicBezTo>
                    <a:pt x="258" y="146"/>
                    <a:pt x="258" y="146"/>
                    <a:pt x="258" y="146"/>
                  </a:cubicBezTo>
                  <a:cubicBezTo>
                    <a:pt x="258" y="146"/>
                    <a:pt x="258" y="146"/>
                    <a:pt x="258" y="146"/>
                  </a:cubicBezTo>
                  <a:cubicBezTo>
                    <a:pt x="257" y="146"/>
                    <a:pt x="257" y="146"/>
                    <a:pt x="257" y="146"/>
                  </a:cubicBezTo>
                  <a:cubicBezTo>
                    <a:pt x="257" y="146"/>
                    <a:pt x="257" y="146"/>
                    <a:pt x="257" y="146"/>
                  </a:cubicBezTo>
                  <a:close/>
                  <a:moveTo>
                    <a:pt x="263" y="144"/>
                  </a:moveTo>
                  <a:cubicBezTo>
                    <a:pt x="263" y="144"/>
                    <a:pt x="263" y="144"/>
                    <a:pt x="263" y="144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6"/>
                    <a:pt x="264" y="146"/>
                    <a:pt x="264" y="146"/>
                  </a:cubicBezTo>
                  <a:cubicBezTo>
                    <a:pt x="264" y="145"/>
                    <a:pt x="264" y="145"/>
                    <a:pt x="264" y="145"/>
                  </a:cubicBezTo>
                  <a:cubicBezTo>
                    <a:pt x="265" y="145"/>
                    <a:pt x="265" y="145"/>
                    <a:pt x="265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5"/>
                    <a:pt x="266" y="145"/>
                    <a:pt x="266" y="145"/>
                  </a:cubicBezTo>
                  <a:cubicBezTo>
                    <a:pt x="266" y="144"/>
                    <a:pt x="266" y="144"/>
                    <a:pt x="266" y="144"/>
                  </a:cubicBezTo>
                  <a:cubicBezTo>
                    <a:pt x="265" y="144"/>
                    <a:pt x="265" y="144"/>
                    <a:pt x="265" y="144"/>
                  </a:cubicBezTo>
                  <a:cubicBezTo>
                    <a:pt x="264" y="144"/>
                    <a:pt x="264" y="144"/>
                    <a:pt x="264" y="144"/>
                  </a:cubicBezTo>
                  <a:cubicBezTo>
                    <a:pt x="264" y="143"/>
                    <a:pt x="264" y="143"/>
                    <a:pt x="264" y="143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3" y="144"/>
                    <a:pt x="263" y="144"/>
                    <a:pt x="263" y="144"/>
                  </a:cubicBezTo>
                  <a:close/>
                  <a:moveTo>
                    <a:pt x="273" y="144"/>
                  </a:moveTo>
                  <a:cubicBezTo>
                    <a:pt x="273" y="143"/>
                    <a:pt x="273" y="143"/>
                    <a:pt x="273" y="143"/>
                  </a:cubicBezTo>
                  <a:cubicBezTo>
                    <a:pt x="273" y="143"/>
                    <a:pt x="273" y="143"/>
                    <a:pt x="273" y="143"/>
                  </a:cubicBezTo>
                  <a:cubicBezTo>
                    <a:pt x="273" y="144"/>
                    <a:pt x="273" y="144"/>
                    <a:pt x="273" y="144"/>
                  </a:cubicBezTo>
                  <a:cubicBezTo>
                    <a:pt x="273" y="144"/>
                    <a:pt x="273" y="144"/>
                    <a:pt x="273" y="144"/>
                  </a:cubicBezTo>
                  <a:close/>
                  <a:moveTo>
                    <a:pt x="269" y="147"/>
                  </a:moveTo>
                  <a:cubicBezTo>
                    <a:pt x="270" y="147"/>
                    <a:pt x="270" y="147"/>
                    <a:pt x="270" y="147"/>
                  </a:cubicBezTo>
                  <a:cubicBezTo>
                    <a:pt x="270" y="146"/>
                    <a:pt x="270" y="146"/>
                    <a:pt x="270" y="146"/>
                  </a:cubicBezTo>
                  <a:cubicBezTo>
                    <a:pt x="271" y="146"/>
                    <a:pt x="271" y="146"/>
                    <a:pt x="271" y="146"/>
                  </a:cubicBezTo>
                  <a:cubicBezTo>
                    <a:pt x="271" y="146"/>
                    <a:pt x="271" y="146"/>
                    <a:pt x="271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2" y="146"/>
                    <a:pt x="272" y="146"/>
                    <a:pt x="272" y="146"/>
                  </a:cubicBezTo>
                  <a:cubicBezTo>
                    <a:pt x="271" y="147"/>
                    <a:pt x="271" y="147"/>
                    <a:pt x="271" y="147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70" y="147"/>
                    <a:pt x="270" y="147"/>
                    <a:pt x="270" y="147"/>
                  </a:cubicBezTo>
                  <a:cubicBezTo>
                    <a:pt x="269" y="147"/>
                    <a:pt x="269" y="147"/>
                    <a:pt x="269" y="147"/>
                  </a:cubicBezTo>
                  <a:close/>
                  <a:moveTo>
                    <a:pt x="266" y="152"/>
                  </a:moveTo>
                  <a:cubicBezTo>
                    <a:pt x="268" y="151"/>
                    <a:pt x="268" y="151"/>
                    <a:pt x="268" y="151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8" y="150"/>
                    <a:pt x="268" y="150"/>
                    <a:pt x="268" y="150"/>
                  </a:cubicBezTo>
                  <a:cubicBezTo>
                    <a:pt x="269" y="150"/>
                    <a:pt x="269" y="150"/>
                    <a:pt x="269" y="150"/>
                  </a:cubicBezTo>
                  <a:cubicBezTo>
                    <a:pt x="270" y="149"/>
                    <a:pt x="270" y="149"/>
                    <a:pt x="270" y="149"/>
                  </a:cubicBezTo>
                  <a:cubicBezTo>
                    <a:pt x="270" y="148"/>
                    <a:pt x="270" y="148"/>
                    <a:pt x="270" y="148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69" y="148"/>
                    <a:pt x="269" y="148"/>
                    <a:pt x="269" y="148"/>
                  </a:cubicBezTo>
                  <a:cubicBezTo>
                    <a:pt x="269" y="149"/>
                    <a:pt x="269" y="149"/>
                    <a:pt x="269" y="149"/>
                  </a:cubicBezTo>
                  <a:cubicBezTo>
                    <a:pt x="268" y="149"/>
                    <a:pt x="268" y="149"/>
                    <a:pt x="268" y="149"/>
                  </a:cubicBezTo>
                  <a:cubicBezTo>
                    <a:pt x="267" y="150"/>
                    <a:pt x="267" y="150"/>
                    <a:pt x="267" y="150"/>
                  </a:cubicBezTo>
                  <a:cubicBezTo>
                    <a:pt x="267" y="150"/>
                    <a:pt x="267" y="150"/>
                    <a:pt x="267" y="150"/>
                  </a:cubicBezTo>
                  <a:cubicBezTo>
                    <a:pt x="266" y="150"/>
                    <a:pt x="266" y="150"/>
                    <a:pt x="266" y="150"/>
                  </a:cubicBezTo>
                  <a:cubicBezTo>
                    <a:pt x="265" y="150"/>
                    <a:pt x="265" y="150"/>
                    <a:pt x="265" y="150"/>
                  </a:cubicBezTo>
                  <a:cubicBezTo>
                    <a:pt x="265" y="151"/>
                    <a:pt x="265" y="151"/>
                    <a:pt x="265" y="151"/>
                  </a:cubicBezTo>
                  <a:cubicBezTo>
                    <a:pt x="264" y="151"/>
                    <a:pt x="264" y="151"/>
                    <a:pt x="264" y="151"/>
                  </a:cubicBezTo>
                  <a:cubicBezTo>
                    <a:pt x="264" y="152"/>
                    <a:pt x="264" y="152"/>
                    <a:pt x="264" y="152"/>
                  </a:cubicBezTo>
                  <a:cubicBezTo>
                    <a:pt x="265" y="152"/>
                    <a:pt x="265" y="152"/>
                    <a:pt x="265" y="152"/>
                  </a:cubicBezTo>
                  <a:cubicBezTo>
                    <a:pt x="265" y="152"/>
                    <a:pt x="265" y="152"/>
                    <a:pt x="265" y="152"/>
                  </a:cubicBezTo>
                  <a:cubicBezTo>
                    <a:pt x="266" y="152"/>
                    <a:pt x="266" y="152"/>
                    <a:pt x="266" y="152"/>
                  </a:cubicBezTo>
                  <a:close/>
                  <a:moveTo>
                    <a:pt x="273" y="152"/>
                  </a:moveTo>
                  <a:cubicBezTo>
                    <a:pt x="273" y="150"/>
                    <a:pt x="273" y="150"/>
                    <a:pt x="273" y="150"/>
                  </a:cubicBezTo>
                  <a:cubicBezTo>
                    <a:pt x="273" y="150"/>
                    <a:pt x="273" y="150"/>
                    <a:pt x="273" y="150"/>
                  </a:cubicBezTo>
                  <a:cubicBezTo>
                    <a:pt x="274" y="149"/>
                    <a:pt x="274" y="149"/>
                    <a:pt x="274" y="149"/>
                  </a:cubicBezTo>
                  <a:cubicBezTo>
                    <a:pt x="274" y="149"/>
                    <a:pt x="274" y="149"/>
                    <a:pt x="274" y="149"/>
                  </a:cubicBezTo>
                  <a:cubicBezTo>
                    <a:pt x="275" y="149"/>
                    <a:pt x="275" y="149"/>
                    <a:pt x="275" y="149"/>
                  </a:cubicBezTo>
                  <a:cubicBezTo>
                    <a:pt x="275" y="150"/>
                    <a:pt x="275" y="150"/>
                    <a:pt x="275" y="150"/>
                  </a:cubicBezTo>
                  <a:cubicBezTo>
                    <a:pt x="275" y="151"/>
                    <a:pt x="275" y="151"/>
                    <a:pt x="275" y="151"/>
                  </a:cubicBezTo>
                  <a:cubicBezTo>
                    <a:pt x="274" y="151"/>
                    <a:pt x="274" y="151"/>
                    <a:pt x="274" y="151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3" y="152"/>
                    <a:pt x="273" y="152"/>
                    <a:pt x="273" y="152"/>
                  </a:cubicBezTo>
                  <a:close/>
                  <a:moveTo>
                    <a:pt x="279" y="158"/>
                  </a:moveTo>
                  <a:cubicBezTo>
                    <a:pt x="279" y="157"/>
                    <a:pt x="279" y="157"/>
                    <a:pt x="279" y="157"/>
                  </a:cubicBezTo>
                  <a:cubicBezTo>
                    <a:pt x="279" y="156"/>
                    <a:pt x="279" y="156"/>
                    <a:pt x="279" y="156"/>
                  </a:cubicBezTo>
                  <a:cubicBezTo>
                    <a:pt x="278" y="155"/>
                    <a:pt x="278" y="155"/>
                    <a:pt x="278" y="155"/>
                  </a:cubicBezTo>
                  <a:cubicBezTo>
                    <a:pt x="278" y="155"/>
                    <a:pt x="278" y="155"/>
                    <a:pt x="278" y="155"/>
                  </a:cubicBezTo>
                  <a:cubicBezTo>
                    <a:pt x="278" y="156"/>
                    <a:pt x="278" y="156"/>
                    <a:pt x="278" y="156"/>
                  </a:cubicBezTo>
                  <a:cubicBezTo>
                    <a:pt x="278" y="157"/>
                    <a:pt x="278" y="157"/>
                    <a:pt x="278" y="157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8" y="158"/>
                    <a:pt x="278" y="158"/>
                    <a:pt x="278" y="158"/>
                  </a:cubicBezTo>
                  <a:cubicBezTo>
                    <a:pt x="279" y="158"/>
                    <a:pt x="279" y="158"/>
                    <a:pt x="279" y="158"/>
                  </a:cubicBezTo>
                  <a:cubicBezTo>
                    <a:pt x="279" y="158"/>
                    <a:pt x="279" y="158"/>
                    <a:pt x="279" y="158"/>
                  </a:cubicBezTo>
                  <a:close/>
                  <a:moveTo>
                    <a:pt x="280" y="157"/>
                  </a:moveTo>
                  <a:cubicBezTo>
                    <a:pt x="279" y="157"/>
                    <a:pt x="279" y="157"/>
                    <a:pt x="279" y="157"/>
                  </a:cubicBezTo>
                  <a:cubicBezTo>
                    <a:pt x="280" y="156"/>
                    <a:pt x="280" y="156"/>
                    <a:pt x="280" y="156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8"/>
                    <a:pt x="280" y="158"/>
                    <a:pt x="280" y="158"/>
                  </a:cubicBezTo>
                  <a:cubicBezTo>
                    <a:pt x="280" y="157"/>
                    <a:pt x="280" y="157"/>
                    <a:pt x="280" y="157"/>
                  </a:cubicBezTo>
                  <a:close/>
                  <a:moveTo>
                    <a:pt x="281" y="159"/>
                  </a:moveTo>
                  <a:cubicBezTo>
                    <a:pt x="280" y="159"/>
                    <a:pt x="280" y="159"/>
                    <a:pt x="280" y="159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281" y="158"/>
                    <a:pt x="281" y="158"/>
                    <a:pt x="281" y="158"/>
                  </a:cubicBezTo>
                  <a:cubicBezTo>
                    <a:pt x="281" y="159"/>
                    <a:pt x="281" y="159"/>
                    <a:pt x="281" y="159"/>
                  </a:cubicBezTo>
                  <a:cubicBezTo>
                    <a:pt x="281" y="159"/>
                    <a:pt x="281" y="159"/>
                    <a:pt x="281" y="159"/>
                  </a:cubicBezTo>
                  <a:close/>
                  <a:moveTo>
                    <a:pt x="278" y="161"/>
                  </a:moveTo>
                  <a:cubicBezTo>
                    <a:pt x="278" y="161"/>
                    <a:pt x="278" y="161"/>
                    <a:pt x="278" y="161"/>
                  </a:cubicBezTo>
                  <a:cubicBezTo>
                    <a:pt x="278" y="162"/>
                    <a:pt x="278" y="162"/>
                    <a:pt x="278" y="162"/>
                  </a:cubicBezTo>
                  <a:cubicBezTo>
                    <a:pt x="278" y="163"/>
                    <a:pt x="278" y="163"/>
                    <a:pt x="278" y="163"/>
                  </a:cubicBezTo>
                  <a:cubicBezTo>
                    <a:pt x="278" y="163"/>
                    <a:pt x="278" y="163"/>
                    <a:pt x="278" y="163"/>
                  </a:cubicBezTo>
                  <a:cubicBezTo>
                    <a:pt x="279" y="163"/>
                    <a:pt x="279" y="163"/>
                    <a:pt x="279" y="163"/>
                  </a:cubicBezTo>
                  <a:cubicBezTo>
                    <a:pt x="280" y="163"/>
                    <a:pt x="280" y="163"/>
                    <a:pt x="280" y="163"/>
                  </a:cubicBezTo>
                  <a:cubicBezTo>
                    <a:pt x="280" y="163"/>
                    <a:pt x="280" y="163"/>
                    <a:pt x="280" y="163"/>
                  </a:cubicBezTo>
                  <a:cubicBezTo>
                    <a:pt x="281" y="163"/>
                    <a:pt x="281" y="163"/>
                    <a:pt x="281" y="163"/>
                  </a:cubicBezTo>
                  <a:cubicBezTo>
                    <a:pt x="282" y="163"/>
                    <a:pt x="282" y="163"/>
                    <a:pt x="282" y="163"/>
                  </a:cubicBezTo>
                  <a:cubicBezTo>
                    <a:pt x="282" y="163"/>
                    <a:pt x="282" y="163"/>
                    <a:pt x="282" y="163"/>
                  </a:cubicBezTo>
                  <a:cubicBezTo>
                    <a:pt x="282" y="162"/>
                    <a:pt x="282" y="162"/>
                    <a:pt x="282" y="162"/>
                  </a:cubicBezTo>
                  <a:cubicBezTo>
                    <a:pt x="282" y="162"/>
                    <a:pt x="282" y="162"/>
                    <a:pt x="282" y="162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1" y="161"/>
                    <a:pt x="281" y="161"/>
                    <a:pt x="281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1"/>
                    <a:pt x="280" y="161"/>
                    <a:pt x="280" y="161"/>
                  </a:cubicBezTo>
                  <a:cubicBezTo>
                    <a:pt x="280" y="160"/>
                    <a:pt x="280" y="160"/>
                    <a:pt x="280" y="160"/>
                  </a:cubicBezTo>
                  <a:cubicBezTo>
                    <a:pt x="279" y="160"/>
                    <a:pt x="279" y="160"/>
                    <a:pt x="279" y="160"/>
                  </a:cubicBezTo>
                  <a:cubicBezTo>
                    <a:pt x="279" y="161"/>
                    <a:pt x="279" y="161"/>
                    <a:pt x="279" y="161"/>
                  </a:cubicBezTo>
                  <a:cubicBezTo>
                    <a:pt x="278" y="161"/>
                    <a:pt x="278" y="161"/>
                    <a:pt x="278" y="161"/>
                  </a:cubicBezTo>
                  <a:cubicBezTo>
                    <a:pt x="278" y="161"/>
                    <a:pt x="278" y="161"/>
                    <a:pt x="278" y="161"/>
                  </a:cubicBezTo>
                  <a:close/>
                  <a:moveTo>
                    <a:pt x="255" y="190"/>
                  </a:moveTo>
                  <a:cubicBezTo>
                    <a:pt x="256" y="190"/>
                    <a:pt x="256" y="190"/>
                    <a:pt x="256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6" y="190"/>
                    <a:pt x="256" y="190"/>
                    <a:pt x="256" y="190"/>
                  </a:cubicBezTo>
                  <a:cubicBezTo>
                    <a:pt x="255" y="190"/>
                    <a:pt x="255" y="190"/>
                    <a:pt x="255" y="190"/>
                  </a:cubicBezTo>
                  <a:cubicBezTo>
                    <a:pt x="255" y="190"/>
                    <a:pt x="255" y="190"/>
                    <a:pt x="255" y="190"/>
                  </a:cubicBezTo>
                  <a:close/>
                  <a:moveTo>
                    <a:pt x="242" y="171"/>
                  </a:moveTo>
                  <a:cubicBezTo>
                    <a:pt x="242" y="171"/>
                    <a:pt x="242" y="171"/>
                    <a:pt x="242" y="171"/>
                  </a:cubicBezTo>
                  <a:cubicBezTo>
                    <a:pt x="243" y="171"/>
                    <a:pt x="243" y="171"/>
                    <a:pt x="243" y="171"/>
                  </a:cubicBezTo>
                  <a:cubicBezTo>
                    <a:pt x="243" y="171"/>
                    <a:pt x="243" y="171"/>
                    <a:pt x="243" y="171"/>
                  </a:cubicBezTo>
                  <a:cubicBezTo>
                    <a:pt x="242" y="171"/>
                    <a:pt x="242" y="171"/>
                    <a:pt x="242" y="171"/>
                  </a:cubicBezTo>
                  <a:cubicBezTo>
                    <a:pt x="242" y="171"/>
                    <a:pt x="242" y="171"/>
                    <a:pt x="242" y="171"/>
                  </a:cubicBezTo>
                  <a:cubicBezTo>
                    <a:pt x="242" y="171"/>
                    <a:pt x="242" y="171"/>
                    <a:pt x="242" y="171"/>
                  </a:cubicBezTo>
                  <a:close/>
                  <a:moveTo>
                    <a:pt x="239" y="175"/>
                  </a:moveTo>
                  <a:cubicBezTo>
                    <a:pt x="239" y="175"/>
                    <a:pt x="239" y="175"/>
                    <a:pt x="239" y="175"/>
                  </a:cubicBezTo>
                  <a:cubicBezTo>
                    <a:pt x="238" y="174"/>
                    <a:pt x="238" y="174"/>
                    <a:pt x="238" y="174"/>
                  </a:cubicBezTo>
                  <a:cubicBezTo>
                    <a:pt x="237" y="174"/>
                    <a:pt x="237" y="174"/>
                    <a:pt x="237" y="174"/>
                  </a:cubicBezTo>
                  <a:cubicBezTo>
                    <a:pt x="238" y="173"/>
                    <a:pt x="238" y="173"/>
                    <a:pt x="238" y="173"/>
                  </a:cubicBezTo>
                  <a:cubicBezTo>
                    <a:pt x="237" y="173"/>
                    <a:pt x="237" y="173"/>
                    <a:pt x="237" y="173"/>
                  </a:cubicBezTo>
                  <a:cubicBezTo>
                    <a:pt x="237" y="172"/>
                    <a:pt x="237" y="172"/>
                    <a:pt x="237" y="172"/>
                  </a:cubicBezTo>
                  <a:cubicBezTo>
                    <a:pt x="237" y="171"/>
                    <a:pt x="237" y="171"/>
                    <a:pt x="237" y="171"/>
                  </a:cubicBezTo>
                  <a:cubicBezTo>
                    <a:pt x="237" y="171"/>
                    <a:pt x="237" y="171"/>
                    <a:pt x="237" y="171"/>
                  </a:cubicBezTo>
                  <a:cubicBezTo>
                    <a:pt x="237" y="172"/>
                    <a:pt x="237" y="172"/>
                    <a:pt x="237" y="172"/>
                  </a:cubicBezTo>
                  <a:cubicBezTo>
                    <a:pt x="238" y="172"/>
                    <a:pt x="238" y="172"/>
                    <a:pt x="238" y="172"/>
                  </a:cubicBezTo>
                  <a:cubicBezTo>
                    <a:pt x="238" y="172"/>
                    <a:pt x="238" y="172"/>
                    <a:pt x="238" y="172"/>
                  </a:cubicBezTo>
                  <a:cubicBezTo>
                    <a:pt x="239" y="173"/>
                    <a:pt x="239" y="173"/>
                    <a:pt x="239" y="173"/>
                  </a:cubicBezTo>
                  <a:cubicBezTo>
                    <a:pt x="239" y="174"/>
                    <a:pt x="239" y="174"/>
                    <a:pt x="239" y="174"/>
                  </a:cubicBezTo>
                  <a:cubicBezTo>
                    <a:pt x="240" y="174"/>
                    <a:pt x="240" y="174"/>
                    <a:pt x="240" y="174"/>
                  </a:cubicBezTo>
                  <a:cubicBezTo>
                    <a:pt x="240" y="174"/>
                    <a:pt x="240" y="174"/>
                    <a:pt x="240" y="174"/>
                  </a:cubicBezTo>
                  <a:cubicBezTo>
                    <a:pt x="240" y="175"/>
                    <a:pt x="240" y="175"/>
                    <a:pt x="240" y="175"/>
                  </a:cubicBezTo>
                  <a:cubicBezTo>
                    <a:pt x="239" y="175"/>
                    <a:pt x="239" y="175"/>
                    <a:pt x="239" y="175"/>
                  </a:cubicBezTo>
                  <a:cubicBezTo>
                    <a:pt x="239" y="175"/>
                    <a:pt x="239" y="175"/>
                    <a:pt x="239" y="175"/>
                  </a:cubicBezTo>
                  <a:close/>
                  <a:moveTo>
                    <a:pt x="234" y="175"/>
                  </a:moveTo>
                  <a:cubicBezTo>
                    <a:pt x="234" y="174"/>
                    <a:pt x="234" y="174"/>
                    <a:pt x="234" y="174"/>
                  </a:cubicBezTo>
                  <a:cubicBezTo>
                    <a:pt x="234" y="174"/>
                    <a:pt x="234" y="174"/>
                    <a:pt x="234" y="174"/>
                  </a:cubicBezTo>
                  <a:cubicBezTo>
                    <a:pt x="234" y="173"/>
                    <a:pt x="234" y="173"/>
                    <a:pt x="234" y="173"/>
                  </a:cubicBezTo>
                  <a:cubicBezTo>
                    <a:pt x="234" y="172"/>
                    <a:pt x="234" y="172"/>
                    <a:pt x="234" y="172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4" y="171"/>
                    <a:pt x="234" y="171"/>
                    <a:pt x="234" y="171"/>
                  </a:cubicBezTo>
                  <a:cubicBezTo>
                    <a:pt x="235" y="172"/>
                    <a:pt x="235" y="172"/>
                    <a:pt x="235" y="172"/>
                  </a:cubicBezTo>
                  <a:cubicBezTo>
                    <a:pt x="234" y="172"/>
                    <a:pt x="234" y="172"/>
                    <a:pt x="234" y="172"/>
                  </a:cubicBezTo>
                  <a:cubicBezTo>
                    <a:pt x="234" y="173"/>
                    <a:pt x="234" y="173"/>
                    <a:pt x="234" y="173"/>
                  </a:cubicBezTo>
                  <a:cubicBezTo>
                    <a:pt x="235" y="173"/>
                    <a:pt x="235" y="173"/>
                    <a:pt x="235" y="173"/>
                  </a:cubicBezTo>
                  <a:cubicBezTo>
                    <a:pt x="234" y="175"/>
                    <a:pt x="234" y="175"/>
                    <a:pt x="234" y="175"/>
                  </a:cubicBezTo>
                  <a:cubicBezTo>
                    <a:pt x="234" y="175"/>
                    <a:pt x="234" y="175"/>
                    <a:pt x="234" y="175"/>
                  </a:cubicBezTo>
                  <a:close/>
                  <a:moveTo>
                    <a:pt x="233" y="156"/>
                  </a:moveTo>
                  <a:cubicBezTo>
                    <a:pt x="233" y="157"/>
                    <a:pt x="233" y="157"/>
                    <a:pt x="233" y="157"/>
                  </a:cubicBezTo>
                  <a:cubicBezTo>
                    <a:pt x="233" y="157"/>
                    <a:pt x="233" y="157"/>
                    <a:pt x="233" y="157"/>
                  </a:cubicBezTo>
                  <a:cubicBezTo>
                    <a:pt x="234" y="157"/>
                    <a:pt x="234" y="157"/>
                    <a:pt x="234" y="157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4" y="156"/>
                    <a:pt x="234" y="156"/>
                    <a:pt x="234" y="156"/>
                  </a:cubicBezTo>
                  <a:cubicBezTo>
                    <a:pt x="233" y="156"/>
                    <a:pt x="233" y="156"/>
                    <a:pt x="233" y="156"/>
                  </a:cubicBezTo>
                  <a:close/>
                  <a:moveTo>
                    <a:pt x="233" y="156"/>
                  </a:move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5" y="153"/>
                    <a:pt x="235" y="153"/>
                    <a:pt x="235" y="153"/>
                  </a:cubicBezTo>
                  <a:cubicBezTo>
                    <a:pt x="236" y="153"/>
                    <a:pt x="236" y="153"/>
                    <a:pt x="236" y="153"/>
                  </a:cubicBezTo>
                  <a:cubicBezTo>
                    <a:pt x="236" y="154"/>
                    <a:pt x="236" y="154"/>
                    <a:pt x="236" y="154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35" y="156"/>
                    <a:pt x="235" y="156"/>
                    <a:pt x="235" y="156"/>
                  </a:cubicBezTo>
                  <a:cubicBezTo>
                    <a:pt x="233" y="156"/>
                    <a:pt x="233" y="156"/>
                    <a:pt x="233" y="156"/>
                  </a:cubicBezTo>
                  <a:close/>
                  <a:moveTo>
                    <a:pt x="191" y="148"/>
                  </a:move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7"/>
                    <a:pt x="191" y="147"/>
                    <a:pt x="191" y="147"/>
                  </a:cubicBezTo>
                  <a:cubicBezTo>
                    <a:pt x="191" y="148"/>
                    <a:pt x="191" y="148"/>
                    <a:pt x="191" y="148"/>
                  </a:cubicBezTo>
                  <a:close/>
                  <a:moveTo>
                    <a:pt x="155" y="138"/>
                  </a:moveTo>
                  <a:cubicBezTo>
                    <a:pt x="155" y="138"/>
                    <a:pt x="155" y="138"/>
                    <a:pt x="155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5" y="138"/>
                    <a:pt x="155" y="138"/>
                    <a:pt x="155" y="138"/>
                  </a:cubicBezTo>
                  <a:cubicBezTo>
                    <a:pt x="155" y="138"/>
                    <a:pt x="155" y="138"/>
                    <a:pt x="155" y="138"/>
                  </a:cubicBezTo>
                  <a:close/>
                  <a:moveTo>
                    <a:pt x="152" y="140"/>
                  </a:moveTo>
                  <a:cubicBezTo>
                    <a:pt x="153" y="140"/>
                    <a:pt x="153" y="140"/>
                    <a:pt x="153" y="140"/>
                  </a:cubicBezTo>
                  <a:cubicBezTo>
                    <a:pt x="152" y="139"/>
                    <a:pt x="152" y="139"/>
                    <a:pt x="152" y="139"/>
                  </a:cubicBezTo>
                  <a:cubicBezTo>
                    <a:pt x="152" y="139"/>
                    <a:pt x="152" y="139"/>
                    <a:pt x="152" y="139"/>
                  </a:cubicBezTo>
                  <a:cubicBezTo>
                    <a:pt x="152" y="140"/>
                    <a:pt x="152" y="140"/>
                    <a:pt x="152" y="140"/>
                  </a:cubicBezTo>
                  <a:close/>
                  <a:moveTo>
                    <a:pt x="153" y="142"/>
                  </a:move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ubicBezTo>
                    <a:pt x="153" y="142"/>
                    <a:pt x="153" y="142"/>
                    <a:pt x="153" y="142"/>
                  </a:cubicBezTo>
                  <a:close/>
                  <a:moveTo>
                    <a:pt x="153" y="143"/>
                  </a:moveTo>
                  <a:cubicBezTo>
                    <a:pt x="152" y="142"/>
                    <a:pt x="152" y="142"/>
                    <a:pt x="152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3" y="143"/>
                    <a:pt x="153" y="143"/>
                    <a:pt x="153" y="143"/>
                  </a:cubicBezTo>
                  <a:close/>
                  <a:moveTo>
                    <a:pt x="154" y="145"/>
                  </a:moveTo>
                  <a:cubicBezTo>
                    <a:pt x="155" y="146"/>
                    <a:pt x="155" y="146"/>
                    <a:pt x="155" y="146"/>
                  </a:cubicBezTo>
                  <a:cubicBezTo>
                    <a:pt x="155" y="146"/>
                    <a:pt x="155" y="146"/>
                    <a:pt x="155" y="146"/>
                  </a:cubicBezTo>
                  <a:cubicBezTo>
                    <a:pt x="156" y="145"/>
                    <a:pt x="156" y="145"/>
                    <a:pt x="156" y="145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6" y="144"/>
                    <a:pt x="156" y="144"/>
                    <a:pt x="156" y="144"/>
                  </a:cubicBezTo>
                  <a:cubicBezTo>
                    <a:pt x="155" y="144"/>
                    <a:pt x="155" y="144"/>
                    <a:pt x="155" y="144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54" y="145"/>
                    <a:pt x="154" y="145"/>
                    <a:pt x="154" y="145"/>
                  </a:cubicBezTo>
                  <a:close/>
                  <a:moveTo>
                    <a:pt x="153" y="149"/>
                  </a:moveTo>
                  <a:cubicBezTo>
                    <a:pt x="153" y="148"/>
                    <a:pt x="153" y="148"/>
                    <a:pt x="153" y="148"/>
                  </a:cubicBezTo>
                  <a:cubicBezTo>
                    <a:pt x="153" y="148"/>
                    <a:pt x="153" y="148"/>
                    <a:pt x="153" y="148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4" y="146"/>
                    <a:pt x="154" y="146"/>
                    <a:pt x="154" y="146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8"/>
                    <a:pt x="154" y="148"/>
                    <a:pt x="154" y="148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4" y="149"/>
                    <a:pt x="154" y="149"/>
                    <a:pt x="154" y="149"/>
                  </a:cubicBezTo>
                  <a:cubicBezTo>
                    <a:pt x="153" y="149"/>
                    <a:pt x="153" y="149"/>
                    <a:pt x="153" y="149"/>
                  </a:cubicBezTo>
                  <a:close/>
                  <a:moveTo>
                    <a:pt x="186" y="131"/>
                  </a:moveTo>
                  <a:cubicBezTo>
                    <a:pt x="186" y="131"/>
                    <a:pt x="186" y="131"/>
                    <a:pt x="186" y="131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7" y="131"/>
                    <a:pt x="187" y="131"/>
                    <a:pt x="187" y="131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6" y="131"/>
                    <a:pt x="186" y="131"/>
                    <a:pt x="186" y="131"/>
                  </a:cubicBezTo>
                  <a:close/>
                  <a:moveTo>
                    <a:pt x="197" y="125"/>
                  </a:moveTo>
                  <a:cubicBezTo>
                    <a:pt x="197" y="124"/>
                    <a:pt x="197" y="124"/>
                    <a:pt x="197" y="124"/>
                  </a:cubicBezTo>
                  <a:cubicBezTo>
                    <a:pt x="197" y="124"/>
                    <a:pt x="197" y="124"/>
                    <a:pt x="197" y="124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7" y="123"/>
                    <a:pt x="197" y="123"/>
                    <a:pt x="197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98" y="123"/>
                    <a:pt x="198" y="123"/>
                    <a:pt x="198" y="123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8" y="124"/>
                    <a:pt x="198" y="124"/>
                    <a:pt x="198" y="124"/>
                  </a:cubicBezTo>
                  <a:cubicBezTo>
                    <a:pt x="197" y="125"/>
                    <a:pt x="197" y="125"/>
                    <a:pt x="197" y="125"/>
                  </a:cubicBezTo>
                  <a:cubicBezTo>
                    <a:pt x="197" y="125"/>
                    <a:pt x="197" y="125"/>
                    <a:pt x="197" y="125"/>
                  </a:cubicBezTo>
                  <a:close/>
                  <a:moveTo>
                    <a:pt x="185" y="137"/>
                  </a:moveTo>
                  <a:cubicBezTo>
                    <a:pt x="185" y="137"/>
                    <a:pt x="185" y="137"/>
                    <a:pt x="185" y="137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5" y="136"/>
                    <a:pt x="185" y="136"/>
                    <a:pt x="185" y="136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6" y="135"/>
                    <a:pt x="186" y="135"/>
                    <a:pt x="186" y="135"/>
                  </a:cubicBezTo>
                  <a:cubicBezTo>
                    <a:pt x="185" y="135"/>
                    <a:pt x="185" y="135"/>
                    <a:pt x="185" y="135"/>
                  </a:cubicBezTo>
                  <a:cubicBezTo>
                    <a:pt x="185" y="134"/>
                    <a:pt x="185" y="134"/>
                    <a:pt x="185" y="134"/>
                  </a:cubicBezTo>
                  <a:cubicBezTo>
                    <a:pt x="185" y="133"/>
                    <a:pt x="185" y="133"/>
                    <a:pt x="185" y="13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186" y="133"/>
                    <a:pt x="186" y="133"/>
                    <a:pt x="186" y="133"/>
                  </a:cubicBezTo>
                  <a:cubicBezTo>
                    <a:pt x="185" y="132"/>
                    <a:pt x="185" y="132"/>
                    <a:pt x="185" y="132"/>
                  </a:cubicBezTo>
                  <a:cubicBezTo>
                    <a:pt x="184" y="132"/>
                    <a:pt x="184" y="132"/>
                    <a:pt x="184" y="132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3" y="133"/>
                    <a:pt x="183" y="133"/>
                    <a:pt x="183" y="133"/>
                  </a:cubicBezTo>
                  <a:cubicBezTo>
                    <a:pt x="182" y="133"/>
                    <a:pt x="182" y="133"/>
                    <a:pt x="182" y="133"/>
                  </a:cubicBezTo>
                  <a:cubicBezTo>
                    <a:pt x="181" y="134"/>
                    <a:pt x="181" y="134"/>
                    <a:pt x="181" y="134"/>
                  </a:cubicBezTo>
                  <a:cubicBezTo>
                    <a:pt x="180" y="134"/>
                    <a:pt x="180" y="134"/>
                    <a:pt x="180" y="134"/>
                  </a:cubicBezTo>
                  <a:cubicBezTo>
                    <a:pt x="180" y="134"/>
                    <a:pt x="180" y="134"/>
                    <a:pt x="180" y="134"/>
                  </a:cubicBezTo>
                  <a:cubicBezTo>
                    <a:pt x="181" y="133"/>
                    <a:pt x="181" y="133"/>
                    <a:pt x="181" y="133"/>
                  </a:cubicBezTo>
                  <a:cubicBezTo>
                    <a:pt x="182" y="133"/>
                    <a:pt x="182" y="133"/>
                    <a:pt x="182" y="133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181" y="132"/>
                    <a:pt x="181" y="132"/>
                    <a:pt x="181" y="132"/>
                  </a:cubicBezTo>
                  <a:cubicBezTo>
                    <a:pt x="181" y="132"/>
                    <a:pt x="181" y="132"/>
                    <a:pt x="181" y="132"/>
                  </a:cubicBezTo>
                  <a:cubicBezTo>
                    <a:pt x="182" y="131"/>
                    <a:pt x="182" y="131"/>
                    <a:pt x="182" y="131"/>
                  </a:cubicBezTo>
                  <a:cubicBezTo>
                    <a:pt x="181" y="130"/>
                    <a:pt x="181" y="130"/>
                    <a:pt x="181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2" y="130"/>
                    <a:pt x="182" y="130"/>
                    <a:pt x="182" y="130"/>
                  </a:cubicBezTo>
                  <a:cubicBezTo>
                    <a:pt x="183" y="131"/>
                    <a:pt x="183" y="131"/>
                    <a:pt x="183" y="131"/>
                  </a:cubicBezTo>
                  <a:cubicBezTo>
                    <a:pt x="183" y="132"/>
                    <a:pt x="183" y="132"/>
                    <a:pt x="183" y="132"/>
                  </a:cubicBezTo>
                  <a:cubicBezTo>
                    <a:pt x="184" y="131"/>
                    <a:pt x="184" y="131"/>
                    <a:pt x="184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85" y="131"/>
                    <a:pt x="185" y="131"/>
                    <a:pt x="185" y="131"/>
                  </a:cubicBezTo>
                  <a:cubicBezTo>
                    <a:pt x="184" y="130"/>
                    <a:pt x="184" y="130"/>
                    <a:pt x="184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5" y="130"/>
                    <a:pt x="185" y="130"/>
                    <a:pt x="185" y="130"/>
                  </a:cubicBezTo>
                  <a:cubicBezTo>
                    <a:pt x="186" y="130"/>
                    <a:pt x="186" y="130"/>
                    <a:pt x="186" y="130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7" y="129"/>
                    <a:pt x="187" y="129"/>
                    <a:pt x="187" y="129"/>
                  </a:cubicBezTo>
                  <a:cubicBezTo>
                    <a:pt x="188" y="129"/>
                    <a:pt x="188" y="129"/>
                    <a:pt x="188" y="129"/>
                  </a:cubicBezTo>
                  <a:cubicBezTo>
                    <a:pt x="187" y="130"/>
                    <a:pt x="187" y="130"/>
                    <a:pt x="187" y="130"/>
                  </a:cubicBezTo>
                  <a:cubicBezTo>
                    <a:pt x="187" y="131"/>
                    <a:pt x="187" y="131"/>
                    <a:pt x="187" y="131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88" y="131"/>
                    <a:pt x="188" y="131"/>
                    <a:pt x="188" y="131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8" y="132"/>
                    <a:pt x="188" y="132"/>
                    <a:pt x="188" y="132"/>
                  </a:cubicBezTo>
                  <a:cubicBezTo>
                    <a:pt x="189" y="131"/>
                    <a:pt x="189" y="131"/>
                    <a:pt x="189" y="131"/>
                  </a:cubicBezTo>
                  <a:cubicBezTo>
                    <a:pt x="189" y="130"/>
                    <a:pt x="189" y="130"/>
                    <a:pt x="189" y="130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190" y="130"/>
                    <a:pt x="190" y="130"/>
                    <a:pt x="190" y="130"/>
                  </a:cubicBezTo>
                  <a:cubicBezTo>
                    <a:pt x="190" y="131"/>
                    <a:pt x="190" y="131"/>
                    <a:pt x="190" y="131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1" y="132"/>
                    <a:pt x="191" y="132"/>
                    <a:pt x="191" y="132"/>
                  </a:cubicBezTo>
                  <a:cubicBezTo>
                    <a:pt x="192" y="131"/>
                    <a:pt x="192" y="131"/>
                    <a:pt x="192" y="131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1" y="127"/>
                    <a:pt x="191" y="127"/>
                    <a:pt x="191" y="127"/>
                  </a:cubicBezTo>
                  <a:cubicBezTo>
                    <a:pt x="191" y="127"/>
                    <a:pt x="191" y="127"/>
                    <a:pt x="191" y="127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2" y="126"/>
                    <a:pt x="192" y="126"/>
                    <a:pt x="192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2"/>
                    <a:pt x="189" y="122"/>
                    <a:pt x="189" y="122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89" y="120"/>
                    <a:pt x="189" y="120"/>
                    <a:pt x="189" y="120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89" y="122"/>
                    <a:pt x="189" y="122"/>
                    <a:pt x="189" y="122"/>
                  </a:cubicBezTo>
                  <a:cubicBezTo>
                    <a:pt x="188" y="121"/>
                    <a:pt x="188" y="121"/>
                    <a:pt x="188" y="121"/>
                  </a:cubicBezTo>
                  <a:cubicBezTo>
                    <a:pt x="187" y="121"/>
                    <a:pt x="187" y="121"/>
                    <a:pt x="187" y="121"/>
                  </a:cubicBezTo>
                  <a:cubicBezTo>
                    <a:pt x="187" y="119"/>
                    <a:pt x="187" y="119"/>
                    <a:pt x="187" y="119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6" y="117"/>
                    <a:pt x="186" y="117"/>
                    <a:pt x="186" y="117"/>
                  </a:cubicBezTo>
                  <a:cubicBezTo>
                    <a:pt x="185" y="117"/>
                    <a:pt x="185" y="117"/>
                    <a:pt x="185" y="117"/>
                  </a:cubicBezTo>
                  <a:cubicBezTo>
                    <a:pt x="185" y="116"/>
                    <a:pt x="185" y="116"/>
                    <a:pt x="185" y="116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85" y="115"/>
                    <a:pt x="185" y="115"/>
                    <a:pt x="185" y="115"/>
                  </a:cubicBezTo>
                  <a:cubicBezTo>
                    <a:pt x="186" y="115"/>
                    <a:pt x="186" y="115"/>
                    <a:pt x="186" y="115"/>
                  </a:cubicBezTo>
                  <a:cubicBezTo>
                    <a:pt x="186" y="114"/>
                    <a:pt x="186" y="114"/>
                    <a:pt x="186" y="114"/>
                  </a:cubicBezTo>
                  <a:cubicBezTo>
                    <a:pt x="187" y="114"/>
                    <a:pt x="187" y="114"/>
                    <a:pt x="187" y="114"/>
                  </a:cubicBezTo>
                  <a:cubicBezTo>
                    <a:pt x="187" y="114"/>
                    <a:pt x="187" y="114"/>
                    <a:pt x="187" y="114"/>
                  </a:cubicBezTo>
                  <a:cubicBezTo>
                    <a:pt x="188" y="114"/>
                    <a:pt x="188" y="114"/>
                    <a:pt x="188" y="114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8" y="112"/>
                    <a:pt x="188" y="112"/>
                    <a:pt x="188" y="112"/>
                  </a:cubicBezTo>
                  <a:cubicBezTo>
                    <a:pt x="188" y="111"/>
                    <a:pt x="188" y="111"/>
                    <a:pt x="188" y="111"/>
                  </a:cubicBezTo>
                  <a:cubicBezTo>
                    <a:pt x="189" y="110"/>
                    <a:pt x="189" y="110"/>
                    <a:pt x="189" y="110"/>
                  </a:cubicBezTo>
                  <a:cubicBezTo>
                    <a:pt x="188" y="109"/>
                    <a:pt x="188" y="109"/>
                    <a:pt x="188" y="109"/>
                  </a:cubicBezTo>
                  <a:cubicBezTo>
                    <a:pt x="188" y="108"/>
                    <a:pt x="188" y="108"/>
                    <a:pt x="188" y="108"/>
                  </a:cubicBezTo>
                  <a:cubicBezTo>
                    <a:pt x="189" y="108"/>
                    <a:pt x="189" y="108"/>
                    <a:pt x="189" y="108"/>
                  </a:cubicBezTo>
                  <a:cubicBezTo>
                    <a:pt x="189" y="107"/>
                    <a:pt x="189" y="107"/>
                    <a:pt x="189" y="107"/>
                  </a:cubicBezTo>
                  <a:cubicBezTo>
                    <a:pt x="190" y="106"/>
                    <a:pt x="190" y="106"/>
                    <a:pt x="190" y="106"/>
                  </a:cubicBezTo>
                  <a:cubicBezTo>
                    <a:pt x="190" y="105"/>
                    <a:pt x="190" y="105"/>
                    <a:pt x="190" y="105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90" y="103"/>
                    <a:pt x="190" y="103"/>
                    <a:pt x="190" y="103"/>
                  </a:cubicBezTo>
                  <a:cubicBezTo>
                    <a:pt x="191" y="103"/>
                    <a:pt x="191" y="103"/>
                    <a:pt x="191" y="103"/>
                  </a:cubicBezTo>
                  <a:cubicBezTo>
                    <a:pt x="191" y="102"/>
                    <a:pt x="191" y="102"/>
                    <a:pt x="191" y="102"/>
                  </a:cubicBezTo>
                  <a:cubicBezTo>
                    <a:pt x="192" y="101"/>
                    <a:pt x="192" y="101"/>
                    <a:pt x="192" y="101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3" y="99"/>
                    <a:pt x="193" y="99"/>
                    <a:pt x="193" y="99"/>
                  </a:cubicBezTo>
                  <a:cubicBezTo>
                    <a:pt x="192" y="98"/>
                    <a:pt x="192" y="98"/>
                    <a:pt x="192" y="98"/>
                  </a:cubicBezTo>
                  <a:cubicBezTo>
                    <a:pt x="192" y="97"/>
                    <a:pt x="192" y="97"/>
                    <a:pt x="192" y="97"/>
                  </a:cubicBezTo>
                  <a:cubicBezTo>
                    <a:pt x="192" y="97"/>
                    <a:pt x="192" y="97"/>
                    <a:pt x="192" y="97"/>
                  </a:cubicBezTo>
                  <a:cubicBezTo>
                    <a:pt x="191" y="96"/>
                    <a:pt x="191" y="96"/>
                    <a:pt x="191" y="96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5"/>
                    <a:pt x="191" y="95"/>
                    <a:pt x="191" y="95"/>
                  </a:cubicBezTo>
                  <a:cubicBezTo>
                    <a:pt x="191" y="93"/>
                    <a:pt x="191" y="93"/>
                    <a:pt x="191" y="93"/>
                  </a:cubicBezTo>
                  <a:cubicBezTo>
                    <a:pt x="190" y="93"/>
                    <a:pt x="190" y="93"/>
                    <a:pt x="190" y="93"/>
                  </a:cubicBezTo>
                  <a:cubicBezTo>
                    <a:pt x="190" y="93"/>
                    <a:pt x="190" y="93"/>
                    <a:pt x="190" y="93"/>
                  </a:cubicBezTo>
                  <a:cubicBezTo>
                    <a:pt x="189" y="93"/>
                    <a:pt x="189" y="93"/>
                    <a:pt x="189" y="93"/>
                  </a:cubicBezTo>
                  <a:cubicBezTo>
                    <a:pt x="189" y="94"/>
                    <a:pt x="189" y="94"/>
                    <a:pt x="189" y="94"/>
                  </a:cubicBezTo>
                  <a:cubicBezTo>
                    <a:pt x="189" y="94"/>
                    <a:pt x="189" y="94"/>
                    <a:pt x="189" y="94"/>
                  </a:cubicBezTo>
                  <a:cubicBezTo>
                    <a:pt x="188" y="92"/>
                    <a:pt x="188" y="92"/>
                    <a:pt x="188" y="92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7" y="92"/>
                    <a:pt x="187" y="92"/>
                    <a:pt x="187" y="92"/>
                  </a:cubicBezTo>
                  <a:cubicBezTo>
                    <a:pt x="186" y="92"/>
                    <a:pt x="186" y="92"/>
                    <a:pt x="186" y="92"/>
                  </a:cubicBezTo>
                  <a:cubicBezTo>
                    <a:pt x="186" y="93"/>
                    <a:pt x="186" y="93"/>
                    <a:pt x="186" y="93"/>
                  </a:cubicBezTo>
                  <a:cubicBezTo>
                    <a:pt x="186" y="93"/>
                    <a:pt x="186" y="93"/>
                    <a:pt x="186" y="93"/>
                  </a:cubicBezTo>
                  <a:cubicBezTo>
                    <a:pt x="185" y="93"/>
                    <a:pt x="185" y="93"/>
                    <a:pt x="185" y="93"/>
                  </a:cubicBezTo>
                  <a:cubicBezTo>
                    <a:pt x="185" y="94"/>
                    <a:pt x="185" y="94"/>
                    <a:pt x="185" y="94"/>
                  </a:cubicBezTo>
                  <a:cubicBezTo>
                    <a:pt x="185" y="95"/>
                    <a:pt x="185" y="95"/>
                    <a:pt x="185" y="95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4" y="98"/>
                    <a:pt x="184" y="98"/>
                    <a:pt x="184" y="98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3" y="100"/>
                    <a:pt x="183" y="100"/>
                    <a:pt x="183" y="100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81" y="102"/>
                    <a:pt x="181" y="102"/>
                    <a:pt x="181" y="102"/>
                  </a:cubicBezTo>
                  <a:cubicBezTo>
                    <a:pt x="181" y="102"/>
                    <a:pt x="181" y="102"/>
                    <a:pt x="181" y="102"/>
                  </a:cubicBezTo>
                  <a:cubicBezTo>
                    <a:pt x="180" y="104"/>
                    <a:pt x="180" y="104"/>
                    <a:pt x="180" y="104"/>
                  </a:cubicBezTo>
                  <a:cubicBezTo>
                    <a:pt x="181" y="104"/>
                    <a:pt x="181" y="104"/>
                    <a:pt x="181" y="104"/>
                  </a:cubicBezTo>
                  <a:cubicBezTo>
                    <a:pt x="180" y="105"/>
                    <a:pt x="180" y="105"/>
                    <a:pt x="180" y="105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0" y="107"/>
                    <a:pt x="180" y="107"/>
                    <a:pt x="180" y="107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79" y="108"/>
                    <a:pt x="179" y="108"/>
                    <a:pt x="179" y="108"/>
                  </a:cubicBezTo>
                  <a:cubicBezTo>
                    <a:pt x="180" y="108"/>
                    <a:pt x="180" y="108"/>
                    <a:pt x="180" y="108"/>
                  </a:cubicBezTo>
                  <a:cubicBezTo>
                    <a:pt x="180" y="109"/>
                    <a:pt x="180" y="109"/>
                    <a:pt x="180" y="109"/>
                  </a:cubicBezTo>
                  <a:cubicBezTo>
                    <a:pt x="180" y="109"/>
                    <a:pt x="180" y="109"/>
                    <a:pt x="180" y="109"/>
                  </a:cubicBezTo>
                  <a:cubicBezTo>
                    <a:pt x="179" y="109"/>
                    <a:pt x="179" y="109"/>
                    <a:pt x="179" y="109"/>
                  </a:cubicBezTo>
                  <a:cubicBezTo>
                    <a:pt x="178" y="109"/>
                    <a:pt x="178" y="109"/>
                    <a:pt x="178" y="109"/>
                  </a:cubicBezTo>
                  <a:cubicBezTo>
                    <a:pt x="178" y="109"/>
                    <a:pt x="178" y="109"/>
                    <a:pt x="178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7" y="111"/>
                    <a:pt x="177" y="111"/>
                    <a:pt x="177" y="111"/>
                  </a:cubicBezTo>
                  <a:cubicBezTo>
                    <a:pt x="176" y="110"/>
                    <a:pt x="176" y="110"/>
                    <a:pt x="176" y="110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7" y="109"/>
                    <a:pt x="177" y="109"/>
                    <a:pt x="177" y="109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6" y="107"/>
                    <a:pt x="176" y="107"/>
                    <a:pt x="176" y="107"/>
                  </a:cubicBezTo>
                  <a:cubicBezTo>
                    <a:pt x="177" y="106"/>
                    <a:pt x="177" y="106"/>
                    <a:pt x="177" y="106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78" y="102"/>
                    <a:pt x="178" y="102"/>
                    <a:pt x="178" y="102"/>
                  </a:cubicBezTo>
                  <a:cubicBezTo>
                    <a:pt x="179" y="101"/>
                    <a:pt x="179" y="101"/>
                    <a:pt x="179" y="101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9" y="100"/>
                    <a:pt x="179" y="100"/>
                    <a:pt x="179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8" y="100"/>
                    <a:pt x="178" y="100"/>
                    <a:pt x="178" y="100"/>
                  </a:cubicBezTo>
                  <a:cubicBezTo>
                    <a:pt x="179" y="99"/>
                    <a:pt x="179" y="99"/>
                    <a:pt x="179" y="99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179" y="97"/>
                    <a:pt x="179" y="97"/>
                    <a:pt x="179" y="97"/>
                  </a:cubicBezTo>
                  <a:cubicBezTo>
                    <a:pt x="178" y="96"/>
                    <a:pt x="178" y="96"/>
                    <a:pt x="178" y="96"/>
                  </a:cubicBezTo>
                  <a:cubicBezTo>
                    <a:pt x="179" y="96"/>
                    <a:pt x="179" y="96"/>
                    <a:pt x="179" y="96"/>
                  </a:cubicBezTo>
                  <a:cubicBezTo>
                    <a:pt x="179" y="95"/>
                    <a:pt x="179" y="95"/>
                    <a:pt x="179" y="95"/>
                  </a:cubicBezTo>
                  <a:cubicBezTo>
                    <a:pt x="178" y="95"/>
                    <a:pt x="178" y="95"/>
                    <a:pt x="178" y="95"/>
                  </a:cubicBezTo>
                  <a:cubicBezTo>
                    <a:pt x="177" y="94"/>
                    <a:pt x="177" y="94"/>
                    <a:pt x="177" y="94"/>
                  </a:cubicBezTo>
                  <a:cubicBezTo>
                    <a:pt x="176" y="94"/>
                    <a:pt x="176" y="94"/>
                    <a:pt x="176" y="94"/>
                  </a:cubicBezTo>
                  <a:cubicBezTo>
                    <a:pt x="176" y="95"/>
                    <a:pt x="176" y="95"/>
                    <a:pt x="176" y="95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77" y="96"/>
                    <a:pt x="177" y="96"/>
                    <a:pt x="177" y="96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7" y="97"/>
                    <a:pt x="177" y="97"/>
                    <a:pt x="177" y="97"/>
                  </a:cubicBezTo>
                  <a:cubicBezTo>
                    <a:pt x="176" y="97"/>
                    <a:pt x="176" y="97"/>
                    <a:pt x="176" y="97"/>
                  </a:cubicBezTo>
                  <a:cubicBezTo>
                    <a:pt x="176" y="97"/>
                    <a:pt x="176" y="97"/>
                    <a:pt x="176" y="97"/>
                  </a:cubicBezTo>
                  <a:cubicBezTo>
                    <a:pt x="175" y="97"/>
                    <a:pt x="175" y="97"/>
                    <a:pt x="175" y="97"/>
                  </a:cubicBezTo>
                  <a:cubicBezTo>
                    <a:pt x="175" y="98"/>
                    <a:pt x="175" y="98"/>
                    <a:pt x="175" y="98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6" y="98"/>
                    <a:pt x="176" y="98"/>
                    <a:pt x="176" y="98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6" y="100"/>
                    <a:pt x="176" y="100"/>
                    <a:pt x="176" y="100"/>
                  </a:cubicBezTo>
                  <a:cubicBezTo>
                    <a:pt x="176" y="99"/>
                    <a:pt x="176" y="99"/>
                    <a:pt x="176" y="99"/>
                  </a:cubicBezTo>
                  <a:cubicBezTo>
                    <a:pt x="175" y="99"/>
                    <a:pt x="175" y="99"/>
                    <a:pt x="175" y="99"/>
                  </a:cubicBezTo>
                  <a:cubicBezTo>
                    <a:pt x="175" y="100"/>
                    <a:pt x="175" y="100"/>
                    <a:pt x="175" y="100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4" y="99"/>
                    <a:pt x="174" y="99"/>
                    <a:pt x="174" y="99"/>
                  </a:cubicBezTo>
                  <a:cubicBezTo>
                    <a:pt x="173" y="100"/>
                    <a:pt x="173" y="100"/>
                    <a:pt x="173" y="100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3" y="99"/>
                    <a:pt x="173" y="99"/>
                    <a:pt x="173" y="99"/>
                  </a:cubicBezTo>
                  <a:cubicBezTo>
                    <a:pt x="173" y="98"/>
                    <a:pt x="173" y="98"/>
                    <a:pt x="173" y="98"/>
                  </a:cubicBezTo>
                  <a:cubicBezTo>
                    <a:pt x="173" y="98"/>
                    <a:pt x="173" y="98"/>
                    <a:pt x="173" y="98"/>
                  </a:cubicBezTo>
                  <a:cubicBezTo>
                    <a:pt x="172" y="98"/>
                    <a:pt x="172" y="98"/>
                    <a:pt x="172" y="98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70" y="98"/>
                    <a:pt x="170" y="98"/>
                    <a:pt x="170" y="98"/>
                  </a:cubicBezTo>
                  <a:cubicBezTo>
                    <a:pt x="169" y="99"/>
                    <a:pt x="169" y="99"/>
                    <a:pt x="169" y="99"/>
                  </a:cubicBezTo>
                  <a:cubicBezTo>
                    <a:pt x="168" y="99"/>
                    <a:pt x="168" y="99"/>
                    <a:pt x="168" y="99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7" y="99"/>
                    <a:pt x="167" y="99"/>
                    <a:pt x="167" y="99"/>
                  </a:cubicBezTo>
                  <a:cubicBezTo>
                    <a:pt x="167" y="98"/>
                    <a:pt x="167" y="98"/>
                    <a:pt x="167" y="98"/>
                  </a:cubicBezTo>
                  <a:cubicBezTo>
                    <a:pt x="167" y="98"/>
                    <a:pt x="167" y="98"/>
                    <a:pt x="167" y="98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9" y="98"/>
                    <a:pt x="169" y="98"/>
                    <a:pt x="169" y="98"/>
                  </a:cubicBezTo>
                  <a:cubicBezTo>
                    <a:pt x="170" y="97"/>
                    <a:pt x="170" y="97"/>
                    <a:pt x="170" y="97"/>
                  </a:cubicBezTo>
                  <a:cubicBezTo>
                    <a:pt x="170" y="97"/>
                    <a:pt x="170" y="97"/>
                    <a:pt x="170" y="97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1" y="97"/>
                    <a:pt x="171" y="97"/>
                    <a:pt x="171" y="97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96"/>
                    <a:pt x="172" y="96"/>
                    <a:pt x="172" y="96"/>
                  </a:cubicBezTo>
                  <a:cubicBezTo>
                    <a:pt x="172" y="95"/>
                    <a:pt x="172" y="95"/>
                    <a:pt x="172" y="95"/>
                  </a:cubicBezTo>
                  <a:cubicBezTo>
                    <a:pt x="172" y="95"/>
                    <a:pt x="172" y="95"/>
                    <a:pt x="172" y="95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70" y="93"/>
                    <a:pt x="170" y="93"/>
                    <a:pt x="170" y="93"/>
                  </a:cubicBezTo>
                  <a:cubicBezTo>
                    <a:pt x="170" y="93"/>
                    <a:pt x="170" y="93"/>
                    <a:pt x="170" y="93"/>
                  </a:cubicBezTo>
                  <a:cubicBezTo>
                    <a:pt x="169" y="91"/>
                    <a:pt x="169" y="91"/>
                    <a:pt x="169" y="91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68" y="91"/>
                    <a:pt x="168" y="91"/>
                    <a:pt x="168" y="91"/>
                  </a:cubicBezTo>
                  <a:cubicBezTo>
                    <a:pt x="167" y="92"/>
                    <a:pt x="167" y="92"/>
                    <a:pt x="167" y="92"/>
                  </a:cubicBezTo>
                  <a:cubicBezTo>
                    <a:pt x="166" y="92"/>
                    <a:pt x="166" y="92"/>
                    <a:pt x="166" y="92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3"/>
                    <a:pt x="165" y="93"/>
                    <a:pt x="165" y="93"/>
                  </a:cubicBezTo>
                  <a:cubicBezTo>
                    <a:pt x="165" y="94"/>
                    <a:pt x="165" y="94"/>
                    <a:pt x="165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4" y="94"/>
                    <a:pt x="164" y="94"/>
                    <a:pt x="164" y="94"/>
                  </a:cubicBezTo>
                  <a:cubicBezTo>
                    <a:pt x="163" y="94"/>
                    <a:pt x="163" y="94"/>
                    <a:pt x="163" y="94"/>
                  </a:cubicBezTo>
                  <a:cubicBezTo>
                    <a:pt x="162" y="94"/>
                    <a:pt x="162" y="94"/>
                    <a:pt x="162" y="94"/>
                  </a:cubicBezTo>
                  <a:cubicBezTo>
                    <a:pt x="162" y="94"/>
                    <a:pt x="162" y="94"/>
                    <a:pt x="162" y="94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0" y="94"/>
                    <a:pt x="160" y="94"/>
                    <a:pt x="160" y="94"/>
                  </a:cubicBezTo>
                  <a:cubicBezTo>
                    <a:pt x="160" y="93"/>
                    <a:pt x="160" y="93"/>
                    <a:pt x="160" y="93"/>
                  </a:cubicBezTo>
                  <a:cubicBezTo>
                    <a:pt x="162" y="93"/>
                    <a:pt x="162" y="93"/>
                    <a:pt x="162" y="93"/>
                  </a:cubicBezTo>
                  <a:cubicBezTo>
                    <a:pt x="162" y="92"/>
                    <a:pt x="162" y="92"/>
                    <a:pt x="162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3" y="92"/>
                    <a:pt x="163" y="92"/>
                    <a:pt x="163" y="92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64" y="91"/>
                    <a:pt x="164" y="91"/>
                    <a:pt x="164" y="91"/>
                  </a:cubicBezTo>
                  <a:cubicBezTo>
                    <a:pt x="164" y="90"/>
                    <a:pt x="164" y="90"/>
                    <a:pt x="164" y="90"/>
                  </a:cubicBezTo>
                  <a:cubicBezTo>
                    <a:pt x="165" y="90"/>
                    <a:pt x="165" y="90"/>
                    <a:pt x="165" y="90"/>
                  </a:cubicBezTo>
                  <a:cubicBezTo>
                    <a:pt x="166" y="89"/>
                    <a:pt x="166" y="89"/>
                    <a:pt x="166" y="89"/>
                  </a:cubicBezTo>
                  <a:cubicBezTo>
                    <a:pt x="166" y="88"/>
                    <a:pt x="166" y="88"/>
                    <a:pt x="166" y="88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5" y="86"/>
                    <a:pt x="165" y="86"/>
                    <a:pt x="165" y="86"/>
                  </a:cubicBezTo>
                  <a:cubicBezTo>
                    <a:pt x="163" y="87"/>
                    <a:pt x="163" y="87"/>
                    <a:pt x="163" y="87"/>
                  </a:cubicBezTo>
                  <a:cubicBezTo>
                    <a:pt x="162" y="87"/>
                    <a:pt x="162" y="87"/>
                    <a:pt x="162" y="87"/>
                  </a:cubicBezTo>
                  <a:cubicBezTo>
                    <a:pt x="160" y="88"/>
                    <a:pt x="160" y="88"/>
                    <a:pt x="160" y="88"/>
                  </a:cubicBezTo>
                  <a:cubicBezTo>
                    <a:pt x="157" y="88"/>
                    <a:pt x="157" y="88"/>
                    <a:pt x="157" y="88"/>
                  </a:cubicBezTo>
                  <a:cubicBezTo>
                    <a:pt x="153" y="90"/>
                    <a:pt x="153" y="90"/>
                    <a:pt x="153" y="90"/>
                  </a:cubicBezTo>
                  <a:cubicBezTo>
                    <a:pt x="152" y="90"/>
                    <a:pt x="152" y="90"/>
                    <a:pt x="152" y="90"/>
                  </a:cubicBezTo>
                  <a:cubicBezTo>
                    <a:pt x="149" y="91"/>
                    <a:pt x="149" y="91"/>
                    <a:pt x="149" y="91"/>
                  </a:cubicBezTo>
                  <a:cubicBezTo>
                    <a:pt x="146" y="92"/>
                    <a:pt x="146" y="92"/>
                    <a:pt x="146" y="92"/>
                  </a:cubicBezTo>
                  <a:cubicBezTo>
                    <a:pt x="145" y="93"/>
                    <a:pt x="145" y="93"/>
                    <a:pt x="145" y="93"/>
                  </a:cubicBezTo>
                  <a:cubicBezTo>
                    <a:pt x="145" y="94"/>
                    <a:pt x="145" y="94"/>
                    <a:pt x="145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6" y="94"/>
                    <a:pt x="146" y="94"/>
                    <a:pt x="146" y="94"/>
                  </a:cubicBezTo>
                  <a:cubicBezTo>
                    <a:pt x="145" y="95"/>
                    <a:pt x="145" y="95"/>
                    <a:pt x="145" y="95"/>
                  </a:cubicBezTo>
                  <a:cubicBezTo>
                    <a:pt x="144" y="95"/>
                    <a:pt x="144" y="95"/>
                    <a:pt x="144" y="95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2" y="96"/>
                    <a:pt x="142" y="96"/>
                    <a:pt x="142" y="96"/>
                  </a:cubicBezTo>
                  <a:cubicBezTo>
                    <a:pt x="141" y="96"/>
                    <a:pt x="141" y="96"/>
                    <a:pt x="141" y="96"/>
                  </a:cubicBezTo>
                  <a:cubicBezTo>
                    <a:pt x="141" y="97"/>
                    <a:pt x="141" y="97"/>
                    <a:pt x="141" y="97"/>
                  </a:cubicBezTo>
                  <a:cubicBezTo>
                    <a:pt x="140" y="98"/>
                    <a:pt x="140" y="98"/>
                    <a:pt x="140" y="98"/>
                  </a:cubicBezTo>
                  <a:cubicBezTo>
                    <a:pt x="139" y="99"/>
                    <a:pt x="139" y="99"/>
                    <a:pt x="139" y="99"/>
                  </a:cubicBezTo>
                  <a:cubicBezTo>
                    <a:pt x="139" y="100"/>
                    <a:pt x="139" y="100"/>
                    <a:pt x="139" y="100"/>
                  </a:cubicBezTo>
                  <a:cubicBezTo>
                    <a:pt x="140" y="99"/>
                    <a:pt x="140" y="99"/>
                    <a:pt x="140" y="99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0" y="100"/>
                    <a:pt x="140" y="100"/>
                    <a:pt x="140" y="10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3" y="101"/>
                    <a:pt x="143" y="101"/>
                    <a:pt x="143" y="101"/>
                  </a:cubicBezTo>
                  <a:cubicBezTo>
                    <a:pt x="142" y="101"/>
                    <a:pt x="142" y="101"/>
                    <a:pt x="142" y="101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40" y="101"/>
                    <a:pt x="140" y="101"/>
                    <a:pt x="140" y="101"/>
                  </a:cubicBezTo>
                  <a:cubicBezTo>
                    <a:pt x="140" y="102"/>
                    <a:pt x="140" y="102"/>
                    <a:pt x="140" y="102"/>
                  </a:cubicBezTo>
                  <a:cubicBezTo>
                    <a:pt x="142" y="103"/>
                    <a:pt x="142" y="103"/>
                    <a:pt x="142" y="103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2"/>
                    <a:pt x="143" y="102"/>
                    <a:pt x="143" y="102"/>
                  </a:cubicBezTo>
                  <a:cubicBezTo>
                    <a:pt x="143" y="103"/>
                    <a:pt x="143" y="103"/>
                    <a:pt x="143" y="103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5" y="103"/>
                    <a:pt x="145" y="103"/>
                    <a:pt x="145" y="103"/>
                  </a:cubicBezTo>
                  <a:cubicBezTo>
                    <a:pt x="147" y="102"/>
                    <a:pt x="147" y="102"/>
                    <a:pt x="147" y="102"/>
                  </a:cubicBezTo>
                  <a:cubicBezTo>
                    <a:pt x="148" y="102"/>
                    <a:pt x="148" y="102"/>
                    <a:pt x="148" y="102"/>
                  </a:cubicBezTo>
                  <a:cubicBezTo>
                    <a:pt x="149" y="103"/>
                    <a:pt x="149" y="103"/>
                    <a:pt x="149" y="103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51" y="103"/>
                    <a:pt x="151" y="103"/>
                    <a:pt x="151" y="103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1" y="104"/>
                    <a:pt x="151" y="104"/>
                    <a:pt x="151" y="104"/>
                  </a:cubicBezTo>
                  <a:cubicBezTo>
                    <a:pt x="150" y="104"/>
                    <a:pt x="150" y="104"/>
                    <a:pt x="150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9" y="104"/>
                    <a:pt x="149" y="104"/>
                    <a:pt x="149" y="104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5" y="104"/>
                    <a:pt x="145" y="104"/>
                    <a:pt x="145" y="104"/>
                  </a:cubicBezTo>
                  <a:cubicBezTo>
                    <a:pt x="144" y="105"/>
                    <a:pt x="144" y="105"/>
                    <a:pt x="144" y="105"/>
                  </a:cubicBezTo>
                  <a:cubicBezTo>
                    <a:pt x="144" y="104"/>
                    <a:pt x="144" y="104"/>
                    <a:pt x="144" y="104"/>
                  </a:cubicBezTo>
                  <a:cubicBezTo>
                    <a:pt x="143" y="104"/>
                    <a:pt x="143" y="104"/>
                    <a:pt x="143" y="104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2" y="105"/>
                    <a:pt x="142" y="105"/>
                    <a:pt x="142" y="105"/>
                  </a:cubicBezTo>
                  <a:cubicBezTo>
                    <a:pt x="140" y="105"/>
                    <a:pt x="140" y="105"/>
                    <a:pt x="140" y="105"/>
                  </a:cubicBezTo>
                  <a:cubicBezTo>
                    <a:pt x="140" y="105"/>
                    <a:pt x="140" y="105"/>
                    <a:pt x="140" y="105"/>
                  </a:cubicBezTo>
                  <a:cubicBezTo>
                    <a:pt x="138" y="105"/>
                    <a:pt x="138" y="105"/>
                    <a:pt x="138" y="105"/>
                  </a:cubicBezTo>
                  <a:cubicBezTo>
                    <a:pt x="138" y="106"/>
                    <a:pt x="138" y="106"/>
                    <a:pt x="138" y="106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8" y="109"/>
                    <a:pt x="138" y="109"/>
                    <a:pt x="138" y="109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2" y="111"/>
                    <a:pt x="142" y="111"/>
                    <a:pt x="142" y="111"/>
                  </a:cubicBezTo>
                  <a:cubicBezTo>
                    <a:pt x="143" y="111"/>
                    <a:pt x="143" y="111"/>
                    <a:pt x="143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4" y="112"/>
                    <a:pt x="144" y="112"/>
                    <a:pt x="144" y="112"/>
                  </a:cubicBezTo>
                  <a:cubicBezTo>
                    <a:pt x="144" y="112"/>
                    <a:pt x="144" y="112"/>
                    <a:pt x="144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45" y="112"/>
                    <a:pt x="145" y="112"/>
                    <a:pt x="145" y="112"/>
                  </a:cubicBezTo>
                  <a:cubicBezTo>
                    <a:pt x="146" y="112"/>
                    <a:pt x="146" y="112"/>
                    <a:pt x="146" y="112"/>
                  </a:cubicBezTo>
                  <a:cubicBezTo>
                    <a:pt x="147" y="112"/>
                    <a:pt x="147" y="112"/>
                    <a:pt x="147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50" y="112"/>
                    <a:pt x="150" y="112"/>
                    <a:pt x="150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3" y="114"/>
                    <a:pt x="153" y="114"/>
                    <a:pt x="153" y="114"/>
                  </a:cubicBezTo>
                  <a:cubicBezTo>
                    <a:pt x="154" y="114"/>
                    <a:pt x="154" y="114"/>
                    <a:pt x="154" y="114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5" y="115"/>
                    <a:pt x="155" y="115"/>
                    <a:pt x="155" y="115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6" y="116"/>
                    <a:pt x="156" y="116"/>
                    <a:pt x="156" y="116"/>
                  </a:cubicBezTo>
                  <a:cubicBezTo>
                    <a:pt x="156" y="117"/>
                    <a:pt x="156" y="117"/>
                    <a:pt x="156" y="117"/>
                  </a:cubicBezTo>
                  <a:cubicBezTo>
                    <a:pt x="157" y="117"/>
                    <a:pt x="157" y="117"/>
                    <a:pt x="157" y="117"/>
                  </a:cubicBezTo>
                  <a:cubicBezTo>
                    <a:pt x="158" y="118"/>
                    <a:pt x="158" y="118"/>
                    <a:pt x="158" y="118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8" y="119"/>
                    <a:pt x="158" y="119"/>
                    <a:pt x="158" y="119"/>
                  </a:cubicBezTo>
                  <a:cubicBezTo>
                    <a:pt x="157" y="119"/>
                    <a:pt x="157" y="119"/>
                    <a:pt x="157" y="119"/>
                  </a:cubicBezTo>
                  <a:cubicBezTo>
                    <a:pt x="156" y="119"/>
                    <a:pt x="156" y="119"/>
                    <a:pt x="156" y="119"/>
                  </a:cubicBezTo>
                  <a:cubicBezTo>
                    <a:pt x="154" y="118"/>
                    <a:pt x="154" y="118"/>
                    <a:pt x="154" y="118"/>
                  </a:cubicBezTo>
                  <a:cubicBezTo>
                    <a:pt x="154" y="119"/>
                    <a:pt x="154" y="119"/>
                    <a:pt x="154" y="119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3" y="119"/>
                    <a:pt x="153" y="119"/>
                    <a:pt x="153" y="119"/>
                  </a:cubicBezTo>
                  <a:cubicBezTo>
                    <a:pt x="152" y="119"/>
                    <a:pt x="152" y="119"/>
                    <a:pt x="152" y="119"/>
                  </a:cubicBezTo>
                  <a:cubicBezTo>
                    <a:pt x="152" y="118"/>
                    <a:pt x="152" y="118"/>
                    <a:pt x="152" y="118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51" y="117"/>
                    <a:pt x="151" y="117"/>
                    <a:pt x="151" y="117"/>
                  </a:cubicBezTo>
                  <a:cubicBezTo>
                    <a:pt x="150" y="117"/>
                    <a:pt x="150" y="117"/>
                    <a:pt x="150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8" y="117"/>
                    <a:pt x="148" y="117"/>
                    <a:pt x="148" y="117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7" y="115"/>
                    <a:pt x="137" y="115"/>
                    <a:pt x="137" y="115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5" y="117"/>
                    <a:pt x="135" y="117"/>
                    <a:pt x="135" y="117"/>
                  </a:cubicBezTo>
                  <a:cubicBezTo>
                    <a:pt x="135" y="118"/>
                    <a:pt x="135" y="118"/>
                    <a:pt x="135" y="118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39" y="125"/>
                    <a:pt x="139" y="125"/>
                    <a:pt x="139" y="125"/>
                  </a:cubicBezTo>
                  <a:cubicBezTo>
                    <a:pt x="140" y="125"/>
                    <a:pt x="140" y="125"/>
                    <a:pt x="140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1" y="125"/>
                    <a:pt x="141" y="125"/>
                    <a:pt x="141" y="125"/>
                  </a:cubicBezTo>
                  <a:cubicBezTo>
                    <a:pt x="142" y="126"/>
                    <a:pt x="142" y="126"/>
                    <a:pt x="142" y="126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44" y="127"/>
                    <a:pt x="144" y="127"/>
                    <a:pt x="144" y="127"/>
                  </a:cubicBezTo>
                  <a:cubicBezTo>
                    <a:pt x="143" y="127"/>
                    <a:pt x="143" y="127"/>
                    <a:pt x="143" y="127"/>
                  </a:cubicBezTo>
                  <a:cubicBezTo>
                    <a:pt x="143" y="128"/>
                    <a:pt x="143" y="128"/>
                    <a:pt x="143" y="128"/>
                  </a:cubicBezTo>
                  <a:cubicBezTo>
                    <a:pt x="143" y="128"/>
                    <a:pt x="143" y="128"/>
                    <a:pt x="143" y="128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3" y="129"/>
                    <a:pt x="143" y="129"/>
                    <a:pt x="143" y="129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1" y="131"/>
                    <a:pt x="141" y="131"/>
                    <a:pt x="141" y="131"/>
                  </a:cubicBezTo>
                  <a:cubicBezTo>
                    <a:pt x="142" y="131"/>
                    <a:pt x="142" y="131"/>
                    <a:pt x="142" y="131"/>
                  </a:cubicBezTo>
                  <a:cubicBezTo>
                    <a:pt x="142" y="132"/>
                    <a:pt x="142" y="132"/>
                    <a:pt x="142" y="132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2" y="133"/>
                    <a:pt x="142" y="133"/>
                    <a:pt x="142" y="133"/>
                  </a:cubicBezTo>
                  <a:cubicBezTo>
                    <a:pt x="141" y="134"/>
                    <a:pt x="141" y="134"/>
                    <a:pt x="141" y="134"/>
                  </a:cubicBezTo>
                  <a:cubicBezTo>
                    <a:pt x="142" y="134"/>
                    <a:pt x="142" y="134"/>
                    <a:pt x="142" y="134"/>
                  </a:cubicBezTo>
                  <a:cubicBezTo>
                    <a:pt x="143" y="134"/>
                    <a:pt x="143" y="134"/>
                    <a:pt x="143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5" y="134"/>
                    <a:pt x="145" y="134"/>
                    <a:pt x="145" y="134"/>
                  </a:cubicBezTo>
                  <a:cubicBezTo>
                    <a:pt x="146" y="134"/>
                    <a:pt x="146" y="134"/>
                    <a:pt x="146" y="134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48" y="135"/>
                    <a:pt x="148" y="135"/>
                    <a:pt x="148" y="135"/>
                  </a:cubicBezTo>
                  <a:cubicBezTo>
                    <a:pt x="149" y="134"/>
                    <a:pt x="149" y="134"/>
                    <a:pt x="149" y="134"/>
                  </a:cubicBezTo>
                  <a:cubicBezTo>
                    <a:pt x="150" y="134"/>
                    <a:pt x="150" y="134"/>
                    <a:pt x="150" y="134"/>
                  </a:cubicBezTo>
                  <a:cubicBezTo>
                    <a:pt x="150" y="135"/>
                    <a:pt x="150" y="135"/>
                    <a:pt x="150" y="135"/>
                  </a:cubicBezTo>
                  <a:cubicBezTo>
                    <a:pt x="150" y="135"/>
                    <a:pt x="150" y="135"/>
                    <a:pt x="150" y="135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1" y="134"/>
                    <a:pt x="151" y="134"/>
                    <a:pt x="151" y="134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53" y="135"/>
                    <a:pt x="153" y="135"/>
                    <a:pt x="153" y="135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4" y="135"/>
                    <a:pt x="154" y="135"/>
                    <a:pt x="154" y="135"/>
                  </a:cubicBezTo>
                  <a:cubicBezTo>
                    <a:pt x="155" y="135"/>
                    <a:pt x="155" y="135"/>
                    <a:pt x="155" y="135"/>
                  </a:cubicBezTo>
                  <a:cubicBezTo>
                    <a:pt x="155" y="134"/>
                    <a:pt x="155" y="134"/>
                    <a:pt x="155" y="134"/>
                  </a:cubicBezTo>
                  <a:cubicBezTo>
                    <a:pt x="156" y="134"/>
                    <a:pt x="156" y="134"/>
                    <a:pt x="156" y="134"/>
                  </a:cubicBezTo>
                  <a:cubicBezTo>
                    <a:pt x="157" y="134"/>
                    <a:pt x="157" y="134"/>
                    <a:pt x="157" y="134"/>
                  </a:cubicBezTo>
                  <a:cubicBezTo>
                    <a:pt x="158" y="133"/>
                    <a:pt x="158" y="133"/>
                    <a:pt x="158" y="133"/>
                  </a:cubicBezTo>
                  <a:cubicBezTo>
                    <a:pt x="159" y="133"/>
                    <a:pt x="159" y="133"/>
                    <a:pt x="159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0" y="133"/>
                    <a:pt x="160" y="133"/>
                    <a:pt x="160" y="133"/>
                  </a:cubicBezTo>
                  <a:cubicBezTo>
                    <a:pt x="161" y="133"/>
                    <a:pt x="161" y="133"/>
                    <a:pt x="161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2" y="133"/>
                    <a:pt x="162" y="133"/>
                    <a:pt x="162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6" y="132"/>
                    <a:pt x="166" y="132"/>
                    <a:pt x="166" y="132"/>
                  </a:cubicBezTo>
                  <a:cubicBezTo>
                    <a:pt x="166" y="131"/>
                    <a:pt x="166" y="131"/>
                    <a:pt x="166" y="131"/>
                  </a:cubicBezTo>
                  <a:cubicBezTo>
                    <a:pt x="166" y="131"/>
                    <a:pt x="166" y="131"/>
                    <a:pt x="166" y="131"/>
                  </a:cubicBezTo>
                  <a:cubicBezTo>
                    <a:pt x="167" y="132"/>
                    <a:pt x="167" y="132"/>
                    <a:pt x="167" y="132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1"/>
                    <a:pt x="168" y="131"/>
                    <a:pt x="168" y="131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8" y="130"/>
                    <a:pt x="168" y="130"/>
                    <a:pt x="168" y="130"/>
                  </a:cubicBezTo>
                  <a:cubicBezTo>
                    <a:pt x="169" y="130"/>
                    <a:pt x="169" y="130"/>
                    <a:pt x="169" y="130"/>
                  </a:cubicBezTo>
                  <a:cubicBezTo>
                    <a:pt x="169" y="130"/>
                    <a:pt x="169" y="130"/>
                    <a:pt x="169" y="130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69" y="129"/>
                    <a:pt x="169" y="129"/>
                    <a:pt x="169" y="129"/>
                  </a:cubicBezTo>
                  <a:cubicBezTo>
                    <a:pt x="170" y="129"/>
                    <a:pt x="170" y="129"/>
                    <a:pt x="170" y="129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0" y="130"/>
                    <a:pt x="170" y="130"/>
                    <a:pt x="170" y="130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70" y="131"/>
                    <a:pt x="170" y="131"/>
                    <a:pt x="170" y="131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70" y="133"/>
                    <a:pt x="170" y="133"/>
                    <a:pt x="170" y="133"/>
                  </a:cubicBezTo>
                  <a:cubicBezTo>
                    <a:pt x="170" y="133"/>
                    <a:pt x="170" y="133"/>
                    <a:pt x="170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1" y="133"/>
                    <a:pt x="171" y="133"/>
                    <a:pt x="171" y="133"/>
                  </a:cubicBezTo>
                  <a:cubicBezTo>
                    <a:pt x="172" y="133"/>
                    <a:pt x="172" y="133"/>
                    <a:pt x="172" y="133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2" y="134"/>
                    <a:pt x="172" y="134"/>
                    <a:pt x="172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5"/>
                    <a:pt x="173" y="135"/>
                    <a:pt x="173" y="135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172" y="135"/>
                    <a:pt x="172" y="135"/>
                    <a:pt x="172" y="135"/>
                  </a:cubicBezTo>
                  <a:cubicBezTo>
                    <a:pt x="172" y="136"/>
                    <a:pt x="172" y="136"/>
                    <a:pt x="172" y="136"/>
                  </a:cubicBezTo>
                  <a:cubicBezTo>
                    <a:pt x="172" y="136"/>
                    <a:pt x="172" y="136"/>
                    <a:pt x="172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3" y="136"/>
                    <a:pt x="173" y="136"/>
                    <a:pt x="173" y="136"/>
                  </a:cubicBezTo>
                  <a:cubicBezTo>
                    <a:pt x="174" y="136"/>
                    <a:pt x="174" y="136"/>
                    <a:pt x="174" y="136"/>
                  </a:cubicBezTo>
                  <a:cubicBezTo>
                    <a:pt x="175" y="135"/>
                    <a:pt x="175" y="135"/>
                    <a:pt x="175" y="135"/>
                  </a:cubicBezTo>
                  <a:cubicBezTo>
                    <a:pt x="175" y="135"/>
                    <a:pt x="175" y="135"/>
                    <a:pt x="175" y="135"/>
                  </a:cubicBezTo>
                  <a:cubicBezTo>
                    <a:pt x="175" y="136"/>
                    <a:pt x="175" y="136"/>
                    <a:pt x="175" y="136"/>
                  </a:cubicBezTo>
                  <a:cubicBezTo>
                    <a:pt x="175" y="137"/>
                    <a:pt x="175" y="137"/>
                    <a:pt x="175" y="137"/>
                  </a:cubicBezTo>
                  <a:cubicBezTo>
                    <a:pt x="176" y="137"/>
                    <a:pt x="176" y="137"/>
                    <a:pt x="176" y="137"/>
                  </a:cubicBezTo>
                  <a:cubicBezTo>
                    <a:pt x="176" y="137"/>
                    <a:pt x="176" y="137"/>
                    <a:pt x="176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7" y="137"/>
                    <a:pt x="177" y="137"/>
                    <a:pt x="177" y="137"/>
                  </a:cubicBezTo>
                  <a:cubicBezTo>
                    <a:pt x="178" y="137"/>
                    <a:pt x="178" y="137"/>
                    <a:pt x="178" y="137"/>
                  </a:cubicBezTo>
                  <a:cubicBezTo>
                    <a:pt x="178" y="138"/>
                    <a:pt x="178" y="138"/>
                    <a:pt x="178" y="138"/>
                  </a:cubicBezTo>
                  <a:cubicBezTo>
                    <a:pt x="179" y="138"/>
                    <a:pt x="179" y="138"/>
                    <a:pt x="179" y="138"/>
                  </a:cubicBezTo>
                  <a:cubicBezTo>
                    <a:pt x="179" y="137"/>
                    <a:pt x="179" y="137"/>
                    <a:pt x="179" y="137"/>
                  </a:cubicBezTo>
                  <a:cubicBezTo>
                    <a:pt x="179" y="137"/>
                    <a:pt x="179" y="137"/>
                    <a:pt x="179" y="137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80" y="137"/>
                    <a:pt x="180" y="137"/>
                    <a:pt x="180" y="137"/>
                  </a:cubicBezTo>
                  <a:cubicBezTo>
                    <a:pt x="180" y="138"/>
                    <a:pt x="180" y="138"/>
                    <a:pt x="180" y="138"/>
                  </a:cubicBezTo>
                  <a:cubicBezTo>
                    <a:pt x="180" y="138"/>
                    <a:pt x="180" y="138"/>
                    <a:pt x="180" y="138"/>
                  </a:cubicBezTo>
                  <a:cubicBezTo>
                    <a:pt x="181" y="138"/>
                    <a:pt x="181" y="138"/>
                    <a:pt x="181" y="138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2" y="137"/>
                    <a:pt x="182" y="137"/>
                    <a:pt x="182" y="137"/>
                  </a:cubicBezTo>
                  <a:cubicBezTo>
                    <a:pt x="182" y="138"/>
                    <a:pt x="182" y="138"/>
                    <a:pt x="182" y="138"/>
                  </a:cubicBezTo>
                  <a:cubicBezTo>
                    <a:pt x="182" y="138"/>
                    <a:pt x="182" y="138"/>
                    <a:pt x="182" y="138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3" y="137"/>
                    <a:pt x="183" y="137"/>
                    <a:pt x="183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4" y="137"/>
                    <a:pt x="184" y="137"/>
                    <a:pt x="184" y="137"/>
                  </a:cubicBezTo>
                  <a:cubicBezTo>
                    <a:pt x="185" y="137"/>
                    <a:pt x="185" y="137"/>
                    <a:pt x="185" y="137"/>
                  </a:cubicBezTo>
                  <a:close/>
                  <a:moveTo>
                    <a:pt x="267" y="165"/>
                  </a:moveTo>
                  <a:cubicBezTo>
                    <a:pt x="268" y="165"/>
                    <a:pt x="268" y="165"/>
                    <a:pt x="268" y="165"/>
                  </a:cubicBezTo>
                  <a:cubicBezTo>
                    <a:pt x="268" y="164"/>
                    <a:pt x="268" y="164"/>
                    <a:pt x="268" y="164"/>
                  </a:cubicBezTo>
                  <a:cubicBezTo>
                    <a:pt x="268" y="163"/>
                    <a:pt x="268" y="163"/>
                    <a:pt x="268" y="163"/>
                  </a:cubicBezTo>
                  <a:cubicBezTo>
                    <a:pt x="268" y="162"/>
                    <a:pt x="268" y="162"/>
                    <a:pt x="268" y="162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69" y="161"/>
                    <a:pt x="269" y="161"/>
                    <a:pt x="269" y="161"/>
                  </a:cubicBezTo>
                  <a:cubicBezTo>
                    <a:pt x="270" y="160"/>
                    <a:pt x="270" y="160"/>
                    <a:pt x="270" y="160"/>
                  </a:cubicBezTo>
                  <a:cubicBezTo>
                    <a:pt x="271" y="158"/>
                    <a:pt x="271" y="158"/>
                    <a:pt x="271" y="158"/>
                  </a:cubicBezTo>
                  <a:cubicBezTo>
                    <a:pt x="272" y="158"/>
                    <a:pt x="272" y="158"/>
                    <a:pt x="272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3" y="158"/>
                    <a:pt x="273" y="158"/>
                    <a:pt x="273" y="158"/>
                  </a:cubicBezTo>
                  <a:cubicBezTo>
                    <a:pt x="274" y="157"/>
                    <a:pt x="274" y="157"/>
                    <a:pt x="274" y="157"/>
                  </a:cubicBezTo>
                  <a:cubicBezTo>
                    <a:pt x="275" y="158"/>
                    <a:pt x="275" y="158"/>
                    <a:pt x="275" y="158"/>
                  </a:cubicBezTo>
                  <a:cubicBezTo>
                    <a:pt x="276" y="158"/>
                    <a:pt x="276" y="158"/>
                    <a:pt x="276" y="158"/>
                  </a:cubicBezTo>
                  <a:cubicBezTo>
                    <a:pt x="276" y="158"/>
                    <a:pt x="276" y="158"/>
                    <a:pt x="276" y="158"/>
                  </a:cubicBezTo>
                  <a:cubicBezTo>
                    <a:pt x="277" y="159"/>
                    <a:pt x="277" y="159"/>
                    <a:pt x="277" y="159"/>
                  </a:cubicBezTo>
                  <a:cubicBezTo>
                    <a:pt x="277" y="160"/>
                    <a:pt x="277" y="160"/>
                    <a:pt x="277" y="160"/>
                  </a:cubicBezTo>
                  <a:cubicBezTo>
                    <a:pt x="277" y="160"/>
                    <a:pt x="277" y="160"/>
                    <a:pt x="277" y="160"/>
                  </a:cubicBezTo>
                  <a:cubicBezTo>
                    <a:pt x="276" y="161"/>
                    <a:pt x="276" y="161"/>
                    <a:pt x="276" y="161"/>
                  </a:cubicBezTo>
                  <a:cubicBezTo>
                    <a:pt x="276" y="162"/>
                    <a:pt x="276" y="162"/>
                    <a:pt x="276" y="162"/>
                  </a:cubicBezTo>
                  <a:cubicBezTo>
                    <a:pt x="276" y="162"/>
                    <a:pt x="276" y="162"/>
                    <a:pt x="276" y="162"/>
                  </a:cubicBezTo>
                  <a:cubicBezTo>
                    <a:pt x="275" y="164"/>
                    <a:pt x="275" y="164"/>
                    <a:pt x="275" y="164"/>
                  </a:cubicBezTo>
                  <a:cubicBezTo>
                    <a:pt x="274" y="165"/>
                    <a:pt x="274" y="165"/>
                    <a:pt x="274" y="165"/>
                  </a:cubicBezTo>
                  <a:cubicBezTo>
                    <a:pt x="274" y="165"/>
                    <a:pt x="274" y="165"/>
                    <a:pt x="274" y="165"/>
                  </a:cubicBezTo>
                  <a:cubicBezTo>
                    <a:pt x="272" y="165"/>
                    <a:pt x="272" y="165"/>
                    <a:pt x="272" y="165"/>
                  </a:cubicBezTo>
                  <a:cubicBezTo>
                    <a:pt x="272" y="166"/>
                    <a:pt x="272" y="166"/>
                    <a:pt x="272" y="166"/>
                  </a:cubicBezTo>
                  <a:cubicBezTo>
                    <a:pt x="272" y="166"/>
                    <a:pt x="272" y="166"/>
                    <a:pt x="272" y="166"/>
                  </a:cubicBezTo>
                  <a:cubicBezTo>
                    <a:pt x="271" y="166"/>
                    <a:pt x="271" y="166"/>
                    <a:pt x="271" y="166"/>
                  </a:cubicBezTo>
                  <a:cubicBezTo>
                    <a:pt x="270" y="166"/>
                    <a:pt x="270" y="166"/>
                    <a:pt x="270" y="166"/>
                  </a:cubicBezTo>
                  <a:cubicBezTo>
                    <a:pt x="269" y="166"/>
                    <a:pt x="269" y="166"/>
                    <a:pt x="269" y="166"/>
                  </a:cubicBezTo>
                  <a:cubicBezTo>
                    <a:pt x="268" y="166"/>
                    <a:pt x="268" y="166"/>
                    <a:pt x="268" y="166"/>
                  </a:cubicBezTo>
                  <a:cubicBezTo>
                    <a:pt x="268" y="166"/>
                    <a:pt x="268" y="166"/>
                    <a:pt x="268" y="166"/>
                  </a:cubicBezTo>
                  <a:cubicBezTo>
                    <a:pt x="267" y="165"/>
                    <a:pt x="267" y="165"/>
                    <a:pt x="267" y="165"/>
                  </a:cubicBezTo>
                  <a:close/>
                  <a:moveTo>
                    <a:pt x="189" y="135"/>
                  </a:moveTo>
                  <a:cubicBezTo>
                    <a:pt x="189" y="134"/>
                    <a:pt x="189" y="134"/>
                    <a:pt x="189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3"/>
                    <a:pt x="190" y="133"/>
                    <a:pt x="190" y="133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89" y="134"/>
                    <a:pt x="189" y="134"/>
                    <a:pt x="189" y="134"/>
                  </a:cubicBezTo>
                  <a:cubicBezTo>
                    <a:pt x="189" y="135"/>
                    <a:pt x="189" y="135"/>
                    <a:pt x="189" y="135"/>
                  </a:cubicBezTo>
                  <a:cubicBezTo>
                    <a:pt x="189" y="135"/>
                    <a:pt x="189" y="135"/>
                    <a:pt x="189" y="135"/>
                  </a:cubicBezTo>
                  <a:close/>
                  <a:moveTo>
                    <a:pt x="181" y="141"/>
                  </a:moveTo>
                  <a:cubicBezTo>
                    <a:pt x="182" y="141"/>
                    <a:pt x="182" y="141"/>
                    <a:pt x="182" y="141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40"/>
                    <a:pt x="182" y="140"/>
                    <a:pt x="182" y="140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2" y="139"/>
                    <a:pt x="182" y="139"/>
                    <a:pt x="182" y="139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1" y="140"/>
                    <a:pt x="181" y="140"/>
                    <a:pt x="181" y="140"/>
                  </a:cubicBezTo>
                  <a:cubicBezTo>
                    <a:pt x="180" y="140"/>
                    <a:pt x="180" y="140"/>
                    <a:pt x="180" y="140"/>
                  </a:cubicBezTo>
                  <a:cubicBezTo>
                    <a:pt x="181" y="141"/>
                    <a:pt x="181" y="141"/>
                    <a:pt x="181" y="141"/>
                  </a:cubicBezTo>
                  <a:cubicBezTo>
                    <a:pt x="181" y="141"/>
                    <a:pt x="181" y="141"/>
                    <a:pt x="181" y="141"/>
                  </a:cubicBezTo>
                  <a:close/>
                  <a:moveTo>
                    <a:pt x="190" y="140"/>
                  </a:moveTo>
                  <a:cubicBezTo>
                    <a:pt x="189" y="140"/>
                    <a:pt x="189" y="140"/>
                    <a:pt x="189" y="140"/>
                  </a:cubicBezTo>
                  <a:cubicBezTo>
                    <a:pt x="189" y="140"/>
                    <a:pt x="189" y="140"/>
                    <a:pt x="189" y="140"/>
                  </a:cubicBezTo>
                  <a:cubicBezTo>
                    <a:pt x="189" y="141"/>
                    <a:pt x="189" y="141"/>
                    <a:pt x="189" y="141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9" y="139"/>
                    <a:pt x="189" y="139"/>
                    <a:pt x="189" y="139"/>
                  </a:cubicBezTo>
                  <a:cubicBezTo>
                    <a:pt x="189" y="138"/>
                    <a:pt x="189" y="138"/>
                    <a:pt x="189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0" y="138"/>
                    <a:pt x="190" y="138"/>
                    <a:pt x="190" y="138"/>
                  </a:cubicBezTo>
                  <a:cubicBezTo>
                    <a:pt x="191" y="139"/>
                    <a:pt x="191" y="139"/>
                    <a:pt x="191" y="139"/>
                  </a:cubicBezTo>
                  <a:cubicBezTo>
                    <a:pt x="190" y="140"/>
                    <a:pt x="190" y="140"/>
                    <a:pt x="190" y="140"/>
                  </a:cubicBezTo>
                  <a:close/>
                  <a:moveTo>
                    <a:pt x="191" y="139"/>
                  </a:moveTo>
                  <a:cubicBezTo>
                    <a:pt x="191" y="138"/>
                    <a:pt x="191" y="138"/>
                    <a:pt x="191" y="138"/>
                  </a:cubicBezTo>
                  <a:cubicBezTo>
                    <a:pt x="191" y="138"/>
                    <a:pt x="191" y="138"/>
                    <a:pt x="191" y="138"/>
                  </a:cubicBezTo>
                  <a:cubicBezTo>
                    <a:pt x="191" y="137"/>
                    <a:pt x="191" y="137"/>
                    <a:pt x="191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37"/>
                    <a:pt x="192" y="137"/>
                    <a:pt x="192" y="137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2" y="138"/>
                    <a:pt x="192" y="138"/>
                  </a:cubicBezTo>
                  <a:cubicBezTo>
                    <a:pt x="192" y="138"/>
                    <a:pt x="191" y="139"/>
                    <a:pt x="191" y="139"/>
                  </a:cubicBezTo>
                  <a:close/>
                  <a:moveTo>
                    <a:pt x="208" y="139"/>
                  </a:moveTo>
                  <a:cubicBezTo>
                    <a:pt x="208" y="137"/>
                    <a:pt x="208" y="137"/>
                    <a:pt x="208" y="137"/>
                  </a:cubicBezTo>
                  <a:cubicBezTo>
                    <a:pt x="209" y="137"/>
                    <a:pt x="209" y="137"/>
                    <a:pt x="209" y="137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8"/>
                    <a:pt x="210" y="138"/>
                    <a:pt x="210" y="138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09" y="138"/>
                    <a:pt x="209" y="138"/>
                    <a:pt x="209" y="138"/>
                  </a:cubicBezTo>
                  <a:cubicBezTo>
                    <a:pt x="208" y="138"/>
                    <a:pt x="208" y="138"/>
                    <a:pt x="208" y="138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39"/>
                    <a:pt x="208" y="139"/>
                    <a:pt x="208" y="139"/>
                  </a:cubicBezTo>
                  <a:close/>
                  <a:moveTo>
                    <a:pt x="207" y="138"/>
                  </a:moveTo>
                  <a:cubicBezTo>
                    <a:pt x="207" y="138"/>
                    <a:pt x="207" y="138"/>
                    <a:pt x="207" y="138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7" y="136"/>
                    <a:pt x="207" y="136"/>
                    <a:pt x="207" y="136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7" y="138"/>
                    <a:pt x="207" y="138"/>
                    <a:pt x="207" y="138"/>
                  </a:cubicBezTo>
                  <a:close/>
                  <a:moveTo>
                    <a:pt x="206" y="145"/>
                  </a:moveTo>
                  <a:cubicBezTo>
                    <a:pt x="207" y="144"/>
                    <a:pt x="207" y="144"/>
                    <a:pt x="207" y="144"/>
                  </a:cubicBezTo>
                  <a:cubicBezTo>
                    <a:pt x="208" y="144"/>
                    <a:pt x="208" y="144"/>
                    <a:pt x="208" y="144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1"/>
                    <a:pt x="207" y="141"/>
                    <a:pt x="207" y="141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7" y="141"/>
                    <a:pt x="207" y="141"/>
                    <a:pt x="207" y="141"/>
                  </a:cubicBezTo>
                  <a:cubicBezTo>
                    <a:pt x="206" y="142"/>
                    <a:pt x="206" y="142"/>
                    <a:pt x="206" y="142"/>
                  </a:cubicBezTo>
                  <a:cubicBezTo>
                    <a:pt x="206" y="141"/>
                    <a:pt x="206" y="141"/>
                    <a:pt x="206" y="141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5" y="135"/>
                    <a:pt x="205" y="135"/>
                    <a:pt x="205" y="135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3"/>
                    <a:pt x="204" y="133"/>
                    <a:pt x="204" y="133"/>
                  </a:cubicBezTo>
                  <a:cubicBezTo>
                    <a:pt x="204" y="132"/>
                    <a:pt x="204" y="132"/>
                    <a:pt x="204" y="132"/>
                  </a:cubicBezTo>
                  <a:cubicBezTo>
                    <a:pt x="203" y="132"/>
                    <a:pt x="203" y="132"/>
                    <a:pt x="203" y="132"/>
                  </a:cubicBezTo>
                  <a:cubicBezTo>
                    <a:pt x="202" y="133"/>
                    <a:pt x="202" y="133"/>
                    <a:pt x="202" y="133"/>
                  </a:cubicBezTo>
                  <a:cubicBezTo>
                    <a:pt x="201" y="135"/>
                    <a:pt x="201" y="135"/>
                    <a:pt x="201" y="135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7"/>
                    <a:pt x="199" y="137"/>
                    <a:pt x="199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8"/>
                    <a:pt x="198" y="138"/>
                    <a:pt x="198" y="138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96" y="138"/>
                    <a:pt x="196" y="138"/>
                    <a:pt x="196" y="138"/>
                  </a:cubicBezTo>
                  <a:cubicBezTo>
                    <a:pt x="195" y="138"/>
                    <a:pt x="195" y="138"/>
                    <a:pt x="195" y="138"/>
                  </a:cubicBezTo>
                  <a:cubicBezTo>
                    <a:pt x="193" y="139"/>
                    <a:pt x="193" y="139"/>
                    <a:pt x="193" y="139"/>
                  </a:cubicBezTo>
                  <a:cubicBezTo>
                    <a:pt x="193" y="140"/>
                    <a:pt x="193" y="140"/>
                    <a:pt x="193" y="140"/>
                  </a:cubicBezTo>
                  <a:cubicBezTo>
                    <a:pt x="194" y="141"/>
                    <a:pt x="194" y="141"/>
                    <a:pt x="194" y="141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95" y="139"/>
                    <a:pt x="195" y="139"/>
                    <a:pt x="195" y="139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6" y="141"/>
                    <a:pt x="196" y="141"/>
                    <a:pt x="196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8" y="143"/>
                    <a:pt x="198" y="143"/>
                    <a:pt x="198" y="143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200" y="145"/>
                    <a:pt x="200" y="145"/>
                    <a:pt x="200" y="145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1" y="145"/>
                    <a:pt x="201" y="145"/>
                    <a:pt x="201" y="145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3" y="146"/>
                    <a:pt x="203" y="146"/>
                    <a:pt x="203" y="146"/>
                  </a:cubicBezTo>
                  <a:cubicBezTo>
                    <a:pt x="203" y="146"/>
                    <a:pt x="203" y="146"/>
                    <a:pt x="203" y="146"/>
                  </a:cubicBezTo>
                  <a:cubicBezTo>
                    <a:pt x="204" y="145"/>
                    <a:pt x="204" y="145"/>
                    <a:pt x="204" y="145"/>
                  </a:cubicBezTo>
                  <a:cubicBezTo>
                    <a:pt x="205" y="145"/>
                    <a:pt x="205" y="145"/>
                    <a:pt x="205" y="145"/>
                  </a:cubicBezTo>
                  <a:cubicBezTo>
                    <a:pt x="206" y="144"/>
                    <a:pt x="206" y="144"/>
                    <a:pt x="206" y="144"/>
                  </a:cubicBezTo>
                  <a:cubicBezTo>
                    <a:pt x="206" y="145"/>
                    <a:pt x="206" y="145"/>
                    <a:pt x="206" y="145"/>
                  </a:cubicBezTo>
                  <a:close/>
                  <a:moveTo>
                    <a:pt x="297" y="139"/>
                  </a:moveTo>
                  <a:cubicBezTo>
                    <a:pt x="297" y="139"/>
                    <a:pt x="297" y="139"/>
                    <a:pt x="297" y="139"/>
                  </a:cubicBezTo>
                  <a:cubicBezTo>
                    <a:pt x="297" y="138"/>
                    <a:pt x="297" y="138"/>
                    <a:pt x="297" y="138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8" y="137"/>
                    <a:pt x="298" y="137"/>
                    <a:pt x="298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9" y="138"/>
                    <a:pt x="299" y="138"/>
                    <a:pt x="299" y="138"/>
                  </a:cubicBezTo>
                  <a:cubicBezTo>
                    <a:pt x="299" y="138"/>
                    <a:pt x="299" y="138"/>
                    <a:pt x="299" y="138"/>
                  </a:cubicBezTo>
                  <a:cubicBezTo>
                    <a:pt x="300" y="138"/>
                    <a:pt x="300" y="138"/>
                    <a:pt x="300" y="138"/>
                  </a:cubicBezTo>
                  <a:cubicBezTo>
                    <a:pt x="299" y="139"/>
                    <a:pt x="299" y="139"/>
                    <a:pt x="299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7" y="139"/>
                    <a:pt x="297" y="139"/>
                    <a:pt x="297" y="139"/>
                  </a:cubicBezTo>
                  <a:cubicBezTo>
                    <a:pt x="297" y="139"/>
                    <a:pt x="297" y="139"/>
                    <a:pt x="297" y="139"/>
                  </a:cubicBezTo>
                  <a:close/>
                  <a:moveTo>
                    <a:pt x="295" y="209"/>
                  </a:moveTo>
                  <a:cubicBezTo>
                    <a:pt x="294" y="209"/>
                    <a:pt x="294" y="209"/>
                    <a:pt x="294" y="209"/>
                  </a:cubicBezTo>
                  <a:cubicBezTo>
                    <a:pt x="293" y="209"/>
                    <a:pt x="293" y="209"/>
                    <a:pt x="293" y="209"/>
                  </a:cubicBezTo>
                  <a:cubicBezTo>
                    <a:pt x="292" y="209"/>
                    <a:pt x="292" y="209"/>
                    <a:pt x="292" y="209"/>
                  </a:cubicBezTo>
                  <a:cubicBezTo>
                    <a:pt x="291" y="208"/>
                    <a:pt x="291" y="208"/>
                    <a:pt x="291" y="208"/>
                  </a:cubicBezTo>
                  <a:cubicBezTo>
                    <a:pt x="291" y="208"/>
                    <a:pt x="291" y="208"/>
                    <a:pt x="291" y="208"/>
                  </a:cubicBezTo>
                  <a:cubicBezTo>
                    <a:pt x="290" y="207"/>
                    <a:pt x="290" y="207"/>
                    <a:pt x="290" y="207"/>
                  </a:cubicBezTo>
                  <a:cubicBezTo>
                    <a:pt x="289" y="207"/>
                    <a:pt x="289" y="207"/>
                    <a:pt x="289" y="207"/>
                  </a:cubicBezTo>
                  <a:cubicBezTo>
                    <a:pt x="289" y="206"/>
                    <a:pt x="289" y="206"/>
                    <a:pt x="289" y="206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7" y="206"/>
                    <a:pt x="287" y="206"/>
                    <a:pt x="287" y="206"/>
                  </a:cubicBezTo>
                  <a:cubicBezTo>
                    <a:pt x="286" y="206"/>
                    <a:pt x="286" y="206"/>
                    <a:pt x="286" y="206"/>
                  </a:cubicBezTo>
                  <a:cubicBezTo>
                    <a:pt x="286" y="205"/>
                    <a:pt x="286" y="205"/>
                    <a:pt x="286" y="205"/>
                  </a:cubicBezTo>
                  <a:cubicBezTo>
                    <a:pt x="285" y="205"/>
                    <a:pt x="285" y="205"/>
                    <a:pt x="285" y="205"/>
                  </a:cubicBezTo>
                  <a:cubicBezTo>
                    <a:pt x="285" y="205"/>
                    <a:pt x="285" y="205"/>
                    <a:pt x="285" y="205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4" y="204"/>
                    <a:pt x="284" y="204"/>
                    <a:pt x="284" y="204"/>
                  </a:cubicBezTo>
                  <a:cubicBezTo>
                    <a:pt x="283" y="203"/>
                    <a:pt x="283" y="203"/>
                    <a:pt x="283" y="203"/>
                  </a:cubicBezTo>
                  <a:cubicBezTo>
                    <a:pt x="283" y="203"/>
                    <a:pt x="283" y="203"/>
                    <a:pt x="283" y="203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3" y="202"/>
                    <a:pt x="283" y="202"/>
                    <a:pt x="283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2" y="202"/>
                    <a:pt x="282" y="202"/>
                    <a:pt x="282" y="202"/>
                  </a:cubicBezTo>
                  <a:cubicBezTo>
                    <a:pt x="281" y="202"/>
                    <a:pt x="281" y="202"/>
                    <a:pt x="281" y="202"/>
                  </a:cubicBezTo>
                  <a:cubicBezTo>
                    <a:pt x="280" y="201"/>
                    <a:pt x="280" y="201"/>
                    <a:pt x="280" y="201"/>
                  </a:cubicBezTo>
                  <a:cubicBezTo>
                    <a:pt x="279" y="201"/>
                    <a:pt x="279" y="201"/>
                    <a:pt x="279" y="201"/>
                  </a:cubicBezTo>
                  <a:cubicBezTo>
                    <a:pt x="279" y="200"/>
                    <a:pt x="279" y="200"/>
                    <a:pt x="279" y="200"/>
                  </a:cubicBezTo>
                  <a:cubicBezTo>
                    <a:pt x="278" y="200"/>
                    <a:pt x="278" y="200"/>
                    <a:pt x="278" y="200"/>
                  </a:cubicBezTo>
                  <a:cubicBezTo>
                    <a:pt x="278" y="199"/>
                    <a:pt x="278" y="199"/>
                    <a:pt x="278" y="199"/>
                  </a:cubicBezTo>
                  <a:cubicBezTo>
                    <a:pt x="277" y="199"/>
                    <a:pt x="277" y="199"/>
                    <a:pt x="277" y="199"/>
                  </a:cubicBezTo>
                  <a:cubicBezTo>
                    <a:pt x="277" y="199"/>
                    <a:pt x="277" y="199"/>
                    <a:pt x="277" y="199"/>
                  </a:cubicBezTo>
                  <a:cubicBezTo>
                    <a:pt x="276" y="198"/>
                    <a:pt x="276" y="198"/>
                    <a:pt x="276" y="198"/>
                  </a:cubicBezTo>
                  <a:cubicBezTo>
                    <a:pt x="276" y="197"/>
                    <a:pt x="276" y="197"/>
                    <a:pt x="276" y="197"/>
                  </a:cubicBezTo>
                  <a:cubicBezTo>
                    <a:pt x="275" y="197"/>
                    <a:pt x="275" y="197"/>
                    <a:pt x="275" y="197"/>
                  </a:cubicBezTo>
                  <a:cubicBezTo>
                    <a:pt x="276" y="196"/>
                    <a:pt x="276" y="196"/>
                    <a:pt x="276" y="196"/>
                  </a:cubicBezTo>
                  <a:cubicBezTo>
                    <a:pt x="277" y="197"/>
                    <a:pt x="277" y="197"/>
                    <a:pt x="277" y="197"/>
                  </a:cubicBezTo>
                  <a:cubicBezTo>
                    <a:pt x="278" y="196"/>
                    <a:pt x="278" y="196"/>
                    <a:pt x="278" y="196"/>
                  </a:cubicBezTo>
                  <a:cubicBezTo>
                    <a:pt x="279" y="195"/>
                    <a:pt x="279" y="195"/>
                    <a:pt x="279" y="195"/>
                  </a:cubicBezTo>
                  <a:cubicBezTo>
                    <a:pt x="277" y="195"/>
                    <a:pt x="277" y="195"/>
                    <a:pt x="277" y="195"/>
                  </a:cubicBezTo>
                  <a:cubicBezTo>
                    <a:pt x="277" y="194"/>
                    <a:pt x="277" y="194"/>
                    <a:pt x="277" y="194"/>
                  </a:cubicBezTo>
                  <a:cubicBezTo>
                    <a:pt x="277" y="194"/>
                    <a:pt x="277" y="194"/>
                    <a:pt x="277" y="194"/>
                  </a:cubicBezTo>
                  <a:cubicBezTo>
                    <a:pt x="277" y="193"/>
                    <a:pt x="277" y="193"/>
                    <a:pt x="277" y="193"/>
                  </a:cubicBezTo>
                  <a:cubicBezTo>
                    <a:pt x="276" y="193"/>
                    <a:pt x="276" y="193"/>
                    <a:pt x="276" y="193"/>
                  </a:cubicBezTo>
                  <a:cubicBezTo>
                    <a:pt x="276" y="194"/>
                    <a:pt x="276" y="194"/>
                    <a:pt x="276" y="194"/>
                  </a:cubicBezTo>
                  <a:cubicBezTo>
                    <a:pt x="276" y="195"/>
                    <a:pt x="276" y="195"/>
                    <a:pt x="276" y="195"/>
                  </a:cubicBezTo>
                  <a:cubicBezTo>
                    <a:pt x="275" y="194"/>
                    <a:pt x="275" y="194"/>
                    <a:pt x="275" y="194"/>
                  </a:cubicBezTo>
                  <a:cubicBezTo>
                    <a:pt x="276" y="193"/>
                    <a:pt x="276" y="193"/>
                    <a:pt x="276" y="193"/>
                  </a:cubicBezTo>
                  <a:cubicBezTo>
                    <a:pt x="276" y="192"/>
                    <a:pt x="276" y="192"/>
                    <a:pt x="276" y="192"/>
                  </a:cubicBezTo>
                  <a:cubicBezTo>
                    <a:pt x="275" y="193"/>
                    <a:pt x="275" y="193"/>
                    <a:pt x="275" y="193"/>
                  </a:cubicBezTo>
                  <a:cubicBezTo>
                    <a:pt x="275" y="193"/>
                    <a:pt x="275" y="193"/>
                    <a:pt x="275" y="193"/>
                  </a:cubicBezTo>
                  <a:cubicBezTo>
                    <a:pt x="275" y="192"/>
                    <a:pt x="275" y="192"/>
                    <a:pt x="275" y="192"/>
                  </a:cubicBezTo>
                  <a:cubicBezTo>
                    <a:pt x="274" y="192"/>
                    <a:pt x="274" y="192"/>
                    <a:pt x="274" y="192"/>
                  </a:cubicBezTo>
                  <a:cubicBezTo>
                    <a:pt x="274" y="191"/>
                    <a:pt x="274" y="191"/>
                    <a:pt x="274" y="191"/>
                  </a:cubicBezTo>
                  <a:cubicBezTo>
                    <a:pt x="274" y="191"/>
                    <a:pt x="274" y="191"/>
                    <a:pt x="274" y="191"/>
                  </a:cubicBezTo>
                  <a:cubicBezTo>
                    <a:pt x="274" y="190"/>
                    <a:pt x="274" y="190"/>
                    <a:pt x="274" y="190"/>
                  </a:cubicBezTo>
                  <a:cubicBezTo>
                    <a:pt x="273" y="189"/>
                    <a:pt x="273" y="189"/>
                    <a:pt x="273" y="189"/>
                  </a:cubicBezTo>
                  <a:cubicBezTo>
                    <a:pt x="273" y="189"/>
                    <a:pt x="273" y="189"/>
                    <a:pt x="273" y="189"/>
                  </a:cubicBezTo>
                  <a:cubicBezTo>
                    <a:pt x="274" y="188"/>
                    <a:pt x="274" y="188"/>
                    <a:pt x="274" y="188"/>
                  </a:cubicBezTo>
                  <a:cubicBezTo>
                    <a:pt x="274" y="187"/>
                    <a:pt x="274" y="187"/>
                    <a:pt x="274" y="187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9"/>
                    <a:pt x="272" y="189"/>
                    <a:pt x="272" y="189"/>
                  </a:cubicBezTo>
                  <a:cubicBezTo>
                    <a:pt x="272" y="188"/>
                    <a:pt x="272" y="188"/>
                    <a:pt x="272" y="188"/>
                  </a:cubicBezTo>
                  <a:cubicBezTo>
                    <a:pt x="272" y="188"/>
                    <a:pt x="272" y="188"/>
                    <a:pt x="272" y="188"/>
                  </a:cubicBezTo>
                  <a:cubicBezTo>
                    <a:pt x="271" y="188"/>
                    <a:pt x="271" y="188"/>
                    <a:pt x="271" y="188"/>
                  </a:cubicBezTo>
                  <a:cubicBezTo>
                    <a:pt x="271" y="188"/>
                    <a:pt x="271" y="188"/>
                    <a:pt x="271" y="188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9"/>
                    <a:pt x="270" y="189"/>
                    <a:pt x="270" y="189"/>
                  </a:cubicBezTo>
                  <a:cubicBezTo>
                    <a:pt x="270" y="188"/>
                    <a:pt x="270" y="188"/>
                    <a:pt x="270" y="188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70" y="187"/>
                    <a:pt x="270" y="187"/>
                    <a:pt x="270" y="187"/>
                  </a:cubicBezTo>
                  <a:cubicBezTo>
                    <a:pt x="269" y="187"/>
                    <a:pt x="269" y="187"/>
                    <a:pt x="269" y="187"/>
                  </a:cubicBezTo>
                  <a:cubicBezTo>
                    <a:pt x="269" y="187"/>
                    <a:pt x="269" y="187"/>
                    <a:pt x="269" y="187"/>
                  </a:cubicBezTo>
                  <a:cubicBezTo>
                    <a:pt x="268" y="188"/>
                    <a:pt x="268" y="188"/>
                    <a:pt x="268" y="188"/>
                  </a:cubicBezTo>
                  <a:cubicBezTo>
                    <a:pt x="268" y="189"/>
                    <a:pt x="268" y="189"/>
                    <a:pt x="268" y="189"/>
                  </a:cubicBezTo>
                  <a:cubicBezTo>
                    <a:pt x="267" y="188"/>
                    <a:pt x="267" y="188"/>
                    <a:pt x="267" y="188"/>
                  </a:cubicBezTo>
                  <a:cubicBezTo>
                    <a:pt x="266" y="188"/>
                    <a:pt x="266" y="188"/>
                    <a:pt x="266" y="188"/>
                  </a:cubicBezTo>
                  <a:cubicBezTo>
                    <a:pt x="266" y="188"/>
                    <a:pt x="266" y="188"/>
                    <a:pt x="266" y="188"/>
                  </a:cubicBezTo>
                  <a:cubicBezTo>
                    <a:pt x="265" y="187"/>
                    <a:pt x="265" y="187"/>
                    <a:pt x="265" y="187"/>
                  </a:cubicBezTo>
                  <a:cubicBezTo>
                    <a:pt x="264" y="186"/>
                    <a:pt x="264" y="186"/>
                    <a:pt x="264" y="186"/>
                  </a:cubicBezTo>
                  <a:cubicBezTo>
                    <a:pt x="264" y="187"/>
                    <a:pt x="264" y="187"/>
                    <a:pt x="264" y="187"/>
                  </a:cubicBezTo>
                  <a:cubicBezTo>
                    <a:pt x="264" y="188"/>
                    <a:pt x="264" y="188"/>
                    <a:pt x="264" y="188"/>
                  </a:cubicBezTo>
                  <a:cubicBezTo>
                    <a:pt x="264" y="188"/>
                    <a:pt x="264" y="188"/>
                    <a:pt x="264" y="188"/>
                  </a:cubicBezTo>
                  <a:cubicBezTo>
                    <a:pt x="263" y="188"/>
                    <a:pt x="263" y="188"/>
                    <a:pt x="263" y="188"/>
                  </a:cubicBezTo>
                  <a:cubicBezTo>
                    <a:pt x="262" y="188"/>
                    <a:pt x="262" y="188"/>
                    <a:pt x="262" y="188"/>
                  </a:cubicBezTo>
                  <a:cubicBezTo>
                    <a:pt x="261" y="188"/>
                    <a:pt x="261" y="188"/>
                    <a:pt x="261" y="188"/>
                  </a:cubicBezTo>
                  <a:cubicBezTo>
                    <a:pt x="261" y="189"/>
                    <a:pt x="261" y="189"/>
                    <a:pt x="261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60" y="189"/>
                    <a:pt x="260" y="189"/>
                    <a:pt x="260" y="189"/>
                  </a:cubicBezTo>
                  <a:cubicBezTo>
                    <a:pt x="259" y="189"/>
                    <a:pt x="259" y="189"/>
                    <a:pt x="259" y="189"/>
                  </a:cubicBezTo>
                  <a:cubicBezTo>
                    <a:pt x="258" y="189"/>
                    <a:pt x="258" y="189"/>
                    <a:pt x="258" y="189"/>
                  </a:cubicBezTo>
                  <a:cubicBezTo>
                    <a:pt x="258" y="188"/>
                    <a:pt x="258" y="188"/>
                    <a:pt x="258" y="188"/>
                  </a:cubicBezTo>
                  <a:cubicBezTo>
                    <a:pt x="257" y="187"/>
                    <a:pt x="257" y="187"/>
                    <a:pt x="257" y="187"/>
                  </a:cubicBezTo>
                  <a:cubicBezTo>
                    <a:pt x="257" y="187"/>
                    <a:pt x="257" y="187"/>
                    <a:pt x="257" y="187"/>
                  </a:cubicBezTo>
                  <a:cubicBezTo>
                    <a:pt x="256" y="187"/>
                    <a:pt x="256" y="187"/>
                    <a:pt x="256" y="187"/>
                  </a:cubicBezTo>
                  <a:cubicBezTo>
                    <a:pt x="255" y="185"/>
                    <a:pt x="255" y="185"/>
                    <a:pt x="255" y="185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83"/>
                    <a:pt x="256" y="183"/>
                    <a:pt x="256" y="183"/>
                  </a:cubicBezTo>
                  <a:cubicBezTo>
                    <a:pt x="257" y="183"/>
                    <a:pt x="257" y="183"/>
                    <a:pt x="257" y="183"/>
                  </a:cubicBezTo>
                  <a:cubicBezTo>
                    <a:pt x="258" y="182"/>
                    <a:pt x="258" y="182"/>
                    <a:pt x="258" y="182"/>
                  </a:cubicBezTo>
                  <a:cubicBezTo>
                    <a:pt x="258" y="182"/>
                    <a:pt x="258" y="182"/>
                    <a:pt x="258" y="182"/>
                  </a:cubicBezTo>
                  <a:cubicBezTo>
                    <a:pt x="259" y="182"/>
                    <a:pt x="259" y="182"/>
                    <a:pt x="259" y="182"/>
                  </a:cubicBezTo>
                  <a:cubicBezTo>
                    <a:pt x="260" y="182"/>
                    <a:pt x="260" y="182"/>
                    <a:pt x="260" y="182"/>
                  </a:cubicBezTo>
                  <a:cubicBezTo>
                    <a:pt x="260" y="181"/>
                    <a:pt x="260" y="181"/>
                    <a:pt x="260" y="181"/>
                  </a:cubicBezTo>
                  <a:cubicBezTo>
                    <a:pt x="259" y="181"/>
                    <a:pt x="259" y="181"/>
                    <a:pt x="259" y="181"/>
                  </a:cubicBezTo>
                  <a:cubicBezTo>
                    <a:pt x="259" y="180"/>
                    <a:pt x="259" y="180"/>
                    <a:pt x="259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80"/>
                    <a:pt x="260" y="180"/>
                    <a:pt x="260" y="180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0" y="179"/>
                    <a:pt x="260" y="179"/>
                    <a:pt x="260" y="179"/>
                  </a:cubicBezTo>
                  <a:cubicBezTo>
                    <a:pt x="261" y="180"/>
                    <a:pt x="261" y="180"/>
                    <a:pt x="261" y="180"/>
                  </a:cubicBezTo>
                  <a:cubicBezTo>
                    <a:pt x="262" y="180"/>
                    <a:pt x="262" y="180"/>
                    <a:pt x="262" y="180"/>
                  </a:cubicBezTo>
                  <a:cubicBezTo>
                    <a:pt x="263" y="181"/>
                    <a:pt x="263" y="181"/>
                    <a:pt x="263" y="181"/>
                  </a:cubicBezTo>
                  <a:cubicBezTo>
                    <a:pt x="264" y="182"/>
                    <a:pt x="264" y="182"/>
                    <a:pt x="264" y="182"/>
                  </a:cubicBezTo>
                  <a:cubicBezTo>
                    <a:pt x="264" y="182"/>
                    <a:pt x="264" y="182"/>
                    <a:pt x="264" y="182"/>
                  </a:cubicBezTo>
                  <a:cubicBezTo>
                    <a:pt x="265" y="182"/>
                    <a:pt x="265" y="182"/>
                    <a:pt x="265" y="182"/>
                  </a:cubicBezTo>
                  <a:cubicBezTo>
                    <a:pt x="266" y="182"/>
                    <a:pt x="266" y="182"/>
                    <a:pt x="266" y="182"/>
                  </a:cubicBezTo>
                  <a:cubicBezTo>
                    <a:pt x="266" y="182"/>
                    <a:pt x="266" y="182"/>
                    <a:pt x="266" y="182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7" y="182"/>
                    <a:pt x="267" y="182"/>
                    <a:pt x="267" y="182"/>
                  </a:cubicBezTo>
                  <a:cubicBezTo>
                    <a:pt x="268" y="182"/>
                    <a:pt x="268" y="182"/>
                    <a:pt x="268" y="182"/>
                  </a:cubicBezTo>
                  <a:cubicBezTo>
                    <a:pt x="269" y="182"/>
                    <a:pt x="269" y="182"/>
                    <a:pt x="269" y="182"/>
                  </a:cubicBezTo>
                  <a:cubicBezTo>
                    <a:pt x="269" y="181"/>
                    <a:pt x="269" y="181"/>
                    <a:pt x="269" y="181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70" y="181"/>
                    <a:pt x="270" y="181"/>
                    <a:pt x="270" y="181"/>
                  </a:cubicBezTo>
                  <a:cubicBezTo>
                    <a:pt x="270" y="182"/>
                    <a:pt x="270" y="182"/>
                    <a:pt x="270" y="182"/>
                  </a:cubicBezTo>
                  <a:cubicBezTo>
                    <a:pt x="271" y="182"/>
                    <a:pt x="271" y="182"/>
                    <a:pt x="271" y="182"/>
                  </a:cubicBezTo>
                  <a:cubicBezTo>
                    <a:pt x="272" y="181"/>
                    <a:pt x="272" y="181"/>
                    <a:pt x="272" y="181"/>
                  </a:cubicBezTo>
                  <a:cubicBezTo>
                    <a:pt x="272" y="181"/>
                    <a:pt x="272" y="181"/>
                    <a:pt x="272" y="181"/>
                  </a:cubicBezTo>
                  <a:cubicBezTo>
                    <a:pt x="273" y="180"/>
                    <a:pt x="273" y="180"/>
                    <a:pt x="273" y="180"/>
                  </a:cubicBezTo>
                  <a:cubicBezTo>
                    <a:pt x="273" y="181"/>
                    <a:pt x="273" y="181"/>
                    <a:pt x="273" y="181"/>
                  </a:cubicBezTo>
                  <a:cubicBezTo>
                    <a:pt x="273" y="182"/>
                    <a:pt x="273" y="182"/>
                    <a:pt x="273" y="182"/>
                  </a:cubicBezTo>
                  <a:cubicBezTo>
                    <a:pt x="273" y="182"/>
                    <a:pt x="273" y="182"/>
                    <a:pt x="273" y="182"/>
                  </a:cubicBezTo>
                  <a:cubicBezTo>
                    <a:pt x="274" y="182"/>
                    <a:pt x="274" y="182"/>
                    <a:pt x="274" y="182"/>
                  </a:cubicBezTo>
                  <a:cubicBezTo>
                    <a:pt x="274" y="181"/>
                    <a:pt x="274" y="181"/>
                    <a:pt x="274" y="181"/>
                  </a:cubicBezTo>
                  <a:cubicBezTo>
                    <a:pt x="275" y="182"/>
                    <a:pt x="275" y="182"/>
                    <a:pt x="275" y="182"/>
                  </a:cubicBezTo>
                  <a:cubicBezTo>
                    <a:pt x="275" y="181"/>
                    <a:pt x="275" y="181"/>
                    <a:pt x="275" y="181"/>
                  </a:cubicBezTo>
                  <a:cubicBezTo>
                    <a:pt x="275" y="179"/>
                    <a:pt x="275" y="179"/>
                    <a:pt x="275" y="179"/>
                  </a:cubicBezTo>
                  <a:cubicBezTo>
                    <a:pt x="274" y="178"/>
                    <a:pt x="274" y="178"/>
                    <a:pt x="274" y="178"/>
                  </a:cubicBezTo>
                  <a:cubicBezTo>
                    <a:pt x="274" y="177"/>
                    <a:pt x="274" y="177"/>
                    <a:pt x="274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74" y="176"/>
                    <a:pt x="274" y="176"/>
                    <a:pt x="274" y="176"/>
                  </a:cubicBezTo>
                  <a:cubicBezTo>
                    <a:pt x="274" y="175"/>
                    <a:pt x="274" y="175"/>
                    <a:pt x="274" y="175"/>
                  </a:cubicBezTo>
                  <a:cubicBezTo>
                    <a:pt x="274" y="175"/>
                    <a:pt x="274" y="175"/>
                    <a:pt x="274" y="175"/>
                  </a:cubicBezTo>
                  <a:cubicBezTo>
                    <a:pt x="276" y="175"/>
                    <a:pt x="276" y="175"/>
                    <a:pt x="276" y="175"/>
                  </a:cubicBezTo>
                  <a:cubicBezTo>
                    <a:pt x="277" y="174"/>
                    <a:pt x="277" y="174"/>
                    <a:pt x="277" y="174"/>
                  </a:cubicBezTo>
                  <a:cubicBezTo>
                    <a:pt x="278" y="173"/>
                    <a:pt x="278" y="173"/>
                    <a:pt x="278" y="173"/>
                  </a:cubicBezTo>
                  <a:cubicBezTo>
                    <a:pt x="279" y="172"/>
                    <a:pt x="279" y="172"/>
                    <a:pt x="279" y="172"/>
                  </a:cubicBezTo>
                  <a:cubicBezTo>
                    <a:pt x="279" y="172"/>
                    <a:pt x="279" y="172"/>
                    <a:pt x="279" y="172"/>
                  </a:cubicBezTo>
                  <a:cubicBezTo>
                    <a:pt x="280" y="173"/>
                    <a:pt x="280" y="173"/>
                    <a:pt x="280" y="173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1" y="173"/>
                    <a:pt x="281" y="173"/>
                    <a:pt x="281" y="173"/>
                  </a:cubicBezTo>
                  <a:cubicBezTo>
                    <a:pt x="280" y="172"/>
                    <a:pt x="280" y="172"/>
                    <a:pt x="280" y="172"/>
                  </a:cubicBezTo>
                  <a:cubicBezTo>
                    <a:pt x="280" y="171"/>
                    <a:pt x="280" y="171"/>
                    <a:pt x="280" y="171"/>
                  </a:cubicBezTo>
                  <a:cubicBezTo>
                    <a:pt x="281" y="170"/>
                    <a:pt x="281" y="170"/>
                    <a:pt x="281" y="170"/>
                  </a:cubicBezTo>
                  <a:cubicBezTo>
                    <a:pt x="282" y="170"/>
                    <a:pt x="282" y="170"/>
                    <a:pt x="282" y="170"/>
                  </a:cubicBezTo>
                  <a:cubicBezTo>
                    <a:pt x="282" y="169"/>
                    <a:pt x="282" y="169"/>
                    <a:pt x="282" y="169"/>
                  </a:cubicBezTo>
                  <a:cubicBezTo>
                    <a:pt x="283" y="170"/>
                    <a:pt x="283" y="170"/>
                    <a:pt x="283" y="170"/>
                  </a:cubicBezTo>
                  <a:cubicBezTo>
                    <a:pt x="285" y="169"/>
                    <a:pt x="285" y="169"/>
                    <a:pt x="285" y="169"/>
                  </a:cubicBezTo>
                  <a:cubicBezTo>
                    <a:pt x="285" y="169"/>
                    <a:pt x="285" y="169"/>
                    <a:pt x="285" y="169"/>
                  </a:cubicBezTo>
                  <a:cubicBezTo>
                    <a:pt x="284" y="168"/>
                    <a:pt x="284" y="168"/>
                    <a:pt x="284" y="168"/>
                  </a:cubicBezTo>
                  <a:cubicBezTo>
                    <a:pt x="285" y="167"/>
                    <a:pt x="285" y="167"/>
                    <a:pt x="285" y="167"/>
                  </a:cubicBezTo>
                  <a:cubicBezTo>
                    <a:pt x="285" y="166"/>
                    <a:pt x="285" y="166"/>
                    <a:pt x="285" y="166"/>
                  </a:cubicBezTo>
                  <a:cubicBezTo>
                    <a:pt x="285" y="166"/>
                    <a:pt x="285" y="166"/>
                    <a:pt x="285" y="166"/>
                  </a:cubicBezTo>
                  <a:cubicBezTo>
                    <a:pt x="285" y="165"/>
                    <a:pt x="285" y="165"/>
                    <a:pt x="285" y="165"/>
                  </a:cubicBezTo>
                  <a:cubicBezTo>
                    <a:pt x="285" y="165"/>
                    <a:pt x="285" y="165"/>
                    <a:pt x="285" y="165"/>
                  </a:cubicBezTo>
                  <a:cubicBezTo>
                    <a:pt x="285" y="164"/>
                    <a:pt x="285" y="164"/>
                    <a:pt x="285" y="164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3"/>
                    <a:pt x="285" y="163"/>
                    <a:pt x="285" y="163"/>
                  </a:cubicBezTo>
                  <a:cubicBezTo>
                    <a:pt x="285" y="162"/>
                    <a:pt x="285" y="162"/>
                    <a:pt x="285" y="162"/>
                  </a:cubicBezTo>
                  <a:cubicBezTo>
                    <a:pt x="286" y="162"/>
                    <a:pt x="286" y="162"/>
                    <a:pt x="286" y="162"/>
                  </a:cubicBezTo>
                  <a:cubicBezTo>
                    <a:pt x="286" y="161"/>
                    <a:pt x="286" y="161"/>
                    <a:pt x="286" y="161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6" y="160"/>
                    <a:pt x="286" y="160"/>
                    <a:pt x="286" y="160"/>
                  </a:cubicBezTo>
                  <a:cubicBezTo>
                    <a:pt x="285" y="160"/>
                    <a:pt x="285" y="160"/>
                    <a:pt x="285" y="160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1"/>
                    <a:pt x="285" y="161"/>
                    <a:pt x="285" y="161"/>
                  </a:cubicBezTo>
                  <a:cubicBezTo>
                    <a:pt x="285" y="160"/>
                    <a:pt x="285" y="160"/>
                    <a:pt x="285" y="160"/>
                  </a:cubicBezTo>
                  <a:cubicBezTo>
                    <a:pt x="284" y="160"/>
                    <a:pt x="284" y="160"/>
                    <a:pt x="284" y="160"/>
                  </a:cubicBezTo>
                  <a:cubicBezTo>
                    <a:pt x="283" y="160"/>
                    <a:pt x="283" y="160"/>
                    <a:pt x="283" y="160"/>
                  </a:cubicBezTo>
                  <a:cubicBezTo>
                    <a:pt x="282" y="159"/>
                    <a:pt x="282" y="159"/>
                    <a:pt x="282" y="159"/>
                  </a:cubicBezTo>
                  <a:cubicBezTo>
                    <a:pt x="282" y="159"/>
                    <a:pt x="282" y="159"/>
                    <a:pt x="282" y="159"/>
                  </a:cubicBezTo>
                  <a:cubicBezTo>
                    <a:pt x="284" y="158"/>
                    <a:pt x="284" y="158"/>
                    <a:pt x="284" y="158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283" y="158"/>
                    <a:pt x="283" y="158"/>
                    <a:pt x="283" y="158"/>
                  </a:cubicBezTo>
                  <a:cubicBezTo>
                    <a:pt x="283" y="157"/>
                    <a:pt x="283" y="157"/>
                    <a:pt x="283" y="157"/>
                  </a:cubicBezTo>
                  <a:cubicBezTo>
                    <a:pt x="283" y="156"/>
                    <a:pt x="283" y="156"/>
                    <a:pt x="283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6"/>
                    <a:pt x="282" y="156"/>
                    <a:pt x="282" y="156"/>
                  </a:cubicBezTo>
                  <a:cubicBezTo>
                    <a:pt x="282" y="157"/>
                    <a:pt x="282" y="157"/>
                    <a:pt x="282" y="157"/>
                  </a:cubicBezTo>
                  <a:cubicBezTo>
                    <a:pt x="282" y="157"/>
                    <a:pt x="282" y="157"/>
                    <a:pt x="282" y="157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81" y="157"/>
                    <a:pt x="281" y="157"/>
                    <a:pt x="281" y="157"/>
                  </a:cubicBezTo>
                  <a:cubicBezTo>
                    <a:pt x="280" y="157"/>
                    <a:pt x="280" y="157"/>
                    <a:pt x="280" y="157"/>
                  </a:cubicBezTo>
                  <a:cubicBezTo>
                    <a:pt x="280" y="156"/>
                    <a:pt x="280" y="156"/>
                    <a:pt x="280" y="156"/>
                  </a:cubicBezTo>
                  <a:cubicBezTo>
                    <a:pt x="281" y="155"/>
                    <a:pt x="281" y="155"/>
                    <a:pt x="281" y="155"/>
                  </a:cubicBezTo>
                  <a:cubicBezTo>
                    <a:pt x="281" y="155"/>
                    <a:pt x="281" y="155"/>
                    <a:pt x="281" y="155"/>
                  </a:cubicBezTo>
                  <a:cubicBezTo>
                    <a:pt x="279" y="155"/>
                    <a:pt x="279" y="155"/>
                    <a:pt x="279" y="155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4"/>
                    <a:pt x="280" y="154"/>
                    <a:pt x="280" y="154"/>
                  </a:cubicBezTo>
                  <a:cubicBezTo>
                    <a:pt x="280" y="153"/>
                    <a:pt x="280" y="153"/>
                    <a:pt x="280" y="153"/>
                  </a:cubicBezTo>
                  <a:cubicBezTo>
                    <a:pt x="281" y="153"/>
                    <a:pt x="281" y="153"/>
                    <a:pt x="281" y="153"/>
                  </a:cubicBezTo>
                  <a:cubicBezTo>
                    <a:pt x="281" y="153"/>
                    <a:pt x="281" y="153"/>
                    <a:pt x="281" y="153"/>
                  </a:cubicBezTo>
                  <a:cubicBezTo>
                    <a:pt x="281" y="152"/>
                    <a:pt x="281" y="152"/>
                    <a:pt x="281" y="152"/>
                  </a:cubicBezTo>
                  <a:cubicBezTo>
                    <a:pt x="280" y="153"/>
                    <a:pt x="280" y="153"/>
                    <a:pt x="280" y="153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79" y="154"/>
                    <a:pt x="279" y="154"/>
                    <a:pt x="279" y="154"/>
                  </a:cubicBezTo>
                  <a:cubicBezTo>
                    <a:pt x="278" y="154"/>
                    <a:pt x="278" y="154"/>
                    <a:pt x="278" y="154"/>
                  </a:cubicBezTo>
                  <a:cubicBezTo>
                    <a:pt x="278" y="153"/>
                    <a:pt x="278" y="153"/>
                    <a:pt x="278" y="153"/>
                  </a:cubicBezTo>
                  <a:cubicBezTo>
                    <a:pt x="278" y="153"/>
                    <a:pt x="278" y="153"/>
                    <a:pt x="278" y="153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7" y="154"/>
                    <a:pt x="277" y="154"/>
                    <a:pt x="277" y="154"/>
                  </a:cubicBezTo>
                  <a:cubicBezTo>
                    <a:pt x="276" y="154"/>
                    <a:pt x="276" y="154"/>
                    <a:pt x="276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5"/>
                    <a:pt x="275" y="155"/>
                    <a:pt x="275" y="155"/>
                  </a:cubicBezTo>
                  <a:cubicBezTo>
                    <a:pt x="274" y="155"/>
                    <a:pt x="274" y="155"/>
                    <a:pt x="274" y="155"/>
                  </a:cubicBezTo>
                  <a:cubicBezTo>
                    <a:pt x="274" y="154"/>
                    <a:pt x="274" y="154"/>
                    <a:pt x="274" y="154"/>
                  </a:cubicBezTo>
                  <a:cubicBezTo>
                    <a:pt x="275" y="154"/>
                    <a:pt x="275" y="154"/>
                    <a:pt x="275" y="154"/>
                  </a:cubicBezTo>
                  <a:cubicBezTo>
                    <a:pt x="275" y="153"/>
                    <a:pt x="275" y="153"/>
                    <a:pt x="275" y="153"/>
                  </a:cubicBezTo>
                  <a:cubicBezTo>
                    <a:pt x="274" y="153"/>
                    <a:pt x="274" y="153"/>
                    <a:pt x="274" y="153"/>
                  </a:cubicBezTo>
                  <a:cubicBezTo>
                    <a:pt x="275" y="152"/>
                    <a:pt x="275" y="152"/>
                    <a:pt x="275" y="152"/>
                  </a:cubicBezTo>
                  <a:cubicBezTo>
                    <a:pt x="275" y="152"/>
                    <a:pt x="275" y="152"/>
                    <a:pt x="275" y="152"/>
                  </a:cubicBezTo>
                  <a:cubicBezTo>
                    <a:pt x="276" y="152"/>
                    <a:pt x="276" y="152"/>
                    <a:pt x="276" y="152"/>
                  </a:cubicBezTo>
                  <a:cubicBezTo>
                    <a:pt x="276" y="153"/>
                    <a:pt x="276" y="153"/>
                    <a:pt x="276" y="153"/>
                  </a:cubicBezTo>
                  <a:cubicBezTo>
                    <a:pt x="277" y="153"/>
                    <a:pt x="277" y="153"/>
                    <a:pt x="277" y="153"/>
                  </a:cubicBezTo>
                  <a:cubicBezTo>
                    <a:pt x="277" y="152"/>
                    <a:pt x="277" y="152"/>
                    <a:pt x="277" y="152"/>
                  </a:cubicBezTo>
                  <a:cubicBezTo>
                    <a:pt x="278" y="152"/>
                    <a:pt x="278" y="152"/>
                    <a:pt x="278" y="152"/>
                  </a:cubicBezTo>
                  <a:cubicBezTo>
                    <a:pt x="278" y="151"/>
                    <a:pt x="278" y="151"/>
                    <a:pt x="278" y="151"/>
                  </a:cubicBezTo>
                  <a:cubicBezTo>
                    <a:pt x="278" y="151"/>
                    <a:pt x="278" y="151"/>
                    <a:pt x="278" y="151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77" y="150"/>
                    <a:pt x="277" y="150"/>
                    <a:pt x="277" y="150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9"/>
                    <a:pt x="276" y="149"/>
                    <a:pt x="276" y="149"/>
                  </a:cubicBezTo>
                  <a:cubicBezTo>
                    <a:pt x="276" y="148"/>
                    <a:pt x="276" y="148"/>
                    <a:pt x="276" y="148"/>
                  </a:cubicBezTo>
                  <a:cubicBezTo>
                    <a:pt x="275" y="148"/>
                    <a:pt x="275" y="148"/>
                    <a:pt x="275" y="148"/>
                  </a:cubicBezTo>
                  <a:cubicBezTo>
                    <a:pt x="275" y="148"/>
                    <a:pt x="275" y="148"/>
                    <a:pt x="275" y="148"/>
                  </a:cubicBezTo>
                  <a:cubicBezTo>
                    <a:pt x="274" y="148"/>
                    <a:pt x="274" y="148"/>
                    <a:pt x="274" y="148"/>
                  </a:cubicBezTo>
                  <a:cubicBezTo>
                    <a:pt x="274" y="147"/>
                    <a:pt x="274" y="147"/>
                    <a:pt x="274" y="147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5" y="147"/>
                    <a:pt x="275" y="147"/>
                    <a:pt x="275" y="147"/>
                  </a:cubicBezTo>
                  <a:cubicBezTo>
                    <a:pt x="276" y="147"/>
                    <a:pt x="276" y="147"/>
                    <a:pt x="276" y="147"/>
                  </a:cubicBezTo>
                  <a:cubicBezTo>
                    <a:pt x="276" y="147"/>
                    <a:pt x="276" y="147"/>
                    <a:pt x="276" y="147"/>
                  </a:cubicBezTo>
                  <a:cubicBezTo>
                    <a:pt x="276" y="146"/>
                    <a:pt x="276" y="146"/>
                    <a:pt x="276" y="146"/>
                  </a:cubicBezTo>
                  <a:cubicBezTo>
                    <a:pt x="275" y="146"/>
                    <a:pt x="275" y="146"/>
                    <a:pt x="275" y="146"/>
                  </a:cubicBezTo>
                  <a:cubicBezTo>
                    <a:pt x="275" y="145"/>
                    <a:pt x="275" y="145"/>
                    <a:pt x="275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4" y="145"/>
                    <a:pt x="274" y="145"/>
                    <a:pt x="274" y="145"/>
                  </a:cubicBezTo>
                  <a:cubicBezTo>
                    <a:pt x="273" y="146"/>
                    <a:pt x="273" y="146"/>
                    <a:pt x="273" y="146"/>
                  </a:cubicBezTo>
                  <a:cubicBezTo>
                    <a:pt x="273" y="146"/>
                    <a:pt x="273" y="146"/>
                    <a:pt x="273" y="146"/>
                  </a:cubicBezTo>
                  <a:cubicBezTo>
                    <a:pt x="273" y="145"/>
                    <a:pt x="273" y="145"/>
                    <a:pt x="273" y="145"/>
                  </a:cubicBezTo>
                  <a:cubicBezTo>
                    <a:pt x="274" y="144"/>
                    <a:pt x="274" y="144"/>
                    <a:pt x="274" y="144"/>
                  </a:cubicBezTo>
                  <a:cubicBezTo>
                    <a:pt x="274" y="143"/>
                    <a:pt x="274" y="143"/>
                    <a:pt x="274" y="143"/>
                  </a:cubicBezTo>
                  <a:cubicBezTo>
                    <a:pt x="274" y="143"/>
                    <a:pt x="274" y="143"/>
                    <a:pt x="274" y="143"/>
                  </a:cubicBezTo>
                  <a:cubicBezTo>
                    <a:pt x="275" y="142"/>
                    <a:pt x="275" y="142"/>
                    <a:pt x="275" y="142"/>
                  </a:cubicBezTo>
                  <a:cubicBezTo>
                    <a:pt x="275" y="141"/>
                    <a:pt x="275" y="141"/>
                    <a:pt x="275" y="141"/>
                  </a:cubicBezTo>
                  <a:cubicBezTo>
                    <a:pt x="275" y="140"/>
                    <a:pt x="275" y="140"/>
                    <a:pt x="275" y="140"/>
                  </a:cubicBezTo>
                  <a:cubicBezTo>
                    <a:pt x="275" y="140"/>
                    <a:pt x="275" y="140"/>
                    <a:pt x="275" y="140"/>
                  </a:cubicBezTo>
                  <a:cubicBezTo>
                    <a:pt x="274" y="140"/>
                    <a:pt x="274" y="140"/>
                    <a:pt x="274" y="140"/>
                  </a:cubicBezTo>
                  <a:cubicBezTo>
                    <a:pt x="274" y="140"/>
                    <a:pt x="274" y="140"/>
                    <a:pt x="274" y="140"/>
                  </a:cubicBezTo>
                  <a:cubicBezTo>
                    <a:pt x="273" y="140"/>
                    <a:pt x="273" y="140"/>
                    <a:pt x="273" y="140"/>
                  </a:cubicBezTo>
                  <a:cubicBezTo>
                    <a:pt x="273" y="141"/>
                    <a:pt x="273" y="141"/>
                    <a:pt x="273" y="141"/>
                  </a:cubicBezTo>
                  <a:cubicBezTo>
                    <a:pt x="273" y="141"/>
                    <a:pt x="273" y="141"/>
                    <a:pt x="273" y="141"/>
                  </a:cubicBezTo>
                  <a:cubicBezTo>
                    <a:pt x="272" y="140"/>
                    <a:pt x="272" y="140"/>
                    <a:pt x="272" y="140"/>
                  </a:cubicBezTo>
                  <a:cubicBezTo>
                    <a:pt x="272" y="139"/>
                    <a:pt x="272" y="139"/>
                    <a:pt x="272" y="139"/>
                  </a:cubicBezTo>
                  <a:cubicBezTo>
                    <a:pt x="271" y="139"/>
                    <a:pt x="271" y="139"/>
                    <a:pt x="271" y="139"/>
                  </a:cubicBezTo>
                  <a:cubicBezTo>
                    <a:pt x="271" y="138"/>
                    <a:pt x="271" y="138"/>
                    <a:pt x="271" y="138"/>
                  </a:cubicBezTo>
                  <a:cubicBezTo>
                    <a:pt x="271" y="137"/>
                    <a:pt x="271" y="137"/>
                    <a:pt x="271" y="137"/>
                  </a:cubicBezTo>
                  <a:cubicBezTo>
                    <a:pt x="272" y="137"/>
                    <a:pt x="272" y="137"/>
                    <a:pt x="272" y="137"/>
                  </a:cubicBezTo>
                  <a:cubicBezTo>
                    <a:pt x="272" y="137"/>
                    <a:pt x="272" y="137"/>
                    <a:pt x="272" y="137"/>
                  </a:cubicBezTo>
                  <a:cubicBezTo>
                    <a:pt x="272" y="136"/>
                    <a:pt x="272" y="136"/>
                    <a:pt x="272" y="136"/>
                  </a:cubicBezTo>
                  <a:cubicBezTo>
                    <a:pt x="272" y="136"/>
                    <a:pt x="272" y="136"/>
                    <a:pt x="272" y="136"/>
                  </a:cubicBezTo>
                  <a:cubicBezTo>
                    <a:pt x="271" y="136"/>
                    <a:pt x="271" y="136"/>
                    <a:pt x="271" y="136"/>
                  </a:cubicBezTo>
                  <a:cubicBezTo>
                    <a:pt x="271" y="136"/>
                    <a:pt x="271" y="136"/>
                    <a:pt x="271" y="136"/>
                  </a:cubicBezTo>
                  <a:cubicBezTo>
                    <a:pt x="271" y="137"/>
                    <a:pt x="271" y="137"/>
                    <a:pt x="271" y="137"/>
                  </a:cubicBezTo>
                  <a:cubicBezTo>
                    <a:pt x="270" y="138"/>
                    <a:pt x="270" y="138"/>
                    <a:pt x="270" y="138"/>
                  </a:cubicBezTo>
                  <a:cubicBezTo>
                    <a:pt x="270" y="137"/>
                    <a:pt x="270" y="137"/>
                    <a:pt x="270" y="137"/>
                  </a:cubicBezTo>
                  <a:cubicBezTo>
                    <a:pt x="269" y="137"/>
                    <a:pt x="269" y="137"/>
                    <a:pt x="269" y="137"/>
                  </a:cubicBezTo>
                  <a:cubicBezTo>
                    <a:pt x="269" y="137"/>
                    <a:pt x="269" y="137"/>
                    <a:pt x="269" y="137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69" y="138"/>
                    <a:pt x="269" y="138"/>
                    <a:pt x="269" y="138"/>
                  </a:cubicBezTo>
                  <a:cubicBezTo>
                    <a:pt x="269" y="139"/>
                    <a:pt x="269" y="139"/>
                    <a:pt x="269" y="139"/>
                  </a:cubicBezTo>
                  <a:cubicBezTo>
                    <a:pt x="269" y="139"/>
                    <a:pt x="269" y="139"/>
                    <a:pt x="269" y="139"/>
                  </a:cubicBezTo>
                  <a:cubicBezTo>
                    <a:pt x="270" y="139"/>
                    <a:pt x="270" y="139"/>
                    <a:pt x="270" y="139"/>
                  </a:cubicBezTo>
                  <a:cubicBezTo>
                    <a:pt x="270" y="141"/>
                    <a:pt x="270" y="141"/>
                    <a:pt x="270" y="141"/>
                  </a:cubicBezTo>
                  <a:cubicBezTo>
                    <a:pt x="271" y="141"/>
                    <a:pt x="271" y="141"/>
                    <a:pt x="271" y="141"/>
                  </a:cubicBezTo>
                  <a:cubicBezTo>
                    <a:pt x="271" y="142"/>
                    <a:pt x="271" y="142"/>
                    <a:pt x="271" y="142"/>
                  </a:cubicBezTo>
                  <a:cubicBezTo>
                    <a:pt x="271" y="143"/>
                    <a:pt x="271" y="143"/>
                    <a:pt x="271" y="143"/>
                  </a:cubicBezTo>
                  <a:cubicBezTo>
                    <a:pt x="270" y="143"/>
                    <a:pt x="270" y="143"/>
                    <a:pt x="270" y="143"/>
                  </a:cubicBezTo>
                  <a:cubicBezTo>
                    <a:pt x="269" y="144"/>
                    <a:pt x="269" y="144"/>
                    <a:pt x="269" y="144"/>
                  </a:cubicBezTo>
                  <a:cubicBezTo>
                    <a:pt x="267" y="144"/>
                    <a:pt x="267" y="144"/>
                    <a:pt x="267" y="144"/>
                  </a:cubicBezTo>
                  <a:cubicBezTo>
                    <a:pt x="267" y="144"/>
                    <a:pt x="267" y="144"/>
                    <a:pt x="267" y="144"/>
                  </a:cubicBezTo>
                  <a:cubicBezTo>
                    <a:pt x="266" y="144"/>
                    <a:pt x="266" y="144"/>
                    <a:pt x="266" y="144"/>
                  </a:cubicBezTo>
                  <a:cubicBezTo>
                    <a:pt x="266" y="143"/>
                    <a:pt x="266" y="143"/>
                    <a:pt x="266" y="143"/>
                  </a:cubicBezTo>
                  <a:cubicBezTo>
                    <a:pt x="266" y="143"/>
                    <a:pt x="266" y="143"/>
                    <a:pt x="266" y="143"/>
                  </a:cubicBezTo>
                  <a:cubicBezTo>
                    <a:pt x="266" y="142"/>
                    <a:pt x="266" y="142"/>
                    <a:pt x="266" y="142"/>
                  </a:cubicBezTo>
                  <a:cubicBezTo>
                    <a:pt x="264" y="142"/>
                    <a:pt x="264" y="142"/>
                    <a:pt x="264" y="142"/>
                  </a:cubicBezTo>
                  <a:cubicBezTo>
                    <a:pt x="263" y="141"/>
                    <a:pt x="263" y="141"/>
                    <a:pt x="263" y="141"/>
                  </a:cubicBezTo>
                  <a:cubicBezTo>
                    <a:pt x="262" y="141"/>
                    <a:pt x="262" y="141"/>
                    <a:pt x="262" y="141"/>
                  </a:cubicBezTo>
                  <a:cubicBezTo>
                    <a:pt x="262" y="143"/>
                    <a:pt x="262" y="143"/>
                    <a:pt x="262" y="143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2" y="144"/>
                    <a:pt x="262" y="144"/>
                    <a:pt x="262" y="144"/>
                  </a:cubicBezTo>
                  <a:cubicBezTo>
                    <a:pt x="262" y="144"/>
                    <a:pt x="262" y="144"/>
                    <a:pt x="262" y="144"/>
                  </a:cubicBezTo>
                  <a:cubicBezTo>
                    <a:pt x="261" y="143"/>
                    <a:pt x="261" y="143"/>
                    <a:pt x="261" y="143"/>
                  </a:cubicBezTo>
                  <a:cubicBezTo>
                    <a:pt x="261" y="142"/>
                    <a:pt x="261" y="142"/>
                    <a:pt x="261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259" y="140"/>
                    <a:pt x="259" y="140"/>
                    <a:pt x="259" y="140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7" y="139"/>
                    <a:pt x="257" y="139"/>
                    <a:pt x="257" y="139"/>
                  </a:cubicBezTo>
                  <a:cubicBezTo>
                    <a:pt x="257" y="139"/>
                    <a:pt x="257" y="139"/>
                    <a:pt x="257" y="139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6" y="138"/>
                    <a:pt x="256" y="138"/>
                    <a:pt x="256" y="138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8" y="140"/>
                    <a:pt x="258" y="140"/>
                    <a:pt x="258" y="140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1"/>
                    <a:pt x="259" y="141"/>
                    <a:pt x="259" y="141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9" y="142"/>
                    <a:pt x="259" y="142"/>
                    <a:pt x="259" y="142"/>
                  </a:cubicBezTo>
                  <a:cubicBezTo>
                    <a:pt x="258" y="143"/>
                    <a:pt x="258" y="143"/>
                    <a:pt x="258" y="143"/>
                  </a:cubicBezTo>
                  <a:cubicBezTo>
                    <a:pt x="257" y="142"/>
                    <a:pt x="257" y="142"/>
                    <a:pt x="257" y="142"/>
                  </a:cubicBezTo>
                  <a:cubicBezTo>
                    <a:pt x="256" y="142"/>
                    <a:pt x="256" y="142"/>
                    <a:pt x="256" y="142"/>
                  </a:cubicBezTo>
                  <a:cubicBezTo>
                    <a:pt x="256" y="141"/>
                    <a:pt x="256" y="141"/>
                    <a:pt x="256" y="141"/>
                  </a:cubicBezTo>
                  <a:cubicBezTo>
                    <a:pt x="255" y="141"/>
                    <a:pt x="255" y="141"/>
                    <a:pt x="255" y="141"/>
                  </a:cubicBezTo>
                  <a:cubicBezTo>
                    <a:pt x="255" y="140"/>
                    <a:pt x="255" y="140"/>
                    <a:pt x="255" y="140"/>
                  </a:cubicBezTo>
                  <a:cubicBezTo>
                    <a:pt x="254" y="141"/>
                    <a:pt x="254" y="141"/>
                    <a:pt x="254" y="141"/>
                  </a:cubicBezTo>
                  <a:cubicBezTo>
                    <a:pt x="253" y="141"/>
                    <a:pt x="253" y="141"/>
                    <a:pt x="253" y="141"/>
                  </a:cubicBezTo>
                  <a:cubicBezTo>
                    <a:pt x="252" y="141"/>
                    <a:pt x="252" y="141"/>
                    <a:pt x="252" y="141"/>
                  </a:cubicBezTo>
                  <a:cubicBezTo>
                    <a:pt x="251" y="140"/>
                    <a:pt x="251" y="140"/>
                    <a:pt x="251" y="140"/>
                  </a:cubicBezTo>
                  <a:cubicBezTo>
                    <a:pt x="250" y="140"/>
                    <a:pt x="250" y="140"/>
                    <a:pt x="250" y="140"/>
                  </a:cubicBezTo>
                  <a:cubicBezTo>
                    <a:pt x="250" y="140"/>
                    <a:pt x="250" y="140"/>
                    <a:pt x="250" y="140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50" y="138"/>
                    <a:pt x="250" y="138"/>
                    <a:pt x="250" y="138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1" y="137"/>
                    <a:pt x="251" y="137"/>
                    <a:pt x="251" y="137"/>
                  </a:cubicBezTo>
                  <a:cubicBezTo>
                    <a:pt x="250" y="137"/>
                    <a:pt x="250" y="137"/>
                    <a:pt x="250" y="137"/>
                  </a:cubicBezTo>
                  <a:cubicBezTo>
                    <a:pt x="249" y="138"/>
                    <a:pt x="249" y="138"/>
                    <a:pt x="249" y="138"/>
                  </a:cubicBezTo>
                  <a:cubicBezTo>
                    <a:pt x="249" y="139"/>
                    <a:pt x="249" y="139"/>
                    <a:pt x="249" y="139"/>
                  </a:cubicBezTo>
                  <a:cubicBezTo>
                    <a:pt x="248" y="139"/>
                    <a:pt x="248" y="139"/>
                    <a:pt x="248" y="139"/>
                  </a:cubicBezTo>
                  <a:cubicBezTo>
                    <a:pt x="248" y="138"/>
                    <a:pt x="248" y="138"/>
                    <a:pt x="248" y="138"/>
                  </a:cubicBezTo>
                  <a:cubicBezTo>
                    <a:pt x="247" y="138"/>
                    <a:pt x="247" y="138"/>
                    <a:pt x="247" y="138"/>
                  </a:cubicBezTo>
                  <a:cubicBezTo>
                    <a:pt x="246" y="138"/>
                    <a:pt x="246" y="138"/>
                    <a:pt x="246" y="138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47" y="139"/>
                    <a:pt x="247" y="139"/>
                    <a:pt x="247" y="139"/>
                  </a:cubicBezTo>
                  <a:cubicBezTo>
                    <a:pt x="246" y="139"/>
                    <a:pt x="246" y="139"/>
                    <a:pt x="246" y="139"/>
                  </a:cubicBezTo>
                  <a:cubicBezTo>
                    <a:pt x="244" y="138"/>
                    <a:pt x="244" y="138"/>
                    <a:pt x="244" y="138"/>
                  </a:cubicBezTo>
                  <a:cubicBezTo>
                    <a:pt x="244" y="137"/>
                    <a:pt x="244" y="137"/>
                    <a:pt x="244" y="137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4" y="136"/>
                    <a:pt x="244" y="136"/>
                    <a:pt x="244" y="136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5" y="134"/>
                    <a:pt x="245" y="134"/>
                    <a:pt x="245" y="134"/>
                  </a:cubicBezTo>
                  <a:cubicBezTo>
                    <a:pt x="245" y="135"/>
                    <a:pt x="245" y="135"/>
                    <a:pt x="245" y="135"/>
                  </a:cubicBezTo>
                  <a:cubicBezTo>
                    <a:pt x="243" y="135"/>
                    <a:pt x="243" y="135"/>
                    <a:pt x="243" y="135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3" y="136"/>
                    <a:pt x="243" y="136"/>
                    <a:pt x="243" y="136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3" y="135"/>
                    <a:pt x="243" y="135"/>
                    <a:pt x="243" y="135"/>
                  </a:cubicBezTo>
                  <a:cubicBezTo>
                    <a:pt x="242" y="134"/>
                    <a:pt x="242" y="134"/>
                    <a:pt x="242" y="134"/>
                  </a:cubicBezTo>
                  <a:cubicBezTo>
                    <a:pt x="242" y="134"/>
                    <a:pt x="242" y="134"/>
                    <a:pt x="242" y="134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2" y="135"/>
                    <a:pt x="242" y="135"/>
                    <a:pt x="242" y="135"/>
                  </a:cubicBezTo>
                  <a:cubicBezTo>
                    <a:pt x="242" y="136"/>
                    <a:pt x="242" y="136"/>
                    <a:pt x="242" y="136"/>
                  </a:cubicBezTo>
                  <a:cubicBezTo>
                    <a:pt x="241" y="136"/>
                    <a:pt x="241" y="136"/>
                    <a:pt x="241" y="136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39" y="135"/>
                    <a:pt x="239" y="135"/>
                    <a:pt x="239" y="135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8" y="135"/>
                    <a:pt x="238" y="135"/>
                    <a:pt x="238" y="135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9" y="135"/>
                    <a:pt x="239" y="135"/>
                    <a:pt x="239" y="135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8" y="134"/>
                    <a:pt x="238" y="134"/>
                    <a:pt x="238" y="134"/>
                  </a:cubicBezTo>
                  <a:cubicBezTo>
                    <a:pt x="237" y="133"/>
                    <a:pt x="237" y="133"/>
                    <a:pt x="237" y="133"/>
                  </a:cubicBezTo>
                  <a:cubicBezTo>
                    <a:pt x="236" y="132"/>
                    <a:pt x="236" y="132"/>
                    <a:pt x="236" y="132"/>
                  </a:cubicBezTo>
                  <a:cubicBezTo>
                    <a:pt x="237" y="132"/>
                    <a:pt x="237" y="132"/>
                    <a:pt x="237" y="132"/>
                  </a:cubicBezTo>
                  <a:cubicBezTo>
                    <a:pt x="237" y="131"/>
                    <a:pt x="237" y="131"/>
                    <a:pt x="237" y="131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6" y="129"/>
                    <a:pt x="236" y="129"/>
                    <a:pt x="236" y="129"/>
                  </a:cubicBezTo>
                  <a:cubicBezTo>
                    <a:pt x="237" y="129"/>
                    <a:pt x="237" y="129"/>
                    <a:pt x="237" y="129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37" y="127"/>
                    <a:pt x="237" y="127"/>
                    <a:pt x="237" y="127"/>
                  </a:cubicBezTo>
                  <a:cubicBezTo>
                    <a:pt x="237" y="127"/>
                    <a:pt x="237" y="127"/>
                    <a:pt x="237" y="127"/>
                  </a:cubicBezTo>
                  <a:cubicBezTo>
                    <a:pt x="238" y="127"/>
                    <a:pt x="238" y="127"/>
                    <a:pt x="238" y="127"/>
                  </a:cubicBezTo>
                  <a:cubicBezTo>
                    <a:pt x="238" y="128"/>
                    <a:pt x="238" y="128"/>
                    <a:pt x="238" y="128"/>
                  </a:cubicBezTo>
                  <a:cubicBezTo>
                    <a:pt x="239" y="128"/>
                    <a:pt x="239" y="128"/>
                    <a:pt x="239" y="128"/>
                  </a:cubicBezTo>
                  <a:cubicBezTo>
                    <a:pt x="240" y="128"/>
                    <a:pt x="240" y="128"/>
                    <a:pt x="240" y="128"/>
                  </a:cubicBezTo>
                  <a:cubicBezTo>
                    <a:pt x="240" y="129"/>
                    <a:pt x="240" y="129"/>
                    <a:pt x="240" y="129"/>
                  </a:cubicBezTo>
                  <a:cubicBezTo>
                    <a:pt x="242" y="130"/>
                    <a:pt x="242" y="130"/>
                    <a:pt x="242" y="130"/>
                  </a:cubicBezTo>
                  <a:cubicBezTo>
                    <a:pt x="243" y="130"/>
                    <a:pt x="243" y="130"/>
                    <a:pt x="243" y="130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5" y="129"/>
                    <a:pt x="245" y="129"/>
                    <a:pt x="245" y="129"/>
                  </a:cubicBezTo>
                  <a:cubicBezTo>
                    <a:pt x="244" y="129"/>
                    <a:pt x="244" y="129"/>
                    <a:pt x="244" y="129"/>
                  </a:cubicBezTo>
                  <a:cubicBezTo>
                    <a:pt x="244" y="128"/>
                    <a:pt x="244" y="128"/>
                    <a:pt x="244" y="128"/>
                  </a:cubicBezTo>
                  <a:cubicBezTo>
                    <a:pt x="243" y="128"/>
                    <a:pt x="243" y="128"/>
                    <a:pt x="243" y="128"/>
                  </a:cubicBezTo>
                  <a:cubicBezTo>
                    <a:pt x="243" y="127"/>
                    <a:pt x="243" y="127"/>
                    <a:pt x="243" y="127"/>
                  </a:cubicBezTo>
                  <a:cubicBezTo>
                    <a:pt x="242" y="127"/>
                    <a:pt x="242" y="127"/>
                    <a:pt x="242" y="127"/>
                  </a:cubicBezTo>
                  <a:cubicBezTo>
                    <a:pt x="241" y="126"/>
                    <a:pt x="241" y="126"/>
                    <a:pt x="241" y="126"/>
                  </a:cubicBezTo>
                  <a:cubicBezTo>
                    <a:pt x="240" y="126"/>
                    <a:pt x="240" y="126"/>
                    <a:pt x="240" y="126"/>
                  </a:cubicBezTo>
                  <a:cubicBezTo>
                    <a:pt x="239" y="126"/>
                    <a:pt x="239" y="126"/>
                    <a:pt x="239" y="126"/>
                  </a:cubicBezTo>
                  <a:cubicBezTo>
                    <a:pt x="238" y="126"/>
                    <a:pt x="238" y="126"/>
                    <a:pt x="238" y="126"/>
                  </a:cubicBezTo>
                  <a:cubicBezTo>
                    <a:pt x="237" y="125"/>
                    <a:pt x="237" y="125"/>
                    <a:pt x="237" y="125"/>
                  </a:cubicBezTo>
                  <a:cubicBezTo>
                    <a:pt x="236" y="124"/>
                    <a:pt x="236" y="124"/>
                    <a:pt x="236" y="124"/>
                  </a:cubicBezTo>
                  <a:cubicBezTo>
                    <a:pt x="237" y="123"/>
                    <a:pt x="237" y="123"/>
                    <a:pt x="237" y="123"/>
                  </a:cubicBezTo>
                  <a:cubicBezTo>
                    <a:pt x="237" y="122"/>
                    <a:pt x="237" y="122"/>
                    <a:pt x="237" y="122"/>
                  </a:cubicBezTo>
                  <a:cubicBezTo>
                    <a:pt x="237" y="122"/>
                    <a:pt x="237" y="122"/>
                    <a:pt x="237" y="122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8" y="121"/>
                    <a:pt x="238" y="121"/>
                    <a:pt x="238" y="121"/>
                  </a:cubicBezTo>
                  <a:cubicBezTo>
                    <a:pt x="239" y="120"/>
                    <a:pt x="239" y="120"/>
                    <a:pt x="239" y="120"/>
                  </a:cubicBezTo>
                  <a:cubicBezTo>
                    <a:pt x="239" y="119"/>
                    <a:pt x="239" y="119"/>
                    <a:pt x="239" y="119"/>
                  </a:cubicBezTo>
                  <a:cubicBezTo>
                    <a:pt x="239" y="118"/>
                    <a:pt x="239" y="118"/>
                    <a:pt x="239" y="118"/>
                  </a:cubicBezTo>
                  <a:cubicBezTo>
                    <a:pt x="240" y="118"/>
                    <a:pt x="240" y="118"/>
                    <a:pt x="240" y="118"/>
                  </a:cubicBezTo>
                  <a:cubicBezTo>
                    <a:pt x="240" y="117"/>
                    <a:pt x="240" y="117"/>
                    <a:pt x="240" y="117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2" y="117"/>
                    <a:pt x="242" y="117"/>
                    <a:pt x="242" y="117"/>
                  </a:cubicBezTo>
                  <a:cubicBezTo>
                    <a:pt x="242" y="116"/>
                    <a:pt x="242" y="116"/>
                    <a:pt x="242" y="116"/>
                  </a:cubicBezTo>
                  <a:cubicBezTo>
                    <a:pt x="242" y="116"/>
                    <a:pt x="242" y="116"/>
                    <a:pt x="242" y="116"/>
                  </a:cubicBezTo>
                  <a:cubicBezTo>
                    <a:pt x="241" y="116"/>
                    <a:pt x="241" y="116"/>
                    <a:pt x="241" y="116"/>
                  </a:cubicBezTo>
                  <a:cubicBezTo>
                    <a:pt x="241" y="116"/>
                    <a:pt x="241" y="116"/>
                    <a:pt x="241" y="116"/>
                  </a:cubicBezTo>
                  <a:cubicBezTo>
                    <a:pt x="242" y="114"/>
                    <a:pt x="242" y="114"/>
                    <a:pt x="242" y="114"/>
                  </a:cubicBezTo>
                  <a:cubicBezTo>
                    <a:pt x="243" y="113"/>
                    <a:pt x="243" y="113"/>
                    <a:pt x="243" y="113"/>
                  </a:cubicBezTo>
                  <a:cubicBezTo>
                    <a:pt x="243" y="113"/>
                    <a:pt x="243" y="113"/>
                    <a:pt x="243" y="113"/>
                  </a:cubicBezTo>
                  <a:cubicBezTo>
                    <a:pt x="244" y="112"/>
                    <a:pt x="244" y="112"/>
                    <a:pt x="244" y="112"/>
                  </a:cubicBezTo>
                  <a:cubicBezTo>
                    <a:pt x="244" y="112"/>
                    <a:pt x="244" y="112"/>
                    <a:pt x="244" y="112"/>
                  </a:cubicBezTo>
                  <a:cubicBezTo>
                    <a:pt x="245" y="112"/>
                    <a:pt x="245" y="112"/>
                    <a:pt x="245" y="112"/>
                  </a:cubicBezTo>
                  <a:cubicBezTo>
                    <a:pt x="245" y="111"/>
                    <a:pt x="245" y="111"/>
                    <a:pt x="245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7" y="109"/>
                    <a:pt x="247" y="109"/>
                    <a:pt x="247" y="109"/>
                  </a:cubicBezTo>
                  <a:cubicBezTo>
                    <a:pt x="248" y="109"/>
                    <a:pt x="248" y="109"/>
                    <a:pt x="248" y="109"/>
                  </a:cubicBezTo>
                  <a:cubicBezTo>
                    <a:pt x="248" y="109"/>
                    <a:pt x="248" y="109"/>
                    <a:pt x="248" y="109"/>
                  </a:cubicBezTo>
                  <a:cubicBezTo>
                    <a:pt x="248" y="108"/>
                    <a:pt x="248" y="108"/>
                    <a:pt x="248" y="108"/>
                  </a:cubicBezTo>
                  <a:cubicBezTo>
                    <a:pt x="249" y="108"/>
                    <a:pt x="249" y="108"/>
                    <a:pt x="249" y="108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06"/>
                    <a:pt x="251" y="106"/>
                    <a:pt x="251" y="106"/>
                  </a:cubicBezTo>
                  <a:cubicBezTo>
                    <a:pt x="251" y="106"/>
                    <a:pt x="251" y="106"/>
                    <a:pt x="251" y="106"/>
                  </a:cubicBezTo>
                  <a:cubicBezTo>
                    <a:pt x="253" y="105"/>
                    <a:pt x="253" y="105"/>
                    <a:pt x="253" y="105"/>
                  </a:cubicBezTo>
                  <a:cubicBezTo>
                    <a:pt x="254" y="104"/>
                    <a:pt x="254" y="104"/>
                    <a:pt x="254" y="104"/>
                  </a:cubicBezTo>
                  <a:cubicBezTo>
                    <a:pt x="256" y="103"/>
                    <a:pt x="256" y="103"/>
                    <a:pt x="256" y="103"/>
                  </a:cubicBezTo>
                  <a:cubicBezTo>
                    <a:pt x="258" y="103"/>
                    <a:pt x="258" y="103"/>
                    <a:pt x="258" y="103"/>
                  </a:cubicBezTo>
                  <a:cubicBezTo>
                    <a:pt x="259" y="103"/>
                    <a:pt x="259" y="103"/>
                    <a:pt x="259" y="103"/>
                  </a:cubicBezTo>
                  <a:cubicBezTo>
                    <a:pt x="260" y="103"/>
                    <a:pt x="260" y="103"/>
                    <a:pt x="260" y="103"/>
                  </a:cubicBezTo>
                  <a:cubicBezTo>
                    <a:pt x="261" y="103"/>
                    <a:pt x="261" y="103"/>
                    <a:pt x="261" y="103"/>
                  </a:cubicBezTo>
                  <a:cubicBezTo>
                    <a:pt x="261" y="103"/>
                    <a:pt x="261" y="103"/>
                    <a:pt x="261" y="103"/>
                  </a:cubicBezTo>
                  <a:cubicBezTo>
                    <a:pt x="262" y="103"/>
                    <a:pt x="262" y="103"/>
                    <a:pt x="262" y="103"/>
                  </a:cubicBezTo>
                  <a:cubicBezTo>
                    <a:pt x="263" y="104"/>
                    <a:pt x="263" y="104"/>
                    <a:pt x="263" y="104"/>
                  </a:cubicBezTo>
                  <a:cubicBezTo>
                    <a:pt x="265" y="104"/>
                    <a:pt x="265" y="104"/>
                    <a:pt x="265" y="104"/>
                  </a:cubicBezTo>
                  <a:cubicBezTo>
                    <a:pt x="265" y="105"/>
                    <a:pt x="265" y="105"/>
                    <a:pt x="265" y="105"/>
                  </a:cubicBezTo>
                  <a:cubicBezTo>
                    <a:pt x="265" y="106"/>
                    <a:pt x="265" y="106"/>
                    <a:pt x="265" y="106"/>
                  </a:cubicBezTo>
                  <a:cubicBezTo>
                    <a:pt x="264" y="106"/>
                    <a:pt x="264" y="106"/>
                    <a:pt x="264" y="106"/>
                  </a:cubicBezTo>
                  <a:cubicBezTo>
                    <a:pt x="263" y="106"/>
                    <a:pt x="263" y="106"/>
                    <a:pt x="263" y="106"/>
                  </a:cubicBezTo>
                  <a:cubicBezTo>
                    <a:pt x="262" y="106"/>
                    <a:pt x="262" y="106"/>
                    <a:pt x="262" y="106"/>
                  </a:cubicBezTo>
                  <a:cubicBezTo>
                    <a:pt x="261" y="107"/>
                    <a:pt x="261" y="107"/>
                    <a:pt x="261" y="107"/>
                  </a:cubicBezTo>
                  <a:cubicBezTo>
                    <a:pt x="261" y="108"/>
                    <a:pt x="261" y="108"/>
                    <a:pt x="261" y="108"/>
                  </a:cubicBezTo>
                  <a:cubicBezTo>
                    <a:pt x="260" y="108"/>
                    <a:pt x="260" y="108"/>
                    <a:pt x="260" y="108"/>
                  </a:cubicBezTo>
                  <a:cubicBezTo>
                    <a:pt x="258" y="110"/>
                    <a:pt x="258" y="110"/>
                    <a:pt x="258" y="110"/>
                  </a:cubicBezTo>
                  <a:cubicBezTo>
                    <a:pt x="256" y="111"/>
                    <a:pt x="256" y="111"/>
                    <a:pt x="256" y="111"/>
                  </a:cubicBezTo>
                  <a:cubicBezTo>
                    <a:pt x="255" y="112"/>
                    <a:pt x="255" y="112"/>
                    <a:pt x="255" y="112"/>
                  </a:cubicBezTo>
                  <a:cubicBezTo>
                    <a:pt x="255" y="112"/>
                    <a:pt x="255" y="112"/>
                    <a:pt x="255" y="112"/>
                  </a:cubicBezTo>
                  <a:cubicBezTo>
                    <a:pt x="254" y="114"/>
                    <a:pt x="254" y="114"/>
                    <a:pt x="254" y="114"/>
                  </a:cubicBezTo>
                  <a:cubicBezTo>
                    <a:pt x="254" y="115"/>
                    <a:pt x="254" y="115"/>
                    <a:pt x="254" y="115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6"/>
                    <a:pt x="254" y="116"/>
                    <a:pt x="254" y="116"/>
                  </a:cubicBezTo>
                  <a:cubicBezTo>
                    <a:pt x="254" y="117"/>
                    <a:pt x="254" y="117"/>
                    <a:pt x="254" y="117"/>
                  </a:cubicBezTo>
                  <a:cubicBezTo>
                    <a:pt x="254" y="117"/>
                    <a:pt x="254" y="117"/>
                    <a:pt x="254" y="117"/>
                  </a:cubicBezTo>
                  <a:cubicBezTo>
                    <a:pt x="253" y="118"/>
                    <a:pt x="253" y="118"/>
                    <a:pt x="253" y="118"/>
                  </a:cubicBezTo>
                  <a:cubicBezTo>
                    <a:pt x="252" y="119"/>
                    <a:pt x="252" y="119"/>
                    <a:pt x="252" y="119"/>
                  </a:cubicBezTo>
                  <a:cubicBezTo>
                    <a:pt x="252" y="120"/>
                    <a:pt x="252" y="120"/>
                    <a:pt x="252" y="120"/>
                  </a:cubicBezTo>
                  <a:cubicBezTo>
                    <a:pt x="252" y="121"/>
                    <a:pt x="252" y="121"/>
                    <a:pt x="252" y="121"/>
                  </a:cubicBezTo>
                  <a:cubicBezTo>
                    <a:pt x="251" y="121"/>
                    <a:pt x="251" y="121"/>
                    <a:pt x="251" y="121"/>
                  </a:cubicBezTo>
                  <a:cubicBezTo>
                    <a:pt x="251" y="121"/>
                    <a:pt x="251" y="121"/>
                    <a:pt x="251" y="121"/>
                  </a:cubicBezTo>
                  <a:cubicBezTo>
                    <a:pt x="252" y="122"/>
                    <a:pt x="252" y="122"/>
                    <a:pt x="252" y="122"/>
                  </a:cubicBezTo>
                  <a:cubicBezTo>
                    <a:pt x="252" y="123"/>
                    <a:pt x="252" y="123"/>
                    <a:pt x="252" y="123"/>
                  </a:cubicBezTo>
                  <a:cubicBezTo>
                    <a:pt x="252" y="124"/>
                    <a:pt x="252" y="124"/>
                    <a:pt x="252" y="124"/>
                  </a:cubicBezTo>
                  <a:cubicBezTo>
                    <a:pt x="252" y="125"/>
                    <a:pt x="252" y="125"/>
                    <a:pt x="252" y="125"/>
                  </a:cubicBezTo>
                  <a:cubicBezTo>
                    <a:pt x="253" y="126"/>
                    <a:pt x="253" y="126"/>
                    <a:pt x="253" y="126"/>
                  </a:cubicBezTo>
                  <a:cubicBezTo>
                    <a:pt x="253" y="126"/>
                    <a:pt x="253" y="126"/>
                    <a:pt x="253" y="126"/>
                  </a:cubicBezTo>
                  <a:cubicBezTo>
                    <a:pt x="254" y="127"/>
                    <a:pt x="254" y="127"/>
                    <a:pt x="254" y="127"/>
                  </a:cubicBezTo>
                  <a:cubicBezTo>
                    <a:pt x="254" y="127"/>
                    <a:pt x="254" y="127"/>
                    <a:pt x="254" y="127"/>
                  </a:cubicBezTo>
                  <a:cubicBezTo>
                    <a:pt x="253" y="128"/>
                    <a:pt x="253" y="128"/>
                    <a:pt x="253" y="128"/>
                  </a:cubicBezTo>
                  <a:cubicBezTo>
                    <a:pt x="253" y="127"/>
                    <a:pt x="253" y="127"/>
                    <a:pt x="253" y="127"/>
                  </a:cubicBezTo>
                  <a:cubicBezTo>
                    <a:pt x="253" y="127"/>
                    <a:pt x="253" y="127"/>
                    <a:pt x="253" y="127"/>
                  </a:cubicBezTo>
                  <a:cubicBezTo>
                    <a:pt x="253" y="128"/>
                    <a:pt x="253" y="128"/>
                    <a:pt x="253" y="128"/>
                  </a:cubicBezTo>
                  <a:cubicBezTo>
                    <a:pt x="252" y="128"/>
                    <a:pt x="252" y="128"/>
                    <a:pt x="252" y="128"/>
                  </a:cubicBezTo>
                  <a:cubicBezTo>
                    <a:pt x="252" y="128"/>
                    <a:pt x="252" y="128"/>
                    <a:pt x="252" y="128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2" y="129"/>
                    <a:pt x="252" y="129"/>
                    <a:pt x="252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3" y="129"/>
                    <a:pt x="253" y="129"/>
                    <a:pt x="253" y="129"/>
                  </a:cubicBezTo>
                  <a:cubicBezTo>
                    <a:pt x="252" y="130"/>
                    <a:pt x="252" y="130"/>
                    <a:pt x="252" y="130"/>
                  </a:cubicBezTo>
                  <a:cubicBezTo>
                    <a:pt x="252" y="131"/>
                    <a:pt x="252" y="131"/>
                    <a:pt x="252" y="131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52" y="132"/>
                    <a:pt x="252" y="132"/>
                    <a:pt x="252" y="132"/>
                  </a:cubicBezTo>
                  <a:cubicBezTo>
                    <a:pt x="253" y="131"/>
                    <a:pt x="253" y="131"/>
                    <a:pt x="253" y="131"/>
                  </a:cubicBezTo>
                  <a:cubicBezTo>
                    <a:pt x="253" y="131"/>
                    <a:pt x="253" y="131"/>
                    <a:pt x="253" y="131"/>
                  </a:cubicBezTo>
                  <a:cubicBezTo>
                    <a:pt x="254" y="129"/>
                    <a:pt x="254" y="129"/>
                    <a:pt x="254" y="129"/>
                  </a:cubicBezTo>
                  <a:cubicBezTo>
                    <a:pt x="254" y="129"/>
                    <a:pt x="254" y="129"/>
                    <a:pt x="254" y="129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5" y="127"/>
                    <a:pt x="255" y="127"/>
                    <a:pt x="255" y="127"/>
                  </a:cubicBezTo>
                  <a:cubicBezTo>
                    <a:pt x="256" y="126"/>
                    <a:pt x="256" y="126"/>
                    <a:pt x="256" y="126"/>
                  </a:cubicBezTo>
                  <a:cubicBezTo>
                    <a:pt x="256" y="126"/>
                    <a:pt x="256" y="126"/>
                    <a:pt x="256" y="126"/>
                  </a:cubicBezTo>
                  <a:cubicBezTo>
                    <a:pt x="255" y="125"/>
                    <a:pt x="255" y="125"/>
                    <a:pt x="255" y="125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255" y="124"/>
                    <a:pt x="255" y="124"/>
                    <a:pt x="255" y="124"/>
                  </a:cubicBezTo>
                  <a:cubicBezTo>
                    <a:pt x="254" y="124"/>
                    <a:pt x="254" y="124"/>
                    <a:pt x="254" y="124"/>
                  </a:cubicBezTo>
                  <a:cubicBezTo>
                    <a:pt x="254" y="123"/>
                    <a:pt x="254" y="123"/>
                    <a:pt x="254" y="123"/>
                  </a:cubicBezTo>
                  <a:cubicBezTo>
                    <a:pt x="254" y="123"/>
                    <a:pt x="254" y="123"/>
                    <a:pt x="254" y="123"/>
                  </a:cubicBezTo>
                  <a:cubicBezTo>
                    <a:pt x="254" y="122"/>
                    <a:pt x="254" y="122"/>
                    <a:pt x="254" y="122"/>
                  </a:cubicBezTo>
                  <a:cubicBezTo>
                    <a:pt x="254" y="121"/>
                    <a:pt x="254" y="121"/>
                    <a:pt x="254" y="121"/>
                  </a:cubicBezTo>
                  <a:cubicBezTo>
                    <a:pt x="254" y="120"/>
                    <a:pt x="254" y="120"/>
                    <a:pt x="254" y="120"/>
                  </a:cubicBezTo>
                  <a:cubicBezTo>
                    <a:pt x="254" y="120"/>
                    <a:pt x="254" y="120"/>
                    <a:pt x="254" y="120"/>
                  </a:cubicBezTo>
                  <a:cubicBezTo>
                    <a:pt x="254" y="121"/>
                    <a:pt x="254" y="121"/>
                    <a:pt x="254" y="121"/>
                  </a:cubicBezTo>
                  <a:cubicBezTo>
                    <a:pt x="255" y="120"/>
                    <a:pt x="255" y="120"/>
                    <a:pt x="255" y="120"/>
                  </a:cubicBezTo>
                  <a:cubicBezTo>
                    <a:pt x="256" y="120"/>
                    <a:pt x="256" y="120"/>
                    <a:pt x="256" y="120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56" y="119"/>
                    <a:pt x="256" y="119"/>
                    <a:pt x="256" y="119"/>
                  </a:cubicBezTo>
                  <a:cubicBezTo>
                    <a:pt x="256" y="118"/>
                    <a:pt x="256" y="118"/>
                    <a:pt x="256" y="118"/>
                  </a:cubicBezTo>
                  <a:cubicBezTo>
                    <a:pt x="257" y="119"/>
                    <a:pt x="257" y="119"/>
                    <a:pt x="257" y="119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7" y="120"/>
                    <a:pt x="257" y="120"/>
                    <a:pt x="257" y="120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8" y="120"/>
                    <a:pt x="258" y="120"/>
                    <a:pt x="258" y="120"/>
                  </a:cubicBezTo>
                  <a:cubicBezTo>
                    <a:pt x="258" y="119"/>
                    <a:pt x="258" y="119"/>
                    <a:pt x="258" y="119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59" y="118"/>
                    <a:pt x="259" y="118"/>
                    <a:pt x="259" y="118"/>
                  </a:cubicBezTo>
                  <a:cubicBezTo>
                    <a:pt x="260" y="118"/>
                    <a:pt x="260" y="118"/>
                    <a:pt x="260" y="118"/>
                  </a:cubicBezTo>
                  <a:cubicBezTo>
                    <a:pt x="261" y="117"/>
                    <a:pt x="261" y="117"/>
                    <a:pt x="261" y="117"/>
                  </a:cubicBezTo>
                  <a:cubicBezTo>
                    <a:pt x="260" y="117"/>
                    <a:pt x="260" y="117"/>
                    <a:pt x="260" y="117"/>
                  </a:cubicBezTo>
                  <a:cubicBezTo>
                    <a:pt x="260" y="117"/>
                    <a:pt x="260" y="117"/>
                    <a:pt x="260" y="117"/>
                  </a:cubicBezTo>
                  <a:cubicBezTo>
                    <a:pt x="258" y="118"/>
                    <a:pt x="258" y="118"/>
                    <a:pt x="258" y="118"/>
                  </a:cubicBezTo>
                  <a:cubicBezTo>
                    <a:pt x="258" y="118"/>
                    <a:pt x="258" y="118"/>
                    <a:pt x="258" y="118"/>
                  </a:cubicBezTo>
                  <a:cubicBezTo>
                    <a:pt x="257" y="117"/>
                    <a:pt x="257" y="117"/>
                    <a:pt x="257" y="117"/>
                  </a:cubicBezTo>
                  <a:cubicBezTo>
                    <a:pt x="257" y="117"/>
                    <a:pt x="257" y="117"/>
                    <a:pt x="257" y="117"/>
                  </a:cubicBezTo>
                  <a:cubicBezTo>
                    <a:pt x="257" y="116"/>
                    <a:pt x="257" y="116"/>
                    <a:pt x="257" y="116"/>
                  </a:cubicBezTo>
                  <a:cubicBezTo>
                    <a:pt x="258" y="116"/>
                    <a:pt x="258" y="116"/>
                    <a:pt x="258" y="116"/>
                  </a:cubicBezTo>
                  <a:cubicBezTo>
                    <a:pt x="257" y="115"/>
                    <a:pt x="257" y="115"/>
                    <a:pt x="257" y="115"/>
                  </a:cubicBezTo>
                  <a:cubicBezTo>
                    <a:pt x="258" y="114"/>
                    <a:pt x="258" y="114"/>
                    <a:pt x="258" y="114"/>
                  </a:cubicBezTo>
                  <a:cubicBezTo>
                    <a:pt x="258" y="113"/>
                    <a:pt x="258" y="113"/>
                    <a:pt x="258" y="113"/>
                  </a:cubicBezTo>
                  <a:cubicBezTo>
                    <a:pt x="258" y="112"/>
                    <a:pt x="258" y="112"/>
                    <a:pt x="258" y="112"/>
                  </a:cubicBezTo>
                  <a:cubicBezTo>
                    <a:pt x="259" y="112"/>
                    <a:pt x="259" y="112"/>
                    <a:pt x="259" y="112"/>
                  </a:cubicBezTo>
                  <a:cubicBezTo>
                    <a:pt x="260" y="112"/>
                    <a:pt x="260" y="112"/>
                    <a:pt x="260" y="112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2" y="114"/>
                    <a:pt x="262" y="114"/>
                    <a:pt x="262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4"/>
                    <a:pt x="263" y="114"/>
                    <a:pt x="263" y="114"/>
                  </a:cubicBezTo>
                  <a:cubicBezTo>
                    <a:pt x="263" y="113"/>
                    <a:pt x="263" y="113"/>
                    <a:pt x="263" y="113"/>
                  </a:cubicBezTo>
                  <a:cubicBezTo>
                    <a:pt x="261" y="113"/>
                    <a:pt x="261" y="113"/>
                    <a:pt x="261" y="113"/>
                  </a:cubicBezTo>
                  <a:cubicBezTo>
                    <a:pt x="261" y="112"/>
                    <a:pt x="261" y="112"/>
                    <a:pt x="261" y="112"/>
                  </a:cubicBezTo>
                  <a:cubicBezTo>
                    <a:pt x="261" y="111"/>
                    <a:pt x="261" y="111"/>
                    <a:pt x="261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0" y="111"/>
                    <a:pt x="260" y="111"/>
                    <a:pt x="260" y="111"/>
                  </a:cubicBezTo>
                  <a:cubicBezTo>
                    <a:pt x="261" y="111"/>
                    <a:pt x="261" y="111"/>
                    <a:pt x="261" y="111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3" y="112"/>
                    <a:pt x="263" y="112"/>
                    <a:pt x="263" y="112"/>
                  </a:cubicBezTo>
                  <a:cubicBezTo>
                    <a:pt x="265" y="112"/>
                    <a:pt x="265" y="112"/>
                    <a:pt x="265" y="112"/>
                  </a:cubicBezTo>
                  <a:cubicBezTo>
                    <a:pt x="265" y="112"/>
                    <a:pt x="265" y="112"/>
                    <a:pt x="265" y="112"/>
                  </a:cubicBezTo>
                  <a:cubicBezTo>
                    <a:pt x="264" y="112"/>
                    <a:pt x="264" y="112"/>
                    <a:pt x="264" y="112"/>
                  </a:cubicBezTo>
                  <a:cubicBezTo>
                    <a:pt x="263" y="111"/>
                    <a:pt x="263" y="111"/>
                    <a:pt x="263" y="111"/>
                  </a:cubicBezTo>
                  <a:cubicBezTo>
                    <a:pt x="262" y="110"/>
                    <a:pt x="262" y="110"/>
                    <a:pt x="262" y="110"/>
                  </a:cubicBezTo>
                  <a:cubicBezTo>
                    <a:pt x="262" y="109"/>
                    <a:pt x="262" y="109"/>
                    <a:pt x="262" y="109"/>
                  </a:cubicBezTo>
                  <a:cubicBezTo>
                    <a:pt x="263" y="109"/>
                    <a:pt x="263" y="109"/>
                    <a:pt x="263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09"/>
                    <a:pt x="264" y="109"/>
                    <a:pt x="264" y="109"/>
                  </a:cubicBezTo>
                  <a:cubicBezTo>
                    <a:pt x="264" y="110"/>
                    <a:pt x="264" y="110"/>
                    <a:pt x="264" y="110"/>
                  </a:cubicBezTo>
                  <a:cubicBezTo>
                    <a:pt x="265" y="110"/>
                    <a:pt x="265" y="110"/>
                    <a:pt x="265" y="110"/>
                  </a:cubicBezTo>
                  <a:cubicBezTo>
                    <a:pt x="265" y="109"/>
                    <a:pt x="265" y="109"/>
                    <a:pt x="265" y="109"/>
                  </a:cubicBezTo>
                  <a:cubicBezTo>
                    <a:pt x="265" y="108"/>
                    <a:pt x="265" y="108"/>
                    <a:pt x="265" y="108"/>
                  </a:cubicBezTo>
                  <a:cubicBezTo>
                    <a:pt x="266" y="108"/>
                    <a:pt x="266" y="108"/>
                    <a:pt x="266" y="108"/>
                  </a:cubicBezTo>
                  <a:cubicBezTo>
                    <a:pt x="267" y="109"/>
                    <a:pt x="267" y="109"/>
                    <a:pt x="267" y="109"/>
                  </a:cubicBezTo>
                  <a:cubicBezTo>
                    <a:pt x="267" y="110"/>
                    <a:pt x="267" y="110"/>
                    <a:pt x="267" y="110"/>
                  </a:cubicBezTo>
                  <a:cubicBezTo>
                    <a:pt x="267" y="111"/>
                    <a:pt x="267" y="111"/>
                    <a:pt x="267" y="111"/>
                  </a:cubicBezTo>
                  <a:cubicBezTo>
                    <a:pt x="268" y="110"/>
                    <a:pt x="268" y="110"/>
                    <a:pt x="268" y="110"/>
                  </a:cubicBezTo>
                  <a:cubicBezTo>
                    <a:pt x="268" y="110"/>
                    <a:pt x="268" y="110"/>
                    <a:pt x="268" y="110"/>
                  </a:cubicBezTo>
                  <a:cubicBezTo>
                    <a:pt x="267" y="109"/>
                    <a:pt x="267" y="109"/>
                    <a:pt x="267" y="109"/>
                  </a:cubicBezTo>
                  <a:cubicBezTo>
                    <a:pt x="267" y="108"/>
                    <a:pt x="267" y="108"/>
                    <a:pt x="267" y="108"/>
                  </a:cubicBezTo>
                  <a:cubicBezTo>
                    <a:pt x="269" y="108"/>
                    <a:pt x="269" y="108"/>
                    <a:pt x="269" y="108"/>
                  </a:cubicBezTo>
                  <a:cubicBezTo>
                    <a:pt x="271" y="107"/>
                    <a:pt x="271" y="107"/>
                    <a:pt x="271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3" y="107"/>
                    <a:pt x="273" y="107"/>
                    <a:pt x="273" y="107"/>
                  </a:cubicBezTo>
                  <a:cubicBezTo>
                    <a:pt x="274" y="107"/>
                    <a:pt x="274" y="107"/>
                    <a:pt x="274" y="107"/>
                  </a:cubicBezTo>
                  <a:cubicBezTo>
                    <a:pt x="275" y="107"/>
                    <a:pt x="275" y="107"/>
                    <a:pt x="275" y="107"/>
                  </a:cubicBezTo>
                  <a:cubicBezTo>
                    <a:pt x="277" y="107"/>
                    <a:pt x="277" y="107"/>
                    <a:pt x="277" y="107"/>
                  </a:cubicBezTo>
                  <a:cubicBezTo>
                    <a:pt x="277" y="108"/>
                    <a:pt x="277" y="108"/>
                    <a:pt x="277" y="108"/>
                  </a:cubicBezTo>
                  <a:cubicBezTo>
                    <a:pt x="277" y="108"/>
                    <a:pt x="277" y="108"/>
                    <a:pt x="277" y="108"/>
                  </a:cubicBezTo>
                  <a:cubicBezTo>
                    <a:pt x="276" y="110"/>
                    <a:pt x="276" y="110"/>
                    <a:pt x="276" y="110"/>
                  </a:cubicBezTo>
                  <a:cubicBezTo>
                    <a:pt x="276" y="110"/>
                    <a:pt x="276" y="110"/>
                    <a:pt x="276" y="110"/>
                  </a:cubicBezTo>
                  <a:cubicBezTo>
                    <a:pt x="276" y="111"/>
                    <a:pt x="276" y="111"/>
                    <a:pt x="276" y="111"/>
                  </a:cubicBezTo>
                  <a:cubicBezTo>
                    <a:pt x="275" y="112"/>
                    <a:pt x="275" y="112"/>
                    <a:pt x="275" y="112"/>
                  </a:cubicBezTo>
                  <a:cubicBezTo>
                    <a:pt x="275" y="112"/>
                    <a:pt x="275" y="112"/>
                    <a:pt x="275" y="112"/>
                  </a:cubicBezTo>
                  <a:cubicBezTo>
                    <a:pt x="276" y="113"/>
                    <a:pt x="276" y="113"/>
                    <a:pt x="276" y="113"/>
                  </a:cubicBezTo>
                  <a:cubicBezTo>
                    <a:pt x="276" y="113"/>
                    <a:pt x="276" y="113"/>
                    <a:pt x="276" y="113"/>
                  </a:cubicBezTo>
                  <a:cubicBezTo>
                    <a:pt x="276" y="114"/>
                    <a:pt x="276" y="114"/>
                    <a:pt x="276" y="114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5" y="115"/>
                    <a:pt x="275" y="115"/>
                    <a:pt x="275" y="115"/>
                  </a:cubicBezTo>
                  <a:cubicBezTo>
                    <a:pt x="275" y="116"/>
                    <a:pt x="275" y="116"/>
                    <a:pt x="275" y="116"/>
                  </a:cubicBezTo>
                  <a:cubicBezTo>
                    <a:pt x="275" y="117"/>
                    <a:pt x="275" y="117"/>
                    <a:pt x="275" y="117"/>
                  </a:cubicBezTo>
                  <a:cubicBezTo>
                    <a:pt x="275" y="117"/>
                    <a:pt x="275" y="117"/>
                    <a:pt x="275" y="117"/>
                  </a:cubicBezTo>
                  <a:cubicBezTo>
                    <a:pt x="275" y="118"/>
                    <a:pt x="275" y="118"/>
                    <a:pt x="275" y="118"/>
                  </a:cubicBezTo>
                  <a:cubicBezTo>
                    <a:pt x="274" y="118"/>
                    <a:pt x="274" y="118"/>
                    <a:pt x="274" y="118"/>
                  </a:cubicBezTo>
                  <a:cubicBezTo>
                    <a:pt x="273" y="119"/>
                    <a:pt x="273" y="119"/>
                    <a:pt x="273" y="119"/>
                  </a:cubicBezTo>
                  <a:cubicBezTo>
                    <a:pt x="273" y="119"/>
                    <a:pt x="273" y="119"/>
                    <a:pt x="273" y="119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1" y="121"/>
                    <a:pt x="271" y="121"/>
                    <a:pt x="271" y="121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3" y="120"/>
                    <a:pt x="273" y="120"/>
                    <a:pt x="273" y="120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19"/>
                    <a:pt x="274" y="119"/>
                    <a:pt x="274" y="119"/>
                  </a:cubicBezTo>
                  <a:cubicBezTo>
                    <a:pt x="274" y="120"/>
                    <a:pt x="274" y="120"/>
                    <a:pt x="274" y="120"/>
                  </a:cubicBezTo>
                  <a:cubicBezTo>
                    <a:pt x="274" y="120"/>
                    <a:pt x="274" y="120"/>
                    <a:pt x="274" y="120"/>
                  </a:cubicBezTo>
                  <a:cubicBezTo>
                    <a:pt x="272" y="121"/>
                    <a:pt x="272" y="121"/>
                    <a:pt x="272" y="121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2" y="122"/>
                    <a:pt x="272" y="122"/>
                    <a:pt x="272" y="122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2"/>
                    <a:pt x="271" y="122"/>
                    <a:pt x="271" y="122"/>
                  </a:cubicBezTo>
                  <a:cubicBezTo>
                    <a:pt x="270" y="122"/>
                    <a:pt x="270" y="122"/>
                    <a:pt x="270" y="122"/>
                  </a:cubicBezTo>
                  <a:cubicBezTo>
                    <a:pt x="270" y="123"/>
                    <a:pt x="270" y="123"/>
                    <a:pt x="270" y="123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3"/>
                    <a:pt x="271" y="123"/>
                    <a:pt x="271" y="123"/>
                  </a:cubicBezTo>
                  <a:cubicBezTo>
                    <a:pt x="271" y="124"/>
                    <a:pt x="271" y="124"/>
                    <a:pt x="271" y="124"/>
                  </a:cubicBezTo>
                  <a:cubicBezTo>
                    <a:pt x="270" y="124"/>
                    <a:pt x="270" y="124"/>
                    <a:pt x="270" y="124"/>
                  </a:cubicBezTo>
                  <a:cubicBezTo>
                    <a:pt x="271" y="124"/>
                    <a:pt x="271" y="124"/>
                    <a:pt x="271" y="124"/>
                  </a:cubicBezTo>
                  <a:cubicBezTo>
                    <a:pt x="272" y="124"/>
                    <a:pt x="272" y="124"/>
                    <a:pt x="272" y="124"/>
                  </a:cubicBezTo>
                  <a:cubicBezTo>
                    <a:pt x="272" y="124"/>
                    <a:pt x="272" y="124"/>
                    <a:pt x="272" y="124"/>
                  </a:cubicBezTo>
                  <a:cubicBezTo>
                    <a:pt x="273" y="123"/>
                    <a:pt x="273" y="123"/>
                    <a:pt x="273" y="123"/>
                  </a:cubicBezTo>
                  <a:cubicBezTo>
                    <a:pt x="273" y="122"/>
                    <a:pt x="273" y="122"/>
                    <a:pt x="273" y="122"/>
                  </a:cubicBezTo>
                  <a:cubicBezTo>
                    <a:pt x="274" y="122"/>
                    <a:pt x="274" y="122"/>
                    <a:pt x="274" y="122"/>
                  </a:cubicBezTo>
                  <a:cubicBezTo>
                    <a:pt x="274" y="121"/>
                    <a:pt x="274" y="121"/>
                    <a:pt x="274" y="121"/>
                  </a:cubicBezTo>
                  <a:cubicBezTo>
                    <a:pt x="274" y="122"/>
                    <a:pt x="274" y="122"/>
                    <a:pt x="274" y="122"/>
                  </a:cubicBezTo>
                  <a:cubicBezTo>
                    <a:pt x="274" y="123"/>
                    <a:pt x="274" y="123"/>
                    <a:pt x="274" y="123"/>
                  </a:cubicBezTo>
                  <a:cubicBezTo>
                    <a:pt x="275" y="123"/>
                    <a:pt x="275" y="123"/>
                    <a:pt x="275" y="123"/>
                  </a:cubicBezTo>
                  <a:cubicBezTo>
                    <a:pt x="275" y="122"/>
                    <a:pt x="275" y="122"/>
                    <a:pt x="275" y="122"/>
                  </a:cubicBezTo>
                  <a:cubicBezTo>
                    <a:pt x="274" y="121"/>
                    <a:pt x="274" y="121"/>
                    <a:pt x="274" y="121"/>
                  </a:cubicBezTo>
                  <a:cubicBezTo>
                    <a:pt x="275" y="121"/>
                    <a:pt x="275" y="121"/>
                    <a:pt x="275" y="121"/>
                  </a:cubicBezTo>
                  <a:cubicBezTo>
                    <a:pt x="275" y="120"/>
                    <a:pt x="275" y="120"/>
                    <a:pt x="275" y="120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6" y="122"/>
                    <a:pt x="276" y="122"/>
                    <a:pt x="276" y="122"/>
                  </a:cubicBezTo>
                  <a:cubicBezTo>
                    <a:pt x="276" y="121"/>
                    <a:pt x="276" y="121"/>
                    <a:pt x="276" y="121"/>
                  </a:cubicBezTo>
                  <a:cubicBezTo>
                    <a:pt x="277" y="121"/>
                    <a:pt x="277" y="121"/>
                    <a:pt x="277" y="121"/>
                  </a:cubicBezTo>
                  <a:cubicBezTo>
                    <a:pt x="278" y="121"/>
                    <a:pt x="278" y="121"/>
                    <a:pt x="278" y="121"/>
                  </a:cubicBezTo>
                  <a:cubicBezTo>
                    <a:pt x="278" y="122"/>
                    <a:pt x="278" y="122"/>
                    <a:pt x="278" y="122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7" y="124"/>
                    <a:pt x="277" y="124"/>
                    <a:pt x="277" y="124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6" y="125"/>
                    <a:pt x="276" y="125"/>
                    <a:pt x="276" y="125"/>
                  </a:cubicBezTo>
                  <a:cubicBezTo>
                    <a:pt x="277" y="126"/>
                    <a:pt x="277" y="126"/>
                    <a:pt x="277" y="126"/>
                  </a:cubicBezTo>
                  <a:cubicBezTo>
                    <a:pt x="278" y="125"/>
                    <a:pt x="278" y="125"/>
                    <a:pt x="278" y="125"/>
                  </a:cubicBezTo>
                  <a:cubicBezTo>
                    <a:pt x="277" y="125"/>
                    <a:pt x="277" y="125"/>
                    <a:pt x="277" y="125"/>
                  </a:cubicBezTo>
                  <a:cubicBezTo>
                    <a:pt x="278" y="124"/>
                    <a:pt x="278" y="124"/>
                    <a:pt x="278" y="124"/>
                  </a:cubicBezTo>
                  <a:cubicBezTo>
                    <a:pt x="278" y="123"/>
                    <a:pt x="278" y="123"/>
                    <a:pt x="278" y="123"/>
                  </a:cubicBezTo>
                  <a:cubicBezTo>
                    <a:pt x="279" y="124"/>
                    <a:pt x="279" y="124"/>
                    <a:pt x="279" y="124"/>
                  </a:cubicBezTo>
                  <a:cubicBezTo>
                    <a:pt x="279" y="125"/>
                    <a:pt x="279" y="125"/>
                    <a:pt x="279" y="125"/>
                  </a:cubicBezTo>
                  <a:cubicBezTo>
                    <a:pt x="279" y="124"/>
                    <a:pt x="279" y="124"/>
                    <a:pt x="279" y="124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79" y="121"/>
                    <a:pt x="279" y="121"/>
                    <a:pt x="279" y="121"/>
                  </a:cubicBezTo>
                  <a:cubicBezTo>
                    <a:pt x="279" y="121"/>
                    <a:pt x="279" y="121"/>
                    <a:pt x="279" y="121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0" y="122"/>
                    <a:pt x="280" y="122"/>
                    <a:pt x="280" y="122"/>
                  </a:cubicBezTo>
                  <a:cubicBezTo>
                    <a:pt x="279" y="123"/>
                    <a:pt x="279" y="123"/>
                    <a:pt x="279" y="123"/>
                  </a:cubicBezTo>
                  <a:cubicBezTo>
                    <a:pt x="280" y="123"/>
                    <a:pt x="280" y="123"/>
                    <a:pt x="280" y="123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2" y="124"/>
                    <a:pt x="282" y="124"/>
                    <a:pt x="282" y="124"/>
                  </a:cubicBezTo>
                  <a:cubicBezTo>
                    <a:pt x="282" y="124"/>
                    <a:pt x="282" y="124"/>
                    <a:pt x="282" y="124"/>
                  </a:cubicBezTo>
                  <a:cubicBezTo>
                    <a:pt x="283" y="124"/>
                    <a:pt x="283" y="124"/>
                    <a:pt x="283" y="124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4" y="125"/>
                    <a:pt x="284" y="125"/>
                    <a:pt x="284" y="125"/>
                  </a:cubicBezTo>
                  <a:cubicBezTo>
                    <a:pt x="284" y="124"/>
                    <a:pt x="284" y="124"/>
                    <a:pt x="284" y="124"/>
                  </a:cubicBezTo>
                  <a:cubicBezTo>
                    <a:pt x="283" y="124"/>
                    <a:pt x="283" y="124"/>
                    <a:pt x="283" y="124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1" y="122"/>
                    <a:pt x="281" y="122"/>
                    <a:pt x="281" y="122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1" y="120"/>
                    <a:pt x="281" y="120"/>
                    <a:pt x="281" y="120"/>
                  </a:cubicBezTo>
                  <a:cubicBezTo>
                    <a:pt x="282" y="120"/>
                    <a:pt x="282" y="120"/>
                    <a:pt x="282" y="120"/>
                  </a:cubicBezTo>
                  <a:cubicBezTo>
                    <a:pt x="283" y="119"/>
                    <a:pt x="283" y="119"/>
                    <a:pt x="283" y="119"/>
                  </a:cubicBezTo>
                  <a:cubicBezTo>
                    <a:pt x="284" y="119"/>
                    <a:pt x="284" y="119"/>
                    <a:pt x="284" y="119"/>
                  </a:cubicBezTo>
                  <a:cubicBezTo>
                    <a:pt x="285" y="119"/>
                    <a:pt x="285" y="119"/>
                    <a:pt x="285" y="119"/>
                  </a:cubicBezTo>
                  <a:cubicBezTo>
                    <a:pt x="286" y="120"/>
                    <a:pt x="286" y="120"/>
                    <a:pt x="286" y="120"/>
                  </a:cubicBezTo>
                  <a:cubicBezTo>
                    <a:pt x="286" y="120"/>
                    <a:pt x="286" y="120"/>
                    <a:pt x="286" y="120"/>
                  </a:cubicBezTo>
                  <a:cubicBezTo>
                    <a:pt x="287" y="120"/>
                    <a:pt x="287" y="120"/>
                    <a:pt x="287" y="120"/>
                  </a:cubicBezTo>
                  <a:cubicBezTo>
                    <a:pt x="287" y="121"/>
                    <a:pt x="287" y="121"/>
                    <a:pt x="287" y="121"/>
                  </a:cubicBezTo>
                  <a:cubicBezTo>
                    <a:pt x="288" y="121"/>
                    <a:pt x="288" y="121"/>
                    <a:pt x="288" y="121"/>
                  </a:cubicBezTo>
                  <a:cubicBezTo>
                    <a:pt x="289" y="121"/>
                    <a:pt x="289" y="121"/>
                    <a:pt x="289" y="121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89" y="122"/>
                    <a:pt x="289" y="122"/>
                    <a:pt x="289" y="122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90" y="122"/>
                    <a:pt x="290" y="122"/>
                    <a:pt x="290" y="122"/>
                  </a:cubicBezTo>
                  <a:cubicBezTo>
                    <a:pt x="291" y="123"/>
                    <a:pt x="291" y="123"/>
                    <a:pt x="291" y="123"/>
                  </a:cubicBezTo>
                  <a:cubicBezTo>
                    <a:pt x="291" y="123"/>
                    <a:pt x="291" y="123"/>
                    <a:pt x="291" y="123"/>
                  </a:cubicBezTo>
                  <a:cubicBezTo>
                    <a:pt x="291" y="124"/>
                    <a:pt x="291" y="124"/>
                    <a:pt x="291" y="124"/>
                  </a:cubicBezTo>
                  <a:cubicBezTo>
                    <a:pt x="292" y="124"/>
                    <a:pt x="292" y="124"/>
                    <a:pt x="292" y="124"/>
                  </a:cubicBezTo>
                  <a:cubicBezTo>
                    <a:pt x="292" y="125"/>
                    <a:pt x="292" y="125"/>
                    <a:pt x="292" y="125"/>
                  </a:cubicBezTo>
                  <a:cubicBezTo>
                    <a:pt x="291" y="126"/>
                    <a:pt x="291" y="126"/>
                    <a:pt x="291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89" y="125"/>
                    <a:pt x="289" y="125"/>
                    <a:pt x="289" y="125"/>
                  </a:cubicBezTo>
                  <a:cubicBezTo>
                    <a:pt x="288" y="126"/>
                    <a:pt x="288" y="126"/>
                    <a:pt x="288" y="126"/>
                  </a:cubicBezTo>
                  <a:cubicBezTo>
                    <a:pt x="287" y="127"/>
                    <a:pt x="287" y="127"/>
                    <a:pt x="287" y="127"/>
                  </a:cubicBezTo>
                  <a:cubicBezTo>
                    <a:pt x="288" y="126"/>
                    <a:pt x="288" y="126"/>
                    <a:pt x="288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88" y="129"/>
                    <a:pt x="288" y="129"/>
                    <a:pt x="288" y="129"/>
                  </a:cubicBezTo>
                  <a:cubicBezTo>
                    <a:pt x="287" y="129"/>
                    <a:pt x="287" y="129"/>
                    <a:pt x="287" y="129"/>
                  </a:cubicBezTo>
                  <a:cubicBezTo>
                    <a:pt x="286" y="129"/>
                    <a:pt x="286" y="129"/>
                    <a:pt x="286" y="129"/>
                  </a:cubicBezTo>
                  <a:cubicBezTo>
                    <a:pt x="286" y="130"/>
                    <a:pt x="286" y="130"/>
                    <a:pt x="286" y="130"/>
                  </a:cubicBezTo>
                  <a:cubicBezTo>
                    <a:pt x="287" y="130"/>
                    <a:pt x="287" y="130"/>
                    <a:pt x="287" y="130"/>
                  </a:cubicBezTo>
                  <a:cubicBezTo>
                    <a:pt x="288" y="128"/>
                    <a:pt x="288" y="128"/>
                    <a:pt x="288" y="128"/>
                  </a:cubicBezTo>
                  <a:cubicBezTo>
                    <a:pt x="289" y="127"/>
                    <a:pt x="289" y="127"/>
                    <a:pt x="289" y="127"/>
                  </a:cubicBezTo>
                  <a:cubicBezTo>
                    <a:pt x="290" y="127"/>
                    <a:pt x="290" y="127"/>
                    <a:pt x="290" y="127"/>
                  </a:cubicBezTo>
                  <a:cubicBezTo>
                    <a:pt x="291" y="126"/>
                    <a:pt x="291" y="126"/>
                    <a:pt x="291" y="126"/>
                  </a:cubicBezTo>
                  <a:cubicBezTo>
                    <a:pt x="292" y="127"/>
                    <a:pt x="292" y="127"/>
                    <a:pt x="292" y="127"/>
                  </a:cubicBezTo>
                  <a:cubicBezTo>
                    <a:pt x="292" y="127"/>
                    <a:pt x="292" y="127"/>
                    <a:pt x="292" y="127"/>
                  </a:cubicBezTo>
                  <a:cubicBezTo>
                    <a:pt x="293" y="127"/>
                    <a:pt x="293" y="127"/>
                    <a:pt x="293" y="127"/>
                  </a:cubicBezTo>
                  <a:cubicBezTo>
                    <a:pt x="293" y="128"/>
                    <a:pt x="293" y="128"/>
                    <a:pt x="293" y="128"/>
                  </a:cubicBezTo>
                  <a:cubicBezTo>
                    <a:pt x="293" y="128"/>
                    <a:pt x="293" y="128"/>
                    <a:pt x="293" y="128"/>
                  </a:cubicBezTo>
                  <a:cubicBezTo>
                    <a:pt x="293" y="129"/>
                    <a:pt x="293" y="129"/>
                    <a:pt x="293" y="129"/>
                  </a:cubicBezTo>
                  <a:cubicBezTo>
                    <a:pt x="292" y="129"/>
                    <a:pt x="292" y="129"/>
                    <a:pt x="292" y="129"/>
                  </a:cubicBezTo>
                  <a:cubicBezTo>
                    <a:pt x="291" y="130"/>
                    <a:pt x="291" y="130"/>
                    <a:pt x="291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90" y="130"/>
                    <a:pt x="290" y="130"/>
                    <a:pt x="290" y="130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88" y="131"/>
                    <a:pt x="288" y="131"/>
                    <a:pt x="288" y="131"/>
                  </a:cubicBezTo>
                  <a:cubicBezTo>
                    <a:pt x="289" y="131"/>
                    <a:pt x="289" y="131"/>
                    <a:pt x="289" y="131"/>
                  </a:cubicBezTo>
                  <a:cubicBezTo>
                    <a:pt x="289" y="131"/>
                    <a:pt x="289" y="131"/>
                    <a:pt x="289" y="131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91" y="130"/>
                    <a:pt x="291" y="130"/>
                    <a:pt x="291" y="130"/>
                  </a:cubicBezTo>
                  <a:cubicBezTo>
                    <a:pt x="291" y="131"/>
                    <a:pt x="291" y="131"/>
                    <a:pt x="291" y="131"/>
                  </a:cubicBezTo>
                  <a:cubicBezTo>
                    <a:pt x="291" y="131"/>
                    <a:pt x="291" y="131"/>
                    <a:pt x="291" y="131"/>
                  </a:cubicBezTo>
                  <a:cubicBezTo>
                    <a:pt x="290" y="131"/>
                    <a:pt x="290" y="131"/>
                    <a:pt x="290" y="131"/>
                  </a:cubicBezTo>
                  <a:cubicBezTo>
                    <a:pt x="289" y="132"/>
                    <a:pt x="289" y="132"/>
                    <a:pt x="289" y="132"/>
                  </a:cubicBezTo>
                  <a:cubicBezTo>
                    <a:pt x="289" y="132"/>
                    <a:pt x="289" y="132"/>
                    <a:pt x="289" y="132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89" y="133"/>
                    <a:pt x="289" y="133"/>
                    <a:pt x="289" y="133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8" y="134"/>
                    <a:pt x="288" y="134"/>
                    <a:pt x="288" y="134"/>
                  </a:cubicBezTo>
                  <a:cubicBezTo>
                    <a:pt x="289" y="133"/>
                    <a:pt x="289" y="133"/>
                    <a:pt x="289" y="133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90" y="132"/>
                    <a:pt x="290" y="132"/>
                    <a:pt x="290" y="132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2" y="131"/>
                    <a:pt x="292" y="131"/>
                    <a:pt x="292" y="131"/>
                  </a:cubicBezTo>
                  <a:cubicBezTo>
                    <a:pt x="293" y="131"/>
                    <a:pt x="293" y="131"/>
                    <a:pt x="293" y="131"/>
                  </a:cubicBezTo>
                  <a:cubicBezTo>
                    <a:pt x="293" y="131"/>
                    <a:pt x="293" y="131"/>
                    <a:pt x="293" y="131"/>
                  </a:cubicBezTo>
                  <a:cubicBezTo>
                    <a:pt x="294" y="130"/>
                    <a:pt x="294" y="130"/>
                    <a:pt x="294" y="130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5" y="130"/>
                    <a:pt x="295" y="130"/>
                    <a:pt x="295" y="130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2" y="132"/>
                    <a:pt x="292" y="132"/>
                    <a:pt x="292" y="132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3"/>
                    <a:pt x="291" y="133"/>
                    <a:pt x="291" y="133"/>
                  </a:cubicBezTo>
                  <a:cubicBezTo>
                    <a:pt x="291" y="134"/>
                    <a:pt x="291" y="134"/>
                    <a:pt x="291" y="134"/>
                  </a:cubicBezTo>
                  <a:cubicBezTo>
                    <a:pt x="291" y="134"/>
                    <a:pt x="291" y="134"/>
                    <a:pt x="291" y="134"/>
                  </a:cubicBezTo>
                  <a:cubicBezTo>
                    <a:pt x="291" y="135"/>
                    <a:pt x="291" y="135"/>
                    <a:pt x="291" y="135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292" y="133"/>
                    <a:pt x="292" y="133"/>
                    <a:pt x="292" y="133"/>
                  </a:cubicBezTo>
                  <a:cubicBezTo>
                    <a:pt x="293" y="132"/>
                    <a:pt x="293" y="132"/>
                    <a:pt x="293" y="132"/>
                  </a:cubicBezTo>
                  <a:cubicBezTo>
                    <a:pt x="294" y="132"/>
                    <a:pt x="294" y="132"/>
                    <a:pt x="294" y="132"/>
                  </a:cubicBezTo>
                  <a:cubicBezTo>
                    <a:pt x="294" y="132"/>
                    <a:pt x="294" y="132"/>
                    <a:pt x="294" y="132"/>
                  </a:cubicBezTo>
                  <a:cubicBezTo>
                    <a:pt x="294" y="133"/>
                    <a:pt x="294" y="133"/>
                    <a:pt x="294" y="133"/>
                  </a:cubicBezTo>
                  <a:cubicBezTo>
                    <a:pt x="294" y="133"/>
                    <a:pt x="294" y="133"/>
                    <a:pt x="294" y="133"/>
                  </a:cubicBezTo>
                  <a:cubicBezTo>
                    <a:pt x="292" y="134"/>
                    <a:pt x="292" y="134"/>
                    <a:pt x="292" y="134"/>
                  </a:cubicBezTo>
                  <a:cubicBezTo>
                    <a:pt x="292" y="135"/>
                    <a:pt x="292" y="135"/>
                    <a:pt x="292" y="135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1" y="136"/>
                    <a:pt x="291" y="136"/>
                    <a:pt x="291" y="136"/>
                  </a:cubicBezTo>
                  <a:cubicBezTo>
                    <a:pt x="291" y="136"/>
                    <a:pt x="291" y="136"/>
                    <a:pt x="291" y="136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2" y="136"/>
                    <a:pt x="292" y="136"/>
                    <a:pt x="292" y="136"/>
                  </a:cubicBezTo>
                  <a:cubicBezTo>
                    <a:pt x="293" y="134"/>
                    <a:pt x="293" y="134"/>
                    <a:pt x="293" y="134"/>
                  </a:cubicBezTo>
                  <a:cubicBezTo>
                    <a:pt x="294" y="134"/>
                    <a:pt x="294" y="134"/>
                    <a:pt x="294" y="134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4" y="135"/>
                    <a:pt x="294" y="135"/>
                    <a:pt x="294" y="135"/>
                  </a:cubicBezTo>
                  <a:cubicBezTo>
                    <a:pt x="293" y="136"/>
                    <a:pt x="293" y="136"/>
                    <a:pt x="293" y="136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3" y="137"/>
                    <a:pt x="293" y="137"/>
                    <a:pt x="293" y="137"/>
                  </a:cubicBezTo>
                  <a:cubicBezTo>
                    <a:pt x="294" y="137"/>
                    <a:pt x="294" y="137"/>
                    <a:pt x="294" y="137"/>
                  </a:cubicBezTo>
                  <a:cubicBezTo>
                    <a:pt x="294" y="136"/>
                    <a:pt x="294" y="136"/>
                    <a:pt x="294" y="136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5"/>
                    <a:pt x="295" y="135"/>
                    <a:pt x="295" y="135"/>
                  </a:cubicBezTo>
                  <a:cubicBezTo>
                    <a:pt x="295" y="134"/>
                    <a:pt x="295" y="134"/>
                    <a:pt x="295" y="134"/>
                  </a:cubicBezTo>
                  <a:cubicBezTo>
                    <a:pt x="296" y="134"/>
                    <a:pt x="296" y="134"/>
                    <a:pt x="296" y="134"/>
                  </a:cubicBezTo>
                  <a:cubicBezTo>
                    <a:pt x="296" y="133"/>
                    <a:pt x="296" y="133"/>
                    <a:pt x="296" y="133"/>
                  </a:cubicBezTo>
                  <a:cubicBezTo>
                    <a:pt x="297" y="133"/>
                    <a:pt x="297" y="133"/>
                    <a:pt x="297" y="133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7" y="132"/>
                    <a:pt x="297" y="132"/>
                    <a:pt x="297" y="132"/>
                  </a:cubicBezTo>
                  <a:cubicBezTo>
                    <a:pt x="298" y="132"/>
                    <a:pt x="298" y="132"/>
                    <a:pt x="298" y="132"/>
                  </a:cubicBezTo>
                  <a:cubicBezTo>
                    <a:pt x="298" y="131"/>
                    <a:pt x="298" y="131"/>
                    <a:pt x="298" y="131"/>
                  </a:cubicBezTo>
                  <a:cubicBezTo>
                    <a:pt x="298" y="131"/>
                    <a:pt x="298" y="131"/>
                    <a:pt x="298" y="131"/>
                  </a:cubicBezTo>
                  <a:cubicBezTo>
                    <a:pt x="299" y="132"/>
                    <a:pt x="299" y="132"/>
                    <a:pt x="299" y="132"/>
                  </a:cubicBezTo>
                  <a:cubicBezTo>
                    <a:pt x="299" y="133"/>
                    <a:pt x="299" y="133"/>
                    <a:pt x="299" y="133"/>
                  </a:cubicBezTo>
                  <a:cubicBezTo>
                    <a:pt x="300" y="133"/>
                    <a:pt x="300" y="133"/>
                    <a:pt x="300" y="133"/>
                  </a:cubicBezTo>
                  <a:cubicBezTo>
                    <a:pt x="300" y="134"/>
                    <a:pt x="300" y="134"/>
                    <a:pt x="300" y="134"/>
                  </a:cubicBezTo>
                  <a:cubicBezTo>
                    <a:pt x="300" y="135"/>
                    <a:pt x="300" y="135"/>
                    <a:pt x="300" y="135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1" y="136"/>
                    <a:pt x="301" y="136"/>
                    <a:pt x="301" y="136"/>
                  </a:cubicBezTo>
                  <a:cubicBezTo>
                    <a:pt x="300" y="137"/>
                    <a:pt x="300" y="137"/>
                    <a:pt x="300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9" y="137"/>
                    <a:pt x="299" y="137"/>
                    <a:pt x="299" y="137"/>
                  </a:cubicBezTo>
                  <a:cubicBezTo>
                    <a:pt x="298" y="136"/>
                    <a:pt x="298" y="136"/>
                    <a:pt x="298" y="136"/>
                  </a:cubicBezTo>
                  <a:cubicBezTo>
                    <a:pt x="298" y="136"/>
                    <a:pt x="298" y="136"/>
                    <a:pt x="298" y="136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7" y="137"/>
                    <a:pt x="297" y="137"/>
                    <a:pt x="297" y="137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5" y="138"/>
                    <a:pt x="295" y="138"/>
                    <a:pt x="295" y="138"/>
                  </a:cubicBezTo>
                  <a:cubicBezTo>
                    <a:pt x="295" y="138"/>
                    <a:pt x="295" y="138"/>
                    <a:pt x="295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8"/>
                    <a:pt x="296" y="138"/>
                    <a:pt x="296" y="138"/>
                  </a:cubicBezTo>
                  <a:cubicBezTo>
                    <a:pt x="296" y="139"/>
                    <a:pt x="296" y="139"/>
                    <a:pt x="296" y="139"/>
                  </a:cubicBezTo>
                  <a:cubicBezTo>
                    <a:pt x="296" y="139"/>
                    <a:pt x="296" y="139"/>
                    <a:pt x="296" y="139"/>
                  </a:cubicBezTo>
                  <a:cubicBezTo>
                    <a:pt x="295" y="140"/>
                    <a:pt x="295" y="140"/>
                    <a:pt x="295" y="140"/>
                  </a:cubicBezTo>
                  <a:cubicBezTo>
                    <a:pt x="294" y="140"/>
                    <a:pt x="294" y="140"/>
                    <a:pt x="294" y="140"/>
                  </a:cubicBezTo>
                  <a:cubicBezTo>
                    <a:pt x="295" y="140"/>
                    <a:pt x="295" y="140"/>
                    <a:pt x="295" y="140"/>
                  </a:cubicBezTo>
                  <a:cubicBezTo>
                    <a:pt x="296" y="140"/>
                    <a:pt x="296" y="140"/>
                    <a:pt x="296" y="140"/>
                  </a:cubicBezTo>
                  <a:cubicBezTo>
                    <a:pt x="297" y="140"/>
                    <a:pt x="297" y="140"/>
                    <a:pt x="297" y="140"/>
                  </a:cubicBezTo>
                  <a:cubicBezTo>
                    <a:pt x="298" y="140"/>
                    <a:pt x="298" y="140"/>
                    <a:pt x="298" y="140"/>
                  </a:cubicBezTo>
                  <a:cubicBezTo>
                    <a:pt x="298" y="139"/>
                    <a:pt x="298" y="139"/>
                    <a:pt x="298" y="139"/>
                  </a:cubicBezTo>
                  <a:cubicBezTo>
                    <a:pt x="299" y="139"/>
                    <a:pt x="299" y="139"/>
                    <a:pt x="299" y="139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40"/>
                    <a:pt x="300" y="140"/>
                    <a:pt x="300" y="140"/>
                  </a:cubicBezTo>
                  <a:cubicBezTo>
                    <a:pt x="300" y="139"/>
                    <a:pt x="300" y="139"/>
                    <a:pt x="300" y="139"/>
                  </a:cubicBezTo>
                  <a:cubicBezTo>
                    <a:pt x="300" y="138"/>
                    <a:pt x="300" y="138"/>
                    <a:pt x="300" y="138"/>
                  </a:cubicBezTo>
                  <a:cubicBezTo>
                    <a:pt x="301" y="138"/>
                    <a:pt x="301" y="138"/>
                    <a:pt x="301" y="138"/>
                  </a:cubicBezTo>
                  <a:cubicBezTo>
                    <a:pt x="302" y="137"/>
                    <a:pt x="302" y="137"/>
                    <a:pt x="302" y="137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8"/>
                    <a:pt x="302" y="138"/>
                    <a:pt x="302" y="138"/>
                  </a:cubicBezTo>
                  <a:cubicBezTo>
                    <a:pt x="302" y="139"/>
                    <a:pt x="302" y="139"/>
                    <a:pt x="302" y="139"/>
                  </a:cubicBezTo>
                  <a:cubicBezTo>
                    <a:pt x="302" y="139"/>
                    <a:pt x="302" y="139"/>
                    <a:pt x="302" y="139"/>
                  </a:cubicBezTo>
                  <a:cubicBezTo>
                    <a:pt x="301" y="140"/>
                    <a:pt x="301" y="140"/>
                    <a:pt x="301" y="140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299" y="141"/>
                    <a:pt x="299" y="141"/>
                    <a:pt x="299" y="141"/>
                  </a:cubicBezTo>
                  <a:cubicBezTo>
                    <a:pt x="299" y="141"/>
                    <a:pt x="299" y="141"/>
                    <a:pt x="299" y="141"/>
                  </a:cubicBezTo>
                  <a:cubicBezTo>
                    <a:pt x="298" y="141"/>
                    <a:pt x="298" y="141"/>
                    <a:pt x="298" y="141"/>
                  </a:cubicBezTo>
                  <a:cubicBezTo>
                    <a:pt x="298" y="141"/>
                    <a:pt x="298" y="141"/>
                    <a:pt x="298" y="141"/>
                  </a:cubicBezTo>
                  <a:cubicBezTo>
                    <a:pt x="297" y="142"/>
                    <a:pt x="297" y="142"/>
                    <a:pt x="297" y="142"/>
                  </a:cubicBezTo>
                  <a:cubicBezTo>
                    <a:pt x="297" y="142"/>
                    <a:pt x="297" y="142"/>
                    <a:pt x="297" y="142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6" y="144"/>
                    <a:pt x="296" y="144"/>
                    <a:pt x="296" y="144"/>
                  </a:cubicBezTo>
                  <a:cubicBezTo>
                    <a:pt x="297" y="143"/>
                    <a:pt x="297" y="143"/>
                    <a:pt x="297" y="143"/>
                  </a:cubicBezTo>
                  <a:cubicBezTo>
                    <a:pt x="298" y="142"/>
                    <a:pt x="298" y="142"/>
                    <a:pt x="298" y="142"/>
                  </a:cubicBezTo>
                  <a:cubicBezTo>
                    <a:pt x="298" y="142"/>
                    <a:pt x="298" y="142"/>
                    <a:pt x="298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99" y="143"/>
                    <a:pt x="299" y="143"/>
                    <a:pt x="299" y="143"/>
                  </a:cubicBezTo>
                  <a:cubicBezTo>
                    <a:pt x="298" y="144"/>
                    <a:pt x="298" y="144"/>
                    <a:pt x="298" y="144"/>
                  </a:cubicBezTo>
                  <a:cubicBezTo>
                    <a:pt x="297" y="145"/>
                    <a:pt x="297" y="145"/>
                    <a:pt x="297" y="145"/>
                  </a:cubicBezTo>
                  <a:cubicBezTo>
                    <a:pt x="296" y="145"/>
                    <a:pt x="296" y="145"/>
                    <a:pt x="296" y="145"/>
                  </a:cubicBezTo>
                  <a:cubicBezTo>
                    <a:pt x="296" y="145"/>
                    <a:pt x="296" y="145"/>
                    <a:pt x="296" y="145"/>
                  </a:cubicBezTo>
                  <a:cubicBezTo>
                    <a:pt x="298" y="145"/>
                    <a:pt x="298" y="145"/>
                    <a:pt x="298" y="145"/>
                  </a:cubicBezTo>
                  <a:cubicBezTo>
                    <a:pt x="299" y="143"/>
                    <a:pt x="299" y="143"/>
                    <a:pt x="299" y="143"/>
                  </a:cubicBezTo>
                  <a:cubicBezTo>
                    <a:pt x="300" y="142"/>
                    <a:pt x="300" y="142"/>
                    <a:pt x="300" y="142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0" y="141"/>
                    <a:pt x="300" y="141"/>
                    <a:pt x="300" y="141"/>
                  </a:cubicBezTo>
                  <a:cubicBezTo>
                    <a:pt x="301" y="141"/>
                    <a:pt x="301" y="141"/>
                    <a:pt x="301" y="141"/>
                  </a:cubicBezTo>
                  <a:cubicBezTo>
                    <a:pt x="302" y="140"/>
                    <a:pt x="302" y="140"/>
                    <a:pt x="302" y="140"/>
                  </a:cubicBezTo>
                  <a:cubicBezTo>
                    <a:pt x="303" y="140"/>
                    <a:pt x="303" y="140"/>
                    <a:pt x="303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4" y="140"/>
                    <a:pt x="304" y="140"/>
                    <a:pt x="304" y="140"/>
                  </a:cubicBezTo>
                  <a:cubicBezTo>
                    <a:pt x="303" y="141"/>
                    <a:pt x="303" y="141"/>
                    <a:pt x="303" y="141"/>
                  </a:cubicBezTo>
                  <a:cubicBezTo>
                    <a:pt x="302" y="141"/>
                    <a:pt x="302" y="141"/>
                    <a:pt x="302" y="141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1" y="142"/>
                    <a:pt x="301" y="142"/>
                    <a:pt x="301" y="142"/>
                  </a:cubicBezTo>
                  <a:cubicBezTo>
                    <a:pt x="302" y="142"/>
                    <a:pt x="302" y="142"/>
                    <a:pt x="302" y="142"/>
                  </a:cubicBezTo>
                  <a:cubicBezTo>
                    <a:pt x="303" y="142"/>
                    <a:pt x="303" y="142"/>
                    <a:pt x="303" y="142"/>
                  </a:cubicBezTo>
                  <a:cubicBezTo>
                    <a:pt x="304" y="141"/>
                    <a:pt x="304" y="141"/>
                    <a:pt x="304" y="141"/>
                  </a:cubicBezTo>
                  <a:cubicBezTo>
                    <a:pt x="304" y="141"/>
                    <a:pt x="304" y="141"/>
                    <a:pt x="304" y="141"/>
                  </a:cubicBezTo>
                  <a:cubicBezTo>
                    <a:pt x="305" y="141"/>
                    <a:pt x="305" y="141"/>
                    <a:pt x="305" y="141"/>
                  </a:cubicBezTo>
                  <a:cubicBezTo>
                    <a:pt x="305" y="140"/>
                    <a:pt x="305" y="140"/>
                    <a:pt x="305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6" y="141"/>
                    <a:pt x="306" y="141"/>
                    <a:pt x="306" y="141"/>
                  </a:cubicBezTo>
                  <a:cubicBezTo>
                    <a:pt x="307" y="142"/>
                    <a:pt x="307" y="142"/>
                    <a:pt x="307" y="142"/>
                  </a:cubicBezTo>
                  <a:cubicBezTo>
                    <a:pt x="308" y="143"/>
                    <a:pt x="308" y="143"/>
                    <a:pt x="308" y="143"/>
                  </a:cubicBezTo>
                  <a:cubicBezTo>
                    <a:pt x="308" y="143"/>
                    <a:pt x="308" y="143"/>
                    <a:pt x="308" y="143"/>
                  </a:cubicBezTo>
                  <a:cubicBezTo>
                    <a:pt x="309" y="144"/>
                    <a:pt x="309" y="144"/>
                    <a:pt x="309" y="144"/>
                  </a:cubicBezTo>
                  <a:cubicBezTo>
                    <a:pt x="308" y="144"/>
                    <a:pt x="308" y="144"/>
                    <a:pt x="308" y="144"/>
                  </a:cubicBezTo>
                  <a:cubicBezTo>
                    <a:pt x="308" y="145"/>
                    <a:pt x="308" y="145"/>
                    <a:pt x="308" y="145"/>
                  </a:cubicBezTo>
                  <a:cubicBezTo>
                    <a:pt x="307" y="145"/>
                    <a:pt x="307" y="145"/>
                    <a:pt x="307" y="145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7" y="144"/>
                    <a:pt x="307" y="144"/>
                    <a:pt x="307" y="144"/>
                  </a:cubicBezTo>
                  <a:cubicBezTo>
                    <a:pt x="306" y="145"/>
                    <a:pt x="306" y="145"/>
                    <a:pt x="306" y="145"/>
                  </a:cubicBezTo>
                  <a:cubicBezTo>
                    <a:pt x="306" y="145"/>
                    <a:pt x="306" y="145"/>
                    <a:pt x="306" y="145"/>
                  </a:cubicBezTo>
                  <a:cubicBezTo>
                    <a:pt x="304" y="145"/>
                    <a:pt x="304" y="145"/>
                    <a:pt x="304" y="145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3" y="146"/>
                    <a:pt x="303" y="146"/>
                    <a:pt x="303" y="146"/>
                  </a:cubicBezTo>
                  <a:cubicBezTo>
                    <a:pt x="302" y="146"/>
                    <a:pt x="302" y="146"/>
                    <a:pt x="302" y="146"/>
                  </a:cubicBezTo>
                  <a:cubicBezTo>
                    <a:pt x="301" y="146"/>
                    <a:pt x="301" y="146"/>
                    <a:pt x="301" y="146"/>
                  </a:cubicBezTo>
                  <a:cubicBezTo>
                    <a:pt x="300" y="147"/>
                    <a:pt x="300" y="147"/>
                    <a:pt x="300" y="147"/>
                  </a:cubicBezTo>
                  <a:cubicBezTo>
                    <a:pt x="300" y="147"/>
                    <a:pt x="300" y="147"/>
                    <a:pt x="300" y="147"/>
                  </a:cubicBezTo>
                  <a:cubicBezTo>
                    <a:pt x="301" y="147"/>
                    <a:pt x="301" y="147"/>
                    <a:pt x="301" y="147"/>
                  </a:cubicBezTo>
                  <a:cubicBezTo>
                    <a:pt x="301" y="148"/>
                    <a:pt x="301" y="148"/>
                    <a:pt x="301" y="148"/>
                  </a:cubicBezTo>
                  <a:cubicBezTo>
                    <a:pt x="299" y="148"/>
                    <a:pt x="299" y="148"/>
                    <a:pt x="299" y="148"/>
                  </a:cubicBezTo>
                  <a:cubicBezTo>
                    <a:pt x="299" y="148"/>
                    <a:pt x="299" y="148"/>
                    <a:pt x="299" y="148"/>
                  </a:cubicBezTo>
                  <a:cubicBezTo>
                    <a:pt x="301" y="148"/>
                    <a:pt x="301" y="148"/>
                    <a:pt x="301" y="148"/>
                  </a:cubicBezTo>
                  <a:cubicBezTo>
                    <a:pt x="301" y="147"/>
                    <a:pt x="301" y="147"/>
                    <a:pt x="301" y="147"/>
                  </a:cubicBezTo>
                  <a:cubicBezTo>
                    <a:pt x="303" y="146"/>
                    <a:pt x="303" y="146"/>
                    <a:pt x="303" y="146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4" y="146"/>
                    <a:pt x="304" y="146"/>
                    <a:pt x="304" y="146"/>
                  </a:cubicBezTo>
                  <a:cubicBezTo>
                    <a:pt x="305" y="146"/>
                    <a:pt x="305" y="146"/>
                    <a:pt x="305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6" y="146"/>
                    <a:pt x="306" y="146"/>
                    <a:pt x="306" y="146"/>
                  </a:cubicBezTo>
                  <a:cubicBezTo>
                    <a:pt x="305" y="147"/>
                    <a:pt x="305" y="147"/>
                    <a:pt x="305" y="147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3" y="148"/>
                    <a:pt x="303" y="148"/>
                    <a:pt x="303" y="148"/>
                  </a:cubicBezTo>
                  <a:cubicBezTo>
                    <a:pt x="302" y="149"/>
                    <a:pt x="302" y="149"/>
                    <a:pt x="302" y="149"/>
                  </a:cubicBezTo>
                  <a:cubicBezTo>
                    <a:pt x="302" y="149"/>
                    <a:pt x="302" y="149"/>
                    <a:pt x="302" y="149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0" y="150"/>
                    <a:pt x="300" y="150"/>
                    <a:pt x="300" y="150"/>
                  </a:cubicBezTo>
                  <a:cubicBezTo>
                    <a:pt x="300" y="150"/>
                    <a:pt x="300" y="150"/>
                    <a:pt x="300" y="150"/>
                  </a:cubicBezTo>
                  <a:cubicBezTo>
                    <a:pt x="301" y="149"/>
                    <a:pt x="301" y="149"/>
                    <a:pt x="301" y="149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3" y="149"/>
                    <a:pt x="303" y="149"/>
                    <a:pt x="303" y="149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4" y="148"/>
                    <a:pt x="304" y="148"/>
                    <a:pt x="304" y="148"/>
                  </a:cubicBezTo>
                  <a:cubicBezTo>
                    <a:pt x="305" y="148"/>
                    <a:pt x="305" y="148"/>
                    <a:pt x="305" y="148"/>
                  </a:cubicBezTo>
                  <a:cubicBezTo>
                    <a:pt x="306" y="149"/>
                    <a:pt x="306" y="149"/>
                    <a:pt x="306" y="149"/>
                  </a:cubicBezTo>
                  <a:cubicBezTo>
                    <a:pt x="306" y="148"/>
                    <a:pt x="306" y="148"/>
                    <a:pt x="306" y="148"/>
                  </a:cubicBezTo>
                  <a:cubicBezTo>
                    <a:pt x="307" y="148"/>
                    <a:pt x="307" y="148"/>
                    <a:pt x="307" y="148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7" y="147"/>
                    <a:pt x="307" y="147"/>
                    <a:pt x="307" y="147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8" y="145"/>
                    <a:pt x="308" y="145"/>
                    <a:pt x="308" y="145"/>
                  </a:cubicBezTo>
                  <a:cubicBezTo>
                    <a:pt x="308" y="146"/>
                    <a:pt x="308" y="146"/>
                    <a:pt x="308" y="146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309" y="146"/>
                    <a:pt x="309" y="146"/>
                    <a:pt x="309" y="146"/>
                  </a:cubicBezTo>
                  <a:cubicBezTo>
                    <a:pt x="310" y="148"/>
                    <a:pt x="310" y="148"/>
                    <a:pt x="310" y="148"/>
                  </a:cubicBezTo>
                  <a:cubicBezTo>
                    <a:pt x="310" y="149"/>
                    <a:pt x="310" y="149"/>
                    <a:pt x="310" y="149"/>
                  </a:cubicBezTo>
                  <a:cubicBezTo>
                    <a:pt x="310" y="150"/>
                    <a:pt x="310" y="150"/>
                    <a:pt x="310" y="150"/>
                  </a:cubicBezTo>
                  <a:cubicBezTo>
                    <a:pt x="310" y="150"/>
                    <a:pt x="310" y="150"/>
                    <a:pt x="310" y="150"/>
                  </a:cubicBezTo>
                  <a:cubicBezTo>
                    <a:pt x="310" y="151"/>
                    <a:pt x="310" y="151"/>
                    <a:pt x="310" y="151"/>
                  </a:cubicBezTo>
                  <a:cubicBezTo>
                    <a:pt x="309" y="151"/>
                    <a:pt x="309" y="151"/>
                    <a:pt x="309" y="151"/>
                  </a:cubicBezTo>
                  <a:cubicBezTo>
                    <a:pt x="308" y="150"/>
                    <a:pt x="308" y="150"/>
                    <a:pt x="308" y="150"/>
                  </a:cubicBezTo>
                  <a:cubicBezTo>
                    <a:pt x="307" y="150"/>
                    <a:pt x="307" y="150"/>
                    <a:pt x="307" y="150"/>
                  </a:cubicBezTo>
                  <a:cubicBezTo>
                    <a:pt x="307" y="150"/>
                    <a:pt x="307" y="150"/>
                    <a:pt x="307" y="150"/>
                  </a:cubicBezTo>
                  <a:cubicBezTo>
                    <a:pt x="306" y="151"/>
                    <a:pt x="306" y="151"/>
                    <a:pt x="306" y="151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4" y="151"/>
                    <a:pt x="304" y="151"/>
                    <a:pt x="304" y="151"/>
                  </a:cubicBezTo>
                  <a:cubicBezTo>
                    <a:pt x="304" y="151"/>
                    <a:pt x="304" y="151"/>
                    <a:pt x="304" y="151"/>
                  </a:cubicBezTo>
                  <a:cubicBezTo>
                    <a:pt x="303" y="151"/>
                    <a:pt x="303" y="151"/>
                    <a:pt x="303" y="151"/>
                  </a:cubicBezTo>
                  <a:cubicBezTo>
                    <a:pt x="303" y="152"/>
                    <a:pt x="303" y="152"/>
                    <a:pt x="303" y="152"/>
                  </a:cubicBezTo>
                  <a:cubicBezTo>
                    <a:pt x="305" y="151"/>
                    <a:pt x="305" y="151"/>
                    <a:pt x="305" y="151"/>
                  </a:cubicBezTo>
                  <a:cubicBezTo>
                    <a:pt x="305" y="152"/>
                    <a:pt x="305" y="152"/>
                    <a:pt x="305" y="152"/>
                  </a:cubicBezTo>
                  <a:cubicBezTo>
                    <a:pt x="307" y="153"/>
                    <a:pt x="307" y="153"/>
                    <a:pt x="307" y="153"/>
                  </a:cubicBezTo>
                  <a:cubicBezTo>
                    <a:pt x="307" y="153"/>
                    <a:pt x="307" y="153"/>
                    <a:pt x="307" y="153"/>
                  </a:cubicBezTo>
                  <a:cubicBezTo>
                    <a:pt x="308" y="153"/>
                    <a:pt x="308" y="153"/>
                    <a:pt x="308" y="153"/>
                  </a:cubicBezTo>
                  <a:cubicBezTo>
                    <a:pt x="308" y="153"/>
                    <a:pt x="308" y="153"/>
                    <a:pt x="308" y="153"/>
                  </a:cubicBezTo>
                  <a:cubicBezTo>
                    <a:pt x="309" y="153"/>
                    <a:pt x="309" y="153"/>
                    <a:pt x="309" y="153"/>
                  </a:cubicBezTo>
                  <a:cubicBezTo>
                    <a:pt x="309" y="153"/>
                    <a:pt x="309" y="153"/>
                    <a:pt x="309" y="153"/>
                  </a:cubicBezTo>
                  <a:cubicBezTo>
                    <a:pt x="310" y="154"/>
                    <a:pt x="310" y="154"/>
                    <a:pt x="310" y="154"/>
                  </a:cubicBezTo>
                  <a:cubicBezTo>
                    <a:pt x="310" y="154"/>
                    <a:pt x="310" y="154"/>
                    <a:pt x="310" y="154"/>
                  </a:cubicBezTo>
                  <a:cubicBezTo>
                    <a:pt x="311" y="155"/>
                    <a:pt x="311" y="155"/>
                    <a:pt x="311" y="155"/>
                  </a:cubicBezTo>
                  <a:cubicBezTo>
                    <a:pt x="311" y="156"/>
                    <a:pt x="311" y="156"/>
                    <a:pt x="311" y="156"/>
                  </a:cubicBezTo>
                  <a:cubicBezTo>
                    <a:pt x="310" y="156"/>
                    <a:pt x="310" y="156"/>
                    <a:pt x="310" y="156"/>
                  </a:cubicBezTo>
                  <a:cubicBezTo>
                    <a:pt x="310" y="156"/>
                    <a:pt x="310" y="156"/>
                    <a:pt x="310" y="156"/>
                  </a:cubicBezTo>
                  <a:cubicBezTo>
                    <a:pt x="309" y="155"/>
                    <a:pt x="309" y="155"/>
                    <a:pt x="309" y="155"/>
                  </a:cubicBezTo>
                  <a:cubicBezTo>
                    <a:pt x="309" y="155"/>
                    <a:pt x="309" y="155"/>
                    <a:pt x="309" y="155"/>
                  </a:cubicBezTo>
                  <a:cubicBezTo>
                    <a:pt x="309" y="156"/>
                    <a:pt x="309" y="156"/>
                    <a:pt x="309" y="156"/>
                  </a:cubicBezTo>
                  <a:cubicBezTo>
                    <a:pt x="308" y="156"/>
                    <a:pt x="308" y="156"/>
                    <a:pt x="308" y="156"/>
                  </a:cubicBezTo>
                  <a:cubicBezTo>
                    <a:pt x="308" y="155"/>
                    <a:pt x="308" y="155"/>
                    <a:pt x="308" y="155"/>
                  </a:cubicBezTo>
                  <a:cubicBezTo>
                    <a:pt x="308" y="155"/>
                    <a:pt x="308" y="155"/>
                    <a:pt x="308" y="155"/>
                  </a:cubicBezTo>
                  <a:cubicBezTo>
                    <a:pt x="307" y="155"/>
                    <a:pt x="307" y="155"/>
                    <a:pt x="307" y="155"/>
                  </a:cubicBezTo>
                  <a:cubicBezTo>
                    <a:pt x="306" y="154"/>
                    <a:pt x="306" y="154"/>
                    <a:pt x="306" y="154"/>
                  </a:cubicBezTo>
                  <a:cubicBezTo>
                    <a:pt x="306" y="154"/>
                    <a:pt x="306" y="154"/>
                    <a:pt x="306" y="154"/>
                  </a:cubicBezTo>
                  <a:cubicBezTo>
                    <a:pt x="305" y="154"/>
                    <a:pt x="305" y="154"/>
                    <a:pt x="305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4" y="154"/>
                    <a:pt x="304" y="154"/>
                    <a:pt x="304" y="154"/>
                  </a:cubicBezTo>
                  <a:cubicBezTo>
                    <a:pt x="305" y="154"/>
                    <a:pt x="305" y="154"/>
                    <a:pt x="305" y="154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3" y="155"/>
                    <a:pt x="303" y="155"/>
                    <a:pt x="303" y="155"/>
                  </a:cubicBezTo>
                  <a:cubicBezTo>
                    <a:pt x="302" y="156"/>
                    <a:pt x="302" y="156"/>
                    <a:pt x="302" y="156"/>
                  </a:cubicBezTo>
                  <a:cubicBezTo>
                    <a:pt x="302" y="156"/>
                    <a:pt x="302" y="156"/>
                    <a:pt x="302" y="156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303" y="156"/>
                    <a:pt x="303" y="156"/>
                    <a:pt x="303" y="156"/>
                  </a:cubicBezTo>
                  <a:cubicBezTo>
                    <a:pt x="304" y="156"/>
                    <a:pt x="304" y="156"/>
                    <a:pt x="304" y="156"/>
                  </a:cubicBezTo>
                  <a:cubicBezTo>
                    <a:pt x="304" y="155"/>
                    <a:pt x="304" y="155"/>
                    <a:pt x="304" y="155"/>
                  </a:cubicBezTo>
                  <a:cubicBezTo>
                    <a:pt x="305" y="155"/>
                    <a:pt x="305" y="155"/>
                    <a:pt x="305" y="155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6" y="157"/>
                    <a:pt x="306" y="157"/>
                    <a:pt x="306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6"/>
                    <a:pt x="304" y="156"/>
                    <a:pt x="304" y="156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4" y="157"/>
                    <a:pt x="304" y="157"/>
                    <a:pt x="304" y="157"/>
                  </a:cubicBezTo>
                  <a:cubicBezTo>
                    <a:pt x="305" y="157"/>
                    <a:pt x="305" y="157"/>
                    <a:pt x="305" y="157"/>
                  </a:cubicBezTo>
                  <a:cubicBezTo>
                    <a:pt x="305" y="158"/>
                    <a:pt x="305" y="158"/>
                    <a:pt x="305" y="158"/>
                  </a:cubicBezTo>
                  <a:cubicBezTo>
                    <a:pt x="305" y="158"/>
                    <a:pt x="305" y="158"/>
                    <a:pt x="305" y="158"/>
                  </a:cubicBezTo>
                  <a:cubicBezTo>
                    <a:pt x="305" y="159"/>
                    <a:pt x="305" y="159"/>
                    <a:pt x="305" y="159"/>
                  </a:cubicBezTo>
                  <a:cubicBezTo>
                    <a:pt x="305" y="159"/>
                    <a:pt x="305" y="159"/>
                    <a:pt x="305" y="159"/>
                  </a:cubicBezTo>
                  <a:cubicBezTo>
                    <a:pt x="303" y="158"/>
                    <a:pt x="303" y="158"/>
                    <a:pt x="303" y="158"/>
                  </a:cubicBezTo>
                  <a:cubicBezTo>
                    <a:pt x="302" y="158"/>
                    <a:pt x="302" y="158"/>
                    <a:pt x="302" y="158"/>
                  </a:cubicBezTo>
                  <a:cubicBezTo>
                    <a:pt x="301" y="158"/>
                    <a:pt x="301" y="158"/>
                    <a:pt x="301" y="158"/>
                  </a:cubicBezTo>
                  <a:cubicBezTo>
                    <a:pt x="300" y="158"/>
                    <a:pt x="300" y="158"/>
                    <a:pt x="300" y="158"/>
                  </a:cubicBezTo>
                  <a:cubicBezTo>
                    <a:pt x="300" y="158"/>
                    <a:pt x="300" y="158"/>
                    <a:pt x="300" y="158"/>
                  </a:cubicBezTo>
                  <a:cubicBezTo>
                    <a:pt x="301" y="158"/>
                    <a:pt x="301" y="158"/>
                    <a:pt x="301" y="158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2" y="159"/>
                    <a:pt x="302" y="159"/>
                    <a:pt x="302" y="159"/>
                  </a:cubicBezTo>
                  <a:cubicBezTo>
                    <a:pt x="301" y="159"/>
                    <a:pt x="301" y="159"/>
                    <a:pt x="301" y="159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1" y="160"/>
                    <a:pt x="301" y="160"/>
                    <a:pt x="301" y="160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0"/>
                    <a:pt x="303" y="160"/>
                    <a:pt x="303" y="160"/>
                  </a:cubicBezTo>
                  <a:cubicBezTo>
                    <a:pt x="303" y="161"/>
                    <a:pt x="303" y="161"/>
                    <a:pt x="303" y="161"/>
                  </a:cubicBezTo>
                  <a:cubicBezTo>
                    <a:pt x="303" y="161"/>
                    <a:pt x="303" y="161"/>
                    <a:pt x="303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1"/>
                    <a:pt x="304" y="161"/>
                    <a:pt x="304" y="161"/>
                  </a:cubicBezTo>
                  <a:cubicBezTo>
                    <a:pt x="304" y="162"/>
                    <a:pt x="304" y="162"/>
                    <a:pt x="304" y="162"/>
                  </a:cubicBezTo>
                  <a:cubicBezTo>
                    <a:pt x="305" y="162"/>
                    <a:pt x="305" y="162"/>
                    <a:pt x="305" y="162"/>
                  </a:cubicBezTo>
                  <a:cubicBezTo>
                    <a:pt x="305" y="161"/>
                    <a:pt x="305" y="161"/>
                    <a:pt x="305" y="161"/>
                  </a:cubicBezTo>
                  <a:cubicBezTo>
                    <a:pt x="305" y="161"/>
                    <a:pt x="305" y="161"/>
                    <a:pt x="305" y="161"/>
                  </a:cubicBezTo>
                  <a:cubicBezTo>
                    <a:pt x="306" y="161"/>
                    <a:pt x="306" y="161"/>
                    <a:pt x="306" y="161"/>
                  </a:cubicBezTo>
                  <a:cubicBezTo>
                    <a:pt x="307" y="161"/>
                    <a:pt x="307" y="161"/>
                    <a:pt x="307" y="161"/>
                  </a:cubicBezTo>
                  <a:cubicBezTo>
                    <a:pt x="308" y="161"/>
                    <a:pt x="308" y="161"/>
                    <a:pt x="308" y="161"/>
                  </a:cubicBezTo>
                  <a:cubicBezTo>
                    <a:pt x="307" y="162"/>
                    <a:pt x="307" y="162"/>
                    <a:pt x="307" y="162"/>
                  </a:cubicBezTo>
                  <a:cubicBezTo>
                    <a:pt x="307" y="162"/>
                    <a:pt x="307" y="162"/>
                    <a:pt x="307" y="162"/>
                  </a:cubicBezTo>
                  <a:cubicBezTo>
                    <a:pt x="306" y="162"/>
                    <a:pt x="306" y="162"/>
                    <a:pt x="306" y="162"/>
                  </a:cubicBezTo>
                  <a:cubicBezTo>
                    <a:pt x="306" y="162"/>
                    <a:pt x="306" y="162"/>
                    <a:pt x="306" y="162"/>
                  </a:cubicBezTo>
                  <a:cubicBezTo>
                    <a:pt x="305" y="162"/>
                    <a:pt x="305" y="162"/>
                    <a:pt x="305" y="162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4" y="163"/>
                    <a:pt x="304" y="163"/>
                    <a:pt x="304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6" y="163"/>
                    <a:pt x="306" y="163"/>
                    <a:pt x="306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7" y="163"/>
                    <a:pt x="307" y="163"/>
                    <a:pt x="307" y="163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7" y="166"/>
                    <a:pt x="307" y="166"/>
                    <a:pt x="307" y="166"/>
                  </a:cubicBezTo>
                  <a:cubicBezTo>
                    <a:pt x="308" y="166"/>
                    <a:pt x="308" y="166"/>
                    <a:pt x="308" y="166"/>
                  </a:cubicBezTo>
                  <a:cubicBezTo>
                    <a:pt x="308" y="166"/>
                    <a:pt x="308" y="166"/>
                    <a:pt x="308" y="166"/>
                  </a:cubicBezTo>
                  <a:cubicBezTo>
                    <a:pt x="308" y="165"/>
                    <a:pt x="308" y="165"/>
                    <a:pt x="308" y="165"/>
                  </a:cubicBezTo>
                  <a:cubicBezTo>
                    <a:pt x="309" y="165"/>
                    <a:pt x="309" y="165"/>
                    <a:pt x="309" y="165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7" y="168"/>
                    <a:pt x="307" y="168"/>
                    <a:pt x="307" y="168"/>
                  </a:cubicBezTo>
                  <a:cubicBezTo>
                    <a:pt x="307" y="169"/>
                    <a:pt x="307" y="169"/>
                    <a:pt x="307" y="169"/>
                  </a:cubicBezTo>
                  <a:cubicBezTo>
                    <a:pt x="308" y="168"/>
                    <a:pt x="308" y="168"/>
                    <a:pt x="308" y="168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8" y="167"/>
                    <a:pt x="308" y="167"/>
                    <a:pt x="308" y="167"/>
                  </a:cubicBezTo>
                  <a:cubicBezTo>
                    <a:pt x="309" y="166"/>
                    <a:pt x="309" y="166"/>
                    <a:pt x="309" y="166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10" y="166"/>
                    <a:pt x="310" y="166"/>
                    <a:pt x="310" y="166"/>
                  </a:cubicBezTo>
                  <a:cubicBezTo>
                    <a:pt x="310" y="165"/>
                    <a:pt x="310" y="165"/>
                    <a:pt x="310" y="165"/>
                  </a:cubicBezTo>
                  <a:cubicBezTo>
                    <a:pt x="311" y="165"/>
                    <a:pt x="311" y="165"/>
                    <a:pt x="311" y="165"/>
                  </a:cubicBezTo>
                  <a:cubicBezTo>
                    <a:pt x="311" y="165"/>
                    <a:pt x="311" y="165"/>
                    <a:pt x="311" y="165"/>
                  </a:cubicBezTo>
                  <a:cubicBezTo>
                    <a:pt x="311" y="166"/>
                    <a:pt x="311" y="166"/>
                    <a:pt x="311" y="166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09" y="167"/>
                    <a:pt x="309" y="167"/>
                    <a:pt x="309" y="167"/>
                  </a:cubicBezTo>
                  <a:cubicBezTo>
                    <a:pt x="309" y="168"/>
                    <a:pt x="309" y="168"/>
                    <a:pt x="309" y="168"/>
                  </a:cubicBezTo>
                  <a:cubicBezTo>
                    <a:pt x="309" y="169"/>
                    <a:pt x="309" y="169"/>
                    <a:pt x="309" y="169"/>
                  </a:cubicBezTo>
                  <a:cubicBezTo>
                    <a:pt x="310" y="168"/>
                    <a:pt x="310" y="168"/>
                    <a:pt x="310" y="168"/>
                  </a:cubicBezTo>
                  <a:cubicBezTo>
                    <a:pt x="310" y="168"/>
                    <a:pt x="310" y="168"/>
                    <a:pt x="310" y="168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0" y="167"/>
                    <a:pt x="310" y="167"/>
                    <a:pt x="310" y="167"/>
                  </a:cubicBezTo>
                  <a:cubicBezTo>
                    <a:pt x="311" y="166"/>
                    <a:pt x="311" y="166"/>
                    <a:pt x="311" y="166"/>
                  </a:cubicBezTo>
                  <a:cubicBezTo>
                    <a:pt x="312" y="166"/>
                    <a:pt x="312" y="166"/>
                    <a:pt x="312" y="166"/>
                  </a:cubicBezTo>
                  <a:cubicBezTo>
                    <a:pt x="313" y="165"/>
                    <a:pt x="313" y="165"/>
                    <a:pt x="313" y="165"/>
                  </a:cubicBezTo>
                  <a:cubicBezTo>
                    <a:pt x="313" y="165"/>
                    <a:pt x="313" y="165"/>
                    <a:pt x="313" y="165"/>
                  </a:cubicBezTo>
                  <a:cubicBezTo>
                    <a:pt x="313" y="166"/>
                    <a:pt x="313" y="166"/>
                    <a:pt x="313" y="166"/>
                  </a:cubicBezTo>
                  <a:cubicBezTo>
                    <a:pt x="312" y="167"/>
                    <a:pt x="312" y="167"/>
                    <a:pt x="312" y="167"/>
                  </a:cubicBezTo>
                  <a:cubicBezTo>
                    <a:pt x="311" y="167"/>
                    <a:pt x="311" y="167"/>
                    <a:pt x="311" y="167"/>
                  </a:cubicBezTo>
                  <a:cubicBezTo>
                    <a:pt x="311" y="167"/>
                    <a:pt x="311" y="167"/>
                    <a:pt x="311" y="167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1" y="168"/>
                    <a:pt x="311" y="168"/>
                    <a:pt x="311" y="168"/>
                  </a:cubicBezTo>
                  <a:cubicBezTo>
                    <a:pt x="312" y="168"/>
                    <a:pt x="312" y="168"/>
                    <a:pt x="312" y="168"/>
                  </a:cubicBezTo>
                  <a:cubicBezTo>
                    <a:pt x="312" y="168"/>
                    <a:pt x="312" y="168"/>
                    <a:pt x="312" y="168"/>
                  </a:cubicBezTo>
                  <a:cubicBezTo>
                    <a:pt x="313" y="168"/>
                    <a:pt x="313" y="168"/>
                    <a:pt x="313" y="168"/>
                  </a:cubicBezTo>
                  <a:cubicBezTo>
                    <a:pt x="314" y="168"/>
                    <a:pt x="314" y="168"/>
                    <a:pt x="314" y="168"/>
                  </a:cubicBezTo>
                  <a:cubicBezTo>
                    <a:pt x="314" y="169"/>
                    <a:pt x="314" y="169"/>
                    <a:pt x="314" y="169"/>
                  </a:cubicBezTo>
                  <a:cubicBezTo>
                    <a:pt x="314" y="169"/>
                    <a:pt x="314" y="169"/>
                    <a:pt x="314" y="169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313" y="170"/>
                    <a:pt x="313" y="170"/>
                    <a:pt x="313" y="170"/>
                  </a:cubicBezTo>
                  <a:cubicBezTo>
                    <a:pt x="314" y="170"/>
                    <a:pt x="314" y="170"/>
                    <a:pt x="314" y="170"/>
                  </a:cubicBezTo>
                  <a:cubicBezTo>
                    <a:pt x="314" y="171"/>
                    <a:pt x="314" y="171"/>
                    <a:pt x="314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3" y="171"/>
                    <a:pt x="313" y="171"/>
                    <a:pt x="313" y="171"/>
                  </a:cubicBezTo>
                  <a:cubicBezTo>
                    <a:pt x="314" y="171"/>
                    <a:pt x="314" y="171"/>
                    <a:pt x="314" y="171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2" y="172"/>
                    <a:pt x="312" y="172"/>
                    <a:pt x="312" y="172"/>
                  </a:cubicBezTo>
                  <a:cubicBezTo>
                    <a:pt x="313" y="172"/>
                    <a:pt x="313" y="172"/>
                    <a:pt x="313" y="172"/>
                  </a:cubicBezTo>
                  <a:cubicBezTo>
                    <a:pt x="314" y="172"/>
                    <a:pt x="314" y="172"/>
                    <a:pt x="314" y="172"/>
                  </a:cubicBezTo>
                  <a:cubicBezTo>
                    <a:pt x="314" y="172"/>
                    <a:pt x="314" y="172"/>
                    <a:pt x="314" y="172"/>
                  </a:cubicBezTo>
                  <a:cubicBezTo>
                    <a:pt x="315" y="172"/>
                    <a:pt x="315" y="172"/>
                    <a:pt x="315" y="172"/>
                  </a:cubicBezTo>
                  <a:cubicBezTo>
                    <a:pt x="315" y="172"/>
                    <a:pt x="315" y="172"/>
                    <a:pt x="315" y="172"/>
                  </a:cubicBezTo>
                  <a:cubicBezTo>
                    <a:pt x="315" y="173"/>
                    <a:pt x="315" y="173"/>
                    <a:pt x="315" y="173"/>
                  </a:cubicBezTo>
                  <a:cubicBezTo>
                    <a:pt x="314" y="173"/>
                    <a:pt x="314" y="173"/>
                    <a:pt x="314" y="173"/>
                  </a:cubicBezTo>
                  <a:cubicBezTo>
                    <a:pt x="315" y="173"/>
                    <a:pt x="315" y="173"/>
                    <a:pt x="315" y="173"/>
                  </a:cubicBezTo>
                  <a:cubicBezTo>
                    <a:pt x="316" y="172"/>
                    <a:pt x="316" y="172"/>
                    <a:pt x="316" y="172"/>
                  </a:cubicBezTo>
                  <a:cubicBezTo>
                    <a:pt x="316" y="172"/>
                    <a:pt x="316" y="172"/>
                    <a:pt x="316" y="172"/>
                  </a:cubicBezTo>
                  <a:cubicBezTo>
                    <a:pt x="317" y="171"/>
                    <a:pt x="317" y="171"/>
                    <a:pt x="317" y="171"/>
                  </a:cubicBezTo>
                  <a:cubicBezTo>
                    <a:pt x="318" y="172"/>
                    <a:pt x="318" y="172"/>
                    <a:pt x="318" y="172"/>
                  </a:cubicBezTo>
                  <a:cubicBezTo>
                    <a:pt x="318" y="172"/>
                    <a:pt x="318" y="172"/>
                    <a:pt x="318" y="172"/>
                  </a:cubicBezTo>
                  <a:cubicBezTo>
                    <a:pt x="317" y="172"/>
                    <a:pt x="317" y="172"/>
                    <a:pt x="317" y="172"/>
                  </a:cubicBezTo>
                  <a:cubicBezTo>
                    <a:pt x="317" y="172"/>
                    <a:pt x="317" y="172"/>
                    <a:pt x="317" y="172"/>
                  </a:cubicBezTo>
                  <a:cubicBezTo>
                    <a:pt x="316" y="173"/>
                    <a:pt x="316" y="173"/>
                    <a:pt x="316" y="173"/>
                  </a:cubicBezTo>
                  <a:cubicBezTo>
                    <a:pt x="316" y="174"/>
                    <a:pt x="316" y="174"/>
                    <a:pt x="316" y="174"/>
                  </a:cubicBezTo>
                  <a:cubicBezTo>
                    <a:pt x="315" y="174"/>
                    <a:pt x="315" y="174"/>
                    <a:pt x="315" y="174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5" y="175"/>
                    <a:pt x="315" y="175"/>
                    <a:pt x="315" y="175"/>
                  </a:cubicBezTo>
                  <a:cubicBezTo>
                    <a:pt x="316" y="175"/>
                    <a:pt x="316" y="175"/>
                    <a:pt x="316" y="175"/>
                  </a:cubicBezTo>
                  <a:cubicBezTo>
                    <a:pt x="316" y="175"/>
                    <a:pt x="316" y="175"/>
                    <a:pt x="316" y="175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7" y="173"/>
                    <a:pt x="317" y="173"/>
                    <a:pt x="317" y="173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7" y="175"/>
                    <a:pt x="317" y="175"/>
                    <a:pt x="317" y="175"/>
                  </a:cubicBezTo>
                  <a:cubicBezTo>
                    <a:pt x="317" y="176"/>
                    <a:pt x="317" y="176"/>
                    <a:pt x="317" y="176"/>
                  </a:cubicBezTo>
                  <a:cubicBezTo>
                    <a:pt x="316" y="176"/>
                    <a:pt x="316" y="176"/>
                    <a:pt x="316" y="176"/>
                  </a:cubicBezTo>
                  <a:cubicBezTo>
                    <a:pt x="317" y="176"/>
                    <a:pt x="317" y="176"/>
                    <a:pt x="317" y="176"/>
                  </a:cubicBezTo>
                  <a:cubicBezTo>
                    <a:pt x="317" y="175"/>
                    <a:pt x="317" y="175"/>
                    <a:pt x="317" y="175"/>
                  </a:cubicBezTo>
                  <a:cubicBezTo>
                    <a:pt x="317" y="174"/>
                    <a:pt x="317" y="174"/>
                    <a:pt x="317" y="174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8" y="174"/>
                    <a:pt x="318" y="174"/>
                    <a:pt x="318" y="174"/>
                  </a:cubicBezTo>
                  <a:cubicBezTo>
                    <a:pt x="318" y="175"/>
                    <a:pt x="318" y="175"/>
                    <a:pt x="318" y="175"/>
                  </a:cubicBezTo>
                  <a:cubicBezTo>
                    <a:pt x="319" y="176"/>
                    <a:pt x="319" y="176"/>
                    <a:pt x="319" y="176"/>
                  </a:cubicBezTo>
                  <a:cubicBezTo>
                    <a:pt x="319" y="176"/>
                    <a:pt x="319" y="176"/>
                    <a:pt x="319" y="176"/>
                  </a:cubicBezTo>
                  <a:cubicBezTo>
                    <a:pt x="319" y="175"/>
                    <a:pt x="319" y="175"/>
                    <a:pt x="319" y="175"/>
                  </a:cubicBezTo>
                  <a:cubicBezTo>
                    <a:pt x="319" y="174"/>
                    <a:pt x="319" y="174"/>
                    <a:pt x="319" y="174"/>
                  </a:cubicBezTo>
                  <a:cubicBezTo>
                    <a:pt x="320" y="174"/>
                    <a:pt x="320" y="174"/>
                    <a:pt x="320" y="174"/>
                  </a:cubicBezTo>
                  <a:cubicBezTo>
                    <a:pt x="320" y="174"/>
                    <a:pt x="320" y="174"/>
                    <a:pt x="320" y="174"/>
                  </a:cubicBezTo>
                  <a:cubicBezTo>
                    <a:pt x="320" y="175"/>
                    <a:pt x="320" y="175"/>
                    <a:pt x="320" y="175"/>
                  </a:cubicBezTo>
                  <a:cubicBezTo>
                    <a:pt x="320" y="175"/>
                    <a:pt x="320" y="175"/>
                    <a:pt x="320" y="175"/>
                  </a:cubicBezTo>
                  <a:cubicBezTo>
                    <a:pt x="321" y="175"/>
                    <a:pt x="321" y="175"/>
                    <a:pt x="321" y="175"/>
                  </a:cubicBezTo>
                  <a:cubicBezTo>
                    <a:pt x="321" y="175"/>
                    <a:pt x="321" y="175"/>
                    <a:pt x="321" y="175"/>
                  </a:cubicBezTo>
                  <a:cubicBezTo>
                    <a:pt x="321" y="176"/>
                    <a:pt x="321" y="176"/>
                    <a:pt x="321" y="176"/>
                  </a:cubicBezTo>
                  <a:cubicBezTo>
                    <a:pt x="322" y="176"/>
                    <a:pt x="322" y="176"/>
                    <a:pt x="322" y="176"/>
                  </a:cubicBezTo>
                  <a:cubicBezTo>
                    <a:pt x="322" y="176"/>
                    <a:pt x="322" y="176"/>
                    <a:pt x="322" y="176"/>
                  </a:cubicBezTo>
                  <a:cubicBezTo>
                    <a:pt x="322" y="177"/>
                    <a:pt x="322" y="177"/>
                    <a:pt x="322" y="177"/>
                  </a:cubicBezTo>
                  <a:cubicBezTo>
                    <a:pt x="323" y="177"/>
                    <a:pt x="323" y="177"/>
                    <a:pt x="323" y="177"/>
                  </a:cubicBezTo>
                  <a:cubicBezTo>
                    <a:pt x="323" y="178"/>
                    <a:pt x="323" y="178"/>
                    <a:pt x="323" y="178"/>
                  </a:cubicBezTo>
                  <a:cubicBezTo>
                    <a:pt x="323" y="178"/>
                    <a:pt x="323" y="178"/>
                    <a:pt x="323" y="178"/>
                  </a:cubicBezTo>
                  <a:cubicBezTo>
                    <a:pt x="322" y="178"/>
                    <a:pt x="322" y="178"/>
                    <a:pt x="322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7"/>
                    <a:pt x="321" y="177"/>
                    <a:pt x="321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19" y="178"/>
                    <a:pt x="319" y="178"/>
                    <a:pt x="319" y="178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0" y="177"/>
                    <a:pt x="320" y="177"/>
                    <a:pt x="320" y="177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0" y="178"/>
                    <a:pt x="320" y="178"/>
                    <a:pt x="320" y="178"/>
                  </a:cubicBezTo>
                  <a:cubicBezTo>
                    <a:pt x="321" y="178"/>
                    <a:pt x="321" y="178"/>
                    <a:pt x="321" y="178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0" y="179"/>
                    <a:pt x="320" y="179"/>
                    <a:pt x="320" y="179"/>
                  </a:cubicBezTo>
                  <a:cubicBezTo>
                    <a:pt x="319" y="179"/>
                    <a:pt x="319" y="179"/>
                    <a:pt x="319" y="179"/>
                  </a:cubicBezTo>
                  <a:cubicBezTo>
                    <a:pt x="320" y="179"/>
                    <a:pt x="320" y="179"/>
                    <a:pt x="320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79"/>
                    <a:pt x="321" y="179"/>
                    <a:pt x="321" y="179"/>
                  </a:cubicBezTo>
                  <a:cubicBezTo>
                    <a:pt x="321" y="180"/>
                    <a:pt x="321" y="180"/>
                    <a:pt x="321" y="180"/>
                  </a:cubicBezTo>
                  <a:cubicBezTo>
                    <a:pt x="320" y="180"/>
                    <a:pt x="320" y="180"/>
                    <a:pt x="320" y="180"/>
                  </a:cubicBezTo>
                  <a:cubicBezTo>
                    <a:pt x="320" y="180"/>
                    <a:pt x="320" y="180"/>
                    <a:pt x="320" y="180"/>
                  </a:cubicBezTo>
                  <a:cubicBezTo>
                    <a:pt x="319" y="180"/>
                    <a:pt x="319" y="180"/>
                    <a:pt x="319" y="180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9"/>
                    <a:pt x="318" y="179"/>
                    <a:pt x="318" y="179"/>
                  </a:cubicBezTo>
                  <a:cubicBezTo>
                    <a:pt x="318" y="178"/>
                    <a:pt x="318" y="178"/>
                    <a:pt x="318" y="178"/>
                  </a:cubicBezTo>
                  <a:cubicBezTo>
                    <a:pt x="317" y="178"/>
                    <a:pt x="317" y="178"/>
                    <a:pt x="317" y="178"/>
                  </a:cubicBezTo>
                  <a:cubicBezTo>
                    <a:pt x="317" y="178"/>
                    <a:pt x="317" y="178"/>
                    <a:pt x="317" y="178"/>
                  </a:cubicBezTo>
                  <a:cubicBezTo>
                    <a:pt x="317" y="179"/>
                    <a:pt x="317" y="179"/>
                    <a:pt x="317" y="179"/>
                  </a:cubicBezTo>
                  <a:cubicBezTo>
                    <a:pt x="317" y="179"/>
                    <a:pt x="317" y="179"/>
                    <a:pt x="317" y="179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8" y="180"/>
                    <a:pt x="318" y="180"/>
                    <a:pt x="318" y="180"/>
                  </a:cubicBezTo>
                  <a:cubicBezTo>
                    <a:pt x="317" y="180"/>
                    <a:pt x="317" y="180"/>
                    <a:pt x="317" y="180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6" y="179"/>
                    <a:pt x="316" y="179"/>
                    <a:pt x="316" y="179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6" y="180"/>
                    <a:pt x="316" y="180"/>
                    <a:pt x="316" y="180"/>
                  </a:cubicBezTo>
                  <a:cubicBezTo>
                    <a:pt x="317" y="180"/>
                    <a:pt x="317" y="180"/>
                    <a:pt x="317" y="180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1"/>
                    <a:pt x="318" y="181"/>
                    <a:pt x="318" y="181"/>
                  </a:cubicBezTo>
                  <a:cubicBezTo>
                    <a:pt x="318" y="182"/>
                    <a:pt x="318" y="182"/>
                    <a:pt x="318" y="182"/>
                  </a:cubicBezTo>
                  <a:cubicBezTo>
                    <a:pt x="317" y="182"/>
                    <a:pt x="317" y="182"/>
                    <a:pt x="317" y="182"/>
                  </a:cubicBezTo>
                  <a:cubicBezTo>
                    <a:pt x="317" y="181"/>
                    <a:pt x="317" y="181"/>
                    <a:pt x="317" y="181"/>
                  </a:cubicBezTo>
                  <a:cubicBezTo>
                    <a:pt x="316" y="181"/>
                    <a:pt x="316" y="181"/>
                    <a:pt x="316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5" y="181"/>
                    <a:pt x="315" y="181"/>
                    <a:pt x="315" y="181"/>
                  </a:cubicBezTo>
                  <a:cubicBezTo>
                    <a:pt x="316" y="181"/>
                    <a:pt x="316" y="181"/>
                    <a:pt x="316" y="181"/>
                  </a:cubicBezTo>
                  <a:cubicBezTo>
                    <a:pt x="317" y="182"/>
                    <a:pt x="317" y="182"/>
                    <a:pt x="317" y="182"/>
                  </a:cubicBezTo>
                  <a:cubicBezTo>
                    <a:pt x="317" y="183"/>
                    <a:pt x="317" y="183"/>
                    <a:pt x="317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6" y="183"/>
                    <a:pt x="316" y="183"/>
                    <a:pt x="316" y="183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2"/>
                    <a:pt x="315" y="182"/>
                    <a:pt x="315" y="182"/>
                  </a:cubicBezTo>
                  <a:cubicBezTo>
                    <a:pt x="315" y="183"/>
                    <a:pt x="315" y="183"/>
                    <a:pt x="315" y="183"/>
                  </a:cubicBezTo>
                  <a:cubicBezTo>
                    <a:pt x="315" y="183"/>
                    <a:pt x="315" y="183"/>
                    <a:pt x="315" y="183"/>
                  </a:cubicBezTo>
                  <a:cubicBezTo>
                    <a:pt x="315" y="184"/>
                    <a:pt x="315" y="184"/>
                    <a:pt x="315" y="184"/>
                  </a:cubicBezTo>
                  <a:cubicBezTo>
                    <a:pt x="315" y="184"/>
                    <a:pt x="315" y="184"/>
                    <a:pt x="315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4" y="184"/>
                    <a:pt x="314" y="184"/>
                    <a:pt x="314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4"/>
                    <a:pt x="313" y="184"/>
                    <a:pt x="313" y="184"/>
                  </a:cubicBezTo>
                  <a:cubicBezTo>
                    <a:pt x="313" y="183"/>
                    <a:pt x="313" y="183"/>
                    <a:pt x="313" y="183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2"/>
                    <a:pt x="312" y="182"/>
                    <a:pt x="312" y="182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1" y="184"/>
                    <a:pt x="311" y="184"/>
                    <a:pt x="311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4"/>
                    <a:pt x="312" y="184"/>
                    <a:pt x="312" y="184"/>
                  </a:cubicBezTo>
                  <a:cubicBezTo>
                    <a:pt x="312" y="185"/>
                    <a:pt x="312" y="185"/>
                    <a:pt x="312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1" y="185"/>
                    <a:pt x="311" y="185"/>
                    <a:pt x="311" y="185"/>
                  </a:cubicBezTo>
                  <a:cubicBezTo>
                    <a:pt x="312" y="185"/>
                    <a:pt x="312" y="185"/>
                    <a:pt x="312" y="185"/>
                  </a:cubicBezTo>
                  <a:cubicBezTo>
                    <a:pt x="312" y="186"/>
                    <a:pt x="312" y="186"/>
                    <a:pt x="312" y="186"/>
                  </a:cubicBezTo>
                  <a:cubicBezTo>
                    <a:pt x="312" y="186"/>
                    <a:pt x="312" y="186"/>
                    <a:pt x="312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186"/>
                    <a:pt x="311" y="186"/>
                    <a:pt x="311" y="186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7"/>
                    <a:pt x="311" y="187"/>
                    <a:pt x="311" y="187"/>
                  </a:cubicBezTo>
                  <a:cubicBezTo>
                    <a:pt x="311" y="188"/>
                    <a:pt x="311" y="188"/>
                    <a:pt x="311" y="188"/>
                  </a:cubicBezTo>
                  <a:cubicBezTo>
                    <a:pt x="311" y="188"/>
                    <a:pt x="311" y="188"/>
                    <a:pt x="311" y="188"/>
                  </a:cubicBezTo>
                  <a:cubicBezTo>
                    <a:pt x="311" y="189"/>
                    <a:pt x="311" y="189"/>
                    <a:pt x="311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10" y="189"/>
                    <a:pt x="310" y="189"/>
                    <a:pt x="310" y="189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8"/>
                    <a:pt x="309" y="188"/>
                    <a:pt x="309" y="188"/>
                  </a:cubicBezTo>
                  <a:cubicBezTo>
                    <a:pt x="309" y="187"/>
                    <a:pt x="309" y="187"/>
                    <a:pt x="309" y="187"/>
                  </a:cubicBezTo>
                  <a:cubicBezTo>
                    <a:pt x="309" y="187"/>
                    <a:pt x="309" y="187"/>
                    <a:pt x="309" y="187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8"/>
                    <a:pt x="308" y="188"/>
                    <a:pt x="308" y="188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7"/>
                    <a:pt x="308" y="187"/>
                    <a:pt x="308" y="187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8" y="186"/>
                    <a:pt x="308" y="186"/>
                    <a:pt x="308" y="186"/>
                  </a:cubicBezTo>
                  <a:cubicBezTo>
                    <a:pt x="307" y="186"/>
                    <a:pt x="307" y="186"/>
                    <a:pt x="307" y="186"/>
                  </a:cubicBezTo>
                  <a:cubicBezTo>
                    <a:pt x="307" y="187"/>
                    <a:pt x="307" y="187"/>
                    <a:pt x="307" y="187"/>
                  </a:cubicBezTo>
                  <a:cubicBezTo>
                    <a:pt x="307" y="187"/>
                    <a:pt x="307" y="187"/>
                    <a:pt x="307" y="187"/>
                  </a:cubicBezTo>
                  <a:cubicBezTo>
                    <a:pt x="306" y="187"/>
                    <a:pt x="306" y="187"/>
                    <a:pt x="306" y="187"/>
                  </a:cubicBezTo>
                  <a:cubicBezTo>
                    <a:pt x="306" y="187"/>
                    <a:pt x="306" y="187"/>
                    <a:pt x="306" y="187"/>
                  </a:cubicBezTo>
                  <a:cubicBezTo>
                    <a:pt x="306" y="186"/>
                    <a:pt x="306" y="186"/>
                    <a:pt x="306" y="186"/>
                  </a:cubicBezTo>
                  <a:cubicBezTo>
                    <a:pt x="306" y="186"/>
                    <a:pt x="306" y="186"/>
                    <a:pt x="306" y="186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7" y="185"/>
                    <a:pt x="307" y="185"/>
                    <a:pt x="307" y="185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6" y="185"/>
                    <a:pt x="306" y="185"/>
                    <a:pt x="306" y="185"/>
                  </a:cubicBezTo>
                  <a:cubicBezTo>
                    <a:pt x="305" y="184"/>
                    <a:pt x="305" y="184"/>
                    <a:pt x="305" y="184"/>
                  </a:cubicBezTo>
                  <a:cubicBezTo>
                    <a:pt x="306" y="184"/>
                    <a:pt x="306" y="184"/>
                    <a:pt x="306" y="184"/>
                  </a:cubicBezTo>
                  <a:cubicBezTo>
                    <a:pt x="306" y="184"/>
                    <a:pt x="306" y="184"/>
                    <a:pt x="306" y="184"/>
                  </a:cubicBezTo>
                  <a:cubicBezTo>
                    <a:pt x="307" y="183"/>
                    <a:pt x="307" y="183"/>
                    <a:pt x="307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5" y="183"/>
                    <a:pt x="305" y="183"/>
                    <a:pt x="305" y="183"/>
                  </a:cubicBezTo>
                  <a:cubicBezTo>
                    <a:pt x="306" y="183"/>
                    <a:pt x="306" y="183"/>
                    <a:pt x="306" y="183"/>
                  </a:cubicBezTo>
                  <a:cubicBezTo>
                    <a:pt x="306" y="182"/>
                    <a:pt x="306" y="182"/>
                    <a:pt x="306" y="182"/>
                  </a:cubicBezTo>
                  <a:cubicBezTo>
                    <a:pt x="307" y="182"/>
                    <a:pt x="307" y="182"/>
                    <a:pt x="307" y="182"/>
                  </a:cubicBezTo>
                  <a:cubicBezTo>
                    <a:pt x="307" y="182"/>
                    <a:pt x="307" y="182"/>
                    <a:pt x="307" y="182"/>
                  </a:cubicBezTo>
                  <a:cubicBezTo>
                    <a:pt x="306" y="182"/>
                    <a:pt x="306" y="182"/>
                    <a:pt x="306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5" y="182"/>
                    <a:pt x="305" y="182"/>
                    <a:pt x="305" y="182"/>
                  </a:cubicBezTo>
                  <a:cubicBezTo>
                    <a:pt x="306" y="181"/>
                    <a:pt x="306" y="181"/>
                    <a:pt x="306" y="181"/>
                  </a:cubicBezTo>
                  <a:cubicBezTo>
                    <a:pt x="306" y="181"/>
                    <a:pt x="306" y="181"/>
                    <a:pt x="306" y="181"/>
                  </a:cubicBezTo>
                  <a:cubicBezTo>
                    <a:pt x="307" y="181"/>
                    <a:pt x="307" y="181"/>
                    <a:pt x="307" y="181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10" y="178"/>
                    <a:pt x="310" y="178"/>
                    <a:pt x="310" y="178"/>
                  </a:cubicBezTo>
                  <a:cubicBezTo>
                    <a:pt x="310" y="178"/>
                    <a:pt x="310" y="178"/>
                    <a:pt x="310" y="178"/>
                  </a:cubicBezTo>
                  <a:cubicBezTo>
                    <a:pt x="309" y="178"/>
                    <a:pt x="309" y="178"/>
                    <a:pt x="309" y="178"/>
                  </a:cubicBezTo>
                  <a:cubicBezTo>
                    <a:pt x="309" y="179"/>
                    <a:pt x="309" y="179"/>
                    <a:pt x="309" y="179"/>
                  </a:cubicBezTo>
                  <a:cubicBezTo>
                    <a:pt x="308" y="179"/>
                    <a:pt x="308" y="179"/>
                    <a:pt x="308" y="179"/>
                  </a:cubicBezTo>
                  <a:cubicBezTo>
                    <a:pt x="308" y="180"/>
                    <a:pt x="308" y="180"/>
                    <a:pt x="308" y="180"/>
                  </a:cubicBezTo>
                  <a:cubicBezTo>
                    <a:pt x="307" y="180"/>
                    <a:pt x="307" y="180"/>
                    <a:pt x="307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5" y="181"/>
                    <a:pt x="305" y="181"/>
                    <a:pt x="305" y="181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4" y="181"/>
                    <a:pt x="304" y="181"/>
                    <a:pt x="304" y="181"/>
                  </a:cubicBezTo>
                  <a:cubicBezTo>
                    <a:pt x="304" y="180"/>
                    <a:pt x="304" y="180"/>
                    <a:pt x="304" y="180"/>
                  </a:cubicBezTo>
                  <a:cubicBezTo>
                    <a:pt x="305" y="179"/>
                    <a:pt x="305" y="179"/>
                    <a:pt x="305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6" y="178"/>
                    <a:pt x="306" y="178"/>
                    <a:pt x="306" y="178"/>
                  </a:cubicBezTo>
                  <a:cubicBezTo>
                    <a:pt x="304" y="179"/>
                    <a:pt x="304" y="179"/>
                    <a:pt x="304" y="179"/>
                  </a:cubicBezTo>
                  <a:cubicBezTo>
                    <a:pt x="303" y="180"/>
                    <a:pt x="303" y="180"/>
                    <a:pt x="303" y="180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9"/>
                    <a:pt x="303" y="179"/>
                    <a:pt x="303" y="179"/>
                  </a:cubicBezTo>
                  <a:cubicBezTo>
                    <a:pt x="303" y="178"/>
                    <a:pt x="303" y="178"/>
                    <a:pt x="303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8"/>
                    <a:pt x="302" y="178"/>
                    <a:pt x="302" y="178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6"/>
                    <a:pt x="302" y="176"/>
                    <a:pt x="302" y="176"/>
                  </a:cubicBezTo>
                  <a:cubicBezTo>
                    <a:pt x="302" y="175"/>
                    <a:pt x="302" y="175"/>
                    <a:pt x="302" y="175"/>
                  </a:cubicBezTo>
                  <a:cubicBezTo>
                    <a:pt x="301" y="175"/>
                    <a:pt x="301" y="175"/>
                    <a:pt x="301" y="175"/>
                  </a:cubicBezTo>
                  <a:cubicBezTo>
                    <a:pt x="301" y="175"/>
                    <a:pt x="301" y="175"/>
                    <a:pt x="301" y="175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1" y="176"/>
                    <a:pt x="301" y="176"/>
                    <a:pt x="301" y="176"/>
                  </a:cubicBezTo>
                  <a:cubicBezTo>
                    <a:pt x="300" y="176"/>
                    <a:pt x="300" y="176"/>
                    <a:pt x="300" y="176"/>
                  </a:cubicBezTo>
                  <a:cubicBezTo>
                    <a:pt x="300" y="175"/>
                    <a:pt x="300" y="175"/>
                    <a:pt x="300" y="175"/>
                  </a:cubicBezTo>
                  <a:cubicBezTo>
                    <a:pt x="299" y="175"/>
                    <a:pt x="299" y="175"/>
                    <a:pt x="299" y="175"/>
                  </a:cubicBezTo>
                  <a:cubicBezTo>
                    <a:pt x="300" y="176"/>
                    <a:pt x="300" y="176"/>
                    <a:pt x="300" y="176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7"/>
                    <a:pt x="300" y="177"/>
                    <a:pt x="300" y="177"/>
                  </a:cubicBezTo>
                  <a:cubicBezTo>
                    <a:pt x="300" y="178"/>
                    <a:pt x="300" y="178"/>
                    <a:pt x="300" y="178"/>
                  </a:cubicBezTo>
                  <a:cubicBezTo>
                    <a:pt x="299" y="178"/>
                    <a:pt x="299" y="178"/>
                    <a:pt x="299" y="178"/>
                  </a:cubicBezTo>
                  <a:cubicBezTo>
                    <a:pt x="299" y="177"/>
                    <a:pt x="299" y="177"/>
                    <a:pt x="299" y="177"/>
                  </a:cubicBezTo>
                  <a:cubicBezTo>
                    <a:pt x="299" y="177"/>
                    <a:pt x="299" y="177"/>
                    <a:pt x="299" y="177"/>
                  </a:cubicBezTo>
                  <a:cubicBezTo>
                    <a:pt x="298" y="176"/>
                    <a:pt x="298" y="176"/>
                    <a:pt x="298" y="176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7"/>
                    <a:pt x="298" y="177"/>
                    <a:pt x="298" y="177"/>
                  </a:cubicBezTo>
                  <a:cubicBezTo>
                    <a:pt x="298" y="178"/>
                    <a:pt x="298" y="178"/>
                    <a:pt x="298" y="178"/>
                  </a:cubicBezTo>
                  <a:cubicBezTo>
                    <a:pt x="299" y="178"/>
                    <a:pt x="299" y="178"/>
                    <a:pt x="299" y="178"/>
                  </a:cubicBezTo>
                  <a:cubicBezTo>
                    <a:pt x="299" y="179"/>
                    <a:pt x="299" y="179"/>
                    <a:pt x="299" y="179"/>
                  </a:cubicBezTo>
                  <a:cubicBezTo>
                    <a:pt x="300" y="179"/>
                    <a:pt x="300" y="179"/>
                    <a:pt x="300" y="179"/>
                  </a:cubicBezTo>
                  <a:cubicBezTo>
                    <a:pt x="299" y="180"/>
                    <a:pt x="299" y="180"/>
                    <a:pt x="299" y="180"/>
                  </a:cubicBezTo>
                  <a:cubicBezTo>
                    <a:pt x="300" y="180"/>
                    <a:pt x="300" y="180"/>
                    <a:pt x="300" y="180"/>
                  </a:cubicBezTo>
                  <a:cubicBezTo>
                    <a:pt x="300" y="180"/>
                    <a:pt x="300" y="180"/>
                    <a:pt x="300" y="180"/>
                  </a:cubicBezTo>
                  <a:cubicBezTo>
                    <a:pt x="299" y="181"/>
                    <a:pt x="299" y="181"/>
                    <a:pt x="299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0"/>
                    <a:pt x="297" y="180"/>
                    <a:pt x="297" y="180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7" y="179"/>
                    <a:pt x="297" y="179"/>
                    <a:pt x="297" y="179"/>
                  </a:cubicBezTo>
                  <a:cubicBezTo>
                    <a:pt x="297" y="178"/>
                    <a:pt x="297" y="178"/>
                    <a:pt x="297" y="178"/>
                  </a:cubicBezTo>
                  <a:cubicBezTo>
                    <a:pt x="296" y="178"/>
                    <a:pt x="296" y="178"/>
                    <a:pt x="296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5" y="177"/>
                    <a:pt x="295" y="177"/>
                    <a:pt x="295" y="177"/>
                  </a:cubicBezTo>
                  <a:cubicBezTo>
                    <a:pt x="294" y="177"/>
                    <a:pt x="294" y="177"/>
                    <a:pt x="294" y="177"/>
                  </a:cubicBezTo>
                  <a:cubicBezTo>
                    <a:pt x="294" y="177"/>
                    <a:pt x="294" y="177"/>
                    <a:pt x="294" y="177"/>
                  </a:cubicBezTo>
                  <a:cubicBezTo>
                    <a:pt x="293" y="177"/>
                    <a:pt x="293" y="177"/>
                    <a:pt x="293" y="177"/>
                  </a:cubicBezTo>
                  <a:cubicBezTo>
                    <a:pt x="293" y="178"/>
                    <a:pt x="293" y="178"/>
                    <a:pt x="293" y="178"/>
                  </a:cubicBezTo>
                  <a:cubicBezTo>
                    <a:pt x="294" y="178"/>
                    <a:pt x="294" y="178"/>
                    <a:pt x="294" y="178"/>
                  </a:cubicBezTo>
                  <a:cubicBezTo>
                    <a:pt x="295" y="178"/>
                    <a:pt x="295" y="178"/>
                    <a:pt x="295" y="178"/>
                  </a:cubicBezTo>
                  <a:cubicBezTo>
                    <a:pt x="296" y="178"/>
                    <a:pt x="296" y="178"/>
                    <a:pt x="296" y="178"/>
                  </a:cubicBezTo>
                  <a:cubicBezTo>
                    <a:pt x="296" y="179"/>
                    <a:pt x="296" y="179"/>
                    <a:pt x="296" y="179"/>
                  </a:cubicBezTo>
                  <a:cubicBezTo>
                    <a:pt x="295" y="180"/>
                    <a:pt x="295" y="180"/>
                    <a:pt x="295" y="180"/>
                  </a:cubicBezTo>
                  <a:cubicBezTo>
                    <a:pt x="295" y="180"/>
                    <a:pt x="295" y="180"/>
                    <a:pt x="295" y="180"/>
                  </a:cubicBezTo>
                  <a:cubicBezTo>
                    <a:pt x="296" y="180"/>
                    <a:pt x="296" y="180"/>
                    <a:pt x="296" y="180"/>
                  </a:cubicBezTo>
                  <a:cubicBezTo>
                    <a:pt x="296" y="180"/>
                    <a:pt x="296" y="180"/>
                    <a:pt x="296" y="180"/>
                  </a:cubicBezTo>
                  <a:cubicBezTo>
                    <a:pt x="296" y="181"/>
                    <a:pt x="296" y="181"/>
                    <a:pt x="296" y="181"/>
                  </a:cubicBezTo>
                  <a:cubicBezTo>
                    <a:pt x="296" y="181"/>
                    <a:pt x="296" y="181"/>
                    <a:pt x="296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6" y="182"/>
                    <a:pt x="296" y="182"/>
                    <a:pt x="296" y="182"/>
                  </a:cubicBezTo>
                  <a:cubicBezTo>
                    <a:pt x="295" y="183"/>
                    <a:pt x="295" y="183"/>
                    <a:pt x="295" y="183"/>
                  </a:cubicBezTo>
                  <a:cubicBezTo>
                    <a:pt x="294" y="184"/>
                    <a:pt x="294" y="184"/>
                    <a:pt x="294" y="184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96" y="183"/>
                    <a:pt x="296" y="183"/>
                    <a:pt x="296" y="183"/>
                  </a:cubicBezTo>
                  <a:cubicBezTo>
                    <a:pt x="297" y="182"/>
                    <a:pt x="297" y="182"/>
                    <a:pt x="297" y="182"/>
                  </a:cubicBezTo>
                  <a:cubicBezTo>
                    <a:pt x="298" y="182"/>
                    <a:pt x="298" y="182"/>
                    <a:pt x="298" y="182"/>
                  </a:cubicBezTo>
                  <a:cubicBezTo>
                    <a:pt x="298" y="183"/>
                    <a:pt x="298" y="183"/>
                    <a:pt x="298" y="183"/>
                  </a:cubicBezTo>
                  <a:cubicBezTo>
                    <a:pt x="298" y="183"/>
                    <a:pt x="298" y="183"/>
                    <a:pt x="298" y="183"/>
                  </a:cubicBezTo>
                  <a:cubicBezTo>
                    <a:pt x="297" y="183"/>
                    <a:pt x="297" y="183"/>
                    <a:pt x="297" y="183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8" y="184"/>
                    <a:pt x="298" y="184"/>
                    <a:pt x="298" y="184"/>
                  </a:cubicBezTo>
                  <a:cubicBezTo>
                    <a:pt x="299" y="185"/>
                    <a:pt x="299" y="185"/>
                    <a:pt x="299" y="185"/>
                  </a:cubicBezTo>
                  <a:cubicBezTo>
                    <a:pt x="298" y="185"/>
                    <a:pt x="298" y="185"/>
                    <a:pt x="298" y="185"/>
                  </a:cubicBezTo>
                  <a:cubicBezTo>
                    <a:pt x="297" y="185"/>
                    <a:pt x="297" y="185"/>
                    <a:pt x="297" y="185"/>
                  </a:cubicBezTo>
                  <a:cubicBezTo>
                    <a:pt x="297" y="185"/>
                    <a:pt x="297" y="185"/>
                    <a:pt x="297" y="185"/>
                  </a:cubicBezTo>
                  <a:cubicBezTo>
                    <a:pt x="298" y="185"/>
                    <a:pt x="298" y="185"/>
                    <a:pt x="298" y="185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6"/>
                    <a:pt x="298" y="186"/>
                    <a:pt x="298" y="186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7"/>
                    <a:pt x="298" y="187"/>
                    <a:pt x="298" y="187"/>
                  </a:cubicBezTo>
                  <a:cubicBezTo>
                    <a:pt x="298" y="188"/>
                    <a:pt x="298" y="188"/>
                    <a:pt x="298" y="188"/>
                  </a:cubicBezTo>
                  <a:cubicBezTo>
                    <a:pt x="299" y="189"/>
                    <a:pt x="299" y="189"/>
                    <a:pt x="299" y="189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7"/>
                    <a:pt x="299" y="187"/>
                    <a:pt x="299" y="187"/>
                  </a:cubicBezTo>
                  <a:cubicBezTo>
                    <a:pt x="299" y="187"/>
                    <a:pt x="299" y="187"/>
                    <a:pt x="299" y="187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8"/>
                    <a:pt x="300" y="188"/>
                    <a:pt x="300" y="188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89"/>
                    <a:pt x="300" y="189"/>
                    <a:pt x="300" y="189"/>
                  </a:cubicBezTo>
                  <a:cubicBezTo>
                    <a:pt x="300" y="190"/>
                    <a:pt x="300" y="190"/>
                    <a:pt x="300" y="190"/>
                  </a:cubicBezTo>
                  <a:cubicBezTo>
                    <a:pt x="301" y="190"/>
                    <a:pt x="301" y="190"/>
                    <a:pt x="301" y="190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1" y="190"/>
                    <a:pt x="301" y="190"/>
                    <a:pt x="301" y="190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1" y="189"/>
                    <a:pt x="301" y="189"/>
                    <a:pt x="301" y="189"/>
                  </a:cubicBezTo>
                  <a:cubicBezTo>
                    <a:pt x="302" y="189"/>
                    <a:pt x="302" y="189"/>
                    <a:pt x="302" y="189"/>
                  </a:cubicBezTo>
                  <a:cubicBezTo>
                    <a:pt x="302" y="190"/>
                    <a:pt x="302" y="190"/>
                    <a:pt x="302" y="190"/>
                  </a:cubicBezTo>
                  <a:cubicBezTo>
                    <a:pt x="302" y="190"/>
                    <a:pt x="302" y="190"/>
                    <a:pt x="302" y="190"/>
                  </a:cubicBezTo>
                  <a:cubicBezTo>
                    <a:pt x="302" y="191"/>
                    <a:pt x="302" y="191"/>
                    <a:pt x="302" y="191"/>
                  </a:cubicBezTo>
                  <a:cubicBezTo>
                    <a:pt x="301" y="191"/>
                    <a:pt x="301" y="191"/>
                    <a:pt x="301" y="191"/>
                  </a:cubicBezTo>
                  <a:cubicBezTo>
                    <a:pt x="301" y="191"/>
                    <a:pt x="301" y="191"/>
                    <a:pt x="301" y="191"/>
                  </a:cubicBezTo>
                  <a:cubicBezTo>
                    <a:pt x="302" y="192"/>
                    <a:pt x="302" y="192"/>
                    <a:pt x="302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3" y="191"/>
                    <a:pt x="303" y="191"/>
                    <a:pt x="303" y="191"/>
                  </a:cubicBezTo>
                  <a:cubicBezTo>
                    <a:pt x="304" y="192"/>
                    <a:pt x="304" y="192"/>
                    <a:pt x="304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3" y="192"/>
                    <a:pt x="303" y="192"/>
                    <a:pt x="303" y="192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2" y="193"/>
                    <a:pt x="302" y="193"/>
                    <a:pt x="302" y="193"/>
                  </a:cubicBezTo>
                  <a:cubicBezTo>
                    <a:pt x="303" y="194"/>
                    <a:pt x="303" y="194"/>
                    <a:pt x="303" y="194"/>
                  </a:cubicBezTo>
                  <a:cubicBezTo>
                    <a:pt x="303" y="195"/>
                    <a:pt x="303" y="195"/>
                    <a:pt x="303" y="195"/>
                  </a:cubicBezTo>
                  <a:cubicBezTo>
                    <a:pt x="303" y="195"/>
                    <a:pt x="303" y="195"/>
                    <a:pt x="303" y="195"/>
                  </a:cubicBezTo>
                  <a:cubicBezTo>
                    <a:pt x="303" y="196"/>
                    <a:pt x="303" y="196"/>
                    <a:pt x="303" y="196"/>
                  </a:cubicBezTo>
                  <a:cubicBezTo>
                    <a:pt x="304" y="197"/>
                    <a:pt x="304" y="197"/>
                    <a:pt x="304" y="197"/>
                  </a:cubicBezTo>
                  <a:cubicBezTo>
                    <a:pt x="304" y="197"/>
                    <a:pt x="304" y="197"/>
                    <a:pt x="304" y="197"/>
                  </a:cubicBezTo>
                  <a:cubicBezTo>
                    <a:pt x="304" y="198"/>
                    <a:pt x="304" y="198"/>
                    <a:pt x="304" y="198"/>
                  </a:cubicBezTo>
                  <a:cubicBezTo>
                    <a:pt x="304" y="199"/>
                    <a:pt x="304" y="199"/>
                    <a:pt x="304" y="199"/>
                  </a:cubicBezTo>
                  <a:cubicBezTo>
                    <a:pt x="303" y="199"/>
                    <a:pt x="303" y="199"/>
                    <a:pt x="303" y="199"/>
                  </a:cubicBezTo>
                  <a:cubicBezTo>
                    <a:pt x="304" y="200"/>
                    <a:pt x="304" y="200"/>
                    <a:pt x="304" y="200"/>
                  </a:cubicBezTo>
                  <a:cubicBezTo>
                    <a:pt x="303" y="201"/>
                    <a:pt x="303" y="201"/>
                    <a:pt x="303" y="201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198"/>
                    <a:pt x="302" y="198"/>
                    <a:pt x="302" y="198"/>
                  </a:cubicBezTo>
                  <a:cubicBezTo>
                    <a:pt x="302" y="197"/>
                    <a:pt x="302" y="197"/>
                    <a:pt x="302" y="197"/>
                  </a:cubicBezTo>
                  <a:cubicBezTo>
                    <a:pt x="302" y="198"/>
                    <a:pt x="302" y="198"/>
                    <a:pt x="302" y="198"/>
                  </a:cubicBezTo>
                  <a:cubicBezTo>
                    <a:pt x="302" y="199"/>
                    <a:pt x="302" y="199"/>
                    <a:pt x="302" y="199"/>
                  </a:cubicBezTo>
                  <a:cubicBezTo>
                    <a:pt x="302" y="200"/>
                    <a:pt x="302" y="200"/>
                    <a:pt x="302" y="200"/>
                  </a:cubicBezTo>
                  <a:cubicBezTo>
                    <a:pt x="302" y="201"/>
                    <a:pt x="302" y="201"/>
                    <a:pt x="302" y="201"/>
                  </a:cubicBezTo>
                  <a:cubicBezTo>
                    <a:pt x="302" y="202"/>
                    <a:pt x="302" y="202"/>
                    <a:pt x="302" y="202"/>
                  </a:cubicBezTo>
                  <a:cubicBezTo>
                    <a:pt x="302" y="203"/>
                    <a:pt x="302" y="203"/>
                    <a:pt x="302" y="203"/>
                  </a:cubicBezTo>
                  <a:cubicBezTo>
                    <a:pt x="302" y="203"/>
                    <a:pt x="302" y="203"/>
                    <a:pt x="302" y="203"/>
                  </a:cubicBezTo>
                  <a:cubicBezTo>
                    <a:pt x="301" y="203"/>
                    <a:pt x="301" y="203"/>
                    <a:pt x="301" y="203"/>
                  </a:cubicBezTo>
                  <a:cubicBezTo>
                    <a:pt x="301" y="202"/>
                    <a:pt x="301" y="202"/>
                    <a:pt x="301" y="202"/>
                  </a:cubicBezTo>
                  <a:cubicBezTo>
                    <a:pt x="300" y="202"/>
                    <a:pt x="300" y="202"/>
                    <a:pt x="300" y="202"/>
                  </a:cubicBezTo>
                  <a:cubicBezTo>
                    <a:pt x="301" y="204"/>
                    <a:pt x="301" y="204"/>
                    <a:pt x="301" y="204"/>
                  </a:cubicBezTo>
                  <a:cubicBezTo>
                    <a:pt x="300" y="205"/>
                    <a:pt x="300" y="205"/>
                    <a:pt x="300" y="205"/>
                  </a:cubicBezTo>
                  <a:cubicBezTo>
                    <a:pt x="301" y="205"/>
                    <a:pt x="301" y="205"/>
                    <a:pt x="301" y="205"/>
                  </a:cubicBezTo>
                  <a:cubicBezTo>
                    <a:pt x="301" y="205"/>
                    <a:pt x="301" y="205"/>
                    <a:pt x="301" y="205"/>
                  </a:cubicBezTo>
                  <a:cubicBezTo>
                    <a:pt x="300" y="205"/>
                    <a:pt x="300" y="205"/>
                    <a:pt x="300" y="205"/>
                  </a:cubicBezTo>
                  <a:cubicBezTo>
                    <a:pt x="299" y="205"/>
                    <a:pt x="299" y="205"/>
                    <a:pt x="299" y="205"/>
                  </a:cubicBezTo>
                  <a:cubicBezTo>
                    <a:pt x="299" y="204"/>
                    <a:pt x="299" y="204"/>
                    <a:pt x="299" y="204"/>
                  </a:cubicBezTo>
                  <a:cubicBezTo>
                    <a:pt x="299" y="203"/>
                    <a:pt x="299" y="203"/>
                    <a:pt x="299" y="203"/>
                  </a:cubicBezTo>
                  <a:cubicBezTo>
                    <a:pt x="299" y="202"/>
                    <a:pt x="299" y="202"/>
                    <a:pt x="299" y="202"/>
                  </a:cubicBezTo>
                  <a:cubicBezTo>
                    <a:pt x="299" y="203"/>
                    <a:pt x="299" y="203"/>
                    <a:pt x="299" y="203"/>
                  </a:cubicBezTo>
                  <a:cubicBezTo>
                    <a:pt x="298" y="203"/>
                    <a:pt x="298" y="203"/>
                    <a:pt x="298" y="203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8" y="201"/>
                    <a:pt x="298" y="201"/>
                    <a:pt x="298" y="201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8" y="202"/>
                    <a:pt x="298" y="202"/>
                    <a:pt x="298" y="202"/>
                  </a:cubicBezTo>
                  <a:cubicBezTo>
                    <a:pt x="297" y="202"/>
                    <a:pt x="297" y="202"/>
                    <a:pt x="297" y="202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1"/>
                    <a:pt x="297" y="201"/>
                    <a:pt x="297" y="201"/>
                  </a:cubicBezTo>
                  <a:cubicBezTo>
                    <a:pt x="297" y="202"/>
                    <a:pt x="297" y="202"/>
                    <a:pt x="297" y="202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1"/>
                    <a:pt x="296" y="201"/>
                    <a:pt x="296" y="201"/>
                  </a:cubicBezTo>
                  <a:cubicBezTo>
                    <a:pt x="296" y="200"/>
                    <a:pt x="296" y="200"/>
                    <a:pt x="296" y="200"/>
                  </a:cubicBezTo>
                  <a:cubicBezTo>
                    <a:pt x="295" y="199"/>
                    <a:pt x="295" y="199"/>
                    <a:pt x="295" y="199"/>
                  </a:cubicBezTo>
                  <a:cubicBezTo>
                    <a:pt x="295" y="198"/>
                    <a:pt x="295" y="198"/>
                    <a:pt x="295" y="198"/>
                  </a:cubicBezTo>
                  <a:cubicBezTo>
                    <a:pt x="295" y="199"/>
                    <a:pt x="295" y="199"/>
                    <a:pt x="295" y="199"/>
                  </a:cubicBezTo>
                  <a:cubicBezTo>
                    <a:pt x="295" y="200"/>
                    <a:pt x="295" y="200"/>
                    <a:pt x="295" y="200"/>
                  </a:cubicBezTo>
                  <a:cubicBezTo>
                    <a:pt x="295" y="201"/>
                    <a:pt x="295" y="201"/>
                    <a:pt x="295" y="201"/>
                  </a:cubicBezTo>
                  <a:cubicBezTo>
                    <a:pt x="295" y="201"/>
                    <a:pt x="295" y="201"/>
                    <a:pt x="295" y="201"/>
                  </a:cubicBezTo>
                  <a:cubicBezTo>
                    <a:pt x="294" y="200"/>
                    <a:pt x="294" y="200"/>
                    <a:pt x="294" y="200"/>
                  </a:cubicBezTo>
                  <a:cubicBezTo>
                    <a:pt x="294" y="199"/>
                    <a:pt x="294" y="199"/>
                    <a:pt x="294" y="199"/>
                  </a:cubicBezTo>
                  <a:cubicBezTo>
                    <a:pt x="294" y="199"/>
                    <a:pt x="294" y="199"/>
                    <a:pt x="294" y="199"/>
                  </a:cubicBezTo>
                  <a:cubicBezTo>
                    <a:pt x="293" y="199"/>
                    <a:pt x="293" y="199"/>
                    <a:pt x="293" y="199"/>
                  </a:cubicBezTo>
                  <a:cubicBezTo>
                    <a:pt x="293" y="198"/>
                    <a:pt x="293" y="198"/>
                    <a:pt x="293" y="198"/>
                  </a:cubicBezTo>
                  <a:cubicBezTo>
                    <a:pt x="292" y="197"/>
                    <a:pt x="292" y="197"/>
                    <a:pt x="292" y="197"/>
                  </a:cubicBezTo>
                  <a:cubicBezTo>
                    <a:pt x="292" y="197"/>
                    <a:pt x="292" y="197"/>
                    <a:pt x="292" y="197"/>
                  </a:cubicBezTo>
                  <a:cubicBezTo>
                    <a:pt x="292" y="196"/>
                    <a:pt x="292" y="196"/>
                    <a:pt x="292" y="196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2" y="198"/>
                    <a:pt x="292" y="198"/>
                    <a:pt x="292" y="198"/>
                  </a:cubicBezTo>
                  <a:cubicBezTo>
                    <a:pt x="292" y="199"/>
                    <a:pt x="292" y="199"/>
                    <a:pt x="292" y="199"/>
                  </a:cubicBezTo>
                  <a:cubicBezTo>
                    <a:pt x="291" y="198"/>
                    <a:pt x="291" y="198"/>
                    <a:pt x="291" y="198"/>
                  </a:cubicBezTo>
                  <a:cubicBezTo>
                    <a:pt x="291" y="198"/>
                    <a:pt x="291" y="198"/>
                    <a:pt x="291" y="198"/>
                  </a:cubicBezTo>
                  <a:cubicBezTo>
                    <a:pt x="291" y="197"/>
                    <a:pt x="291" y="197"/>
                    <a:pt x="291" y="197"/>
                  </a:cubicBezTo>
                  <a:cubicBezTo>
                    <a:pt x="290" y="197"/>
                    <a:pt x="290" y="197"/>
                    <a:pt x="290" y="197"/>
                  </a:cubicBezTo>
                  <a:cubicBezTo>
                    <a:pt x="289" y="196"/>
                    <a:pt x="289" y="196"/>
                    <a:pt x="289" y="196"/>
                  </a:cubicBezTo>
                  <a:cubicBezTo>
                    <a:pt x="289" y="195"/>
                    <a:pt x="289" y="195"/>
                    <a:pt x="289" y="195"/>
                  </a:cubicBezTo>
                  <a:cubicBezTo>
                    <a:pt x="288" y="195"/>
                    <a:pt x="288" y="195"/>
                    <a:pt x="288" y="195"/>
                  </a:cubicBezTo>
                  <a:cubicBezTo>
                    <a:pt x="288" y="196"/>
                    <a:pt x="288" y="196"/>
                    <a:pt x="288" y="196"/>
                  </a:cubicBezTo>
                  <a:cubicBezTo>
                    <a:pt x="287" y="195"/>
                    <a:pt x="287" y="195"/>
                    <a:pt x="287" y="195"/>
                  </a:cubicBezTo>
                  <a:cubicBezTo>
                    <a:pt x="287" y="196"/>
                    <a:pt x="287" y="196"/>
                    <a:pt x="287" y="196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9" y="198"/>
                    <a:pt x="289" y="198"/>
                    <a:pt x="289" y="198"/>
                  </a:cubicBezTo>
                  <a:cubicBezTo>
                    <a:pt x="289" y="198"/>
                    <a:pt x="289" y="198"/>
                    <a:pt x="289" y="198"/>
                  </a:cubicBezTo>
                  <a:cubicBezTo>
                    <a:pt x="289" y="199"/>
                    <a:pt x="289" y="199"/>
                    <a:pt x="289" y="199"/>
                  </a:cubicBezTo>
                  <a:cubicBezTo>
                    <a:pt x="289" y="200"/>
                    <a:pt x="289" y="200"/>
                    <a:pt x="289" y="200"/>
                  </a:cubicBezTo>
                  <a:cubicBezTo>
                    <a:pt x="289" y="200"/>
                    <a:pt x="289" y="200"/>
                    <a:pt x="289" y="200"/>
                  </a:cubicBezTo>
                  <a:cubicBezTo>
                    <a:pt x="290" y="200"/>
                    <a:pt x="290" y="200"/>
                    <a:pt x="290" y="200"/>
                  </a:cubicBezTo>
                  <a:cubicBezTo>
                    <a:pt x="291" y="200"/>
                    <a:pt x="291" y="200"/>
                    <a:pt x="291" y="200"/>
                  </a:cubicBezTo>
                  <a:cubicBezTo>
                    <a:pt x="291" y="201"/>
                    <a:pt x="291" y="201"/>
                    <a:pt x="291" y="201"/>
                  </a:cubicBezTo>
                  <a:cubicBezTo>
                    <a:pt x="291" y="201"/>
                    <a:pt x="291" y="201"/>
                    <a:pt x="291" y="201"/>
                  </a:cubicBezTo>
                  <a:cubicBezTo>
                    <a:pt x="292" y="201"/>
                    <a:pt x="292" y="201"/>
                    <a:pt x="292" y="201"/>
                  </a:cubicBezTo>
                  <a:cubicBezTo>
                    <a:pt x="291" y="202"/>
                    <a:pt x="291" y="202"/>
                    <a:pt x="291" y="202"/>
                  </a:cubicBezTo>
                  <a:cubicBezTo>
                    <a:pt x="292" y="202"/>
                    <a:pt x="292" y="202"/>
                    <a:pt x="292" y="202"/>
                  </a:cubicBezTo>
                  <a:cubicBezTo>
                    <a:pt x="292" y="202"/>
                    <a:pt x="292" y="202"/>
                    <a:pt x="292" y="202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3" y="203"/>
                    <a:pt x="293" y="203"/>
                    <a:pt x="293" y="203"/>
                  </a:cubicBezTo>
                  <a:cubicBezTo>
                    <a:pt x="294" y="204"/>
                    <a:pt x="294" y="204"/>
                    <a:pt x="294" y="204"/>
                  </a:cubicBezTo>
                  <a:cubicBezTo>
                    <a:pt x="294" y="204"/>
                    <a:pt x="294" y="204"/>
                    <a:pt x="294" y="204"/>
                  </a:cubicBezTo>
                  <a:cubicBezTo>
                    <a:pt x="293" y="205"/>
                    <a:pt x="293" y="205"/>
                    <a:pt x="293" y="205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6"/>
                    <a:pt x="294" y="206"/>
                    <a:pt x="294" y="206"/>
                  </a:cubicBezTo>
                  <a:cubicBezTo>
                    <a:pt x="294" y="206"/>
                    <a:pt x="294" y="206"/>
                    <a:pt x="294" y="206"/>
                  </a:cubicBezTo>
                  <a:cubicBezTo>
                    <a:pt x="295" y="205"/>
                    <a:pt x="295" y="205"/>
                    <a:pt x="295" y="205"/>
                  </a:cubicBezTo>
                  <a:cubicBezTo>
                    <a:pt x="295" y="206"/>
                    <a:pt x="295" y="206"/>
                    <a:pt x="295" y="206"/>
                  </a:cubicBezTo>
                  <a:cubicBezTo>
                    <a:pt x="295" y="206"/>
                    <a:pt x="295" y="206"/>
                    <a:pt x="295" y="206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6" y="207"/>
                    <a:pt x="296" y="207"/>
                    <a:pt x="296" y="207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4" y="208"/>
                    <a:pt x="294" y="208"/>
                    <a:pt x="294" y="208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5" y="209"/>
                    <a:pt x="295" y="209"/>
                    <a:pt x="295" y="209"/>
                  </a:cubicBezTo>
                  <a:cubicBezTo>
                    <a:pt x="295" y="209"/>
                    <a:pt x="295" y="209"/>
                    <a:pt x="295" y="209"/>
                  </a:cubicBezTo>
                  <a:cubicBezTo>
                    <a:pt x="295" y="209"/>
                    <a:pt x="295" y="209"/>
                    <a:pt x="295" y="209"/>
                  </a:cubicBezTo>
                  <a:close/>
                  <a:moveTo>
                    <a:pt x="221" y="190"/>
                  </a:moveTo>
                  <a:cubicBezTo>
                    <a:pt x="221" y="190"/>
                    <a:pt x="221" y="190"/>
                    <a:pt x="221" y="190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2" y="189"/>
                    <a:pt x="222" y="189"/>
                    <a:pt x="222" y="189"/>
                  </a:cubicBezTo>
                  <a:cubicBezTo>
                    <a:pt x="223" y="189"/>
                    <a:pt x="223" y="189"/>
                    <a:pt x="223" y="189"/>
                  </a:cubicBezTo>
                  <a:cubicBezTo>
                    <a:pt x="223" y="189"/>
                    <a:pt x="223" y="189"/>
                    <a:pt x="223" y="189"/>
                  </a:cubicBezTo>
                  <a:cubicBezTo>
                    <a:pt x="224" y="189"/>
                    <a:pt x="224" y="189"/>
                    <a:pt x="224" y="189"/>
                  </a:cubicBezTo>
                  <a:cubicBezTo>
                    <a:pt x="224" y="189"/>
                    <a:pt x="224" y="189"/>
                    <a:pt x="224" y="189"/>
                  </a:cubicBezTo>
                  <a:cubicBezTo>
                    <a:pt x="225" y="189"/>
                    <a:pt x="225" y="189"/>
                    <a:pt x="225" y="189"/>
                  </a:cubicBezTo>
                  <a:cubicBezTo>
                    <a:pt x="225" y="190"/>
                    <a:pt x="225" y="190"/>
                    <a:pt x="225" y="190"/>
                  </a:cubicBezTo>
                  <a:cubicBezTo>
                    <a:pt x="224" y="191"/>
                    <a:pt x="224" y="191"/>
                    <a:pt x="224" y="191"/>
                  </a:cubicBezTo>
                  <a:cubicBezTo>
                    <a:pt x="224" y="191"/>
                    <a:pt x="224" y="191"/>
                    <a:pt x="224" y="191"/>
                  </a:cubicBezTo>
                  <a:cubicBezTo>
                    <a:pt x="224" y="192"/>
                    <a:pt x="224" y="192"/>
                    <a:pt x="224" y="192"/>
                  </a:cubicBezTo>
                  <a:cubicBezTo>
                    <a:pt x="224" y="193"/>
                    <a:pt x="224" y="193"/>
                    <a:pt x="224" y="193"/>
                  </a:cubicBezTo>
                  <a:cubicBezTo>
                    <a:pt x="224" y="193"/>
                    <a:pt x="224" y="193"/>
                    <a:pt x="224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5" y="193"/>
                    <a:pt x="225" y="193"/>
                    <a:pt x="225" y="193"/>
                  </a:cubicBezTo>
                  <a:cubicBezTo>
                    <a:pt x="226" y="193"/>
                    <a:pt x="226" y="193"/>
                    <a:pt x="226" y="193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27" y="193"/>
                    <a:pt x="227" y="193"/>
                    <a:pt x="227" y="193"/>
                  </a:cubicBezTo>
                  <a:cubicBezTo>
                    <a:pt x="228" y="192"/>
                    <a:pt x="228" y="192"/>
                    <a:pt x="228" y="192"/>
                  </a:cubicBezTo>
                  <a:cubicBezTo>
                    <a:pt x="228" y="192"/>
                    <a:pt x="228" y="192"/>
                    <a:pt x="228" y="192"/>
                  </a:cubicBezTo>
                  <a:cubicBezTo>
                    <a:pt x="229" y="192"/>
                    <a:pt x="229" y="192"/>
                    <a:pt x="229" y="192"/>
                  </a:cubicBezTo>
                  <a:cubicBezTo>
                    <a:pt x="229" y="191"/>
                    <a:pt x="229" y="191"/>
                    <a:pt x="229" y="191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0" y="190"/>
                    <a:pt x="230" y="190"/>
                    <a:pt x="230" y="190"/>
                  </a:cubicBezTo>
                  <a:cubicBezTo>
                    <a:pt x="231" y="190"/>
                    <a:pt x="231" y="190"/>
                    <a:pt x="231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2" y="190"/>
                    <a:pt x="232" y="190"/>
                    <a:pt x="232" y="190"/>
                  </a:cubicBezTo>
                  <a:cubicBezTo>
                    <a:pt x="233" y="189"/>
                    <a:pt x="233" y="189"/>
                    <a:pt x="233" y="189"/>
                  </a:cubicBezTo>
                  <a:cubicBezTo>
                    <a:pt x="233" y="188"/>
                    <a:pt x="233" y="188"/>
                    <a:pt x="233" y="188"/>
                  </a:cubicBezTo>
                  <a:cubicBezTo>
                    <a:pt x="233" y="187"/>
                    <a:pt x="233" y="187"/>
                    <a:pt x="233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4" y="187"/>
                    <a:pt x="234" y="187"/>
                    <a:pt x="234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6" y="186"/>
                    <a:pt x="236" y="186"/>
                    <a:pt x="236" y="186"/>
                  </a:cubicBezTo>
                  <a:cubicBezTo>
                    <a:pt x="236" y="187"/>
                    <a:pt x="236" y="187"/>
                    <a:pt x="236" y="187"/>
                  </a:cubicBezTo>
                  <a:cubicBezTo>
                    <a:pt x="236" y="187"/>
                    <a:pt x="236" y="187"/>
                    <a:pt x="236" y="187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5" y="188"/>
                    <a:pt x="235" y="188"/>
                    <a:pt x="235" y="188"/>
                  </a:cubicBezTo>
                  <a:cubicBezTo>
                    <a:pt x="236" y="188"/>
                    <a:pt x="236" y="188"/>
                    <a:pt x="236" y="188"/>
                  </a:cubicBezTo>
                  <a:cubicBezTo>
                    <a:pt x="237" y="188"/>
                    <a:pt x="237" y="188"/>
                    <a:pt x="237" y="188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8" y="189"/>
                    <a:pt x="238" y="189"/>
                    <a:pt x="238" y="189"/>
                  </a:cubicBezTo>
                  <a:cubicBezTo>
                    <a:pt x="237" y="190"/>
                    <a:pt x="237" y="190"/>
                    <a:pt x="237" y="190"/>
                  </a:cubicBezTo>
                  <a:cubicBezTo>
                    <a:pt x="237" y="190"/>
                    <a:pt x="237" y="190"/>
                    <a:pt x="237" y="190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7" y="191"/>
                    <a:pt x="237" y="191"/>
                    <a:pt x="237" y="191"/>
                  </a:cubicBezTo>
                  <a:cubicBezTo>
                    <a:pt x="238" y="191"/>
                    <a:pt x="238" y="191"/>
                    <a:pt x="238" y="191"/>
                  </a:cubicBezTo>
                  <a:cubicBezTo>
                    <a:pt x="238" y="191"/>
                    <a:pt x="238" y="191"/>
                    <a:pt x="238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1"/>
                    <a:pt x="239" y="191"/>
                    <a:pt x="239" y="191"/>
                  </a:cubicBezTo>
                  <a:cubicBezTo>
                    <a:pt x="239" y="192"/>
                    <a:pt x="239" y="192"/>
                    <a:pt x="239" y="192"/>
                  </a:cubicBezTo>
                  <a:cubicBezTo>
                    <a:pt x="240" y="192"/>
                    <a:pt x="240" y="192"/>
                    <a:pt x="240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1" y="192"/>
                    <a:pt x="241" y="192"/>
                    <a:pt x="241" y="192"/>
                  </a:cubicBezTo>
                  <a:cubicBezTo>
                    <a:pt x="242" y="193"/>
                    <a:pt x="242" y="193"/>
                    <a:pt x="242" y="193"/>
                  </a:cubicBezTo>
                  <a:cubicBezTo>
                    <a:pt x="243" y="193"/>
                    <a:pt x="243" y="193"/>
                    <a:pt x="243" y="193"/>
                  </a:cubicBezTo>
                  <a:cubicBezTo>
                    <a:pt x="243" y="192"/>
                    <a:pt x="243" y="192"/>
                    <a:pt x="243" y="192"/>
                  </a:cubicBezTo>
                  <a:cubicBezTo>
                    <a:pt x="244" y="191"/>
                    <a:pt x="244" y="191"/>
                    <a:pt x="244" y="191"/>
                  </a:cubicBezTo>
                  <a:cubicBezTo>
                    <a:pt x="244" y="191"/>
                    <a:pt x="244" y="191"/>
                    <a:pt x="244" y="191"/>
                  </a:cubicBezTo>
                  <a:cubicBezTo>
                    <a:pt x="245" y="191"/>
                    <a:pt x="245" y="191"/>
                    <a:pt x="245" y="191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4" y="190"/>
                    <a:pt x="244" y="190"/>
                    <a:pt x="244" y="190"/>
                  </a:cubicBezTo>
                  <a:cubicBezTo>
                    <a:pt x="245" y="190"/>
                    <a:pt x="245" y="190"/>
                    <a:pt x="245" y="190"/>
                  </a:cubicBezTo>
                  <a:cubicBezTo>
                    <a:pt x="245" y="189"/>
                    <a:pt x="245" y="189"/>
                    <a:pt x="245" y="189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4" y="188"/>
                    <a:pt x="244" y="188"/>
                    <a:pt x="244" y="188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4" y="189"/>
                    <a:pt x="244" y="189"/>
                    <a:pt x="244" y="189"/>
                  </a:cubicBezTo>
                  <a:cubicBezTo>
                    <a:pt x="243" y="189"/>
                    <a:pt x="243" y="189"/>
                    <a:pt x="243" y="189"/>
                  </a:cubicBezTo>
                  <a:cubicBezTo>
                    <a:pt x="242" y="189"/>
                    <a:pt x="242" y="189"/>
                    <a:pt x="242" y="189"/>
                  </a:cubicBezTo>
                  <a:cubicBezTo>
                    <a:pt x="242" y="188"/>
                    <a:pt x="242" y="188"/>
                    <a:pt x="242" y="188"/>
                  </a:cubicBezTo>
                  <a:cubicBezTo>
                    <a:pt x="242" y="188"/>
                    <a:pt x="242" y="188"/>
                    <a:pt x="242" y="188"/>
                  </a:cubicBezTo>
                  <a:cubicBezTo>
                    <a:pt x="241" y="189"/>
                    <a:pt x="241" y="189"/>
                    <a:pt x="241" y="189"/>
                  </a:cubicBezTo>
                  <a:cubicBezTo>
                    <a:pt x="240" y="189"/>
                    <a:pt x="240" y="189"/>
                    <a:pt x="240" y="189"/>
                  </a:cubicBezTo>
                  <a:cubicBezTo>
                    <a:pt x="240" y="188"/>
                    <a:pt x="240" y="188"/>
                    <a:pt x="240" y="188"/>
                  </a:cubicBezTo>
                  <a:cubicBezTo>
                    <a:pt x="240" y="188"/>
                    <a:pt x="240" y="188"/>
                    <a:pt x="240" y="188"/>
                  </a:cubicBezTo>
                  <a:cubicBezTo>
                    <a:pt x="241" y="188"/>
                    <a:pt x="241" y="188"/>
                    <a:pt x="241" y="188"/>
                  </a:cubicBezTo>
                  <a:cubicBezTo>
                    <a:pt x="242" y="187"/>
                    <a:pt x="242" y="187"/>
                    <a:pt x="242" y="187"/>
                  </a:cubicBezTo>
                  <a:cubicBezTo>
                    <a:pt x="242" y="187"/>
                    <a:pt x="242" y="187"/>
                    <a:pt x="242" y="187"/>
                  </a:cubicBezTo>
                  <a:cubicBezTo>
                    <a:pt x="241" y="187"/>
                    <a:pt x="241" y="187"/>
                    <a:pt x="241" y="187"/>
                  </a:cubicBezTo>
                  <a:cubicBezTo>
                    <a:pt x="241" y="186"/>
                    <a:pt x="241" y="186"/>
                    <a:pt x="241" y="186"/>
                  </a:cubicBezTo>
                  <a:cubicBezTo>
                    <a:pt x="241" y="185"/>
                    <a:pt x="241" y="185"/>
                    <a:pt x="241" y="185"/>
                  </a:cubicBezTo>
                  <a:cubicBezTo>
                    <a:pt x="241" y="185"/>
                    <a:pt x="241" y="185"/>
                    <a:pt x="241" y="185"/>
                  </a:cubicBezTo>
                  <a:cubicBezTo>
                    <a:pt x="241" y="184"/>
                    <a:pt x="241" y="184"/>
                    <a:pt x="241" y="184"/>
                  </a:cubicBezTo>
                  <a:cubicBezTo>
                    <a:pt x="241" y="184"/>
                    <a:pt x="241" y="184"/>
                    <a:pt x="241" y="184"/>
                  </a:cubicBezTo>
                  <a:cubicBezTo>
                    <a:pt x="240" y="183"/>
                    <a:pt x="240" y="183"/>
                    <a:pt x="240" y="183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38" y="180"/>
                    <a:pt x="238" y="180"/>
                    <a:pt x="238" y="180"/>
                  </a:cubicBezTo>
                  <a:cubicBezTo>
                    <a:pt x="237" y="179"/>
                    <a:pt x="237" y="179"/>
                    <a:pt x="237" y="179"/>
                  </a:cubicBezTo>
                  <a:cubicBezTo>
                    <a:pt x="236" y="179"/>
                    <a:pt x="236" y="179"/>
                    <a:pt x="236" y="179"/>
                  </a:cubicBezTo>
                  <a:cubicBezTo>
                    <a:pt x="235" y="179"/>
                    <a:pt x="235" y="179"/>
                    <a:pt x="235" y="179"/>
                  </a:cubicBezTo>
                  <a:cubicBezTo>
                    <a:pt x="234" y="178"/>
                    <a:pt x="234" y="178"/>
                    <a:pt x="234" y="178"/>
                  </a:cubicBezTo>
                  <a:cubicBezTo>
                    <a:pt x="235" y="177"/>
                    <a:pt x="235" y="177"/>
                    <a:pt x="235" y="177"/>
                  </a:cubicBezTo>
                  <a:cubicBezTo>
                    <a:pt x="235" y="177"/>
                    <a:pt x="235" y="177"/>
                    <a:pt x="235" y="177"/>
                  </a:cubicBezTo>
                  <a:cubicBezTo>
                    <a:pt x="234" y="177"/>
                    <a:pt x="234" y="177"/>
                    <a:pt x="234" y="177"/>
                  </a:cubicBezTo>
                  <a:cubicBezTo>
                    <a:pt x="234" y="176"/>
                    <a:pt x="234" y="176"/>
                    <a:pt x="234" y="176"/>
                  </a:cubicBezTo>
                  <a:cubicBezTo>
                    <a:pt x="234" y="176"/>
                    <a:pt x="234" y="176"/>
                    <a:pt x="234" y="176"/>
                  </a:cubicBezTo>
                  <a:cubicBezTo>
                    <a:pt x="233" y="177"/>
                    <a:pt x="233" y="177"/>
                    <a:pt x="233" y="177"/>
                  </a:cubicBezTo>
                  <a:cubicBezTo>
                    <a:pt x="233" y="178"/>
                    <a:pt x="233" y="178"/>
                    <a:pt x="233" y="178"/>
                  </a:cubicBezTo>
                  <a:cubicBezTo>
                    <a:pt x="232" y="178"/>
                    <a:pt x="232" y="178"/>
                    <a:pt x="232" y="178"/>
                  </a:cubicBezTo>
                  <a:cubicBezTo>
                    <a:pt x="232" y="178"/>
                    <a:pt x="232" y="178"/>
                    <a:pt x="232" y="178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232" y="176"/>
                    <a:pt x="232" y="176"/>
                    <a:pt x="232" y="176"/>
                  </a:cubicBezTo>
                  <a:cubicBezTo>
                    <a:pt x="232" y="175"/>
                    <a:pt x="232" y="175"/>
                    <a:pt x="232" y="175"/>
                  </a:cubicBezTo>
                  <a:cubicBezTo>
                    <a:pt x="232" y="175"/>
                    <a:pt x="232" y="175"/>
                    <a:pt x="232" y="175"/>
                  </a:cubicBezTo>
                  <a:cubicBezTo>
                    <a:pt x="233" y="175"/>
                    <a:pt x="233" y="175"/>
                    <a:pt x="233" y="175"/>
                  </a:cubicBezTo>
                  <a:cubicBezTo>
                    <a:pt x="233" y="175"/>
                    <a:pt x="233" y="175"/>
                    <a:pt x="233" y="175"/>
                  </a:cubicBezTo>
                  <a:cubicBezTo>
                    <a:pt x="233" y="174"/>
                    <a:pt x="233" y="174"/>
                    <a:pt x="233" y="174"/>
                  </a:cubicBezTo>
                  <a:cubicBezTo>
                    <a:pt x="232" y="174"/>
                    <a:pt x="232" y="174"/>
                    <a:pt x="232" y="174"/>
                  </a:cubicBezTo>
                  <a:cubicBezTo>
                    <a:pt x="232" y="174"/>
                    <a:pt x="232" y="174"/>
                    <a:pt x="232" y="174"/>
                  </a:cubicBezTo>
                  <a:cubicBezTo>
                    <a:pt x="232" y="173"/>
                    <a:pt x="232" y="173"/>
                    <a:pt x="232" y="173"/>
                  </a:cubicBezTo>
                  <a:cubicBezTo>
                    <a:pt x="232" y="172"/>
                    <a:pt x="232" y="172"/>
                    <a:pt x="232" y="172"/>
                  </a:cubicBezTo>
                  <a:cubicBezTo>
                    <a:pt x="232" y="172"/>
                    <a:pt x="232" y="172"/>
                    <a:pt x="232" y="172"/>
                  </a:cubicBezTo>
                  <a:cubicBezTo>
                    <a:pt x="230" y="173"/>
                    <a:pt x="230" y="173"/>
                    <a:pt x="230" y="173"/>
                  </a:cubicBezTo>
                  <a:cubicBezTo>
                    <a:pt x="229" y="174"/>
                    <a:pt x="229" y="174"/>
                    <a:pt x="229" y="174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28" y="176"/>
                    <a:pt x="228" y="176"/>
                    <a:pt x="228" y="176"/>
                  </a:cubicBezTo>
                  <a:cubicBezTo>
                    <a:pt x="228" y="177"/>
                    <a:pt x="228" y="177"/>
                    <a:pt x="228" y="177"/>
                  </a:cubicBezTo>
                  <a:cubicBezTo>
                    <a:pt x="227" y="177"/>
                    <a:pt x="227" y="177"/>
                    <a:pt x="227" y="177"/>
                  </a:cubicBezTo>
                  <a:cubicBezTo>
                    <a:pt x="227" y="178"/>
                    <a:pt x="227" y="178"/>
                    <a:pt x="227" y="178"/>
                  </a:cubicBezTo>
                  <a:cubicBezTo>
                    <a:pt x="226" y="179"/>
                    <a:pt x="226" y="179"/>
                    <a:pt x="226" y="179"/>
                  </a:cubicBezTo>
                  <a:cubicBezTo>
                    <a:pt x="227" y="180"/>
                    <a:pt x="227" y="180"/>
                    <a:pt x="227" y="180"/>
                  </a:cubicBezTo>
                  <a:cubicBezTo>
                    <a:pt x="226" y="180"/>
                    <a:pt x="226" y="180"/>
                    <a:pt x="226" y="180"/>
                  </a:cubicBezTo>
                  <a:cubicBezTo>
                    <a:pt x="226" y="181"/>
                    <a:pt x="226" y="181"/>
                    <a:pt x="226" y="181"/>
                  </a:cubicBezTo>
                  <a:cubicBezTo>
                    <a:pt x="226" y="181"/>
                    <a:pt x="226" y="181"/>
                    <a:pt x="226" y="181"/>
                  </a:cubicBezTo>
                  <a:cubicBezTo>
                    <a:pt x="225" y="182"/>
                    <a:pt x="225" y="182"/>
                    <a:pt x="225" y="182"/>
                  </a:cubicBezTo>
                  <a:cubicBezTo>
                    <a:pt x="224" y="183"/>
                    <a:pt x="224" y="183"/>
                    <a:pt x="224" y="183"/>
                  </a:cubicBezTo>
                  <a:cubicBezTo>
                    <a:pt x="224" y="184"/>
                    <a:pt x="224" y="184"/>
                    <a:pt x="224" y="184"/>
                  </a:cubicBezTo>
                  <a:cubicBezTo>
                    <a:pt x="224" y="184"/>
                    <a:pt x="224" y="184"/>
                    <a:pt x="224" y="184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4" y="186"/>
                    <a:pt x="224" y="186"/>
                    <a:pt x="224" y="186"/>
                  </a:cubicBezTo>
                  <a:cubicBezTo>
                    <a:pt x="223" y="186"/>
                    <a:pt x="223" y="186"/>
                    <a:pt x="223" y="186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1" y="189"/>
                    <a:pt x="221" y="189"/>
                    <a:pt x="221" y="189"/>
                  </a:cubicBezTo>
                  <a:cubicBezTo>
                    <a:pt x="221" y="190"/>
                    <a:pt x="221" y="190"/>
                    <a:pt x="221" y="190"/>
                  </a:cubicBezTo>
                  <a:close/>
                  <a:moveTo>
                    <a:pt x="228" y="201"/>
                  </a:moveTo>
                  <a:cubicBezTo>
                    <a:pt x="228" y="201"/>
                    <a:pt x="228" y="201"/>
                    <a:pt x="228" y="201"/>
                  </a:cubicBezTo>
                  <a:cubicBezTo>
                    <a:pt x="229" y="201"/>
                    <a:pt x="229" y="201"/>
                    <a:pt x="229" y="201"/>
                  </a:cubicBezTo>
                  <a:cubicBezTo>
                    <a:pt x="229" y="200"/>
                    <a:pt x="229" y="200"/>
                    <a:pt x="229" y="200"/>
                  </a:cubicBezTo>
                  <a:cubicBezTo>
                    <a:pt x="230" y="200"/>
                    <a:pt x="230" y="200"/>
                    <a:pt x="230" y="200"/>
                  </a:cubicBezTo>
                  <a:cubicBezTo>
                    <a:pt x="230" y="201"/>
                    <a:pt x="230" y="201"/>
                    <a:pt x="230" y="201"/>
                  </a:cubicBezTo>
                  <a:cubicBezTo>
                    <a:pt x="231" y="201"/>
                    <a:pt x="231" y="201"/>
                    <a:pt x="231" y="201"/>
                  </a:cubicBezTo>
                  <a:cubicBezTo>
                    <a:pt x="231" y="201"/>
                    <a:pt x="231" y="201"/>
                    <a:pt x="231" y="201"/>
                  </a:cubicBezTo>
                  <a:cubicBezTo>
                    <a:pt x="232" y="200"/>
                    <a:pt x="232" y="200"/>
                    <a:pt x="232" y="200"/>
                  </a:cubicBezTo>
                  <a:cubicBezTo>
                    <a:pt x="233" y="200"/>
                    <a:pt x="233" y="200"/>
                    <a:pt x="233" y="200"/>
                  </a:cubicBezTo>
                  <a:cubicBezTo>
                    <a:pt x="234" y="199"/>
                    <a:pt x="234" y="199"/>
                    <a:pt x="234" y="199"/>
                  </a:cubicBezTo>
                  <a:cubicBezTo>
                    <a:pt x="235" y="198"/>
                    <a:pt x="235" y="198"/>
                    <a:pt x="235" y="198"/>
                  </a:cubicBezTo>
                  <a:cubicBezTo>
                    <a:pt x="235" y="198"/>
                    <a:pt x="235" y="198"/>
                    <a:pt x="235" y="198"/>
                  </a:cubicBezTo>
                  <a:cubicBezTo>
                    <a:pt x="236" y="198"/>
                    <a:pt x="236" y="198"/>
                    <a:pt x="236" y="198"/>
                  </a:cubicBezTo>
                  <a:cubicBezTo>
                    <a:pt x="236" y="197"/>
                    <a:pt x="236" y="197"/>
                    <a:pt x="236" y="197"/>
                  </a:cubicBezTo>
                  <a:cubicBezTo>
                    <a:pt x="237" y="197"/>
                    <a:pt x="237" y="197"/>
                    <a:pt x="237" y="197"/>
                  </a:cubicBezTo>
                  <a:cubicBezTo>
                    <a:pt x="237" y="196"/>
                    <a:pt x="237" y="196"/>
                    <a:pt x="237" y="196"/>
                  </a:cubicBezTo>
                  <a:cubicBezTo>
                    <a:pt x="236" y="196"/>
                    <a:pt x="236" y="196"/>
                    <a:pt x="236" y="196"/>
                  </a:cubicBezTo>
                  <a:cubicBezTo>
                    <a:pt x="236" y="196"/>
                    <a:pt x="236" y="196"/>
                    <a:pt x="236" y="196"/>
                  </a:cubicBezTo>
                  <a:cubicBezTo>
                    <a:pt x="235" y="196"/>
                    <a:pt x="235" y="196"/>
                    <a:pt x="235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4" y="196"/>
                    <a:pt x="234" y="196"/>
                    <a:pt x="234" y="196"/>
                  </a:cubicBezTo>
                  <a:cubicBezTo>
                    <a:pt x="233" y="196"/>
                    <a:pt x="233" y="196"/>
                    <a:pt x="233" y="196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7"/>
                    <a:pt x="232" y="197"/>
                    <a:pt x="232" y="197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31" y="196"/>
                    <a:pt x="231" y="196"/>
                    <a:pt x="231" y="196"/>
                  </a:cubicBezTo>
                  <a:cubicBezTo>
                    <a:pt x="230" y="197"/>
                    <a:pt x="230" y="197"/>
                    <a:pt x="230" y="197"/>
                  </a:cubicBezTo>
                  <a:cubicBezTo>
                    <a:pt x="230" y="198"/>
                    <a:pt x="230" y="198"/>
                    <a:pt x="230" y="198"/>
                  </a:cubicBezTo>
                  <a:cubicBezTo>
                    <a:pt x="229" y="198"/>
                    <a:pt x="229" y="198"/>
                    <a:pt x="229" y="198"/>
                  </a:cubicBezTo>
                  <a:cubicBezTo>
                    <a:pt x="228" y="198"/>
                    <a:pt x="228" y="198"/>
                    <a:pt x="228" y="198"/>
                  </a:cubicBezTo>
                  <a:cubicBezTo>
                    <a:pt x="228" y="199"/>
                    <a:pt x="228" y="199"/>
                    <a:pt x="228" y="199"/>
                  </a:cubicBezTo>
                  <a:cubicBezTo>
                    <a:pt x="228" y="199"/>
                    <a:pt x="228" y="199"/>
                    <a:pt x="228" y="199"/>
                  </a:cubicBezTo>
                  <a:cubicBezTo>
                    <a:pt x="228" y="200"/>
                    <a:pt x="228" y="200"/>
                    <a:pt x="228" y="200"/>
                  </a:cubicBezTo>
                  <a:cubicBezTo>
                    <a:pt x="228" y="201"/>
                    <a:pt x="228" y="201"/>
                    <a:pt x="228" y="201"/>
                  </a:cubicBezTo>
                  <a:cubicBezTo>
                    <a:pt x="228" y="201"/>
                    <a:pt x="228" y="201"/>
                    <a:pt x="228" y="201"/>
                  </a:cubicBezTo>
                  <a:close/>
                  <a:moveTo>
                    <a:pt x="300" y="206"/>
                  </a:moveTo>
                  <a:cubicBezTo>
                    <a:pt x="300" y="207"/>
                    <a:pt x="300" y="207"/>
                    <a:pt x="300" y="207"/>
                  </a:cubicBezTo>
                  <a:cubicBezTo>
                    <a:pt x="301" y="207"/>
                    <a:pt x="301" y="207"/>
                    <a:pt x="301" y="207"/>
                  </a:cubicBezTo>
                  <a:cubicBezTo>
                    <a:pt x="301" y="207"/>
                    <a:pt x="301" y="207"/>
                    <a:pt x="301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7"/>
                    <a:pt x="302" y="207"/>
                    <a:pt x="302" y="207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2" y="206"/>
                    <a:pt x="302" y="206"/>
                    <a:pt x="302" y="206"/>
                  </a:cubicBezTo>
                  <a:cubicBezTo>
                    <a:pt x="301" y="206"/>
                    <a:pt x="301" y="206"/>
                    <a:pt x="301" y="206"/>
                  </a:cubicBezTo>
                  <a:cubicBezTo>
                    <a:pt x="300" y="206"/>
                    <a:pt x="300" y="206"/>
                    <a:pt x="300" y="206"/>
                  </a:cubicBezTo>
                  <a:cubicBezTo>
                    <a:pt x="300" y="206"/>
                    <a:pt x="300" y="206"/>
                    <a:pt x="300" y="206"/>
                  </a:cubicBezTo>
                  <a:close/>
                  <a:moveTo>
                    <a:pt x="277" y="201"/>
                  </a:moveTo>
                  <a:cubicBezTo>
                    <a:pt x="278" y="201"/>
                    <a:pt x="278" y="201"/>
                    <a:pt x="278" y="201"/>
                  </a:cubicBezTo>
                  <a:cubicBezTo>
                    <a:pt x="278" y="202"/>
                    <a:pt x="278" y="202"/>
                    <a:pt x="278" y="202"/>
                  </a:cubicBezTo>
                  <a:cubicBezTo>
                    <a:pt x="279" y="202"/>
                    <a:pt x="279" y="202"/>
                    <a:pt x="279" y="202"/>
                  </a:cubicBezTo>
                  <a:cubicBezTo>
                    <a:pt x="278" y="202"/>
                    <a:pt x="278" y="202"/>
                    <a:pt x="278" y="202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79" y="203"/>
                    <a:pt x="279" y="203"/>
                    <a:pt x="279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3"/>
                    <a:pt x="280" y="203"/>
                    <a:pt x="280" y="203"/>
                  </a:cubicBezTo>
                  <a:cubicBezTo>
                    <a:pt x="280" y="202"/>
                    <a:pt x="280" y="202"/>
                    <a:pt x="280" y="202"/>
                  </a:cubicBezTo>
                  <a:cubicBezTo>
                    <a:pt x="280" y="202"/>
                    <a:pt x="280" y="202"/>
                    <a:pt x="280" y="202"/>
                  </a:cubicBezTo>
                  <a:cubicBezTo>
                    <a:pt x="279" y="202"/>
                    <a:pt x="279" y="202"/>
                    <a:pt x="279" y="202"/>
                  </a:cubicBezTo>
                  <a:cubicBezTo>
                    <a:pt x="279" y="201"/>
                    <a:pt x="279" y="201"/>
                    <a:pt x="279" y="201"/>
                  </a:cubicBezTo>
                  <a:cubicBezTo>
                    <a:pt x="278" y="201"/>
                    <a:pt x="278" y="201"/>
                    <a:pt x="278" y="201"/>
                  </a:cubicBezTo>
                  <a:cubicBezTo>
                    <a:pt x="278" y="201"/>
                    <a:pt x="278" y="201"/>
                    <a:pt x="278" y="201"/>
                  </a:cubicBezTo>
                  <a:cubicBezTo>
                    <a:pt x="277" y="201"/>
                    <a:pt x="277" y="201"/>
                    <a:pt x="277" y="201"/>
                  </a:cubicBezTo>
                  <a:close/>
                  <a:moveTo>
                    <a:pt x="299" y="212"/>
                  </a:moveTo>
                  <a:cubicBezTo>
                    <a:pt x="298" y="211"/>
                    <a:pt x="298" y="211"/>
                    <a:pt x="298" y="211"/>
                  </a:cubicBezTo>
                  <a:cubicBezTo>
                    <a:pt x="298" y="211"/>
                    <a:pt x="298" y="211"/>
                    <a:pt x="298" y="211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8" y="210"/>
                    <a:pt x="298" y="210"/>
                    <a:pt x="298" y="210"/>
                  </a:cubicBezTo>
                  <a:cubicBezTo>
                    <a:pt x="299" y="211"/>
                    <a:pt x="299" y="211"/>
                    <a:pt x="299" y="211"/>
                  </a:cubicBezTo>
                  <a:cubicBezTo>
                    <a:pt x="299" y="211"/>
                    <a:pt x="299" y="211"/>
                    <a:pt x="299" y="211"/>
                  </a:cubicBezTo>
                  <a:cubicBezTo>
                    <a:pt x="299" y="212"/>
                    <a:pt x="299" y="212"/>
                    <a:pt x="299" y="212"/>
                  </a:cubicBezTo>
                  <a:close/>
                  <a:moveTo>
                    <a:pt x="298" y="214"/>
                  </a:moveTo>
                  <a:cubicBezTo>
                    <a:pt x="298" y="214"/>
                    <a:pt x="298" y="214"/>
                    <a:pt x="298" y="21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6" y="212"/>
                    <a:pt x="296" y="212"/>
                    <a:pt x="296" y="212"/>
                  </a:cubicBezTo>
                  <a:cubicBezTo>
                    <a:pt x="296" y="212"/>
                    <a:pt x="296" y="212"/>
                    <a:pt x="296" y="212"/>
                  </a:cubicBezTo>
                  <a:cubicBezTo>
                    <a:pt x="297" y="212"/>
                    <a:pt x="297" y="212"/>
                    <a:pt x="297" y="212"/>
                  </a:cubicBezTo>
                  <a:cubicBezTo>
                    <a:pt x="297" y="212"/>
                    <a:pt x="297" y="212"/>
                    <a:pt x="297" y="212"/>
                  </a:cubicBezTo>
                  <a:cubicBezTo>
                    <a:pt x="298" y="212"/>
                    <a:pt x="298" y="212"/>
                    <a:pt x="298" y="212"/>
                  </a:cubicBezTo>
                  <a:cubicBezTo>
                    <a:pt x="299" y="212"/>
                    <a:pt x="299" y="212"/>
                    <a:pt x="299" y="212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9" y="213"/>
                    <a:pt x="299" y="213"/>
                    <a:pt x="299" y="213"/>
                  </a:cubicBezTo>
                  <a:cubicBezTo>
                    <a:pt x="298" y="214"/>
                    <a:pt x="298" y="214"/>
                    <a:pt x="298" y="214"/>
                  </a:cubicBezTo>
                  <a:cubicBezTo>
                    <a:pt x="298" y="214"/>
                    <a:pt x="298" y="214"/>
                    <a:pt x="298" y="214"/>
                  </a:cubicBezTo>
                  <a:cubicBezTo>
                    <a:pt x="298" y="214"/>
                    <a:pt x="298" y="214"/>
                    <a:pt x="298" y="214"/>
                  </a:cubicBezTo>
                  <a:close/>
                  <a:moveTo>
                    <a:pt x="276" y="226"/>
                  </a:moveTo>
                  <a:cubicBezTo>
                    <a:pt x="276" y="227"/>
                    <a:pt x="276" y="227"/>
                    <a:pt x="276" y="227"/>
                  </a:cubicBezTo>
                  <a:cubicBezTo>
                    <a:pt x="276" y="226"/>
                    <a:pt x="276" y="226"/>
                    <a:pt x="276" y="226"/>
                  </a:cubicBezTo>
                  <a:cubicBezTo>
                    <a:pt x="276" y="226"/>
                    <a:pt x="276" y="226"/>
                    <a:pt x="276" y="226"/>
                  </a:cubicBezTo>
                  <a:close/>
                  <a:moveTo>
                    <a:pt x="276" y="226"/>
                  </a:moveTo>
                  <a:cubicBezTo>
                    <a:pt x="276" y="227"/>
                    <a:pt x="276" y="227"/>
                    <a:pt x="276" y="227"/>
                  </a:cubicBezTo>
                  <a:cubicBezTo>
                    <a:pt x="276" y="227"/>
                    <a:pt x="276" y="227"/>
                    <a:pt x="276" y="227"/>
                  </a:cubicBezTo>
                  <a:cubicBezTo>
                    <a:pt x="276" y="226"/>
                    <a:pt x="276" y="226"/>
                    <a:pt x="276" y="226"/>
                  </a:cubicBezTo>
                  <a:close/>
                  <a:moveTo>
                    <a:pt x="277" y="226"/>
                  </a:move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7"/>
                    <a:pt x="277" y="227"/>
                    <a:pt x="277" y="227"/>
                  </a:cubicBezTo>
                  <a:cubicBezTo>
                    <a:pt x="277" y="226"/>
                    <a:pt x="277" y="226"/>
                    <a:pt x="277" y="226"/>
                  </a:cubicBezTo>
                  <a:close/>
                  <a:moveTo>
                    <a:pt x="283" y="220"/>
                  </a:moveTo>
                  <a:cubicBezTo>
                    <a:pt x="283" y="220"/>
                    <a:pt x="283" y="220"/>
                    <a:pt x="283" y="220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283" y="219"/>
                    <a:pt x="283" y="219"/>
                    <a:pt x="283" y="219"/>
                  </a:cubicBezTo>
                  <a:cubicBezTo>
                    <a:pt x="283" y="218"/>
                    <a:pt x="283" y="218"/>
                    <a:pt x="283" y="218"/>
                  </a:cubicBezTo>
                  <a:cubicBezTo>
                    <a:pt x="284" y="218"/>
                    <a:pt x="284" y="218"/>
                    <a:pt x="284" y="218"/>
                  </a:cubicBezTo>
                  <a:cubicBezTo>
                    <a:pt x="285" y="217"/>
                    <a:pt x="285" y="217"/>
                    <a:pt x="285" y="217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8"/>
                    <a:pt x="285" y="218"/>
                    <a:pt x="285" y="218"/>
                  </a:cubicBezTo>
                  <a:cubicBezTo>
                    <a:pt x="285" y="219"/>
                    <a:pt x="285" y="219"/>
                    <a:pt x="285" y="219"/>
                  </a:cubicBezTo>
                  <a:cubicBezTo>
                    <a:pt x="285" y="219"/>
                    <a:pt x="285" y="219"/>
                    <a:pt x="285" y="219"/>
                  </a:cubicBezTo>
                  <a:cubicBezTo>
                    <a:pt x="284" y="220"/>
                    <a:pt x="284" y="220"/>
                    <a:pt x="284" y="220"/>
                  </a:cubicBezTo>
                  <a:cubicBezTo>
                    <a:pt x="284" y="220"/>
                    <a:pt x="284" y="220"/>
                    <a:pt x="284" y="220"/>
                  </a:cubicBezTo>
                  <a:cubicBezTo>
                    <a:pt x="283" y="220"/>
                    <a:pt x="283" y="220"/>
                    <a:pt x="283" y="220"/>
                  </a:cubicBezTo>
                  <a:cubicBezTo>
                    <a:pt x="283" y="220"/>
                    <a:pt x="283" y="220"/>
                    <a:pt x="283" y="220"/>
                  </a:cubicBezTo>
                  <a:close/>
                  <a:moveTo>
                    <a:pt x="263" y="200"/>
                  </a:moveTo>
                  <a:cubicBezTo>
                    <a:pt x="264" y="201"/>
                    <a:pt x="264" y="201"/>
                    <a:pt x="264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6" y="202"/>
                    <a:pt x="266" y="202"/>
                    <a:pt x="266" y="202"/>
                  </a:cubicBezTo>
                  <a:cubicBezTo>
                    <a:pt x="266" y="201"/>
                    <a:pt x="266" y="201"/>
                    <a:pt x="266" y="201"/>
                  </a:cubicBezTo>
                  <a:cubicBezTo>
                    <a:pt x="265" y="201"/>
                    <a:pt x="265" y="201"/>
                    <a:pt x="265" y="201"/>
                  </a:cubicBezTo>
                  <a:cubicBezTo>
                    <a:pt x="264" y="200"/>
                    <a:pt x="264" y="200"/>
                    <a:pt x="264" y="200"/>
                  </a:cubicBezTo>
                  <a:cubicBezTo>
                    <a:pt x="264" y="200"/>
                    <a:pt x="264" y="200"/>
                    <a:pt x="264" y="200"/>
                  </a:cubicBezTo>
                  <a:cubicBezTo>
                    <a:pt x="263" y="200"/>
                    <a:pt x="263" y="200"/>
                    <a:pt x="263" y="200"/>
                  </a:cubicBezTo>
                  <a:close/>
                  <a:moveTo>
                    <a:pt x="257" y="195"/>
                  </a:moveTo>
                  <a:cubicBezTo>
                    <a:pt x="257" y="195"/>
                    <a:pt x="257" y="195"/>
                    <a:pt x="257" y="195"/>
                  </a:cubicBezTo>
                  <a:cubicBezTo>
                    <a:pt x="257" y="195"/>
                    <a:pt x="257" y="195"/>
                    <a:pt x="257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8" y="195"/>
                    <a:pt x="258" y="195"/>
                    <a:pt x="258" y="195"/>
                  </a:cubicBezTo>
                  <a:cubicBezTo>
                    <a:pt x="259" y="195"/>
                    <a:pt x="259" y="195"/>
                    <a:pt x="259" y="195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8" y="194"/>
                    <a:pt x="258" y="194"/>
                    <a:pt x="258" y="194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9" y="194"/>
                    <a:pt x="259" y="194"/>
                    <a:pt x="259" y="194"/>
                  </a:cubicBezTo>
                  <a:cubicBezTo>
                    <a:pt x="258" y="193"/>
                    <a:pt x="258" y="193"/>
                    <a:pt x="258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7" y="193"/>
                    <a:pt x="257" y="193"/>
                    <a:pt x="257" y="193"/>
                  </a:cubicBezTo>
                  <a:cubicBezTo>
                    <a:pt x="256" y="193"/>
                    <a:pt x="256" y="193"/>
                    <a:pt x="256" y="193"/>
                  </a:cubicBezTo>
                  <a:cubicBezTo>
                    <a:pt x="256" y="192"/>
                    <a:pt x="256" y="192"/>
                    <a:pt x="256" y="192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5" y="193"/>
                    <a:pt x="255" y="193"/>
                    <a:pt x="255" y="193"/>
                  </a:cubicBezTo>
                  <a:cubicBezTo>
                    <a:pt x="256" y="193"/>
                    <a:pt x="256" y="193"/>
                    <a:pt x="256" y="193"/>
                  </a:cubicBezTo>
                  <a:cubicBezTo>
                    <a:pt x="256" y="194"/>
                    <a:pt x="256" y="194"/>
                    <a:pt x="256" y="194"/>
                  </a:cubicBezTo>
                  <a:cubicBezTo>
                    <a:pt x="256" y="194"/>
                    <a:pt x="256" y="194"/>
                    <a:pt x="256" y="194"/>
                  </a:cubicBezTo>
                  <a:cubicBezTo>
                    <a:pt x="257" y="194"/>
                    <a:pt x="257" y="194"/>
                    <a:pt x="257" y="194"/>
                  </a:cubicBezTo>
                  <a:cubicBezTo>
                    <a:pt x="257" y="195"/>
                    <a:pt x="257" y="195"/>
                    <a:pt x="257" y="195"/>
                  </a:cubicBezTo>
                  <a:close/>
                  <a:moveTo>
                    <a:pt x="252" y="197"/>
                  </a:moveTo>
                  <a:cubicBezTo>
                    <a:pt x="253" y="197"/>
                    <a:pt x="253" y="197"/>
                    <a:pt x="253" y="197"/>
                  </a:cubicBezTo>
                  <a:cubicBezTo>
                    <a:pt x="253" y="197"/>
                    <a:pt x="253" y="197"/>
                    <a:pt x="253" y="197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6"/>
                    <a:pt x="254" y="196"/>
                    <a:pt x="254" y="196"/>
                  </a:cubicBezTo>
                  <a:cubicBezTo>
                    <a:pt x="254" y="194"/>
                    <a:pt x="254" y="194"/>
                    <a:pt x="254" y="194"/>
                  </a:cubicBezTo>
                  <a:cubicBezTo>
                    <a:pt x="254" y="194"/>
                    <a:pt x="254" y="194"/>
                    <a:pt x="254" y="194"/>
                  </a:cubicBezTo>
                  <a:cubicBezTo>
                    <a:pt x="253" y="194"/>
                    <a:pt x="253" y="194"/>
                    <a:pt x="253" y="194"/>
                  </a:cubicBezTo>
                  <a:cubicBezTo>
                    <a:pt x="252" y="194"/>
                    <a:pt x="252" y="194"/>
                    <a:pt x="252" y="194"/>
                  </a:cubicBezTo>
                  <a:cubicBezTo>
                    <a:pt x="252" y="193"/>
                    <a:pt x="252" y="193"/>
                    <a:pt x="252" y="193"/>
                  </a:cubicBezTo>
                  <a:cubicBezTo>
                    <a:pt x="252" y="194"/>
                    <a:pt x="252" y="194"/>
                    <a:pt x="252" y="194"/>
                  </a:cubicBezTo>
                  <a:cubicBezTo>
                    <a:pt x="251" y="194"/>
                    <a:pt x="251" y="194"/>
                    <a:pt x="251" y="194"/>
                  </a:cubicBezTo>
                  <a:cubicBezTo>
                    <a:pt x="250" y="193"/>
                    <a:pt x="250" y="193"/>
                    <a:pt x="250" y="193"/>
                  </a:cubicBezTo>
                  <a:cubicBezTo>
                    <a:pt x="250" y="194"/>
                    <a:pt x="250" y="194"/>
                    <a:pt x="250" y="194"/>
                  </a:cubicBezTo>
                  <a:cubicBezTo>
                    <a:pt x="250" y="194"/>
                    <a:pt x="250" y="194"/>
                    <a:pt x="250" y="194"/>
                  </a:cubicBezTo>
                  <a:cubicBezTo>
                    <a:pt x="251" y="195"/>
                    <a:pt x="251" y="195"/>
                    <a:pt x="251" y="195"/>
                  </a:cubicBezTo>
                  <a:cubicBezTo>
                    <a:pt x="251" y="196"/>
                    <a:pt x="251" y="196"/>
                    <a:pt x="251" y="196"/>
                  </a:cubicBezTo>
                  <a:cubicBezTo>
                    <a:pt x="252" y="196"/>
                    <a:pt x="252" y="196"/>
                    <a:pt x="252" y="196"/>
                  </a:cubicBezTo>
                  <a:cubicBezTo>
                    <a:pt x="252" y="197"/>
                    <a:pt x="252" y="197"/>
                    <a:pt x="252" y="197"/>
                  </a:cubicBezTo>
                  <a:cubicBezTo>
                    <a:pt x="252" y="197"/>
                    <a:pt x="252" y="197"/>
                    <a:pt x="252" y="197"/>
                  </a:cubicBezTo>
                  <a:close/>
                  <a:moveTo>
                    <a:pt x="251" y="200"/>
                  </a:moveTo>
                  <a:cubicBezTo>
                    <a:pt x="251" y="200"/>
                    <a:pt x="252" y="200"/>
                    <a:pt x="252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0" y="200"/>
                    <a:pt x="250" y="200"/>
                    <a:pt x="250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51" y="200"/>
                    <a:pt x="251" y="200"/>
                    <a:pt x="251" y="200"/>
                  </a:cubicBezTo>
                  <a:close/>
                  <a:moveTo>
                    <a:pt x="242" y="207"/>
                  </a:moveTo>
                  <a:cubicBezTo>
                    <a:pt x="242" y="207"/>
                    <a:pt x="242" y="207"/>
                    <a:pt x="242" y="207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2" y="206"/>
                    <a:pt x="242" y="206"/>
                    <a:pt x="242" y="206"/>
                  </a:cubicBezTo>
                  <a:cubicBezTo>
                    <a:pt x="243" y="205"/>
                    <a:pt x="243" y="205"/>
                    <a:pt x="243" y="205"/>
                  </a:cubicBezTo>
                  <a:cubicBezTo>
                    <a:pt x="242" y="205"/>
                    <a:pt x="242" y="205"/>
                    <a:pt x="242" y="205"/>
                  </a:cubicBezTo>
                  <a:cubicBezTo>
                    <a:pt x="242" y="205"/>
                    <a:pt x="242" y="205"/>
                    <a:pt x="242" y="205"/>
                  </a:cubicBezTo>
                  <a:cubicBezTo>
                    <a:pt x="243" y="204"/>
                    <a:pt x="243" y="204"/>
                    <a:pt x="243" y="204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4" y="202"/>
                    <a:pt x="244" y="202"/>
                    <a:pt x="244" y="202"/>
                  </a:cubicBezTo>
                  <a:cubicBezTo>
                    <a:pt x="245" y="202"/>
                    <a:pt x="245" y="202"/>
                    <a:pt x="245" y="202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1"/>
                    <a:pt x="245" y="201"/>
                    <a:pt x="245" y="201"/>
                  </a:cubicBezTo>
                  <a:cubicBezTo>
                    <a:pt x="245" y="200"/>
                    <a:pt x="245" y="200"/>
                    <a:pt x="245" y="200"/>
                  </a:cubicBezTo>
                  <a:cubicBezTo>
                    <a:pt x="244" y="201"/>
                    <a:pt x="244" y="201"/>
                    <a:pt x="244" y="201"/>
                  </a:cubicBezTo>
                  <a:cubicBezTo>
                    <a:pt x="244" y="201"/>
                    <a:pt x="244" y="201"/>
                    <a:pt x="244" y="201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3" y="200"/>
                    <a:pt x="243" y="200"/>
                    <a:pt x="243" y="200"/>
                  </a:cubicBezTo>
                  <a:cubicBezTo>
                    <a:pt x="242" y="201"/>
                    <a:pt x="242" y="201"/>
                    <a:pt x="242" y="201"/>
                  </a:cubicBezTo>
                  <a:cubicBezTo>
                    <a:pt x="241" y="201"/>
                    <a:pt x="241" y="201"/>
                    <a:pt x="241" y="201"/>
                  </a:cubicBezTo>
                  <a:cubicBezTo>
                    <a:pt x="241" y="202"/>
                    <a:pt x="241" y="202"/>
                    <a:pt x="241" y="202"/>
                  </a:cubicBezTo>
                  <a:cubicBezTo>
                    <a:pt x="241" y="202"/>
                    <a:pt x="241" y="202"/>
                    <a:pt x="241" y="202"/>
                  </a:cubicBezTo>
                  <a:cubicBezTo>
                    <a:pt x="241" y="203"/>
                    <a:pt x="241" y="203"/>
                    <a:pt x="241" y="203"/>
                  </a:cubicBezTo>
                  <a:cubicBezTo>
                    <a:pt x="240" y="203"/>
                    <a:pt x="240" y="203"/>
                    <a:pt x="240" y="203"/>
                  </a:cubicBezTo>
                  <a:cubicBezTo>
                    <a:pt x="240" y="204"/>
                    <a:pt x="240" y="204"/>
                    <a:pt x="240" y="204"/>
                  </a:cubicBezTo>
                  <a:cubicBezTo>
                    <a:pt x="240" y="204"/>
                    <a:pt x="240" y="204"/>
                    <a:pt x="240" y="204"/>
                  </a:cubicBezTo>
                  <a:cubicBezTo>
                    <a:pt x="240" y="205"/>
                    <a:pt x="240" y="205"/>
                    <a:pt x="240" y="205"/>
                  </a:cubicBezTo>
                  <a:cubicBezTo>
                    <a:pt x="240" y="205"/>
                    <a:pt x="240" y="205"/>
                    <a:pt x="240" y="205"/>
                  </a:cubicBezTo>
                  <a:cubicBezTo>
                    <a:pt x="241" y="205"/>
                    <a:pt x="241" y="205"/>
                    <a:pt x="241" y="205"/>
                  </a:cubicBezTo>
                  <a:cubicBezTo>
                    <a:pt x="241" y="206"/>
                    <a:pt x="241" y="206"/>
                    <a:pt x="241" y="206"/>
                  </a:cubicBezTo>
                  <a:cubicBezTo>
                    <a:pt x="241" y="206"/>
                    <a:pt x="241" y="206"/>
                    <a:pt x="241" y="206"/>
                  </a:cubicBezTo>
                  <a:cubicBezTo>
                    <a:pt x="242" y="207"/>
                    <a:pt x="242" y="207"/>
                    <a:pt x="242" y="207"/>
                  </a:cubicBezTo>
                  <a:close/>
                  <a:moveTo>
                    <a:pt x="233" y="240"/>
                  </a:move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ubicBezTo>
                    <a:pt x="233" y="240"/>
                    <a:pt x="233" y="240"/>
                    <a:pt x="233" y="240"/>
                  </a:cubicBezTo>
                  <a:close/>
                  <a:moveTo>
                    <a:pt x="233" y="243"/>
                  </a:moveTo>
                  <a:cubicBezTo>
                    <a:pt x="234" y="243"/>
                    <a:pt x="234" y="243"/>
                    <a:pt x="234" y="243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3"/>
                    <a:pt x="233" y="243"/>
                    <a:pt x="233" y="243"/>
                  </a:cubicBezTo>
                  <a:close/>
                  <a:moveTo>
                    <a:pt x="228" y="242"/>
                  </a:moveTo>
                  <a:cubicBezTo>
                    <a:pt x="228" y="242"/>
                    <a:pt x="228" y="242"/>
                    <a:pt x="228" y="242"/>
                  </a:cubicBezTo>
                  <a:cubicBezTo>
                    <a:pt x="229" y="242"/>
                    <a:pt x="229" y="242"/>
                    <a:pt x="229" y="242"/>
                  </a:cubicBezTo>
                  <a:cubicBezTo>
                    <a:pt x="229" y="241"/>
                    <a:pt x="229" y="241"/>
                    <a:pt x="229" y="241"/>
                  </a:cubicBezTo>
                  <a:cubicBezTo>
                    <a:pt x="230" y="241"/>
                    <a:pt x="230" y="241"/>
                    <a:pt x="230" y="241"/>
                  </a:cubicBezTo>
                  <a:cubicBezTo>
                    <a:pt x="230" y="241"/>
                    <a:pt x="230" y="241"/>
                    <a:pt x="230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0" y="242"/>
                    <a:pt x="230" y="242"/>
                    <a:pt x="230" y="242"/>
                  </a:cubicBezTo>
                  <a:cubicBezTo>
                    <a:pt x="229" y="242"/>
                    <a:pt x="229" y="242"/>
                    <a:pt x="229" y="242"/>
                  </a:cubicBezTo>
                  <a:cubicBezTo>
                    <a:pt x="228" y="243"/>
                    <a:pt x="228" y="243"/>
                    <a:pt x="228" y="243"/>
                  </a:cubicBezTo>
                  <a:cubicBezTo>
                    <a:pt x="228" y="242"/>
                    <a:pt x="228" y="242"/>
                    <a:pt x="228" y="242"/>
                  </a:cubicBezTo>
                  <a:close/>
                  <a:moveTo>
                    <a:pt x="232" y="244"/>
                  </a:moveTo>
                  <a:cubicBezTo>
                    <a:pt x="233" y="243"/>
                    <a:pt x="233" y="243"/>
                    <a:pt x="233" y="243"/>
                  </a:cubicBezTo>
                  <a:cubicBezTo>
                    <a:pt x="233" y="242"/>
                    <a:pt x="233" y="242"/>
                    <a:pt x="233" y="242"/>
                  </a:cubicBezTo>
                  <a:cubicBezTo>
                    <a:pt x="233" y="242"/>
                    <a:pt x="233" y="242"/>
                    <a:pt x="233" y="242"/>
                  </a:cubicBezTo>
                  <a:cubicBezTo>
                    <a:pt x="233" y="243"/>
                    <a:pt x="233" y="243"/>
                    <a:pt x="233" y="243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2" y="244"/>
                    <a:pt x="232" y="244"/>
                    <a:pt x="232" y="244"/>
                  </a:cubicBezTo>
                  <a:cubicBezTo>
                    <a:pt x="233" y="243"/>
                    <a:pt x="233" y="243"/>
                    <a:pt x="233" y="243"/>
                  </a:cubicBezTo>
                  <a:cubicBezTo>
                    <a:pt x="234" y="243"/>
                    <a:pt x="234" y="243"/>
                    <a:pt x="234" y="243"/>
                  </a:cubicBezTo>
                  <a:cubicBezTo>
                    <a:pt x="234" y="242"/>
                    <a:pt x="234" y="242"/>
                    <a:pt x="234" y="242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3" y="241"/>
                    <a:pt x="233" y="241"/>
                    <a:pt x="233" y="241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1" y="243"/>
                    <a:pt x="231" y="243"/>
                    <a:pt x="231" y="243"/>
                  </a:cubicBezTo>
                  <a:cubicBezTo>
                    <a:pt x="230" y="243"/>
                    <a:pt x="230" y="243"/>
                    <a:pt x="230" y="243"/>
                  </a:cubicBezTo>
                  <a:cubicBezTo>
                    <a:pt x="231" y="242"/>
                    <a:pt x="231" y="242"/>
                    <a:pt x="231" y="242"/>
                  </a:cubicBezTo>
                  <a:cubicBezTo>
                    <a:pt x="231" y="242"/>
                    <a:pt x="231" y="242"/>
                    <a:pt x="231" y="242"/>
                  </a:cubicBezTo>
                  <a:cubicBezTo>
                    <a:pt x="232" y="241"/>
                    <a:pt x="232" y="241"/>
                    <a:pt x="232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1" y="241"/>
                    <a:pt x="231" y="241"/>
                    <a:pt x="231" y="241"/>
                  </a:cubicBezTo>
                  <a:cubicBezTo>
                    <a:pt x="230" y="242"/>
                    <a:pt x="230" y="242"/>
                    <a:pt x="230" y="242"/>
                  </a:cubicBezTo>
                  <a:cubicBezTo>
                    <a:pt x="229" y="243"/>
                    <a:pt x="229" y="243"/>
                    <a:pt x="229" y="243"/>
                  </a:cubicBezTo>
                  <a:cubicBezTo>
                    <a:pt x="229" y="244"/>
                    <a:pt x="229" y="244"/>
                    <a:pt x="229" y="244"/>
                  </a:cubicBezTo>
                  <a:cubicBezTo>
                    <a:pt x="229" y="244"/>
                    <a:pt x="229" y="244"/>
                    <a:pt x="229" y="244"/>
                  </a:cubicBezTo>
                  <a:cubicBezTo>
                    <a:pt x="229" y="245"/>
                    <a:pt x="229" y="245"/>
                    <a:pt x="229" y="245"/>
                  </a:cubicBezTo>
                  <a:cubicBezTo>
                    <a:pt x="229" y="245"/>
                    <a:pt x="229" y="245"/>
                    <a:pt x="229" y="245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0" y="245"/>
                    <a:pt x="230" y="245"/>
                    <a:pt x="230" y="245"/>
                  </a:cubicBezTo>
                  <a:cubicBezTo>
                    <a:pt x="231" y="245"/>
                    <a:pt x="231" y="245"/>
                    <a:pt x="231" y="245"/>
                  </a:cubicBezTo>
                  <a:cubicBezTo>
                    <a:pt x="231" y="245"/>
                    <a:pt x="232" y="244"/>
                    <a:pt x="232" y="244"/>
                  </a:cubicBezTo>
                  <a:close/>
                  <a:moveTo>
                    <a:pt x="231" y="244"/>
                  </a:moveTo>
                  <a:cubicBezTo>
                    <a:pt x="231" y="243"/>
                    <a:pt x="231" y="243"/>
                    <a:pt x="231" y="243"/>
                  </a:cubicBezTo>
                  <a:cubicBezTo>
                    <a:pt x="232" y="242"/>
                    <a:pt x="232" y="242"/>
                    <a:pt x="232" y="242"/>
                  </a:cubicBezTo>
                  <a:cubicBezTo>
                    <a:pt x="232" y="243"/>
                    <a:pt x="232" y="243"/>
                    <a:pt x="232" y="243"/>
                  </a:cubicBezTo>
                  <a:cubicBezTo>
                    <a:pt x="231" y="244"/>
                    <a:pt x="231" y="244"/>
                    <a:pt x="231" y="244"/>
                  </a:cubicBezTo>
                  <a:cubicBezTo>
                    <a:pt x="231" y="244"/>
                    <a:pt x="231" y="244"/>
                    <a:pt x="231" y="244"/>
                  </a:cubicBezTo>
                  <a:close/>
                  <a:moveTo>
                    <a:pt x="291" y="299"/>
                  </a:moveTo>
                  <a:cubicBezTo>
                    <a:pt x="290" y="299"/>
                    <a:pt x="290" y="299"/>
                    <a:pt x="290" y="299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1" y="298"/>
                    <a:pt x="291" y="298"/>
                    <a:pt x="291" y="298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1" y="297"/>
                    <a:pt x="291" y="297"/>
                    <a:pt x="291" y="297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8"/>
                    <a:pt x="290" y="298"/>
                    <a:pt x="290" y="298"/>
                  </a:cubicBezTo>
                  <a:cubicBezTo>
                    <a:pt x="290" y="299"/>
                    <a:pt x="290" y="299"/>
                    <a:pt x="290" y="299"/>
                  </a:cubicBezTo>
                  <a:cubicBezTo>
                    <a:pt x="290" y="299"/>
                    <a:pt x="290" y="299"/>
                    <a:pt x="290" y="299"/>
                  </a:cubicBezTo>
                  <a:cubicBezTo>
                    <a:pt x="291" y="299"/>
                    <a:pt x="291" y="299"/>
                    <a:pt x="291" y="299"/>
                  </a:cubicBezTo>
                  <a:close/>
                  <a:moveTo>
                    <a:pt x="312" y="302"/>
                  </a:moveTo>
                  <a:cubicBezTo>
                    <a:pt x="312" y="302"/>
                    <a:pt x="312" y="302"/>
                    <a:pt x="312" y="302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0"/>
                    <a:pt x="312" y="300"/>
                    <a:pt x="312" y="300"/>
                  </a:cubicBezTo>
                  <a:cubicBezTo>
                    <a:pt x="312" y="300"/>
                    <a:pt x="312" y="300"/>
                    <a:pt x="312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3" y="301"/>
                    <a:pt x="313" y="301"/>
                    <a:pt x="313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2" y="301"/>
                    <a:pt x="312" y="301"/>
                    <a:pt x="312" y="301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3" y="302"/>
                    <a:pt x="313" y="302"/>
                    <a:pt x="313" y="302"/>
                  </a:cubicBezTo>
                  <a:cubicBezTo>
                    <a:pt x="312" y="302"/>
                    <a:pt x="312" y="302"/>
                    <a:pt x="312" y="302"/>
                  </a:cubicBezTo>
                  <a:close/>
                  <a:moveTo>
                    <a:pt x="313" y="303"/>
                  </a:moveTo>
                  <a:cubicBezTo>
                    <a:pt x="313" y="302"/>
                    <a:pt x="313" y="302"/>
                    <a:pt x="313" y="302"/>
                  </a:cubicBezTo>
                  <a:cubicBezTo>
                    <a:pt x="314" y="302"/>
                    <a:pt x="314" y="302"/>
                    <a:pt x="314" y="302"/>
                  </a:cubicBezTo>
                  <a:cubicBezTo>
                    <a:pt x="314" y="303"/>
                    <a:pt x="314" y="303"/>
                    <a:pt x="314" y="303"/>
                  </a:cubicBezTo>
                  <a:cubicBezTo>
                    <a:pt x="313" y="303"/>
                    <a:pt x="313" y="303"/>
                    <a:pt x="313" y="303"/>
                  </a:cubicBezTo>
                  <a:cubicBezTo>
                    <a:pt x="313" y="303"/>
                    <a:pt x="313" y="303"/>
                    <a:pt x="313" y="303"/>
                  </a:cubicBezTo>
                  <a:close/>
                  <a:moveTo>
                    <a:pt x="322" y="275"/>
                  </a:moveTo>
                  <a:cubicBezTo>
                    <a:pt x="322" y="274"/>
                    <a:pt x="322" y="274"/>
                    <a:pt x="322" y="274"/>
                  </a:cubicBezTo>
                  <a:cubicBezTo>
                    <a:pt x="323" y="273"/>
                    <a:pt x="323" y="273"/>
                    <a:pt x="323" y="273"/>
                  </a:cubicBezTo>
                  <a:cubicBezTo>
                    <a:pt x="323" y="274"/>
                    <a:pt x="323" y="274"/>
                    <a:pt x="323" y="274"/>
                  </a:cubicBezTo>
                  <a:cubicBezTo>
                    <a:pt x="322" y="275"/>
                    <a:pt x="322" y="275"/>
                    <a:pt x="322" y="275"/>
                  </a:cubicBezTo>
                  <a:cubicBezTo>
                    <a:pt x="322" y="275"/>
                    <a:pt x="322" y="275"/>
                    <a:pt x="322" y="275"/>
                  </a:cubicBezTo>
                  <a:cubicBezTo>
                    <a:pt x="322" y="275"/>
                    <a:pt x="322" y="275"/>
                    <a:pt x="322" y="275"/>
                  </a:cubicBezTo>
                  <a:close/>
                  <a:moveTo>
                    <a:pt x="319" y="280"/>
                  </a:moveTo>
                  <a:cubicBezTo>
                    <a:pt x="319" y="281"/>
                    <a:pt x="319" y="281"/>
                    <a:pt x="319" y="281"/>
                  </a:cubicBezTo>
                  <a:cubicBezTo>
                    <a:pt x="319" y="281"/>
                    <a:pt x="319" y="281"/>
                    <a:pt x="319" y="281"/>
                  </a:cubicBezTo>
                  <a:cubicBezTo>
                    <a:pt x="320" y="281"/>
                    <a:pt x="320" y="281"/>
                    <a:pt x="320" y="281"/>
                  </a:cubicBezTo>
                  <a:cubicBezTo>
                    <a:pt x="320" y="281"/>
                    <a:pt x="320" y="281"/>
                    <a:pt x="320" y="281"/>
                  </a:cubicBezTo>
                  <a:cubicBezTo>
                    <a:pt x="320" y="280"/>
                    <a:pt x="320" y="280"/>
                    <a:pt x="320" y="280"/>
                  </a:cubicBezTo>
                  <a:cubicBezTo>
                    <a:pt x="320" y="280"/>
                    <a:pt x="320" y="280"/>
                    <a:pt x="320" y="280"/>
                  </a:cubicBezTo>
                  <a:cubicBezTo>
                    <a:pt x="319" y="280"/>
                    <a:pt x="319" y="280"/>
                    <a:pt x="319" y="280"/>
                  </a:cubicBezTo>
                  <a:close/>
                  <a:moveTo>
                    <a:pt x="324" y="287"/>
                  </a:move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25" y="287"/>
                    <a:pt x="325" y="287"/>
                    <a:pt x="325" y="287"/>
                  </a:cubicBezTo>
                  <a:cubicBezTo>
                    <a:pt x="325" y="287"/>
                    <a:pt x="325" y="287"/>
                    <a:pt x="325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4" y="287"/>
                    <a:pt x="324" y="287"/>
                    <a:pt x="324" y="287"/>
                  </a:cubicBezTo>
                  <a:close/>
                  <a:moveTo>
                    <a:pt x="322" y="287"/>
                  </a:move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2" y="286"/>
                    <a:pt x="322" y="286"/>
                    <a:pt x="322" y="286"/>
                  </a:cubicBezTo>
                  <a:cubicBezTo>
                    <a:pt x="323" y="286"/>
                    <a:pt x="323" y="286"/>
                    <a:pt x="323" y="286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1" y="288"/>
                    <a:pt x="321" y="288"/>
                    <a:pt x="321" y="288"/>
                  </a:cubicBezTo>
                  <a:cubicBezTo>
                    <a:pt x="321" y="287"/>
                    <a:pt x="321" y="287"/>
                    <a:pt x="321" y="287"/>
                  </a:cubicBezTo>
                  <a:cubicBezTo>
                    <a:pt x="322" y="287"/>
                    <a:pt x="322" y="287"/>
                    <a:pt x="322" y="287"/>
                  </a:cubicBezTo>
                  <a:close/>
                  <a:moveTo>
                    <a:pt x="315" y="297"/>
                  </a:move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lose/>
                  <a:moveTo>
                    <a:pt x="324" y="295"/>
                  </a:move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lose/>
                  <a:moveTo>
                    <a:pt x="314" y="280"/>
                  </a:moveTo>
                  <a:cubicBezTo>
                    <a:pt x="313" y="280"/>
                    <a:pt x="313" y="280"/>
                    <a:pt x="313" y="280"/>
                  </a:cubicBezTo>
                  <a:cubicBezTo>
                    <a:pt x="313" y="281"/>
                    <a:pt x="313" y="281"/>
                    <a:pt x="313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1"/>
                    <a:pt x="312" y="281"/>
                    <a:pt x="312" y="281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2" y="282"/>
                    <a:pt x="312" y="282"/>
                    <a:pt x="312" y="282"/>
                  </a:cubicBezTo>
                  <a:cubicBezTo>
                    <a:pt x="311" y="282"/>
                    <a:pt x="311" y="282"/>
                    <a:pt x="311" y="282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3"/>
                    <a:pt x="311" y="283"/>
                    <a:pt x="311" y="283"/>
                  </a:cubicBezTo>
                  <a:cubicBezTo>
                    <a:pt x="311" y="284"/>
                    <a:pt x="311" y="284"/>
                    <a:pt x="311" y="284"/>
                  </a:cubicBezTo>
                  <a:cubicBezTo>
                    <a:pt x="310" y="284"/>
                    <a:pt x="310" y="284"/>
                    <a:pt x="310" y="284"/>
                  </a:cubicBezTo>
                  <a:cubicBezTo>
                    <a:pt x="310" y="284"/>
                    <a:pt x="310" y="284"/>
                    <a:pt x="310" y="284"/>
                  </a:cubicBezTo>
                  <a:cubicBezTo>
                    <a:pt x="310" y="285"/>
                    <a:pt x="310" y="285"/>
                    <a:pt x="310" y="285"/>
                  </a:cubicBezTo>
                  <a:cubicBezTo>
                    <a:pt x="309" y="286"/>
                    <a:pt x="309" y="286"/>
                    <a:pt x="309" y="286"/>
                  </a:cubicBezTo>
                  <a:cubicBezTo>
                    <a:pt x="309" y="286"/>
                    <a:pt x="309" y="286"/>
                    <a:pt x="309" y="286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9" y="287"/>
                    <a:pt x="309" y="287"/>
                    <a:pt x="309" y="287"/>
                  </a:cubicBezTo>
                  <a:cubicBezTo>
                    <a:pt x="308" y="287"/>
                    <a:pt x="308" y="287"/>
                    <a:pt x="308" y="287"/>
                  </a:cubicBezTo>
                  <a:cubicBezTo>
                    <a:pt x="308" y="287"/>
                    <a:pt x="308" y="287"/>
                    <a:pt x="308" y="287"/>
                  </a:cubicBezTo>
                  <a:cubicBezTo>
                    <a:pt x="307" y="288"/>
                    <a:pt x="307" y="288"/>
                    <a:pt x="307" y="288"/>
                  </a:cubicBezTo>
                  <a:cubicBezTo>
                    <a:pt x="307" y="288"/>
                    <a:pt x="307" y="288"/>
                    <a:pt x="307" y="288"/>
                  </a:cubicBezTo>
                  <a:cubicBezTo>
                    <a:pt x="308" y="288"/>
                    <a:pt x="308" y="288"/>
                    <a:pt x="308" y="288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8" y="289"/>
                    <a:pt x="308" y="289"/>
                    <a:pt x="308" y="289"/>
                  </a:cubicBezTo>
                  <a:cubicBezTo>
                    <a:pt x="307" y="290"/>
                    <a:pt x="307" y="290"/>
                    <a:pt x="307" y="290"/>
                  </a:cubicBezTo>
                  <a:cubicBezTo>
                    <a:pt x="306" y="289"/>
                    <a:pt x="306" y="289"/>
                    <a:pt x="306" y="289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6" y="290"/>
                    <a:pt x="306" y="290"/>
                    <a:pt x="306" y="290"/>
                  </a:cubicBezTo>
                  <a:cubicBezTo>
                    <a:pt x="305" y="291"/>
                    <a:pt x="305" y="291"/>
                    <a:pt x="305" y="291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4" y="290"/>
                    <a:pt x="304" y="290"/>
                    <a:pt x="304" y="290"/>
                  </a:cubicBezTo>
                  <a:cubicBezTo>
                    <a:pt x="305" y="290"/>
                    <a:pt x="305" y="290"/>
                    <a:pt x="305" y="290"/>
                  </a:cubicBezTo>
                  <a:cubicBezTo>
                    <a:pt x="304" y="290"/>
                    <a:pt x="304" y="290"/>
                    <a:pt x="304" y="290"/>
                  </a:cubicBezTo>
                  <a:cubicBezTo>
                    <a:pt x="304" y="291"/>
                    <a:pt x="304" y="291"/>
                    <a:pt x="304" y="291"/>
                  </a:cubicBezTo>
                  <a:cubicBezTo>
                    <a:pt x="303" y="291"/>
                    <a:pt x="303" y="291"/>
                    <a:pt x="303" y="291"/>
                  </a:cubicBezTo>
                  <a:cubicBezTo>
                    <a:pt x="302" y="292"/>
                    <a:pt x="302" y="292"/>
                    <a:pt x="302" y="292"/>
                  </a:cubicBezTo>
                  <a:cubicBezTo>
                    <a:pt x="303" y="292"/>
                    <a:pt x="303" y="292"/>
                    <a:pt x="303" y="292"/>
                  </a:cubicBezTo>
                  <a:cubicBezTo>
                    <a:pt x="303" y="292"/>
                    <a:pt x="303" y="292"/>
                    <a:pt x="303" y="292"/>
                  </a:cubicBezTo>
                  <a:cubicBezTo>
                    <a:pt x="304" y="292"/>
                    <a:pt x="304" y="292"/>
                    <a:pt x="304" y="292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5" y="292"/>
                    <a:pt x="305" y="292"/>
                    <a:pt x="305" y="292"/>
                  </a:cubicBezTo>
                  <a:cubicBezTo>
                    <a:pt x="304" y="293"/>
                    <a:pt x="304" y="293"/>
                    <a:pt x="304" y="293"/>
                  </a:cubicBezTo>
                  <a:cubicBezTo>
                    <a:pt x="303" y="294"/>
                    <a:pt x="303" y="294"/>
                    <a:pt x="303" y="294"/>
                  </a:cubicBezTo>
                  <a:cubicBezTo>
                    <a:pt x="302" y="295"/>
                    <a:pt x="302" y="295"/>
                    <a:pt x="302" y="295"/>
                  </a:cubicBezTo>
                  <a:cubicBezTo>
                    <a:pt x="302" y="295"/>
                    <a:pt x="302" y="295"/>
                    <a:pt x="302" y="295"/>
                  </a:cubicBezTo>
                  <a:cubicBezTo>
                    <a:pt x="301" y="295"/>
                    <a:pt x="301" y="295"/>
                    <a:pt x="301" y="295"/>
                  </a:cubicBezTo>
                  <a:cubicBezTo>
                    <a:pt x="301" y="296"/>
                    <a:pt x="301" y="296"/>
                    <a:pt x="301" y="296"/>
                  </a:cubicBezTo>
                  <a:cubicBezTo>
                    <a:pt x="301" y="296"/>
                    <a:pt x="301" y="296"/>
                    <a:pt x="301" y="296"/>
                  </a:cubicBezTo>
                  <a:cubicBezTo>
                    <a:pt x="301" y="297"/>
                    <a:pt x="301" y="297"/>
                    <a:pt x="301" y="297"/>
                  </a:cubicBezTo>
                  <a:cubicBezTo>
                    <a:pt x="301" y="297"/>
                    <a:pt x="301" y="297"/>
                    <a:pt x="301" y="297"/>
                  </a:cubicBezTo>
                  <a:cubicBezTo>
                    <a:pt x="302" y="297"/>
                    <a:pt x="302" y="297"/>
                    <a:pt x="302" y="297"/>
                  </a:cubicBezTo>
                  <a:cubicBezTo>
                    <a:pt x="302" y="297"/>
                    <a:pt x="302" y="297"/>
                    <a:pt x="302" y="297"/>
                  </a:cubicBezTo>
                  <a:cubicBezTo>
                    <a:pt x="303" y="297"/>
                    <a:pt x="303" y="297"/>
                    <a:pt x="303" y="297"/>
                  </a:cubicBezTo>
                  <a:cubicBezTo>
                    <a:pt x="304" y="297"/>
                    <a:pt x="304" y="297"/>
                    <a:pt x="304" y="297"/>
                  </a:cubicBezTo>
                  <a:cubicBezTo>
                    <a:pt x="305" y="297"/>
                    <a:pt x="305" y="297"/>
                    <a:pt x="305" y="297"/>
                  </a:cubicBezTo>
                  <a:cubicBezTo>
                    <a:pt x="305" y="296"/>
                    <a:pt x="305" y="296"/>
                    <a:pt x="305" y="296"/>
                  </a:cubicBezTo>
                  <a:cubicBezTo>
                    <a:pt x="305" y="296"/>
                    <a:pt x="305" y="296"/>
                    <a:pt x="305" y="296"/>
                  </a:cubicBezTo>
                  <a:cubicBezTo>
                    <a:pt x="306" y="296"/>
                    <a:pt x="306" y="296"/>
                    <a:pt x="306" y="296"/>
                  </a:cubicBezTo>
                  <a:cubicBezTo>
                    <a:pt x="305" y="297"/>
                    <a:pt x="305" y="297"/>
                    <a:pt x="305" y="297"/>
                  </a:cubicBezTo>
                  <a:cubicBezTo>
                    <a:pt x="306" y="297"/>
                    <a:pt x="306" y="297"/>
                    <a:pt x="306" y="297"/>
                  </a:cubicBezTo>
                  <a:cubicBezTo>
                    <a:pt x="307" y="297"/>
                    <a:pt x="307" y="297"/>
                    <a:pt x="307" y="297"/>
                  </a:cubicBezTo>
                  <a:cubicBezTo>
                    <a:pt x="307" y="297"/>
                    <a:pt x="307" y="297"/>
                    <a:pt x="307" y="297"/>
                  </a:cubicBezTo>
                  <a:cubicBezTo>
                    <a:pt x="308" y="297"/>
                    <a:pt x="308" y="297"/>
                    <a:pt x="308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09" y="297"/>
                    <a:pt x="309" y="297"/>
                    <a:pt x="309" y="297"/>
                  </a:cubicBezTo>
                  <a:cubicBezTo>
                    <a:pt x="310" y="298"/>
                    <a:pt x="310" y="298"/>
                    <a:pt x="310" y="298"/>
                  </a:cubicBezTo>
                  <a:cubicBezTo>
                    <a:pt x="310" y="297"/>
                    <a:pt x="310" y="297"/>
                    <a:pt x="310" y="297"/>
                  </a:cubicBezTo>
                  <a:cubicBezTo>
                    <a:pt x="311" y="298"/>
                    <a:pt x="311" y="298"/>
                    <a:pt x="311" y="298"/>
                  </a:cubicBezTo>
                  <a:cubicBezTo>
                    <a:pt x="311" y="298"/>
                    <a:pt x="311" y="298"/>
                    <a:pt x="311" y="298"/>
                  </a:cubicBezTo>
                  <a:cubicBezTo>
                    <a:pt x="311" y="297"/>
                    <a:pt x="311" y="297"/>
                    <a:pt x="311" y="297"/>
                  </a:cubicBezTo>
                  <a:cubicBezTo>
                    <a:pt x="311" y="297"/>
                    <a:pt x="311" y="297"/>
                    <a:pt x="311" y="297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2" y="297"/>
                    <a:pt x="312" y="297"/>
                    <a:pt x="312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3" y="297"/>
                    <a:pt x="313" y="297"/>
                    <a:pt x="313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4" y="296"/>
                    <a:pt x="314" y="296"/>
                    <a:pt x="314" y="296"/>
                  </a:cubicBezTo>
                  <a:cubicBezTo>
                    <a:pt x="314" y="296"/>
                    <a:pt x="314" y="296"/>
                    <a:pt x="314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4" y="297"/>
                    <a:pt x="314" y="297"/>
                    <a:pt x="314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6"/>
                    <a:pt x="315" y="296"/>
                    <a:pt x="315" y="296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6" y="297"/>
                    <a:pt x="316" y="297"/>
                    <a:pt x="316" y="297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4" y="298"/>
                    <a:pt x="314" y="298"/>
                    <a:pt x="314" y="298"/>
                  </a:cubicBezTo>
                  <a:cubicBezTo>
                    <a:pt x="314" y="298"/>
                    <a:pt x="314" y="298"/>
                    <a:pt x="314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5" y="298"/>
                    <a:pt x="315" y="298"/>
                    <a:pt x="315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6" y="298"/>
                    <a:pt x="316" y="298"/>
                    <a:pt x="316" y="298"/>
                  </a:cubicBezTo>
                  <a:cubicBezTo>
                    <a:pt x="317" y="298"/>
                    <a:pt x="317" y="298"/>
                    <a:pt x="317" y="298"/>
                  </a:cubicBezTo>
                  <a:cubicBezTo>
                    <a:pt x="317" y="298"/>
                    <a:pt x="317" y="298"/>
                    <a:pt x="317" y="298"/>
                  </a:cubicBezTo>
                  <a:cubicBezTo>
                    <a:pt x="317" y="297"/>
                    <a:pt x="317" y="297"/>
                    <a:pt x="317" y="297"/>
                  </a:cubicBezTo>
                  <a:cubicBezTo>
                    <a:pt x="317" y="297"/>
                    <a:pt x="317" y="297"/>
                    <a:pt x="317" y="297"/>
                  </a:cubicBezTo>
                  <a:cubicBezTo>
                    <a:pt x="318" y="297"/>
                    <a:pt x="318" y="297"/>
                    <a:pt x="318" y="297"/>
                  </a:cubicBezTo>
                  <a:cubicBezTo>
                    <a:pt x="318" y="298"/>
                    <a:pt x="318" y="298"/>
                    <a:pt x="318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7"/>
                    <a:pt x="319" y="297"/>
                    <a:pt x="319" y="297"/>
                  </a:cubicBezTo>
                  <a:cubicBezTo>
                    <a:pt x="320" y="297"/>
                    <a:pt x="320" y="297"/>
                    <a:pt x="320" y="297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9" y="298"/>
                    <a:pt x="319" y="298"/>
                    <a:pt x="319" y="298"/>
                  </a:cubicBezTo>
                  <a:cubicBezTo>
                    <a:pt x="318" y="298"/>
                    <a:pt x="318" y="298"/>
                    <a:pt x="318" y="298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299"/>
                    <a:pt x="317" y="299"/>
                    <a:pt x="317" y="299"/>
                  </a:cubicBezTo>
                  <a:cubicBezTo>
                    <a:pt x="317" y="300"/>
                    <a:pt x="317" y="300"/>
                    <a:pt x="317" y="300"/>
                  </a:cubicBezTo>
                  <a:cubicBezTo>
                    <a:pt x="317" y="300"/>
                    <a:pt x="317" y="300"/>
                    <a:pt x="317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5" y="300"/>
                    <a:pt x="315" y="300"/>
                    <a:pt x="315" y="300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4" y="301"/>
                    <a:pt x="314" y="301"/>
                    <a:pt x="314" y="301"/>
                  </a:cubicBezTo>
                  <a:cubicBezTo>
                    <a:pt x="315" y="302"/>
                    <a:pt x="315" y="302"/>
                    <a:pt x="315" y="302"/>
                  </a:cubicBezTo>
                  <a:cubicBezTo>
                    <a:pt x="315" y="302"/>
                    <a:pt x="315" y="302"/>
                    <a:pt x="315" y="302"/>
                  </a:cubicBezTo>
                  <a:cubicBezTo>
                    <a:pt x="315" y="301"/>
                    <a:pt x="315" y="301"/>
                    <a:pt x="315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1"/>
                    <a:pt x="316" y="301"/>
                    <a:pt x="316" y="301"/>
                  </a:cubicBezTo>
                  <a:cubicBezTo>
                    <a:pt x="316" y="302"/>
                    <a:pt x="316" y="302"/>
                    <a:pt x="316" y="302"/>
                  </a:cubicBezTo>
                  <a:cubicBezTo>
                    <a:pt x="317" y="301"/>
                    <a:pt x="317" y="301"/>
                    <a:pt x="317" y="301"/>
                  </a:cubicBezTo>
                  <a:cubicBezTo>
                    <a:pt x="317" y="301"/>
                    <a:pt x="317" y="301"/>
                    <a:pt x="317" y="301"/>
                  </a:cubicBezTo>
                  <a:cubicBezTo>
                    <a:pt x="318" y="301"/>
                    <a:pt x="318" y="301"/>
                    <a:pt x="318" y="301"/>
                  </a:cubicBezTo>
                  <a:cubicBezTo>
                    <a:pt x="318" y="301"/>
                    <a:pt x="318" y="301"/>
                    <a:pt x="318" y="301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19" y="299"/>
                    <a:pt x="319" y="299"/>
                    <a:pt x="319" y="299"/>
                  </a:cubicBezTo>
                  <a:cubicBezTo>
                    <a:pt x="319" y="299"/>
                    <a:pt x="319" y="299"/>
                    <a:pt x="319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0" y="299"/>
                    <a:pt x="320" y="299"/>
                    <a:pt x="320" y="299"/>
                  </a:cubicBezTo>
                  <a:cubicBezTo>
                    <a:pt x="321" y="299"/>
                    <a:pt x="321" y="299"/>
                    <a:pt x="321" y="299"/>
                  </a:cubicBezTo>
                  <a:cubicBezTo>
                    <a:pt x="321" y="298"/>
                    <a:pt x="321" y="298"/>
                    <a:pt x="321" y="298"/>
                  </a:cubicBezTo>
                  <a:cubicBezTo>
                    <a:pt x="322" y="297"/>
                    <a:pt x="322" y="297"/>
                    <a:pt x="322" y="297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2" y="296"/>
                    <a:pt x="322" y="296"/>
                    <a:pt x="322" y="296"/>
                  </a:cubicBezTo>
                  <a:cubicBezTo>
                    <a:pt x="323" y="296"/>
                    <a:pt x="323" y="296"/>
                    <a:pt x="323" y="296"/>
                  </a:cubicBezTo>
                  <a:cubicBezTo>
                    <a:pt x="323" y="297"/>
                    <a:pt x="323" y="297"/>
                    <a:pt x="323" y="297"/>
                  </a:cubicBezTo>
                  <a:cubicBezTo>
                    <a:pt x="323" y="298"/>
                    <a:pt x="323" y="298"/>
                    <a:pt x="323" y="298"/>
                  </a:cubicBezTo>
                  <a:cubicBezTo>
                    <a:pt x="323" y="298"/>
                    <a:pt x="323" y="298"/>
                    <a:pt x="323" y="298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3" y="299"/>
                    <a:pt x="323" y="299"/>
                    <a:pt x="323" y="299"/>
                  </a:cubicBezTo>
                  <a:cubicBezTo>
                    <a:pt x="322" y="300"/>
                    <a:pt x="322" y="300"/>
                    <a:pt x="322" y="300"/>
                  </a:cubicBezTo>
                  <a:cubicBezTo>
                    <a:pt x="322" y="301"/>
                    <a:pt x="322" y="301"/>
                    <a:pt x="322" y="301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1" y="302"/>
                    <a:pt x="321" y="302"/>
                    <a:pt x="321" y="302"/>
                  </a:cubicBezTo>
                  <a:cubicBezTo>
                    <a:pt x="321" y="302"/>
                    <a:pt x="321" y="302"/>
                    <a:pt x="321" y="302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2" y="302"/>
                    <a:pt x="322" y="302"/>
                    <a:pt x="322" y="302"/>
                  </a:cubicBezTo>
                  <a:cubicBezTo>
                    <a:pt x="323" y="301"/>
                    <a:pt x="323" y="301"/>
                    <a:pt x="323" y="301"/>
                  </a:cubicBezTo>
                  <a:cubicBezTo>
                    <a:pt x="323" y="301"/>
                    <a:pt x="323" y="301"/>
                    <a:pt x="323" y="301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4" y="300"/>
                    <a:pt x="324" y="300"/>
                    <a:pt x="324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4" y="301"/>
                    <a:pt x="324" y="301"/>
                    <a:pt x="324" y="301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2"/>
                    <a:pt x="324" y="302"/>
                    <a:pt x="324" y="302"/>
                  </a:cubicBezTo>
                  <a:cubicBezTo>
                    <a:pt x="324" y="303"/>
                    <a:pt x="324" y="303"/>
                    <a:pt x="324" y="303"/>
                  </a:cubicBezTo>
                  <a:cubicBezTo>
                    <a:pt x="324" y="304"/>
                    <a:pt x="324" y="304"/>
                    <a:pt x="324" y="304"/>
                  </a:cubicBezTo>
                  <a:cubicBezTo>
                    <a:pt x="324" y="303"/>
                    <a:pt x="324" y="303"/>
                    <a:pt x="324" y="303"/>
                  </a:cubicBezTo>
                  <a:cubicBezTo>
                    <a:pt x="325" y="303"/>
                    <a:pt x="325" y="303"/>
                    <a:pt x="325" y="303"/>
                  </a:cubicBezTo>
                  <a:cubicBezTo>
                    <a:pt x="325" y="303"/>
                    <a:pt x="325" y="303"/>
                    <a:pt x="325" y="303"/>
                  </a:cubicBezTo>
                  <a:cubicBezTo>
                    <a:pt x="325" y="303"/>
                    <a:pt x="326" y="303"/>
                    <a:pt x="326" y="303"/>
                  </a:cubicBezTo>
                  <a:cubicBezTo>
                    <a:pt x="326" y="303"/>
                    <a:pt x="326" y="303"/>
                    <a:pt x="326" y="303"/>
                  </a:cubicBezTo>
                  <a:cubicBezTo>
                    <a:pt x="327" y="303"/>
                    <a:pt x="327" y="303"/>
                    <a:pt x="327" y="303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2"/>
                    <a:pt x="327" y="302"/>
                    <a:pt x="327" y="302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1"/>
                    <a:pt x="327" y="301"/>
                    <a:pt x="327" y="301"/>
                  </a:cubicBezTo>
                  <a:cubicBezTo>
                    <a:pt x="327" y="300"/>
                    <a:pt x="327" y="300"/>
                    <a:pt x="327" y="300"/>
                  </a:cubicBezTo>
                  <a:cubicBezTo>
                    <a:pt x="328" y="299"/>
                    <a:pt x="328" y="299"/>
                    <a:pt x="328" y="299"/>
                  </a:cubicBezTo>
                  <a:cubicBezTo>
                    <a:pt x="329" y="299"/>
                    <a:pt x="329" y="299"/>
                    <a:pt x="329" y="299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7"/>
                    <a:pt x="328" y="297"/>
                    <a:pt x="328" y="297"/>
                  </a:cubicBezTo>
                  <a:cubicBezTo>
                    <a:pt x="328" y="298"/>
                    <a:pt x="328" y="298"/>
                    <a:pt x="328" y="298"/>
                  </a:cubicBezTo>
                  <a:cubicBezTo>
                    <a:pt x="327" y="298"/>
                    <a:pt x="327" y="298"/>
                    <a:pt x="327" y="298"/>
                  </a:cubicBezTo>
                  <a:cubicBezTo>
                    <a:pt x="327" y="299"/>
                    <a:pt x="327" y="299"/>
                    <a:pt x="327" y="299"/>
                  </a:cubicBezTo>
                  <a:cubicBezTo>
                    <a:pt x="326" y="299"/>
                    <a:pt x="326" y="299"/>
                    <a:pt x="326" y="299"/>
                  </a:cubicBezTo>
                  <a:cubicBezTo>
                    <a:pt x="326" y="298"/>
                    <a:pt x="326" y="298"/>
                    <a:pt x="326" y="298"/>
                  </a:cubicBezTo>
                  <a:cubicBezTo>
                    <a:pt x="326" y="298"/>
                    <a:pt x="326" y="298"/>
                    <a:pt x="326" y="298"/>
                  </a:cubicBezTo>
                  <a:cubicBezTo>
                    <a:pt x="326" y="297"/>
                    <a:pt x="326" y="297"/>
                    <a:pt x="326" y="297"/>
                  </a:cubicBezTo>
                  <a:cubicBezTo>
                    <a:pt x="327" y="297"/>
                    <a:pt x="327" y="297"/>
                    <a:pt x="327" y="297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8" y="295"/>
                    <a:pt x="328" y="295"/>
                    <a:pt x="328" y="295"/>
                  </a:cubicBezTo>
                  <a:cubicBezTo>
                    <a:pt x="328" y="296"/>
                    <a:pt x="328" y="296"/>
                    <a:pt x="328" y="296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7" y="296"/>
                    <a:pt x="327" y="296"/>
                    <a:pt x="327" y="296"/>
                  </a:cubicBezTo>
                  <a:cubicBezTo>
                    <a:pt x="326" y="296"/>
                    <a:pt x="326" y="296"/>
                    <a:pt x="326" y="296"/>
                  </a:cubicBezTo>
                  <a:cubicBezTo>
                    <a:pt x="326" y="296"/>
                    <a:pt x="326" y="296"/>
                    <a:pt x="326" y="296"/>
                  </a:cubicBezTo>
                  <a:cubicBezTo>
                    <a:pt x="326" y="297"/>
                    <a:pt x="326" y="297"/>
                    <a:pt x="326" y="297"/>
                  </a:cubicBezTo>
                  <a:cubicBezTo>
                    <a:pt x="325" y="297"/>
                    <a:pt x="325" y="297"/>
                    <a:pt x="325" y="297"/>
                  </a:cubicBezTo>
                  <a:cubicBezTo>
                    <a:pt x="325" y="298"/>
                    <a:pt x="325" y="298"/>
                    <a:pt x="325" y="298"/>
                  </a:cubicBezTo>
                  <a:cubicBezTo>
                    <a:pt x="324" y="298"/>
                    <a:pt x="324" y="298"/>
                    <a:pt x="324" y="298"/>
                  </a:cubicBezTo>
                  <a:cubicBezTo>
                    <a:pt x="324" y="298"/>
                    <a:pt x="324" y="298"/>
                    <a:pt x="324" y="298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3" y="297"/>
                    <a:pt x="323" y="297"/>
                    <a:pt x="323" y="297"/>
                  </a:cubicBezTo>
                  <a:cubicBezTo>
                    <a:pt x="323" y="296"/>
                    <a:pt x="323" y="296"/>
                    <a:pt x="323" y="296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4" y="297"/>
                    <a:pt x="324" y="297"/>
                    <a:pt x="324" y="297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5" y="296"/>
                    <a:pt x="325" y="296"/>
                    <a:pt x="325" y="296"/>
                  </a:cubicBezTo>
                  <a:cubicBezTo>
                    <a:pt x="324" y="296"/>
                    <a:pt x="324" y="296"/>
                    <a:pt x="324" y="296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5"/>
                    <a:pt x="325" y="295"/>
                    <a:pt x="325" y="295"/>
                  </a:cubicBezTo>
                  <a:cubicBezTo>
                    <a:pt x="325" y="294"/>
                    <a:pt x="325" y="294"/>
                    <a:pt x="325" y="294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7" y="294"/>
                    <a:pt x="327" y="294"/>
                    <a:pt x="327" y="294"/>
                  </a:cubicBezTo>
                  <a:cubicBezTo>
                    <a:pt x="327" y="293"/>
                    <a:pt x="327" y="293"/>
                    <a:pt x="327" y="293"/>
                  </a:cubicBezTo>
                  <a:cubicBezTo>
                    <a:pt x="328" y="293"/>
                    <a:pt x="328" y="293"/>
                    <a:pt x="328" y="293"/>
                  </a:cubicBezTo>
                  <a:cubicBezTo>
                    <a:pt x="328" y="292"/>
                    <a:pt x="328" y="292"/>
                    <a:pt x="328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2"/>
                    <a:pt x="326" y="292"/>
                    <a:pt x="326" y="292"/>
                  </a:cubicBezTo>
                  <a:cubicBezTo>
                    <a:pt x="326" y="292"/>
                    <a:pt x="326" y="292"/>
                    <a:pt x="326" y="292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6" y="293"/>
                    <a:pt x="326" y="293"/>
                    <a:pt x="326" y="293"/>
                  </a:cubicBezTo>
                  <a:cubicBezTo>
                    <a:pt x="325" y="293"/>
                    <a:pt x="325" y="293"/>
                    <a:pt x="325" y="293"/>
                  </a:cubicBezTo>
                  <a:cubicBezTo>
                    <a:pt x="325" y="293"/>
                    <a:pt x="325" y="293"/>
                    <a:pt x="325" y="293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3" y="294"/>
                    <a:pt x="323" y="294"/>
                    <a:pt x="323" y="294"/>
                  </a:cubicBezTo>
                  <a:cubicBezTo>
                    <a:pt x="324" y="294"/>
                    <a:pt x="324" y="294"/>
                    <a:pt x="324" y="294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3"/>
                    <a:pt x="324" y="293"/>
                    <a:pt x="324" y="293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5" y="292"/>
                    <a:pt x="325" y="292"/>
                    <a:pt x="325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2"/>
                    <a:pt x="324" y="292"/>
                    <a:pt x="324" y="292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3" y="291"/>
                    <a:pt x="323" y="291"/>
                    <a:pt x="323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4" y="291"/>
                    <a:pt x="324" y="291"/>
                    <a:pt x="324" y="291"/>
                  </a:cubicBezTo>
                  <a:cubicBezTo>
                    <a:pt x="325" y="291"/>
                    <a:pt x="325" y="291"/>
                    <a:pt x="325" y="291"/>
                  </a:cubicBezTo>
                  <a:cubicBezTo>
                    <a:pt x="325" y="290"/>
                    <a:pt x="325" y="290"/>
                    <a:pt x="325" y="290"/>
                  </a:cubicBezTo>
                  <a:cubicBezTo>
                    <a:pt x="326" y="290"/>
                    <a:pt x="326" y="290"/>
                    <a:pt x="326" y="290"/>
                  </a:cubicBezTo>
                  <a:cubicBezTo>
                    <a:pt x="326" y="290"/>
                    <a:pt x="326" y="290"/>
                    <a:pt x="326" y="290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6" y="289"/>
                    <a:pt x="326" y="289"/>
                    <a:pt x="326" y="289"/>
                  </a:cubicBezTo>
                  <a:cubicBezTo>
                    <a:pt x="325" y="288"/>
                    <a:pt x="325" y="288"/>
                    <a:pt x="325" y="288"/>
                  </a:cubicBezTo>
                  <a:cubicBezTo>
                    <a:pt x="324" y="288"/>
                    <a:pt x="324" y="288"/>
                    <a:pt x="324" y="288"/>
                  </a:cubicBezTo>
                  <a:cubicBezTo>
                    <a:pt x="324" y="288"/>
                    <a:pt x="324" y="288"/>
                    <a:pt x="324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90"/>
                    <a:pt x="323" y="290"/>
                    <a:pt x="323" y="290"/>
                  </a:cubicBezTo>
                  <a:cubicBezTo>
                    <a:pt x="322" y="290"/>
                    <a:pt x="322" y="290"/>
                    <a:pt x="322" y="290"/>
                  </a:cubicBezTo>
                  <a:cubicBezTo>
                    <a:pt x="323" y="290"/>
                    <a:pt x="323" y="290"/>
                    <a:pt x="323" y="290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89"/>
                    <a:pt x="323" y="289"/>
                    <a:pt x="323" y="289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3" y="288"/>
                    <a:pt x="323" y="288"/>
                    <a:pt x="323" y="288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2" y="288"/>
                    <a:pt x="322" y="288"/>
                    <a:pt x="322" y="288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1" y="289"/>
                    <a:pt x="321" y="289"/>
                    <a:pt x="321" y="289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90"/>
                    <a:pt x="320" y="290"/>
                    <a:pt x="320" y="290"/>
                  </a:cubicBezTo>
                  <a:cubicBezTo>
                    <a:pt x="319" y="290"/>
                    <a:pt x="319" y="290"/>
                    <a:pt x="319" y="290"/>
                  </a:cubicBezTo>
                  <a:cubicBezTo>
                    <a:pt x="319" y="290"/>
                    <a:pt x="319" y="290"/>
                    <a:pt x="319" y="290"/>
                  </a:cubicBezTo>
                  <a:cubicBezTo>
                    <a:pt x="320" y="289"/>
                    <a:pt x="320" y="289"/>
                    <a:pt x="320" y="289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20" y="288"/>
                    <a:pt x="320" y="288"/>
                    <a:pt x="320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9"/>
                    <a:pt x="319" y="289"/>
                    <a:pt x="319" y="289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9" y="288"/>
                    <a:pt x="319" y="288"/>
                    <a:pt x="319" y="288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8" y="289"/>
                    <a:pt x="318" y="289"/>
                    <a:pt x="318" y="289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7" y="288"/>
                    <a:pt x="317" y="288"/>
                    <a:pt x="317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6" y="288"/>
                    <a:pt x="316" y="288"/>
                    <a:pt x="316" y="288"/>
                  </a:cubicBezTo>
                  <a:cubicBezTo>
                    <a:pt x="317" y="287"/>
                    <a:pt x="317" y="287"/>
                    <a:pt x="317" y="287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6" y="287"/>
                    <a:pt x="316" y="287"/>
                    <a:pt x="316" y="287"/>
                  </a:cubicBezTo>
                  <a:cubicBezTo>
                    <a:pt x="316" y="286"/>
                    <a:pt x="316" y="286"/>
                    <a:pt x="316" y="286"/>
                  </a:cubicBezTo>
                  <a:cubicBezTo>
                    <a:pt x="317" y="286"/>
                    <a:pt x="317" y="286"/>
                    <a:pt x="317" y="286"/>
                  </a:cubicBezTo>
                  <a:cubicBezTo>
                    <a:pt x="318" y="286"/>
                    <a:pt x="318" y="286"/>
                    <a:pt x="318" y="286"/>
                  </a:cubicBezTo>
                  <a:cubicBezTo>
                    <a:pt x="318" y="286"/>
                    <a:pt x="318" y="286"/>
                    <a:pt x="318" y="286"/>
                  </a:cubicBezTo>
                  <a:cubicBezTo>
                    <a:pt x="319" y="286"/>
                    <a:pt x="319" y="286"/>
                    <a:pt x="319" y="286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9" y="285"/>
                    <a:pt x="319" y="285"/>
                    <a:pt x="319" y="285"/>
                  </a:cubicBezTo>
                  <a:cubicBezTo>
                    <a:pt x="318" y="285"/>
                    <a:pt x="318" y="285"/>
                    <a:pt x="318" y="285"/>
                  </a:cubicBezTo>
                  <a:cubicBezTo>
                    <a:pt x="318" y="285"/>
                    <a:pt x="318" y="285"/>
                    <a:pt x="318" y="285"/>
                  </a:cubicBezTo>
                  <a:cubicBezTo>
                    <a:pt x="317" y="285"/>
                    <a:pt x="317" y="285"/>
                    <a:pt x="317" y="285"/>
                  </a:cubicBezTo>
                  <a:cubicBezTo>
                    <a:pt x="317" y="285"/>
                    <a:pt x="317" y="285"/>
                    <a:pt x="317" y="285"/>
                  </a:cubicBezTo>
                  <a:cubicBezTo>
                    <a:pt x="316" y="285"/>
                    <a:pt x="316" y="285"/>
                    <a:pt x="316" y="285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7" y="284"/>
                    <a:pt x="317" y="284"/>
                    <a:pt x="317" y="284"/>
                  </a:cubicBezTo>
                  <a:cubicBezTo>
                    <a:pt x="316" y="284"/>
                    <a:pt x="316" y="284"/>
                    <a:pt x="316" y="284"/>
                  </a:cubicBezTo>
                  <a:cubicBezTo>
                    <a:pt x="316" y="284"/>
                    <a:pt x="316" y="284"/>
                    <a:pt x="316" y="284"/>
                  </a:cubicBezTo>
                  <a:cubicBezTo>
                    <a:pt x="315" y="285"/>
                    <a:pt x="315" y="285"/>
                    <a:pt x="315" y="285"/>
                  </a:cubicBezTo>
                  <a:cubicBezTo>
                    <a:pt x="315" y="285"/>
                    <a:pt x="315" y="285"/>
                    <a:pt x="315" y="285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4" y="286"/>
                    <a:pt x="314" y="286"/>
                    <a:pt x="314" y="286"/>
                  </a:cubicBezTo>
                  <a:cubicBezTo>
                    <a:pt x="313" y="287"/>
                    <a:pt x="313" y="287"/>
                    <a:pt x="313" y="287"/>
                  </a:cubicBezTo>
                  <a:cubicBezTo>
                    <a:pt x="313" y="286"/>
                    <a:pt x="313" y="286"/>
                    <a:pt x="313" y="286"/>
                  </a:cubicBezTo>
                  <a:cubicBezTo>
                    <a:pt x="313" y="286"/>
                    <a:pt x="313" y="286"/>
                    <a:pt x="313" y="286"/>
                  </a:cubicBezTo>
                  <a:cubicBezTo>
                    <a:pt x="314" y="285"/>
                    <a:pt x="314" y="285"/>
                    <a:pt x="314" y="285"/>
                  </a:cubicBezTo>
                  <a:cubicBezTo>
                    <a:pt x="314" y="285"/>
                    <a:pt x="314" y="285"/>
                    <a:pt x="314" y="285"/>
                  </a:cubicBezTo>
                  <a:cubicBezTo>
                    <a:pt x="314" y="284"/>
                    <a:pt x="314" y="284"/>
                    <a:pt x="314" y="284"/>
                  </a:cubicBezTo>
                  <a:cubicBezTo>
                    <a:pt x="315" y="284"/>
                    <a:pt x="315" y="284"/>
                    <a:pt x="315" y="284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5" y="283"/>
                    <a:pt x="315" y="283"/>
                    <a:pt x="315" y="283"/>
                  </a:cubicBezTo>
                  <a:cubicBezTo>
                    <a:pt x="316" y="282"/>
                    <a:pt x="316" y="282"/>
                    <a:pt x="316" y="282"/>
                  </a:cubicBezTo>
                  <a:cubicBezTo>
                    <a:pt x="316" y="282"/>
                    <a:pt x="316" y="282"/>
                    <a:pt x="316" y="282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1"/>
                    <a:pt x="317" y="281"/>
                    <a:pt x="317" y="281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7" y="280"/>
                    <a:pt x="317" y="280"/>
                    <a:pt x="317" y="280"/>
                  </a:cubicBezTo>
                  <a:cubicBezTo>
                    <a:pt x="318" y="281"/>
                    <a:pt x="318" y="281"/>
                    <a:pt x="318" y="281"/>
                  </a:cubicBezTo>
                  <a:cubicBezTo>
                    <a:pt x="318" y="280"/>
                    <a:pt x="318" y="280"/>
                    <a:pt x="318" y="280"/>
                  </a:cubicBezTo>
                  <a:cubicBezTo>
                    <a:pt x="319" y="279"/>
                    <a:pt x="319" y="279"/>
                    <a:pt x="319" y="279"/>
                  </a:cubicBezTo>
                  <a:cubicBezTo>
                    <a:pt x="319" y="279"/>
                    <a:pt x="319" y="279"/>
                    <a:pt x="319" y="279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18" y="279"/>
                    <a:pt x="318" y="279"/>
                    <a:pt x="318" y="279"/>
                  </a:cubicBezTo>
                  <a:cubicBezTo>
                    <a:pt x="318" y="278"/>
                    <a:pt x="318" y="278"/>
                    <a:pt x="318" y="278"/>
                  </a:cubicBezTo>
                  <a:cubicBezTo>
                    <a:pt x="318" y="278"/>
                    <a:pt x="318" y="278"/>
                    <a:pt x="318" y="278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8"/>
                    <a:pt x="319" y="278"/>
                    <a:pt x="319" y="278"/>
                  </a:cubicBezTo>
                  <a:cubicBezTo>
                    <a:pt x="320" y="278"/>
                    <a:pt x="320" y="278"/>
                    <a:pt x="320" y="278"/>
                  </a:cubicBezTo>
                  <a:cubicBezTo>
                    <a:pt x="320" y="278"/>
                    <a:pt x="320" y="278"/>
                    <a:pt x="320" y="278"/>
                  </a:cubicBezTo>
                  <a:cubicBezTo>
                    <a:pt x="320" y="277"/>
                    <a:pt x="320" y="277"/>
                    <a:pt x="320" y="277"/>
                  </a:cubicBezTo>
                  <a:cubicBezTo>
                    <a:pt x="320" y="276"/>
                    <a:pt x="320" y="276"/>
                    <a:pt x="320" y="276"/>
                  </a:cubicBezTo>
                  <a:cubicBezTo>
                    <a:pt x="320" y="276"/>
                    <a:pt x="320" y="276"/>
                    <a:pt x="320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7"/>
                    <a:pt x="319" y="277"/>
                    <a:pt x="319" y="277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9" y="276"/>
                    <a:pt x="319" y="276"/>
                    <a:pt x="319" y="276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8" y="277"/>
                    <a:pt x="318" y="277"/>
                    <a:pt x="318" y="277"/>
                  </a:cubicBezTo>
                  <a:cubicBezTo>
                    <a:pt x="317" y="277"/>
                    <a:pt x="317" y="277"/>
                    <a:pt x="317" y="277"/>
                  </a:cubicBezTo>
                  <a:cubicBezTo>
                    <a:pt x="317" y="277"/>
                    <a:pt x="317" y="277"/>
                    <a:pt x="317" y="277"/>
                  </a:cubicBezTo>
                  <a:cubicBezTo>
                    <a:pt x="316" y="277"/>
                    <a:pt x="316" y="277"/>
                    <a:pt x="316" y="277"/>
                  </a:cubicBezTo>
                  <a:cubicBezTo>
                    <a:pt x="315" y="278"/>
                    <a:pt x="315" y="278"/>
                    <a:pt x="315" y="278"/>
                  </a:cubicBezTo>
                  <a:cubicBezTo>
                    <a:pt x="315" y="278"/>
                    <a:pt x="315" y="278"/>
                    <a:pt x="315" y="278"/>
                  </a:cubicBezTo>
                  <a:cubicBezTo>
                    <a:pt x="315" y="279"/>
                    <a:pt x="315" y="279"/>
                    <a:pt x="315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79"/>
                    <a:pt x="314" y="279"/>
                    <a:pt x="314" y="279"/>
                  </a:cubicBezTo>
                  <a:cubicBezTo>
                    <a:pt x="314" y="280"/>
                    <a:pt x="314" y="280"/>
                    <a:pt x="314" y="280"/>
                  </a:cubicBezTo>
                  <a:close/>
                  <a:moveTo>
                    <a:pt x="285" y="287"/>
                  </a:moveTo>
                  <a:cubicBezTo>
                    <a:pt x="286" y="287"/>
                    <a:pt x="286" y="287"/>
                    <a:pt x="286" y="287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9" y="288"/>
                    <a:pt x="289" y="288"/>
                    <a:pt x="289" y="288"/>
                  </a:cubicBezTo>
                  <a:cubicBezTo>
                    <a:pt x="290" y="288"/>
                    <a:pt x="290" y="288"/>
                    <a:pt x="290" y="288"/>
                  </a:cubicBezTo>
                  <a:cubicBezTo>
                    <a:pt x="290" y="289"/>
                    <a:pt x="290" y="289"/>
                    <a:pt x="290" y="289"/>
                  </a:cubicBezTo>
                  <a:cubicBezTo>
                    <a:pt x="291" y="289"/>
                    <a:pt x="291" y="289"/>
                    <a:pt x="291" y="289"/>
                  </a:cubicBezTo>
                  <a:cubicBezTo>
                    <a:pt x="292" y="289"/>
                    <a:pt x="292" y="289"/>
                    <a:pt x="292" y="289"/>
                  </a:cubicBezTo>
                  <a:cubicBezTo>
                    <a:pt x="293" y="289"/>
                    <a:pt x="293" y="289"/>
                    <a:pt x="293" y="289"/>
                  </a:cubicBezTo>
                  <a:cubicBezTo>
                    <a:pt x="293" y="289"/>
                    <a:pt x="293" y="289"/>
                    <a:pt x="293" y="289"/>
                  </a:cubicBezTo>
                  <a:cubicBezTo>
                    <a:pt x="292" y="288"/>
                    <a:pt x="292" y="288"/>
                    <a:pt x="292" y="288"/>
                  </a:cubicBezTo>
                  <a:cubicBezTo>
                    <a:pt x="292" y="288"/>
                    <a:pt x="292" y="288"/>
                    <a:pt x="292" y="288"/>
                  </a:cubicBezTo>
                  <a:cubicBezTo>
                    <a:pt x="292" y="287"/>
                    <a:pt x="292" y="287"/>
                    <a:pt x="292" y="287"/>
                  </a:cubicBezTo>
                  <a:cubicBezTo>
                    <a:pt x="291" y="287"/>
                    <a:pt x="291" y="287"/>
                    <a:pt x="291" y="287"/>
                  </a:cubicBezTo>
                  <a:cubicBezTo>
                    <a:pt x="290" y="286"/>
                    <a:pt x="290" y="286"/>
                    <a:pt x="290" y="286"/>
                  </a:cubicBezTo>
                  <a:cubicBezTo>
                    <a:pt x="289" y="286"/>
                    <a:pt x="289" y="286"/>
                    <a:pt x="289" y="286"/>
                  </a:cubicBezTo>
                  <a:cubicBezTo>
                    <a:pt x="289" y="286"/>
                    <a:pt x="289" y="286"/>
                    <a:pt x="289" y="286"/>
                  </a:cubicBezTo>
                  <a:cubicBezTo>
                    <a:pt x="288" y="285"/>
                    <a:pt x="288" y="285"/>
                    <a:pt x="288" y="285"/>
                  </a:cubicBezTo>
                  <a:cubicBezTo>
                    <a:pt x="287" y="285"/>
                    <a:pt x="287" y="285"/>
                    <a:pt x="287" y="285"/>
                  </a:cubicBezTo>
                  <a:cubicBezTo>
                    <a:pt x="286" y="284"/>
                    <a:pt x="286" y="284"/>
                    <a:pt x="286" y="284"/>
                  </a:cubicBezTo>
                  <a:cubicBezTo>
                    <a:pt x="284" y="284"/>
                    <a:pt x="284" y="284"/>
                    <a:pt x="284" y="284"/>
                  </a:cubicBezTo>
                  <a:cubicBezTo>
                    <a:pt x="283" y="284"/>
                    <a:pt x="283" y="284"/>
                    <a:pt x="283" y="284"/>
                  </a:cubicBezTo>
                  <a:cubicBezTo>
                    <a:pt x="282" y="284"/>
                    <a:pt x="282" y="284"/>
                    <a:pt x="282" y="284"/>
                  </a:cubicBezTo>
                  <a:cubicBezTo>
                    <a:pt x="283" y="285"/>
                    <a:pt x="283" y="285"/>
                    <a:pt x="283" y="285"/>
                  </a:cubicBezTo>
                  <a:cubicBezTo>
                    <a:pt x="284" y="285"/>
                    <a:pt x="284" y="285"/>
                    <a:pt x="284" y="285"/>
                  </a:cubicBezTo>
                  <a:cubicBezTo>
                    <a:pt x="285" y="286"/>
                    <a:pt x="285" y="286"/>
                    <a:pt x="285" y="286"/>
                  </a:cubicBezTo>
                  <a:cubicBezTo>
                    <a:pt x="285" y="287"/>
                    <a:pt x="285" y="287"/>
                    <a:pt x="285" y="287"/>
                  </a:cubicBezTo>
                  <a:cubicBezTo>
                    <a:pt x="285" y="287"/>
                    <a:pt x="285" y="287"/>
                    <a:pt x="285" y="287"/>
                  </a:cubicBezTo>
                  <a:close/>
                  <a:moveTo>
                    <a:pt x="286" y="305"/>
                  </a:moveTo>
                  <a:cubicBezTo>
                    <a:pt x="285" y="305"/>
                    <a:pt x="285" y="305"/>
                    <a:pt x="285" y="305"/>
                  </a:cubicBezTo>
                  <a:cubicBezTo>
                    <a:pt x="284" y="304"/>
                    <a:pt x="284" y="304"/>
                    <a:pt x="284" y="304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2" y="303"/>
                    <a:pt x="282" y="303"/>
                  </a:cubicBezTo>
                  <a:cubicBezTo>
                    <a:pt x="281" y="303"/>
                    <a:pt x="281" y="303"/>
                    <a:pt x="281" y="303"/>
                  </a:cubicBezTo>
                  <a:cubicBezTo>
                    <a:pt x="281" y="303"/>
                    <a:pt x="281" y="303"/>
                    <a:pt x="281" y="303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80" y="302"/>
                    <a:pt x="280" y="302"/>
                    <a:pt x="280" y="302"/>
                  </a:cubicBezTo>
                  <a:cubicBezTo>
                    <a:pt x="280" y="302"/>
                    <a:pt x="280" y="302"/>
                    <a:pt x="280" y="302"/>
                  </a:cubicBezTo>
                  <a:cubicBezTo>
                    <a:pt x="280" y="301"/>
                    <a:pt x="280" y="301"/>
                    <a:pt x="280" y="301"/>
                  </a:cubicBezTo>
                  <a:cubicBezTo>
                    <a:pt x="279" y="301"/>
                    <a:pt x="279" y="301"/>
                    <a:pt x="279" y="301"/>
                  </a:cubicBezTo>
                  <a:cubicBezTo>
                    <a:pt x="279" y="301"/>
                    <a:pt x="279" y="301"/>
                    <a:pt x="279" y="301"/>
                  </a:cubicBezTo>
                  <a:cubicBezTo>
                    <a:pt x="279" y="300"/>
                    <a:pt x="279" y="300"/>
                    <a:pt x="279" y="300"/>
                  </a:cubicBezTo>
                  <a:cubicBezTo>
                    <a:pt x="281" y="299"/>
                    <a:pt x="281" y="299"/>
                    <a:pt x="281" y="299"/>
                  </a:cubicBezTo>
                  <a:cubicBezTo>
                    <a:pt x="281" y="300"/>
                    <a:pt x="281" y="300"/>
                    <a:pt x="281" y="300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1"/>
                    <a:pt x="281" y="301"/>
                    <a:pt x="281" y="301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82" y="302"/>
                    <a:pt x="282" y="302"/>
                    <a:pt x="282" y="302"/>
                  </a:cubicBezTo>
                  <a:cubicBezTo>
                    <a:pt x="282" y="302"/>
                    <a:pt x="282" y="302"/>
                    <a:pt x="282" y="302"/>
                  </a:cubicBezTo>
                  <a:cubicBezTo>
                    <a:pt x="283" y="302"/>
                    <a:pt x="283" y="302"/>
                    <a:pt x="283" y="302"/>
                  </a:cubicBezTo>
                  <a:cubicBezTo>
                    <a:pt x="284" y="303"/>
                    <a:pt x="284" y="303"/>
                    <a:pt x="284" y="303"/>
                  </a:cubicBezTo>
                  <a:cubicBezTo>
                    <a:pt x="284" y="303"/>
                    <a:pt x="284" y="303"/>
                    <a:pt x="284" y="303"/>
                  </a:cubicBezTo>
                  <a:cubicBezTo>
                    <a:pt x="285" y="303"/>
                    <a:pt x="285" y="303"/>
                    <a:pt x="285" y="303"/>
                  </a:cubicBezTo>
                  <a:cubicBezTo>
                    <a:pt x="286" y="303"/>
                    <a:pt x="286" y="303"/>
                    <a:pt x="286" y="303"/>
                  </a:cubicBezTo>
                  <a:cubicBezTo>
                    <a:pt x="286" y="302"/>
                    <a:pt x="286" y="302"/>
                    <a:pt x="286" y="302"/>
                  </a:cubicBezTo>
                  <a:cubicBezTo>
                    <a:pt x="287" y="303"/>
                    <a:pt x="287" y="303"/>
                    <a:pt x="287" y="303"/>
                  </a:cubicBezTo>
                  <a:cubicBezTo>
                    <a:pt x="288" y="303"/>
                    <a:pt x="288" y="303"/>
                    <a:pt x="288" y="303"/>
                  </a:cubicBezTo>
                  <a:cubicBezTo>
                    <a:pt x="288" y="303"/>
                    <a:pt x="288" y="303"/>
                    <a:pt x="288" y="303"/>
                  </a:cubicBezTo>
                  <a:cubicBezTo>
                    <a:pt x="287" y="303"/>
                    <a:pt x="287" y="303"/>
                    <a:pt x="287" y="303"/>
                  </a:cubicBezTo>
                  <a:cubicBezTo>
                    <a:pt x="287" y="304"/>
                    <a:pt x="287" y="304"/>
                    <a:pt x="287" y="304"/>
                  </a:cubicBezTo>
                  <a:cubicBezTo>
                    <a:pt x="287" y="304"/>
                    <a:pt x="287" y="304"/>
                    <a:pt x="287" y="304"/>
                  </a:cubicBezTo>
                  <a:cubicBezTo>
                    <a:pt x="286" y="305"/>
                    <a:pt x="286" y="305"/>
                    <a:pt x="286" y="305"/>
                  </a:cubicBezTo>
                  <a:cubicBezTo>
                    <a:pt x="286" y="305"/>
                    <a:pt x="286" y="305"/>
                    <a:pt x="286" y="305"/>
                  </a:cubicBezTo>
                  <a:close/>
                  <a:moveTo>
                    <a:pt x="292" y="308"/>
                  </a:moveTo>
                  <a:cubicBezTo>
                    <a:pt x="292" y="308"/>
                    <a:pt x="292" y="308"/>
                    <a:pt x="292" y="308"/>
                  </a:cubicBezTo>
                  <a:cubicBezTo>
                    <a:pt x="290" y="307"/>
                    <a:pt x="290" y="307"/>
                    <a:pt x="290" y="307"/>
                  </a:cubicBezTo>
                  <a:cubicBezTo>
                    <a:pt x="290" y="306"/>
                    <a:pt x="290" y="306"/>
                    <a:pt x="290" y="306"/>
                  </a:cubicBezTo>
                  <a:cubicBezTo>
                    <a:pt x="290" y="305"/>
                    <a:pt x="290" y="305"/>
                    <a:pt x="290" y="305"/>
                  </a:cubicBezTo>
                  <a:cubicBezTo>
                    <a:pt x="290" y="305"/>
                    <a:pt x="290" y="305"/>
                    <a:pt x="290" y="305"/>
                  </a:cubicBezTo>
                  <a:cubicBezTo>
                    <a:pt x="292" y="304"/>
                    <a:pt x="292" y="304"/>
                    <a:pt x="292" y="304"/>
                  </a:cubicBezTo>
                  <a:cubicBezTo>
                    <a:pt x="293" y="303"/>
                    <a:pt x="293" y="303"/>
                    <a:pt x="293" y="303"/>
                  </a:cubicBezTo>
                  <a:cubicBezTo>
                    <a:pt x="293" y="302"/>
                    <a:pt x="293" y="302"/>
                    <a:pt x="293" y="302"/>
                  </a:cubicBezTo>
                  <a:cubicBezTo>
                    <a:pt x="293" y="302"/>
                    <a:pt x="293" y="302"/>
                    <a:pt x="293" y="302"/>
                  </a:cubicBezTo>
                  <a:cubicBezTo>
                    <a:pt x="294" y="301"/>
                    <a:pt x="294" y="301"/>
                    <a:pt x="294" y="301"/>
                  </a:cubicBezTo>
                  <a:cubicBezTo>
                    <a:pt x="295" y="300"/>
                    <a:pt x="295" y="300"/>
                    <a:pt x="295" y="300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5" y="301"/>
                    <a:pt x="295" y="301"/>
                    <a:pt x="295" y="301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2"/>
                    <a:pt x="296" y="302"/>
                    <a:pt x="296" y="302"/>
                  </a:cubicBezTo>
                  <a:cubicBezTo>
                    <a:pt x="295" y="303"/>
                    <a:pt x="295" y="303"/>
                    <a:pt x="295" y="303"/>
                  </a:cubicBezTo>
                  <a:cubicBezTo>
                    <a:pt x="294" y="304"/>
                    <a:pt x="294" y="304"/>
                    <a:pt x="294" y="304"/>
                  </a:cubicBezTo>
                  <a:cubicBezTo>
                    <a:pt x="295" y="304"/>
                    <a:pt x="295" y="304"/>
                    <a:pt x="295" y="304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5" y="305"/>
                    <a:pt x="295" y="305"/>
                    <a:pt x="295" y="305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96" y="304"/>
                    <a:pt x="296" y="304"/>
                    <a:pt x="296" y="304"/>
                  </a:cubicBezTo>
                  <a:cubicBezTo>
                    <a:pt x="297" y="304"/>
                    <a:pt x="297" y="304"/>
                    <a:pt x="297" y="304"/>
                  </a:cubicBezTo>
                  <a:cubicBezTo>
                    <a:pt x="298" y="305"/>
                    <a:pt x="298" y="305"/>
                    <a:pt x="298" y="305"/>
                  </a:cubicBezTo>
                  <a:cubicBezTo>
                    <a:pt x="298" y="306"/>
                    <a:pt x="298" y="306"/>
                    <a:pt x="298" y="306"/>
                  </a:cubicBezTo>
                  <a:cubicBezTo>
                    <a:pt x="298" y="306"/>
                    <a:pt x="298" y="306"/>
                    <a:pt x="298" y="306"/>
                  </a:cubicBezTo>
                  <a:cubicBezTo>
                    <a:pt x="297" y="306"/>
                    <a:pt x="297" y="306"/>
                    <a:pt x="297" y="306"/>
                  </a:cubicBezTo>
                  <a:cubicBezTo>
                    <a:pt x="297" y="306"/>
                    <a:pt x="297" y="306"/>
                    <a:pt x="297" y="306"/>
                  </a:cubicBezTo>
                  <a:cubicBezTo>
                    <a:pt x="295" y="307"/>
                    <a:pt x="295" y="307"/>
                    <a:pt x="295" y="307"/>
                  </a:cubicBezTo>
                  <a:cubicBezTo>
                    <a:pt x="294" y="307"/>
                    <a:pt x="294" y="307"/>
                    <a:pt x="294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3" y="307"/>
                    <a:pt x="293" y="307"/>
                    <a:pt x="293" y="307"/>
                  </a:cubicBezTo>
                  <a:cubicBezTo>
                    <a:pt x="292" y="308"/>
                    <a:pt x="292" y="308"/>
                    <a:pt x="292" y="308"/>
                  </a:cubicBezTo>
                  <a:cubicBezTo>
                    <a:pt x="292" y="308"/>
                    <a:pt x="292" y="308"/>
                    <a:pt x="292" y="308"/>
                  </a:cubicBezTo>
                  <a:close/>
                  <a:moveTo>
                    <a:pt x="224" y="260"/>
                  </a:moveTo>
                  <a:cubicBezTo>
                    <a:pt x="224" y="261"/>
                    <a:pt x="224" y="261"/>
                    <a:pt x="224" y="261"/>
                  </a:cubicBezTo>
                  <a:cubicBezTo>
                    <a:pt x="224" y="261"/>
                    <a:pt x="224" y="261"/>
                    <a:pt x="224" y="261"/>
                  </a:cubicBezTo>
                  <a:cubicBezTo>
                    <a:pt x="224" y="260"/>
                    <a:pt x="224" y="260"/>
                    <a:pt x="224" y="260"/>
                  </a:cubicBezTo>
                  <a:cubicBezTo>
                    <a:pt x="224" y="259"/>
                    <a:pt x="224" y="259"/>
                    <a:pt x="224" y="259"/>
                  </a:cubicBezTo>
                  <a:cubicBezTo>
                    <a:pt x="224" y="260"/>
                    <a:pt x="224" y="260"/>
                    <a:pt x="224" y="260"/>
                  </a:cubicBezTo>
                  <a:cubicBezTo>
                    <a:pt x="224" y="260"/>
                    <a:pt x="224" y="260"/>
                    <a:pt x="224" y="260"/>
                  </a:cubicBezTo>
                  <a:close/>
                  <a:moveTo>
                    <a:pt x="223" y="269"/>
                  </a:moveTo>
                  <a:cubicBezTo>
                    <a:pt x="224" y="268"/>
                    <a:pt x="224" y="268"/>
                    <a:pt x="224" y="268"/>
                  </a:cubicBezTo>
                  <a:cubicBezTo>
                    <a:pt x="224" y="268"/>
                    <a:pt x="224" y="268"/>
                    <a:pt x="224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5" y="268"/>
                    <a:pt x="225" y="268"/>
                    <a:pt x="225" y="268"/>
                  </a:cubicBezTo>
                  <a:cubicBezTo>
                    <a:pt x="224" y="269"/>
                    <a:pt x="224" y="269"/>
                    <a:pt x="224" y="269"/>
                  </a:cubicBezTo>
                  <a:cubicBezTo>
                    <a:pt x="223" y="269"/>
                    <a:pt x="223" y="269"/>
                    <a:pt x="223" y="269"/>
                  </a:cubicBezTo>
                  <a:close/>
                  <a:moveTo>
                    <a:pt x="215" y="262"/>
                  </a:moveTo>
                  <a:cubicBezTo>
                    <a:pt x="216" y="261"/>
                    <a:pt x="216" y="261"/>
                    <a:pt x="216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7" y="261"/>
                    <a:pt x="217" y="261"/>
                    <a:pt x="217" y="261"/>
                  </a:cubicBezTo>
                  <a:cubicBezTo>
                    <a:pt x="218" y="261"/>
                    <a:pt x="218" y="261"/>
                    <a:pt x="218" y="261"/>
                  </a:cubicBezTo>
                  <a:cubicBezTo>
                    <a:pt x="218" y="261"/>
                    <a:pt x="218" y="261"/>
                    <a:pt x="218" y="261"/>
                  </a:cubicBezTo>
                  <a:cubicBezTo>
                    <a:pt x="219" y="261"/>
                    <a:pt x="219" y="261"/>
                    <a:pt x="219" y="261"/>
                  </a:cubicBezTo>
                  <a:cubicBezTo>
                    <a:pt x="220" y="262"/>
                    <a:pt x="220" y="262"/>
                    <a:pt x="220" y="262"/>
                  </a:cubicBezTo>
                  <a:cubicBezTo>
                    <a:pt x="220" y="262"/>
                    <a:pt x="220" y="262"/>
                    <a:pt x="220" y="262"/>
                  </a:cubicBezTo>
                  <a:cubicBezTo>
                    <a:pt x="220" y="263"/>
                    <a:pt x="220" y="263"/>
                    <a:pt x="220" y="263"/>
                  </a:cubicBezTo>
                  <a:cubicBezTo>
                    <a:pt x="220" y="263"/>
                    <a:pt x="220" y="263"/>
                    <a:pt x="220" y="263"/>
                  </a:cubicBezTo>
                  <a:cubicBezTo>
                    <a:pt x="218" y="263"/>
                    <a:pt x="218" y="263"/>
                    <a:pt x="218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7" y="263"/>
                    <a:pt x="217" y="263"/>
                    <a:pt x="217" y="263"/>
                  </a:cubicBezTo>
                  <a:cubicBezTo>
                    <a:pt x="216" y="263"/>
                    <a:pt x="216" y="263"/>
                    <a:pt x="216" y="263"/>
                  </a:cubicBezTo>
                  <a:cubicBezTo>
                    <a:pt x="216" y="263"/>
                    <a:pt x="216" y="263"/>
                    <a:pt x="216" y="263"/>
                  </a:cubicBezTo>
                  <a:cubicBezTo>
                    <a:pt x="215" y="263"/>
                    <a:pt x="215" y="263"/>
                    <a:pt x="215" y="263"/>
                  </a:cubicBezTo>
                  <a:cubicBezTo>
                    <a:pt x="215" y="262"/>
                    <a:pt x="215" y="262"/>
                    <a:pt x="215" y="262"/>
                  </a:cubicBezTo>
                  <a:close/>
                  <a:moveTo>
                    <a:pt x="34" y="266"/>
                  </a:moveTo>
                  <a:cubicBezTo>
                    <a:pt x="35" y="266"/>
                    <a:pt x="35" y="266"/>
                    <a:pt x="35" y="266"/>
                  </a:cubicBezTo>
                  <a:cubicBezTo>
                    <a:pt x="35" y="267"/>
                    <a:pt x="35" y="267"/>
                    <a:pt x="35" y="267"/>
                  </a:cubicBezTo>
                  <a:cubicBezTo>
                    <a:pt x="35" y="268"/>
                    <a:pt x="35" y="268"/>
                    <a:pt x="35" y="268"/>
                  </a:cubicBezTo>
                  <a:cubicBezTo>
                    <a:pt x="34" y="267"/>
                    <a:pt x="34" y="267"/>
                    <a:pt x="34" y="267"/>
                  </a:cubicBezTo>
                  <a:cubicBezTo>
                    <a:pt x="34" y="266"/>
                    <a:pt x="34" y="266"/>
                    <a:pt x="34" y="266"/>
                  </a:cubicBezTo>
                  <a:close/>
                  <a:moveTo>
                    <a:pt x="32" y="264"/>
                  </a:moveTo>
                  <a:cubicBezTo>
                    <a:pt x="32" y="263"/>
                    <a:pt x="32" y="263"/>
                    <a:pt x="32" y="263"/>
                  </a:cubicBezTo>
                  <a:cubicBezTo>
                    <a:pt x="33" y="262"/>
                    <a:pt x="33" y="262"/>
                    <a:pt x="33" y="262"/>
                  </a:cubicBezTo>
                  <a:cubicBezTo>
                    <a:pt x="32" y="264"/>
                    <a:pt x="32" y="264"/>
                    <a:pt x="32" y="264"/>
                  </a:cubicBezTo>
                  <a:close/>
                  <a:moveTo>
                    <a:pt x="27" y="260"/>
                  </a:moveTo>
                  <a:cubicBezTo>
                    <a:pt x="28" y="260"/>
                    <a:pt x="28" y="260"/>
                    <a:pt x="28" y="260"/>
                  </a:cubicBezTo>
                  <a:cubicBezTo>
                    <a:pt x="28" y="260"/>
                    <a:pt x="28" y="260"/>
                    <a:pt x="28" y="260"/>
                  </a:cubicBezTo>
                  <a:cubicBezTo>
                    <a:pt x="27" y="260"/>
                    <a:pt x="27" y="260"/>
                    <a:pt x="27" y="260"/>
                  </a:cubicBezTo>
                  <a:close/>
                  <a:moveTo>
                    <a:pt x="20" y="257"/>
                  </a:moveTo>
                  <a:cubicBezTo>
                    <a:pt x="20" y="258"/>
                    <a:pt x="20" y="258"/>
                    <a:pt x="20" y="258"/>
                  </a:cubicBezTo>
                  <a:cubicBezTo>
                    <a:pt x="21" y="258"/>
                    <a:pt x="21" y="258"/>
                    <a:pt x="21" y="258"/>
                  </a:cubicBezTo>
                  <a:cubicBezTo>
                    <a:pt x="21" y="259"/>
                    <a:pt x="21" y="259"/>
                    <a:pt x="21" y="259"/>
                  </a:cubicBezTo>
                  <a:cubicBezTo>
                    <a:pt x="23" y="259"/>
                    <a:pt x="23" y="259"/>
                    <a:pt x="23" y="259"/>
                  </a:cubicBezTo>
                  <a:cubicBezTo>
                    <a:pt x="22" y="260"/>
                    <a:pt x="22" y="260"/>
                    <a:pt x="22" y="260"/>
                  </a:cubicBezTo>
                  <a:cubicBezTo>
                    <a:pt x="21" y="260"/>
                    <a:pt x="21" y="260"/>
                    <a:pt x="21" y="260"/>
                  </a:cubicBezTo>
                  <a:cubicBezTo>
                    <a:pt x="21" y="261"/>
                    <a:pt x="21" y="261"/>
                    <a:pt x="21" y="261"/>
                  </a:cubicBezTo>
                  <a:cubicBezTo>
                    <a:pt x="21" y="261"/>
                    <a:pt x="21" y="261"/>
                    <a:pt x="21" y="261"/>
                  </a:cubicBezTo>
                  <a:cubicBezTo>
                    <a:pt x="21" y="262"/>
                    <a:pt x="21" y="262"/>
                    <a:pt x="21" y="262"/>
                  </a:cubicBezTo>
                  <a:cubicBezTo>
                    <a:pt x="21" y="262"/>
                    <a:pt x="21" y="262"/>
                    <a:pt x="21" y="262"/>
                  </a:cubicBezTo>
                  <a:cubicBezTo>
                    <a:pt x="22" y="262"/>
                    <a:pt x="22" y="262"/>
                    <a:pt x="22" y="262"/>
                  </a:cubicBezTo>
                  <a:cubicBezTo>
                    <a:pt x="22" y="263"/>
                    <a:pt x="22" y="263"/>
                    <a:pt x="22" y="263"/>
                  </a:cubicBezTo>
                  <a:cubicBezTo>
                    <a:pt x="23" y="263"/>
                    <a:pt x="23" y="263"/>
                    <a:pt x="23" y="263"/>
                  </a:cubicBezTo>
                  <a:cubicBezTo>
                    <a:pt x="23" y="263"/>
                    <a:pt x="23" y="263"/>
                    <a:pt x="23" y="263"/>
                  </a:cubicBezTo>
                  <a:cubicBezTo>
                    <a:pt x="24" y="264"/>
                    <a:pt x="24" y="264"/>
                    <a:pt x="24" y="264"/>
                  </a:cubicBezTo>
                  <a:cubicBezTo>
                    <a:pt x="25" y="263"/>
                    <a:pt x="25" y="263"/>
                    <a:pt x="25" y="263"/>
                  </a:cubicBezTo>
                  <a:cubicBezTo>
                    <a:pt x="24" y="265"/>
                    <a:pt x="24" y="265"/>
                    <a:pt x="24" y="265"/>
                  </a:cubicBezTo>
                  <a:cubicBezTo>
                    <a:pt x="24" y="266"/>
                    <a:pt x="24" y="266"/>
                    <a:pt x="24" y="266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6" y="264"/>
                    <a:pt x="26" y="264"/>
                    <a:pt x="26" y="264"/>
                  </a:cubicBezTo>
                  <a:cubicBezTo>
                    <a:pt x="26" y="265"/>
                    <a:pt x="26" y="265"/>
                    <a:pt x="26" y="265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25" y="267"/>
                    <a:pt x="25" y="267"/>
                    <a:pt x="25" y="267"/>
                  </a:cubicBezTo>
                  <a:cubicBezTo>
                    <a:pt x="25" y="266"/>
                    <a:pt x="25" y="266"/>
                    <a:pt x="25" y="266"/>
                  </a:cubicBezTo>
                  <a:cubicBezTo>
                    <a:pt x="26" y="267"/>
                    <a:pt x="26" y="267"/>
                    <a:pt x="26" y="267"/>
                  </a:cubicBezTo>
                  <a:cubicBezTo>
                    <a:pt x="27" y="267"/>
                    <a:pt x="27" y="267"/>
                    <a:pt x="27" y="267"/>
                  </a:cubicBezTo>
                  <a:cubicBezTo>
                    <a:pt x="27" y="268"/>
                    <a:pt x="27" y="268"/>
                    <a:pt x="27" y="268"/>
                  </a:cubicBezTo>
                  <a:cubicBezTo>
                    <a:pt x="28" y="268"/>
                    <a:pt x="28" y="268"/>
                    <a:pt x="28" y="268"/>
                  </a:cubicBezTo>
                  <a:cubicBezTo>
                    <a:pt x="28" y="269"/>
                    <a:pt x="28" y="269"/>
                    <a:pt x="28" y="269"/>
                  </a:cubicBezTo>
                  <a:cubicBezTo>
                    <a:pt x="28" y="270"/>
                    <a:pt x="28" y="270"/>
                    <a:pt x="28" y="270"/>
                  </a:cubicBezTo>
                  <a:cubicBezTo>
                    <a:pt x="29" y="270"/>
                    <a:pt x="29" y="270"/>
                    <a:pt x="29" y="270"/>
                  </a:cubicBezTo>
                  <a:cubicBezTo>
                    <a:pt x="29" y="270"/>
                    <a:pt x="29" y="270"/>
                    <a:pt x="29" y="270"/>
                  </a:cubicBezTo>
                  <a:cubicBezTo>
                    <a:pt x="30" y="270"/>
                    <a:pt x="30" y="270"/>
                    <a:pt x="30" y="270"/>
                  </a:cubicBezTo>
                  <a:cubicBezTo>
                    <a:pt x="31" y="270"/>
                    <a:pt x="31" y="270"/>
                    <a:pt x="31" y="270"/>
                  </a:cubicBezTo>
                  <a:cubicBezTo>
                    <a:pt x="29" y="271"/>
                    <a:pt x="29" y="271"/>
                    <a:pt x="29" y="271"/>
                  </a:cubicBezTo>
                  <a:cubicBezTo>
                    <a:pt x="31" y="273"/>
                    <a:pt x="31" y="273"/>
                    <a:pt x="31" y="273"/>
                  </a:cubicBezTo>
                  <a:cubicBezTo>
                    <a:pt x="32" y="273"/>
                    <a:pt x="32" y="273"/>
                    <a:pt x="32" y="273"/>
                  </a:cubicBezTo>
                  <a:cubicBezTo>
                    <a:pt x="32" y="274"/>
                    <a:pt x="32" y="274"/>
                    <a:pt x="32" y="274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6" y="275"/>
                    <a:pt x="36" y="275"/>
                    <a:pt x="36" y="275"/>
                  </a:cubicBezTo>
                  <a:cubicBezTo>
                    <a:pt x="35" y="273"/>
                    <a:pt x="35" y="273"/>
                    <a:pt x="35" y="273"/>
                  </a:cubicBezTo>
                  <a:cubicBezTo>
                    <a:pt x="36" y="272"/>
                    <a:pt x="36" y="272"/>
                    <a:pt x="36" y="272"/>
                  </a:cubicBezTo>
                  <a:cubicBezTo>
                    <a:pt x="35" y="271"/>
                    <a:pt x="35" y="271"/>
                    <a:pt x="35" y="271"/>
                  </a:cubicBezTo>
                  <a:cubicBezTo>
                    <a:pt x="35" y="270"/>
                    <a:pt x="35" y="270"/>
                    <a:pt x="35" y="270"/>
                  </a:cubicBezTo>
                  <a:cubicBezTo>
                    <a:pt x="35" y="269"/>
                    <a:pt x="35" y="269"/>
                    <a:pt x="35" y="269"/>
                  </a:cubicBezTo>
                  <a:cubicBezTo>
                    <a:pt x="33" y="267"/>
                    <a:pt x="33" y="267"/>
                    <a:pt x="33" y="267"/>
                  </a:cubicBezTo>
                  <a:cubicBezTo>
                    <a:pt x="32" y="265"/>
                    <a:pt x="32" y="265"/>
                    <a:pt x="32" y="265"/>
                  </a:cubicBezTo>
                  <a:cubicBezTo>
                    <a:pt x="31" y="264"/>
                    <a:pt x="31" y="264"/>
                    <a:pt x="31" y="264"/>
                  </a:cubicBezTo>
                  <a:cubicBezTo>
                    <a:pt x="31" y="262"/>
                    <a:pt x="31" y="262"/>
                    <a:pt x="31" y="262"/>
                  </a:cubicBezTo>
                  <a:cubicBezTo>
                    <a:pt x="31" y="262"/>
                    <a:pt x="31" y="262"/>
                    <a:pt x="31" y="262"/>
                  </a:cubicBezTo>
                  <a:cubicBezTo>
                    <a:pt x="30" y="262"/>
                    <a:pt x="30" y="262"/>
                    <a:pt x="30" y="262"/>
                  </a:cubicBezTo>
                  <a:cubicBezTo>
                    <a:pt x="28" y="261"/>
                    <a:pt x="28" y="261"/>
                    <a:pt x="28" y="261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7" y="261"/>
                    <a:pt x="27" y="261"/>
                    <a:pt x="27" y="261"/>
                  </a:cubicBezTo>
                  <a:cubicBezTo>
                    <a:pt x="26" y="260"/>
                    <a:pt x="26" y="260"/>
                    <a:pt x="26" y="260"/>
                  </a:cubicBezTo>
                  <a:cubicBezTo>
                    <a:pt x="25" y="259"/>
                    <a:pt x="25" y="259"/>
                    <a:pt x="25" y="259"/>
                  </a:cubicBezTo>
                  <a:cubicBezTo>
                    <a:pt x="24" y="259"/>
                    <a:pt x="24" y="259"/>
                    <a:pt x="24" y="259"/>
                  </a:cubicBezTo>
                  <a:cubicBezTo>
                    <a:pt x="24" y="258"/>
                    <a:pt x="24" y="258"/>
                    <a:pt x="24" y="258"/>
                  </a:cubicBezTo>
                  <a:cubicBezTo>
                    <a:pt x="23" y="258"/>
                    <a:pt x="23" y="258"/>
                    <a:pt x="23" y="258"/>
                  </a:cubicBezTo>
                  <a:cubicBezTo>
                    <a:pt x="22" y="257"/>
                    <a:pt x="22" y="257"/>
                    <a:pt x="22" y="257"/>
                  </a:cubicBezTo>
                  <a:cubicBezTo>
                    <a:pt x="21" y="257"/>
                    <a:pt x="21" y="257"/>
                    <a:pt x="21" y="257"/>
                  </a:cubicBezTo>
                  <a:cubicBezTo>
                    <a:pt x="21" y="257"/>
                    <a:pt x="21" y="257"/>
                    <a:pt x="21" y="257"/>
                  </a:cubicBezTo>
                  <a:cubicBezTo>
                    <a:pt x="20" y="257"/>
                    <a:pt x="20" y="257"/>
                    <a:pt x="20" y="257"/>
                  </a:cubicBezTo>
                  <a:close/>
                  <a:moveTo>
                    <a:pt x="28" y="259"/>
                  </a:moveTo>
                  <a:cubicBezTo>
                    <a:pt x="28" y="259"/>
                    <a:pt x="28" y="259"/>
                    <a:pt x="28" y="259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29" y="259"/>
                    <a:pt x="29" y="259"/>
                    <a:pt x="29" y="259"/>
                  </a:cubicBezTo>
                  <a:cubicBezTo>
                    <a:pt x="28" y="259"/>
                    <a:pt x="28" y="259"/>
                    <a:pt x="28" y="259"/>
                  </a:cubicBezTo>
                  <a:cubicBezTo>
                    <a:pt x="28" y="259"/>
                    <a:pt x="28" y="259"/>
                    <a:pt x="28" y="259"/>
                  </a:cubicBezTo>
                  <a:close/>
                  <a:moveTo>
                    <a:pt x="27" y="258"/>
                  </a:moveTo>
                  <a:cubicBezTo>
                    <a:pt x="28" y="258"/>
                    <a:pt x="28" y="258"/>
                    <a:pt x="28" y="258"/>
                  </a:cubicBezTo>
                  <a:cubicBezTo>
                    <a:pt x="28" y="258"/>
                    <a:pt x="28" y="258"/>
                    <a:pt x="28" y="258"/>
                  </a:cubicBezTo>
                  <a:cubicBezTo>
                    <a:pt x="27" y="258"/>
                    <a:pt x="27" y="258"/>
                    <a:pt x="27" y="258"/>
                  </a:cubicBezTo>
                  <a:close/>
                  <a:moveTo>
                    <a:pt x="22" y="240"/>
                  </a:moveTo>
                  <a:cubicBezTo>
                    <a:pt x="22" y="241"/>
                    <a:pt x="22" y="241"/>
                    <a:pt x="22" y="241"/>
                  </a:cubicBezTo>
                  <a:cubicBezTo>
                    <a:pt x="22" y="241"/>
                    <a:pt x="22" y="241"/>
                    <a:pt x="22" y="241"/>
                  </a:cubicBezTo>
                  <a:cubicBezTo>
                    <a:pt x="22" y="240"/>
                    <a:pt x="22" y="240"/>
                    <a:pt x="22" y="240"/>
                  </a:cubicBezTo>
                  <a:close/>
                  <a:moveTo>
                    <a:pt x="24" y="249"/>
                  </a:moveTo>
                  <a:cubicBezTo>
                    <a:pt x="24" y="248"/>
                    <a:pt x="24" y="248"/>
                    <a:pt x="24" y="248"/>
                  </a:cubicBezTo>
                  <a:cubicBezTo>
                    <a:pt x="25" y="248"/>
                    <a:pt x="25" y="248"/>
                    <a:pt x="25" y="248"/>
                  </a:cubicBezTo>
                  <a:cubicBezTo>
                    <a:pt x="25" y="248"/>
                    <a:pt x="25" y="248"/>
                    <a:pt x="25" y="248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4" y="249"/>
                    <a:pt x="24" y="249"/>
                    <a:pt x="24" y="249"/>
                  </a:cubicBezTo>
                  <a:close/>
                  <a:moveTo>
                    <a:pt x="24" y="251"/>
                  </a:moveTo>
                  <a:cubicBezTo>
                    <a:pt x="23" y="252"/>
                    <a:pt x="23" y="252"/>
                    <a:pt x="23" y="252"/>
                  </a:cubicBezTo>
                  <a:cubicBezTo>
                    <a:pt x="24" y="253"/>
                    <a:pt x="24" y="253"/>
                    <a:pt x="24" y="253"/>
                  </a:cubicBezTo>
                  <a:cubicBezTo>
                    <a:pt x="24" y="253"/>
                    <a:pt x="24" y="253"/>
                    <a:pt x="24" y="253"/>
                  </a:cubicBezTo>
                  <a:cubicBezTo>
                    <a:pt x="24" y="252"/>
                    <a:pt x="24" y="252"/>
                    <a:pt x="24" y="252"/>
                  </a:cubicBezTo>
                  <a:cubicBezTo>
                    <a:pt x="24" y="251"/>
                    <a:pt x="24" y="251"/>
                    <a:pt x="24" y="251"/>
                  </a:cubicBezTo>
                  <a:close/>
                  <a:moveTo>
                    <a:pt x="25" y="250"/>
                  </a:moveTo>
                  <a:cubicBezTo>
                    <a:pt x="25" y="249"/>
                    <a:pt x="25" y="249"/>
                    <a:pt x="25" y="249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4" y="250"/>
                    <a:pt x="24" y="250"/>
                  </a:cubicBezTo>
                  <a:cubicBezTo>
                    <a:pt x="24" y="250"/>
                    <a:pt x="25" y="250"/>
                    <a:pt x="25" y="250"/>
                  </a:cubicBezTo>
                  <a:close/>
                  <a:moveTo>
                    <a:pt x="26" y="249"/>
                  </a:moveTo>
                  <a:cubicBezTo>
                    <a:pt x="27" y="248"/>
                    <a:pt x="27" y="248"/>
                    <a:pt x="27" y="248"/>
                  </a:cubicBezTo>
                  <a:cubicBezTo>
                    <a:pt x="27" y="248"/>
                    <a:pt x="27" y="248"/>
                    <a:pt x="27" y="248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9" y="247"/>
                    <a:pt x="29" y="247"/>
                    <a:pt x="29" y="247"/>
                  </a:cubicBezTo>
                  <a:cubicBezTo>
                    <a:pt x="29" y="247"/>
                    <a:pt x="29" y="247"/>
                    <a:pt x="29" y="247"/>
                  </a:cubicBezTo>
                  <a:cubicBezTo>
                    <a:pt x="28" y="249"/>
                    <a:pt x="28" y="249"/>
                    <a:pt x="28" y="249"/>
                  </a:cubicBezTo>
                  <a:cubicBezTo>
                    <a:pt x="27" y="249"/>
                    <a:pt x="27" y="249"/>
                    <a:pt x="27" y="249"/>
                  </a:cubicBezTo>
                  <a:cubicBezTo>
                    <a:pt x="26" y="249"/>
                    <a:pt x="26" y="249"/>
                    <a:pt x="26" y="249"/>
                  </a:cubicBezTo>
                  <a:cubicBezTo>
                    <a:pt x="26" y="249"/>
                    <a:pt x="26" y="249"/>
                    <a:pt x="26" y="249"/>
                  </a:cubicBezTo>
                  <a:close/>
                  <a:moveTo>
                    <a:pt x="25" y="245"/>
                  </a:moveTo>
                  <a:cubicBezTo>
                    <a:pt x="25" y="244"/>
                    <a:pt x="25" y="244"/>
                    <a:pt x="25" y="244"/>
                  </a:cubicBezTo>
                  <a:cubicBezTo>
                    <a:pt x="26" y="244"/>
                    <a:pt x="26" y="244"/>
                    <a:pt x="26" y="244"/>
                  </a:cubicBezTo>
                  <a:cubicBezTo>
                    <a:pt x="26" y="244"/>
                    <a:pt x="26" y="244"/>
                    <a:pt x="26" y="244"/>
                  </a:cubicBezTo>
                  <a:cubicBezTo>
                    <a:pt x="25" y="245"/>
                    <a:pt x="25" y="245"/>
                    <a:pt x="25" y="245"/>
                  </a:cubicBezTo>
                  <a:cubicBezTo>
                    <a:pt x="25" y="245"/>
                    <a:pt x="25" y="245"/>
                    <a:pt x="25" y="245"/>
                  </a:cubicBezTo>
                  <a:cubicBezTo>
                    <a:pt x="25" y="245"/>
                    <a:pt x="25" y="245"/>
                    <a:pt x="25" y="245"/>
                  </a:cubicBezTo>
                  <a:close/>
                  <a:moveTo>
                    <a:pt x="23" y="245"/>
                  </a:moveTo>
                  <a:cubicBezTo>
                    <a:pt x="24" y="245"/>
                    <a:pt x="24" y="245"/>
                    <a:pt x="24" y="245"/>
                  </a:cubicBezTo>
                  <a:cubicBezTo>
                    <a:pt x="24" y="245"/>
                    <a:pt x="24" y="245"/>
                    <a:pt x="24" y="245"/>
                  </a:cubicBezTo>
                  <a:cubicBezTo>
                    <a:pt x="24" y="244"/>
                    <a:pt x="24" y="244"/>
                    <a:pt x="24" y="244"/>
                  </a:cubicBezTo>
                  <a:cubicBezTo>
                    <a:pt x="23" y="245"/>
                    <a:pt x="23" y="245"/>
                    <a:pt x="23" y="245"/>
                  </a:cubicBezTo>
                  <a:close/>
                  <a:moveTo>
                    <a:pt x="22" y="243"/>
                  </a:moveTo>
                  <a:cubicBezTo>
                    <a:pt x="22" y="244"/>
                    <a:pt x="22" y="244"/>
                    <a:pt x="22" y="244"/>
                  </a:cubicBezTo>
                  <a:cubicBezTo>
                    <a:pt x="22" y="244"/>
                    <a:pt x="22" y="244"/>
                    <a:pt x="22" y="244"/>
                  </a:cubicBezTo>
                  <a:cubicBezTo>
                    <a:pt x="22" y="245"/>
                    <a:pt x="22" y="245"/>
                    <a:pt x="22" y="245"/>
                  </a:cubicBezTo>
                  <a:cubicBezTo>
                    <a:pt x="23" y="244"/>
                    <a:pt x="23" y="244"/>
                    <a:pt x="23" y="244"/>
                  </a:cubicBezTo>
                  <a:cubicBezTo>
                    <a:pt x="22" y="243"/>
                    <a:pt x="22" y="243"/>
                    <a:pt x="22" y="243"/>
                  </a:cubicBezTo>
                  <a:cubicBezTo>
                    <a:pt x="22" y="243"/>
                    <a:pt x="22" y="243"/>
                    <a:pt x="22" y="243"/>
                  </a:cubicBezTo>
                  <a:close/>
                  <a:moveTo>
                    <a:pt x="23" y="242"/>
                  </a:moveTo>
                  <a:cubicBezTo>
                    <a:pt x="23" y="242"/>
                    <a:pt x="23" y="242"/>
                    <a:pt x="23" y="242"/>
                  </a:cubicBezTo>
                  <a:cubicBezTo>
                    <a:pt x="23" y="242"/>
                    <a:pt x="23" y="242"/>
                    <a:pt x="23" y="242"/>
                  </a:cubicBezTo>
                  <a:cubicBezTo>
                    <a:pt x="23" y="243"/>
                    <a:pt x="23" y="243"/>
                    <a:pt x="23" y="243"/>
                  </a:cubicBezTo>
                  <a:cubicBezTo>
                    <a:pt x="24" y="243"/>
                    <a:pt x="24" y="243"/>
                    <a:pt x="24" y="243"/>
                  </a:cubicBezTo>
                  <a:cubicBezTo>
                    <a:pt x="25" y="242"/>
                    <a:pt x="25" y="242"/>
                    <a:pt x="25" y="242"/>
                  </a:cubicBezTo>
                  <a:cubicBezTo>
                    <a:pt x="24" y="243"/>
                    <a:pt x="24" y="243"/>
                    <a:pt x="24" y="243"/>
                  </a:cubicBezTo>
                  <a:cubicBezTo>
                    <a:pt x="24" y="244"/>
                    <a:pt x="24" y="244"/>
                    <a:pt x="24" y="244"/>
                  </a:cubicBezTo>
                  <a:cubicBezTo>
                    <a:pt x="25" y="243"/>
                    <a:pt x="25" y="243"/>
                    <a:pt x="25" y="243"/>
                  </a:cubicBezTo>
                  <a:cubicBezTo>
                    <a:pt x="25" y="241"/>
                    <a:pt x="25" y="241"/>
                    <a:pt x="25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23" y="241"/>
                    <a:pt x="23" y="241"/>
                    <a:pt x="23" y="241"/>
                  </a:cubicBezTo>
                  <a:cubicBezTo>
                    <a:pt x="23" y="242"/>
                    <a:pt x="23" y="242"/>
                    <a:pt x="23" y="242"/>
                  </a:cubicBezTo>
                  <a:close/>
                  <a:moveTo>
                    <a:pt x="23" y="240"/>
                  </a:moveTo>
                  <a:cubicBezTo>
                    <a:pt x="23" y="241"/>
                    <a:pt x="23" y="241"/>
                    <a:pt x="23" y="241"/>
                  </a:cubicBezTo>
                  <a:cubicBezTo>
                    <a:pt x="23" y="240"/>
                    <a:pt x="23" y="240"/>
                    <a:pt x="23" y="240"/>
                  </a:cubicBezTo>
                  <a:cubicBezTo>
                    <a:pt x="23" y="240"/>
                    <a:pt x="23" y="240"/>
                    <a:pt x="23" y="240"/>
                  </a:cubicBezTo>
                  <a:cubicBezTo>
                    <a:pt x="23" y="240"/>
                    <a:pt x="23" y="240"/>
                    <a:pt x="23" y="240"/>
                  </a:cubicBezTo>
                  <a:close/>
                  <a:moveTo>
                    <a:pt x="24" y="239"/>
                  </a:moveTo>
                  <a:cubicBezTo>
                    <a:pt x="25" y="238"/>
                    <a:pt x="25" y="238"/>
                    <a:pt x="25" y="238"/>
                  </a:cubicBezTo>
                  <a:cubicBezTo>
                    <a:pt x="25" y="237"/>
                    <a:pt x="25" y="237"/>
                    <a:pt x="25" y="237"/>
                  </a:cubicBezTo>
                  <a:cubicBezTo>
                    <a:pt x="26" y="237"/>
                    <a:pt x="26" y="237"/>
                    <a:pt x="26" y="237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5" y="238"/>
                    <a:pt x="25" y="238"/>
                    <a:pt x="25" y="238"/>
                  </a:cubicBezTo>
                  <a:cubicBezTo>
                    <a:pt x="24" y="239"/>
                    <a:pt x="24" y="239"/>
                    <a:pt x="24" y="239"/>
                  </a:cubicBezTo>
                  <a:close/>
                  <a:moveTo>
                    <a:pt x="19" y="236"/>
                  </a:moveTo>
                  <a:cubicBezTo>
                    <a:pt x="21" y="238"/>
                    <a:pt x="21" y="238"/>
                    <a:pt x="21" y="238"/>
                  </a:cubicBezTo>
                  <a:cubicBezTo>
                    <a:pt x="21" y="240"/>
                    <a:pt x="21" y="240"/>
                    <a:pt x="21" y="240"/>
                  </a:cubicBezTo>
                  <a:cubicBezTo>
                    <a:pt x="21" y="240"/>
                    <a:pt x="21" y="240"/>
                    <a:pt x="21" y="240"/>
                  </a:cubicBezTo>
                  <a:cubicBezTo>
                    <a:pt x="20" y="240"/>
                    <a:pt x="20" y="240"/>
                    <a:pt x="20" y="240"/>
                  </a:cubicBezTo>
                  <a:cubicBezTo>
                    <a:pt x="20" y="239"/>
                    <a:pt x="20" y="239"/>
                    <a:pt x="20" y="239"/>
                  </a:cubicBezTo>
                  <a:cubicBezTo>
                    <a:pt x="19" y="238"/>
                    <a:pt x="19" y="238"/>
                    <a:pt x="19" y="238"/>
                  </a:cubicBezTo>
                  <a:cubicBezTo>
                    <a:pt x="19" y="237"/>
                    <a:pt x="19" y="237"/>
                    <a:pt x="19" y="237"/>
                  </a:cubicBezTo>
                  <a:cubicBezTo>
                    <a:pt x="19" y="237"/>
                    <a:pt x="19" y="236"/>
                    <a:pt x="19" y="236"/>
                  </a:cubicBezTo>
                  <a:close/>
                  <a:moveTo>
                    <a:pt x="21" y="236"/>
                  </a:moveTo>
                  <a:cubicBezTo>
                    <a:pt x="21" y="237"/>
                    <a:pt x="21" y="237"/>
                    <a:pt x="21" y="237"/>
                  </a:cubicBezTo>
                  <a:cubicBezTo>
                    <a:pt x="21" y="238"/>
                    <a:pt x="21" y="238"/>
                    <a:pt x="21" y="238"/>
                  </a:cubicBezTo>
                  <a:cubicBezTo>
                    <a:pt x="21" y="239"/>
                    <a:pt x="21" y="239"/>
                    <a:pt x="21" y="239"/>
                  </a:cubicBezTo>
                  <a:cubicBezTo>
                    <a:pt x="22" y="239"/>
                    <a:pt x="22" y="239"/>
                    <a:pt x="22" y="239"/>
                  </a:cubicBezTo>
                  <a:cubicBezTo>
                    <a:pt x="22" y="238"/>
                    <a:pt x="22" y="238"/>
                    <a:pt x="22" y="238"/>
                  </a:cubicBezTo>
                  <a:cubicBezTo>
                    <a:pt x="22" y="237"/>
                    <a:pt x="22" y="237"/>
                    <a:pt x="22" y="237"/>
                  </a:cubicBezTo>
                  <a:cubicBezTo>
                    <a:pt x="21" y="236"/>
                    <a:pt x="21" y="236"/>
                    <a:pt x="21" y="236"/>
                  </a:cubicBezTo>
                  <a:cubicBezTo>
                    <a:pt x="21" y="235"/>
                    <a:pt x="21" y="235"/>
                    <a:pt x="21" y="235"/>
                  </a:cubicBezTo>
                  <a:cubicBezTo>
                    <a:pt x="21" y="236"/>
                    <a:pt x="21" y="236"/>
                    <a:pt x="21" y="236"/>
                  </a:cubicBezTo>
                  <a:close/>
                  <a:moveTo>
                    <a:pt x="19" y="235"/>
                  </a:moveTo>
                  <a:cubicBezTo>
                    <a:pt x="20" y="235"/>
                    <a:pt x="20" y="235"/>
                    <a:pt x="20" y="235"/>
                  </a:cubicBezTo>
                  <a:cubicBezTo>
                    <a:pt x="20" y="235"/>
                    <a:pt x="20" y="235"/>
                    <a:pt x="20" y="235"/>
                  </a:cubicBezTo>
                  <a:cubicBezTo>
                    <a:pt x="21" y="235"/>
                    <a:pt x="21" y="235"/>
                    <a:pt x="21" y="235"/>
                  </a:cubicBezTo>
                  <a:cubicBezTo>
                    <a:pt x="21" y="234"/>
                    <a:pt x="21" y="234"/>
                    <a:pt x="21" y="234"/>
                  </a:cubicBezTo>
                  <a:cubicBezTo>
                    <a:pt x="21" y="234"/>
                    <a:pt x="21" y="234"/>
                    <a:pt x="21" y="234"/>
                  </a:cubicBezTo>
                  <a:cubicBezTo>
                    <a:pt x="19" y="234"/>
                    <a:pt x="19" y="234"/>
                    <a:pt x="19" y="234"/>
                  </a:cubicBezTo>
                  <a:cubicBezTo>
                    <a:pt x="19" y="235"/>
                    <a:pt x="19" y="235"/>
                    <a:pt x="19" y="235"/>
                  </a:cubicBezTo>
                  <a:close/>
                  <a:moveTo>
                    <a:pt x="10" y="235"/>
                  </a:moveTo>
                  <a:cubicBezTo>
                    <a:pt x="9" y="234"/>
                    <a:pt x="9" y="234"/>
                    <a:pt x="9" y="234"/>
                  </a:cubicBezTo>
                  <a:cubicBezTo>
                    <a:pt x="11" y="232"/>
                    <a:pt x="11" y="232"/>
                    <a:pt x="11" y="232"/>
                  </a:cubicBezTo>
                  <a:cubicBezTo>
                    <a:pt x="12" y="232"/>
                    <a:pt x="12" y="232"/>
                    <a:pt x="12" y="232"/>
                  </a:cubicBezTo>
                  <a:cubicBezTo>
                    <a:pt x="12" y="233"/>
                    <a:pt x="12" y="233"/>
                    <a:pt x="12" y="233"/>
                  </a:cubicBezTo>
                  <a:cubicBezTo>
                    <a:pt x="12" y="233"/>
                    <a:pt x="12" y="233"/>
                    <a:pt x="12" y="233"/>
                  </a:cubicBezTo>
                  <a:cubicBezTo>
                    <a:pt x="13" y="232"/>
                    <a:pt x="13" y="232"/>
                    <a:pt x="13" y="232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4" y="234"/>
                    <a:pt x="14" y="234"/>
                    <a:pt x="14" y="234"/>
                  </a:cubicBezTo>
                  <a:cubicBezTo>
                    <a:pt x="13" y="235"/>
                    <a:pt x="13" y="235"/>
                    <a:pt x="13" y="235"/>
                  </a:cubicBezTo>
                  <a:cubicBezTo>
                    <a:pt x="11" y="235"/>
                    <a:pt x="11" y="235"/>
                    <a:pt x="11" y="235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12" y="236"/>
                    <a:pt x="12" y="236"/>
                    <a:pt x="12" y="236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3" y="235"/>
                    <a:pt x="13" y="235"/>
                    <a:pt x="13" y="235"/>
                  </a:cubicBezTo>
                  <a:cubicBezTo>
                    <a:pt x="14" y="233"/>
                    <a:pt x="14" y="233"/>
                    <a:pt x="14" y="233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6" y="233"/>
                    <a:pt x="16" y="233"/>
                    <a:pt x="16" y="233"/>
                  </a:cubicBezTo>
                  <a:cubicBezTo>
                    <a:pt x="15" y="234"/>
                    <a:pt x="15" y="234"/>
                    <a:pt x="15" y="234"/>
                  </a:cubicBezTo>
                  <a:cubicBezTo>
                    <a:pt x="14" y="236"/>
                    <a:pt x="14" y="236"/>
                    <a:pt x="14" y="236"/>
                  </a:cubicBezTo>
                  <a:cubicBezTo>
                    <a:pt x="14" y="237"/>
                    <a:pt x="14" y="237"/>
                    <a:pt x="14" y="237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1" y="239"/>
                    <a:pt x="11" y="239"/>
                    <a:pt x="11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3" y="239"/>
                    <a:pt x="13" y="239"/>
                    <a:pt x="13" y="239"/>
                  </a:cubicBezTo>
                  <a:cubicBezTo>
                    <a:pt x="13" y="240"/>
                    <a:pt x="13" y="240"/>
                    <a:pt x="13" y="240"/>
                  </a:cubicBezTo>
                  <a:cubicBezTo>
                    <a:pt x="12" y="240"/>
                    <a:pt x="12" y="240"/>
                    <a:pt x="12" y="240"/>
                  </a:cubicBezTo>
                  <a:cubicBezTo>
                    <a:pt x="12" y="241"/>
                    <a:pt x="12" y="241"/>
                    <a:pt x="12" y="241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2" y="243"/>
                    <a:pt x="12" y="243"/>
                    <a:pt x="12" y="243"/>
                  </a:cubicBezTo>
                  <a:cubicBezTo>
                    <a:pt x="12" y="244"/>
                    <a:pt x="12" y="244"/>
                    <a:pt x="12" y="244"/>
                  </a:cubicBezTo>
                  <a:cubicBezTo>
                    <a:pt x="12" y="245"/>
                    <a:pt x="12" y="245"/>
                    <a:pt x="12" y="245"/>
                  </a:cubicBezTo>
                  <a:cubicBezTo>
                    <a:pt x="13" y="245"/>
                    <a:pt x="13" y="245"/>
                    <a:pt x="13" y="245"/>
                  </a:cubicBezTo>
                  <a:cubicBezTo>
                    <a:pt x="14" y="246"/>
                    <a:pt x="14" y="246"/>
                    <a:pt x="14" y="246"/>
                  </a:cubicBezTo>
                  <a:cubicBezTo>
                    <a:pt x="13" y="247"/>
                    <a:pt x="13" y="247"/>
                    <a:pt x="13" y="247"/>
                  </a:cubicBezTo>
                  <a:cubicBezTo>
                    <a:pt x="12" y="246"/>
                    <a:pt x="12" y="246"/>
                    <a:pt x="12" y="246"/>
                  </a:cubicBezTo>
                  <a:cubicBezTo>
                    <a:pt x="11" y="244"/>
                    <a:pt x="11" y="244"/>
                    <a:pt x="11" y="244"/>
                  </a:cubicBezTo>
                  <a:cubicBezTo>
                    <a:pt x="10" y="243"/>
                    <a:pt x="10" y="243"/>
                    <a:pt x="10" y="243"/>
                  </a:cubicBezTo>
                  <a:cubicBezTo>
                    <a:pt x="11" y="242"/>
                    <a:pt x="11" y="242"/>
                    <a:pt x="11" y="242"/>
                  </a:cubicBezTo>
                  <a:cubicBezTo>
                    <a:pt x="10" y="242"/>
                    <a:pt x="10" y="242"/>
                    <a:pt x="10" y="242"/>
                  </a:cubicBezTo>
                  <a:cubicBezTo>
                    <a:pt x="9" y="241"/>
                    <a:pt x="9" y="241"/>
                    <a:pt x="9" y="241"/>
                  </a:cubicBezTo>
                  <a:cubicBezTo>
                    <a:pt x="10" y="241"/>
                    <a:pt x="10" y="241"/>
                    <a:pt x="10" y="241"/>
                  </a:cubicBezTo>
                  <a:cubicBezTo>
                    <a:pt x="11" y="241"/>
                    <a:pt x="11" y="241"/>
                    <a:pt x="11" y="241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9" y="240"/>
                    <a:pt x="9" y="240"/>
                    <a:pt x="9" y="240"/>
                  </a:cubicBezTo>
                  <a:cubicBezTo>
                    <a:pt x="10" y="239"/>
                    <a:pt x="10" y="239"/>
                    <a:pt x="10" y="239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9" y="238"/>
                    <a:pt x="9" y="238"/>
                    <a:pt x="9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7"/>
                    <a:pt x="11" y="237"/>
                    <a:pt x="11" y="237"/>
                  </a:cubicBezTo>
                  <a:cubicBezTo>
                    <a:pt x="10" y="237"/>
                    <a:pt x="10" y="237"/>
                    <a:pt x="10" y="237"/>
                  </a:cubicBezTo>
                  <a:cubicBezTo>
                    <a:pt x="9" y="237"/>
                    <a:pt x="9" y="237"/>
                    <a:pt x="9" y="237"/>
                  </a:cubicBezTo>
                  <a:cubicBezTo>
                    <a:pt x="9" y="236"/>
                    <a:pt x="9" y="236"/>
                    <a:pt x="9" y="236"/>
                  </a:cubicBezTo>
                  <a:cubicBezTo>
                    <a:pt x="10" y="235"/>
                    <a:pt x="10" y="235"/>
                    <a:pt x="10" y="235"/>
                  </a:cubicBezTo>
                  <a:close/>
                  <a:moveTo>
                    <a:pt x="20" y="231"/>
                  </a:moveTo>
                  <a:cubicBezTo>
                    <a:pt x="20" y="230"/>
                    <a:pt x="20" y="230"/>
                    <a:pt x="20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1" y="230"/>
                    <a:pt x="21" y="230"/>
                    <a:pt x="21" y="230"/>
                  </a:cubicBezTo>
                  <a:cubicBezTo>
                    <a:pt x="20" y="231"/>
                    <a:pt x="20" y="231"/>
                    <a:pt x="20" y="231"/>
                  </a:cubicBezTo>
                  <a:close/>
                  <a:moveTo>
                    <a:pt x="111" y="109"/>
                  </a:moveTo>
                  <a:cubicBezTo>
                    <a:pt x="111" y="109"/>
                    <a:pt x="111" y="109"/>
                    <a:pt x="111" y="109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2" y="108"/>
                    <a:pt x="112" y="108"/>
                    <a:pt x="112" y="108"/>
                  </a:cubicBezTo>
                  <a:cubicBezTo>
                    <a:pt x="111" y="108"/>
                    <a:pt x="111" y="108"/>
                    <a:pt x="111" y="108"/>
                  </a:cubicBezTo>
                  <a:cubicBezTo>
                    <a:pt x="111" y="109"/>
                    <a:pt x="111" y="109"/>
                    <a:pt x="111" y="109"/>
                  </a:cubicBezTo>
                  <a:close/>
                  <a:moveTo>
                    <a:pt x="102" y="101"/>
                  </a:moveTo>
                  <a:cubicBezTo>
                    <a:pt x="103" y="101"/>
                    <a:pt x="103" y="101"/>
                    <a:pt x="103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102" y="101"/>
                    <a:pt x="102" y="101"/>
                    <a:pt x="102" y="101"/>
                  </a:cubicBezTo>
                  <a:close/>
                  <a:moveTo>
                    <a:pt x="71" y="103"/>
                  </a:moveTo>
                  <a:cubicBezTo>
                    <a:pt x="71" y="104"/>
                    <a:pt x="71" y="104"/>
                    <a:pt x="71" y="104"/>
                  </a:cubicBezTo>
                  <a:cubicBezTo>
                    <a:pt x="72" y="103"/>
                    <a:pt x="72" y="103"/>
                    <a:pt x="72" y="103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1" y="103"/>
                    <a:pt x="71" y="103"/>
                    <a:pt x="71" y="103"/>
                  </a:cubicBezTo>
                  <a:close/>
                  <a:moveTo>
                    <a:pt x="71" y="105"/>
                  </a:moveTo>
                  <a:cubicBezTo>
                    <a:pt x="71" y="104"/>
                    <a:pt x="71" y="104"/>
                    <a:pt x="71" y="104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1" y="105"/>
                    <a:pt x="71" y="105"/>
                    <a:pt x="71" y="105"/>
                  </a:cubicBezTo>
                  <a:close/>
                  <a:moveTo>
                    <a:pt x="69" y="107"/>
                  </a:moveTo>
                  <a:cubicBezTo>
                    <a:pt x="69" y="108"/>
                    <a:pt x="69" y="108"/>
                    <a:pt x="69" y="108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69" y="110"/>
                    <a:pt x="69" y="110"/>
                    <a:pt x="69" y="110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0" y="109"/>
                    <a:pt x="70" y="109"/>
                    <a:pt x="70" y="109"/>
                  </a:cubicBezTo>
                  <a:cubicBezTo>
                    <a:pt x="71" y="109"/>
                    <a:pt x="71" y="109"/>
                    <a:pt x="71" y="109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5"/>
                    <a:pt x="76" y="105"/>
                    <a:pt x="76" y="105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5"/>
                    <a:pt x="75" y="105"/>
                    <a:pt x="75" y="105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105"/>
                    <a:pt x="74" y="105"/>
                    <a:pt x="74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3" y="106"/>
                    <a:pt x="73" y="106"/>
                    <a:pt x="73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69" y="107"/>
                    <a:pt x="69" y="107"/>
                    <a:pt x="69" y="107"/>
                  </a:cubicBezTo>
                  <a:close/>
                  <a:moveTo>
                    <a:pt x="66" y="110"/>
                  </a:moveTo>
                  <a:cubicBezTo>
                    <a:pt x="66" y="109"/>
                    <a:pt x="66" y="109"/>
                    <a:pt x="66" y="109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5" y="108"/>
                    <a:pt x="65" y="108"/>
                    <a:pt x="65" y="108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9"/>
                    <a:pt x="66" y="110"/>
                    <a:pt x="66" y="110"/>
                  </a:cubicBezTo>
                  <a:close/>
                  <a:moveTo>
                    <a:pt x="66" y="110"/>
                  </a:moveTo>
                  <a:cubicBezTo>
                    <a:pt x="67" y="110"/>
                    <a:pt x="67" y="110"/>
                    <a:pt x="67" y="110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7" y="107"/>
                    <a:pt x="67" y="107"/>
                    <a:pt x="67" y="107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6" y="110"/>
                    <a:pt x="66" y="110"/>
                    <a:pt x="66" y="110"/>
                  </a:cubicBezTo>
                  <a:close/>
                  <a:moveTo>
                    <a:pt x="68" y="114"/>
                  </a:moveTo>
                  <a:cubicBezTo>
                    <a:pt x="68" y="114"/>
                    <a:pt x="68" y="114"/>
                    <a:pt x="68" y="114"/>
                  </a:cubicBezTo>
                  <a:cubicBezTo>
                    <a:pt x="67" y="112"/>
                    <a:pt x="67" y="112"/>
                    <a:pt x="67" y="112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0"/>
                    <a:pt x="65" y="110"/>
                    <a:pt x="65" y="110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8" y="114"/>
                    <a:pt x="68" y="114"/>
                    <a:pt x="68" y="114"/>
                  </a:cubicBezTo>
                  <a:close/>
                  <a:moveTo>
                    <a:pt x="58" y="100"/>
                  </a:moveTo>
                  <a:cubicBezTo>
                    <a:pt x="58" y="101"/>
                    <a:pt x="58" y="101"/>
                    <a:pt x="58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8" y="99"/>
                    <a:pt x="58" y="99"/>
                    <a:pt x="58" y="99"/>
                  </a:cubicBezTo>
                  <a:cubicBezTo>
                    <a:pt x="58" y="100"/>
                    <a:pt x="58" y="100"/>
                    <a:pt x="58" y="100"/>
                  </a:cubicBezTo>
                  <a:close/>
                  <a:moveTo>
                    <a:pt x="39" y="271"/>
                  </a:moveTo>
                  <a:cubicBezTo>
                    <a:pt x="39" y="271"/>
                    <a:pt x="39" y="271"/>
                    <a:pt x="39" y="271"/>
                  </a:cubicBezTo>
                  <a:cubicBezTo>
                    <a:pt x="38" y="271"/>
                    <a:pt x="38" y="271"/>
                    <a:pt x="38" y="271"/>
                  </a:cubicBezTo>
                  <a:cubicBezTo>
                    <a:pt x="38" y="269"/>
                    <a:pt x="38" y="269"/>
                    <a:pt x="38" y="269"/>
                  </a:cubicBezTo>
                  <a:cubicBezTo>
                    <a:pt x="39" y="268"/>
                    <a:pt x="39" y="268"/>
                    <a:pt x="39" y="268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9" y="267"/>
                    <a:pt x="39" y="267"/>
                    <a:pt x="39" y="267"/>
                  </a:cubicBezTo>
                  <a:cubicBezTo>
                    <a:pt x="38" y="268"/>
                    <a:pt x="38" y="268"/>
                    <a:pt x="38" y="268"/>
                  </a:cubicBezTo>
                  <a:cubicBezTo>
                    <a:pt x="37" y="268"/>
                    <a:pt x="37" y="268"/>
                    <a:pt x="37" y="268"/>
                  </a:cubicBezTo>
                  <a:cubicBezTo>
                    <a:pt x="36" y="267"/>
                    <a:pt x="36" y="267"/>
                    <a:pt x="36" y="267"/>
                  </a:cubicBezTo>
                  <a:cubicBezTo>
                    <a:pt x="36" y="266"/>
                    <a:pt x="36" y="266"/>
                    <a:pt x="36" y="266"/>
                  </a:cubicBezTo>
                  <a:cubicBezTo>
                    <a:pt x="36" y="266"/>
                    <a:pt x="36" y="266"/>
                    <a:pt x="36" y="266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7"/>
                    <a:pt x="37" y="267"/>
                    <a:pt x="37" y="267"/>
                  </a:cubicBezTo>
                  <a:cubicBezTo>
                    <a:pt x="37" y="266"/>
                    <a:pt x="37" y="266"/>
                    <a:pt x="37" y="266"/>
                  </a:cubicBezTo>
                  <a:cubicBezTo>
                    <a:pt x="36" y="265"/>
                    <a:pt x="36" y="265"/>
                    <a:pt x="36" y="265"/>
                  </a:cubicBezTo>
                  <a:cubicBezTo>
                    <a:pt x="36" y="265"/>
                    <a:pt x="36" y="265"/>
                    <a:pt x="36" y="265"/>
                  </a:cubicBezTo>
                  <a:cubicBezTo>
                    <a:pt x="35" y="266"/>
                    <a:pt x="35" y="266"/>
                    <a:pt x="35" y="266"/>
                  </a:cubicBezTo>
                  <a:cubicBezTo>
                    <a:pt x="34" y="265"/>
                    <a:pt x="34" y="265"/>
                    <a:pt x="34" y="265"/>
                  </a:cubicBezTo>
                  <a:cubicBezTo>
                    <a:pt x="34" y="264"/>
                    <a:pt x="34" y="264"/>
                    <a:pt x="34" y="264"/>
                  </a:cubicBezTo>
                  <a:cubicBezTo>
                    <a:pt x="34" y="264"/>
                    <a:pt x="34" y="264"/>
                    <a:pt x="34" y="264"/>
                  </a:cubicBezTo>
                  <a:cubicBezTo>
                    <a:pt x="35" y="263"/>
                    <a:pt x="35" y="263"/>
                    <a:pt x="35" y="263"/>
                  </a:cubicBezTo>
                  <a:cubicBezTo>
                    <a:pt x="35" y="262"/>
                    <a:pt x="35" y="262"/>
                    <a:pt x="35" y="262"/>
                  </a:cubicBezTo>
                  <a:cubicBezTo>
                    <a:pt x="36" y="262"/>
                    <a:pt x="36" y="262"/>
                    <a:pt x="36" y="262"/>
                  </a:cubicBezTo>
                  <a:cubicBezTo>
                    <a:pt x="36" y="261"/>
                    <a:pt x="36" y="261"/>
                    <a:pt x="36" y="261"/>
                  </a:cubicBezTo>
                  <a:cubicBezTo>
                    <a:pt x="35" y="262"/>
                    <a:pt x="35" y="262"/>
                    <a:pt x="35" y="262"/>
                  </a:cubicBezTo>
                  <a:cubicBezTo>
                    <a:pt x="34" y="262"/>
                    <a:pt x="34" y="262"/>
                    <a:pt x="34" y="262"/>
                  </a:cubicBezTo>
                  <a:cubicBezTo>
                    <a:pt x="34" y="261"/>
                    <a:pt x="34" y="261"/>
                    <a:pt x="34" y="261"/>
                  </a:cubicBezTo>
                  <a:cubicBezTo>
                    <a:pt x="34" y="261"/>
                    <a:pt x="34" y="261"/>
                    <a:pt x="34" y="261"/>
                  </a:cubicBezTo>
                  <a:cubicBezTo>
                    <a:pt x="35" y="260"/>
                    <a:pt x="35" y="260"/>
                    <a:pt x="35" y="260"/>
                  </a:cubicBezTo>
                  <a:cubicBezTo>
                    <a:pt x="35" y="259"/>
                    <a:pt x="35" y="259"/>
                    <a:pt x="35" y="259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9"/>
                    <a:pt x="35" y="259"/>
                    <a:pt x="35" y="259"/>
                  </a:cubicBezTo>
                  <a:cubicBezTo>
                    <a:pt x="34" y="260"/>
                    <a:pt x="34" y="260"/>
                    <a:pt x="34" y="260"/>
                  </a:cubicBezTo>
                  <a:cubicBezTo>
                    <a:pt x="33" y="261"/>
                    <a:pt x="33" y="261"/>
                    <a:pt x="33" y="261"/>
                  </a:cubicBezTo>
                  <a:cubicBezTo>
                    <a:pt x="33" y="261"/>
                    <a:pt x="33" y="261"/>
                    <a:pt x="33" y="261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2" y="261"/>
                    <a:pt x="32" y="261"/>
                    <a:pt x="32" y="261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2" y="260"/>
                    <a:pt x="32" y="260"/>
                    <a:pt x="32" y="260"/>
                  </a:cubicBezTo>
                  <a:cubicBezTo>
                    <a:pt x="31" y="260"/>
                    <a:pt x="31" y="260"/>
                    <a:pt x="31" y="260"/>
                  </a:cubicBezTo>
                  <a:cubicBezTo>
                    <a:pt x="31" y="261"/>
                    <a:pt x="31" y="261"/>
                    <a:pt x="31" y="261"/>
                  </a:cubicBezTo>
                  <a:cubicBezTo>
                    <a:pt x="31" y="261"/>
                    <a:pt x="31" y="261"/>
                    <a:pt x="31" y="261"/>
                  </a:cubicBezTo>
                  <a:cubicBezTo>
                    <a:pt x="31" y="260"/>
                    <a:pt x="31" y="260"/>
                    <a:pt x="31" y="260"/>
                  </a:cubicBezTo>
                  <a:cubicBezTo>
                    <a:pt x="30" y="260"/>
                    <a:pt x="30" y="260"/>
                    <a:pt x="30" y="260"/>
                  </a:cubicBezTo>
                  <a:cubicBezTo>
                    <a:pt x="30" y="261"/>
                    <a:pt x="30" y="261"/>
                    <a:pt x="30" y="261"/>
                  </a:cubicBezTo>
                  <a:cubicBezTo>
                    <a:pt x="29" y="260"/>
                    <a:pt x="29" y="260"/>
                    <a:pt x="29" y="260"/>
                  </a:cubicBezTo>
                  <a:cubicBezTo>
                    <a:pt x="29" y="260"/>
                    <a:pt x="29" y="260"/>
                    <a:pt x="29" y="260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3" y="258"/>
                    <a:pt x="33" y="258"/>
                    <a:pt x="33" y="258"/>
                  </a:cubicBezTo>
                  <a:cubicBezTo>
                    <a:pt x="33" y="258"/>
                    <a:pt x="33" y="258"/>
                    <a:pt x="33" y="258"/>
                  </a:cubicBezTo>
                  <a:cubicBezTo>
                    <a:pt x="33" y="257"/>
                    <a:pt x="33" y="257"/>
                    <a:pt x="33" y="257"/>
                  </a:cubicBezTo>
                  <a:cubicBezTo>
                    <a:pt x="33" y="257"/>
                    <a:pt x="33" y="257"/>
                    <a:pt x="33" y="257"/>
                  </a:cubicBezTo>
                  <a:cubicBezTo>
                    <a:pt x="32" y="258"/>
                    <a:pt x="32" y="258"/>
                    <a:pt x="32" y="258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1" y="259"/>
                    <a:pt x="31" y="259"/>
                    <a:pt x="31" y="259"/>
                  </a:cubicBezTo>
                  <a:cubicBezTo>
                    <a:pt x="30" y="259"/>
                    <a:pt x="30" y="259"/>
                    <a:pt x="30" y="259"/>
                  </a:cubicBezTo>
                  <a:cubicBezTo>
                    <a:pt x="30" y="258"/>
                    <a:pt x="30" y="258"/>
                    <a:pt x="30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8"/>
                    <a:pt x="29" y="258"/>
                    <a:pt x="29" y="258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9" y="257"/>
                    <a:pt x="29" y="257"/>
                    <a:pt x="29" y="257"/>
                  </a:cubicBezTo>
                  <a:cubicBezTo>
                    <a:pt x="28" y="257"/>
                    <a:pt x="28" y="257"/>
                    <a:pt x="28" y="257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6" y="258"/>
                    <a:pt x="26" y="258"/>
                    <a:pt x="26" y="258"/>
                  </a:cubicBezTo>
                  <a:cubicBezTo>
                    <a:pt x="25" y="257"/>
                    <a:pt x="25" y="257"/>
                    <a:pt x="25" y="257"/>
                  </a:cubicBezTo>
                  <a:cubicBezTo>
                    <a:pt x="25" y="256"/>
                    <a:pt x="25" y="256"/>
                    <a:pt x="25" y="256"/>
                  </a:cubicBezTo>
                  <a:cubicBezTo>
                    <a:pt x="25" y="256"/>
                    <a:pt x="25" y="256"/>
                    <a:pt x="25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6" y="256"/>
                    <a:pt x="26" y="256"/>
                    <a:pt x="26" y="256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28" y="256"/>
                    <a:pt x="28" y="256"/>
                    <a:pt x="28" y="256"/>
                  </a:cubicBezTo>
                  <a:cubicBezTo>
                    <a:pt x="28" y="255"/>
                    <a:pt x="28" y="255"/>
                    <a:pt x="28" y="255"/>
                  </a:cubicBezTo>
                  <a:cubicBezTo>
                    <a:pt x="27" y="255"/>
                    <a:pt x="27" y="255"/>
                    <a:pt x="27" y="255"/>
                  </a:cubicBezTo>
                  <a:cubicBezTo>
                    <a:pt x="26" y="255"/>
                    <a:pt x="26" y="255"/>
                    <a:pt x="26" y="255"/>
                  </a:cubicBezTo>
                  <a:cubicBezTo>
                    <a:pt x="25" y="255"/>
                    <a:pt x="25" y="255"/>
                    <a:pt x="25" y="255"/>
                  </a:cubicBezTo>
                  <a:cubicBezTo>
                    <a:pt x="25" y="255"/>
                    <a:pt x="25" y="255"/>
                    <a:pt x="25" y="255"/>
                  </a:cubicBezTo>
                  <a:cubicBezTo>
                    <a:pt x="24" y="255"/>
                    <a:pt x="24" y="255"/>
                    <a:pt x="24" y="255"/>
                  </a:cubicBezTo>
                  <a:cubicBezTo>
                    <a:pt x="24" y="254"/>
                    <a:pt x="24" y="254"/>
                    <a:pt x="24" y="254"/>
                  </a:cubicBezTo>
                  <a:cubicBezTo>
                    <a:pt x="25" y="254"/>
                    <a:pt x="25" y="254"/>
                    <a:pt x="25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7" y="254"/>
                    <a:pt x="27" y="254"/>
                    <a:pt x="27" y="254"/>
                  </a:cubicBezTo>
                  <a:cubicBezTo>
                    <a:pt x="27" y="254"/>
                    <a:pt x="27" y="254"/>
                    <a:pt x="27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6" y="254"/>
                    <a:pt x="26" y="254"/>
                    <a:pt x="26" y="254"/>
                  </a:cubicBezTo>
                  <a:cubicBezTo>
                    <a:pt x="25" y="254"/>
                    <a:pt x="25" y="254"/>
                    <a:pt x="25" y="254"/>
                  </a:cubicBezTo>
                  <a:cubicBezTo>
                    <a:pt x="25" y="253"/>
                    <a:pt x="25" y="253"/>
                    <a:pt x="25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6" y="253"/>
                    <a:pt x="26" y="253"/>
                    <a:pt x="26" y="253"/>
                  </a:cubicBezTo>
                  <a:cubicBezTo>
                    <a:pt x="27" y="253"/>
                    <a:pt x="27" y="253"/>
                    <a:pt x="27" y="253"/>
                  </a:cubicBezTo>
                  <a:cubicBezTo>
                    <a:pt x="27" y="253"/>
                    <a:pt x="27" y="253"/>
                    <a:pt x="27" y="253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8" y="252"/>
                    <a:pt x="28" y="252"/>
                    <a:pt x="28" y="252"/>
                  </a:cubicBezTo>
                  <a:cubicBezTo>
                    <a:pt x="29" y="252"/>
                    <a:pt x="29" y="252"/>
                    <a:pt x="29" y="252"/>
                  </a:cubicBezTo>
                  <a:cubicBezTo>
                    <a:pt x="30" y="252"/>
                    <a:pt x="30" y="252"/>
                    <a:pt x="30" y="252"/>
                  </a:cubicBezTo>
                  <a:cubicBezTo>
                    <a:pt x="28" y="252"/>
                    <a:pt x="28" y="252"/>
                    <a:pt x="28" y="252"/>
                  </a:cubicBezTo>
                  <a:cubicBezTo>
                    <a:pt x="28" y="251"/>
                    <a:pt x="28" y="251"/>
                    <a:pt x="28" y="251"/>
                  </a:cubicBezTo>
                  <a:cubicBezTo>
                    <a:pt x="27" y="251"/>
                    <a:pt x="27" y="251"/>
                    <a:pt x="27" y="251"/>
                  </a:cubicBezTo>
                  <a:cubicBezTo>
                    <a:pt x="27" y="252"/>
                    <a:pt x="27" y="252"/>
                    <a:pt x="27" y="252"/>
                  </a:cubicBezTo>
                  <a:cubicBezTo>
                    <a:pt x="26" y="252"/>
                    <a:pt x="26" y="252"/>
                    <a:pt x="26" y="252"/>
                  </a:cubicBezTo>
                  <a:cubicBezTo>
                    <a:pt x="25" y="253"/>
                    <a:pt x="25" y="253"/>
                    <a:pt x="25" y="253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2"/>
                    <a:pt x="25" y="252"/>
                    <a:pt x="25" y="252"/>
                  </a:cubicBezTo>
                  <a:cubicBezTo>
                    <a:pt x="25" y="251"/>
                    <a:pt x="25" y="251"/>
                    <a:pt x="25" y="251"/>
                  </a:cubicBezTo>
                  <a:cubicBezTo>
                    <a:pt x="25" y="250"/>
                    <a:pt x="25" y="250"/>
                    <a:pt x="25" y="250"/>
                  </a:cubicBezTo>
                  <a:cubicBezTo>
                    <a:pt x="27" y="250"/>
                    <a:pt x="27" y="250"/>
                    <a:pt x="27" y="250"/>
                  </a:cubicBezTo>
                  <a:cubicBezTo>
                    <a:pt x="27" y="249"/>
                    <a:pt x="27" y="249"/>
                    <a:pt x="27" y="249"/>
                  </a:cubicBezTo>
                  <a:cubicBezTo>
                    <a:pt x="29" y="248"/>
                    <a:pt x="29" y="248"/>
                    <a:pt x="29" y="248"/>
                  </a:cubicBezTo>
                  <a:cubicBezTo>
                    <a:pt x="30" y="248"/>
                    <a:pt x="30" y="248"/>
                    <a:pt x="30" y="248"/>
                  </a:cubicBezTo>
                  <a:cubicBezTo>
                    <a:pt x="30" y="248"/>
                    <a:pt x="30" y="248"/>
                    <a:pt x="30" y="248"/>
                  </a:cubicBezTo>
                  <a:cubicBezTo>
                    <a:pt x="30" y="249"/>
                    <a:pt x="30" y="249"/>
                    <a:pt x="30" y="249"/>
                  </a:cubicBezTo>
                  <a:cubicBezTo>
                    <a:pt x="31" y="250"/>
                    <a:pt x="31" y="250"/>
                    <a:pt x="31" y="250"/>
                  </a:cubicBezTo>
                  <a:cubicBezTo>
                    <a:pt x="31" y="250"/>
                    <a:pt x="31" y="250"/>
                    <a:pt x="31" y="250"/>
                  </a:cubicBezTo>
                  <a:cubicBezTo>
                    <a:pt x="31" y="249"/>
                    <a:pt x="31" y="249"/>
                    <a:pt x="31" y="249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32" y="247"/>
                    <a:pt x="32" y="247"/>
                    <a:pt x="32" y="247"/>
                  </a:cubicBezTo>
                  <a:cubicBezTo>
                    <a:pt x="32" y="247"/>
                    <a:pt x="32" y="247"/>
                    <a:pt x="32" y="247"/>
                  </a:cubicBezTo>
                  <a:cubicBezTo>
                    <a:pt x="31" y="247"/>
                    <a:pt x="31" y="247"/>
                    <a:pt x="31" y="247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30" y="247"/>
                    <a:pt x="30" y="247"/>
                    <a:pt x="30" y="247"/>
                  </a:cubicBezTo>
                  <a:cubicBezTo>
                    <a:pt x="30" y="246"/>
                    <a:pt x="30" y="246"/>
                    <a:pt x="30" y="246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2" y="245"/>
                    <a:pt x="32" y="245"/>
                    <a:pt x="32" y="245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4"/>
                    <a:pt x="32" y="244"/>
                    <a:pt x="32" y="244"/>
                  </a:cubicBezTo>
                  <a:cubicBezTo>
                    <a:pt x="32" y="245"/>
                    <a:pt x="32" y="245"/>
                    <a:pt x="32" y="245"/>
                  </a:cubicBezTo>
                  <a:cubicBezTo>
                    <a:pt x="31" y="245"/>
                    <a:pt x="31" y="245"/>
                    <a:pt x="31" y="245"/>
                  </a:cubicBezTo>
                  <a:cubicBezTo>
                    <a:pt x="30" y="245"/>
                    <a:pt x="30" y="245"/>
                    <a:pt x="30" y="245"/>
                  </a:cubicBezTo>
                  <a:cubicBezTo>
                    <a:pt x="29" y="246"/>
                    <a:pt x="29" y="246"/>
                    <a:pt x="29" y="246"/>
                  </a:cubicBezTo>
                  <a:cubicBezTo>
                    <a:pt x="28" y="247"/>
                    <a:pt x="28" y="247"/>
                    <a:pt x="28" y="247"/>
                  </a:cubicBezTo>
                  <a:cubicBezTo>
                    <a:pt x="27" y="248"/>
                    <a:pt x="27" y="248"/>
                    <a:pt x="27" y="248"/>
                  </a:cubicBezTo>
                  <a:cubicBezTo>
                    <a:pt x="26" y="247"/>
                    <a:pt x="26" y="247"/>
                    <a:pt x="26" y="247"/>
                  </a:cubicBezTo>
                  <a:cubicBezTo>
                    <a:pt x="26" y="247"/>
                    <a:pt x="26" y="247"/>
                    <a:pt x="26" y="247"/>
                  </a:cubicBezTo>
                  <a:cubicBezTo>
                    <a:pt x="27" y="246"/>
                    <a:pt x="27" y="246"/>
                    <a:pt x="27" y="246"/>
                  </a:cubicBezTo>
                  <a:cubicBezTo>
                    <a:pt x="26" y="246"/>
                    <a:pt x="26" y="246"/>
                    <a:pt x="26" y="246"/>
                  </a:cubicBezTo>
                  <a:cubicBezTo>
                    <a:pt x="25" y="247"/>
                    <a:pt x="25" y="247"/>
                    <a:pt x="25" y="247"/>
                  </a:cubicBezTo>
                  <a:cubicBezTo>
                    <a:pt x="24" y="246"/>
                    <a:pt x="24" y="246"/>
                    <a:pt x="24" y="246"/>
                  </a:cubicBezTo>
                  <a:cubicBezTo>
                    <a:pt x="25" y="246"/>
                    <a:pt x="25" y="246"/>
                    <a:pt x="25" y="246"/>
                  </a:cubicBezTo>
                  <a:cubicBezTo>
                    <a:pt x="26" y="245"/>
                    <a:pt x="26" y="245"/>
                    <a:pt x="26" y="245"/>
                  </a:cubicBezTo>
                  <a:cubicBezTo>
                    <a:pt x="27" y="245"/>
                    <a:pt x="27" y="245"/>
                    <a:pt x="27" y="245"/>
                  </a:cubicBezTo>
                  <a:cubicBezTo>
                    <a:pt x="27" y="245"/>
                    <a:pt x="27" y="245"/>
                    <a:pt x="27" y="245"/>
                  </a:cubicBezTo>
                  <a:cubicBezTo>
                    <a:pt x="28" y="245"/>
                    <a:pt x="28" y="245"/>
                    <a:pt x="28" y="245"/>
                  </a:cubicBezTo>
                  <a:cubicBezTo>
                    <a:pt x="28" y="244"/>
                    <a:pt x="28" y="244"/>
                    <a:pt x="28" y="244"/>
                  </a:cubicBezTo>
                  <a:cubicBezTo>
                    <a:pt x="27" y="244"/>
                    <a:pt x="27" y="244"/>
                    <a:pt x="27" y="244"/>
                  </a:cubicBezTo>
                  <a:cubicBezTo>
                    <a:pt x="27" y="244"/>
                    <a:pt x="27" y="244"/>
                    <a:pt x="27" y="244"/>
                  </a:cubicBezTo>
                  <a:cubicBezTo>
                    <a:pt x="28" y="243"/>
                    <a:pt x="28" y="243"/>
                    <a:pt x="28" y="243"/>
                  </a:cubicBezTo>
                  <a:cubicBezTo>
                    <a:pt x="27" y="243"/>
                    <a:pt x="27" y="243"/>
                    <a:pt x="27" y="243"/>
                  </a:cubicBezTo>
                  <a:cubicBezTo>
                    <a:pt x="27" y="243"/>
                    <a:pt x="27" y="243"/>
                    <a:pt x="27" y="243"/>
                  </a:cubicBezTo>
                  <a:cubicBezTo>
                    <a:pt x="26" y="243"/>
                    <a:pt x="26" y="243"/>
                    <a:pt x="26" y="243"/>
                  </a:cubicBezTo>
                  <a:cubicBezTo>
                    <a:pt x="26" y="243"/>
                    <a:pt x="26" y="243"/>
                    <a:pt x="26" y="243"/>
                  </a:cubicBezTo>
                  <a:cubicBezTo>
                    <a:pt x="26" y="241"/>
                    <a:pt x="26" y="241"/>
                    <a:pt x="26" y="241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6" y="239"/>
                    <a:pt x="26" y="239"/>
                    <a:pt x="26" y="239"/>
                  </a:cubicBezTo>
                  <a:cubicBezTo>
                    <a:pt x="27" y="239"/>
                    <a:pt x="27" y="239"/>
                    <a:pt x="27" y="239"/>
                  </a:cubicBezTo>
                  <a:cubicBezTo>
                    <a:pt x="27" y="240"/>
                    <a:pt x="27" y="240"/>
                    <a:pt x="27" y="240"/>
                  </a:cubicBezTo>
                  <a:cubicBezTo>
                    <a:pt x="29" y="240"/>
                    <a:pt x="29" y="240"/>
                    <a:pt x="29" y="240"/>
                  </a:cubicBezTo>
                  <a:cubicBezTo>
                    <a:pt x="30" y="240"/>
                    <a:pt x="30" y="240"/>
                    <a:pt x="30" y="240"/>
                  </a:cubicBezTo>
                  <a:cubicBezTo>
                    <a:pt x="29" y="240"/>
                    <a:pt x="29" y="240"/>
                    <a:pt x="29" y="240"/>
                  </a:cubicBezTo>
                  <a:cubicBezTo>
                    <a:pt x="29" y="239"/>
                    <a:pt x="29" y="239"/>
                    <a:pt x="29" y="239"/>
                  </a:cubicBezTo>
                  <a:cubicBezTo>
                    <a:pt x="28" y="239"/>
                    <a:pt x="28" y="239"/>
                    <a:pt x="28" y="239"/>
                  </a:cubicBezTo>
                  <a:cubicBezTo>
                    <a:pt x="27" y="239"/>
                    <a:pt x="27" y="239"/>
                    <a:pt x="27" y="239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6" y="238"/>
                    <a:pt x="26" y="238"/>
                    <a:pt x="26" y="238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8" y="236"/>
                    <a:pt x="28" y="236"/>
                    <a:pt x="28" y="236"/>
                  </a:cubicBezTo>
                  <a:cubicBezTo>
                    <a:pt x="28" y="235"/>
                    <a:pt x="28" y="235"/>
                    <a:pt x="28" y="235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7" y="236"/>
                    <a:pt x="27" y="236"/>
                    <a:pt x="27" y="236"/>
                  </a:cubicBezTo>
                  <a:cubicBezTo>
                    <a:pt x="26" y="237"/>
                    <a:pt x="26" y="237"/>
                    <a:pt x="26" y="237"/>
                  </a:cubicBezTo>
                  <a:cubicBezTo>
                    <a:pt x="24" y="237"/>
                    <a:pt x="24" y="237"/>
                    <a:pt x="24" y="237"/>
                  </a:cubicBezTo>
                  <a:cubicBezTo>
                    <a:pt x="24" y="238"/>
                    <a:pt x="24" y="238"/>
                    <a:pt x="24" y="238"/>
                  </a:cubicBezTo>
                  <a:cubicBezTo>
                    <a:pt x="24" y="238"/>
                    <a:pt x="24" y="238"/>
                    <a:pt x="24" y="238"/>
                  </a:cubicBezTo>
                  <a:cubicBezTo>
                    <a:pt x="23" y="238"/>
                    <a:pt x="23" y="238"/>
                    <a:pt x="23" y="238"/>
                  </a:cubicBezTo>
                  <a:cubicBezTo>
                    <a:pt x="22" y="237"/>
                    <a:pt x="22" y="237"/>
                    <a:pt x="22" y="237"/>
                  </a:cubicBezTo>
                  <a:cubicBezTo>
                    <a:pt x="22" y="236"/>
                    <a:pt x="22" y="236"/>
                    <a:pt x="22" y="236"/>
                  </a:cubicBezTo>
                  <a:cubicBezTo>
                    <a:pt x="22" y="234"/>
                    <a:pt x="22" y="234"/>
                    <a:pt x="22" y="234"/>
                  </a:cubicBezTo>
                  <a:cubicBezTo>
                    <a:pt x="23" y="233"/>
                    <a:pt x="23" y="233"/>
                    <a:pt x="23" y="233"/>
                  </a:cubicBezTo>
                  <a:cubicBezTo>
                    <a:pt x="22" y="232"/>
                    <a:pt x="22" y="232"/>
                    <a:pt x="22" y="232"/>
                  </a:cubicBezTo>
                  <a:cubicBezTo>
                    <a:pt x="22" y="232"/>
                    <a:pt x="22" y="232"/>
                    <a:pt x="22" y="232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2" y="231"/>
                    <a:pt x="22" y="231"/>
                    <a:pt x="22" y="231"/>
                  </a:cubicBezTo>
                  <a:cubicBezTo>
                    <a:pt x="23" y="231"/>
                    <a:pt x="23" y="231"/>
                    <a:pt x="23" y="231"/>
                  </a:cubicBezTo>
                  <a:cubicBezTo>
                    <a:pt x="23" y="231"/>
                    <a:pt x="23" y="231"/>
                    <a:pt x="23" y="231"/>
                  </a:cubicBezTo>
                  <a:cubicBezTo>
                    <a:pt x="23" y="230"/>
                    <a:pt x="23" y="230"/>
                    <a:pt x="23" y="230"/>
                  </a:cubicBezTo>
                  <a:cubicBezTo>
                    <a:pt x="24" y="230"/>
                    <a:pt x="24" y="230"/>
                    <a:pt x="24" y="230"/>
                  </a:cubicBezTo>
                  <a:cubicBezTo>
                    <a:pt x="24" y="229"/>
                    <a:pt x="24" y="229"/>
                    <a:pt x="24" y="229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6" y="229"/>
                    <a:pt x="26" y="229"/>
                    <a:pt x="26" y="229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6" y="228"/>
                    <a:pt x="26" y="228"/>
                    <a:pt x="26" y="228"/>
                  </a:cubicBezTo>
                  <a:cubicBezTo>
                    <a:pt x="27" y="227"/>
                    <a:pt x="27" y="227"/>
                    <a:pt x="27" y="227"/>
                  </a:cubicBezTo>
                  <a:cubicBezTo>
                    <a:pt x="27" y="226"/>
                    <a:pt x="27" y="226"/>
                    <a:pt x="27" y="226"/>
                  </a:cubicBezTo>
                  <a:cubicBezTo>
                    <a:pt x="29" y="225"/>
                    <a:pt x="29" y="225"/>
                    <a:pt x="29" y="225"/>
                  </a:cubicBezTo>
                  <a:cubicBezTo>
                    <a:pt x="29" y="225"/>
                    <a:pt x="29" y="225"/>
                    <a:pt x="29" y="225"/>
                  </a:cubicBezTo>
                  <a:cubicBezTo>
                    <a:pt x="28" y="225"/>
                    <a:pt x="28" y="225"/>
                    <a:pt x="28" y="225"/>
                  </a:cubicBezTo>
                  <a:cubicBezTo>
                    <a:pt x="28" y="224"/>
                    <a:pt x="28" y="224"/>
                    <a:pt x="28" y="224"/>
                  </a:cubicBezTo>
                  <a:cubicBezTo>
                    <a:pt x="27" y="225"/>
                    <a:pt x="27" y="225"/>
                    <a:pt x="27" y="225"/>
                  </a:cubicBezTo>
                  <a:cubicBezTo>
                    <a:pt x="27" y="226"/>
                    <a:pt x="27" y="226"/>
                    <a:pt x="27" y="226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28"/>
                    <a:pt x="25" y="228"/>
                    <a:pt x="25" y="228"/>
                  </a:cubicBezTo>
                  <a:cubicBezTo>
                    <a:pt x="25" y="227"/>
                    <a:pt x="25" y="227"/>
                    <a:pt x="25" y="227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6" y="225"/>
                    <a:pt x="26" y="225"/>
                    <a:pt x="26" y="225"/>
                  </a:cubicBezTo>
                  <a:cubicBezTo>
                    <a:pt x="27" y="223"/>
                    <a:pt x="27" y="223"/>
                    <a:pt x="27" y="223"/>
                  </a:cubicBezTo>
                  <a:cubicBezTo>
                    <a:pt x="28" y="222"/>
                    <a:pt x="28" y="222"/>
                    <a:pt x="28" y="222"/>
                  </a:cubicBezTo>
                  <a:cubicBezTo>
                    <a:pt x="28" y="222"/>
                    <a:pt x="28" y="222"/>
                    <a:pt x="28" y="222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1"/>
                    <a:pt x="28" y="221"/>
                    <a:pt x="28" y="221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9"/>
                    <a:pt x="27" y="219"/>
                    <a:pt x="27" y="219"/>
                  </a:cubicBezTo>
                  <a:cubicBezTo>
                    <a:pt x="27" y="218"/>
                    <a:pt x="27" y="218"/>
                    <a:pt x="27" y="218"/>
                  </a:cubicBezTo>
                  <a:cubicBezTo>
                    <a:pt x="26" y="217"/>
                    <a:pt x="26" y="217"/>
                    <a:pt x="26" y="217"/>
                  </a:cubicBezTo>
                  <a:cubicBezTo>
                    <a:pt x="25" y="217"/>
                    <a:pt x="25" y="217"/>
                    <a:pt x="25" y="217"/>
                  </a:cubicBezTo>
                  <a:cubicBezTo>
                    <a:pt x="25" y="216"/>
                    <a:pt x="25" y="216"/>
                    <a:pt x="25" y="216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24" y="215"/>
                    <a:pt x="24" y="215"/>
                    <a:pt x="24" y="215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3" y="215"/>
                    <a:pt x="23" y="215"/>
                    <a:pt x="23" y="215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3" y="214"/>
                    <a:pt x="23" y="214"/>
                    <a:pt x="23" y="214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3"/>
                    <a:pt x="23" y="213"/>
                    <a:pt x="23" y="213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3" y="212"/>
                    <a:pt x="23" y="212"/>
                    <a:pt x="23" y="212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2" y="211"/>
                    <a:pt x="22" y="211"/>
                    <a:pt x="22" y="211"/>
                  </a:cubicBezTo>
                  <a:cubicBezTo>
                    <a:pt x="23" y="211"/>
                    <a:pt x="23" y="211"/>
                    <a:pt x="23" y="211"/>
                  </a:cubicBezTo>
                  <a:cubicBezTo>
                    <a:pt x="23" y="208"/>
                    <a:pt x="23" y="208"/>
                    <a:pt x="23" y="208"/>
                  </a:cubicBezTo>
                  <a:cubicBezTo>
                    <a:pt x="23" y="205"/>
                    <a:pt x="23" y="205"/>
                    <a:pt x="23" y="205"/>
                  </a:cubicBezTo>
                  <a:cubicBezTo>
                    <a:pt x="23" y="203"/>
                    <a:pt x="23" y="203"/>
                    <a:pt x="23" y="203"/>
                  </a:cubicBezTo>
                  <a:cubicBezTo>
                    <a:pt x="23" y="202"/>
                    <a:pt x="23" y="202"/>
                    <a:pt x="23" y="202"/>
                  </a:cubicBezTo>
                  <a:cubicBezTo>
                    <a:pt x="23" y="201"/>
                    <a:pt x="23" y="201"/>
                    <a:pt x="23" y="201"/>
                  </a:cubicBezTo>
                  <a:cubicBezTo>
                    <a:pt x="23" y="201"/>
                    <a:pt x="23" y="201"/>
                    <a:pt x="23" y="201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23" y="199"/>
                    <a:pt x="23" y="199"/>
                    <a:pt x="23" y="199"/>
                  </a:cubicBezTo>
                  <a:cubicBezTo>
                    <a:pt x="23" y="198"/>
                    <a:pt x="23" y="198"/>
                    <a:pt x="23" y="198"/>
                  </a:cubicBezTo>
                  <a:cubicBezTo>
                    <a:pt x="22" y="197"/>
                    <a:pt x="22" y="197"/>
                    <a:pt x="22" y="197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21" y="195"/>
                    <a:pt x="21" y="195"/>
                    <a:pt x="21" y="195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21" y="192"/>
                    <a:pt x="21" y="192"/>
                    <a:pt x="21" y="192"/>
                  </a:cubicBezTo>
                  <a:cubicBezTo>
                    <a:pt x="21" y="191"/>
                    <a:pt x="21" y="191"/>
                    <a:pt x="21" y="191"/>
                  </a:cubicBezTo>
                  <a:cubicBezTo>
                    <a:pt x="21" y="190"/>
                    <a:pt x="21" y="190"/>
                    <a:pt x="21" y="190"/>
                  </a:cubicBezTo>
                  <a:cubicBezTo>
                    <a:pt x="21" y="189"/>
                    <a:pt x="21" y="189"/>
                    <a:pt x="21" y="189"/>
                  </a:cubicBezTo>
                  <a:cubicBezTo>
                    <a:pt x="20" y="189"/>
                    <a:pt x="20" y="189"/>
                    <a:pt x="20" y="189"/>
                  </a:cubicBezTo>
                  <a:cubicBezTo>
                    <a:pt x="19" y="189"/>
                    <a:pt x="19" y="189"/>
                    <a:pt x="19" y="189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5" y="190"/>
                    <a:pt x="15" y="190"/>
                    <a:pt x="15" y="190"/>
                  </a:cubicBezTo>
                  <a:cubicBezTo>
                    <a:pt x="14" y="191"/>
                    <a:pt x="14" y="191"/>
                    <a:pt x="14" y="191"/>
                  </a:cubicBezTo>
                  <a:cubicBezTo>
                    <a:pt x="13" y="192"/>
                    <a:pt x="13" y="192"/>
                    <a:pt x="13" y="192"/>
                  </a:cubicBezTo>
                  <a:cubicBezTo>
                    <a:pt x="12" y="193"/>
                    <a:pt x="12" y="193"/>
                    <a:pt x="12" y="193"/>
                  </a:cubicBezTo>
                  <a:cubicBezTo>
                    <a:pt x="11" y="193"/>
                    <a:pt x="11" y="193"/>
                    <a:pt x="11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3"/>
                    <a:pt x="9" y="193"/>
                    <a:pt x="9" y="193"/>
                  </a:cubicBezTo>
                  <a:cubicBezTo>
                    <a:pt x="9" y="192"/>
                    <a:pt x="9" y="192"/>
                    <a:pt x="9" y="192"/>
                  </a:cubicBezTo>
                  <a:cubicBezTo>
                    <a:pt x="9" y="191"/>
                    <a:pt x="9" y="191"/>
                    <a:pt x="9" y="191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7" y="184"/>
                    <a:pt x="7" y="184"/>
                    <a:pt x="7" y="184"/>
                  </a:cubicBezTo>
                  <a:cubicBezTo>
                    <a:pt x="7" y="183"/>
                    <a:pt x="7" y="183"/>
                    <a:pt x="7" y="183"/>
                  </a:cubicBezTo>
                  <a:cubicBezTo>
                    <a:pt x="8" y="181"/>
                    <a:pt x="8" y="181"/>
                    <a:pt x="8" y="181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4" y="182"/>
                    <a:pt x="4" y="182"/>
                    <a:pt x="4" y="182"/>
                  </a:cubicBezTo>
                  <a:cubicBezTo>
                    <a:pt x="3" y="181"/>
                    <a:pt x="3" y="181"/>
                    <a:pt x="3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1" y="97"/>
                    <a:pt x="51" y="97"/>
                    <a:pt x="51" y="97"/>
                  </a:cubicBezTo>
                  <a:cubicBezTo>
                    <a:pt x="52" y="97"/>
                    <a:pt x="52" y="97"/>
                    <a:pt x="52" y="97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55" y="99"/>
                    <a:pt x="55" y="99"/>
                    <a:pt x="55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0"/>
                    <a:pt x="56" y="100"/>
                    <a:pt x="56" y="100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8" y="103"/>
                    <a:pt x="58" y="103"/>
                    <a:pt x="58" y="103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59" y="106"/>
                    <a:pt x="59" y="106"/>
                    <a:pt x="59" y="106"/>
                  </a:cubicBezTo>
                  <a:cubicBezTo>
                    <a:pt x="60" y="107"/>
                    <a:pt x="60" y="107"/>
                    <a:pt x="60" y="107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3" y="109"/>
                    <a:pt x="63" y="109"/>
                    <a:pt x="63" y="109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3" y="110"/>
                    <a:pt x="63" y="110"/>
                    <a:pt x="63" y="110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5" y="112"/>
                    <a:pt x="65" y="112"/>
                    <a:pt x="65" y="112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7" y="117"/>
                    <a:pt x="67" y="117"/>
                    <a:pt x="67" y="117"/>
                  </a:cubicBezTo>
                  <a:cubicBezTo>
                    <a:pt x="66" y="117"/>
                    <a:pt x="66" y="117"/>
                    <a:pt x="66" y="117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70" y="110"/>
                    <a:pt x="70" y="110"/>
                    <a:pt x="70" y="110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7" y="108"/>
                    <a:pt x="77" y="108"/>
                    <a:pt x="77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79" y="107"/>
                    <a:pt x="79" y="107"/>
                    <a:pt x="79" y="107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2" y="105"/>
                    <a:pt x="82" y="105"/>
                    <a:pt x="82" y="105"/>
                  </a:cubicBezTo>
                  <a:cubicBezTo>
                    <a:pt x="82" y="106"/>
                    <a:pt x="82" y="106"/>
                    <a:pt x="82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7" y="105"/>
                    <a:pt x="87" y="105"/>
                    <a:pt x="87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5"/>
                    <a:pt x="89" y="105"/>
                    <a:pt x="89" y="105"/>
                  </a:cubicBezTo>
                  <a:cubicBezTo>
                    <a:pt x="89" y="104"/>
                    <a:pt x="89" y="104"/>
                    <a:pt x="89" y="104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3" y="104"/>
                    <a:pt x="93" y="104"/>
                    <a:pt x="93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3"/>
                    <a:pt x="94" y="103"/>
                    <a:pt x="94" y="103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4" y="104"/>
                    <a:pt x="94" y="104"/>
                    <a:pt x="94" y="104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5" y="105"/>
                    <a:pt x="95" y="105"/>
                    <a:pt x="95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2" y="106"/>
                    <a:pt x="92" y="106"/>
                    <a:pt x="92" y="106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5" y="108"/>
                    <a:pt x="85" y="108"/>
                    <a:pt x="85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2" y="108"/>
                    <a:pt x="82" y="108"/>
                    <a:pt x="82" y="108"/>
                  </a:cubicBezTo>
                  <a:cubicBezTo>
                    <a:pt x="81" y="109"/>
                    <a:pt x="81" y="109"/>
                    <a:pt x="81" y="109"/>
                  </a:cubicBezTo>
                  <a:cubicBezTo>
                    <a:pt x="80" y="110"/>
                    <a:pt x="80" y="110"/>
                    <a:pt x="80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7" y="111"/>
                    <a:pt x="77" y="111"/>
                    <a:pt x="77" y="111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1"/>
                    <a:pt x="76" y="111"/>
                    <a:pt x="76" y="111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3" y="113"/>
                    <a:pt x="73" y="113"/>
                    <a:pt x="73" y="113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4" y="114"/>
                    <a:pt x="74" y="114"/>
                    <a:pt x="74" y="114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7" y="112"/>
                    <a:pt x="77" y="112"/>
                    <a:pt x="77" y="112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09"/>
                    <a:pt x="83" y="109"/>
                  </a:cubicBezTo>
                  <a:cubicBezTo>
                    <a:pt x="83" y="110"/>
                    <a:pt x="83" y="110"/>
                    <a:pt x="83" y="110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5" y="110"/>
                    <a:pt x="85" y="110"/>
                    <a:pt x="85" y="110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6" y="109"/>
                    <a:pt x="86" y="109"/>
                    <a:pt x="86" y="109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90" y="108"/>
                    <a:pt x="90" y="108"/>
                    <a:pt x="90" y="108"/>
                  </a:cubicBezTo>
                  <a:cubicBezTo>
                    <a:pt x="91" y="108"/>
                    <a:pt x="91" y="108"/>
                    <a:pt x="91" y="108"/>
                  </a:cubicBezTo>
                  <a:cubicBezTo>
                    <a:pt x="93" y="107"/>
                    <a:pt x="93" y="107"/>
                    <a:pt x="93" y="107"/>
                  </a:cubicBezTo>
                  <a:cubicBezTo>
                    <a:pt x="94" y="107"/>
                    <a:pt x="94" y="107"/>
                    <a:pt x="94" y="107"/>
                  </a:cubicBezTo>
                  <a:cubicBezTo>
                    <a:pt x="95" y="107"/>
                    <a:pt x="95" y="107"/>
                    <a:pt x="95" y="107"/>
                  </a:cubicBezTo>
                  <a:cubicBezTo>
                    <a:pt x="96" y="107"/>
                    <a:pt x="96" y="107"/>
                    <a:pt x="96" y="107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94" y="109"/>
                    <a:pt x="94" y="109"/>
                    <a:pt x="94" y="109"/>
                  </a:cubicBezTo>
                  <a:cubicBezTo>
                    <a:pt x="95" y="109"/>
                    <a:pt x="95" y="109"/>
                    <a:pt x="95" y="109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9" y="107"/>
                    <a:pt x="99" y="107"/>
                    <a:pt x="99" y="107"/>
                  </a:cubicBezTo>
                  <a:cubicBezTo>
                    <a:pt x="98" y="107"/>
                    <a:pt x="98" y="107"/>
                    <a:pt x="98" y="107"/>
                  </a:cubicBezTo>
                  <a:cubicBezTo>
                    <a:pt x="99" y="106"/>
                    <a:pt x="99" y="106"/>
                    <a:pt x="99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0" y="105"/>
                    <a:pt x="100" y="105"/>
                    <a:pt x="100" y="105"/>
                  </a:cubicBezTo>
                  <a:cubicBezTo>
                    <a:pt x="101" y="106"/>
                    <a:pt x="101" y="106"/>
                    <a:pt x="101" y="106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102" y="105"/>
                    <a:pt x="102" y="105"/>
                    <a:pt x="102" y="105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02" y="103"/>
                    <a:pt x="102" y="103"/>
                    <a:pt x="102" y="103"/>
                  </a:cubicBezTo>
                  <a:cubicBezTo>
                    <a:pt x="101" y="103"/>
                    <a:pt x="101" y="103"/>
                    <a:pt x="101" y="103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4"/>
                    <a:pt x="102" y="114"/>
                    <a:pt x="102" y="114"/>
                  </a:cubicBezTo>
                  <a:cubicBezTo>
                    <a:pt x="103" y="115"/>
                    <a:pt x="103" y="115"/>
                    <a:pt x="103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6"/>
                    <a:pt x="104" y="116"/>
                    <a:pt x="104" y="116"/>
                  </a:cubicBezTo>
                  <a:cubicBezTo>
                    <a:pt x="106" y="116"/>
                    <a:pt x="106" y="116"/>
                    <a:pt x="106" y="116"/>
                  </a:cubicBezTo>
                  <a:cubicBezTo>
                    <a:pt x="105" y="115"/>
                    <a:pt x="105" y="115"/>
                    <a:pt x="105" y="115"/>
                  </a:cubicBezTo>
                  <a:cubicBezTo>
                    <a:pt x="104" y="115"/>
                    <a:pt x="104" y="115"/>
                    <a:pt x="104" y="115"/>
                  </a:cubicBezTo>
                  <a:cubicBezTo>
                    <a:pt x="104" y="114"/>
                    <a:pt x="104" y="114"/>
                    <a:pt x="104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106" y="114"/>
                    <a:pt x="106" y="114"/>
                    <a:pt x="106" y="114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8" y="111"/>
                    <a:pt x="108" y="111"/>
                    <a:pt x="108" y="111"/>
                  </a:cubicBezTo>
                  <a:cubicBezTo>
                    <a:pt x="108" y="111"/>
                    <a:pt x="108" y="111"/>
                    <a:pt x="108" y="111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0" y="110"/>
                    <a:pt x="110" y="110"/>
                    <a:pt x="110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0" y="112"/>
                    <a:pt x="110" y="112"/>
                    <a:pt x="110" y="112"/>
                  </a:cubicBezTo>
                  <a:cubicBezTo>
                    <a:pt x="111" y="112"/>
                    <a:pt x="111" y="112"/>
                    <a:pt x="111" y="112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10" y="113"/>
                    <a:pt x="110" y="113"/>
                    <a:pt x="110" y="113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1" y="113"/>
                    <a:pt x="111" y="113"/>
                    <a:pt x="111" y="113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6"/>
                    <a:pt x="108" y="116"/>
                    <a:pt x="108" y="116"/>
                  </a:cubicBezTo>
                  <a:cubicBezTo>
                    <a:pt x="108" y="117"/>
                    <a:pt x="108" y="117"/>
                    <a:pt x="108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3" y="117"/>
                    <a:pt x="113" y="117"/>
                    <a:pt x="113" y="117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15" y="114"/>
                    <a:pt x="115" y="114"/>
                    <a:pt x="115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20" y="116"/>
                    <a:pt x="120" y="116"/>
                    <a:pt x="120" y="116"/>
                  </a:cubicBezTo>
                  <a:cubicBezTo>
                    <a:pt x="120" y="117"/>
                    <a:pt x="120" y="117"/>
                    <a:pt x="120" y="117"/>
                  </a:cubicBezTo>
                  <a:cubicBezTo>
                    <a:pt x="121" y="118"/>
                    <a:pt x="121" y="118"/>
                    <a:pt x="121" y="118"/>
                  </a:cubicBezTo>
                  <a:cubicBezTo>
                    <a:pt x="121" y="119"/>
                    <a:pt x="121" y="119"/>
                    <a:pt x="121" y="119"/>
                  </a:cubicBezTo>
                  <a:cubicBezTo>
                    <a:pt x="122" y="121"/>
                    <a:pt x="122" y="121"/>
                    <a:pt x="122" y="121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4"/>
                    <a:pt x="126" y="124"/>
                    <a:pt x="126" y="124"/>
                  </a:cubicBezTo>
                  <a:cubicBezTo>
                    <a:pt x="127" y="124"/>
                    <a:pt x="127" y="124"/>
                    <a:pt x="127" y="124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7"/>
                    <a:pt x="130" y="127"/>
                    <a:pt x="130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3" y="129"/>
                    <a:pt x="133" y="129"/>
                    <a:pt x="133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4" y="129"/>
                    <a:pt x="134" y="129"/>
                    <a:pt x="134" y="129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4" y="128"/>
                    <a:pt x="134" y="128"/>
                    <a:pt x="134" y="128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5" y="127"/>
                    <a:pt x="135" y="127"/>
                    <a:pt x="135" y="127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35" y="128"/>
                    <a:pt x="135" y="128"/>
                    <a:pt x="135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7" y="128"/>
                    <a:pt x="137" y="128"/>
                    <a:pt x="137" y="128"/>
                  </a:cubicBezTo>
                  <a:cubicBezTo>
                    <a:pt x="137" y="129"/>
                    <a:pt x="137" y="129"/>
                    <a:pt x="137" y="129"/>
                  </a:cubicBezTo>
                  <a:cubicBezTo>
                    <a:pt x="138" y="129"/>
                    <a:pt x="138" y="129"/>
                    <a:pt x="138" y="129"/>
                  </a:cubicBezTo>
                  <a:cubicBezTo>
                    <a:pt x="138" y="130"/>
                    <a:pt x="138" y="130"/>
                    <a:pt x="138" y="130"/>
                  </a:cubicBezTo>
                  <a:cubicBezTo>
                    <a:pt x="139" y="131"/>
                    <a:pt x="139" y="131"/>
                    <a:pt x="139" y="131"/>
                  </a:cubicBezTo>
                  <a:cubicBezTo>
                    <a:pt x="139" y="132"/>
                    <a:pt x="139" y="132"/>
                    <a:pt x="139" y="132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39" y="134"/>
                    <a:pt x="139" y="134"/>
                    <a:pt x="139" y="134"/>
                  </a:cubicBezTo>
                  <a:cubicBezTo>
                    <a:pt x="138" y="135"/>
                    <a:pt x="138" y="135"/>
                    <a:pt x="138" y="135"/>
                  </a:cubicBezTo>
                  <a:cubicBezTo>
                    <a:pt x="136" y="134"/>
                    <a:pt x="136" y="134"/>
                    <a:pt x="136" y="134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5" y="135"/>
                    <a:pt x="135" y="135"/>
                    <a:pt x="135" y="135"/>
                  </a:cubicBezTo>
                  <a:cubicBezTo>
                    <a:pt x="135" y="135"/>
                    <a:pt x="135" y="135"/>
                    <a:pt x="135" y="135"/>
                  </a:cubicBezTo>
                  <a:cubicBezTo>
                    <a:pt x="134" y="135"/>
                    <a:pt x="134" y="135"/>
                    <a:pt x="134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0" y="137"/>
                    <a:pt x="130" y="137"/>
                    <a:pt x="130" y="137"/>
                  </a:cubicBezTo>
                  <a:cubicBezTo>
                    <a:pt x="131" y="137"/>
                    <a:pt x="131" y="137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2" y="138"/>
                    <a:pt x="132" y="138"/>
                    <a:pt x="132" y="138"/>
                  </a:cubicBezTo>
                  <a:cubicBezTo>
                    <a:pt x="133" y="139"/>
                    <a:pt x="133" y="139"/>
                    <a:pt x="133" y="139"/>
                  </a:cubicBezTo>
                  <a:cubicBezTo>
                    <a:pt x="133" y="138"/>
                    <a:pt x="133" y="138"/>
                    <a:pt x="133" y="138"/>
                  </a:cubicBezTo>
                  <a:cubicBezTo>
                    <a:pt x="134" y="139"/>
                    <a:pt x="134" y="139"/>
                    <a:pt x="134" y="139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8" y="141"/>
                    <a:pt x="138" y="141"/>
                    <a:pt x="138" y="141"/>
                  </a:cubicBezTo>
                  <a:cubicBezTo>
                    <a:pt x="140" y="142"/>
                    <a:pt x="140" y="142"/>
                    <a:pt x="140" y="142"/>
                  </a:cubicBezTo>
                  <a:cubicBezTo>
                    <a:pt x="141" y="142"/>
                    <a:pt x="141" y="142"/>
                    <a:pt x="141" y="142"/>
                  </a:cubicBezTo>
                  <a:cubicBezTo>
                    <a:pt x="141" y="141"/>
                    <a:pt x="141" y="141"/>
                    <a:pt x="141" y="141"/>
                  </a:cubicBezTo>
                  <a:cubicBezTo>
                    <a:pt x="142" y="141"/>
                    <a:pt x="142" y="141"/>
                    <a:pt x="142" y="141"/>
                  </a:cubicBezTo>
                  <a:cubicBezTo>
                    <a:pt x="143" y="141"/>
                    <a:pt x="143" y="141"/>
                    <a:pt x="143" y="141"/>
                  </a:cubicBezTo>
                  <a:cubicBezTo>
                    <a:pt x="142" y="142"/>
                    <a:pt x="142" y="142"/>
                    <a:pt x="142" y="142"/>
                  </a:cubicBezTo>
                  <a:cubicBezTo>
                    <a:pt x="144" y="141"/>
                    <a:pt x="144" y="141"/>
                    <a:pt x="144" y="141"/>
                  </a:cubicBezTo>
                  <a:cubicBezTo>
                    <a:pt x="144" y="142"/>
                    <a:pt x="144" y="142"/>
                    <a:pt x="144" y="142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1"/>
                    <a:pt x="146" y="141"/>
                    <a:pt x="146" y="141"/>
                  </a:cubicBezTo>
                  <a:cubicBezTo>
                    <a:pt x="146" y="142"/>
                    <a:pt x="146" y="142"/>
                    <a:pt x="146" y="142"/>
                  </a:cubicBezTo>
                  <a:cubicBezTo>
                    <a:pt x="148" y="141"/>
                    <a:pt x="148" y="141"/>
                    <a:pt x="148" y="141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1" y="140"/>
                    <a:pt x="151" y="140"/>
                    <a:pt x="151" y="140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1"/>
                    <a:pt x="151" y="141"/>
                    <a:pt x="151" y="141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1" y="143"/>
                    <a:pt x="151" y="143"/>
                    <a:pt x="151" y="143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2" y="145"/>
                    <a:pt x="152" y="145"/>
                    <a:pt x="152" y="145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2" y="146"/>
                    <a:pt x="152" y="146"/>
                    <a:pt x="152" y="146"/>
                  </a:cubicBezTo>
                  <a:cubicBezTo>
                    <a:pt x="153" y="146"/>
                    <a:pt x="153" y="146"/>
                    <a:pt x="153" y="146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4"/>
                    <a:pt x="153" y="144"/>
                    <a:pt x="153" y="144"/>
                  </a:cubicBezTo>
                  <a:cubicBezTo>
                    <a:pt x="154" y="144"/>
                    <a:pt x="154" y="144"/>
                    <a:pt x="154" y="144"/>
                  </a:cubicBezTo>
                  <a:cubicBezTo>
                    <a:pt x="153" y="145"/>
                    <a:pt x="153" y="145"/>
                    <a:pt x="153" y="145"/>
                  </a:cubicBezTo>
                  <a:cubicBezTo>
                    <a:pt x="153" y="147"/>
                    <a:pt x="153" y="147"/>
                    <a:pt x="153" y="147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2" y="149"/>
                    <a:pt x="152" y="149"/>
                    <a:pt x="152" y="149"/>
                  </a:cubicBezTo>
                  <a:cubicBezTo>
                    <a:pt x="153" y="150"/>
                    <a:pt x="153" y="150"/>
                    <a:pt x="153" y="150"/>
                  </a:cubicBezTo>
                  <a:cubicBezTo>
                    <a:pt x="153" y="151"/>
                    <a:pt x="153" y="151"/>
                    <a:pt x="153" y="151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153" y="153"/>
                    <a:pt x="153" y="153"/>
                    <a:pt x="153" y="153"/>
                  </a:cubicBezTo>
                  <a:cubicBezTo>
                    <a:pt x="153" y="153"/>
                    <a:pt x="153" y="153"/>
                    <a:pt x="153" y="153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3" y="154"/>
                    <a:pt x="153" y="154"/>
                    <a:pt x="153" y="154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4" y="158"/>
                    <a:pt x="154" y="158"/>
                    <a:pt x="154" y="158"/>
                  </a:cubicBezTo>
                  <a:cubicBezTo>
                    <a:pt x="154" y="156"/>
                    <a:pt x="154" y="156"/>
                    <a:pt x="154" y="156"/>
                  </a:cubicBezTo>
                  <a:cubicBezTo>
                    <a:pt x="154" y="154"/>
                    <a:pt x="154" y="154"/>
                    <a:pt x="154" y="154"/>
                  </a:cubicBezTo>
                  <a:cubicBezTo>
                    <a:pt x="154" y="152"/>
                    <a:pt x="154" y="152"/>
                    <a:pt x="154" y="152"/>
                  </a:cubicBezTo>
                  <a:cubicBezTo>
                    <a:pt x="155" y="150"/>
                    <a:pt x="155" y="150"/>
                    <a:pt x="155" y="150"/>
                  </a:cubicBezTo>
                  <a:cubicBezTo>
                    <a:pt x="155" y="150"/>
                    <a:pt x="155" y="150"/>
                    <a:pt x="155" y="150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1"/>
                    <a:pt x="155" y="151"/>
                    <a:pt x="155" y="151"/>
                  </a:cubicBezTo>
                  <a:cubicBezTo>
                    <a:pt x="155" y="152"/>
                    <a:pt x="155" y="152"/>
                    <a:pt x="155" y="152"/>
                  </a:cubicBezTo>
                  <a:cubicBezTo>
                    <a:pt x="155" y="152"/>
                    <a:pt x="155" y="152"/>
                    <a:pt x="155" y="152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9"/>
                    <a:pt x="156" y="149"/>
                    <a:pt x="156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8"/>
                    <a:pt x="156" y="148"/>
                    <a:pt x="156" y="148"/>
                  </a:cubicBezTo>
                  <a:cubicBezTo>
                    <a:pt x="156" y="148"/>
                    <a:pt x="156" y="148"/>
                    <a:pt x="156" y="148"/>
                  </a:cubicBezTo>
                  <a:cubicBezTo>
                    <a:pt x="157" y="146"/>
                    <a:pt x="157" y="146"/>
                    <a:pt x="157" y="146"/>
                  </a:cubicBezTo>
                  <a:cubicBezTo>
                    <a:pt x="157" y="144"/>
                    <a:pt x="157" y="144"/>
                    <a:pt x="157" y="144"/>
                  </a:cubicBezTo>
                  <a:cubicBezTo>
                    <a:pt x="157" y="144"/>
                    <a:pt x="157" y="144"/>
                    <a:pt x="157" y="144"/>
                  </a:cubicBezTo>
                  <a:cubicBezTo>
                    <a:pt x="157" y="143"/>
                    <a:pt x="157" y="143"/>
                    <a:pt x="157" y="143"/>
                  </a:cubicBezTo>
                  <a:cubicBezTo>
                    <a:pt x="158" y="143"/>
                    <a:pt x="158" y="143"/>
                    <a:pt x="158" y="143"/>
                  </a:cubicBezTo>
                  <a:cubicBezTo>
                    <a:pt x="159" y="142"/>
                    <a:pt x="159" y="142"/>
                    <a:pt x="159" y="142"/>
                  </a:cubicBezTo>
                  <a:cubicBezTo>
                    <a:pt x="159" y="142"/>
                    <a:pt x="159" y="142"/>
                    <a:pt x="159" y="142"/>
                  </a:cubicBezTo>
                  <a:cubicBezTo>
                    <a:pt x="160" y="142"/>
                    <a:pt x="160" y="142"/>
                    <a:pt x="160" y="142"/>
                  </a:cubicBezTo>
                  <a:cubicBezTo>
                    <a:pt x="160" y="142"/>
                    <a:pt x="160" y="142"/>
                    <a:pt x="160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1" y="142"/>
                    <a:pt x="161" y="142"/>
                    <a:pt x="161" y="142"/>
                  </a:cubicBezTo>
                  <a:cubicBezTo>
                    <a:pt x="162" y="141"/>
                    <a:pt x="162" y="141"/>
                    <a:pt x="162" y="141"/>
                  </a:cubicBezTo>
                  <a:cubicBezTo>
                    <a:pt x="162" y="141"/>
                    <a:pt x="162" y="141"/>
                    <a:pt x="162" y="141"/>
                  </a:cubicBezTo>
                  <a:cubicBezTo>
                    <a:pt x="162" y="142"/>
                    <a:pt x="162" y="142"/>
                    <a:pt x="162" y="142"/>
                  </a:cubicBezTo>
                  <a:cubicBezTo>
                    <a:pt x="163" y="141"/>
                    <a:pt x="163" y="141"/>
                    <a:pt x="163" y="141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64" y="140"/>
                    <a:pt x="164" y="140"/>
                    <a:pt x="164" y="140"/>
                  </a:cubicBezTo>
                  <a:cubicBezTo>
                    <a:pt x="164" y="140"/>
                    <a:pt x="164" y="140"/>
                    <a:pt x="164" y="140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2"/>
                    <a:pt x="165" y="142"/>
                    <a:pt x="165" y="142"/>
                  </a:cubicBezTo>
                  <a:cubicBezTo>
                    <a:pt x="165" y="141"/>
                    <a:pt x="165" y="141"/>
                    <a:pt x="165" y="141"/>
                  </a:cubicBezTo>
                  <a:cubicBezTo>
                    <a:pt x="165" y="140"/>
                    <a:pt x="165" y="140"/>
                    <a:pt x="165" y="140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6" y="139"/>
                    <a:pt x="166" y="139"/>
                    <a:pt x="166" y="139"/>
                  </a:cubicBezTo>
                  <a:cubicBezTo>
                    <a:pt x="167" y="139"/>
                    <a:pt x="167" y="139"/>
                    <a:pt x="167" y="139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8" y="139"/>
                    <a:pt x="168" y="139"/>
                    <a:pt x="168" y="139"/>
                  </a:cubicBezTo>
                  <a:cubicBezTo>
                    <a:pt x="169" y="139"/>
                    <a:pt x="169" y="139"/>
                    <a:pt x="169" y="139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69" y="138"/>
                    <a:pt x="169" y="138"/>
                    <a:pt x="169" y="138"/>
                  </a:cubicBezTo>
                  <a:cubicBezTo>
                    <a:pt x="170" y="137"/>
                    <a:pt x="170" y="137"/>
                    <a:pt x="170" y="137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69" y="137"/>
                    <a:pt x="169" y="137"/>
                    <a:pt x="169" y="137"/>
                  </a:cubicBezTo>
                  <a:cubicBezTo>
                    <a:pt x="168" y="137"/>
                    <a:pt x="168" y="137"/>
                    <a:pt x="168" y="137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5" y="139"/>
                    <a:pt x="165" y="139"/>
                    <a:pt x="165" y="139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3" y="139"/>
                    <a:pt x="163" y="139"/>
                    <a:pt x="163" y="139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40"/>
                    <a:pt x="161" y="140"/>
                    <a:pt x="161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60" y="140"/>
                    <a:pt x="160" y="140"/>
                    <a:pt x="160" y="140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58" y="137"/>
                    <a:pt x="158" y="137"/>
                    <a:pt x="158" y="137"/>
                  </a:cubicBezTo>
                  <a:cubicBezTo>
                    <a:pt x="159" y="137"/>
                    <a:pt x="159" y="137"/>
                    <a:pt x="159" y="137"/>
                  </a:cubicBezTo>
                  <a:cubicBezTo>
                    <a:pt x="160" y="135"/>
                    <a:pt x="160" y="135"/>
                    <a:pt x="160" y="135"/>
                  </a:cubicBezTo>
                  <a:cubicBezTo>
                    <a:pt x="161" y="135"/>
                    <a:pt x="161" y="135"/>
                    <a:pt x="161" y="135"/>
                  </a:cubicBezTo>
                  <a:cubicBezTo>
                    <a:pt x="162" y="136"/>
                    <a:pt x="162" y="136"/>
                    <a:pt x="162" y="136"/>
                  </a:cubicBezTo>
                  <a:cubicBezTo>
                    <a:pt x="165" y="135"/>
                    <a:pt x="165" y="135"/>
                    <a:pt x="165" y="135"/>
                  </a:cubicBezTo>
                  <a:cubicBezTo>
                    <a:pt x="167" y="135"/>
                    <a:pt x="167" y="135"/>
                    <a:pt x="167" y="135"/>
                  </a:cubicBezTo>
                  <a:cubicBezTo>
                    <a:pt x="168" y="135"/>
                    <a:pt x="168" y="135"/>
                    <a:pt x="168" y="135"/>
                  </a:cubicBezTo>
                  <a:cubicBezTo>
                    <a:pt x="169" y="135"/>
                    <a:pt x="169" y="135"/>
                    <a:pt x="169" y="135"/>
                  </a:cubicBezTo>
                  <a:cubicBezTo>
                    <a:pt x="170" y="135"/>
                    <a:pt x="170" y="135"/>
                    <a:pt x="170" y="135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171" y="136"/>
                    <a:pt x="171" y="136"/>
                    <a:pt x="171" y="136"/>
                  </a:cubicBezTo>
                  <a:cubicBezTo>
                    <a:pt x="171" y="138"/>
                    <a:pt x="171" y="138"/>
                    <a:pt x="171" y="138"/>
                  </a:cubicBezTo>
                  <a:cubicBezTo>
                    <a:pt x="170" y="138"/>
                    <a:pt x="170" y="138"/>
                    <a:pt x="170" y="138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71" y="139"/>
                    <a:pt x="171" y="139"/>
                    <a:pt x="171" y="139"/>
                  </a:cubicBezTo>
                  <a:cubicBezTo>
                    <a:pt x="170" y="139"/>
                    <a:pt x="170" y="139"/>
                    <a:pt x="170" y="139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1" y="141"/>
                    <a:pt x="171" y="141"/>
                    <a:pt x="171" y="141"/>
                  </a:cubicBezTo>
                  <a:cubicBezTo>
                    <a:pt x="171" y="141"/>
                    <a:pt x="171" y="141"/>
                    <a:pt x="171" y="141"/>
                  </a:cubicBezTo>
                  <a:cubicBezTo>
                    <a:pt x="172" y="142"/>
                    <a:pt x="172" y="142"/>
                    <a:pt x="172" y="142"/>
                  </a:cubicBezTo>
                  <a:cubicBezTo>
                    <a:pt x="172" y="142"/>
                    <a:pt x="172" y="142"/>
                    <a:pt x="172" y="142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3"/>
                    <a:pt x="171" y="143"/>
                    <a:pt x="171" y="143"/>
                  </a:cubicBezTo>
                  <a:cubicBezTo>
                    <a:pt x="171" y="144"/>
                    <a:pt x="171" y="144"/>
                    <a:pt x="171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75" y="144"/>
                    <a:pt x="175" y="144"/>
                    <a:pt x="175" y="144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6" y="145"/>
                    <a:pt x="176" y="145"/>
                    <a:pt x="176" y="145"/>
                  </a:cubicBezTo>
                  <a:cubicBezTo>
                    <a:pt x="176" y="146"/>
                    <a:pt x="176" y="146"/>
                    <a:pt x="176" y="146"/>
                  </a:cubicBezTo>
                  <a:cubicBezTo>
                    <a:pt x="176" y="146"/>
                    <a:pt x="176" y="146"/>
                    <a:pt x="176" y="146"/>
                  </a:cubicBezTo>
                  <a:cubicBezTo>
                    <a:pt x="176" y="147"/>
                    <a:pt x="176" y="147"/>
                    <a:pt x="176" y="147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7" y="147"/>
                    <a:pt x="177" y="147"/>
                    <a:pt x="177" y="147"/>
                  </a:cubicBezTo>
                  <a:cubicBezTo>
                    <a:pt x="178" y="148"/>
                    <a:pt x="178" y="148"/>
                    <a:pt x="178" y="148"/>
                  </a:cubicBezTo>
                  <a:cubicBezTo>
                    <a:pt x="178" y="149"/>
                    <a:pt x="178" y="149"/>
                    <a:pt x="178" y="149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8"/>
                    <a:pt x="179" y="148"/>
                    <a:pt x="179" y="148"/>
                  </a:cubicBezTo>
                  <a:cubicBezTo>
                    <a:pt x="179" y="149"/>
                    <a:pt x="179" y="149"/>
                    <a:pt x="179" y="149"/>
                  </a:cubicBezTo>
                  <a:cubicBezTo>
                    <a:pt x="180" y="149"/>
                    <a:pt x="180" y="149"/>
                    <a:pt x="180" y="149"/>
                  </a:cubicBezTo>
                  <a:cubicBezTo>
                    <a:pt x="181" y="150"/>
                    <a:pt x="181" y="150"/>
                    <a:pt x="181" y="150"/>
                  </a:cubicBezTo>
                  <a:cubicBezTo>
                    <a:pt x="182" y="149"/>
                    <a:pt x="182" y="149"/>
                    <a:pt x="182" y="149"/>
                  </a:cubicBezTo>
                  <a:cubicBezTo>
                    <a:pt x="183" y="150"/>
                    <a:pt x="183" y="150"/>
                    <a:pt x="183" y="150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85" y="148"/>
                    <a:pt x="185" y="148"/>
                    <a:pt x="185" y="148"/>
                  </a:cubicBezTo>
                  <a:cubicBezTo>
                    <a:pt x="185" y="148"/>
                    <a:pt x="185" y="148"/>
                    <a:pt x="185" y="148"/>
                  </a:cubicBezTo>
                  <a:cubicBezTo>
                    <a:pt x="185" y="149"/>
                    <a:pt x="185" y="149"/>
                    <a:pt x="185" y="149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88" y="150"/>
                    <a:pt x="188" y="150"/>
                    <a:pt x="188" y="150"/>
                  </a:cubicBezTo>
                  <a:cubicBezTo>
                    <a:pt x="189" y="150"/>
                    <a:pt x="189" y="150"/>
                    <a:pt x="189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92" y="150"/>
                    <a:pt x="192" y="150"/>
                    <a:pt x="192" y="150"/>
                  </a:cubicBezTo>
                  <a:cubicBezTo>
                    <a:pt x="192" y="151"/>
                    <a:pt x="192" y="151"/>
                    <a:pt x="192" y="151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2" y="149"/>
                    <a:pt x="192" y="149"/>
                    <a:pt x="192" y="149"/>
                  </a:cubicBezTo>
                  <a:cubicBezTo>
                    <a:pt x="192" y="148"/>
                    <a:pt x="192" y="148"/>
                    <a:pt x="192" y="148"/>
                  </a:cubicBezTo>
                  <a:cubicBezTo>
                    <a:pt x="192" y="147"/>
                    <a:pt x="192" y="147"/>
                    <a:pt x="192" y="147"/>
                  </a:cubicBezTo>
                  <a:cubicBezTo>
                    <a:pt x="192" y="147"/>
                    <a:pt x="192" y="147"/>
                    <a:pt x="192" y="147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4" y="151"/>
                    <a:pt x="194" y="151"/>
                    <a:pt x="194" y="151"/>
                  </a:cubicBezTo>
                  <a:cubicBezTo>
                    <a:pt x="195" y="151"/>
                    <a:pt x="195" y="151"/>
                    <a:pt x="195" y="151"/>
                  </a:cubicBezTo>
                  <a:cubicBezTo>
                    <a:pt x="195" y="152"/>
                    <a:pt x="195" y="152"/>
                    <a:pt x="195" y="152"/>
                  </a:cubicBezTo>
                  <a:cubicBezTo>
                    <a:pt x="195" y="151"/>
                    <a:pt x="195" y="151"/>
                    <a:pt x="195" y="151"/>
                  </a:cubicBezTo>
                  <a:cubicBezTo>
                    <a:pt x="195" y="150"/>
                    <a:pt x="195" y="150"/>
                    <a:pt x="195" y="150"/>
                  </a:cubicBezTo>
                  <a:cubicBezTo>
                    <a:pt x="194" y="150"/>
                    <a:pt x="194" y="150"/>
                    <a:pt x="194" y="150"/>
                  </a:cubicBezTo>
                  <a:cubicBezTo>
                    <a:pt x="193" y="149"/>
                    <a:pt x="193" y="149"/>
                    <a:pt x="193" y="149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93" y="146"/>
                    <a:pt x="193" y="146"/>
                    <a:pt x="193" y="146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7"/>
                    <a:pt x="194" y="147"/>
                    <a:pt x="194" y="147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6"/>
                    <a:pt x="194" y="146"/>
                    <a:pt x="194" y="146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4" y="145"/>
                    <a:pt x="194" y="145"/>
                    <a:pt x="194" y="145"/>
                  </a:cubicBezTo>
                  <a:cubicBezTo>
                    <a:pt x="194" y="144"/>
                    <a:pt x="194" y="144"/>
                    <a:pt x="194" y="144"/>
                  </a:cubicBezTo>
                  <a:cubicBezTo>
                    <a:pt x="195" y="144"/>
                    <a:pt x="195" y="144"/>
                    <a:pt x="195" y="144"/>
                  </a:cubicBezTo>
                  <a:cubicBezTo>
                    <a:pt x="195" y="145"/>
                    <a:pt x="195" y="145"/>
                    <a:pt x="195" y="145"/>
                  </a:cubicBezTo>
                  <a:cubicBezTo>
                    <a:pt x="195" y="146"/>
                    <a:pt x="195" y="146"/>
                    <a:pt x="195" y="146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7" y="145"/>
                    <a:pt x="197" y="145"/>
                    <a:pt x="197" y="145"/>
                  </a:cubicBezTo>
                  <a:cubicBezTo>
                    <a:pt x="197" y="144"/>
                    <a:pt x="197" y="144"/>
                    <a:pt x="197" y="144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8" y="146"/>
                    <a:pt x="198" y="146"/>
                    <a:pt x="198" y="146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199" y="146"/>
                    <a:pt x="199" y="146"/>
                    <a:pt x="199" y="146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8"/>
                    <a:pt x="199" y="148"/>
                    <a:pt x="199" y="148"/>
                  </a:cubicBezTo>
                  <a:cubicBezTo>
                    <a:pt x="200" y="147"/>
                    <a:pt x="200" y="147"/>
                    <a:pt x="200" y="147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200" y="149"/>
                    <a:pt x="200" y="149"/>
                    <a:pt x="200" y="149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2" y="150"/>
                    <a:pt x="202" y="150"/>
                    <a:pt x="202" y="150"/>
                  </a:cubicBezTo>
                  <a:cubicBezTo>
                    <a:pt x="201" y="150"/>
                    <a:pt x="201" y="150"/>
                    <a:pt x="201" y="150"/>
                  </a:cubicBezTo>
                  <a:cubicBezTo>
                    <a:pt x="201" y="151"/>
                    <a:pt x="201" y="151"/>
                    <a:pt x="201" y="151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8" y="153"/>
                    <a:pt x="198" y="153"/>
                    <a:pt x="198" y="153"/>
                  </a:cubicBezTo>
                  <a:cubicBezTo>
                    <a:pt x="198" y="154"/>
                    <a:pt x="198" y="154"/>
                    <a:pt x="198" y="154"/>
                  </a:cubicBezTo>
                  <a:cubicBezTo>
                    <a:pt x="198" y="155"/>
                    <a:pt x="198" y="155"/>
                    <a:pt x="198" y="155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5"/>
                    <a:pt x="199" y="155"/>
                    <a:pt x="199" y="155"/>
                  </a:cubicBezTo>
                  <a:cubicBezTo>
                    <a:pt x="198" y="156"/>
                    <a:pt x="198" y="156"/>
                    <a:pt x="198" y="156"/>
                  </a:cubicBezTo>
                  <a:cubicBezTo>
                    <a:pt x="198" y="156"/>
                    <a:pt x="198" y="156"/>
                    <a:pt x="198" y="156"/>
                  </a:cubicBezTo>
                  <a:cubicBezTo>
                    <a:pt x="199" y="156"/>
                    <a:pt x="199" y="156"/>
                    <a:pt x="199" y="156"/>
                  </a:cubicBezTo>
                  <a:cubicBezTo>
                    <a:pt x="200" y="155"/>
                    <a:pt x="200" y="155"/>
                    <a:pt x="200" y="155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0" y="156"/>
                    <a:pt x="200" y="156"/>
                    <a:pt x="200" y="156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0" y="157"/>
                    <a:pt x="200" y="157"/>
                    <a:pt x="200" y="157"/>
                  </a:cubicBezTo>
                  <a:cubicBezTo>
                    <a:pt x="200" y="158"/>
                    <a:pt x="200" y="158"/>
                    <a:pt x="200" y="158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199" y="158"/>
                    <a:pt x="199" y="158"/>
                    <a:pt x="199" y="158"/>
                  </a:cubicBezTo>
                  <a:cubicBezTo>
                    <a:pt x="198" y="157"/>
                    <a:pt x="198" y="157"/>
                    <a:pt x="198" y="157"/>
                  </a:cubicBezTo>
                  <a:cubicBezTo>
                    <a:pt x="197" y="158"/>
                    <a:pt x="197" y="158"/>
                    <a:pt x="197" y="158"/>
                  </a:cubicBezTo>
                  <a:cubicBezTo>
                    <a:pt x="197" y="157"/>
                    <a:pt x="197" y="157"/>
                    <a:pt x="197" y="157"/>
                  </a:cubicBezTo>
                  <a:cubicBezTo>
                    <a:pt x="197" y="157"/>
                    <a:pt x="197" y="157"/>
                    <a:pt x="197" y="157"/>
                  </a:cubicBezTo>
                  <a:cubicBezTo>
                    <a:pt x="196" y="158"/>
                    <a:pt x="196" y="158"/>
                    <a:pt x="196" y="158"/>
                  </a:cubicBezTo>
                  <a:cubicBezTo>
                    <a:pt x="197" y="159"/>
                    <a:pt x="197" y="159"/>
                    <a:pt x="197" y="159"/>
                  </a:cubicBezTo>
                  <a:cubicBezTo>
                    <a:pt x="197" y="160"/>
                    <a:pt x="197" y="160"/>
                    <a:pt x="197" y="160"/>
                  </a:cubicBezTo>
                  <a:cubicBezTo>
                    <a:pt x="197" y="162"/>
                    <a:pt x="197" y="162"/>
                    <a:pt x="197" y="162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197" y="159"/>
                    <a:pt x="197" y="159"/>
                    <a:pt x="197" y="159"/>
                  </a:cubicBezTo>
                  <a:cubicBezTo>
                    <a:pt x="198" y="158"/>
                    <a:pt x="198" y="158"/>
                    <a:pt x="198" y="158"/>
                  </a:cubicBezTo>
                  <a:cubicBezTo>
                    <a:pt x="198" y="159"/>
                    <a:pt x="198" y="159"/>
                    <a:pt x="198" y="159"/>
                  </a:cubicBezTo>
                  <a:cubicBezTo>
                    <a:pt x="199" y="159"/>
                    <a:pt x="199" y="159"/>
                    <a:pt x="199" y="159"/>
                  </a:cubicBezTo>
                  <a:cubicBezTo>
                    <a:pt x="200" y="159"/>
                    <a:pt x="200" y="159"/>
                    <a:pt x="200" y="159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1" y="158"/>
                    <a:pt x="201" y="158"/>
                    <a:pt x="201" y="158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4" y="157"/>
                    <a:pt x="204" y="157"/>
                    <a:pt x="204" y="157"/>
                  </a:cubicBezTo>
                  <a:cubicBezTo>
                    <a:pt x="204" y="156"/>
                    <a:pt x="204" y="156"/>
                    <a:pt x="204" y="156"/>
                  </a:cubicBezTo>
                  <a:cubicBezTo>
                    <a:pt x="203" y="157"/>
                    <a:pt x="203" y="157"/>
                    <a:pt x="203" y="157"/>
                  </a:cubicBezTo>
                  <a:cubicBezTo>
                    <a:pt x="203" y="156"/>
                    <a:pt x="203" y="156"/>
                    <a:pt x="203" y="156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1" y="157"/>
                    <a:pt x="201" y="157"/>
                    <a:pt x="201" y="157"/>
                  </a:cubicBezTo>
                  <a:cubicBezTo>
                    <a:pt x="202" y="156"/>
                    <a:pt x="202" y="156"/>
                    <a:pt x="202" y="156"/>
                  </a:cubicBezTo>
                  <a:cubicBezTo>
                    <a:pt x="202" y="156"/>
                    <a:pt x="202" y="156"/>
                    <a:pt x="202" y="156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2" y="152"/>
                    <a:pt x="202" y="152"/>
                    <a:pt x="202" y="152"/>
                  </a:cubicBezTo>
                  <a:cubicBezTo>
                    <a:pt x="203" y="151"/>
                    <a:pt x="203" y="151"/>
                    <a:pt x="203" y="151"/>
                  </a:cubicBezTo>
                  <a:cubicBezTo>
                    <a:pt x="203" y="150"/>
                    <a:pt x="203" y="150"/>
                    <a:pt x="203" y="150"/>
                  </a:cubicBezTo>
                  <a:cubicBezTo>
                    <a:pt x="204" y="150"/>
                    <a:pt x="204" y="150"/>
                    <a:pt x="204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4" y="150"/>
                    <a:pt x="204" y="150"/>
                    <a:pt x="204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7" y="150"/>
                    <a:pt x="207" y="150"/>
                    <a:pt x="207" y="150"/>
                  </a:cubicBezTo>
                  <a:cubicBezTo>
                    <a:pt x="207" y="150"/>
                    <a:pt x="207" y="150"/>
                    <a:pt x="207" y="150"/>
                  </a:cubicBezTo>
                  <a:cubicBezTo>
                    <a:pt x="209" y="149"/>
                    <a:pt x="209" y="149"/>
                    <a:pt x="209" y="149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1" y="147"/>
                    <a:pt x="211" y="147"/>
                    <a:pt x="211" y="147"/>
                  </a:cubicBezTo>
                  <a:cubicBezTo>
                    <a:pt x="212" y="147"/>
                    <a:pt x="212" y="147"/>
                    <a:pt x="212" y="147"/>
                  </a:cubicBezTo>
                  <a:cubicBezTo>
                    <a:pt x="213" y="146"/>
                    <a:pt x="213" y="146"/>
                    <a:pt x="213" y="146"/>
                  </a:cubicBezTo>
                  <a:cubicBezTo>
                    <a:pt x="213" y="146"/>
                    <a:pt x="213" y="146"/>
                    <a:pt x="213" y="146"/>
                  </a:cubicBezTo>
                  <a:cubicBezTo>
                    <a:pt x="213" y="144"/>
                    <a:pt x="213" y="144"/>
                    <a:pt x="213" y="144"/>
                  </a:cubicBezTo>
                  <a:cubicBezTo>
                    <a:pt x="214" y="144"/>
                    <a:pt x="214" y="144"/>
                    <a:pt x="214" y="144"/>
                  </a:cubicBezTo>
                  <a:cubicBezTo>
                    <a:pt x="214" y="143"/>
                    <a:pt x="214" y="143"/>
                    <a:pt x="214" y="143"/>
                  </a:cubicBezTo>
                  <a:cubicBezTo>
                    <a:pt x="214" y="142"/>
                    <a:pt x="214" y="142"/>
                    <a:pt x="214" y="142"/>
                  </a:cubicBezTo>
                  <a:cubicBezTo>
                    <a:pt x="213" y="143"/>
                    <a:pt x="213" y="143"/>
                    <a:pt x="213" y="143"/>
                  </a:cubicBezTo>
                  <a:cubicBezTo>
                    <a:pt x="212" y="143"/>
                    <a:pt x="212" y="143"/>
                    <a:pt x="212" y="143"/>
                  </a:cubicBezTo>
                  <a:cubicBezTo>
                    <a:pt x="213" y="143"/>
                    <a:pt x="213" y="143"/>
                    <a:pt x="213" y="143"/>
                  </a:cubicBezTo>
                  <a:cubicBezTo>
                    <a:pt x="212" y="144"/>
                    <a:pt x="212" y="144"/>
                    <a:pt x="212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1" y="144"/>
                    <a:pt x="211" y="144"/>
                    <a:pt x="211" y="144"/>
                  </a:cubicBezTo>
                  <a:cubicBezTo>
                    <a:pt x="210" y="144"/>
                    <a:pt x="210" y="144"/>
                    <a:pt x="210" y="144"/>
                  </a:cubicBezTo>
                  <a:cubicBezTo>
                    <a:pt x="210" y="143"/>
                    <a:pt x="210" y="143"/>
                    <a:pt x="210" y="143"/>
                  </a:cubicBezTo>
                  <a:cubicBezTo>
                    <a:pt x="211" y="142"/>
                    <a:pt x="211" y="142"/>
                    <a:pt x="211" y="142"/>
                  </a:cubicBezTo>
                  <a:cubicBezTo>
                    <a:pt x="211" y="142"/>
                    <a:pt x="211" y="142"/>
                    <a:pt x="211" y="142"/>
                  </a:cubicBezTo>
                  <a:cubicBezTo>
                    <a:pt x="212" y="142"/>
                    <a:pt x="212" y="142"/>
                    <a:pt x="212" y="142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3" y="141"/>
                    <a:pt x="213" y="141"/>
                    <a:pt x="213" y="141"/>
                  </a:cubicBezTo>
                  <a:cubicBezTo>
                    <a:pt x="213" y="140"/>
                    <a:pt x="213" y="140"/>
                    <a:pt x="213" y="140"/>
                  </a:cubicBezTo>
                  <a:cubicBezTo>
                    <a:pt x="213" y="140"/>
                    <a:pt x="213" y="140"/>
                    <a:pt x="213" y="140"/>
                  </a:cubicBezTo>
                  <a:cubicBezTo>
                    <a:pt x="214" y="139"/>
                    <a:pt x="214" y="139"/>
                    <a:pt x="214" y="139"/>
                  </a:cubicBezTo>
                  <a:cubicBezTo>
                    <a:pt x="215" y="140"/>
                    <a:pt x="215" y="140"/>
                    <a:pt x="215" y="140"/>
                  </a:cubicBezTo>
                  <a:cubicBezTo>
                    <a:pt x="215" y="140"/>
                    <a:pt x="215" y="140"/>
                    <a:pt x="215" y="140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16" y="141"/>
                    <a:pt x="216" y="141"/>
                    <a:pt x="216" y="141"/>
                  </a:cubicBezTo>
                  <a:cubicBezTo>
                    <a:pt x="216" y="139"/>
                    <a:pt x="216" y="139"/>
                    <a:pt x="216" y="139"/>
                  </a:cubicBezTo>
                  <a:cubicBezTo>
                    <a:pt x="216" y="139"/>
                    <a:pt x="216" y="139"/>
                    <a:pt x="216" y="139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15" y="138"/>
                    <a:pt x="215" y="138"/>
                    <a:pt x="215" y="138"/>
                  </a:cubicBezTo>
                  <a:cubicBezTo>
                    <a:pt x="214" y="138"/>
                    <a:pt x="214" y="138"/>
                    <a:pt x="214" y="138"/>
                  </a:cubicBezTo>
                  <a:cubicBezTo>
                    <a:pt x="213" y="138"/>
                    <a:pt x="213" y="138"/>
                    <a:pt x="213" y="138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3" y="136"/>
                    <a:pt x="213" y="136"/>
                    <a:pt x="213" y="136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2" y="137"/>
                    <a:pt x="212" y="137"/>
                    <a:pt x="212" y="137"/>
                  </a:cubicBezTo>
                  <a:cubicBezTo>
                    <a:pt x="211" y="136"/>
                    <a:pt x="211" y="136"/>
                    <a:pt x="211" y="136"/>
                  </a:cubicBezTo>
                  <a:cubicBezTo>
                    <a:pt x="210" y="135"/>
                    <a:pt x="210" y="135"/>
                    <a:pt x="210" y="135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09" y="134"/>
                    <a:pt x="209" y="134"/>
                    <a:pt x="209" y="134"/>
                  </a:cubicBezTo>
                  <a:cubicBezTo>
                    <a:pt x="209" y="134"/>
                    <a:pt x="209" y="134"/>
                    <a:pt x="209" y="134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9" y="132"/>
                    <a:pt x="209" y="132"/>
                    <a:pt x="209" y="132"/>
                  </a:cubicBezTo>
                  <a:cubicBezTo>
                    <a:pt x="209" y="131"/>
                    <a:pt x="209" y="131"/>
                    <a:pt x="209" y="131"/>
                  </a:cubicBezTo>
                  <a:cubicBezTo>
                    <a:pt x="209" y="129"/>
                    <a:pt x="209" y="129"/>
                    <a:pt x="209" y="129"/>
                  </a:cubicBezTo>
                  <a:cubicBezTo>
                    <a:pt x="209" y="129"/>
                    <a:pt x="209" y="129"/>
                    <a:pt x="209" y="129"/>
                  </a:cubicBezTo>
                  <a:cubicBezTo>
                    <a:pt x="211" y="128"/>
                    <a:pt x="211" y="128"/>
                    <a:pt x="211" y="128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2" y="127"/>
                    <a:pt x="212" y="127"/>
                    <a:pt x="212" y="127"/>
                  </a:cubicBezTo>
                  <a:cubicBezTo>
                    <a:pt x="213" y="127"/>
                    <a:pt x="213" y="127"/>
                    <a:pt x="213" y="127"/>
                  </a:cubicBezTo>
                  <a:cubicBezTo>
                    <a:pt x="213" y="126"/>
                    <a:pt x="213" y="126"/>
                    <a:pt x="213" y="126"/>
                  </a:cubicBezTo>
                  <a:cubicBezTo>
                    <a:pt x="213" y="126"/>
                    <a:pt x="213" y="126"/>
                    <a:pt x="213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2" y="126"/>
                    <a:pt x="212" y="126"/>
                    <a:pt x="212" y="126"/>
                  </a:cubicBezTo>
                  <a:cubicBezTo>
                    <a:pt x="211" y="125"/>
                    <a:pt x="211" y="125"/>
                    <a:pt x="211" y="125"/>
                  </a:cubicBezTo>
                  <a:cubicBezTo>
                    <a:pt x="211" y="124"/>
                    <a:pt x="211" y="124"/>
                    <a:pt x="211" y="124"/>
                  </a:cubicBezTo>
                  <a:cubicBezTo>
                    <a:pt x="213" y="123"/>
                    <a:pt x="213" y="123"/>
                    <a:pt x="213" y="123"/>
                  </a:cubicBezTo>
                  <a:cubicBezTo>
                    <a:pt x="213" y="122"/>
                    <a:pt x="213" y="122"/>
                    <a:pt x="213" y="122"/>
                  </a:cubicBezTo>
                  <a:cubicBezTo>
                    <a:pt x="214" y="121"/>
                    <a:pt x="214" y="121"/>
                    <a:pt x="214" y="121"/>
                  </a:cubicBezTo>
                  <a:cubicBezTo>
                    <a:pt x="214" y="120"/>
                    <a:pt x="214" y="120"/>
                    <a:pt x="214" y="120"/>
                  </a:cubicBezTo>
                  <a:cubicBezTo>
                    <a:pt x="215" y="120"/>
                    <a:pt x="215" y="120"/>
                    <a:pt x="215" y="120"/>
                  </a:cubicBezTo>
                  <a:cubicBezTo>
                    <a:pt x="216" y="119"/>
                    <a:pt x="216" y="119"/>
                    <a:pt x="216" y="119"/>
                  </a:cubicBezTo>
                  <a:cubicBezTo>
                    <a:pt x="217" y="119"/>
                    <a:pt x="217" y="119"/>
                    <a:pt x="217" y="119"/>
                  </a:cubicBezTo>
                  <a:cubicBezTo>
                    <a:pt x="217" y="119"/>
                    <a:pt x="217" y="119"/>
                    <a:pt x="217" y="119"/>
                  </a:cubicBezTo>
                  <a:cubicBezTo>
                    <a:pt x="217" y="120"/>
                    <a:pt x="217" y="120"/>
                    <a:pt x="217" y="120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7" y="121"/>
                    <a:pt x="217" y="121"/>
                    <a:pt x="217" y="121"/>
                  </a:cubicBezTo>
                  <a:cubicBezTo>
                    <a:pt x="218" y="121"/>
                    <a:pt x="218" y="121"/>
                    <a:pt x="218" y="121"/>
                  </a:cubicBezTo>
                  <a:cubicBezTo>
                    <a:pt x="218" y="120"/>
                    <a:pt x="218" y="120"/>
                    <a:pt x="218" y="120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9" y="119"/>
                    <a:pt x="219" y="119"/>
                    <a:pt x="219" y="119"/>
                  </a:cubicBezTo>
                  <a:cubicBezTo>
                    <a:pt x="218" y="118"/>
                    <a:pt x="218" y="118"/>
                    <a:pt x="218" y="118"/>
                  </a:cubicBezTo>
                  <a:cubicBezTo>
                    <a:pt x="217" y="118"/>
                    <a:pt x="217" y="118"/>
                    <a:pt x="217" y="118"/>
                  </a:cubicBezTo>
                  <a:cubicBezTo>
                    <a:pt x="218" y="117"/>
                    <a:pt x="218" y="117"/>
                    <a:pt x="218" y="117"/>
                  </a:cubicBezTo>
                  <a:cubicBezTo>
                    <a:pt x="219" y="117"/>
                    <a:pt x="219" y="117"/>
                    <a:pt x="219" y="117"/>
                  </a:cubicBezTo>
                  <a:cubicBezTo>
                    <a:pt x="220" y="116"/>
                    <a:pt x="220" y="116"/>
                    <a:pt x="220" y="116"/>
                  </a:cubicBezTo>
                  <a:cubicBezTo>
                    <a:pt x="221" y="116"/>
                    <a:pt x="221" y="116"/>
                    <a:pt x="221" y="116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21" y="115"/>
                    <a:pt x="221" y="115"/>
                    <a:pt x="221" y="115"/>
                  </a:cubicBezTo>
                  <a:cubicBezTo>
                    <a:pt x="222" y="115"/>
                    <a:pt x="222" y="115"/>
                    <a:pt x="222" y="115"/>
                  </a:cubicBezTo>
                  <a:cubicBezTo>
                    <a:pt x="224" y="115"/>
                    <a:pt x="224" y="115"/>
                    <a:pt x="224" y="115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4" y="116"/>
                    <a:pt x="224" y="116"/>
                    <a:pt x="224" y="116"/>
                  </a:cubicBezTo>
                  <a:cubicBezTo>
                    <a:pt x="224" y="117"/>
                    <a:pt x="224" y="117"/>
                    <a:pt x="224" y="117"/>
                  </a:cubicBezTo>
                  <a:cubicBezTo>
                    <a:pt x="225" y="117"/>
                    <a:pt x="225" y="117"/>
                    <a:pt x="225" y="117"/>
                  </a:cubicBezTo>
                  <a:cubicBezTo>
                    <a:pt x="226" y="118"/>
                    <a:pt x="226" y="118"/>
                    <a:pt x="226" y="11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5" y="119"/>
                    <a:pt x="225" y="119"/>
                    <a:pt x="225" y="119"/>
                  </a:cubicBezTo>
                  <a:cubicBezTo>
                    <a:pt x="225" y="120"/>
                    <a:pt x="225" y="120"/>
                    <a:pt x="225" y="120"/>
                  </a:cubicBezTo>
                  <a:cubicBezTo>
                    <a:pt x="226" y="121"/>
                    <a:pt x="226" y="121"/>
                    <a:pt x="226" y="121"/>
                  </a:cubicBezTo>
                  <a:cubicBezTo>
                    <a:pt x="226" y="121"/>
                    <a:pt x="226" y="121"/>
                    <a:pt x="226" y="121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3"/>
                    <a:pt x="226" y="123"/>
                    <a:pt x="226" y="123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225" y="126"/>
                    <a:pt x="225" y="126"/>
                    <a:pt x="225" y="126"/>
                  </a:cubicBezTo>
                  <a:cubicBezTo>
                    <a:pt x="225" y="127"/>
                    <a:pt x="225" y="127"/>
                    <a:pt x="225" y="127"/>
                  </a:cubicBezTo>
                  <a:cubicBezTo>
                    <a:pt x="224" y="127"/>
                    <a:pt x="224" y="127"/>
                    <a:pt x="224" y="127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29"/>
                    <a:pt x="225" y="129"/>
                    <a:pt x="225" y="129"/>
                  </a:cubicBezTo>
                  <a:cubicBezTo>
                    <a:pt x="225" y="130"/>
                    <a:pt x="225" y="130"/>
                    <a:pt x="225" y="130"/>
                  </a:cubicBezTo>
                  <a:cubicBezTo>
                    <a:pt x="225" y="130"/>
                    <a:pt x="225" y="130"/>
                    <a:pt x="225" y="130"/>
                  </a:cubicBezTo>
                  <a:cubicBezTo>
                    <a:pt x="225" y="131"/>
                    <a:pt x="225" y="131"/>
                    <a:pt x="225" y="131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6" y="132"/>
                    <a:pt x="226" y="132"/>
                    <a:pt x="226" y="132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25" y="134"/>
                    <a:pt x="225" y="134"/>
                    <a:pt x="225" y="134"/>
                  </a:cubicBezTo>
                  <a:cubicBezTo>
                    <a:pt x="224" y="134"/>
                    <a:pt x="224" y="134"/>
                    <a:pt x="224" y="134"/>
                  </a:cubicBezTo>
                  <a:cubicBezTo>
                    <a:pt x="224" y="133"/>
                    <a:pt x="224" y="133"/>
                    <a:pt x="224" y="133"/>
                  </a:cubicBezTo>
                  <a:cubicBezTo>
                    <a:pt x="224" y="133"/>
                    <a:pt x="224" y="133"/>
                    <a:pt x="224" y="133"/>
                  </a:cubicBezTo>
                  <a:cubicBezTo>
                    <a:pt x="223" y="133"/>
                    <a:pt x="223" y="133"/>
                    <a:pt x="223" y="133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2" y="134"/>
                    <a:pt x="222" y="134"/>
                    <a:pt x="222" y="134"/>
                  </a:cubicBezTo>
                  <a:cubicBezTo>
                    <a:pt x="222" y="134"/>
                    <a:pt x="222" y="134"/>
                    <a:pt x="222" y="134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4" y="135"/>
                    <a:pt x="224" y="135"/>
                    <a:pt x="224" y="135"/>
                  </a:cubicBezTo>
                  <a:cubicBezTo>
                    <a:pt x="224" y="135"/>
                    <a:pt x="224" y="135"/>
                    <a:pt x="224" y="135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1" y="137"/>
                    <a:pt x="221" y="137"/>
                    <a:pt x="221" y="137"/>
                  </a:cubicBezTo>
                  <a:cubicBezTo>
                    <a:pt x="220" y="137"/>
                    <a:pt x="220" y="137"/>
                    <a:pt x="220" y="137"/>
                  </a:cubicBezTo>
                  <a:cubicBezTo>
                    <a:pt x="220" y="137"/>
                    <a:pt x="220" y="137"/>
                    <a:pt x="220" y="137"/>
                  </a:cubicBezTo>
                  <a:cubicBezTo>
                    <a:pt x="220" y="138"/>
                    <a:pt x="220" y="138"/>
                    <a:pt x="220" y="138"/>
                  </a:cubicBezTo>
                  <a:cubicBezTo>
                    <a:pt x="220" y="139"/>
                    <a:pt x="220" y="139"/>
                    <a:pt x="220" y="139"/>
                  </a:cubicBezTo>
                  <a:cubicBezTo>
                    <a:pt x="221" y="138"/>
                    <a:pt x="221" y="138"/>
                    <a:pt x="221" y="138"/>
                  </a:cubicBezTo>
                  <a:cubicBezTo>
                    <a:pt x="222" y="139"/>
                    <a:pt x="222" y="139"/>
                    <a:pt x="222" y="139"/>
                  </a:cubicBezTo>
                  <a:cubicBezTo>
                    <a:pt x="222" y="139"/>
                    <a:pt x="222" y="139"/>
                    <a:pt x="222" y="139"/>
                  </a:cubicBezTo>
                  <a:cubicBezTo>
                    <a:pt x="222" y="140"/>
                    <a:pt x="222" y="140"/>
                    <a:pt x="222" y="140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4" y="139"/>
                    <a:pt x="224" y="139"/>
                    <a:pt x="224" y="139"/>
                  </a:cubicBezTo>
                  <a:cubicBezTo>
                    <a:pt x="224" y="139"/>
                    <a:pt x="224" y="139"/>
                    <a:pt x="224" y="139"/>
                  </a:cubicBezTo>
                  <a:cubicBezTo>
                    <a:pt x="225" y="139"/>
                    <a:pt x="225" y="139"/>
                    <a:pt x="225" y="139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4" y="140"/>
                    <a:pt x="224" y="140"/>
                    <a:pt x="224" y="140"/>
                  </a:cubicBezTo>
                  <a:cubicBezTo>
                    <a:pt x="225" y="140"/>
                    <a:pt x="225" y="140"/>
                    <a:pt x="225" y="140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0"/>
                    <a:pt x="226" y="140"/>
                    <a:pt x="226" y="140"/>
                  </a:cubicBezTo>
                  <a:cubicBezTo>
                    <a:pt x="227" y="140"/>
                    <a:pt x="227" y="140"/>
                    <a:pt x="227" y="140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6" y="141"/>
                    <a:pt x="226" y="141"/>
                    <a:pt x="226" y="141"/>
                  </a:cubicBezTo>
                  <a:cubicBezTo>
                    <a:pt x="225" y="142"/>
                    <a:pt x="225" y="142"/>
                    <a:pt x="225" y="142"/>
                  </a:cubicBezTo>
                  <a:cubicBezTo>
                    <a:pt x="224" y="142"/>
                    <a:pt x="224" y="142"/>
                    <a:pt x="224" y="142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4" y="141"/>
                    <a:pt x="224" y="141"/>
                    <a:pt x="224" y="141"/>
                  </a:cubicBezTo>
                  <a:cubicBezTo>
                    <a:pt x="223" y="141"/>
                    <a:pt x="223" y="141"/>
                    <a:pt x="223" y="141"/>
                  </a:cubicBezTo>
                  <a:cubicBezTo>
                    <a:pt x="223" y="141"/>
                    <a:pt x="223" y="141"/>
                    <a:pt x="223" y="141"/>
                  </a:cubicBezTo>
                  <a:cubicBezTo>
                    <a:pt x="224" y="142"/>
                    <a:pt x="224" y="142"/>
                    <a:pt x="224" y="142"/>
                  </a:cubicBezTo>
                  <a:cubicBezTo>
                    <a:pt x="224" y="143"/>
                    <a:pt x="224" y="143"/>
                    <a:pt x="224" y="143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25" y="145"/>
                    <a:pt x="225" y="145"/>
                    <a:pt x="225" y="145"/>
                  </a:cubicBezTo>
                  <a:cubicBezTo>
                    <a:pt x="225" y="145"/>
                    <a:pt x="225" y="145"/>
                    <a:pt x="225" y="145"/>
                  </a:cubicBezTo>
                  <a:cubicBezTo>
                    <a:pt x="225" y="146"/>
                    <a:pt x="225" y="146"/>
                    <a:pt x="225" y="146"/>
                  </a:cubicBezTo>
                  <a:cubicBezTo>
                    <a:pt x="224" y="146"/>
                    <a:pt x="224" y="146"/>
                    <a:pt x="224" y="146"/>
                  </a:cubicBezTo>
                  <a:cubicBezTo>
                    <a:pt x="224" y="147"/>
                    <a:pt x="224" y="147"/>
                    <a:pt x="224" y="147"/>
                  </a:cubicBezTo>
                  <a:cubicBezTo>
                    <a:pt x="224" y="148"/>
                    <a:pt x="224" y="148"/>
                    <a:pt x="224" y="148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49"/>
                    <a:pt x="223" y="149"/>
                    <a:pt x="223" y="149"/>
                  </a:cubicBezTo>
                  <a:cubicBezTo>
                    <a:pt x="223" y="150"/>
                    <a:pt x="223" y="150"/>
                    <a:pt x="223" y="150"/>
                  </a:cubicBezTo>
                  <a:cubicBezTo>
                    <a:pt x="223" y="150"/>
                    <a:pt x="223" y="150"/>
                    <a:pt x="223" y="150"/>
                  </a:cubicBezTo>
                  <a:cubicBezTo>
                    <a:pt x="223" y="151"/>
                    <a:pt x="223" y="151"/>
                    <a:pt x="223" y="151"/>
                  </a:cubicBezTo>
                  <a:cubicBezTo>
                    <a:pt x="223" y="151"/>
                    <a:pt x="223" y="151"/>
                    <a:pt x="223" y="151"/>
                  </a:cubicBezTo>
                  <a:cubicBezTo>
                    <a:pt x="224" y="150"/>
                    <a:pt x="224" y="150"/>
                    <a:pt x="224" y="150"/>
                  </a:cubicBezTo>
                  <a:cubicBezTo>
                    <a:pt x="224" y="150"/>
                    <a:pt x="224" y="150"/>
                    <a:pt x="224" y="150"/>
                  </a:cubicBezTo>
                  <a:cubicBezTo>
                    <a:pt x="225" y="149"/>
                    <a:pt x="225" y="149"/>
                    <a:pt x="225" y="149"/>
                  </a:cubicBezTo>
                  <a:cubicBezTo>
                    <a:pt x="226" y="149"/>
                    <a:pt x="226" y="149"/>
                    <a:pt x="226" y="149"/>
                  </a:cubicBezTo>
                  <a:cubicBezTo>
                    <a:pt x="225" y="148"/>
                    <a:pt x="225" y="148"/>
                    <a:pt x="225" y="148"/>
                  </a:cubicBezTo>
                  <a:cubicBezTo>
                    <a:pt x="226" y="148"/>
                    <a:pt x="226" y="148"/>
                    <a:pt x="226" y="148"/>
                  </a:cubicBezTo>
                  <a:cubicBezTo>
                    <a:pt x="226" y="148"/>
                    <a:pt x="226" y="148"/>
                    <a:pt x="226" y="148"/>
                  </a:cubicBezTo>
                  <a:cubicBezTo>
                    <a:pt x="227" y="148"/>
                    <a:pt x="227" y="148"/>
                    <a:pt x="227" y="148"/>
                  </a:cubicBezTo>
                  <a:cubicBezTo>
                    <a:pt x="227" y="147"/>
                    <a:pt x="227" y="147"/>
                    <a:pt x="227" y="147"/>
                  </a:cubicBezTo>
                  <a:cubicBezTo>
                    <a:pt x="227" y="146"/>
                    <a:pt x="227" y="146"/>
                    <a:pt x="227" y="146"/>
                  </a:cubicBezTo>
                  <a:cubicBezTo>
                    <a:pt x="228" y="145"/>
                    <a:pt x="228" y="145"/>
                    <a:pt x="228" y="145"/>
                  </a:cubicBezTo>
                  <a:cubicBezTo>
                    <a:pt x="229" y="143"/>
                    <a:pt x="229" y="143"/>
                    <a:pt x="229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3"/>
                    <a:pt x="230" y="143"/>
                    <a:pt x="230" y="143"/>
                  </a:cubicBezTo>
                  <a:cubicBezTo>
                    <a:pt x="230" y="144"/>
                    <a:pt x="230" y="144"/>
                    <a:pt x="230" y="144"/>
                  </a:cubicBezTo>
                  <a:cubicBezTo>
                    <a:pt x="231" y="145"/>
                    <a:pt x="231" y="145"/>
                    <a:pt x="231" y="145"/>
                  </a:cubicBezTo>
                  <a:cubicBezTo>
                    <a:pt x="231" y="146"/>
                    <a:pt x="231" y="146"/>
                    <a:pt x="231" y="146"/>
                  </a:cubicBezTo>
                  <a:cubicBezTo>
                    <a:pt x="232" y="147"/>
                    <a:pt x="232" y="147"/>
                    <a:pt x="232" y="147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32" y="149"/>
                    <a:pt x="232" y="149"/>
                    <a:pt x="232" y="149"/>
                  </a:cubicBezTo>
                  <a:cubicBezTo>
                    <a:pt x="232" y="150"/>
                    <a:pt x="232" y="150"/>
                    <a:pt x="232" y="150"/>
                  </a:cubicBezTo>
                  <a:cubicBezTo>
                    <a:pt x="232" y="151"/>
                    <a:pt x="232" y="151"/>
                    <a:pt x="232" y="151"/>
                  </a:cubicBezTo>
                  <a:cubicBezTo>
                    <a:pt x="231" y="151"/>
                    <a:pt x="231" y="151"/>
                    <a:pt x="231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1"/>
                    <a:pt x="230" y="151"/>
                    <a:pt x="230" y="151"/>
                  </a:cubicBezTo>
                  <a:cubicBezTo>
                    <a:pt x="230" y="152"/>
                    <a:pt x="230" y="152"/>
                    <a:pt x="230" y="152"/>
                  </a:cubicBezTo>
                  <a:cubicBezTo>
                    <a:pt x="230" y="153"/>
                    <a:pt x="230" y="153"/>
                    <a:pt x="230" y="153"/>
                  </a:cubicBezTo>
                  <a:cubicBezTo>
                    <a:pt x="229" y="154"/>
                    <a:pt x="229" y="154"/>
                    <a:pt x="229" y="154"/>
                  </a:cubicBezTo>
                  <a:cubicBezTo>
                    <a:pt x="229" y="155"/>
                    <a:pt x="229" y="155"/>
                    <a:pt x="229" y="155"/>
                  </a:cubicBezTo>
                  <a:cubicBezTo>
                    <a:pt x="229" y="155"/>
                    <a:pt x="229" y="155"/>
                    <a:pt x="229" y="155"/>
                  </a:cubicBezTo>
                  <a:cubicBezTo>
                    <a:pt x="229" y="156"/>
                    <a:pt x="229" y="156"/>
                    <a:pt x="229" y="156"/>
                  </a:cubicBezTo>
                  <a:cubicBezTo>
                    <a:pt x="230" y="159"/>
                    <a:pt x="230" y="159"/>
                    <a:pt x="230" y="159"/>
                  </a:cubicBezTo>
                  <a:cubicBezTo>
                    <a:pt x="230" y="160"/>
                    <a:pt x="230" y="160"/>
                    <a:pt x="230" y="160"/>
                  </a:cubicBezTo>
                  <a:cubicBezTo>
                    <a:pt x="230" y="161"/>
                    <a:pt x="230" y="161"/>
                    <a:pt x="230" y="161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31" y="162"/>
                    <a:pt x="231" y="162"/>
                    <a:pt x="231" y="162"/>
                  </a:cubicBezTo>
                  <a:cubicBezTo>
                    <a:pt x="231" y="161"/>
                    <a:pt x="231" y="161"/>
                    <a:pt x="231" y="161"/>
                  </a:cubicBezTo>
                  <a:cubicBezTo>
                    <a:pt x="231" y="160"/>
                    <a:pt x="231" y="160"/>
                    <a:pt x="231" y="160"/>
                  </a:cubicBezTo>
                  <a:cubicBezTo>
                    <a:pt x="232" y="160"/>
                    <a:pt x="232" y="160"/>
                    <a:pt x="232" y="160"/>
                  </a:cubicBezTo>
                  <a:cubicBezTo>
                    <a:pt x="232" y="160"/>
                    <a:pt x="232" y="160"/>
                    <a:pt x="232" y="160"/>
                  </a:cubicBezTo>
                  <a:cubicBezTo>
                    <a:pt x="233" y="161"/>
                    <a:pt x="233" y="161"/>
                    <a:pt x="233" y="161"/>
                  </a:cubicBezTo>
                  <a:cubicBezTo>
                    <a:pt x="233" y="161"/>
                    <a:pt x="233" y="161"/>
                    <a:pt x="233" y="161"/>
                  </a:cubicBezTo>
                  <a:cubicBezTo>
                    <a:pt x="233" y="160"/>
                    <a:pt x="233" y="160"/>
                    <a:pt x="233" y="160"/>
                  </a:cubicBezTo>
                  <a:cubicBezTo>
                    <a:pt x="234" y="159"/>
                    <a:pt x="234" y="159"/>
                    <a:pt x="234" y="159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35" y="158"/>
                    <a:pt x="235" y="158"/>
                    <a:pt x="235" y="158"/>
                  </a:cubicBezTo>
                  <a:cubicBezTo>
                    <a:pt x="236" y="157"/>
                    <a:pt x="236" y="157"/>
                    <a:pt x="236" y="157"/>
                  </a:cubicBezTo>
                  <a:cubicBezTo>
                    <a:pt x="236" y="156"/>
                    <a:pt x="236" y="156"/>
                    <a:pt x="236" y="156"/>
                  </a:cubicBezTo>
                  <a:cubicBezTo>
                    <a:pt x="236" y="156"/>
                    <a:pt x="236" y="156"/>
                    <a:pt x="236" y="156"/>
                  </a:cubicBezTo>
                  <a:cubicBezTo>
                    <a:pt x="238" y="155"/>
                    <a:pt x="238" y="155"/>
                    <a:pt x="238" y="155"/>
                  </a:cubicBezTo>
                  <a:cubicBezTo>
                    <a:pt x="239" y="153"/>
                    <a:pt x="239" y="153"/>
                    <a:pt x="239" y="153"/>
                  </a:cubicBezTo>
                  <a:cubicBezTo>
                    <a:pt x="240" y="151"/>
                    <a:pt x="240" y="151"/>
                    <a:pt x="240" y="151"/>
                  </a:cubicBezTo>
                  <a:cubicBezTo>
                    <a:pt x="240" y="150"/>
                    <a:pt x="240" y="150"/>
                    <a:pt x="240" y="150"/>
                  </a:cubicBezTo>
                  <a:cubicBezTo>
                    <a:pt x="241" y="149"/>
                    <a:pt x="241" y="149"/>
                    <a:pt x="241" y="149"/>
                  </a:cubicBezTo>
                  <a:cubicBezTo>
                    <a:pt x="242" y="150"/>
                    <a:pt x="242" y="150"/>
                    <a:pt x="242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43" y="149"/>
                    <a:pt x="243" y="149"/>
                    <a:pt x="243" y="149"/>
                  </a:cubicBezTo>
                  <a:cubicBezTo>
                    <a:pt x="243" y="148"/>
                    <a:pt x="243" y="148"/>
                    <a:pt x="243" y="148"/>
                  </a:cubicBezTo>
                  <a:cubicBezTo>
                    <a:pt x="244" y="148"/>
                    <a:pt x="244" y="148"/>
                    <a:pt x="244" y="148"/>
                  </a:cubicBezTo>
                  <a:cubicBezTo>
                    <a:pt x="244" y="149"/>
                    <a:pt x="244" y="149"/>
                    <a:pt x="244" y="149"/>
                  </a:cubicBezTo>
                  <a:cubicBezTo>
                    <a:pt x="245" y="148"/>
                    <a:pt x="245" y="148"/>
                    <a:pt x="245" y="148"/>
                  </a:cubicBezTo>
                  <a:cubicBezTo>
                    <a:pt x="245" y="148"/>
                    <a:pt x="245" y="148"/>
                    <a:pt x="245" y="148"/>
                  </a:cubicBezTo>
                  <a:cubicBezTo>
                    <a:pt x="246" y="148"/>
                    <a:pt x="246" y="148"/>
                    <a:pt x="246" y="148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5" y="147"/>
                    <a:pt x="245" y="147"/>
                    <a:pt x="245" y="147"/>
                  </a:cubicBezTo>
                  <a:cubicBezTo>
                    <a:pt x="244" y="147"/>
                    <a:pt x="244" y="147"/>
                    <a:pt x="244" y="147"/>
                  </a:cubicBezTo>
                  <a:cubicBezTo>
                    <a:pt x="244" y="145"/>
                    <a:pt x="244" y="145"/>
                    <a:pt x="244" y="145"/>
                  </a:cubicBezTo>
                  <a:cubicBezTo>
                    <a:pt x="245" y="145"/>
                    <a:pt x="245" y="145"/>
                    <a:pt x="245" y="145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4"/>
                    <a:pt x="245" y="144"/>
                    <a:pt x="245" y="144"/>
                  </a:cubicBezTo>
                  <a:cubicBezTo>
                    <a:pt x="245" y="143"/>
                    <a:pt x="245" y="143"/>
                    <a:pt x="245" y="143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5" y="142"/>
                    <a:pt x="245" y="142"/>
                    <a:pt x="245" y="142"/>
                  </a:cubicBezTo>
                  <a:cubicBezTo>
                    <a:pt x="246" y="142"/>
                    <a:pt x="246" y="142"/>
                    <a:pt x="246" y="142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6" y="140"/>
                    <a:pt x="246" y="140"/>
                    <a:pt x="246" y="140"/>
                  </a:cubicBezTo>
                  <a:cubicBezTo>
                    <a:pt x="246" y="141"/>
                    <a:pt x="246" y="141"/>
                    <a:pt x="246" y="141"/>
                  </a:cubicBezTo>
                  <a:cubicBezTo>
                    <a:pt x="247" y="141"/>
                    <a:pt x="247" y="141"/>
                    <a:pt x="247" y="141"/>
                  </a:cubicBezTo>
                  <a:cubicBezTo>
                    <a:pt x="247" y="141"/>
                    <a:pt x="247" y="141"/>
                    <a:pt x="247" y="141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9" y="141"/>
                    <a:pt x="249" y="141"/>
                    <a:pt x="249" y="141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42"/>
                    <a:pt x="251" y="142"/>
                    <a:pt x="251" y="142"/>
                  </a:cubicBezTo>
                  <a:cubicBezTo>
                    <a:pt x="251" y="143"/>
                    <a:pt x="251" y="143"/>
                    <a:pt x="251" y="143"/>
                  </a:cubicBezTo>
                  <a:cubicBezTo>
                    <a:pt x="253" y="143"/>
                    <a:pt x="253" y="143"/>
                    <a:pt x="253" y="143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4" y="143"/>
                    <a:pt x="254" y="143"/>
                    <a:pt x="254" y="143"/>
                  </a:cubicBezTo>
                  <a:cubicBezTo>
                    <a:pt x="255" y="144"/>
                    <a:pt x="255" y="144"/>
                    <a:pt x="255" y="144"/>
                  </a:cubicBezTo>
                  <a:cubicBezTo>
                    <a:pt x="255" y="144"/>
                    <a:pt x="255" y="144"/>
                    <a:pt x="255" y="144"/>
                  </a:cubicBezTo>
                  <a:cubicBezTo>
                    <a:pt x="255" y="145"/>
                    <a:pt x="255" y="145"/>
                    <a:pt x="255" y="145"/>
                  </a:cubicBezTo>
                  <a:cubicBezTo>
                    <a:pt x="256" y="145"/>
                    <a:pt x="256" y="145"/>
                    <a:pt x="256" y="145"/>
                  </a:cubicBezTo>
                  <a:cubicBezTo>
                    <a:pt x="255" y="145"/>
                    <a:pt x="255" y="145"/>
                    <a:pt x="255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4" y="145"/>
                    <a:pt x="254" y="145"/>
                    <a:pt x="254" y="14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256" y="147"/>
                    <a:pt x="256" y="147"/>
                    <a:pt x="256" y="147"/>
                  </a:cubicBezTo>
                  <a:cubicBezTo>
                    <a:pt x="255" y="147"/>
                    <a:pt x="255" y="147"/>
                    <a:pt x="255" y="147"/>
                  </a:cubicBezTo>
                  <a:cubicBezTo>
                    <a:pt x="256" y="148"/>
                    <a:pt x="256" y="148"/>
                    <a:pt x="256" y="148"/>
                  </a:cubicBezTo>
                  <a:cubicBezTo>
                    <a:pt x="256" y="147"/>
                    <a:pt x="256" y="147"/>
                    <a:pt x="256" y="147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8" y="148"/>
                    <a:pt x="258" y="148"/>
                    <a:pt x="258" y="148"/>
                  </a:cubicBezTo>
                  <a:cubicBezTo>
                    <a:pt x="259" y="149"/>
                    <a:pt x="259" y="149"/>
                    <a:pt x="259" y="149"/>
                  </a:cubicBezTo>
                  <a:cubicBezTo>
                    <a:pt x="258" y="149"/>
                    <a:pt x="258" y="149"/>
                    <a:pt x="258" y="149"/>
                  </a:cubicBezTo>
                  <a:cubicBezTo>
                    <a:pt x="257" y="150"/>
                    <a:pt x="257" y="150"/>
                    <a:pt x="257" y="150"/>
                  </a:cubicBezTo>
                  <a:cubicBezTo>
                    <a:pt x="256" y="151"/>
                    <a:pt x="256" y="151"/>
                    <a:pt x="256" y="151"/>
                  </a:cubicBezTo>
                  <a:cubicBezTo>
                    <a:pt x="255" y="151"/>
                    <a:pt x="255" y="151"/>
                    <a:pt x="255" y="151"/>
                  </a:cubicBezTo>
                  <a:cubicBezTo>
                    <a:pt x="256" y="151"/>
                    <a:pt x="256" y="151"/>
                    <a:pt x="256" y="151"/>
                  </a:cubicBezTo>
                  <a:cubicBezTo>
                    <a:pt x="257" y="151"/>
                    <a:pt x="257" y="151"/>
                    <a:pt x="257" y="151"/>
                  </a:cubicBezTo>
                  <a:cubicBezTo>
                    <a:pt x="257" y="152"/>
                    <a:pt x="257" y="152"/>
                    <a:pt x="257" y="152"/>
                  </a:cubicBezTo>
                  <a:cubicBezTo>
                    <a:pt x="257" y="152"/>
                    <a:pt x="257" y="152"/>
                    <a:pt x="257" y="152"/>
                  </a:cubicBezTo>
                  <a:cubicBezTo>
                    <a:pt x="258" y="152"/>
                    <a:pt x="258" y="152"/>
                    <a:pt x="258" y="152"/>
                  </a:cubicBezTo>
                  <a:cubicBezTo>
                    <a:pt x="257" y="153"/>
                    <a:pt x="257" y="153"/>
                    <a:pt x="257" y="153"/>
                  </a:cubicBezTo>
                  <a:cubicBezTo>
                    <a:pt x="257" y="153"/>
                    <a:pt x="257" y="153"/>
                    <a:pt x="257" y="153"/>
                  </a:cubicBezTo>
                  <a:cubicBezTo>
                    <a:pt x="256" y="154"/>
                    <a:pt x="256" y="154"/>
                    <a:pt x="256" y="154"/>
                  </a:cubicBezTo>
                  <a:cubicBezTo>
                    <a:pt x="255" y="154"/>
                    <a:pt x="255" y="154"/>
                    <a:pt x="255" y="154"/>
                  </a:cubicBezTo>
                  <a:cubicBezTo>
                    <a:pt x="254" y="154"/>
                    <a:pt x="254" y="154"/>
                    <a:pt x="254" y="154"/>
                  </a:cubicBezTo>
                  <a:cubicBezTo>
                    <a:pt x="254" y="154"/>
                    <a:pt x="254" y="154"/>
                    <a:pt x="254" y="154"/>
                  </a:cubicBezTo>
                  <a:cubicBezTo>
                    <a:pt x="253" y="154"/>
                    <a:pt x="253" y="154"/>
                    <a:pt x="253" y="154"/>
                  </a:cubicBezTo>
                  <a:cubicBezTo>
                    <a:pt x="253" y="153"/>
                    <a:pt x="253" y="153"/>
                    <a:pt x="253" y="153"/>
                  </a:cubicBezTo>
                  <a:cubicBezTo>
                    <a:pt x="252" y="153"/>
                    <a:pt x="252" y="153"/>
                    <a:pt x="252" y="153"/>
                  </a:cubicBezTo>
                  <a:cubicBezTo>
                    <a:pt x="252" y="153"/>
                    <a:pt x="252" y="153"/>
                    <a:pt x="252" y="153"/>
                  </a:cubicBezTo>
                  <a:cubicBezTo>
                    <a:pt x="251" y="153"/>
                    <a:pt x="251" y="153"/>
                    <a:pt x="251" y="153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1" y="154"/>
                    <a:pt x="251" y="154"/>
                    <a:pt x="251" y="154"/>
                  </a:cubicBezTo>
                  <a:cubicBezTo>
                    <a:pt x="252" y="154"/>
                    <a:pt x="252" y="154"/>
                    <a:pt x="252" y="154"/>
                  </a:cubicBezTo>
                  <a:cubicBezTo>
                    <a:pt x="252" y="155"/>
                    <a:pt x="252" y="155"/>
                    <a:pt x="252" y="155"/>
                  </a:cubicBezTo>
                  <a:cubicBezTo>
                    <a:pt x="251" y="155"/>
                    <a:pt x="251" y="155"/>
                    <a:pt x="251" y="155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1" y="156"/>
                    <a:pt x="251" y="156"/>
                    <a:pt x="251" y="156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2" y="157"/>
                    <a:pt x="252" y="157"/>
                    <a:pt x="252" y="157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2" y="156"/>
                    <a:pt x="252" y="156"/>
                    <a:pt x="252" y="156"/>
                  </a:cubicBezTo>
                  <a:cubicBezTo>
                    <a:pt x="252" y="157"/>
                    <a:pt x="252" y="157"/>
                    <a:pt x="252" y="157"/>
                  </a:cubicBezTo>
                  <a:cubicBezTo>
                    <a:pt x="251" y="157"/>
                    <a:pt x="251" y="157"/>
                    <a:pt x="251" y="157"/>
                  </a:cubicBezTo>
                  <a:cubicBezTo>
                    <a:pt x="251" y="158"/>
                    <a:pt x="251" y="158"/>
                    <a:pt x="251" y="158"/>
                  </a:cubicBezTo>
                  <a:cubicBezTo>
                    <a:pt x="251" y="159"/>
                    <a:pt x="251" y="159"/>
                    <a:pt x="251" y="159"/>
                  </a:cubicBezTo>
                  <a:cubicBezTo>
                    <a:pt x="252" y="160"/>
                    <a:pt x="252" y="160"/>
                    <a:pt x="252" y="160"/>
                  </a:cubicBezTo>
                  <a:cubicBezTo>
                    <a:pt x="252" y="160"/>
                    <a:pt x="252" y="160"/>
                    <a:pt x="252" y="160"/>
                  </a:cubicBezTo>
                  <a:cubicBezTo>
                    <a:pt x="253" y="162"/>
                    <a:pt x="253" y="162"/>
                    <a:pt x="253" y="162"/>
                  </a:cubicBezTo>
                  <a:cubicBezTo>
                    <a:pt x="253" y="163"/>
                    <a:pt x="253" y="163"/>
                    <a:pt x="253" y="163"/>
                  </a:cubicBezTo>
                  <a:cubicBezTo>
                    <a:pt x="252" y="163"/>
                    <a:pt x="252" y="163"/>
                    <a:pt x="252" y="163"/>
                  </a:cubicBezTo>
                  <a:cubicBezTo>
                    <a:pt x="252" y="164"/>
                    <a:pt x="252" y="164"/>
                    <a:pt x="252" y="164"/>
                  </a:cubicBezTo>
                  <a:cubicBezTo>
                    <a:pt x="251" y="164"/>
                    <a:pt x="251" y="164"/>
                    <a:pt x="251" y="164"/>
                  </a:cubicBezTo>
                  <a:cubicBezTo>
                    <a:pt x="251" y="165"/>
                    <a:pt x="251" y="165"/>
                    <a:pt x="251" y="165"/>
                  </a:cubicBezTo>
                  <a:cubicBezTo>
                    <a:pt x="251" y="166"/>
                    <a:pt x="251" y="166"/>
                    <a:pt x="251" y="166"/>
                  </a:cubicBezTo>
                  <a:cubicBezTo>
                    <a:pt x="250" y="165"/>
                    <a:pt x="250" y="165"/>
                    <a:pt x="250" y="165"/>
                  </a:cubicBezTo>
                  <a:cubicBezTo>
                    <a:pt x="249" y="165"/>
                    <a:pt x="249" y="165"/>
                    <a:pt x="249" y="165"/>
                  </a:cubicBezTo>
                  <a:cubicBezTo>
                    <a:pt x="248" y="166"/>
                    <a:pt x="248" y="166"/>
                    <a:pt x="248" y="166"/>
                  </a:cubicBezTo>
                  <a:cubicBezTo>
                    <a:pt x="248" y="167"/>
                    <a:pt x="248" y="167"/>
                    <a:pt x="248" y="167"/>
                  </a:cubicBezTo>
                  <a:cubicBezTo>
                    <a:pt x="247" y="167"/>
                    <a:pt x="247" y="167"/>
                    <a:pt x="247" y="167"/>
                  </a:cubicBezTo>
                  <a:cubicBezTo>
                    <a:pt x="247" y="168"/>
                    <a:pt x="247" y="168"/>
                    <a:pt x="247" y="168"/>
                  </a:cubicBezTo>
                  <a:cubicBezTo>
                    <a:pt x="246" y="168"/>
                    <a:pt x="246" y="168"/>
                    <a:pt x="246" y="168"/>
                  </a:cubicBezTo>
                  <a:cubicBezTo>
                    <a:pt x="245" y="169"/>
                    <a:pt x="245" y="169"/>
                    <a:pt x="245" y="169"/>
                  </a:cubicBezTo>
                  <a:cubicBezTo>
                    <a:pt x="244" y="169"/>
                    <a:pt x="244" y="169"/>
                    <a:pt x="244" y="169"/>
                  </a:cubicBezTo>
                  <a:cubicBezTo>
                    <a:pt x="243" y="169"/>
                    <a:pt x="243" y="169"/>
                    <a:pt x="243" y="169"/>
                  </a:cubicBezTo>
                  <a:cubicBezTo>
                    <a:pt x="243" y="170"/>
                    <a:pt x="243" y="170"/>
                    <a:pt x="243" y="170"/>
                  </a:cubicBezTo>
                  <a:cubicBezTo>
                    <a:pt x="241" y="170"/>
                    <a:pt x="241" y="170"/>
                    <a:pt x="241" y="170"/>
                  </a:cubicBezTo>
                  <a:cubicBezTo>
                    <a:pt x="240" y="170"/>
                    <a:pt x="240" y="170"/>
                    <a:pt x="240" y="170"/>
                  </a:cubicBezTo>
                  <a:cubicBezTo>
                    <a:pt x="241" y="169"/>
                    <a:pt x="241" y="169"/>
                    <a:pt x="241" y="169"/>
                  </a:cubicBezTo>
                  <a:cubicBezTo>
                    <a:pt x="241" y="168"/>
                    <a:pt x="241" y="168"/>
                    <a:pt x="241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0" y="167"/>
                    <a:pt x="240" y="167"/>
                    <a:pt x="240" y="167"/>
                  </a:cubicBezTo>
                  <a:cubicBezTo>
                    <a:pt x="241" y="165"/>
                    <a:pt x="241" y="165"/>
                    <a:pt x="241" y="165"/>
                  </a:cubicBezTo>
                  <a:cubicBezTo>
                    <a:pt x="240" y="166"/>
                    <a:pt x="240" y="166"/>
                    <a:pt x="240" y="166"/>
                  </a:cubicBezTo>
                  <a:cubicBezTo>
                    <a:pt x="240" y="166"/>
                    <a:pt x="240" y="166"/>
                    <a:pt x="240" y="166"/>
                  </a:cubicBezTo>
                  <a:cubicBezTo>
                    <a:pt x="240" y="165"/>
                    <a:pt x="240" y="165"/>
                    <a:pt x="240" y="165"/>
                  </a:cubicBezTo>
                  <a:cubicBezTo>
                    <a:pt x="239" y="165"/>
                    <a:pt x="239" y="165"/>
                    <a:pt x="239" y="165"/>
                  </a:cubicBezTo>
                  <a:cubicBezTo>
                    <a:pt x="239" y="164"/>
                    <a:pt x="239" y="164"/>
                    <a:pt x="239" y="164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8" y="164"/>
                    <a:pt x="238" y="164"/>
                    <a:pt x="238" y="164"/>
                  </a:cubicBezTo>
                  <a:cubicBezTo>
                    <a:pt x="237" y="164"/>
                    <a:pt x="237" y="164"/>
                    <a:pt x="237" y="164"/>
                  </a:cubicBezTo>
                  <a:cubicBezTo>
                    <a:pt x="236" y="165"/>
                    <a:pt x="236" y="165"/>
                    <a:pt x="236" y="165"/>
                  </a:cubicBezTo>
                  <a:cubicBezTo>
                    <a:pt x="237" y="165"/>
                    <a:pt x="237" y="165"/>
                    <a:pt x="237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8" y="165"/>
                    <a:pt x="238" y="165"/>
                    <a:pt x="238" y="165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9" y="167"/>
                    <a:pt x="239" y="167"/>
                    <a:pt x="239" y="167"/>
                  </a:cubicBezTo>
                  <a:cubicBezTo>
                    <a:pt x="239" y="168"/>
                    <a:pt x="239" y="168"/>
                    <a:pt x="239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0" y="169"/>
                    <a:pt x="240" y="169"/>
                    <a:pt x="240" y="169"/>
                  </a:cubicBezTo>
                  <a:cubicBezTo>
                    <a:pt x="239" y="170"/>
                    <a:pt x="239" y="170"/>
                    <a:pt x="239" y="170"/>
                  </a:cubicBezTo>
                  <a:cubicBezTo>
                    <a:pt x="240" y="170"/>
                    <a:pt x="240" y="170"/>
                    <a:pt x="240" y="170"/>
                  </a:cubicBezTo>
                  <a:cubicBezTo>
                    <a:pt x="240" y="171"/>
                    <a:pt x="240" y="171"/>
                    <a:pt x="240" y="171"/>
                  </a:cubicBezTo>
                  <a:cubicBezTo>
                    <a:pt x="239" y="171"/>
                    <a:pt x="239" y="171"/>
                    <a:pt x="239" y="171"/>
                  </a:cubicBezTo>
                  <a:cubicBezTo>
                    <a:pt x="238" y="170"/>
                    <a:pt x="238" y="170"/>
                    <a:pt x="238" y="170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37" y="169"/>
                    <a:pt x="237" y="169"/>
                    <a:pt x="237" y="169"/>
                  </a:cubicBezTo>
                  <a:cubicBezTo>
                    <a:pt x="237" y="168"/>
                    <a:pt x="237" y="168"/>
                    <a:pt x="237" y="168"/>
                  </a:cubicBezTo>
                  <a:cubicBezTo>
                    <a:pt x="236" y="169"/>
                    <a:pt x="236" y="169"/>
                    <a:pt x="236" y="169"/>
                  </a:cubicBezTo>
                  <a:cubicBezTo>
                    <a:pt x="237" y="170"/>
                    <a:pt x="237" y="170"/>
                    <a:pt x="237" y="170"/>
                  </a:cubicBezTo>
                  <a:cubicBezTo>
                    <a:pt x="237" y="170"/>
                    <a:pt x="237" y="170"/>
                    <a:pt x="237" y="170"/>
                  </a:cubicBezTo>
                  <a:cubicBezTo>
                    <a:pt x="236" y="170"/>
                    <a:pt x="236" y="170"/>
                    <a:pt x="236" y="170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5" y="170"/>
                    <a:pt x="235" y="170"/>
                    <a:pt x="235" y="170"/>
                  </a:cubicBezTo>
                  <a:cubicBezTo>
                    <a:pt x="235" y="169"/>
                    <a:pt x="235" y="169"/>
                    <a:pt x="235" y="169"/>
                  </a:cubicBezTo>
                  <a:cubicBezTo>
                    <a:pt x="235" y="168"/>
                    <a:pt x="235" y="168"/>
                    <a:pt x="235" y="168"/>
                  </a:cubicBezTo>
                  <a:cubicBezTo>
                    <a:pt x="235" y="168"/>
                    <a:pt x="235" y="168"/>
                    <a:pt x="235" y="168"/>
                  </a:cubicBezTo>
                  <a:cubicBezTo>
                    <a:pt x="235" y="167"/>
                    <a:pt x="235" y="167"/>
                    <a:pt x="235" y="167"/>
                  </a:cubicBezTo>
                  <a:cubicBezTo>
                    <a:pt x="235" y="167"/>
                    <a:pt x="235" y="167"/>
                    <a:pt x="235" y="167"/>
                  </a:cubicBezTo>
                  <a:cubicBezTo>
                    <a:pt x="233" y="167"/>
                    <a:pt x="233" y="167"/>
                    <a:pt x="233" y="167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1" y="167"/>
                    <a:pt x="231" y="167"/>
                    <a:pt x="231" y="167"/>
                  </a:cubicBezTo>
                  <a:cubicBezTo>
                    <a:pt x="230" y="167"/>
                    <a:pt x="230" y="167"/>
                    <a:pt x="230" y="167"/>
                  </a:cubicBezTo>
                  <a:cubicBezTo>
                    <a:pt x="230" y="167"/>
                    <a:pt x="230" y="167"/>
                    <a:pt x="230" y="167"/>
                  </a:cubicBezTo>
                  <a:cubicBezTo>
                    <a:pt x="230" y="168"/>
                    <a:pt x="230" y="168"/>
                    <a:pt x="230" y="168"/>
                  </a:cubicBezTo>
                  <a:cubicBezTo>
                    <a:pt x="230" y="168"/>
                    <a:pt x="230" y="168"/>
                    <a:pt x="230" y="168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0" y="169"/>
                    <a:pt x="230" y="169"/>
                    <a:pt x="230" y="169"/>
                  </a:cubicBezTo>
                  <a:cubicBezTo>
                    <a:pt x="231" y="169"/>
                    <a:pt x="231" y="169"/>
                    <a:pt x="231" y="169"/>
                  </a:cubicBezTo>
                  <a:cubicBezTo>
                    <a:pt x="232" y="170"/>
                    <a:pt x="232" y="170"/>
                    <a:pt x="232" y="170"/>
                  </a:cubicBezTo>
                  <a:cubicBezTo>
                    <a:pt x="231" y="171"/>
                    <a:pt x="231" y="171"/>
                    <a:pt x="231" y="171"/>
                  </a:cubicBezTo>
                  <a:cubicBezTo>
                    <a:pt x="230" y="171"/>
                    <a:pt x="230" y="171"/>
                    <a:pt x="230" y="171"/>
                  </a:cubicBezTo>
                  <a:cubicBezTo>
                    <a:pt x="228" y="173"/>
                    <a:pt x="228" y="173"/>
                    <a:pt x="228" y="173"/>
                  </a:cubicBezTo>
                  <a:cubicBezTo>
                    <a:pt x="227" y="174"/>
                    <a:pt x="227" y="174"/>
                    <a:pt x="227" y="174"/>
                  </a:cubicBezTo>
                  <a:cubicBezTo>
                    <a:pt x="226" y="175"/>
                    <a:pt x="226" y="175"/>
                    <a:pt x="226" y="175"/>
                  </a:cubicBezTo>
                  <a:cubicBezTo>
                    <a:pt x="226" y="175"/>
                    <a:pt x="226" y="175"/>
                    <a:pt x="226" y="175"/>
                  </a:cubicBezTo>
                  <a:cubicBezTo>
                    <a:pt x="225" y="175"/>
                    <a:pt x="225" y="175"/>
                    <a:pt x="225" y="175"/>
                  </a:cubicBezTo>
                  <a:cubicBezTo>
                    <a:pt x="225" y="176"/>
                    <a:pt x="225" y="176"/>
                    <a:pt x="225" y="176"/>
                  </a:cubicBezTo>
                  <a:cubicBezTo>
                    <a:pt x="224" y="176"/>
                    <a:pt x="224" y="176"/>
                    <a:pt x="224" y="176"/>
                  </a:cubicBezTo>
                  <a:cubicBezTo>
                    <a:pt x="221" y="176"/>
                    <a:pt x="221" y="176"/>
                    <a:pt x="221" y="176"/>
                  </a:cubicBezTo>
                  <a:cubicBezTo>
                    <a:pt x="221" y="175"/>
                    <a:pt x="221" y="175"/>
                    <a:pt x="221" y="175"/>
                  </a:cubicBezTo>
                  <a:cubicBezTo>
                    <a:pt x="220" y="174"/>
                    <a:pt x="220" y="174"/>
                    <a:pt x="220" y="174"/>
                  </a:cubicBezTo>
                  <a:cubicBezTo>
                    <a:pt x="219" y="174"/>
                    <a:pt x="219" y="174"/>
                    <a:pt x="219" y="174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20" y="173"/>
                    <a:pt x="220" y="173"/>
                    <a:pt x="220" y="173"/>
                  </a:cubicBezTo>
                  <a:cubicBezTo>
                    <a:pt x="219" y="173"/>
                    <a:pt x="219" y="173"/>
                    <a:pt x="219" y="173"/>
                  </a:cubicBezTo>
                  <a:cubicBezTo>
                    <a:pt x="218" y="172"/>
                    <a:pt x="218" y="172"/>
                    <a:pt x="218" y="172"/>
                  </a:cubicBezTo>
                  <a:cubicBezTo>
                    <a:pt x="217" y="171"/>
                    <a:pt x="217" y="171"/>
                    <a:pt x="217" y="171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5" y="170"/>
                    <a:pt x="215" y="170"/>
                    <a:pt x="215" y="170"/>
                  </a:cubicBezTo>
                  <a:cubicBezTo>
                    <a:pt x="213" y="169"/>
                    <a:pt x="213" y="169"/>
                    <a:pt x="213" y="169"/>
                  </a:cubicBezTo>
                  <a:cubicBezTo>
                    <a:pt x="211" y="169"/>
                    <a:pt x="211" y="169"/>
                    <a:pt x="211" y="169"/>
                  </a:cubicBezTo>
                  <a:cubicBezTo>
                    <a:pt x="210" y="169"/>
                    <a:pt x="210" y="169"/>
                    <a:pt x="210" y="169"/>
                  </a:cubicBezTo>
                  <a:cubicBezTo>
                    <a:pt x="210" y="169"/>
                    <a:pt x="210" y="169"/>
                    <a:pt x="210" y="169"/>
                  </a:cubicBezTo>
                  <a:cubicBezTo>
                    <a:pt x="211" y="170"/>
                    <a:pt x="211" y="170"/>
                    <a:pt x="211" y="170"/>
                  </a:cubicBezTo>
                  <a:cubicBezTo>
                    <a:pt x="211" y="170"/>
                    <a:pt x="211" y="170"/>
                    <a:pt x="211" y="170"/>
                  </a:cubicBezTo>
                  <a:cubicBezTo>
                    <a:pt x="212" y="170"/>
                    <a:pt x="212" y="170"/>
                    <a:pt x="212" y="170"/>
                  </a:cubicBezTo>
                  <a:cubicBezTo>
                    <a:pt x="214" y="170"/>
                    <a:pt x="214" y="170"/>
                    <a:pt x="214" y="170"/>
                  </a:cubicBezTo>
                  <a:cubicBezTo>
                    <a:pt x="216" y="170"/>
                    <a:pt x="216" y="170"/>
                    <a:pt x="216" y="170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6" y="171"/>
                    <a:pt x="216" y="171"/>
                    <a:pt x="216" y="171"/>
                  </a:cubicBezTo>
                  <a:cubicBezTo>
                    <a:pt x="215" y="171"/>
                    <a:pt x="215" y="171"/>
                    <a:pt x="215" y="171"/>
                  </a:cubicBezTo>
                  <a:cubicBezTo>
                    <a:pt x="216" y="172"/>
                    <a:pt x="216" y="172"/>
                    <a:pt x="216" y="172"/>
                  </a:cubicBezTo>
                  <a:cubicBezTo>
                    <a:pt x="216" y="173"/>
                    <a:pt x="216" y="173"/>
                    <a:pt x="216" y="173"/>
                  </a:cubicBezTo>
                  <a:cubicBezTo>
                    <a:pt x="216" y="173"/>
                    <a:pt x="216" y="173"/>
                    <a:pt x="216" y="173"/>
                  </a:cubicBezTo>
                  <a:cubicBezTo>
                    <a:pt x="217" y="175"/>
                    <a:pt x="217" y="175"/>
                    <a:pt x="217" y="175"/>
                  </a:cubicBezTo>
                  <a:cubicBezTo>
                    <a:pt x="218" y="176"/>
                    <a:pt x="218" y="176"/>
                    <a:pt x="218" y="176"/>
                  </a:cubicBezTo>
                  <a:cubicBezTo>
                    <a:pt x="219" y="176"/>
                    <a:pt x="219" y="176"/>
                    <a:pt x="219" y="176"/>
                  </a:cubicBezTo>
                  <a:cubicBezTo>
                    <a:pt x="221" y="177"/>
                    <a:pt x="221" y="177"/>
                    <a:pt x="221" y="177"/>
                  </a:cubicBezTo>
                  <a:cubicBezTo>
                    <a:pt x="224" y="177"/>
                    <a:pt x="224" y="177"/>
                    <a:pt x="224" y="177"/>
                  </a:cubicBezTo>
                  <a:cubicBezTo>
                    <a:pt x="224" y="178"/>
                    <a:pt x="224" y="178"/>
                    <a:pt x="224" y="178"/>
                  </a:cubicBezTo>
                  <a:cubicBezTo>
                    <a:pt x="224" y="179"/>
                    <a:pt x="224" y="179"/>
                    <a:pt x="224" y="179"/>
                  </a:cubicBezTo>
                  <a:cubicBezTo>
                    <a:pt x="223" y="179"/>
                    <a:pt x="223" y="179"/>
                    <a:pt x="223" y="179"/>
                  </a:cubicBezTo>
                  <a:cubicBezTo>
                    <a:pt x="222" y="180"/>
                    <a:pt x="222" y="180"/>
                    <a:pt x="222" y="180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1" y="181"/>
                    <a:pt x="221" y="181"/>
                    <a:pt x="221" y="181"/>
                  </a:cubicBezTo>
                  <a:cubicBezTo>
                    <a:pt x="220" y="181"/>
                    <a:pt x="220" y="181"/>
                    <a:pt x="220" y="181"/>
                  </a:cubicBezTo>
                  <a:cubicBezTo>
                    <a:pt x="220" y="182"/>
                    <a:pt x="220" y="182"/>
                    <a:pt x="220" y="182"/>
                  </a:cubicBezTo>
                  <a:cubicBezTo>
                    <a:pt x="217" y="184"/>
                    <a:pt x="217" y="184"/>
                    <a:pt x="217" y="184"/>
                  </a:cubicBezTo>
                  <a:cubicBezTo>
                    <a:pt x="216" y="185"/>
                    <a:pt x="216" y="185"/>
                    <a:pt x="216" y="185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4" y="186"/>
                    <a:pt x="214" y="186"/>
                    <a:pt x="214" y="186"/>
                  </a:cubicBezTo>
                  <a:cubicBezTo>
                    <a:pt x="212" y="185"/>
                    <a:pt x="212" y="185"/>
                    <a:pt x="212" y="185"/>
                  </a:cubicBezTo>
                  <a:cubicBezTo>
                    <a:pt x="212" y="185"/>
                    <a:pt x="212" y="185"/>
                    <a:pt x="212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5"/>
                    <a:pt x="211" y="185"/>
                    <a:pt x="211" y="185"/>
                  </a:cubicBezTo>
                  <a:cubicBezTo>
                    <a:pt x="211" y="184"/>
                    <a:pt x="211" y="184"/>
                    <a:pt x="211" y="184"/>
                  </a:cubicBezTo>
                  <a:cubicBezTo>
                    <a:pt x="211" y="184"/>
                    <a:pt x="211" y="184"/>
                    <a:pt x="211" y="184"/>
                  </a:cubicBezTo>
                  <a:cubicBezTo>
                    <a:pt x="211" y="183"/>
                    <a:pt x="211" y="183"/>
                    <a:pt x="211" y="183"/>
                  </a:cubicBezTo>
                  <a:cubicBezTo>
                    <a:pt x="210" y="184"/>
                    <a:pt x="210" y="184"/>
                    <a:pt x="210" y="184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3"/>
                    <a:pt x="209" y="183"/>
                    <a:pt x="209" y="183"/>
                  </a:cubicBezTo>
                  <a:cubicBezTo>
                    <a:pt x="208" y="184"/>
                    <a:pt x="208" y="184"/>
                    <a:pt x="208" y="184"/>
                  </a:cubicBezTo>
                  <a:cubicBezTo>
                    <a:pt x="209" y="185"/>
                    <a:pt x="209" y="185"/>
                    <a:pt x="209" y="185"/>
                  </a:cubicBezTo>
                  <a:cubicBezTo>
                    <a:pt x="209" y="186"/>
                    <a:pt x="209" y="186"/>
                    <a:pt x="209" y="186"/>
                  </a:cubicBezTo>
                  <a:cubicBezTo>
                    <a:pt x="208" y="188"/>
                    <a:pt x="208" y="188"/>
                    <a:pt x="208" y="188"/>
                  </a:cubicBezTo>
                  <a:cubicBezTo>
                    <a:pt x="207" y="188"/>
                    <a:pt x="207" y="188"/>
                    <a:pt x="207" y="188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6" y="186"/>
                    <a:pt x="206" y="186"/>
                    <a:pt x="206" y="186"/>
                  </a:cubicBezTo>
                  <a:cubicBezTo>
                    <a:pt x="206" y="187"/>
                    <a:pt x="206" y="187"/>
                    <a:pt x="206" y="187"/>
                  </a:cubicBezTo>
                  <a:cubicBezTo>
                    <a:pt x="207" y="187"/>
                    <a:pt x="207" y="187"/>
                    <a:pt x="207" y="187"/>
                  </a:cubicBezTo>
                  <a:cubicBezTo>
                    <a:pt x="206" y="188"/>
                    <a:pt x="206" y="188"/>
                    <a:pt x="206" y="188"/>
                  </a:cubicBezTo>
                  <a:cubicBezTo>
                    <a:pt x="206" y="189"/>
                    <a:pt x="206" y="189"/>
                    <a:pt x="206" y="189"/>
                  </a:cubicBezTo>
                  <a:cubicBezTo>
                    <a:pt x="205" y="188"/>
                    <a:pt x="205" y="188"/>
                    <a:pt x="205" y="188"/>
                  </a:cubicBezTo>
                  <a:cubicBezTo>
                    <a:pt x="204" y="188"/>
                    <a:pt x="204" y="188"/>
                    <a:pt x="204" y="188"/>
                  </a:cubicBezTo>
                  <a:cubicBezTo>
                    <a:pt x="204" y="187"/>
                    <a:pt x="204" y="187"/>
                    <a:pt x="204" y="187"/>
                  </a:cubicBezTo>
                  <a:cubicBezTo>
                    <a:pt x="204" y="187"/>
                    <a:pt x="204" y="187"/>
                    <a:pt x="204" y="187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201" y="185"/>
                    <a:pt x="201" y="185"/>
                    <a:pt x="201" y="185"/>
                  </a:cubicBezTo>
                  <a:cubicBezTo>
                    <a:pt x="199" y="184"/>
                    <a:pt x="199" y="184"/>
                    <a:pt x="199" y="184"/>
                  </a:cubicBezTo>
                  <a:cubicBezTo>
                    <a:pt x="199" y="183"/>
                    <a:pt x="199" y="183"/>
                    <a:pt x="199" y="183"/>
                  </a:cubicBezTo>
                  <a:cubicBezTo>
                    <a:pt x="198" y="183"/>
                    <a:pt x="198" y="183"/>
                    <a:pt x="198" y="183"/>
                  </a:cubicBezTo>
                  <a:cubicBezTo>
                    <a:pt x="197" y="182"/>
                    <a:pt x="197" y="182"/>
                    <a:pt x="197" y="182"/>
                  </a:cubicBezTo>
                  <a:cubicBezTo>
                    <a:pt x="196" y="182"/>
                    <a:pt x="196" y="182"/>
                    <a:pt x="196" y="182"/>
                  </a:cubicBezTo>
                  <a:cubicBezTo>
                    <a:pt x="196" y="183"/>
                    <a:pt x="196" y="183"/>
                    <a:pt x="196" y="183"/>
                  </a:cubicBezTo>
                  <a:cubicBezTo>
                    <a:pt x="196" y="183"/>
                    <a:pt x="196" y="183"/>
                    <a:pt x="196" y="183"/>
                  </a:cubicBezTo>
                  <a:cubicBezTo>
                    <a:pt x="196" y="184"/>
                    <a:pt x="196" y="184"/>
                    <a:pt x="196" y="184"/>
                  </a:cubicBezTo>
                  <a:cubicBezTo>
                    <a:pt x="197" y="184"/>
                    <a:pt x="197" y="184"/>
                    <a:pt x="197" y="184"/>
                  </a:cubicBezTo>
                  <a:cubicBezTo>
                    <a:pt x="197" y="184"/>
                    <a:pt x="197" y="184"/>
                    <a:pt x="197" y="184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7" y="183"/>
                    <a:pt x="197" y="183"/>
                    <a:pt x="197" y="183"/>
                  </a:cubicBezTo>
                  <a:cubicBezTo>
                    <a:pt x="199" y="185"/>
                    <a:pt x="199" y="185"/>
                    <a:pt x="199" y="185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8" y="187"/>
                    <a:pt x="198" y="187"/>
                    <a:pt x="198" y="187"/>
                  </a:cubicBezTo>
                  <a:cubicBezTo>
                    <a:pt x="199" y="187"/>
                    <a:pt x="199" y="187"/>
                    <a:pt x="199" y="187"/>
                  </a:cubicBezTo>
                  <a:cubicBezTo>
                    <a:pt x="200" y="187"/>
                    <a:pt x="200" y="187"/>
                    <a:pt x="200" y="187"/>
                  </a:cubicBezTo>
                  <a:cubicBezTo>
                    <a:pt x="201" y="186"/>
                    <a:pt x="201" y="186"/>
                    <a:pt x="201" y="186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2" y="187"/>
                    <a:pt x="202" y="187"/>
                    <a:pt x="202" y="187"/>
                  </a:cubicBezTo>
                  <a:cubicBezTo>
                    <a:pt x="203" y="188"/>
                    <a:pt x="203" y="188"/>
                    <a:pt x="203" y="188"/>
                  </a:cubicBezTo>
                  <a:cubicBezTo>
                    <a:pt x="204" y="190"/>
                    <a:pt x="204" y="190"/>
                    <a:pt x="204" y="190"/>
                  </a:cubicBezTo>
                  <a:cubicBezTo>
                    <a:pt x="204" y="191"/>
                    <a:pt x="204" y="191"/>
                    <a:pt x="204" y="191"/>
                  </a:cubicBezTo>
                  <a:cubicBezTo>
                    <a:pt x="203" y="192"/>
                    <a:pt x="203" y="192"/>
                    <a:pt x="203" y="192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2" y="193"/>
                    <a:pt x="202" y="193"/>
                    <a:pt x="202" y="193"/>
                  </a:cubicBezTo>
                  <a:cubicBezTo>
                    <a:pt x="201" y="193"/>
                    <a:pt x="201" y="193"/>
                    <a:pt x="201" y="193"/>
                  </a:cubicBezTo>
                  <a:cubicBezTo>
                    <a:pt x="200" y="192"/>
                    <a:pt x="200" y="192"/>
                    <a:pt x="200" y="192"/>
                  </a:cubicBezTo>
                  <a:cubicBezTo>
                    <a:pt x="198" y="192"/>
                    <a:pt x="198" y="192"/>
                    <a:pt x="198" y="192"/>
                  </a:cubicBezTo>
                  <a:cubicBezTo>
                    <a:pt x="197" y="191"/>
                    <a:pt x="197" y="191"/>
                    <a:pt x="197" y="191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6" y="189"/>
                    <a:pt x="196" y="189"/>
                    <a:pt x="196" y="189"/>
                  </a:cubicBezTo>
                  <a:cubicBezTo>
                    <a:pt x="195" y="189"/>
                    <a:pt x="195" y="189"/>
                    <a:pt x="195" y="189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0"/>
                    <a:pt x="196" y="190"/>
                    <a:pt x="196" y="190"/>
                  </a:cubicBezTo>
                  <a:cubicBezTo>
                    <a:pt x="196" y="191"/>
                    <a:pt x="196" y="191"/>
                    <a:pt x="196" y="191"/>
                  </a:cubicBezTo>
                  <a:cubicBezTo>
                    <a:pt x="197" y="193"/>
                    <a:pt x="197" y="193"/>
                    <a:pt x="197" y="193"/>
                  </a:cubicBezTo>
                  <a:cubicBezTo>
                    <a:pt x="198" y="194"/>
                    <a:pt x="198" y="194"/>
                    <a:pt x="198" y="194"/>
                  </a:cubicBezTo>
                  <a:cubicBezTo>
                    <a:pt x="197" y="195"/>
                    <a:pt x="197" y="195"/>
                    <a:pt x="197" y="195"/>
                  </a:cubicBezTo>
                  <a:cubicBezTo>
                    <a:pt x="197" y="195"/>
                    <a:pt x="197" y="195"/>
                    <a:pt x="197" y="195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4"/>
                    <a:pt x="196" y="194"/>
                    <a:pt x="196" y="194"/>
                  </a:cubicBezTo>
                  <a:cubicBezTo>
                    <a:pt x="196" y="194"/>
                    <a:pt x="196" y="194"/>
                    <a:pt x="196" y="194"/>
                  </a:cubicBezTo>
                  <a:cubicBezTo>
                    <a:pt x="195" y="194"/>
                    <a:pt x="195" y="194"/>
                    <a:pt x="195" y="194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6" y="196"/>
                    <a:pt x="196" y="196"/>
                    <a:pt x="196" y="196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5" y="196"/>
                    <a:pt x="195" y="196"/>
                    <a:pt x="195" y="196"/>
                  </a:cubicBezTo>
                  <a:cubicBezTo>
                    <a:pt x="195" y="197"/>
                    <a:pt x="195" y="197"/>
                    <a:pt x="195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6"/>
                    <a:pt x="194" y="196"/>
                    <a:pt x="194" y="196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4" y="197"/>
                    <a:pt x="194" y="197"/>
                    <a:pt x="194" y="197"/>
                  </a:cubicBezTo>
                  <a:cubicBezTo>
                    <a:pt x="193" y="197"/>
                    <a:pt x="193" y="197"/>
                    <a:pt x="193" y="197"/>
                  </a:cubicBezTo>
                  <a:cubicBezTo>
                    <a:pt x="192" y="197"/>
                    <a:pt x="192" y="197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91" y="198"/>
                    <a:pt x="191" y="198"/>
                    <a:pt x="191" y="198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2" y="199"/>
                    <a:pt x="192" y="199"/>
                    <a:pt x="192" y="199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1" y="199"/>
                    <a:pt x="191" y="199"/>
                    <a:pt x="191" y="199"/>
                  </a:cubicBezTo>
                  <a:cubicBezTo>
                    <a:pt x="190" y="198"/>
                    <a:pt x="190" y="198"/>
                    <a:pt x="190" y="198"/>
                  </a:cubicBezTo>
                  <a:cubicBezTo>
                    <a:pt x="189" y="198"/>
                    <a:pt x="189" y="198"/>
                    <a:pt x="189" y="198"/>
                  </a:cubicBezTo>
                  <a:cubicBezTo>
                    <a:pt x="189" y="199"/>
                    <a:pt x="189" y="199"/>
                    <a:pt x="189" y="199"/>
                  </a:cubicBezTo>
                  <a:cubicBezTo>
                    <a:pt x="189" y="199"/>
                    <a:pt x="189" y="199"/>
                    <a:pt x="189" y="199"/>
                  </a:cubicBezTo>
                  <a:cubicBezTo>
                    <a:pt x="190" y="200"/>
                    <a:pt x="190" y="200"/>
                    <a:pt x="190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9" y="200"/>
                    <a:pt x="189" y="200"/>
                    <a:pt x="189" y="200"/>
                  </a:cubicBezTo>
                  <a:cubicBezTo>
                    <a:pt x="188" y="201"/>
                    <a:pt x="188" y="201"/>
                    <a:pt x="188" y="201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187" y="202"/>
                    <a:pt x="187" y="202"/>
                    <a:pt x="187" y="202"/>
                  </a:cubicBezTo>
                  <a:cubicBezTo>
                    <a:pt x="187" y="203"/>
                    <a:pt x="187" y="203"/>
                    <a:pt x="187" y="203"/>
                  </a:cubicBezTo>
                  <a:cubicBezTo>
                    <a:pt x="186" y="203"/>
                    <a:pt x="186" y="203"/>
                    <a:pt x="186" y="203"/>
                  </a:cubicBezTo>
                  <a:cubicBezTo>
                    <a:pt x="186" y="204"/>
                    <a:pt x="186" y="204"/>
                    <a:pt x="186" y="204"/>
                  </a:cubicBezTo>
                  <a:cubicBezTo>
                    <a:pt x="186" y="204"/>
                    <a:pt x="186" y="204"/>
                    <a:pt x="186" y="204"/>
                  </a:cubicBezTo>
                  <a:cubicBezTo>
                    <a:pt x="185" y="204"/>
                    <a:pt x="185" y="204"/>
                    <a:pt x="185" y="204"/>
                  </a:cubicBezTo>
                  <a:cubicBezTo>
                    <a:pt x="184" y="206"/>
                    <a:pt x="184" y="206"/>
                    <a:pt x="184" y="206"/>
                  </a:cubicBezTo>
                  <a:cubicBezTo>
                    <a:pt x="183" y="206"/>
                    <a:pt x="183" y="206"/>
                    <a:pt x="183" y="206"/>
                  </a:cubicBezTo>
                  <a:cubicBezTo>
                    <a:pt x="183" y="207"/>
                    <a:pt x="183" y="207"/>
                    <a:pt x="183" y="207"/>
                  </a:cubicBezTo>
                  <a:cubicBezTo>
                    <a:pt x="182" y="207"/>
                    <a:pt x="182" y="207"/>
                    <a:pt x="182" y="207"/>
                  </a:cubicBezTo>
                  <a:cubicBezTo>
                    <a:pt x="181" y="207"/>
                    <a:pt x="181" y="207"/>
                    <a:pt x="181" y="207"/>
                  </a:cubicBezTo>
                  <a:cubicBezTo>
                    <a:pt x="181" y="207"/>
                    <a:pt x="181" y="207"/>
                    <a:pt x="181" y="207"/>
                  </a:cubicBezTo>
                  <a:cubicBezTo>
                    <a:pt x="182" y="208"/>
                    <a:pt x="182" y="208"/>
                    <a:pt x="182" y="208"/>
                  </a:cubicBezTo>
                  <a:cubicBezTo>
                    <a:pt x="181" y="209"/>
                    <a:pt x="181" y="209"/>
                    <a:pt x="181" y="209"/>
                  </a:cubicBezTo>
                  <a:cubicBezTo>
                    <a:pt x="180" y="210"/>
                    <a:pt x="180" y="210"/>
                    <a:pt x="180" y="210"/>
                  </a:cubicBezTo>
                  <a:cubicBezTo>
                    <a:pt x="180" y="211"/>
                    <a:pt x="180" y="211"/>
                    <a:pt x="180" y="211"/>
                  </a:cubicBezTo>
                  <a:cubicBezTo>
                    <a:pt x="180" y="212"/>
                    <a:pt x="180" y="212"/>
                    <a:pt x="180" y="212"/>
                  </a:cubicBezTo>
                  <a:cubicBezTo>
                    <a:pt x="179" y="213"/>
                    <a:pt x="179" y="213"/>
                    <a:pt x="179" y="213"/>
                  </a:cubicBezTo>
                  <a:cubicBezTo>
                    <a:pt x="178" y="214"/>
                    <a:pt x="178" y="214"/>
                    <a:pt x="178" y="214"/>
                  </a:cubicBezTo>
                  <a:cubicBezTo>
                    <a:pt x="179" y="215"/>
                    <a:pt x="179" y="215"/>
                    <a:pt x="179" y="215"/>
                  </a:cubicBezTo>
                  <a:cubicBezTo>
                    <a:pt x="179" y="216"/>
                    <a:pt x="179" y="216"/>
                    <a:pt x="179" y="216"/>
                  </a:cubicBezTo>
                  <a:cubicBezTo>
                    <a:pt x="178" y="217"/>
                    <a:pt x="178" y="217"/>
                    <a:pt x="178" y="217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6" y="218"/>
                    <a:pt x="176" y="218"/>
                    <a:pt x="176" y="218"/>
                  </a:cubicBezTo>
                  <a:cubicBezTo>
                    <a:pt x="177" y="218"/>
                    <a:pt x="177" y="218"/>
                    <a:pt x="177" y="218"/>
                  </a:cubicBezTo>
                  <a:cubicBezTo>
                    <a:pt x="177" y="219"/>
                    <a:pt x="177" y="219"/>
                    <a:pt x="177" y="219"/>
                  </a:cubicBezTo>
                  <a:cubicBezTo>
                    <a:pt x="177" y="220"/>
                    <a:pt x="177" y="220"/>
                    <a:pt x="177" y="220"/>
                  </a:cubicBezTo>
                  <a:cubicBezTo>
                    <a:pt x="178" y="220"/>
                    <a:pt x="178" y="220"/>
                    <a:pt x="178" y="220"/>
                  </a:cubicBezTo>
                  <a:cubicBezTo>
                    <a:pt x="178" y="221"/>
                    <a:pt x="178" y="221"/>
                    <a:pt x="178" y="221"/>
                  </a:cubicBezTo>
                  <a:cubicBezTo>
                    <a:pt x="178" y="222"/>
                    <a:pt x="178" y="222"/>
                    <a:pt x="178" y="222"/>
                  </a:cubicBezTo>
                  <a:cubicBezTo>
                    <a:pt x="177" y="223"/>
                    <a:pt x="177" y="223"/>
                    <a:pt x="177" y="223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74" y="225"/>
                    <a:pt x="174" y="225"/>
                    <a:pt x="174" y="225"/>
                  </a:cubicBezTo>
                  <a:cubicBezTo>
                    <a:pt x="173" y="226"/>
                    <a:pt x="173" y="226"/>
                    <a:pt x="173" y="226"/>
                  </a:cubicBezTo>
                  <a:cubicBezTo>
                    <a:pt x="174" y="225"/>
                    <a:pt x="174" y="225"/>
                    <a:pt x="174" y="225"/>
                  </a:cubicBezTo>
                  <a:cubicBezTo>
                    <a:pt x="176" y="225"/>
                    <a:pt x="176" y="225"/>
                    <a:pt x="176" y="225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179" y="221"/>
                    <a:pt x="179" y="221"/>
                    <a:pt x="179" y="221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182" y="222"/>
                    <a:pt x="182" y="222"/>
                    <a:pt x="182" y="222"/>
                  </a:cubicBezTo>
                  <a:cubicBezTo>
                    <a:pt x="182" y="223"/>
                    <a:pt x="182" y="223"/>
                    <a:pt x="182" y="223"/>
                  </a:cubicBezTo>
                  <a:cubicBezTo>
                    <a:pt x="182" y="224"/>
                    <a:pt x="182" y="224"/>
                    <a:pt x="182" y="224"/>
                  </a:cubicBezTo>
                  <a:cubicBezTo>
                    <a:pt x="183" y="225"/>
                    <a:pt x="183" y="225"/>
                    <a:pt x="183" y="225"/>
                  </a:cubicBezTo>
                  <a:cubicBezTo>
                    <a:pt x="183" y="226"/>
                    <a:pt x="183" y="226"/>
                    <a:pt x="183" y="226"/>
                  </a:cubicBezTo>
                  <a:cubicBezTo>
                    <a:pt x="182" y="228"/>
                    <a:pt x="182" y="228"/>
                    <a:pt x="182" y="228"/>
                  </a:cubicBezTo>
                  <a:cubicBezTo>
                    <a:pt x="182" y="229"/>
                    <a:pt x="182" y="229"/>
                    <a:pt x="182" y="229"/>
                  </a:cubicBezTo>
                  <a:cubicBezTo>
                    <a:pt x="183" y="230"/>
                    <a:pt x="183" y="230"/>
                    <a:pt x="183" y="230"/>
                  </a:cubicBezTo>
                  <a:cubicBezTo>
                    <a:pt x="182" y="231"/>
                    <a:pt x="182" y="231"/>
                    <a:pt x="182" y="231"/>
                  </a:cubicBezTo>
                  <a:cubicBezTo>
                    <a:pt x="180" y="233"/>
                    <a:pt x="180" y="233"/>
                    <a:pt x="180" y="233"/>
                  </a:cubicBezTo>
                  <a:cubicBezTo>
                    <a:pt x="178" y="234"/>
                    <a:pt x="178" y="234"/>
                    <a:pt x="178" y="234"/>
                  </a:cubicBezTo>
                  <a:cubicBezTo>
                    <a:pt x="177" y="234"/>
                    <a:pt x="177" y="234"/>
                    <a:pt x="177" y="234"/>
                  </a:cubicBezTo>
                  <a:cubicBezTo>
                    <a:pt x="178" y="234"/>
                    <a:pt x="178" y="234"/>
                    <a:pt x="178" y="234"/>
                  </a:cubicBezTo>
                  <a:cubicBezTo>
                    <a:pt x="180" y="234"/>
                    <a:pt x="180" y="234"/>
                    <a:pt x="180" y="234"/>
                  </a:cubicBezTo>
                  <a:cubicBezTo>
                    <a:pt x="183" y="233"/>
                    <a:pt x="183" y="233"/>
                    <a:pt x="183" y="233"/>
                  </a:cubicBezTo>
                  <a:cubicBezTo>
                    <a:pt x="186" y="232"/>
                    <a:pt x="186" y="232"/>
                    <a:pt x="186" y="232"/>
                  </a:cubicBezTo>
                  <a:cubicBezTo>
                    <a:pt x="188" y="232"/>
                    <a:pt x="188" y="232"/>
                    <a:pt x="188" y="232"/>
                  </a:cubicBezTo>
                  <a:cubicBezTo>
                    <a:pt x="190" y="233"/>
                    <a:pt x="190" y="233"/>
                    <a:pt x="190" y="233"/>
                  </a:cubicBezTo>
                  <a:cubicBezTo>
                    <a:pt x="191" y="234"/>
                    <a:pt x="191" y="234"/>
                    <a:pt x="191" y="234"/>
                  </a:cubicBezTo>
                  <a:cubicBezTo>
                    <a:pt x="193" y="235"/>
                    <a:pt x="193" y="235"/>
                    <a:pt x="193" y="235"/>
                  </a:cubicBezTo>
                  <a:cubicBezTo>
                    <a:pt x="193" y="235"/>
                    <a:pt x="193" y="235"/>
                    <a:pt x="193" y="235"/>
                  </a:cubicBezTo>
                  <a:cubicBezTo>
                    <a:pt x="194" y="235"/>
                    <a:pt x="194" y="235"/>
                    <a:pt x="194" y="235"/>
                  </a:cubicBezTo>
                  <a:cubicBezTo>
                    <a:pt x="196" y="237"/>
                    <a:pt x="196" y="237"/>
                    <a:pt x="196" y="237"/>
                  </a:cubicBezTo>
                  <a:cubicBezTo>
                    <a:pt x="196" y="237"/>
                    <a:pt x="196" y="237"/>
                    <a:pt x="196" y="237"/>
                  </a:cubicBezTo>
                  <a:cubicBezTo>
                    <a:pt x="197" y="238"/>
                    <a:pt x="197" y="238"/>
                    <a:pt x="197" y="238"/>
                  </a:cubicBezTo>
                  <a:cubicBezTo>
                    <a:pt x="198" y="239"/>
                    <a:pt x="198" y="239"/>
                    <a:pt x="198" y="239"/>
                  </a:cubicBezTo>
                  <a:cubicBezTo>
                    <a:pt x="198" y="239"/>
                    <a:pt x="198" y="239"/>
                    <a:pt x="198" y="239"/>
                  </a:cubicBezTo>
                  <a:cubicBezTo>
                    <a:pt x="198" y="240"/>
                    <a:pt x="198" y="240"/>
                    <a:pt x="198" y="240"/>
                  </a:cubicBezTo>
                  <a:cubicBezTo>
                    <a:pt x="199" y="241"/>
                    <a:pt x="199" y="241"/>
                    <a:pt x="199" y="241"/>
                  </a:cubicBezTo>
                  <a:cubicBezTo>
                    <a:pt x="199" y="242"/>
                    <a:pt x="199" y="242"/>
                    <a:pt x="199" y="242"/>
                  </a:cubicBezTo>
                  <a:cubicBezTo>
                    <a:pt x="200" y="241"/>
                    <a:pt x="200" y="241"/>
                    <a:pt x="200" y="241"/>
                  </a:cubicBezTo>
                  <a:cubicBezTo>
                    <a:pt x="200" y="242"/>
                    <a:pt x="200" y="242"/>
                    <a:pt x="200" y="242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2" y="243"/>
                    <a:pt x="202" y="243"/>
                    <a:pt x="202" y="243"/>
                  </a:cubicBezTo>
                  <a:cubicBezTo>
                    <a:pt x="204" y="244"/>
                    <a:pt x="204" y="244"/>
                    <a:pt x="204" y="244"/>
                  </a:cubicBezTo>
                  <a:cubicBezTo>
                    <a:pt x="204" y="244"/>
                    <a:pt x="204" y="244"/>
                    <a:pt x="204" y="244"/>
                  </a:cubicBezTo>
                  <a:cubicBezTo>
                    <a:pt x="206" y="245"/>
                    <a:pt x="206" y="245"/>
                    <a:pt x="206" y="245"/>
                  </a:cubicBezTo>
                  <a:cubicBezTo>
                    <a:pt x="206" y="246"/>
                    <a:pt x="206" y="246"/>
                    <a:pt x="206" y="246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7" y="247"/>
                    <a:pt x="207" y="247"/>
                    <a:pt x="207" y="247"/>
                  </a:cubicBezTo>
                  <a:cubicBezTo>
                    <a:pt x="209" y="247"/>
                    <a:pt x="209" y="247"/>
                    <a:pt x="209" y="247"/>
                  </a:cubicBezTo>
                  <a:cubicBezTo>
                    <a:pt x="209" y="248"/>
                    <a:pt x="209" y="248"/>
                    <a:pt x="209" y="248"/>
                  </a:cubicBezTo>
                  <a:cubicBezTo>
                    <a:pt x="210" y="247"/>
                    <a:pt x="210" y="247"/>
                    <a:pt x="210" y="247"/>
                  </a:cubicBezTo>
                  <a:cubicBezTo>
                    <a:pt x="212" y="247"/>
                    <a:pt x="212" y="247"/>
                    <a:pt x="212" y="247"/>
                  </a:cubicBezTo>
                  <a:cubicBezTo>
                    <a:pt x="212" y="248"/>
                    <a:pt x="212" y="248"/>
                    <a:pt x="212" y="248"/>
                  </a:cubicBezTo>
                  <a:cubicBezTo>
                    <a:pt x="213" y="248"/>
                    <a:pt x="213" y="248"/>
                    <a:pt x="213" y="248"/>
                  </a:cubicBezTo>
                  <a:cubicBezTo>
                    <a:pt x="214" y="248"/>
                    <a:pt x="214" y="248"/>
                    <a:pt x="214" y="248"/>
                  </a:cubicBezTo>
                  <a:cubicBezTo>
                    <a:pt x="216" y="248"/>
                    <a:pt x="216" y="248"/>
                    <a:pt x="216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7" y="248"/>
                    <a:pt x="217" y="248"/>
                    <a:pt x="217" y="248"/>
                  </a:cubicBezTo>
                  <a:cubicBezTo>
                    <a:pt x="218" y="248"/>
                    <a:pt x="218" y="248"/>
                    <a:pt x="218" y="248"/>
                  </a:cubicBezTo>
                  <a:cubicBezTo>
                    <a:pt x="218" y="248"/>
                    <a:pt x="218" y="248"/>
                    <a:pt x="218" y="248"/>
                  </a:cubicBezTo>
                  <a:cubicBezTo>
                    <a:pt x="218" y="249"/>
                    <a:pt x="218" y="249"/>
                    <a:pt x="218" y="249"/>
                  </a:cubicBezTo>
                  <a:cubicBezTo>
                    <a:pt x="217" y="251"/>
                    <a:pt x="217" y="251"/>
                    <a:pt x="217" y="251"/>
                  </a:cubicBezTo>
                  <a:cubicBezTo>
                    <a:pt x="217" y="252"/>
                    <a:pt x="217" y="252"/>
                    <a:pt x="217" y="252"/>
                  </a:cubicBezTo>
                  <a:cubicBezTo>
                    <a:pt x="216" y="253"/>
                    <a:pt x="216" y="253"/>
                    <a:pt x="216" y="253"/>
                  </a:cubicBezTo>
                  <a:cubicBezTo>
                    <a:pt x="216" y="254"/>
                    <a:pt x="216" y="254"/>
                    <a:pt x="216" y="254"/>
                  </a:cubicBezTo>
                  <a:cubicBezTo>
                    <a:pt x="216" y="255"/>
                    <a:pt x="216" y="255"/>
                    <a:pt x="216" y="255"/>
                  </a:cubicBezTo>
                  <a:cubicBezTo>
                    <a:pt x="216" y="255"/>
                    <a:pt x="216" y="255"/>
                    <a:pt x="216" y="255"/>
                  </a:cubicBezTo>
                  <a:cubicBezTo>
                    <a:pt x="216" y="257"/>
                    <a:pt x="216" y="257"/>
                    <a:pt x="216" y="257"/>
                  </a:cubicBezTo>
                  <a:cubicBezTo>
                    <a:pt x="215" y="258"/>
                    <a:pt x="215" y="258"/>
                    <a:pt x="215" y="258"/>
                  </a:cubicBezTo>
                  <a:cubicBezTo>
                    <a:pt x="215" y="259"/>
                    <a:pt x="215" y="259"/>
                    <a:pt x="215" y="259"/>
                  </a:cubicBezTo>
                  <a:cubicBezTo>
                    <a:pt x="215" y="260"/>
                    <a:pt x="215" y="260"/>
                    <a:pt x="215" y="260"/>
                  </a:cubicBezTo>
                  <a:cubicBezTo>
                    <a:pt x="214" y="261"/>
                    <a:pt x="214" y="261"/>
                    <a:pt x="214" y="261"/>
                  </a:cubicBezTo>
                  <a:cubicBezTo>
                    <a:pt x="213" y="262"/>
                    <a:pt x="213" y="262"/>
                    <a:pt x="213" y="262"/>
                  </a:cubicBezTo>
                  <a:cubicBezTo>
                    <a:pt x="214" y="263"/>
                    <a:pt x="214" y="263"/>
                    <a:pt x="214" y="263"/>
                  </a:cubicBezTo>
                  <a:cubicBezTo>
                    <a:pt x="215" y="264"/>
                    <a:pt x="215" y="264"/>
                    <a:pt x="215" y="264"/>
                  </a:cubicBezTo>
                  <a:cubicBezTo>
                    <a:pt x="215" y="265"/>
                    <a:pt x="215" y="265"/>
                    <a:pt x="215" y="265"/>
                  </a:cubicBezTo>
                  <a:cubicBezTo>
                    <a:pt x="215" y="265"/>
                    <a:pt x="215" y="265"/>
                    <a:pt x="215" y="265"/>
                  </a:cubicBezTo>
                  <a:cubicBezTo>
                    <a:pt x="216" y="266"/>
                    <a:pt x="216" y="266"/>
                    <a:pt x="216" y="266"/>
                  </a:cubicBezTo>
                  <a:cubicBezTo>
                    <a:pt x="216" y="266"/>
                    <a:pt x="216" y="266"/>
                    <a:pt x="216" y="266"/>
                  </a:cubicBezTo>
                  <a:cubicBezTo>
                    <a:pt x="216" y="267"/>
                    <a:pt x="216" y="267"/>
                    <a:pt x="216" y="267"/>
                  </a:cubicBezTo>
                  <a:cubicBezTo>
                    <a:pt x="216" y="267"/>
                    <a:pt x="216" y="267"/>
                    <a:pt x="216" y="267"/>
                  </a:cubicBezTo>
                  <a:cubicBezTo>
                    <a:pt x="217" y="268"/>
                    <a:pt x="217" y="268"/>
                    <a:pt x="217" y="268"/>
                  </a:cubicBezTo>
                  <a:cubicBezTo>
                    <a:pt x="218" y="268"/>
                    <a:pt x="218" y="268"/>
                    <a:pt x="218" y="268"/>
                  </a:cubicBezTo>
                  <a:cubicBezTo>
                    <a:pt x="218" y="268"/>
                    <a:pt x="218" y="268"/>
                    <a:pt x="218" y="268"/>
                  </a:cubicBezTo>
                  <a:cubicBezTo>
                    <a:pt x="218" y="269"/>
                    <a:pt x="218" y="269"/>
                    <a:pt x="218" y="269"/>
                  </a:cubicBezTo>
                  <a:cubicBezTo>
                    <a:pt x="219" y="269"/>
                    <a:pt x="219" y="269"/>
                    <a:pt x="219" y="269"/>
                  </a:cubicBezTo>
                  <a:cubicBezTo>
                    <a:pt x="219" y="271"/>
                    <a:pt x="219" y="271"/>
                    <a:pt x="219" y="271"/>
                  </a:cubicBezTo>
                  <a:cubicBezTo>
                    <a:pt x="219" y="271"/>
                    <a:pt x="219" y="271"/>
                    <a:pt x="219" y="271"/>
                  </a:cubicBezTo>
                  <a:cubicBezTo>
                    <a:pt x="219" y="272"/>
                    <a:pt x="219" y="272"/>
                    <a:pt x="219" y="272"/>
                  </a:cubicBezTo>
                  <a:cubicBezTo>
                    <a:pt x="217" y="274"/>
                    <a:pt x="217" y="274"/>
                    <a:pt x="217" y="274"/>
                  </a:cubicBezTo>
                  <a:cubicBezTo>
                    <a:pt x="218" y="273"/>
                    <a:pt x="218" y="273"/>
                    <a:pt x="218" y="273"/>
                  </a:cubicBezTo>
                  <a:cubicBezTo>
                    <a:pt x="219" y="272"/>
                    <a:pt x="219" y="272"/>
                    <a:pt x="219" y="272"/>
                  </a:cubicBezTo>
                  <a:cubicBezTo>
                    <a:pt x="220" y="273"/>
                    <a:pt x="220" y="273"/>
                    <a:pt x="220" y="273"/>
                  </a:cubicBezTo>
                  <a:cubicBezTo>
                    <a:pt x="221" y="273"/>
                    <a:pt x="221" y="273"/>
                    <a:pt x="221" y="273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2" y="272"/>
                    <a:pt x="222" y="272"/>
                    <a:pt x="222" y="272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0"/>
                    <a:pt x="224" y="270"/>
                    <a:pt x="224" y="270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4" y="271"/>
                    <a:pt x="224" y="271"/>
                    <a:pt x="224" y="271"/>
                  </a:cubicBezTo>
                  <a:cubicBezTo>
                    <a:pt x="225" y="271"/>
                    <a:pt x="225" y="271"/>
                    <a:pt x="225" y="271"/>
                  </a:cubicBezTo>
                  <a:cubicBezTo>
                    <a:pt x="225" y="273"/>
                    <a:pt x="225" y="273"/>
                    <a:pt x="225" y="273"/>
                  </a:cubicBezTo>
                  <a:cubicBezTo>
                    <a:pt x="225" y="274"/>
                    <a:pt x="225" y="274"/>
                    <a:pt x="225" y="274"/>
                  </a:cubicBezTo>
                  <a:cubicBezTo>
                    <a:pt x="226" y="275"/>
                    <a:pt x="226" y="275"/>
                    <a:pt x="226" y="275"/>
                  </a:cubicBezTo>
                  <a:cubicBezTo>
                    <a:pt x="227" y="275"/>
                    <a:pt x="227" y="275"/>
                    <a:pt x="227" y="275"/>
                  </a:cubicBezTo>
                  <a:cubicBezTo>
                    <a:pt x="226" y="274"/>
                    <a:pt x="226" y="274"/>
                    <a:pt x="226" y="274"/>
                  </a:cubicBezTo>
                  <a:cubicBezTo>
                    <a:pt x="226" y="274"/>
                    <a:pt x="226" y="274"/>
                    <a:pt x="226" y="274"/>
                  </a:cubicBezTo>
                  <a:cubicBezTo>
                    <a:pt x="225" y="273"/>
                    <a:pt x="225" y="273"/>
                    <a:pt x="225" y="273"/>
                  </a:cubicBezTo>
                  <a:cubicBezTo>
                    <a:pt x="226" y="271"/>
                    <a:pt x="226" y="271"/>
                    <a:pt x="226" y="271"/>
                  </a:cubicBezTo>
                  <a:cubicBezTo>
                    <a:pt x="226" y="271"/>
                    <a:pt x="226" y="271"/>
                    <a:pt x="226" y="271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5" y="270"/>
                    <a:pt x="225" y="270"/>
                    <a:pt x="225" y="270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6" y="270"/>
                    <a:pt x="226" y="270"/>
                    <a:pt x="226" y="270"/>
                  </a:cubicBezTo>
                  <a:cubicBezTo>
                    <a:pt x="227" y="268"/>
                    <a:pt x="227" y="268"/>
                    <a:pt x="227" y="268"/>
                  </a:cubicBezTo>
                  <a:cubicBezTo>
                    <a:pt x="228" y="268"/>
                    <a:pt x="228" y="268"/>
                    <a:pt x="228" y="268"/>
                  </a:cubicBezTo>
                  <a:cubicBezTo>
                    <a:pt x="227" y="267"/>
                    <a:pt x="227" y="267"/>
                    <a:pt x="227" y="267"/>
                  </a:cubicBezTo>
                  <a:cubicBezTo>
                    <a:pt x="227" y="266"/>
                    <a:pt x="227" y="266"/>
                    <a:pt x="227" y="266"/>
                  </a:cubicBezTo>
                  <a:cubicBezTo>
                    <a:pt x="227" y="266"/>
                    <a:pt x="227" y="266"/>
                    <a:pt x="227" y="266"/>
                  </a:cubicBezTo>
                  <a:cubicBezTo>
                    <a:pt x="227" y="265"/>
                    <a:pt x="227" y="265"/>
                    <a:pt x="227" y="265"/>
                  </a:cubicBezTo>
                  <a:cubicBezTo>
                    <a:pt x="228" y="264"/>
                    <a:pt x="228" y="264"/>
                    <a:pt x="228" y="264"/>
                  </a:cubicBezTo>
                  <a:cubicBezTo>
                    <a:pt x="227" y="264"/>
                    <a:pt x="227" y="264"/>
                    <a:pt x="227" y="264"/>
                  </a:cubicBezTo>
                  <a:cubicBezTo>
                    <a:pt x="227" y="263"/>
                    <a:pt x="227" y="263"/>
                    <a:pt x="227" y="263"/>
                  </a:cubicBezTo>
                  <a:cubicBezTo>
                    <a:pt x="227" y="263"/>
                    <a:pt x="227" y="263"/>
                    <a:pt x="227" y="263"/>
                  </a:cubicBezTo>
                  <a:cubicBezTo>
                    <a:pt x="227" y="262"/>
                    <a:pt x="227" y="262"/>
                    <a:pt x="227" y="262"/>
                  </a:cubicBezTo>
                  <a:cubicBezTo>
                    <a:pt x="227" y="261"/>
                    <a:pt x="227" y="261"/>
                    <a:pt x="227" y="261"/>
                  </a:cubicBezTo>
                  <a:cubicBezTo>
                    <a:pt x="227" y="260"/>
                    <a:pt x="227" y="260"/>
                    <a:pt x="227" y="260"/>
                  </a:cubicBezTo>
                  <a:cubicBezTo>
                    <a:pt x="227" y="258"/>
                    <a:pt x="227" y="258"/>
                    <a:pt x="227" y="258"/>
                  </a:cubicBezTo>
                  <a:cubicBezTo>
                    <a:pt x="228" y="258"/>
                    <a:pt x="228" y="258"/>
                    <a:pt x="228" y="258"/>
                  </a:cubicBezTo>
                  <a:cubicBezTo>
                    <a:pt x="228" y="257"/>
                    <a:pt x="228" y="257"/>
                    <a:pt x="228" y="257"/>
                  </a:cubicBezTo>
                  <a:cubicBezTo>
                    <a:pt x="228" y="257"/>
                    <a:pt x="228" y="257"/>
                    <a:pt x="228" y="257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6"/>
                    <a:pt x="228" y="256"/>
                    <a:pt x="228" y="256"/>
                  </a:cubicBezTo>
                  <a:cubicBezTo>
                    <a:pt x="228" y="255"/>
                    <a:pt x="228" y="255"/>
                    <a:pt x="228" y="255"/>
                  </a:cubicBezTo>
                  <a:cubicBezTo>
                    <a:pt x="228" y="255"/>
                    <a:pt x="228" y="255"/>
                    <a:pt x="228" y="255"/>
                  </a:cubicBezTo>
                  <a:cubicBezTo>
                    <a:pt x="228" y="254"/>
                    <a:pt x="228" y="254"/>
                    <a:pt x="228" y="254"/>
                  </a:cubicBezTo>
                  <a:cubicBezTo>
                    <a:pt x="228" y="254"/>
                    <a:pt x="228" y="254"/>
                    <a:pt x="228" y="254"/>
                  </a:cubicBezTo>
                  <a:cubicBezTo>
                    <a:pt x="227" y="253"/>
                    <a:pt x="227" y="253"/>
                    <a:pt x="227" y="253"/>
                  </a:cubicBezTo>
                  <a:cubicBezTo>
                    <a:pt x="227" y="252"/>
                    <a:pt x="227" y="252"/>
                    <a:pt x="227" y="252"/>
                  </a:cubicBezTo>
                  <a:cubicBezTo>
                    <a:pt x="227" y="252"/>
                    <a:pt x="227" y="252"/>
                    <a:pt x="227" y="252"/>
                  </a:cubicBezTo>
                  <a:cubicBezTo>
                    <a:pt x="228" y="251"/>
                    <a:pt x="228" y="251"/>
                    <a:pt x="228" y="251"/>
                  </a:cubicBezTo>
                  <a:cubicBezTo>
                    <a:pt x="230" y="251"/>
                    <a:pt x="230" y="251"/>
                    <a:pt x="230" y="251"/>
                  </a:cubicBezTo>
                  <a:cubicBezTo>
                    <a:pt x="231" y="251"/>
                    <a:pt x="231" y="251"/>
                    <a:pt x="231" y="251"/>
                  </a:cubicBezTo>
                  <a:cubicBezTo>
                    <a:pt x="232" y="251"/>
                    <a:pt x="232" y="251"/>
                    <a:pt x="232" y="251"/>
                  </a:cubicBezTo>
                  <a:cubicBezTo>
                    <a:pt x="232" y="250"/>
                    <a:pt x="232" y="250"/>
                    <a:pt x="232" y="250"/>
                  </a:cubicBezTo>
                  <a:cubicBezTo>
                    <a:pt x="234" y="249"/>
                    <a:pt x="234" y="249"/>
                    <a:pt x="234" y="249"/>
                  </a:cubicBezTo>
                  <a:cubicBezTo>
                    <a:pt x="237" y="249"/>
                    <a:pt x="237" y="249"/>
                    <a:pt x="237" y="249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39" y="247"/>
                    <a:pt x="239" y="247"/>
                    <a:pt x="239" y="247"/>
                  </a:cubicBezTo>
                  <a:cubicBezTo>
                    <a:pt x="240" y="246"/>
                    <a:pt x="240" y="246"/>
                    <a:pt x="240" y="246"/>
                  </a:cubicBezTo>
                  <a:cubicBezTo>
                    <a:pt x="241" y="246"/>
                    <a:pt x="241" y="246"/>
                    <a:pt x="241" y="246"/>
                  </a:cubicBezTo>
                  <a:cubicBezTo>
                    <a:pt x="242" y="244"/>
                    <a:pt x="242" y="244"/>
                    <a:pt x="242" y="244"/>
                  </a:cubicBezTo>
                  <a:cubicBezTo>
                    <a:pt x="242" y="244"/>
                    <a:pt x="242" y="244"/>
                    <a:pt x="242" y="244"/>
                  </a:cubicBezTo>
                  <a:cubicBezTo>
                    <a:pt x="243" y="244"/>
                    <a:pt x="243" y="244"/>
                    <a:pt x="243" y="244"/>
                  </a:cubicBezTo>
                  <a:cubicBezTo>
                    <a:pt x="244" y="244"/>
                    <a:pt x="244" y="244"/>
                    <a:pt x="244" y="244"/>
                  </a:cubicBezTo>
                  <a:cubicBezTo>
                    <a:pt x="244" y="244"/>
                    <a:pt x="244" y="244"/>
                    <a:pt x="244" y="244"/>
                  </a:cubicBezTo>
                  <a:cubicBezTo>
                    <a:pt x="244" y="243"/>
                    <a:pt x="244" y="243"/>
                    <a:pt x="244" y="243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3"/>
                    <a:pt x="243" y="243"/>
                    <a:pt x="243" y="243"/>
                  </a:cubicBezTo>
                  <a:cubicBezTo>
                    <a:pt x="242" y="243"/>
                    <a:pt x="242" y="243"/>
                    <a:pt x="242" y="243"/>
                  </a:cubicBezTo>
                  <a:cubicBezTo>
                    <a:pt x="243" y="242"/>
                    <a:pt x="243" y="242"/>
                    <a:pt x="243" y="242"/>
                  </a:cubicBezTo>
                  <a:cubicBezTo>
                    <a:pt x="243" y="240"/>
                    <a:pt x="243" y="240"/>
                    <a:pt x="243" y="240"/>
                  </a:cubicBezTo>
                  <a:cubicBezTo>
                    <a:pt x="244" y="240"/>
                    <a:pt x="244" y="240"/>
                    <a:pt x="244" y="240"/>
                  </a:cubicBezTo>
                  <a:cubicBezTo>
                    <a:pt x="244" y="238"/>
                    <a:pt x="244" y="238"/>
                    <a:pt x="244" y="238"/>
                  </a:cubicBezTo>
                  <a:cubicBezTo>
                    <a:pt x="244" y="237"/>
                    <a:pt x="244" y="237"/>
                    <a:pt x="244" y="237"/>
                  </a:cubicBezTo>
                  <a:cubicBezTo>
                    <a:pt x="243" y="236"/>
                    <a:pt x="243" y="236"/>
                    <a:pt x="243" y="236"/>
                  </a:cubicBezTo>
                  <a:cubicBezTo>
                    <a:pt x="243" y="234"/>
                    <a:pt x="243" y="234"/>
                    <a:pt x="243" y="234"/>
                  </a:cubicBezTo>
                  <a:cubicBezTo>
                    <a:pt x="243" y="232"/>
                    <a:pt x="243" y="232"/>
                    <a:pt x="243" y="232"/>
                  </a:cubicBezTo>
                  <a:cubicBezTo>
                    <a:pt x="242" y="230"/>
                    <a:pt x="242" y="230"/>
                    <a:pt x="242" y="230"/>
                  </a:cubicBezTo>
                  <a:cubicBezTo>
                    <a:pt x="241" y="229"/>
                    <a:pt x="241" y="229"/>
                    <a:pt x="241" y="229"/>
                  </a:cubicBezTo>
                  <a:cubicBezTo>
                    <a:pt x="240" y="228"/>
                    <a:pt x="240" y="228"/>
                    <a:pt x="240" y="228"/>
                  </a:cubicBezTo>
                  <a:cubicBezTo>
                    <a:pt x="240" y="228"/>
                    <a:pt x="240" y="228"/>
                    <a:pt x="240" y="228"/>
                  </a:cubicBezTo>
                  <a:cubicBezTo>
                    <a:pt x="239" y="228"/>
                    <a:pt x="239" y="228"/>
                    <a:pt x="239" y="228"/>
                  </a:cubicBezTo>
                  <a:cubicBezTo>
                    <a:pt x="240" y="226"/>
                    <a:pt x="240" y="226"/>
                    <a:pt x="240" y="226"/>
                  </a:cubicBezTo>
                  <a:cubicBezTo>
                    <a:pt x="241" y="226"/>
                    <a:pt x="241" y="226"/>
                    <a:pt x="241" y="226"/>
                  </a:cubicBezTo>
                  <a:cubicBezTo>
                    <a:pt x="243" y="223"/>
                    <a:pt x="243" y="223"/>
                    <a:pt x="243" y="223"/>
                  </a:cubicBezTo>
                  <a:cubicBezTo>
                    <a:pt x="244" y="223"/>
                    <a:pt x="244" y="223"/>
                    <a:pt x="244" y="223"/>
                  </a:cubicBezTo>
                  <a:cubicBezTo>
                    <a:pt x="244" y="223"/>
                    <a:pt x="244" y="223"/>
                    <a:pt x="244" y="223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4" y="222"/>
                    <a:pt x="244" y="222"/>
                    <a:pt x="244" y="222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5" y="221"/>
                    <a:pt x="245" y="221"/>
                    <a:pt x="245" y="221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6" y="222"/>
                    <a:pt x="246" y="222"/>
                    <a:pt x="246" y="222"/>
                  </a:cubicBezTo>
                  <a:cubicBezTo>
                    <a:pt x="246" y="221"/>
                    <a:pt x="246" y="221"/>
                    <a:pt x="246" y="221"/>
                  </a:cubicBezTo>
                  <a:cubicBezTo>
                    <a:pt x="246" y="220"/>
                    <a:pt x="246" y="220"/>
                    <a:pt x="246" y="220"/>
                  </a:cubicBezTo>
                  <a:cubicBezTo>
                    <a:pt x="247" y="220"/>
                    <a:pt x="247" y="220"/>
                    <a:pt x="247" y="220"/>
                  </a:cubicBezTo>
                  <a:cubicBezTo>
                    <a:pt x="248" y="219"/>
                    <a:pt x="248" y="219"/>
                    <a:pt x="248" y="219"/>
                  </a:cubicBezTo>
                  <a:cubicBezTo>
                    <a:pt x="248" y="218"/>
                    <a:pt x="248" y="218"/>
                    <a:pt x="248" y="218"/>
                  </a:cubicBezTo>
                  <a:cubicBezTo>
                    <a:pt x="247" y="218"/>
                    <a:pt x="247" y="218"/>
                    <a:pt x="247" y="218"/>
                  </a:cubicBezTo>
                  <a:cubicBezTo>
                    <a:pt x="247" y="218"/>
                    <a:pt x="247" y="218"/>
                    <a:pt x="247" y="218"/>
                  </a:cubicBezTo>
                  <a:cubicBezTo>
                    <a:pt x="247" y="217"/>
                    <a:pt x="247" y="217"/>
                    <a:pt x="247" y="217"/>
                  </a:cubicBezTo>
                  <a:cubicBezTo>
                    <a:pt x="247" y="216"/>
                    <a:pt x="247" y="216"/>
                    <a:pt x="247" y="216"/>
                  </a:cubicBezTo>
                  <a:cubicBezTo>
                    <a:pt x="247" y="216"/>
                    <a:pt x="247" y="216"/>
                    <a:pt x="247" y="216"/>
                  </a:cubicBezTo>
                  <a:cubicBezTo>
                    <a:pt x="247" y="215"/>
                    <a:pt x="247" y="215"/>
                    <a:pt x="247" y="215"/>
                  </a:cubicBezTo>
                  <a:cubicBezTo>
                    <a:pt x="248" y="215"/>
                    <a:pt x="248" y="215"/>
                    <a:pt x="248" y="215"/>
                  </a:cubicBezTo>
                  <a:cubicBezTo>
                    <a:pt x="247" y="215"/>
                    <a:pt x="247" y="215"/>
                    <a:pt x="247" y="215"/>
                  </a:cubicBezTo>
                  <a:cubicBezTo>
                    <a:pt x="247" y="214"/>
                    <a:pt x="247" y="214"/>
                    <a:pt x="247" y="214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8" y="213"/>
                    <a:pt x="248" y="213"/>
                    <a:pt x="248" y="213"/>
                  </a:cubicBezTo>
                  <a:cubicBezTo>
                    <a:pt x="246" y="213"/>
                    <a:pt x="246" y="213"/>
                    <a:pt x="246" y="213"/>
                  </a:cubicBezTo>
                  <a:cubicBezTo>
                    <a:pt x="246" y="213"/>
                    <a:pt x="246" y="213"/>
                    <a:pt x="246" y="213"/>
                  </a:cubicBezTo>
                  <a:cubicBezTo>
                    <a:pt x="246" y="212"/>
                    <a:pt x="246" y="212"/>
                    <a:pt x="246" y="212"/>
                  </a:cubicBezTo>
                  <a:cubicBezTo>
                    <a:pt x="248" y="211"/>
                    <a:pt x="248" y="211"/>
                    <a:pt x="248" y="211"/>
                  </a:cubicBezTo>
                  <a:cubicBezTo>
                    <a:pt x="249" y="209"/>
                    <a:pt x="249" y="209"/>
                    <a:pt x="249" y="209"/>
                  </a:cubicBezTo>
                  <a:cubicBezTo>
                    <a:pt x="249" y="208"/>
                    <a:pt x="249" y="208"/>
                    <a:pt x="249" y="208"/>
                  </a:cubicBezTo>
                  <a:cubicBezTo>
                    <a:pt x="250" y="208"/>
                    <a:pt x="250" y="208"/>
                    <a:pt x="250" y="208"/>
                  </a:cubicBezTo>
                  <a:cubicBezTo>
                    <a:pt x="250" y="208"/>
                    <a:pt x="250" y="208"/>
                    <a:pt x="250" y="208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50" y="207"/>
                    <a:pt x="250" y="207"/>
                    <a:pt x="250" y="207"/>
                  </a:cubicBezTo>
                  <a:cubicBezTo>
                    <a:pt x="249" y="206"/>
                    <a:pt x="249" y="206"/>
                    <a:pt x="249" y="206"/>
                  </a:cubicBezTo>
                  <a:cubicBezTo>
                    <a:pt x="249" y="206"/>
                    <a:pt x="249" y="206"/>
                    <a:pt x="249" y="206"/>
                  </a:cubicBezTo>
                  <a:cubicBezTo>
                    <a:pt x="249" y="204"/>
                    <a:pt x="249" y="204"/>
                    <a:pt x="249" y="204"/>
                  </a:cubicBezTo>
                  <a:cubicBezTo>
                    <a:pt x="249" y="203"/>
                    <a:pt x="249" y="203"/>
                    <a:pt x="249" y="203"/>
                  </a:cubicBezTo>
                  <a:cubicBezTo>
                    <a:pt x="249" y="202"/>
                    <a:pt x="249" y="202"/>
                    <a:pt x="249" y="202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50" y="202"/>
                    <a:pt x="250" y="202"/>
                    <a:pt x="250" y="202"/>
                  </a:cubicBezTo>
                  <a:cubicBezTo>
                    <a:pt x="251" y="202"/>
                    <a:pt x="251" y="202"/>
                    <a:pt x="251" y="202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51" y="201"/>
                    <a:pt x="251" y="201"/>
                    <a:pt x="251" y="201"/>
                  </a:cubicBezTo>
                  <a:cubicBezTo>
                    <a:pt x="252" y="201"/>
                    <a:pt x="252" y="201"/>
                    <a:pt x="252" y="201"/>
                  </a:cubicBezTo>
                  <a:cubicBezTo>
                    <a:pt x="252" y="201"/>
                    <a:pt x="252" y="201"/>
                    <a:pt x="252" y="201"/>
                  </a:cubicBezTo>
                  <a:cubicBezTo>
                    <a:pt x="253" y="201"/>
                    <a:pt x="253" y="201"/>
                    <a:pt x="253" y="201"/>
                  </a:cubicBezTo>
                  <a:cubicBezTo>
                    <a:pt x="254" y="201"/>
                    <a:pt x="254" y="201"/>
                    <a:pt x="254" y="201"/>
                  </a:cubicBezTo>
                  <a:cubicBezTo>
                    <a:pt x="256" y="202"/>
                    <a:pt x="256" y="202"/>
                    <a:pt x="256" y="202"/>
                  </a:cubicBezTo>
                  <a:cubicBezTo>
                    <a:pt x="258" y="203"/>
                    <a:pt x="258" y="203"/>
                    <a:pt x="258" y="203"/>
                  </a:cubicBezTo>
                  <a:cubicBezTo>
                    <a:pt x="259" y="203"/>
                    <a:pt x="259" y="203"/>
                    <a:pt x="259" y="203"/>
                  </a:cubicBezTo>
                  <a:cubicBezTo>
                    <a:pt x="259" y="203"/>
                    <a:pt x="259" y="203"/>
                    <a:pt x="259" y="203"/>
                  </a:cubicBezTo>
                  <a:cubicBezTo>
                    <a:pt x="258" y="204"/>
                    <a:pt x="258" y="204"/>
                    <a:pt x="258" y="204"/>
                  </a:cubicBezTo>
                  <a:cubicBezTo>
                    <a:pt x="259" y="204"/>
                    <a:pt x="259" y="204"/>
                    <a:pt x="259" y="204"/>
                  </a:cubicBezTo>
                  <a:cubicBezTo>
                    <a:pt x="260" y="203"/>
                    <a:pt x="260" y="203"/>
                    <a:pt x="260" y="203"/>
                  </a:cubicBezTo>
                  <a:cubicBezTo>
                    <a:pt x="261" y="203"/>
                    <a:pt x="261" y="203"/>
                    <a:pt x="261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3" y="204"/>
                    <a:pt x="263" y="204"/>
                    <a:pt x="263" y="204"/>
                  </a:cubicBezTo>
                  <a:cubicBezTo>
                    <a:pt x="263" y="203"/>
                    <a:pt x="263" y="203"/>
                    <a:pt x="263" y="203"/>
                  </a:cubicBezTo>
                  <a:cubicBezTo>
                    <a:pt x="264" y="204"/>
                    <a:pt x="264" y="204"/>
                    <a:pt x="264" y="204"/>
                  </a:cubicBezTo>
                  <a:cubicBezTo>
                    <a:pt x="264" y="203"/>
                    <a:pt x="264" y="203"/>
                    <a:pt x="264" y="203"/>
                  </a:cubicBezTo>
                  <a:cubicBezTo>
                    <a:pt x="265" y="203"/>
                    <a:pt x="265" y="203"/>
                    <a:pt x="265" y="203"/>
                  </a:cubicBezTo>
                  <a:cubicBezTo>
                    <a:pt x="266" y="203"/>
                    <a:pt x="266" y="203"/>
                    <a:pt x="266" y="203"/>
                  </a:cubicBezTo>
                  <a:cubicBezTo>
                    <a:pt x="268" y="204"/>
                    <a:pt x="268" y="204"/>
                    <a:pt x="268" y="204"/>
                  </a:cubicBezTo>
                  <a:cubicBezTo>
                    <a:pt x="268" y="205"/>
                    <a:pt x="268" y="205"/>
                    <a:pt x="268" y="205"/>
                  </a:cubicBezTo>
                  <a:cubicBezTo>
                    <a:pt x="269" y="205"/>
                    <a:pt x="269" y="205"/>
                    <a:pt x="269" y="205"/>
                  </a:cubicBezTo>
                  <a:cubicBezTo>
                    <a:pt x="270" y="205"/>
                    <a:pt x="270" y="205"/>
                    <a:pt x="270" y="205"/>
                  </a:cubicBezTo>
                  <a:cubicBezTo>
                    <a:pt x="270" y="207"/>
                    <a:pt x="270" y="207"/>
                    <a:pt x="270" y="207"/>
                  </a:cubicBezTo>
                  <a:cubicBezTo>
                    <a:pt x="269" y="207"/>
                    <a:pt x="269" y="207"/>
                    <a:pt x="269" y="207"/>
                  </a:cubicBezTo>
                  <a:cubicBezTo>
                    <a:pt x="269" y="208"/>
                    <a:pt x="269" y="208"/>
                    <a:pt x="269" y="208"/>
                  </a:cubicBezTo>
                  <a:cubicBezTo>
                    <a:pt x="270" y="207"/>
                    <a:pt x="270" y="207"/>
                    <a:pt x="270" y="207"/>
                  </a:cubicBezTo>
                  <a:cubicBezTo>
                    <a:pt x="271" y="208"/>
                    <a:pt x="271" y="208"/>
                    <a:pt x="271" y="208"/>
                  </a:cubicBezTo>
                  <a:cubicBezTo>
                    <a:pt x="271" y="209"/>
                    <a:pt x="271" y="209"/>
                    <a:pt x="271" y="209"/>
                  </a:cubicBezTo>
                  <a:cubicBezTo>
                    <a:pt x="270" y="209"/>
                    <a:pt x="270" y="209"/>
                    <a:pt x="270" y="209"/>
                  </a:cubicBezTo>
                  <a:cubicBezTo>
                    <a:pt x="271" y="210"/>
                    <a:pt x="271" y="210"/>
                    <a:pt x="271" y="210"/>
                  </a:cubicBezTo>
                  <a:cubicBezTo>
                    <a:pt x="272" y="209"/>
                    <a:pt x="272" y="209"/>
                    <a:pt x="272" y="209"/>
                  </a:cubicBezTo>
                  <a:cubicBezTo>
                    <a:pt x="272" y="210"/>
                    <a:pt x="272" y="210"/>
                    <a:pt x="272" y="210"/>
                  </a:cubicBezTo>
                  <a:cubicBezTo>
                    <a:pt x="272" y="211"/>
                    <a:pt x="272" y="211"/>
                    <a:pt x="272" y="211"/>
                  </a:cubicBezTo>
                  <a:cubicBezTo>
                    <a:pt x="272" y="210"/>
                    <a:pt x="272" y="210"/>
                    <a:pt x="272" y="210"/>
                  </a:cubicBezTo>
                  <a:cubicBezTo>
                    <a:pt x="271" y="211"/>
                    <a:pt x="271" y="211"/>
                    <a:pt x="271" y="211"/>
                  </a:cubicBezTo>
                  <a:cubicBezTo>
                    <a:pt x="270" y="211"/>
                    <a:pt x="270" y="211"/>
                    <a:pt x="270" y="211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2" y="212"/>
                    <a:pt x="272" y="212"/>
                    <a:pt x="272" y="212"/>
                  </a:cubicBezTo>
                  <a:cubicBezTo>
                    <a:pt x="272" y="213"/>
                    <a:pt x="272" y="213"/>
                    <a:pt x="272" y="213"/>
                  </a:cubicBezTo>
                  <a:cubicBezTo>
                    <a:pt x="273" y="212"/>
                    <a:pt x="273" y="212"/>
                    <a:pt x="273" y="212"/>
                  </a:cubicBezTo>
                  <a:cubicBezTo>
                    <a:pt x="274" y="213"/>
                    <a:pt x="274" y="213"/>
                    <a:pt x="274" y="213"/>
                  </a:cubicBezTo>
                  <a:cubicBezTo>
                    <a:pt x="275" y="213"/>
                    <a:pt x="275" y="213"/>
                    <a:pt x="275" y="213"/>
                  </a:cubicBezTo>
                  <a:cubicBezTo>
                    <a:pt x="275" y="214"/>
                    <a:pt x="275" y="214"/>
                    <a:pt x="275" y="214"/>
                  </a:cubicBezTo>
                  <a:cubicBezTo>
                    <a:pt x="276" y="213"/>
                    <a:pt x="276" y="213"/>
                    <a:pt x="276" y="213"/>
                  </a:cubicBezTo>
                  <a:cubicBezTo>
                    <a:pt x="277" y="214"/>
                    <a:pt x="277" y="214"/>
                    <a:pt x="277" y="214"/>
                  </a:cubicBezTo>
                  <a:cubicBezTo>
                    <a:pt x="277" y="215"/>
                    <a:pt x="277" y="215"/>
                    <a:pt x="277" y="215"/>
                  </a:cubicBezTo>
                  <a:cubicBezTo>
                    <a:pt x="278" y="216"/>
                    <a:pt x="278" y="216"/>
                    <a:pt x="278" y="216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279" y="214"/>
                    <a:pt x="279" y="214"/>
                    <a:pt x="279" y="214"/>
                  </a:cubicBezTo>
                  <a:cubicBezTo>
                    <a:pt x="280" y="214"/>
                    <a:pt x="280" y="214"/>
                    <a:pt x="280" y="214"/>
                  </a:cubicBezTo>
                  <a:cubicBezTo>
                    <a:pt x="280" y="215"/>
                    <a:pt x="280" y="215"/>
                    <a:pt x="280" y="215"/>
                  </a:cubicBezTo>
                  <a:cubicBezTo>
                    <a:pt x="279" y="216"/>
                    <a:pt x="279" y="216"/>
                    <a:pt x="279" y="216"/>
                  </a:cubicBezTo>
                  <a:cubicBezTo>
                    <a:pt x="278" y="217"/>
                    <a:pt x="278" y="217"/>
                    <a:pt x="278" y="217"/>
                  </a:cubicBezTo>
                  <a:cubicBezTo>
                    <a:pt x="277" y="218"/>
                    <a:pt x="277" y="218"/>
                    <a:pt x="277" y="218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77" y="220"/>
                    <a:pt x="277" y="220"/>
                    <a:pt x="277" y="220"/>
                  </a:cubicBezTo>
                  <a:cubicBezTo>
                    <a:pt x="277" y="219"/>
                    <a:pt x="277" y="219"/>
                    <a:pt x="277" y="219"/>
                  </a:cubicBezTo>
                  <a:cubicBezTo>
                    <a:pt x="277" y="220"/>
                    <a:pt x="277" y="220"/>
                    <a:pt x="277" y="220"/>
                  </a:cubicBezTo>
                  <a:cubicBezTo>
                    <a:pt x="276" y="221"/>
                    <a:pt x="276" y="221"/>
                    <a:pt x="276" y="221"/>
                  </a:cubicBezTo>
                  <a:cubicBezTo>
                    <a:pt x="274" y="221"/>
                    <a:pt x="274" y="221"/>
                    <a:pt x="274" y="221"/>
                  </a:cubicBezTo>
                  <a:cubicBezTo>
                    <a:pt x="272" y="220"/>
                    <a:pt x="272" y="220"/>
                    <a:pt x="272" y="220"/>
                  </a:cubicBezTo>
                  <a:cubicBezTo>
                    <a:pt x="274" y="221"/>
                    <a:pt x="274" y="221"/>
                    <a:pt x="274" y="221"/>
                  </a:cubicBezTo>
                  <a:cubicBezTo>
                    <a:pt x="276" y="221"/>
                    <a:pt x="276" y="221"/>
                    <a:pt x="276" y="221"/>
                  </a:cubicBezTo>
                  <a:cubicBezTo>
                    <a:pt x="277" y="222"/>
                    <a:pt x="277" y="222"/>
                    <a:pt x="277" y="222"/>
                  </a:cubicBezTo>
                  <a:cubicBezTo>
                    <a:pt x="277" y="224"/>
                    <a:pt x="277" y="224"/>
                    <a:pt x="277" y="224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6" y="225"/>
                    <a:pt x="276" y="225"/>
                    <a:pt x="276" y="225"/>
                  </a:cubicBezTo>
                  <a:cubicBezTo>
                    <a:pt x="275" y="226"/>
                    <a:pt x="275" y="226"/>
                    <a:pt x="275" y="226"/>
                  </a:cubicBezTo>
                  <a:cubicBezTo>
                    <a:pt x="275" y="226"/>
                    <a:pt x="275" y="226"/>
                    <a:pt x="275" y="226"/>
                  </a:cubicBezTo>
                  <a:cubicBezTo>
                    <a:pt x="276" y="228"/>
                    <a:pt x="276" y="228"/>
                    <a:pt x="276" y="228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7" y="228"/>
                    <a:pt x="277" y="228"/>
                    <a:pt x="277" y="228"/>
                  </a:cubicBezTo>
                  <a:cubicBezTo>
                    <a:pt x="275" y="228"/>
                    <a:pt x="275" y="228"/>
                    <a:pt x="275" y="228"/>
                  </a:cubicBezTo>
                  <a:cubicBezTo>
                    <a:pt x="276" y="229"/>
                    <a:pt x="276" y="229"/>
                    <a:pt x="276" y="229"/>
                  </a:cubicBezTo>
                  <a:cubicBezTo>
                    <a:pt x="277" y="230"/>
                    <a:pt x="277" y="230"/>
                    <a:pt x="277" y="230"/>
                  </a:cubicBezTo>
                  <a:cubicBezTo>
                    <a:pt x="277" y="230"/>
                    <a:pt x="277" y="230"/>
                    <a:pt x="277" y="230"/>
                  </a:cubicBezTo>
                  <a:cubicBezTo>
                    <a:pt x="277" y="229"/>
                    <a:pt x="277" y="229"/>
                    <a:pt x="277" y="229"/>
                  </a:cubicBezTo>
                  <a:cubicBezTo>
                    <a:pt x="278" y="229"/>
                    <a:pt x="278" y="229"/>
                    <a:pt x="278" y="229"/>
                  </a:cubicBezTo>
                  <a:cubicBezTo>
                    <a:pt x="279" y="229"/>
                    <a:pt x="279" y="229"/>
                    <a:pt x="279" y="229"/>
                  </a:cubicBezTo>
                  <a:cubicBezTo>
                    <a:pt x="279" y="230"/>
                    <a:pt x="279" y="230"/>
                    <a:pt x="279" y="230"/>
                  </a:cubicBezTo>
                  <a:cubicBezTo>
                    <a:pt x="279" y="231"/>
                    <a:pt x="279" y="231"/>
                    <a:pt x="279" y="231"/>
                  </a:cubicBezTo>
                  <a:cubicBezTo>
                    <a:pt x="279" y="232"/>
                    <a:pt x="279" y="232"/>
                    <a:pt x="279" y="232"/>
                  </a:cubicBezTo>
                  <a:cubicBezTo>
                    <a:pt x="278" y="233"/>
                    <a:pt x="278" y="233"/>
                    <a:pt x="278" y="233"/>
                  </a:cubicBezTo>
                  <a:cubicBezTo>
                    <a:pt x="278" y="234"/>
                    <a:pt x="278" y="234"/>
                    <a:pt x="278" y="234"/>
                  </a:cubicBezTo>
                  <a:cubicBezTo>
                    <a:pt x="277" y="235"/>
                    <a:pt x="277" y="235"/>
                    <a:pt x="277" y="235"/>
                  </a:cubicBezTo>
                  <a:cubicBezTo>
                    <a:pt x="278" y="235"/>
                    <a:pt x="278" y="235"/>
                    <a:pt x="278" y="235"/>
                  </a:cubicBezTo>
                  <a:cubicBezTo>
                    <a:pt x="279" y="232"/>
                    <a:pt x="279" y="232"/>
                    <a:pt x="279" y="232"/>
                  </a:cubicBezTo>
                  <a:cubicBezTo>
                    <a:pt x="280" y="231"/>
                    <a:pt x="280" y="231"/>
                    <a:pt x="280" y="231"/>
                  </a:cubicBezTo>
                  <a:cubicBezTo>
                    <a:pt x="281" y="231"/>
                    <a:pt x="281" y="231"/>
                    <a:pt x="281" y="231"/>
                  </a:cubicBezTo>
                  <a:cubicBezTo>
                    <a:pt x="281" y="232"/>
                    <a:pt x="281" y="232"/>
                    <a:pt x="281" y="232"/>
                  </a:cubicBezTo>
                  <a:cubicBezTo>
                    <a:pt x="281" y="234"/>
                    <a:pt x="281" y="234"/>
                    <a:pt x="281" y="234"/>
                  </a:cubicBezTo>
                  <a:cubicBezTo>
                    <a:pt x="280" y="234"/>
                    <a:pt x="280" y="234"/>
                    <a:pt x="280" y="234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0" y="236"/>
                    <a:pt x="280" y="236"/>
                    <a:pt x="280" y="236"/>
                  </a:cubicBezTo>
                  <a:cubicBezTo>
                    <a:pt x="281" y="235"/>
                    <a:pt x="281" y="235"/>
                    <a:pt x="281" y="235"/>
                  </a:cubicBezTo>
                  <a:cubicBezTo>
                    <a:pt x="281" y="234"/>
                    <a:pt x="281" y="234"/>
                    <a:pt x="281" y="234"/>
                  </a:cubicBezTo>
                  <a:cubicBezTo>
                    <a:pt x="282" y="233"/>
                    <a:pt x="282" y="233"/>
                    <a:pt x="282" y="233"/>
                  </a:cubicBezTo>
                  <a:cubicBezTo>
                    <a:pt x="283" y="233"/>
                    <a:pt x="283" y="233"/>
                    <a:pt x="283" y="233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4" y="232"/>
                    <a:pt x="284" y="232"/>
                    <a:pt x="284" y="232"/>
                  </a:cubicBezTo>
                  <a:cubicBezTo>
                    <a:pt x="285" y="233"/>
                    <a:pt x="285" y="233"/>
                    <a:pt x="285" y="233"/>
                  </a:cubicBezTo>
                  <a:cubicBezTo>
                    <a:pt x="285" y="232"/>
                    <a:pt x="285" y="232"/>
                    <a:pt x="285" y="232"/>
                  </a:cubicBezTo>
                  <a:cubicBezTo>
                    <a:pt x="286" y="232"/>
                    <a:pt x="286" y="232"/>
                    <a:pt x="286" y="232"/>
                  </a:cubicBezTo>
                  <a:cubicBezTo>
                    <a:pt x="286" y="231"/>
                    <a:pt x="286" y="231"/>
                    <a:pt x="286" y="231"/>
                  </a:cubicBezTo>
                  <a:cubicBezTo>
                    <a:pt x="286" y="231"/>
                    <a:pt x="286" y="231"/>
                    <a:pt x="286" y="231"/>
                  </a:cubicBezTo>
                  <a:cubicBezTo>
                    <a:pt x="288" y="230"/>
                    <a:pt x="288" y="230"/>
                    <a:pt x="288" y="230"/>
                  </a:cubicBezTo>
                  <a:cubicBezTo>
                    <a:pt x="288" y="230"/>
                    <a:pt x="288" y="230"/>
                    <a:pt x="288" y="230"/>
                  </a:cubicBezTo>
                  <a:cubicBezTo>
                    <a:pt x="288" y="232"/>
                    <a:pt x="288" y="232"/>
                    <a:pt x="288" y="232"/>
                  </a:cubicBezTo>
                  <a:cubicBezTo>
                    <a:pt x="288" y="233"/>
                    <a:pt x="288" y="233"/>
                    <a:pt x="288" y="233"/>
                  </a:cubicBezTo>
                  <a:cubicBezTo>
                    <a:pt x="289" y="231"/>
                    <a:pt x="289" y="231"/>
                    <a:pt x="289" y="231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89" y="230"/>
                    <a:pt x="289" y="230"/>
                    <a:pt x="289" y="230"/>
                  </a:cubicBezTo>
                  <a:cubicBezTo>
                    <a:pt x="290" y="229"/>
                    <a:pt x="290" y="229"/>
                    <a:pt x="290" y="229"/>
                  </a:cubicBezTo>
                  <a:cubicBezTo>
                    <a:pt x="290" y="229"/>
                    <a:pt x="290" y="229"/>
                    <a:pt x="290" y="229"/>
                  </a:cubicBezTo>
                  <a:cubicBezTo>
                    <a:pt x="291" y="228"/>
                    <a:pt x="291" y="228"/>
                    <a:pt x="291" y="228"/>
                  </a:cubicBezTo>
                  <a:cubicBezTo>
                    <a:pt x="291" y="227"/>
                    <a:pt x="291" y="227"/>
                    <a:pt x="291" y="227"/>
                  </a:cubicBezTo>
                  <a:cubicBezTo>
                    <a:pt x="292" y="227"/>
                    <a:pt x="292" y="227"/>
                    <a:pt x="292" y="227"/>
                  </a:cubicBezTo>
                  <a:cubicBezTo>
                    <a:pt x="292" y="226"/>
                    <a:pt x="292" y="226"/>
                    <a:pt x="292" y="226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3" y="227"/>
                    <a:pt x="293" y="227"/>
                    <a:pt x="293" y="227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3" y="226"/>
                    <a:pt x="293" y="226"/>
                    <a:pt x="293" y="226"/>
                  </a:cubicBezTo>
                  <a:cubicBezTo>
                    <a:pt x="292" y="226"/>
                    <a:pt x="292" y="226"/>
                    <a:pt x="292" y="226"/>
                  </a:cubicBezTo>
                  <a:cubicBezTo>
                    <a:pt x="292" y="225"/>
                    <a:pt x="292" y="225"/>
                    <a:pt x="292" y="225"/>
                  </a:cubicBezTo>
                  <a:cubicBezTo>
                    <a:pt x="293" y="224"/>
                    <a:pt x="293" y="224"/>
                    <a:pt x="293" y="224"/>
                  </a:cubicBezTo>
                  <a:cubicBezTo>
                    <a:pt x="293" y="224"/>
                    <a:pt x="293" y="224"/>
                    <a:pt x="293" y="224"/>
                  </a:cubicBezTo>
                  <a:cubicBezTo>
                    <a:pt x="294" y="224"/>
                    <a:pt x="294" y="224"/>
                    <a:pt x="294" y="224"/>
                  </a:cubicBezTo>
                  <a:cubicBezTo>
                    <a:pt x="294" y="223"/>
                    <a:pt x="294" y="223"/>
                    <a:pt x="294" y="223"/>
                  </a:cubicBezTo>
                  <a:cubicBezTo>
                    <a:pt x="294" y="223"/>
                    <a:pt x="294" y="223"/>
                    <a:pt x="294" y="223"/>
                  </a:cubicBezTo>
                  <a:cubicBezTo>
                    <a:pt x="294" y="222"/>
                    <a:pt x="294" y="222"/>
                    <a:pt x="294" y="222"/>
                  </a:cubicBezTo>
                  <a:cubicBezTo>
                    <a:pt x="295" y="222"/>
                    <a:pt x="295" y="222"/>
                    <a:pt x="295" y="222"/>
                  </a:cubicBezTo>
                  <a:cubicBezTo>
                    <a:pt x="296" y="221"/>
                    <a:pt x="296" y="221"/>
                    <a:pt x="296" y="221"/>
                  </a:cubicBezTo>
                  <a:cubicBezTo>
                    <a:pt x="295" y="220"/>
                    <a:pt x="295" y="220"/>
                    <a:pt x="295" y="220"/>
                  </a:cubicBezTo>
                  <a:cubicBezTo>
                    <a:pt x="296" y="219"/>
                    <a:pt x="296" y="219"/>
                    <a:pt x="296" y="219"/>
                  </a:cubicBezTo>
                  <a:cubicBezTo>
                    <a:pt x="297" y="219"/>
                    <a:pt x="297" y="219"/>
                    <a:pt x="297" y="219"/>
                  </a:cubicBezTo>
                  <a:cubicBezTo>
                    <a:pt x="298" y="219"/>
                    <a:pt x="298" y="219"/>
                    <a:pt x="298" y="219"/>
                  </a:cubicBezTo>
                  <a:cubicBezTo>
                    <a:pt x="297" y="220"/>
                    <a:pt x="297" y="220"/>
                    <a:pt x="297" y="220"/>
                  </a:cubicBezTo>
                  <a:cubicBezTo>
                    <a:pt x="298" y="220"/>
                    <a:pt x="298" y="220"/>
                    <a:pt x="298" y="220"/>
                  </a:cubicBezTo>
                  <a:cubicBezTo>
                    <a:pt x="298" y="220"/>
                    <a:pt x="298" y="220"/>
                    <a:pt x="298" y="220"/>
                  </a:cubicBezTo>
                  <a:cubicBezTo>
                    <a:pt x="297" y="220"/>
                    <a:pt x="297" y="220"/>
                    <a:pt x="297" y="220"/>
                  </a:cubicBezTo>
                  <a:cubicBezTo>
                    <a:pt x="297" y="221"/>
                    <a:pt x="297" y="221"/>
                    <a:pt x="297" y="221"/>
                  </a:cubicBezTo>
                  <a:cubicBezTo>
                    <a:pt x="298" y="221"/>
                    <a:pt x="298" y="221"/>
                    <a:pt x="298" y="221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7" y="222"/>
                    <a:pt x="297" y="222"/>
                    <a:pt x="297" y="222"/>
                  </a:cubicBezTo>
                  <a:cubicBezTo>
                    <a:pt x="298" y="222"/>
                    <a:pt x="298" y="222"/>
                    <a:pt x="298" y="222"/>
                  </a:cubicBezTo>
                  <a:cubicBezTo>
                    <a:pt x="298" y="223"/>
                    <a:pt x="298" y="223"/>
                    <a:pt x="298" y="223"/>
                  </a:cubicBezTo>
                  <a:cubicBezTo>
                    <a:pt x="297" y="223"/>
                    <a:pt x="297" y="223"/>
                    <a:pt x="297" y="223"/>
                  </a:cubicBezTo>
                  <a:cubicBezTo>
                    <a:pt x="298" y="223"/>
                    <a:pt x="298" y="223"/>
                    <a:pt x="298" y="223"/>
                  </a:cubicBezTo>
                  <a:cubicBezTo>
                    <a:pt x="298" y="224"/>
                    <a:pt x="298" y="224"/>
                    <a:pt x="298" y="224"/>
                  </a:cubicBezTo>
                  <a:cubicBezTo>
                    <a:pt x="297" y="224"/>
                    <a:pt x="297" y="224"/>
                    <a:pt x="297" y="224"/>
                  </a:cubicBezTo>
                  <a:cubicBezTo>
                    <a:pt x="298" y="225"/>
                    <a:pt x="298" y="225"/>
                    <a:pt x="298" y="225"/>
                  </a:cubicBezTo>
                  <a:cubicBezTo>
                    <a:pt x="298" y="226"/>
                    <a:pt x="298" y="226"/>
                    <a:pt x="298" y="226"/>
                  </a:cubicBezTo>
                  <a:cubicBezTo>
                    <a:pt x="299" y="227"/>
                    <a:pt x="299" y="227"/>
                    <a:pt x="299" y="227"/>
                  </a:cubicBezTo>
                  <a:cubicBezTo>
                    <a:pt x="298" y="227"/>
                    <a:pt x="298" y="227"/>
                    <a:pt x="298" y="227"/>
                  </a:cubicBezTo>
                  <a:cubicBezTo>
                    <a:pt x="298" y="227"/>
                    <a:pt x="298" y="227"/>
                    <a:pt x="298" y="227"/>
                  </a:cubicBezTo>
                  <a:cubicBezTo>
                    <a:pt x="297" y="227"/>
                    <a:pt x="297" y="227"/>
                    <a:pt x="297" y="227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8" y="228"/>
                    <a:pt x="298" y="228"/>
                    <a:pt x="298" y="228"/>
                  </a:cubicBezTo>
                  <a:cubicBezTo>
                    <a:pt x="299" y="227"/>
                    <a:pt x="299" y="227"/>
                    <a:pt x="299" y="227"/>
                  </a:cubicBezTo>
                  <a:cubicBezTo>
                    <a:pt x="299" y="228"/>
                    <a:pt x="299" y="228"/>
                    <a:pt x="299" y="228"/>
                  </a:cubicBezTo>
                  <a:cubicBezTo>
                    <a:pt x="300" y="228"/>
                    <a:pt x="300" y="228"/>
                    <a:pt x="300" y="228"/>
                  </a:cubicBezTo>
                  <a:cubicBezTo>
                    <a:pt x="299" y="229"/>
                    <a:pt x="299" y="229"/>
                    <a:pt x="299" y="229"/>
                  </a:cubicBezTo>
                  <a:cubicBezTo>
                    <a:pt x="298" y="230"/>
                    <a:pt x="298" y="230"/>
                    <a:pt x="298" y="230"/>
                  </a:cubicBezTo>
                  <a:cubicBezTo>
                    <a:pt x="297" y="229"/>
                    <a:pt x="297" y="229"/>
                    <a:pt x="297" y="229"/>
                  </a:cubicBezTo>
                  <a:cubicBezTo>
                    <a:pt x="297" y="230"/>
                    <a:pt x="297" y="230"/>
                    <a:pt x="297" y="230"/>
                  </a:cubicBezTo>
                  <a:cubicBezTo>
                    <a:pt x="297" y="230"/>
                    <a:pt x="297" y="230"/>
                    <a:pt x="297" y="230"/>
                  </a:cubicBezTo>
                  <a:cubicBezTo>
                    <a:pt x="299" y="230"/>
                    <a:pt x="299" y="230"/>
                    <a:pt x="299" y="230"/>
                  </a:cubicBezTo>
                  <a:cubicBezTo>
                    <a:pt x="300" y="230"/>
                    <a:pt x="300" y="230"/>
                    <a:pt x="300" y="230"/>
                  </a:cubicBezTo>
                  <a:cubicBezTo>
                    <a:pt x="300" y="231"/>
                    <a:pt x="300" y="231"/>
                    <a:pt x="300" y="231"/>
                  </a:cubicBezTo>
                  <a:cubicBezTo>
                    <a:pt x="299" y="231"/>
                    <a:pt x="299" y="231"/>
                    <a:pt x="299" y="231"/>
                  </a:cubicBezTo>
                  <a:cubicBezTo>
                    <a:pt x="300" y="232"/>
                    <a:pt x="300" y="232"/>
                    <a:pt x="300" y="232"/>
                  </a:cubicBezTo>
                  <a:cubicBezTo>
                    <a:pt x="301" y="231"/>
                    <a:pt x="301" y="231"/>
                    <a:pt x="301" y="231"/>
                  </a:cubicBezTo>
                  <a:cubicBezTo>
                    <a:pt x="301" y="232"/>
                    <a:pt x="301" y="232"/>
                    <a:pt x="301" y="232"/>
                  </a:cubicBezTo>
                  <a:cubicBezTo>
                    <a:pt x="300" y="233"/>
                    <a:pt x="300" y="233"/>
                    <a:pt x="300" y="233"/>
                  </a:cubicBezTo>
                  <a:cubicBezTo>
                    <a:pt x="298" y="233"/>
                    <a:pt x="298" y="233"/>
                    <a:pt x="298" y="233"/>
                  </a:cubicBezTo>
                  <a:cubicBezTo>
                    <a:pt x="298" y="233"/>
                    <a:pt x="298" y="233"/>
                    <a:pt x="298" y="233"/>
                  </a:cubicBezTo>
                  <a:cubicBezTo>
                    <a:pt x="297" y="233"/>
                    <a:pt x="297" y="233"/>
                    <a:pt x="297" y="233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297" y="234"/>
                    <a:pt x="297" y="234"/>
                    <a:pt x="297" y="234"/>
                  </a:cubicBezTo>
                  <a:cubicBezTo>
                    <a:pt x="298" y="234"/>
                    <a:pt x="298" y="234"/>
                    <a:pt x="298" y="234"/>
                  </a:cubicBezTo>
                  <a:cubicBezTo>
                    <a:pt x="300" y="234"/>
                    <a:pt x="300" y="234"/>
                    <a:pt x="300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4"/>
                    <a:pt x="301" y="234"/>
                    <a:pt x="301" y="234"/>
                  </a:cubicBezTo>
                  <a:cubicBezTo>
                    <a:pt x="301" y="235"/>
                    <a:pt x="301" y="235"/>
                    <a:pt x="301" y="235"/>
                  </a:cubicBezTo>
                  <a:cubicBezTo>
                    <a:pt x="300" y="235"/>
                    <a:pt x="300" y="235"/>
                    <a:pt x="300" y="235"/>
                  </a:cubicBezTo>
                  <a:cubicBezTo>
                    <a:pt x="299" y="235"/>
                    <a:pt x="299" y="235"/>
                    <a:pt x="299" y="235"/>
                  </a:cubicBezTo>
                  <a:cubicBezTo>
                    <a:pt x="298" y="237"/>
                    <a:pt x="298" y="237"/>
                    <a:pt x="298" y="237"/>
                  </a:cubicBezTo>
                  <a:cubicBezTo>
                    <a:pt x="299" y="236"/>
                    <a:pt x="299" y="236"/>
                    <a:pt x="299" y="236"/>
                  </a:cubicBezTo>
                  <a:cubicBezTo>
                    <a:pt x="300" y="236"/>
                    <a:pt x="300" y="236"/>
                    <a:pt x="300" y="236"/>
                  </a:cubicBezTo>
                  <a:cubicBezTo>
                    <a:pt x="301" y="236"/>
                    <a:pt x="301" y="236"/>
                    <a:pt x="301" y="236"/>
                  </a:cubicBezTo>
                  <a:cubicBezTo>
                    <a:pt x="301" y="236"/>
                    <a:pt x="301" y="236"/>
                    <a:pt x="301" y="236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0" y="237"/>
                    <a:pt x="300" y="237"/>
                    <a:pt x="300" y="237"/>
                  </a:cubicBezTo>
                  <a:cubicBezTo>
                    <a:pt x="300" y="238"/>
                    <a:pt x="300" y="238"/>
                    <a:pt x="300" y="238"/>
                  </a:cubicBezTo>
                  <a:cubicBezTo>
                    <a:pt x="300" y="238"/>
                    <a:pt x="300" y="238"/>
                    <a:pt x="300" y="238"/>
                  </a:cubicBezTo>
                  <a:cubicBezTo>
                    <a:pt x="301" y="238"/>
                    <a:pt x="301" y="238"/>
                    <a:pt x="301" y="238"/>
                  </a:cubicBezTo>
                  <a:cubicBezTo>
                    <a:pt x="301" y="237"/>
                    <a:pt x="301" y="237"/>
                    <a:pt x="301" y="237"/>
                  </a:cubicBezTo>
                  <a:cubicBezTo>
                    <a:pt x="302" y="238"/>
                    <a:pt x="302" y="238"/>
                    <a:pt x="302" y="238"/>
                  </a:cubicBezTo>
                  <a:cubicBezTo>
                    <a:pt x="303" y="239"/>
                    <a:pt x="303" y="239"/>
                    <a:pt x="303" y="239"/>
                  </a:cubicBezTo>
                  <a:cubicBezTo>
                    <a:pt x="302" y="240"/>
                    <a:pt x="302" y="240"/>
                    <a:pt x="302" y="240"/>
                  </a:cubicBezTo>
                  <a:cubicBezTo>
                    <a:pt x="301" y="240"/>
                    <a:pt x="301" y="240"/>
                    <a:pt x="301" y="240"/>
                  </a:cubicBezTo>
                  <a:cubicBezTo>
                    <a:pt x="301" y="240"/>
                    <a:pt x="301" y="240"/>
                    <a:pt x="301" y="240"/>
                  </a:cubicBezTo>
                  <a:cubicBezTo>
                    <a:pt x="300" y="240"/>
                    <a:pt x="300" y="240"/>
                    <a:pt x="300" y="240"/>
                  </a:cubicBezTo>
                  <a:cubicBezTo>
                    <a:pt x="301" y="241"/>
                    <a:pt x="301" y="241"/>
                    <a:pt x="301" y="241"/>
                  </a:cubicBezTo>
                  <a:cubicBezTo>
                    <a:pt x="301" y="241"/>
                    <a:pt x="301" y="241"/>
                    <a:pt x="301" y="241"/>
                  </a:cubicBezTo>
                  <a:cubicBezTo>
                    <a:pt x="302" y="241"/>
                    <a:pt x="302" y="241"/>
                    <a:pt x="302" y="241"/>
                  </a:cubicBezTo>
                  <a:cubicBezTo>
                    <a:pt x="302" y="241"/>
                    <a:pt x="302" y="241"/>
                    <a:pt x="302" y="241"/>
                  </a:cubicBezTo>
                  <a:cubicBezTo>
                    <a:pt x="303" y="241"/>
                    <a:pt x="303" y="241"/>
                    <a:pt x="303" y="241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2" y="242"/>
                    <a:pt x="302" y="242"/>
                    <a:pt x="302" y="242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3" y="242"/>
                    <a:pt x="303" y="242"/>
                    <a:pt x="303" y="242"/>
                  </a:cubicBezTo>
                  <a:cubicBezTo>
                    <a:pt x="304" y="243"/>
                    <a:pt x="304" y="243"/>
                    <a:pt x="304" y="243"/>
                  </a:cubicBezTo>
                  <a:cubicBezTo>
                    <a:pt x="304" y="244"/>
                    <a:pt x="304" y="244"/>
                    <a:pt x="304" y="244"/>
                  </a:cubicBezTo>
                  <a:cubicBezTo>
                    <a:pt x="303" y="244"/>
                    <a:pt x="303" y="244"/>
                    <a:pt x="303" y="244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1" y="245"/>
                    <a:pt x="301" y="245"/>
                    <a:pt x="301" y="245"/>
                  </a:cubicBezTo>
                  <a:cubicBezTo>
                    <a:pt x="302" y="245"/>
                    <a:pt x="302" y="245"/>
                    <a:pt x="302" y="245"/>
                  </a:cubicBezTo>
                  <a:cubicBezTo>
                    <a:pt x="302" y="246"/>
                    <a:pt x="302" y="246"/>
                    <a:pt x="302" y="246"/>
                  </a:cubicBezTo>
                  <a:cubicBezTo>
                    <a:pt x="301" y="246"/>
                    <a:pt x="301" y="246"/>
                    <a:pt x="301" y="246"/>
                  </a:cubicBezTo>
                  <a:cubicBezTo>
                    <a:pt x="300" y="245"/>
                    <a:pt x="300" y="245"/>
                    <a:pt x="300" y="245"/>
                  </a:cubicBezTo>
                  <a:cubicBezTo>
                    <a:pt x="299" y="245"/>
                    <a:pt x="299" y="245"/>
                    <a:pt x="299" y="245"/>
                  </a:cubicBezTo>
                  <a:cubicBezTo>
                    <a:pt x="300" y="246"/>
                    <a:pt x="300" y="246"/>
                    <a:pt x="300" y="246"/>
                  </a:cubicBezTo>
                  <a:cubicBezTo>
                    <a:pt x="300" y="247"/>
                    <a:pt x="300" y="247"/>
                    <a:pt x="300" y="247"/>
                  </a:cubicBezTo>
                  <a:cubicBezTo>
                    <a:pt x="301" y="247"/>
                    <a:pt x="301" y="247"/>
                    <a:pt x="301" y="247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1" y="248"/>
                    <a:pt x="301" y="248"/>
                    <a:pt x="301" y="248"/>
                  </a:cubicBezTo>
                  <a:cubicBezTo>
                    <a:pt x="300" y="248"/>
                    <a:pt x="300" y="248"/>
                    <a:pt x="300" y="248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1" y="249"/>
                    <a:pt x="301" y="249"/>
                    <a:pt x="301" y="249"/>
                  </a:cubicBezTo>
                  <a:cubicBezTo>
                    <a:pt x="302" y="248"/>
                    <a:pt x="302" y="248"/>
                    <a:pt x="302" y="248"/>
                  </a:cubicBezTo>
                  <a:cubicBezTo>
                    <a:pt x="303" y="248"/>
                    <a:pt x="303" y="248"/>
                    <a:pt x="303" y="248"/>
                  </a:cubicBezTo>
                  <a:cubicBezTo>
                    <a:pt x="303" y="249"/>
                    <a:pt x="303" y="249"/>
                    <a:pt x="303" y="249"/>
                  </a:cubicBezTo>
                  <a:cubicBezTo>
                    <a:pt x="303" y="249"/>
                    <a:pt x="303" y="249"/>
                    <a:pt x="303" y="249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0"/>
                    <a:pt x="303" y="250"/>
                    <a:pt x="303" y="250"/>
                  </a:cubicBezTo>
                  <a:cubicBezTo>
                    <a:pt x="303" y="251"/>
                    <a:pt x="303" y="251"/>
                    <a:pt x="303" y="251"/>
                  </a:cubicBezTo>
                  <a:cubicBezTo>
                    <a:pt x="303" y="251"/>
                    <a:pt x="303" y="251"/>
                    <a:pt x="303" y="251"/>
                  </a:cubicBezTo>
                  <a:cubicBezTo>
                    <a:pt x="304" y="250"/>
                    <a:pt x="304" y="250"/>
                    <a:pt x="304" y="250"/>
                  </a:cubicBezTo>
                  <a:cubicBezTo>
                    <a:pt x="304" y="251"/>
                    <a:pt x="304" y="251"/>
                    <a:pt x="304" y="251"/>
                  </a:cubicBezTo>
                  <a:cubicBezTo>
                    <a:pt x="305" y="251"/>
                    <a:pt x="305" y="251"/>
                    <a:pt x="305" y="251"/>
                  </a:cubicBezTo>
                  <a:cubicBezTo>
                    <a:pt x="305" y="252"/>
                    <a:pt x="305" y="252"/>
                    <a:pt x="305" y="252"/>
                  </a:cubicBezTo>
                  <a:cubicBezTo>
                    <a:pt x="305" y="252"/>
                    <a:pt x="305" y="252"/>
                    <a:pt x="305" y="252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6" y="251"/>
                    <a:pt x="306" y="251"/>
                    <a:pt x="306" y="251"/>
                  </a:cubicBezTo>
                  <a:cubicBezTo>
                    <a:pt x="306" y="252"/>
                    <a:pt x="306" y="252"/>
                    <a:pt x="306" y="252"/>
                  </a:cubicBezTo>
                  <a:cubicBezTo>
                    <a:pt x="306" y="252"/>
                    <a:pt x="306" y="252"/>
                    <a:pt x="306" y="252"/>
                  </a:cubicBezTo>
                  <a:cubicBezTo>
                    <a:pt x="307" y="253"/>
                    <a:pt x="307" y="253"/>
                    <a:pt x="307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04" y="255"/>
                    <a:pt x="304" y="255"/>
                    <a:pt x="304" y="255"/>
                  </a:cubicBezTo>
                  <a:cubicBezTo>
                    <a:pt x="303" y="255"/>
                    <a:pt x="303" y="255"/>
                    <a:pt x="303" y="255"/>
                  </a:cubicBezTo>
                  <a:cubicBezTo>
                    <a:pt x="302" y="255"/>
                    <a:pt x="302" y="255"/>
                    <a:pt x="302" y="255"/>
                  </a:cubicBezTo>
                  <a:cubicBezTo>
                    <a:pt x="303" y="256"/>
                    <a:pt x="303" y="256"/>
                    <a:pt x="303" y="256"/>
                  </a:cubicBezTo>
                  <a:cubicBezTo>
                    <a:pt x="304" y="256"/>
                    <a:pt x="304" y="256"/>
                    <a:pt x="304" y="256"/>
                  </a:cubicBezTo>
                  <a:cubicBezTo>
                    <a:pt x="306" y="254"/>
                    <a:pt x="306" y="254"/>
                    <a:pt x="306" y="254"/>
                  </a:cubicBezTo>
                  <a:cubicBezTo>
                    <a:pt x="306" y="254"/>
                    <a:pt x="306" y="254"/>
                    <a:pt x="306" y="254"/>
                  </a:cubicBezTo>
                  <a:cubicBezTo>
                    <a:pt x="306" y="255"/>
                    <a:pt x="306" y="255"/>
                    <a:pt x="306" y="255"/>
                  </a:cubicBezTo>
                  <a:cubicBezTo>
                    <a:pt x="306" y="255"/>
                    <a:pt x="306" y="255"/>
                    <a:pt x="306" y="255"/>
                  </a:cubicBezTo>
                  <a:cubicBezTo>
                    <a:pt x="305" y="256"/>
                    <a:pt x="305" y="256"/>
                    <a:pt x="305" y="256"/>
                  </a:cubicBezTo>
                  <a:cubicBezTo>
                    <a:pt x="306" y="256"/>
                    <a:pt x="306" y="256"/>
                    <a:pt x="306" y="256"/>
                  </a:cubicBezTo>
                  <a:cubicBezTo>
                    <a:pt x="307" y="255"/>
                    <a:pt x="307" y="255"/>
                    <a:pt x="307" y="255"/>
                  </a:cubicBezTo>
                  <a:cubicBezTo>
                    <a:pt x="307" y="254"/>
                    <a:pt x="307" y="254"/>
                    <a:pt x="307" y="254"/>
                  </a:cubicBezTo>
                  <a:cubicBezTo>
                    <a:pt x="308" y="254"/>
                    <a:pt x="308" y="254"/>
                    <a:pt x="308" y="254"/>
                  </a:cubicBezTo>
                  <a:cubicBezTo>
                    <a:pt x="308" y="254"/>
                    <a:pt x="308" y="254"/>
                    <a:pt x="308" y="254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7" y="255"/>
                    <a:pt x="307" y="255"/>
                    <a:pt x="307" y="255"/>
                  </a:cubicBezTo>
                  <a:cubicBezTo>
                    <a:pt x="308" y="255"/>
                    <a:pt x="308" y="255"/>
                    <a:pt x="308" y="255"/>
                  </a:cubicBezTo>
                  <a:cubicBezTo>
                    <a:pt x="309" y="255"/>
                    <a:pt x="309" y="255"/>
                    <a:pt x="309" y="255"/>
                  </a:cubicBezTo>
                  <a:cubicBezTo>
                    <a:pt x="309" y="255"/>
                    <a:pt x="309" y="255"/>
                    <a:pt x="309" y="255"/>
                  </a:cubicBezTo>
                  <a:cubicBezTo>
                    <a:pt x="308" y="256"/>
                    <a:pt x="308" y="256"/>
                    <a:pt x="308" y="256"/>
                  </a:cubicBezTo>
                  <a:cubicBezTo>
                    <a:pt x="307" y="257"/>
                    <a:pt x="307" y="257"/>
                    <a:pt x="307" y="257"/>
                  </a:cubicBezTo>
                  <a:cubicBezTo>
                    <a:pt x="308" y="257"/>
                    <a:pt x="308" y="257"/>
                    <a:pt x="308" y="257"/>
                  </a:cubicBezTo>
                  <a:cubicBezTo>
                    <a:pt x="308" y="256"/>
                    <a:pt x="308" y="256"/>
                    <a:pt x="308" y="256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5"/>
                    <a:pt x="310" y="255"/>
                    <a:pt x="310" y="255"/>
                  </a:cubicBezTo>
                  <a:cubicBezTo>
                    <a:pt x="310" y="256"/>
                    <a:pt x="310" y="256"/>
                    <a:pt x="310" y="256"/>
                  </a:cubicBezTo>
                  <a:cubicBezTo>
                    <a:pt x="311" y="255"/>
                    <a:pt x="311" y="255"/>
                    <a:pt x="311" y="255"/>
                  </a:cubicBezTo>
                  <a:cubicBezTo>
                    <a:pt x="311" y="255"/>
                    <a:pt x="311" y="255"/>
                    <a:pt x="311" y="255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0" y="257"/>
                    <a:pt x="310" y="257"/>
                    <a:pt x="310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1" y="257"/>
                    <a:pt x="311" y="257"/>
                    <a:pt x="311" y="257"/>
                  </a:cubicBezTo>
                  <a:cubicBezTo>
                    <a:pt x="312" y="258"/>
                    <a:pt x="312" y="258"/>
                    <a:pt x="312" y="258"/>
                  </a:cubicBezTo>
                  <a:cubicBezTo>
                    <a:pt x="313" y="257"/>
                    <a:pt x="313" y="257"/>
                    <a:pt x="313" y="257"/>
                  </a:cubicBezTo>
                  <a:cubicBezTo>
                    <a:pt x="314" y="257"/>
                    <a:pt x="314" y="257"/>
                    <a:pt x="314" y="257"/>
                  </a:cubicBezTo>
                  <a:cubicBezTo>
                    <a:pt x="315" y="257"/>
                    <a:pt x="315" y="257"/>
                    <a:pt x="315" y="257"/>
                  </a:cubicBezTo>
                  <a:cubicBezTo>
                    <a:pt x="315" y="258"/>
                    <a:pt x="315" y="258"/>
                    <a:pt x="315" y="258"/>
                  </a:cubicBezTo>
                  <a:cubicBezTo>
                    <a:pt x="314" y="258"/>
                    <a:pt x="314" y="258"/>
                    <a:pt x="314" y="258"/>
                  </a:cubicBezTo>
                  <a:cubicBezTo>
                    <a:pt x="314" y="258"/>
                    <a:pt x="314" y="258"/>
                    <a:pt x="314" y="258"/>
                  </a:cubicBezTo>
                  <a:cubicBezTo>
                    <a:pt x="316" y="258"/>
                    <a:pt x="316" y="258"/>
                    <a:pt x="316" y="258"/>
                  </a:cubicBezTo>
                  <a:cubicBezTo>
                    <a:pt x="317" y="259"/>
                    <a:pt x="317" y="259"/>
                    <a:pt x="317" y="259"/>
                  </a:cubicBezTo>
                  <a:cubicBezTo>
                    <a:pt x="315" y="259"/>
                    <a:pt x="315" y="259"/>
                    <a:pt x="315" y="259"/>
                  </a:cubicBezTo>
                  <a:cubicBezTo>
                    <a:pt x="315" y="260"/>
                    <a:pt x="315" y="260"/>
                    <a:pt x="315" y="260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3" y="260"/>
                    <a:pt x="313" y="260"/>
                    <a:pt x="313" y="260"/>
                  </a:cubicBezTo>
                  <a:cubicBezTo>
                    <a:pt x="312" y="260"/>
                    <a:pt x="312" y="260"/>
                    <a:pt x="312" y="260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09" y="261"/>
                    <a:pt x="309" y="261"/>
                    <a:pt x="309" y="261"/>
                  </a:cubicBezTo>
                  <a:cubicBezTo>
                    <a:pt x="307" y="261"/>
                    <a:pt x="307" y="261"/>
                    <a:pt x="307" y="261"/>
                  </a:cubicBezTo>
                  <a:cubicBezTo>
                    <a:pt x="307" y="262"/>
                    <a:pt x="307" y="262"/>
                    <a:pt x="307" y="262"/>
                  </a:cubicBezTo>
                  <a:cubicBezTo>
                    <a:pt x="309" y="261"/>
                    <a:pt x="309" y="261"/>
                    <a:pt x="309" y="261"/>
                  </a:cubicBezTo>
                  <a:cubicBezTo>
                    <a:pt x="310" y="261"/>
                    <a:pt x="310" y="261"/>
                    <a:pt x="310" y="261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11" y="261"/>
                    <a:pt x="311" y="261"/>
                    <a:pt x="311" y="261"/>
                  </a:cubicBezTo>
                  <a:cubicBezTo>
                    <a:pt x="309" y="262"/>
                    <a:pt x="309" y="262"/>
                    <a:pt x="309" y="262"/>
                  </a:cubicBezTo>
                  <a:cubicBezTo>
                    <a:pt x="308" y="262"/>
                    <a:pt x="308" y="262"/>
                    <a:pt x="308" y="262"/>
                  </a:cubicBezTo>
                  <a:cubicBezTo>
                    <a:pt x="306" y="263"/>
                    <a:pt x="306" y="263"/>
                    <a:pt x="306" y="263"/>
                  </a:cubicBezTo>
                  <a:cubicBezTo>
                    <a:pt x="306" y="263"/>
                    <a:pt x="306" y="263"/>
                    <a:pt x="306" y="263"/>
                  </a:cubicBezTo>
                  <a:cubicBezTo>
                    <a:pt x="305" y="263"/>
                    <a:pt x="305" y="263"/>
                    <a:pt x="305" y="263"/>
                  </a:cubicBezTo>
                  <a:cubicBezTo>
                    <a:pt x="304" y="264"/>
                    <a:pt x="304" y="264"/>
                    <a:pt x="304" y="264"/>
                  </a:cubicBezTo>
                  <a:cubicBezTo>
                    <a:pt x="304" y="264"/>
                    <a:pt x="304" y="264"/>
                    <a:pt x="304" y="264"/>
                  </a:cubicBezTo>
                  <a:cubicBezTo>
                    <a:pt x="303" y="263"/>
                    <a:pt x="303" y="263"/>
                    <a:pt x="303" y="263"/>
                  </a:cubicBezTo>
                  <a:cubicBezTo>
                    <a:pt x="302" y="262"/>
                    <a:pt x="302" y="262"/>
                    <a:pt x="302" y="262"/>
                  </a:cubicBezTo>
                  <a:cubicBezTo>
                    <a:pt x="302" y="263"/>
                    <a:pt x="302" y="263"/>
                    <a:pt x="302" y="263"/>
                  </a:cubicBezTo>
                  <a:cubicBezTo>
                    <a:pt x="301" y="263"/>
                    <a:pt x="301" y="263"/>
                    <a:pt x="301" y="263"/>
                  </a:cubicBezTo>
                  <a:cubicBezTo>
                    <a:pt x="302" y="263"/>
                    <a:pt x="302" y="263"/>
                    <a:pt x="302" y="263"/>
                  </a:cubicBezTo>
                  <a:cubicBezTo>
                    <a:pt x="302" y="264"/>
                    <a:pt x="302" y="264"/>
                    <a:pt x="302" y="264"/>
                  </a:cubicBezTo>
                  <a:cubicBezTo>
                    <a:pt x="304" y="265"/>
                    <a:pt x="304" y="265"/>
                    <a:pt x="304" y="265"/>
                  </a:cubicBezTo>
                  <a:cubicBezTo>
                    <a:pt x="304" y="265"/>
                    <a:pt x="304" y="265"/>
                    <a:pt x="304" y="265"/>
                  </a:cubicBezTo>
                  <a:cubicBezTo>
                    <a:pt x="303" y="265"/>
                    <a:pt x="303" y="265"/>
                    <a:pt x="303" y="265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03" y="266"/>
                    <a:pt x="303" y="266"/>
                    <a:pt x="303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05" y="265"/>
                    <a:pt x="305" y="265"/>
                    <a:pt x="305" y="265"/>
                  </a:cubicBezTo>
                  <a:cubicBezTo>
                    <a:pt x="306" y="265"/>
                    <a:pt x="306" y="265"/>
                    <a:pt x="306" y="265"/>
                  </a:cubicBezTo>
                  <a:cubicBezTo>
                    <a:pt x="307" y="264"/>
                    <a:pt x="307" y="264"/>
                    <a:pt x="307" y="264"/>
                  </a:cubicBezTo>
                  <a:cubicBezTo>
                    <a:pt x="308" y="264"/>
                    <a:pt x="308" y="264"/>
                    <a:pt x="308" y="264"/>
                  </a:cubicBezTo>
                  <a:cubicBezTo>
                    <a:pt x="308" y="263"/>
                    <a:pt x="308" y="263"/>
                    <a:pt x="308" y="263"/>
                  </a:cubicBezTo>
                  <a:cubicBezTo>
                    <a:pt x="309" y="262"/>
                    <a:pt x="309" y="262"/>
                    <a:pt x="309" y="262"/>
                  </a:cubicBezTo>
                  <a:cubicBezTo>
                    <a:pt x="310" y="262"/>
                    <a:pt x="310" y="262"/>
                    <a:pt x="310" y="262"/>
                  </a:cubicBezTo>
                  <a:cubicBezTo>
                    <a:pt x="312" y="262"/>
                    <a:pt x="312" y="262"/>
                    <a:pt x="312" y="262"/>
                  </a:cubicBezTo>
                  <a:cubicBezTo>
                    <a:pt x="313" y="262"/>
                    <a:pt x="313" y="262"/>
                    <a:pt x="313" y="262"/>
                  </a:cubicBezTo>
                  <a:cubicBezTo>
                    <a:pt x="314" y="262"/>
                    <a:pt x="314" y="262"/>
                    <a:pt x="314" y="262"/>
                  </a:cubicBezTo>
                  <a:cubicBezTo>
                    <a:pt x="313" y="262"/>
                    <a:pt x="313" y="262"/>
                    <a:pt x="313" y="262"/>
                  </a:cubicBezTo>
                  <a:cubicBezTo>
                    <a:pt x="312" y="262"/>
                    <a:pt x="312" y="262"/>
                    <a:pt x="312" y="262"/>
                  </a:cubicBezTo>
                  <a:cubicBezTo>
                    <a:pt x="312" y="261"/>
                    <a:pt x="312" y="261"/>
                    <a:pt x="312" y="261"/>
                  </a:cubicBezTo>
                  <a:cubicBezTo>
                    <a:pt x="313" y="261"/>
                    <a:pt x="313" y="261"/>
                    <a:pt x="313" y="261"/>
                  </a:cubicBezTo>
                  <a:cubicBezTo>
                    <a:pt x="315" y="261"/>
                    <a:pt x="315" y="261"/>
                    <a:pt x="315" y="261"/>
                  </a:cubicBezTo>
                  <a:cubicBezTo>
                    <a:pt x="316" y="261"/>
                    <a:pt x="316" y="261"/>
                    <a:pt x="316" y="261"/>
                  </a:cubicBezTo>
                  <a:cubicBezTo>
                    <a:pt x="317" y="263"/>
                    <a:pt x="317" y="263"/>
                    <a:pt x="317" y="263"/>
                  </a:cubicBezTo>
                  <a:cubicBezTo>
                    <a:pt x="317" y="263"/>
                    <a:pt x="317" y="263"/>
                    <a:pt x="317" y="263"/>
                  </a:cubicBezTo>
                  <a:cubicBezTo>
                    <a:pt x="316" y="264"/>
                    <a:pt x="316" y="264"/>
                    <a:pt x="316" y="264"/>
                  </a:cubicBezTo>
                  <a:cubicBezTo>
                    <a:pt x="315" y="264"/>
                    <a:pt x="315" y="264"/>
                    <a:pt x="315" y="264"/>
                  </a:cubicBezTo>
                  <a:cubicBezTo>
                    <a:pt x="314" y="265"/>
                    <a:pt x="314" y="265"/>
                    <a:pt x="314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6" y="265"/>
                    <a:pt x="316" y="265"/>
                    <a:pt x="316" y="265"/>
                  </a:cubicBezTo>
                  <a:cubicBezTo>
                    <a:pt x="317" y="264"/>
                    <a:pt x="317" y="264"/>
                    <a:pt x="317" y="264"/>
                  </a:cubicBezTo>
                  <a:cubicBezTo>
                    <a:pt x="318" y="264"/>
                    <a:pt x="318" y="264"/>
                    <a:pt x="318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4"/>
                    <a:pt x="319" y="264"/>
                    <a:pt x="319" y="264"/>
                  </a:cubicBezTo>
                  <a:cubicBezTo>
                    <a:pt x="319" y="265"/>
                    <a:pt x="319" y="265"/>
                    <a:pt x="319" y="265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1" y="265"/>
                    <a:pt x="321" y="265"/>
                    <a:pt x="321" y="265"/>
                  </a:cubicBezTo>
                  <a:cubicBezTo>
                    <a:pt x="321" y="266"/>
                    <a:pt x="321" y="266"/>
                    <a:pt x="321" y="266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0" y="265"/>
                    <a:pt x="320" y="265"/>
                    <a:pt x="320" y="265"/>
                  </a:cubicBezTo>
                  <a:cubicBezTo>
                    <a:pt x="320" y="266"/>
                    <a:pt x="320" y="266"/>
                    <a:pt x="320" y="266"/>
                  </a:cubicBezTo>
                  <a:cubicBezTo>
                    <a:pt x="321" y="267"/>
                    <a:pt x="321" y="267"/>
                    <a:pt x="321" y="267"/>
                  </a:cubicBezTo>
                  <a:cubicBezTo>
                    <a:pt x="322" y="267"/>
                    <a:pt x="322" y="267"/>
                    <a:pt x="322" y="267"/>
                  </a:cubicBezTo>
                  <a:cubicBezTo>
                    <a:pt x="321" y="268"/>
                    <a:pt x="321" y="268"/>
                    <a:pt x="321" y="268"/>
                  </a:cubicBezTo>
                  <a:cubicBezTo>
                    <a:pt x="320" y="268"/>
                    <a:pt x="320" y="268"/>
                    <a:pt x="320" y="268"/>
                  </a:cubicBezTo>
                  <a:cubicBezTo>
                    <a:pt x="319" y="268"/>
                    <a:pt x="319" y="268"/>
                    <a:pt x="319" y="268"/>
                  </a:cubicBezTo>
                  <a:cubicBezTo>
                    <a:pt x="321" y="268"/>
                    <a:pt x="321" y="268"/>
                    <a:pt x="321" y="268"/>
                  </a:cubicBezTo>
                  <a:cubicBezTo>
                    <a:pt x="320" y="269"/>
                    <a:pt x="320" y="269"/>
                    <a:pt x="320" y="269"/>
                  </a:cubicBezTo>
                  <a:cubicBezTo>
                    <a:pt x="320" y="269"/>
                    <a:pt x="320" y="269"/>
                    <a:pt x="320" y="269"/>
                  </a:cubicBezTo>
                  <a:cubicBezTo>
                    <a:pt x="320" y="270"/>
                    <a:pt x="320" y="270"/>
                    <a:pt x="320" y="270"/>
                  </a:cubicBezTo>
                  <a:cubicBezTo>
                    <a:pt x="319" y="270"/>
                    <a:pt x="319" y="270"/>
                    <a:pt x="319" y="270"/>
                  </a:cubicBezTo>
                  <a:cubicBezTo>
                    <a:pt x="318" y="270"/>
                    <a:pt x="318" y="270"/>
                    <a:pt x="318" y="270"/>
                  </a:cubicBezTo>
                  <a:cubicBezTo>
                    <a:pt x="318" y="270"/>
                    <a:pt x="318" y="270"/>
                    <a:pt x="318" y="270"/>
                  </a:cubicBezTo>
                  <a:cubicBezTo>
                    <a:pt x="319" y="271"/>
                    <a:pt x="319" y="271"/>
                    <a:pt x="319" y="271"/>
                  </a:cubicBezTo>
                  <a:cubicBezTo>
                    <a:pt x="320" y="271"/>
                    <a:pt x="320" y="271"/>
                    <a:pt x="320" y="271"/>
                  </a:cubicBezTo>
                  <a:cubicBezTo>
                    <a:pt x="321" y="271"/>
                    <a:pt x="321" y="271"/>
                    <a:pt x="321" y="271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19" y="272"/>
                    <a:pt x="319" y="272"/>
                    <a:pt x="319" y="272"/>
                  </a:cubicBezTo>
                  <a:cubicBezTo>
                    <a:pt x="319" y="272"/>
                    <a:pt x="319" y="272"/>
                    <a:pt x="319" y="272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20" y="272"/>
                    <a:pt x="320" y="272"/>
                    <a:pt x="320" y="272"/>
                  </a:cubicBezTo>
                  <a:cubicBezTo>
                    <a:pt x="321" y="272"/>
                    <a:pt x="321" y="272"/>
                    <a:pt x="321" y="272"/>
                  </a:cubicBezTo>
                  <a:cubicBezTo>
                    <a:pt x="320" y="273"/>
                    <a:pt x="320" y="273"/>
                    <a:pt x="320" y="273"/>
                  </a:cubicBezTo>
                  <a:cubicBezTo>
                    <a:pt x="320" y="274"/>
                    <a:pt x="320" y="274"/>
                    <a:pt x="320" y="274"/>
                  </a:cubicBezTo>
                  <a:cubicBezTo>
                    <a:pt x="320" y="274"/>
                    <a:pt x="320" y="274"/>
                    <a:pt x="320" y="274"/>
                  </a:cubicBezTo>
                  <a:cubicBezTo>
                    <a:pt x="319" y="274"/>
                    <a:pt x="319" y="274"/>
                    <a:pt x="319" y="274"/>
                  </a:cubicBezTo>
                  <a:cubicBezTo>
                    <a:pt x="318" y="275"/>
                    <a:pt x="318" y="275"/>
                    <a:pt x="318" y="275"/>
                  </a:cubicBezTo>
                  <a:cubicBezTo>
                    <a:pt x="317" y="275"/>
                    <a:pt x="317" y="275"/>
                    <a:pt x="317" y="275"/>
                  </a:cubicBezTo>
                  <a:cubicBezTo>
                    <a:pt x="316" y="276"/>
                    <a:pt x="316" y="276"/>
                    <a:pt x="316" y="276"/>
                  </a:cubicBezTo>
                  <a:cubicBezTo>
                    <a:pt x="316" y="276"/>
                    <a:pt x="316" y="276"/>
                    <a:pt x="316" y="276"/>
                  </a:cubicBezTo>
                  <a:cubicBezTo>
                    <a:pt x="315" y="276"/>
                    <a:pt x="315" y="276"/>
                    <a:pt x="315" y="276"/>
                  </a:cubicBezTo>
                  <a:cubicBezTo>
                    <a:pt x="315" y="276"/>
                    <a:pt x="315" y="276"/>
                    <a:pt x="315" y="276"/>
                  </a:cubicBezTo>
                  <a:cubicBezTo>
                    <a:pt x="314" y="277"/>
                    <a:pt x="314" y="277"/>
                    <a:pt x="314" y="277"/>
                  </a:cubicBezTo>
                  <a:cubicBezTo>
                    <a:pt x="314" y="277"/>
                    <a:pt x="314" y="277"/>
                    <a:pt x="314" y="277"/>
                  </a:cubicBezTo>
                  <a:cubicBezTo>
                    <a:pt x="313" y="277"/>
                    <a:pt x="313" y="277"/>
                    <a:pt x="313" y="277"/>
                  </a:cubicBezTo>
                  <a:cubicBezTo>
                    <a:pt x="313" y="277"/>
                    <a:pt x="313" y="277"/>
                    <a:pt x="313" y="277"/>
                  </a:cubicBezTo>
                  <a:cubicBezTo>
                    <a:pt x="312" y="277"/>
                    <a:pt x="312" y="277"/>
                    <a:pt x="312" y="277"/>
                  </a:cubicBezTo>
                  <a:cubicBezTo>
                    <a:pt x="312" y="277"/>
                    <a:pt x="312" y="277"/>
                    <a:pt x="312" y="277"/>
                  </a:cubicBezTo>
                  <a:cubicBezTo>
                    <a:pt x="311" y="277"/>
                    <a:pt x="311" y="277"/>
                    <a:pt x="311" y="277"/>
                  </a:cubicBezTo>
                  <a:cubicBezTo>
                    <a:pt x="310" y="277"/>
                    <a:pt x="310" y="277"/>
                    <a:pt x="310" y="277"/>
                  </a:cubicBezTo>
                  <a:cubicBezTo>
                    <a:pt x="309" y="276"/>
                    <a:pt x="309" y="276"/>
                    <a:pt x="309" y="276"/>
                  </a:cubicBezTo>
                  <a:cubicBezTo>
                    <a:pt x="309" y="277"/>
                    <a:pt x="309" y="277"/>
                    <a:pt x="309" y="277"/>
                  </a:cubicBezTo>
                  <a:cubicBezTo>
                    <a:pt x="309" y="277"/>
                    <a:pt x="309" y="277"/>
                    <a:pt x="309" y="277"/>
                  </a:cubicBezTo>
                  <a:cubicBezTo>
                    <a:pt x="308" y="277"/>
                    <a:pt x="308" y="277"/>
                    <a:pt x="308" y="277"/>
                  </a:cubicBezTo>
                  <a:cubicBezTo>
                    <a:pt x="307" y="277"/>
                    <a:pt x="307" y="277"/>
                    <a:pt x="307" y="277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8"/>
                    <a:pt x="307" y="278"/>
                    <a:pt x="307" y="278"/>
                  </a:cubicBezTo>
                  <a:cubicBezTo>
                    <a:pt x="307" y="279"/>
                    <a:pt x="307" y="279"/>
                    <a:pt x="307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6" y="279"/>
                    <a:pt x="306" y="279"/>
                    <a:pt x="306" y="279"/>
                  </a:cubicBezTo>
                  <a:cubicBezTo>
                    <a:pt x="306" y="280"/>
                    <a:pt x="306" y="280"/>
                    <a:pt x="306" y="280"/>
                  </a:cubicBezTo>
                  <a:cubicBezTo>
                    <a:pt x="305" y="280"/>
                    <a:pt x="305" y="280"/>
                    <a:pt x="305" y="280"/>
                  </a:cubicBezTo>
                  <a:cubicBezTo>
                    <a:pt x="305" y="281"/>
                    <a:pt x="305" y="281"/>
                    <a:pt x="305" y="281"/>
                  </a:cubicBezTo>
                  <a:cubicBezTo>
                    <a:pt x="304" y="281"/>
                    <a:pt x="304" y="281"/>
                    <a:pt x="304" y="281"/>
                  </a:cubicBezTo>
                  <a:cubicBezTo>
                    <a:pt x="303" y="282"/>
                    <a:pt x="303" y="282"/>
                    <a:pt x="303" y="282"/>
                  </a:cubicBezTo>
                  <a:cubicBezTo>
                    <a:pt x="303" y="282"/>
                    <a:pt x="303" y="282"/>
                    <a:pt x="303" y="282"/>
                  </a:cubicBezTo>
                  <a:cubicBezTo>
                    <a:pt x="302" y="282"/>
                    <a:pt x="302" y="282"/>
                    <a:pt x="302" y="282"/>
                  </a:cubicBezTo>
                  <a:cubicBezTo>
                    <a:pt x="301" y="282"/>
                    <a:pt x="301" y="282"/>
                    <a:pt x="301" y="282"/>
                  </a:cubicBezTo>
                  <a:cubicBezTo>
                    <a:pt x="301" y="283"/>
                    <a:pt x="301" y="283"/>
                    <a:pt x="301" y="283"/>
                  </a:cubicBezTo>
                  <a:cubicBezTo>
                    <a:pt x="300" y="283"/>
                    <a:pt x="300" y="283"/>
                    <a:pt x="300" y="283"/>
                  </a:cubicBezTo>
                  <a:cubicBezTo>
                    <a:pt x="300" y="283"/>
                    <a:pt x="300" y="283"/>
                    <a:pt x="300" y="283"/>
                  </a:cubicBezTo>
                  <a:cubicBezTo>
                    <a:pt x="298" y="282"/>
                    <a:pt x="298" y="282"/>
                    <a:pt x="298" y="282"/>
                  </a:cubicBezTo>
                  <a:cubicBezTo>
                    <a:pt x="298" y="282"/>
                    <a:pt x="298" y="282"/>
                    <a:pt x="298" y="282"/>
                  </a:cubicBezTo>
                  <a:cubicBezTo>
                    <a:pt x="297" y="283"/>
                    <a:pt x="297" y="283"/>
                    <a:pt x="297" y="283"/>
                  </a:cubicBezTo>
                  <a:cubicBezTo>
                    <a:pt x="297" y="282"/>
                    <a:pt x="297" y="282"/>
                    <a:pt x="297" y="282"/>
                  </a:cubicBezTo>
                  <a:cubicBezTo>
                    <a:pt x="295" y="283"/>
                    <a:pt x="295" y="283"/>
                    <a:pt x="295" y="283"/>
                  </a:cubicBezTo>
                  <a:cubicBezTo>
                    <a:pt x="294" y="283"/>
                    <a:pt x="294" y="283"/>
                    <a:pt x="294" y="283"/>
                  </a:cubicBezTo>
                  <a:cubicBezTo>
                    <a:pt x="294" y="282"/>
                    <a:pt x="294" y="282"/>
                    <a:pt x="294" y="282"/>
                  </a:cubicBezTo>
                  <a:cubicBezTo>
                    <a:pt x="293" y="282"/>
                    <a:pt x="293" y="282"/>
                    <a:pt x="293" y="282"/>
                  </a:cubicBezTo>
                  <a:cubicBezTo>
                    <a:pt x="293" y="283"/>
                    <a:pt x="293" y="283"/>
                    <a:pt x="293" y="283"/>
                  </a:cubicBezTo>
                  <a:cubicBezTo>
                    <a:pt x="292" y="283"/>
                    <a:pt x="292" y="283"/>
                    <a:pt x="292" y="283"/>
                  </a:cubicBezTo>
                  <a:cubicBezTo>
                    <a:pt x="291" y="282"/>
                    <a:pt x="291" y="282"/>
                    <a:pt x="291" y="282"/>
                  </a:cubicBezTo>
                  <a:cubicBezTo>
                    <a:pt x="290" y="282"/>
                    <a:pt x="290" y="282"/>
                    <a:pt x="290" y="282"/>
                  </a:cubicBezTo>
                  <a:cubicBezTo>
                    <a:pt x="289" y="282"/>
                    <a:pt x="289" y="282"/>
                    <a:pt x="289" y="282"/>
                  </a:cubicBezTo>
                  <a:cubicBezTo>
                    <a:pt x="288" y="282"/>
                    <a:pt x="288" y="282"/>
                    <a:pt x="288" y="282"/>
                  </a:cubicBezTo>
                  <a:cubicBezTo>
                    <a:pt x="288" y="282"/>
                    <a:pt x="288" y="282"/>
                    <a:pt x="288" y="282"/>
                  </a:cubicBezTo>
                  <a:cubicBezTo>
                    <a:pt x="287" y="282"/>
                    <a:pt x="287" y="282"/>
                    <a:pt x="287" y="282"/>
                  </a:cubicBezTo>
                  <a:cubicBezTo>
                    <a:pt x="286" y="282"/>
                    <a:pt x="286" y="282"/>
                    <a:pt x="286" y="282"/>
                  </a:cubicBezTo>
                  <a:cubicBezTo>
                    <a:pt x="285" y="281"/>
                    <a:pt x="285" y="281"/>
                    <a:pt x="285" y="281"/>
                  </a:cubicBezTo>
                  <a:cubicBezTo>
                    <a:pt x="284" y="282"/>
                    <a:pt x="284" y="282"/>
                    <a:pt x="284" y="282"/>
                  </a:cubicBezTo>
                  <a:cubicBezTo>
                    <a:pt x="284" y="282"/>
                    <a:pt x="284" y="282"/>
                    <a:pt x="284" y="282"/>
                  </a:cubicBezTo>
                  <a:cubicBezTo>
                    <a:pt x="283" y="281"/>
                    <a:pt x="283" y="281"/>
                    <a:pt x="283" y="281"/>
                  </a:cubicBezTo>
                  <a:cubicBezTo>
                    <a:pt x="282" y="282"/>
                    <a:pt x="282" y="282"/>
                    <a:pt x="282" y="282"/>
                  </a:cubicBezTo>
                  <a:cubicBezTo>
                    <a:pt x="281" y="282"/>
                    <a:pt x="281" y="282"/>
                    <a:pt x="281" y="282"/>
                  </a:cubicBezTo>
                  <a:cubicBezTo>
                    <a:pt x="281" y="282"/>
                    <a:pt x="281" y="282"/>
                    <a:pt x="281" y="282"/>
                  </a:cubicBezTo>
                  <a:cubicBezTo>
                    <a:pt x="279" y="281"/>
                    <a:pt x="279" y="281"/>
                    <a:pt x="279" y="281"/>
                  </a:cubicBezTo>
                  <a:cubicBezTo>
                    <a:pt x="278" y="281"/>
                    <a:pt x="278" y="281"/>
                    <a:pt x="278" y="281"/>
                  </a:cubicBezTo>
                  <a:cubicBezTo>
                    <a:pt x="277" y="281"/>
                    <a:pt x="277" y="281"/>
                    <a:pt x="277" y="281"/>
                  </a:cubicBezTo>
                  <a:cubicBezTo>
                    <a:pt x="276" y="280"/>
                    <a:pt x="276" y="280"/>
                    <a:pt x="276" y="280"/>
                  </a:cubicBezTo>
                  <a:cubicBezTo>
                    <a:pt x="275" y="281"/>
                    <a:pt x="275" y="281"/>
                    <a:pt x="275" y="281"/>
                  </a:cubicBezTo>
                  <a:cubicBezTo>
                    <a:pt x="275" y="281"/>
                    <a:pt x="275" y="281"/>
                    <a:pt x="275" y="281"/>
                  </a:cubicBezTo>
                  <a:cubicBezTo>
                    <a:pt x="275" y="282"/>
                    <a:pt x="275" y="282"/>
                    <a:pt x="275" y="282"/>
                  </a:cubicBezTo>
                  <a:cubicBezTo>
                    <a:pt x="275" y="282"/>
                    <a:pt x="275" y="282"/>
                    <a:pt x="275" y="282"/>
                  </a:cubicBezTo>
                  <a:cubicBezTo>
                    <a:pt x="274" y="282"/>
                    <a:pt x="274" y="282"/>
                    <a:pt x="274" y="282"/>
                  </a:cubicBezTo>
                  <a:cubicBezTo>
                    <a:pt x="272" y="283"/>
                    <a:pt x="272" y="283"/>
                    <a:pt x="272" y="283"/>
                  </a:cubicBezTo>
                  <a:cubicBezTo>
                    <a:pt x="271" y="284"/>
                    <a:pt x="271" y="284"/>
                    <a:pt x="271" y="284"/>
                  </a:cubicBezTo>
                  <a:cubicBezTo>
                    <a:pt x="271" y="284"/>
                    <a:pt x="271" y="284"/>
                    <a:pt x="271" y="284"/>
                  </a:cubicBezTo>
                  <a:cubicBezTo>
                    <a:pt x="271" y="285"/>
                    <a:pt x="271" y="285"/>
                    <a:pt x="271" y="285"/>
                  </a:cubicBezTo>
                  <a:cubicBezTo>
                    <a:pt x="271" y="286"/>
                    <a:pt x="271" y="286"/>
                    <a:pt x="271" y="286"/>
                  </a:cubicBezTo>
                  <a:cubicBezTo>
                    <a:pt x="270" y="287"/>
                    <a:pt x="270" y="287"/>
                    <a:pt x="270" y="287"/>
                  </a:cubicBezTo>
                  <a:cubicBezTo>
                    <a:pt x="269" y="287"/>
                    <a:pt x="269" y="287"/>
                    <a:pt x="269" y="287"/>
                  </a:cubicBezTo>
                  <a:cubicBezTo>
                    <a:pt x="268" y="287"/>
                    <a:pt x="268" y="287"/>
                    <a:pt x="268" y="287"/>
                  </a:cubicBezTo>
                  <a:cubicBezTo>
                    <a:pt x="267" y="287"/>
                    <a:pt x="267" y="287"/>
                    <a:pt x="267" y="287"/>
                  </a:cubicBezTo>
                  <a:cubicBezTo>
                    <a:pt x="266" y="288"/>
                    <a:pt x="266" y="288"/>
                    <a:pt x="266" y="288"/>
                  </a:cubicBezTo>
                  <a:cubicBezTo>
                    <a:pt x="265" y="288"/>
                    <a:pt x="265" y="288"/>
                    <a:pt x="265" y="288"/>
                  </a:cubicBezTo>
                  <a:cubicBezTo>
                    <a:pt x="265" y="288"/>
                    <a:pt x="265" y="288"/>
                    <a:pt x="265" y="288"/>
                  </a:cubicBezTo>
                  <a:cubicBezTo>
                    <a:pt x="264" y="288"/>
                    <a:pt x="264" y="288"/>
                    <a:pt x="264" y="288"/>
                  </a:cubicBezTo>
                  <a:cubicBezTo>
                    <a:pt x="264" y="289"/>
                    <a:pt x="264" y="289"/>
                    <a:pt x="264" y="289"/>
                  </a:cubicBezTo>
                  <a:cubicBezTo>
                    <a:pt x="263" y="289"/>
                    <a:pt x="263" y="289"/>
                    <a:pt x="263" y="289"/>
                  </a:cubicBezTo>
                  <a:cubicBezTo>
                    <a:pt x="262" y="290"/>
                    <a:pt x="262" y="290"/>
                    <a:pt x="262" y="290"/>
                  </a:cubicBezTo>
                  <a:cubicBezTo>
                    <a:pt x="262" y="290"/>
                    <a:pt x="262" y="290"/>
                    <a:pt x="262" y="290"/>
                  </a:cubicBezTo>
                  <a:cubicBezTo>
                    <a:pt x="261" y="290"/>
                    <a:pt x="261" y="290"/>
                    <a:pt x="261" y="290"/>
                  </a:cubicBezTo>
                  <a:cubicBezTo>
                    <a:pt x="260" y="292"/>
                    <a:pt x="260" y="292"/>
                    <a:pt x="260" y="292"/>
                  </a:cubicBezTo>
                  <a:cubicBezTo>
                    <a:pt x="259" y="292"/>
                    <a:pt x="259" y="292"/>
                    <a:pt x="259" y="292"/>
                  </a:cubicBezTo>
                  <a:cubicBezTo>
                    <a:pt x="258" y="294"/>
                    <a:pt x="258" y="294"/>
                    <a:pt x="258" y="294"/>
                  </a:cubicBezTo>
                  <a:cubicBezTo>
                    <a:pt x="257" y="294"/>
                    <a:pt x="257" y="294"/>
                    <a:pt x="257" y="294"/>
                  </a:cubicBezTo>
                  <a:cubicBezTo>
                    <a:pt x="256" y="295"/>
                    <a:pt x="256" y="295"/>
                    <a:pt x="256" y="295"/>
                  </a:cubicBezTo>
                  <a:cubicBezTo>
                    <a:pt x="255" y="296"/>
                    <a:pt x="255" y="296"/>
                    <a:pt x="255" y="296"/>
                  </a:cubicBezTo>
                  <a:cubicBezTo>
                    <a:pt x="255" y="297"/>
                    <a:pt x="255" y="297"/>
                    <a:pt x="255" y="297"/>
                  </a:cubicBezTo>
                  <a:cubicBezTo>
                    <a:pt x="254" y="297"/>
                    <a:pt x="254" y="297"/>
                    <a:pt x="254" y="297"/>
                  </a:cubicBezTo>
                  <a:cubicBezTo>
                    <a:pt x="252" y="298"/>
                    <a:pt x="252" y="298"/>
                    <a:pt x="252" y="298"/>
                  </a:cubicBezTo>
                  <a:cubicBezTo>
                    <a:pt x="252" y="299"/>
                    <a:pt x="252" y="299"/>
                    <a:pt x="252" y="299"/>
                  </a:cubicBezTo>
                  <a:cubicBezTo>
                    <a:pt x="250" y="300"/>
                    <a:pt x="250" y="300"/>
                    <a:pt x="250" y="300"/>
                  </a:cubicBezTo>
                  <a:cubicBezTo>
                    <a:pt x="248" y="300"/>
                    <a:pt x="248" y="300"/>
                    <a:pt x="248" y="300"/>
                  </a:cubicBezTo>
                  <a:cubicBezTo>
                    <a:pt x="249" y="300"/>
                    <a:pt x="249" y="300"/>
                    <a:pt x="249" y="300"/>
                  </a:cubicBezTo>
                  <a:cubicBezTo>
                    <a:pt x="252" y="299"/>
                    <a:pt x="252" y="299"/>
                    <a:pt x="252" y="299"/>
                  </a:cubicBezTo>
                  <a:cubicBezTo>
                    <a:pt x="254" y="299"/>
                    <a:pt x="254" y="299"/>
                    <a:pt x="254" y="299"/>
                  </a:cubicBezTo>
                  <a:cubicBezTo>
                    <a:pt x="255" y="298"/>
                    <a:pt x="255" y="298"/>
                    <a:pt x="255" y="298"/>
                  </a:cubicBezTo>
                  <a:cubicBezTo>
                    <a:pt x="256" y="296"/>
                    <a:pt x="256" y="296"/>
                    <a:pt x="256" y="296"/>
                  </a:cubicBezTo>
                  <a:cubicBezTo>
                    <a:pt x="257" y="295"/>
                    <a:pt x="257" y="295"/>
                    <a:pt x="257" y="295"/>
                  </a:cubicBezTo>
                  <a:cubicBezTo>
                    <a:pt x="258" y="295"/>
                    <a:pt x="258" y="295"/>
                    <a:pt x="258" y="295"/>
                  </a:cubicBezTo>
                  <a:cubicBezTo>
                    <a:pt x="260" y="293"/>
                    <a:pt x="260" y="293"/>
                    <a:pt x="260" y="293"/>
                  </a:cubicBezTo>
                  <a:cubicBezTo>
                    <a:pt x="263" y="291"/>
                    <a:pt x="263" y="291"/>
                    <a:pt x="263" y="291"/>
                  </a:cubicBezTo>
                  <a:cubicBezTo>
                    <a:pt x="265" y="290"/>
                    <a:pt x="265" y="290"/>
                    <a:pt x="265" y="290"/>
                  </a:cubicBezTo>
                  <a:cubicBezTo>
                    <a:pt x="266" y="290"/>
                    <a:pt x="266" y="290"/>
                    <a:pt x="266" y="290"/>
                  </a:cubicBezTo>
                  <a:cubicBezTo>
                    <a:pt x="268" y="289"/>
                    <a:pt x="268" y="289"/>
                    <a:pt x="268" y="289"/>
                  </a:cubicBezTo>
                  <a:cubicBezTo>
                    <a:pt x="270" y="289"/>
                    <a:pt x="270" y="289"/>
                    <a:pt x="270" y="289"/>
                  </a:cubicBezTo>
                  <a:cubicBezTo>
                    <a:pt x="273" y="288"/>
                    <a:pt x="273" y="288"/>
                    <a:pt x="273" y="288"/>
                  </a:cubicBezTo>
                  <a:cubicBezTo>
                    <a:pt x="274" y="288"/>
                    <a:pt x="274" y="288"/>
                    <a:pt x="274" y="288"/>
                  </a:cubicBezTo>
                  <a:cubicBezTo>
                    <a:pt x="274" y="288"/>
                    <a:pt x="274" y="288"/>
                    <a:pt x="274" y="288"/>
                  </a:cubicBezTo>
                  <a:cubicBezTo>
                    <a:pt x="277" y="288"/>
                    <a:pt x="277" y="288"/>
                    <a:pt x="277" y="288"/>
                  </a:cubicBezTo>
                  <a:cubicBezTo>
                    <a:pt x="279" y="288"/>
                    <a:pt x="279" y="288"/>
                    <a:pt x="279" y="288"/>
                  </a:cubicBezTo>
                  <a:cubicBezTo>
                    <a:pt x="281" y="289"/>
                    <a:pt x="281" y="289"/>
                    <a:pt x="281" y="289"/>
                  </a:cubicBezTo>
                  <a:cubicBezTo>
                    <a:pt x="281" y="290"/>
                    <a:pt x="281" y="290"/>
                    <a:pt x="281" y="290"/>
                  </a:cubicBezTo>
                  <a:cubicBezTo>
                    <a:pt x="279" y="289"/>
                    <a:pt x="279" y="289"/>
                    <a:pt x="279" y="289"/>
                  </a:cubicBezTo>
                  <a:cubicBezTo>
                    <a:pt x="280" y="290"/>
                    <a:pt x="280" y="290"/>
                    <a:pt x="280" y="290"/>
                  </a:cubicBezTo>
                  <a:cubicBezTo>
                    <a:pt x="279" y="290"/>
                    <a:pt x="279" y="290"/>
                    <a:pt x="279" y="290"/>
                  </a:cubicBezTo>
                  <a:cubicBezTo>
                    <a:pt x="280" y="290"/>
                    <a:pt x="280" y="290"/>
                    <a:pt x="280" y="290"/>
                  </a:cubicBezTo>
                  <a:cubicBezTo>
                    <a:pt x="281" y="290"/>
                    <a:pt x="281" y="290"/>
                    <a:pt x="281" y="290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1"/>
                    <a:pt x="281" y="291"/>
                    <a:pt x="281" y="291"/>
                  </a:cubicBezTo>
                  <a:cubicBezTo>
                    <a:pt x="281" y="293"/>
                    <a:pt x="281" y="293"/>
                    <a:pt x="281" y="293"/>
                  </a:cubicBezTo>
                  <a:cubicBezTo>
                    <a:pt x="280" y="293"/>
                    <a:pt x="280" y="293"/>
                    <a:pt x="280" y="293"/>
                  </a:cubicBezTo>
                  <a:cubicBezTo>
                    <a:pt x="279" y="293"/>
                    <a:pt x="279" y="293"/>
                    <a:pt x="279" y="293"/>
                  </a:cubicBezTo>
                  <a:cubicBezTo>
                    <a:pt x="278" y="293"/>
                    <a:pt x="278" y="293"/>
                    <a:pt x="278" y="293"/>
                  </a:cubicBezTo>
                  <a:cubicBezTo>
                    <a:pt x="277" y="294"/>
                    <a:pt x="277" y="294"/>
                    <a:pt x="277" y="294"/>
                  </a:cubicBezTo>
                  <a:cubicBezTo>
                    <a:pt x="276" y="294"/>
                    <a:pt x="276" y="294"/>
                    <a:pt x="276" y="294"/>
                  </a:cubicBezTo>
                  <a:cubicBezTo>
                    <a:pt x="275" y="294"/>
                    <a:pt x="275" y="294"/>
                    <a:pt x="275" y="294"/>
                  </a:cubicBezTo>
                  <a:cubicBezTo>
                    <a:pt x="274" y="293"/>
                    <a:pt x="274" y="293"/>
                    <a:pt x="274" y="293"/>
                  </a:cubicBezTo>
                  <a:cubicBezTo>
                    <a:pt x="274" y="294"/>
                    <a:pt x="274" y="294"/>
                    <a:pt x="274" y="294"/>
                  </a:cubicBezTo>
                  <a:cubicBezTo>
                    <a:pt x="273" y="294"/>
                    <a:pt x="273" y="294"/>
                    <a:pt x="273" y="294"/>
                  </a:cubicBezTo>
                  <a:cubicBezTo>
                    <a:pt x="272" y="294"/>
                    <a:pt x="272" y="294"/>
                    <a:pt x="272" y="294"/>
                  </a:cubicBezTo>
                  <a:cubicBezTo>
                    <a:pt x="271" y="294"/>
                    <a:pt x="271" y="294"/>
                    <a:pt x="271" y="294"/>
                  </a:cubicBezTo>
                  <a:cubicBezTo>
                    <a:pt x="272" y="294"/>
                    <a:pt x="272" y="294"/>
                    <a:pt x="272" y="294"/>
                  </a:cubicBezTo>
                  <a:cubicBezTo>
                    <a:pt x="273" y="294"/>
                    <a:pt x="273" y="294"/>
                    <a:pt x="273" y="294"/>
                  </a:cubicBezTo>
                  <a:cubicBezTo>
                    <a:pt x="275" y="295"/>
                    <a:pt x="275" y="295"/>
                    <a:pt x="275" y="295"/>
                  </a:cubicBezTo>
                  <a:cubicBezTo>
                    <a:pt x="275" y="295"/>
                    <a:pt x="275" y="295"/>
                    <a:pt x="275" y="295"/>
                  </a:cubicBezTo>
                  <a:cubicBezTo>
                    <a:pt x="275" y="296"/>
                    <a:pt x="275" y="296"/>
                    <a:pt x="275" y="296"/>
                  </a:cubicBezTo>
                  <a:cubicBezTo>
                    <a:pt x="276" y="296"/>
                    <a:pt x="276" y="296"/>
                    <a:pt x="276" y="296"/>
                  </a:cubicBezTo>
                  <a:cubicBezTo>
                    <a:pt x="277" y="295"/>
                    <a:pt x="277" y="295"/>
                    <a:pt x="277" y="295"/>
                  </a:cubicBezTo>
                  <a:cubicBezTo>
                    <a:pt x="278" y="295"/>
                    <a:pt x="278" y="295"/>
                    <a:pt x="278" y="295"/>
                  </a:cubicBezTo>
                  <a:cubicBezTo>
                    <a:pt x="278" y="295"/>
                    <a:pt x="278" y="295"/>
                    <a:pt x="278" y="295"/>
                  </a:cubicBezTo>
                  <a:cubicBezTo>
                    <a:pt x="279" y="295"/>
                    <a:pt x="279" y="295"/>
                    <a:pt x="279" y="295"/>
                  </a:cubicBezTo>
                  <a:cubicBezTo>
                    <a:pt x="279" y="296"/>
                    <a:pt x="279" y="296"/>
                    <a:pt x="279" y="296"/>
                  </a:cubicBezTo>
                  <a:cubicBezTo>
                    <a:pt x="278" y="296"/>
                    <a:pt x="278" y="296"/>
                    <a:pt x="278" y="296"/>
                  </a:cubicBezTo>
                  <a:cubicBezTo>
                    <a:pt x="277" y="298"/>
                    <a:pt x="277" y="298"/>
                    <a:pt x="277" y="298"/>
                  </a:cubicBezTo>
                  <a:cubicBezTo>
                    <a:pt x="277" y="299"/>
                    <a:pt x="277" y="299"/>
                    <a:pt x="277" y="299"/>
                  </a:cubicBezTo>
                  <a:cubicBezTo>
                    <a:pt x="276" y="299"/>
                    <a:pt x="276" y="299"/>
                    <a:pt x="276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8" y="299"/>
                    <a:pt x="278" y="299"/>
                    <a:pt x="278" y="299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8" y="301"/>
                    <a:pt x="278" y="301"/>
                    <a:pt x="278" y="301"/>
                  </a:cubicBezTo>
                  <a:cubicBezTo>
                    <a:pt x="278" y="301"/>
                    <a:pt x="278" y="301"/>
                    <a:pt x="278" y="301"/>
                  </a:cubicBezTo>
                  <a:cubicBezTo>
                    <a:pt x="278" y="303"/>
                    <a:pt x="278" y="303"/>
                    <a:pt x="278" y="303"/>
                  </a:cubicBezTo>
                  <a:cubicBezTo>
                    <a:pt x="278" y="303"/>
                    <a:pt x="278" y="303"/>
                    <a:pt x="278" y="303"/>
                  </a:cubicBezTo>
                  <a:cubicBezTo>
                    <a:pt x="279" y="304"/>
                    <a:pt x="279" y="304"/>
                    <a:pt x="279" y="304"/>
                  </a:cubicBezTo>
                  <a:cubicBezTo>
                    <a:pt x="280" y="304"/>
                    <a:pt x="280" y="304"/>
                    <a:pt x="280" y="304"/>
                  </a:cubicBezTo>
                  <a:cubicBezTo>
                    <a:pt x="280" y="304"/>
                    <a:pt x="280" y="304"/>
                    <a:pt x="280" y="304"/>
                  </a:cubicBezTo>
                  <a:cubicBezTo>
                    <a:pt x="281" y="304"/>
                    <a:pt x="281" y="304"/>
                    <a:pt x="281" y="304"/>
                  </a:cubicBezTo>
                  <a:cubicBezTo>
                    <a:pt x="281" y="305"/>
                    <a:pt x="281" y="305"/>
                    <a:pt x="281" y="305"/>
                  </a:cubicBezTo>
                  <a:cubicBezTo>
                    <a:pt x="280" y="305"/>
                    <a:pt x="280" y="305"/>
                    <a:pt x="280" y="305"/>
                  </a:cubicBezTo>
                  <a:cubicBezTo>
                    <a:pt x="281" y="306"/>
                    <a:pt x="281" y="306"/>
                    <a:pt x="281" y="306"/>
                  </a:cubicBezTo>
                  <a:cubicBezTo>
                    <a:pt x="283" y="306"/>
                    <a:pt x="283" y="306"/>
                    <a:pt x="283" y="306"/>
                  </a:cubicBezTo>
                  <a:cubicBezTo>
                    <a:pt x="283" y="306"/>
                    <a:pt x="283" y="306"/>
                    <a:pt x="283" y="306"/>
                  </a:cubicBezTo>
                  <a:cubicBezTo>
                    <a:pt x="284" y="306"/>
                    <a:pt x="284" y="306"/>
                    <a:pt x="284" y="306"/>
                  </a:cubicBezTo>
                  <a:cubicBezTo>
                    <a:pt x="285" y="306"/>
                    <a:pt x="285" y="306"/>
                    <a:pt x="285" y="306"/>
                  </a:cubicBezTo>
                  <a:cubicBezTo>
                    <a:pt x="285" y="307"/>
                    <a:pt x="285" y="307"/>
                    <a:pt x="285" y="307"/>
                  </a:cubicBezTo>
                  <a:cubicBezTo>
                    <a:pt x="287" y="307"/>
                    <a:pt x="287" y="307"/>
                    <a:pt x="287" y="307"/>
                  </a:cubicBezTo>
                  <a:cubicBezTo>
                    <a:pt x="287" y="307"/>
                    <a:pt x="287" y="307"/>
                    <a:pt x="287" y="307"/>
                  </a:cubicBezTo>
                  <a:cubicBezTo>
                    <a:pt x="288" y="306"/>
                    <a:pt x="288" y="306"/>
                    <a:pt x="288" y="306"/>
                  </a:cubicBezTo>
                  <a:cubicBezTo>
                    <a:pt x="288" y="306"/>
                    <a:pt x="288" y="306"/>
                    <a:pt x="288" y="306"/>
                  </a:cubicBezTo>
                  <a:cubicBezTo>
                    <a:pt x="288" y="307"/>
                    <a:pt x="288" y="307"/>
                    <a:pt x="288" y="307"/>
                  </a:cubicBezTo>
                  <a:cubicBezTo>
                    <a:pt x="289" y="307"/>
                    <a:pt x="289" y="307"/>
                    <a:pt x="289" y="307"/>
                  </a:cubicBezTo>
                  <a:cubicBezTo>
                    <a:pt x="291" y="308"/>
                    <a:pt x="291" y="308"/>
                    <a:pt x="291" y="308"/>
                  </a:cubicBezTo>
                  <a:cubicBezTo>
                    <a:pt x="291" y="308"/>
                    <a:pt x="291" y="308"/>
                    <a:pt x="291" y="308"/>
                  </a:cubicBezTo>
                  <a:cubicBezTo>
                    <a:pt x="290" y="308"/>
                    <a:pt x="290" y="308"/>
                    <a:pt x="290" y="308"/>
                  </a:cubicBezTo>
                  <a:cubicBezTo>
                    <a:pt x="290" y="308"/>
                    <a:pt x="290" y="308"/>
                    <a:pt x="290" y="308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2" y="309"/>
                    <a:pt x="292" y="309"/>
                    <a:pt x="292" y="309"/>
                  </a:cubicBezTo>
                  <a:cubicBezTo>
                    <a:pt x="292" y="309"/>
                    <a:pt x="292" y="309"/>
                    <a:pt x="292" y="309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1" y="309"/>
                    <a:pt x="291" y="309"/>
                    <a:pt x="291" y="309"/>
                  </a:cubicBezTo>
                  <a:cubicBezTo>
                    <a:pt x="290" y="309"/>
                    <a:pt x="290" y="309"/>
                    <a:pt x="290" y="309"/>
                  </a:cubicBezTo>
                  <a:cubicBezTo>
                    <a:pt x="289" y="310"/>
                    <a:pt x="289" y="310"/>
                    <a:pt x="289" y="310"/>
                  </a:cubicBezTo>
                  <a:cubicBezTo>
                    <a:pt x="287" y="311"/>
                    <a:pt x="287" y="311"/>
                    <a:pt x="287" y="311"/>
                  </a:cubicBezTo>
                  <a:cubicBezTo>
                    <a:pt x="286" y="311"/>
                    <a:pt x="286" y="311"/>
                    <a:pt x="286" y="311"/>
                  </a:cubicBezTo>
                  <a:cubicBezTo>
                    <a:pt x="284" y="311"/>
                    <a:pt x="284" y="311"/>
                    <a:pt x="284" y="311"/>
                  </a:cubicBezTo>
                  <a:cubicBezTo>
                    <a:pt x="283" y="311"/>
                    <a:pt x="283" y="311"/>
                    <a:pt x="283" y="311"/>
                  </a:cubicBezTo>
                  <a:cubicBezTo>
                    <a:pt x="282" y="312"/>
                    <a:pt x="282" y="312"/>
                    <a:pt x="282" y="312"/>
                  </a:cubicBezTo>
                  <a:cubicBezTo>
                    <a:pt x="281" y="312"/>
                    <a:pt x="281" y="312"/>
                    <a:pt x="281" y="312"/>
                  </a:cubicBezTo>
                  <a:cubicBezTo>
                    <a:pt x="281" y="312"/>
                    <a:pt x="281" y="312"/>
                    <a:pt x="281" y="312"/>
                  </a:cubicBezTo>
                  <a:cubicBezTo>
                    <a:pt x="280" y="312"/>
                    <a:pt x="280" y="312"/>
                    <a:pt x="280" y="312"/>
                  </a:cubicBezTo>
                  <a:cubicBezTo>
                    <a:pt x="279" y="311"/>
                    <a:pt x="279" y="311"/>
                    <a:pt x="279" y="311"/>
                  </a:cubicBezTo>
                  <a:cubicBezTo>
                    <a:pt x="279" y="311"/>
                    <a:pt x="279" y="311"/>
                    <a:pt x="279" y="311"/>
                  </a:cubicBezTo>
                  <a:cubicBezTo>
                    <a:pt x="279" y="312"/>
                    <a:pt x="279" y="312"/>
                    <a:pt x="279" y="312"/>
                  </a:cubicBezTo>
                  <a:cubicBezTo>
                    <a:pt x="278" y="312"/>
                    <a:pt x="278" y="312"/>
                    <a:pt x="278" y="312"/>
                  </a:cubicBezTo>
                  <a:cubicBezTo>
                    <a:pt x="277" y="313"/>
                    <a:pt x="277" y="313"/>
                    <a:pt x="277" y="313"/>
                  </a:cubicBezTo>
                  <a:cubicBezTo>
                    <a:pt x="278" y="313"/>
                    <a:pt x="278" y="313"/>
                    <a:pt x="278" y="313"/>
                  </a:cubicBezTo>
                  <a:cubicBezTo>
                    <a:pt x="276" y="314"/>
                    <a:pt x="276" y="314"/>
                    <a:pt x="276" y="314"/>
                  </a:cubicBezTo>
                  <a:cubicBezTo>
                    <a:pt x="275" y="315"/>
                    <a:pt x="275" y="315"/>
                    <a:pt x="275" y="315"/>
                  </a:cubicBezTo>
                  <a:cubicBezTo>
                    <a:pt x="274" y="316"/>
                    <a:pt x="274" y="316"/>
                    <a:pt x="274" y="316"/>
                  </a:cubicBezTo>
                  <a:cubicBezTo>
                    <a:pt x="273" y="316"/>
                    <a:pt x="273" y="316"/>
                    <a:pt x="273" y="316"/>
                  </a:cubicBezTo>
                  <a:cubicBezTo>
                    <a:pt x="273" y="316"/>
                    <a:pt x="273" y="316"/>
                    <a:pt x="273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2" y="317"/>
                    <a:pt x="272" y="317"/>
                    <a:pt x="272" y="317"/>
                  </a:cubicBezTo>
                  <a:cubicBezTo>
                    <a:pt x="271" y="317"/>
                    <a:pt x="271" y="317"/>
                    <a:pt x="271" y="317"/>
                  </a:cubicBezTo>
                  <a:cubicBezTo>
                    <a:pt x="270" y="317"/>
                    <a:pt x="270" y="317"/>
                    <a:pt x="270" y="317"/>
                  </a:cubicBezTo>
                  <a:cubicBezTo>
                    <a:pt x="270" y="316"/>
                    <a:pt x="270" y="316"/>
                    <a:pt x="270" y="316"/>
                  </a:cubicBezTo>
                  <a:cubicBezTo>
                    <a:pt x="270" y="316"/>
                    <a:pt x="270" y="316"/>
                    <a:pt x="270" y="316"/>
                  </a:cubicBezTo>
                  <a:cubicBezTo>
                    <a:pt x="269" y="316"/>
                    <a:pt x="269" y="316"/>
                    <a:pt x="269" y="316"/>
                  </a:cubicBezTo>
                  <a:cubicBezTo>
                    <a:pt x="269" y="315"/>
                    <a:pt x="269" y="315"/>
                    <a:pt x="269" y="315"/>
                  </a:cubicBezTo>
                  <a:cubicBezTo>
                    <a:pt x="269" y="314"/>
                    <a:pt x="269" y="314"/>
                    <a:pt x="269" y="314"/>
                  </a:cubicBezTo>
                  <a:cubicBezTo>
                    <a:pt x="269" y="314"/>
                    <a:pt x="269" y="314"/>
                    <a:pt x="269" y="314"/>
                  </a:cubicBezTo>
                  <a:cubicBezTo>
                    <a:pt x="270" y="312"/>
                    <a:pt x="270" y="312"/>
                    <a:pt x="270" y="312"/>
                  </a:cubicBezTo>
                  <a:cubicBezTo>
                    <a:pt x="271" y="312"/>
                    <a:pt x="271" y="312"/>
                    <a:pt x="271" y="312"/>
                  </a:cubicBezTo>
                  <a:cubicBezTo>
                    <a:pt x="271" y="311"/>
                    <a:pt x="271" y="311"/>
                    <a:pt x="271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4" y="310"/>
                    <a:pt x="274" y="310"/>
                    <a:pt x="274" y="310"/>
                  </a:cubicBezTo>
                  <a:cubicBezTo>
                    <a:pt x="276" y="309"/>
                    <a:pt x="276" y="309"/>
                    <a:pt x="276" y="309"/>
                  </a:cubicBezTo>
                  <a:cubicBezTo>
                    <a:pt x="277" y="308"/>
                    <a:pt x="277" y="308"/>
                    <a:pt x="277" y="308"/>
                  </a:cubicBezTo>
                  <a:cubicBezTo>
                    <a:pt x="278" y="309"/>
                    <a:pt x="278" y="309"/>
                    <a:pt x="278" y="309"/>
                  </a:cubicBezTo>
                  <a:cubicBezTo>
                    <a:pt x="278" y="309"/>
                    <a:pt x="278" y="309"/>
                    <a:pt x="278" y="309"/>
                  </a:cubicBezTo>
                  <a:cubicBezTo>
                    <a:pt x="279" y="310"/>
                    <a:pt x="279" y="310"/>
                    <a:pt x="279" y="310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80" y="309"/>
                    <a:pt x="280" y="309"/>
                    <a:pt x="280" y="309"/>
                  </a:cubicBezTo>
                  <a:cubicBezTo>
                    <a:pt x="281" y="309"/>
                    <a:pt x="281" y="309"/>
                    <a:pt x="281" y="309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0" y="308"/>
                    <a:pt x="280" y="308"/>
                    <a:pt x="280" y="308"/>
                  </a:cubicBezTo>
                  <a:cubicBezTo>
                    <a:pt x="278" y="308"/>
                    <a:pt x="278" y="308"/>
                    <a:pt x="278" y="308"/>
                  </a:cubicBezTo>
                  <a:cubicBezTo>
                    <a:pt x="278" y="308"/>
                    <a:pt x="278" y="308"/>
                    <a:pt x="278" y="308"/>
                  </a:cubicBezTo>
                  <a:cubicBezTo>
                    <a:pt x="277" y="308"/>
                    <a:pt x="277" y="308"/>
                    <a:pt x="277" y="308"/>
                  </a:cubicBezTo>
                  <a:cubicBezTo>
                    <a:pt x="276" y="308"/>
                    <a:pt x="276" y="308"/>
                    <a:pt x="276" y="308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7" y="307"/>
                    <a:pt x="277" y="307"/>
                    <a:pt x="277" y="307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8" y="306"/>
                    <a:pt x="278" y="306"/>
                    <a:pt x="278" y="306"/>
                  </a:cubicBezTo>
                  <a:cubicBezTo>
                    <a:pt x="277" y="305"/>
                    <a:pt x="277" y="305"/>
                    <a:pt x="277" y="305"/>
                  </a:cubicBezTo>
                  <a:cubicBezTo>
                    <a:pt x="277" y="307"/>
                    <a:pt x="277" y="307"/>
                    <a:pt x="277" y="307"/>
                  </a:cubicBezTo>
                  <a:cubicBezTo>
                    <a:pt x="276" y="307"/>
                    <a:pt x="276" y="307"/>
                    <a:pt x="276" y="307"/>
                  </a:cubicBezTo>
                  <a:cubicBezTo>
                    <a:pt x="275" y="308"/>
                    <a:pt x="275" y="308"/>
                    <a:pt x="275" y="308"/>
                  </a:cubicBezTo>
                  <a:cubicBezTo>
                    <a:pt x="274" y="308"/>
                    <a:pt x="274" y="308"/>
                    <a:pt x="274" y="308"/>
                  </a:cubicBezTo>
                  <a:cubicBezTo>
                    <a:pt x="273" y="308"/>
                    <a:pt x="273" y="308"/>
                    <a:pt x="273" y="308"/>
                  </a:cubicBezTo>
                  <a:cubicBezTo>
                    <a:pt x="271" y="309"/>
                    <a:pt x="271" y="309"/>
                    <a:pt x="271" y="309"/>
                  </a:cubicBezTo>
                  <a:cubicBezTo>
                    <a:pt x="271" y="309"/>
                    <a:pt x="271" y="309"/>
                    <a:pt x="271" y="309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2" y="307"/>
                    <a:pt x="272" y="307"/>
                    <a:pt x="272" y="307"/>
                  </a:cubicBezTo>
                  <a:cubicBezTo>
                    <a:pt x="271" y="308"/>
                    <a:pt x="271" y="308"/>
                    <a:pt x="271" y="308"/>
                  </a:cubicBezTo>
                  <a:cubicBezTo>
                    <a:pt x="270" y="309"/>
                    <a:pt x="270" y="309"/>
                    <a:pt x="270" y="309"/>
                  </a:cubicBezTo>
                  <a:cubicBezTo>
                    <a:pt x="269" y="309"/>
                    <a:pt x="269" y="309"/>
                    <a:pt x="269" y="309"/>
                  </a:cubicBezTo>
                  <a:cubicBezTo>
                    <a:pt x="269" y="309"/>
                    <a:pt x="269" y="309"/>
                    <a:pt x="269" y="309"/>
                  </a:cubicBezTo>
                  <a:cubicBezTo>
                    <a:pt x="268" y="309"/>
                    <a:pt x="268" y="309"/>
                    <a:pt x="268" y="309"/>
                  </a:cubicBezTo>
                  <a:cubicBezTo>
                    <a:pt x="268" y="309"/>
                    <a:pt x="268" y="309"/>
                    <a:pt x="268" y="309"/>
                  </a:cubicBezTo>
                  <a:cubicBezTo>
                    <a:pt x="267" y="309"/>
                    <a:pt x="267" y="309"/>
                    <a:pt x="267" y="309"/>
                  </a:cubicBezTo>
                  <a:cubicBezTo>
                    <a:pt x="266" y="309"/>
                    <a:pt x="266" y="309"/>
                    <a:pt x="266" y="309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8"/>
                    <a:pt x="265" y="308"/>
                    <a:pt x="265" y="308"/>
                  </a:cubicBezTo>
                  <a:cubicBezTo>
                    <a:pt x="265" y="307"/>
                    <a:pt x="265" y="307"/>
                    <a:pt x="265" y="307"/>
                  </a:cubicBezTo>
                  <a:cubicBezTo>
                    <a:pt x="265" y="307"/>
                    <a:pt x="265" y="307"/>
                    <a:pt x="265" y="307"/>
                  </a:cubicBezTo>
                  <a:cubicBezTo>
                    <a:pt x="265" y="306"/>
                    <a:pt x="265" y="306"/>
                    <a:pt x="265" y="306"/>
                  </a:cubicBezTo>
                  <a:cubicBezTo>
                    <a:pt x="265" y="306"/>
                    <a:pt x="265" y="306"/>
                    <a:pt x="265" y="306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4" y="305"/>
                    <a:pt x="264" y="305"/>
                    <a:pt x="264" y="305"/>
                  </a:cubicBezTo>
                  <a:cubicBezTo>
                    <a:pt x="265" y="300"/>
                    <a:pt x="265" y="300"/>
                    <a:pt x="265" y="300"/>
                  </a:cubicBezTo>
                  <a:cubicBezTo>
                    <a:pt x="265" y="298"/>
                    <a:pt x="265" y="298"/>
                    <a:pt x="265" y="298"/>
                  </a:cubicBezTo>
                  <a:cubicBezTo>
                    <a:pt x="264" y="297"/>
                    <a:pt x="264" y="297"/>
                    <a:pt x="264" y="297"/>
                  </a:cubicBezTo>
                  <a:cubicBezTo>
                    <a:pt x="263" y="297"/>
                    <a:pt x="263" y="297"/>
                    <a:pt x="263" y="297"/>
                  </a:cubicBezTo>
                  <a:cubicBezTo>
                    <a:pt x="262" y="297"/>
                    <a:pt x="262" y="297"/>
                    <a:pt x="262" y="297"/>
                  </a:cubicBezTo>
                  <a:cubicBezTo>
                    <a:pt x="261" y="297"/>
                    <a:pt x="261" y="297"/>
                    <a:pt x="261" y="297"/>
                  </a:cubicBezTo>
                  <a:cubicBezTo>
                    <a:pt x="260" y="297"/>
                    <a:pt x="260" y="297"/>
                    <a:pt x="260" y="297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59" y="297"/>
                    <a:pt x="259" y="297"/>
                    <a:pt x="259" y="297"/>
                  </a:cubicBezTo>
                  <a:cubicBezTo>
                    <a:pt x="258" y="298"/>
                    <a:pt x="258" y="298"/>
                    <a:pt x="258" y="298"/>
                  </a:cubicBezTo>
                  <a:cubicBezTo>
                    <a:pt x="257" y="299"/>
                    <a:pt x="257" y="299"/>
                    <a:pt x="257" y="299"/>
                  </a:cubicBezTo>
                  <a:cubicBezTo>
                    <a:pt x="256" y="300"/>
                    <a:pt x="256" y="300"/>
                    <a:pt x="256" y="300"/>
                  </a:cubicBezTo>
                  <a:cubicBezTo>
                    <a:pt x="256" y="301"/>
                    <a:pt x="256" y="301"/>
                    <a:pt x="256" y="301"/>
                  </a:cubicBezTo>
                  <a:cubicBezTo>
                    <a:pt x="255" y="301"/>
                    <a:pt x="255" y="301"/>
                    <a:pt x="255" y="301"/>
                  </a:cubicBezTo>
                  <a:cubicBezTo>
                    <a:pt x="255" y="302"/>
                    <a:pt x="255" y="302"/>
                    <a:pt x="255" y="302"/>
                  </a:cubicBezTo>
                  <a:cubicBezTo>
                    <a:pt x="255" y="303"/>
                    <a:pt x="255" y="303"/>
                    <a:pt x="255" y="303"/>
                  </a:cubicBezTo>
                  <a:cubicBezTo>
                    <a:pt x="253" y="304"/>
                    <a:pt x="253" y="304"/>
                    <a:pt x="253" y="304"/>
                  </a:cubicBezTo>
                  <a:cubicBezTo>
                    <a:pt x="253" y="305"/>
                    <a:pt x="253" y="305"/>
                    <a:pt x="253" y="305"/>
                  </a:cubicBezTo>
                  <a:cubicBezTo>
                    <a:pt x="251" y="306"/>
                    <a:pt x="251" y="306"/>
                    <a:pt x="251" y="306"/>
                  </a:cubicBezTo>
                  <a:cubicBezTo>
                    <a:pt x="251" y="307"/>
                    <a:pt x="251" y="307"/>
                    <a:pt x="251" y="307"/>
                  </a:cubicBezTo>
                  <a:cubicBezTo>
                    <a:pt x="251" y="307"/>
                    <a:pt x="251" y="307"/>
                    <a:pt x="251" y="307"/>
                  </a:cubicBezTo>
                  <a:cubicBezTo>
                    <a:pt x="250" y="307"/>
                    <a:pt x="250" y="307"/>
                    <a:pt x="250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9" y="307"/>
                    <a:pt x="249" y="307"/>
                    <a:pt x="249" y="307"/>
                  </a:cubicBezTo>
                  <a:cubicBezTo>
                    <a:pt x="248" y="308"/>
                    <a:pt x="248" y="308"/>
                    <a:pt x="248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3" y="308"/>
                    <a:pt x="233" y="308"/>
                    <a:pt x="233" y="308"/>
                  </a:cubicBezTo>
                  <a:cubicBezTo>
                    <a:pt x="232" y="309"/>
                    <a:pt x="232" y="309"/>
                    <a:pt x="232" y="309"/>
                  </a:cubicBezTo>
                  <a:cubicBezTo>
                    <a:pt x="231" y="309"/>
                    <a:pt x="231" y="309"/>
                    <a:pt x="231" y="309"/>
                  </a:cubicBezTo>
                  <a:cubicBezTo>
                    <a:pt x="230" y="310"/>
                    <a:pt x="230" y="310"/>
                    <a:pt x="230" y="310"/>
                  </a:cubicBezTo>
                  <a:cubicBezTo>
                    <a:pt x="228" y="311"/>
                    <a:pt x="228" y="311"/>
                    <a:pt x="228" y="311"/>
                  </a:cubicBezTo>
                  <a:cubicBezTo>
                    <a:pt x="227" y="312"/>
                    <a:pt x="227" y="312"/>
                    <a:pt x="227" y="312"/>
                  </a:cubicBezTo>
                  <a:cubicBezTo>
                    <a:pt x="226" y="312"/>
                    <a:pt x="226" y="312"/>
                    <a:pt x="226" y="312"/>
                  </a:cubicBezTo>
                  <a:cubicBezTo>
                    <a:pt x="223" y="315"/>
                    <a:pt x="223" y="315"/>
                    <a:pt x="223" y="315"/>
                  </a:cubicBezTo>
                  <a:cubicBezTo>
                    <a:pt x="214" y="317"/>
                    <a:pt x="214" y="317"/>
                    <a:pt x="214" y="317"/>
                  </a:cubicBezTo>
                  <a:cubicBezTo>
                    <a:pt x="214" y="319"/>
                    <a:pt x="214" y="319"/>
                    <a:pt x="214" y="319"/>
                  </a:cubicBezTo>
                  <a:cubicBezTo>
                    <a:pt x="212" y="319"/>
                    <a:pt x="212" y="319"/>
                    <a:pt x="212" y="319"/>
                  </a:cubicBezTo>
                  <a:cubicBezTo>
                    <a:pt x="197" y="323"/>
                    <a:pt x="197" y="323"/>
                    <a:pt x="197" y="323"/>
                  </a:cubicBezTo>
                  <a:cubicBezTo>
                    <a:pt x="196" y="322"/>
                    <a:pt x="196" y="322"/>
                    <a:pt x="196" y="322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9" y="320"/>
                    <a:pt x="199" y="320"/>
                    <a:pt x="199" y="320"/>
                  </a:cubicBezTo>
                  <a:cubicBezTo>
                    <a:pt x="199" y="319"/>
                    <a:pt x="199" y="319"/>
                    <a:pt x="199" y="319"/>
                  </a:cubicBezTo>
                  <a:cubicBezTo>
                    <a:pt x="200" y="318"/>
                    <a:pt x="200" y="318"/>
                    <a:pt x="200" y="318"/>
                  </a:cubicBezTo>
                  <a:cubicBezTo>
                    <a:pt x="200" y="318"/>
                    <a:pt x="200" y="318"/>
                    <a:pt x="200" y="318"/>
                  </a:cubicBezTo>
                  <a:cubicBezTo>
                    <a:pt x="201" y="312"/>
                    <a:pt x="201" y="312"/>
                    <a:pt x="201" y="312"/>
                  </a:cubicBezTo>
                  <a:cubicBezTo>
                    <a:pt x="198" y="300"/>
                    <a:pt x="198" y="300"/>
                    <a:pt x="198" y="300"/>
                  </a:cubicBezTo>
                  <a:cubicBezTo>
                    <a:pt x="195" y="298"/>
                    <a:pt x="195" y="298"/>
                    <a:pt x="195" y="298"/>
                  </a:cubicBezTo>
                  <a:cubicBezTo>
                    <a:pt x="194" y="297"/>
                    <a:pt x="194" y="297"/>
                    <a:pt x="194" y="297"/>
                  </a:cubicBezTo>
                  <a:cubicBezTo>
                    <a:pt x="176" y="289"/>
                    <a:pt x="176" y="289"/>
                    <a:pt x="176" y="289"/>
                  </a:cubicBezTo>
                  <a:cubicBezTo>
                    <a:pt x="175" y="289"/>
                    <a:pt x="175" y="289"/>
                    <a:pt x="175" y="289"/>
                  </a:cubicBezTo>
                  <a:cubicBezTo>
                    <a:pt x="174" y="288"/>
                    <a:pt x="174" y="288"/>
                    <a:pt x="174" y="288"/>
                  </a:cubicBezTo>
                  <a:cubicBezTo>
                    <a:pt x="174" y="288"/>
                    <a:pt x="174" y="288"/>
                    <a:pt x="174" y="288"/>
                  </a:cubicBezTo>
                  <a:cubicBezTo>
                    <a:pt x="172" y="288"/>
                    <a:pt x="172" y="288"/>
                    <a:pt x="172" y="288"/>
                  </a:cubicBezTo>
                  <a:cubicBezTo>
                    <a:pt x="171" y="287"/>
                    <a:pt x="171" y="287"/>
                    <a:pt x="171" y="287"/>
                  </a:cubicBezTo>
                  <a:cubicBezTo>
                    <a:pt x="171" y="287"/>
                    <a:pt x="171" y="287"/>
                    <a:pt x="171" y="287"/>
                  </a:cubicBezTo>
                  <a:cubicBezTo>
                    <a:pt x="170" y="287"/>
                    <a:pt x="170" y="287"/>
                    <a:pt x="170" y="287"/>
                  </a:cubicBezTo>
                  <a:cubicBezTo>
                    <a:pt x="169" y="287"/>
                    <a:pt x="169" y="287"/>
                    <a:pt x="169" y="287"/>
                  </a:cubicBezTo>
                  <a:cubicBezTo>
                    <a:pt x="168" y="287"/>
                    <a:pt x="168" y="287"/>
                    <a:pt x="168" y="287"/>
                  </a:cubicBezTo>
                  <a:cubicBezTo>
                    <a:pt x="168" y="286"/>
                    <a:pt x="168" y="286"/>
                    <a:pt x="168" y="286"/>
                  </a:cubicBezTo>
                  <a:cubicBezTo>
                    <a:pt x="167" y="286"/>
                    <a:pt x="167" y="286"/>
                    <a:pt x="167" y="286"/>
                  </a:cubicBezTo>
                  <a:cubicBezTo>
                    <a:pt x="165" y="286"/>
                    <a:pt x="165" y="286"/>
                    <a:pt x="165" y="286"/>
                  </a:cubicBezTo>
                  <a:cubicBezTo>
                    <a:pt x="165" y="285"/>
                    <a:pt x="165" y="285"/>
                    <a:pt x="165" y="285"/>
                  </a:cubicBezTo>
                  <a:cubicBezTo>
                    <a:pt x="164" y="285"/>
                    <a:pt x="164" y="285"/>
                    <a:pt x="164" y="285"/>
                  </a:cubicBezTo>
                  <a:cubicBezTo>
                    <a:pt x="163" y="284"/>
                    <a:pt x="163" y="284"/>
                    <a:pt x="163" y="284"/>
                  </a:cubicBezTo>
                  <a:cubicBezTo>
                    <a:pt x="162" y="284"/>
                    <a:pt x="162" y="284"/>
                    <a:pt x="162" y="284"/>
                  </a:cubicBezTo>
                  <a:cubicBezTo>
                    <a:pt x="162" y="284"/>
                    <a:pt x="162" y="284"/>
                    <a:pt x="162" y="284"/>
                  </a:cubicBezTo>
                  <a:cubicBezTo>
                    <a:pt x="161" y="284"/>
                    <a:pt x="161" y="284"/>
                    <a:pt x="161" y="284"/>
                  </a:cubicBezTo>
                  <a:cubicBezTo>
                    <a:pt x="160" y="284"/>
                    <a:pt x="160" y="284"/>
                    <a:pt x="160" y="284"/>
                  </a:cubicBezTo>
                  <a:cubicBezTo>
                    <a:pt x="160" y="284"/>
                    <a:pt x="160" y="284"/>
                    <a:pt x="160" y="284"/>
                  </a:cubicBezTo>
                  <a:cubicBezTo>
                    <a:pt x="159" y="284"/>
                    <a:pt x="159" y="284"/>
                    <a:pt x="159" y="284"/>
                  </a:cubicBezTo>
                  <a:cubicBezTo>
                    <a:pt x="159" y="283"/>
                    <a:pt x="159" y="283"/>
                    <a:pt x="159" y="283"/>
                  </a:cubicBezTo>
                  <a:cubicBezTo>
                    <a:pt x="158" y="283"/>
                    <a:pt x="158" y="283"/>
                    <a:pt x="158" y="283"/>
                  </a:cubicBezTo>
                  <a:cubicBezTo>
                    <a:pt x="158" y="283"/>
                    <a:pt x="158" y="283"/>
                    <a:pt x="158" y="283"/>
                  </a:cubicBezTo>
                  <a:cubicBezTo>
                    <a:pt x="157" y="282"/>
                    <a:pt x="157" y="282"/>
                    <a:pt x="157" y="282"/>
                  </a:cubicBezTo>
                  <a:cubicBezTo>
                    <a:pt x="157" y="282"/>
                    <a:pt x="157" y="282"/>
                    <a:pt x="157" y="282"/>
                  </a:cubicBezTo>
                  <a:cubicBezTo>
                    <a:pt x="156" y="281"/>
                    <a:pt x="156" y="281"/>
                    <a:pt x="156" y="281"/>
                  </a:cubicBezTo>
                  <a:cubicBezTo>
                    <a:pt x="155" y="281"/>
                    <a:pt x="155" y="281"/>
                    <a:pt x="155" y="281"/>
                  </a:cubicBezTo>
                  <a:cubicBezTo>
                    <a:pt x="154" y="281"/>
                    <a:pt x="154" y="281"/>
                    <a:pt x="154" y="281"/>
                  </a:cubicBezTo>
                  <a:lnTo>
                    <a:pt x="39" y="271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0" name="Freeform 162"/>
            <p:cNvSpPr>
              <a:spLocks noEditPoints="1"/>
            </p:cNvSpPr>
            <p:nvPr/>
          </p:nvSpPr>
          <p:spPr bwMode="auto">
            <a:xfrm>
              <a:off x="815256" y="1047881"/>
              <a:ext cx="1133522" cy="787418"/>
            </a:xfrm>
            <a:custGeom>
              <a:avLst/>
              <a:gdLst>
                <a:gd name="T0" fmla="*/ 209 w 238"/>
                <a:gd name="T1" fmla="*/ 133 h 165"/>
                <a:gd name="T2" fmla="*/ 234 w 238"/>
                <a:gd name="T3" fmla="*/ 28 h 165"/>
                <a:gd name="T4" fmla="*/ 219 w 238"/>
                <a:gd name="T5" fmla="*/ 21 h 165"/>
                <a:gd name="T6" fmla="*/ 209 w 238"/>
                <a:gd name="T7" fmla="*/ 10 h 165"/>
                <a:gd name="T8" fmla="*/ 198 w 238"/>
                <a:gd name="T9" fmla="*/ 7 h 165"/>
                <a:gd name="T10" fmla="*/ 187 w 238"/>
                <a:gd name="T11" fmla="*/ 2 h 165"/>
                <a:gd name="T12" fmla="*/ 167 w 238"/>
                <a:gd name="T13" fmla="*/ 9 h 165"/>
                <a:gd name="T14" fmla="*/ 145 w 238"/>
                <a:gd name="T15" fmla="*/ 37 h 165"/>
                <a:gd name="T16" fmla="*/ 142 w 238"/>
                <a:gd name="T17" fmla="*/ 45 h 165"/>
                <a:gd name="T18" fmla="*/ 135 w 238"/>
                <a:gd name="T19" fmla="*/ 40 h 165"/>
                <a:gd name="T20" fmla="*/ 120 w 238"/>
                <a:gd name="T21" fmla="*/ 51 h 165"/>
                <a:gd name="T22" fmla="*/ 127 w 238"/>
                <a:gd name="T23" fmla="*/ 60 h 165"/>
                <a:gd name="T24" fmla="*/ 130 w 238"/>
                <a:gd name="T25" fmla="*/ 70 h 165"/>
                <a:gd name="T26" fmla="*/ 104 w 238"/>
                <a:gd name="T27" fmla="*/ 78 h 165"/>
                <a:gd name="T28" fmla="*/ 104 w 238"/>
                <a:gd name="T29" fmla="*/ 89 h 165"/>
                <a:gd name="T30" fmla="*/ 100 w 238"/>
                <a:gd name="T31" fmla="*/ 101 h 165"/>
                <a:gd name="T32" fmla="*/ 104 w 238"/>
                <a:gd name="T33" fmla="*/ 109 h 165"/>
                <a:gd name="T34" fmla="*/ 112 w 238"/>
                <a:gd name="T35" fmla="*/ 114 h 165"/>
                <a:gd name="T36" fmla="*/ 110 w 238"/>
                <a:gd name="T37" fmla="*/ 125 h 165"/>
                <a:gd name="T38" fmla="*/ 90 w 238"/>
                <a:gd name="T39" fmla="*/ 135 h 165"/>
                <a:gd name="T40" fmla="*/ 84 w 238"/>
                <a:gd name="T41" fmla="*/ 141 h 165"/>
                <a:gd name="T42" fmla="*/ 97 w 238"/>
                <a:gd name="T43" fmla="*/ 137 h 165"/>
                <a:gd name="T44" fmla="*/ 110 w 238"/>
                <a:gd name="T45" fmla="*/ 132 h 165"/>
                <a:gd name="T46" fmla="*/ 127 w 238"/>
                <a:gd name="T47" fmla="*/ 123 h 165"/>
                <a:gd name="T48" fmla="*/ 138 w 238"/>
                <a:gd name="T49" fmla="*/ 112 h 165"/>
                <a:gd name="T50" fmla="*/ 159 w 238"/>
                <a:gd name="T51" fmla="*/ 100 h 165"/>
                <a:gd name="T52" fmla="*/ 143 w 238"/>
                <a:gd name="T53" fmla="*/ 115 h 165"/>
                <a:gd name="T54" fmla="*/ 154 w 238"/>
                <a:gd name="T55" fmla="*/ 113 h 165"/>
                <a:gd name="T56" fmla="*/ 164 w 238"/>
                <a:gd name="T57" fmla="*/ 107 h 165"/>
                <a:gd name="T58" fmla="*/ 169 w 238"/>
                <a:gd name="T59" fmla="*/ 111 h 165"/>
                <a:gd name="T60" fmla="*/ 184 w 238"/>
                <a:gd name="T61" fmla="*/ 119 h 165"/>
                <a:gd name="T62" fmla="*/ 194 w 238"/>
                <a:gd name="T63" fmla="*/ 126 h 165"/>
                <a:gd name="T64" fmla="*/ 199 w 238"/>
                <a:gd name="T65" fmla="*/ 130 h 165"/>
                <a:gd name="T66" fmla="*/ 205 w 238"/>
                <a:gd name="T67" fmla="*/ 132 h 165"/>
                <a:gd name="T68" fmla="*/ 206 w 238"/>
                <a:gd name="T69" fmla="*/ 146 h 165"/>
                <a:gd name="T70" fmla="*/ 211 w 238"/>
                <a:gd name="T71" fmla="*/ 156 h 165"/>
                <a:gd name="T72" fmla="*/ 202 w 238"/>
                <a:gd name="T73" fmla="*/ 162 h 165"/>
                <a:gd name="T74" fmla="*/ 199 w 238"/>
                <a:gd name="T75" fmla="*/ 162 h 165"/>
                <a:gd name="T76" fmla="*/ 202 w 238"/>
                <a:gd name="T77" fmla="*/ 155 h 165"/>
                <a:gd name="T78" fmla="*/ 203 w 238"/>
                <a:gd name="T79" fmla="*/ 164 h 165"/>
                <a:gd name="T80" fmla="*/ 207 w 238"/>
                <a:gd name="T81" fmla="*/ 156 h 165"/>
                <a:gd name="T82" fmla="*/ 205 w 238"/>
                <a:gd name="T83" fmla="*/ 150 h 165"/>
                <a:gd name="T84" fmla="*/ 201 w 238"/>
                <a:gd name="T85" fmla="*/ 151 h 165"/>
                <a:gd name="T86" fmla="*/ 199 w 238"/>
                <a:gd name="T87" fmla="*/ 145 h 165"/>
                <a:gd name="T88" fmla="*/ 204 w 238"/>
                <a:gd name="T89" fmla="*/ 144 h 165"/>
                <a:gd name="T90" fmla="*/ 197 w 238"/>
                <a:gd name="T91" fmla="*/ 142 h 165"/>
                <a:gd name="T92" fmla="*/ 110 w 238"/>
                <a:gd name="T93" fmla="*/ 75 h 165"/>
                <a:gd name="T94" fmla="*/ 173 w 238"/>
                <a:gd name="T95" fmla="*/ 116 h 165"/>
                <a:gd name="T96" fmla="*/ 160 w 238"/>
                <a:gd name="T97" fmla="*/ 115 h 165"/>
                <a:gd name="T98" fmla="*/ 90 w 238"/>
                <a:gd name="T99" fmla="*/ 62 h 165"/>
                <a:gd name="T100" fmla="*/ 91 w 238"/>
                <a:gd name="T101" fmla="*/ 95 h 165"/>
                <a:gd name="T102" fmla="*/ 134 w 238"/>
                <a:gd name="T103" fmla="*/ 121 h 165"/>
                <a:gd name="T104" fmla="*/ 127 w 238"/>
                <a:gd name="T105" fmla="*/ 126 h 165"/>
                <a:gd name="T106" fmla="*/ 129 w 238"/>
                <a:gd name="T107" fmla="*/ 128 h 165"/>
                <a:gd name="T108" fmla="*/ 121 w 238"/>
                <a:gd name="T109" fmla="*/ 135 h 165"/>
                <a:gd name="T110" fmla="*/ 93 w 238"/>
                <a:gd name="T111" fmla="*/ 142 h 165"/>
                <a:gd name="T112" fmla="*/ 3 w 238"/>
                <a:gd name="T113" fmla="*/ 156 h 165"/>
                <a:gd name="T114" fmla="*/ 22 w 238"/>
                <a:gd name="T115" fmla="*/ 156 h 165"/>
                <a:gd name="T116" fmla="*/ 41 w 238"/>
                <a:gd name="T117" fmla="*/ 154 h 165"/>
                <a:gd name="T118" fmla="*/ 59 w 238"/>
                <a:gd name="T119" fmla="*/ 149 h 165"/>
                <a:gd name="T120" fmla="*/ 68 w 238"/>
                <a:gd name="T121" fmla="*/ 147 h 165"/>
                <a:gd name="T122" fmla="*/ 72 w 238"/>
                <a:gd name="T123" fmla="*/ 142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8" h="165">
                  <a:moveTo>
                    <a:pt x="215" y="158"/>
                  </a:moveTo>
                  <a:cubicBezTo>
                    <a:pt x="215" y="157"/>
                    <a:pt x="215" y="157"/>
                    <a:pt x="215" y="157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5" y="157"/>
                    <a:pt x="215" y="157"/>
                    <a:pt x="215" y="157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4" y="155"/>
                    <a:pt x="214" y="155"/>
                    <a:pt x="214" y="155"/>
                  </a:cubicBezTo>
                  <a:cubicBezTo>
                    <a:pt x="214" y="155"/>
                    <a:pt x="214" y="155"/>
                    <a:pt x="214" y="155"/>
                  </a:cubicBezTo>
                  <a:cubicBezTo>
                    <a:pt x="214" y="154"/>
                    <a:pt x="214" y="154"/>
                    <a:pt x="214" y="154"/>
                  </a:cubicBezTo>
                  <a:cubicBezTo>
                    <a:pt x="213" y="153"/>
                    <a:pt x="213" y="153"/>
                    <a:pt x="213" y="153"/>
                  </a:cubicBezTo>
                  <a:cubicBezTo>
                    <a:pt x="212" y="153"/>
                    <a:pt x="212" y="153"/>
                    <a:pt x="212" y="153"/>
                  </a:cubicBezTo>
                  <a:cubicBezTo>
                    <a:pt x="212" y="152"/>
                    <a:pt x="212" y="152"/>
                    <a:pt x="212" y="152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11" y="151"/>
                    <a:pt x="211" y="151"/>
                    <a:pt x="211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51"/>
                    <a:pt x="210" y="151"/>
                    <a:pt x="210" y="151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9"/>
                    <a:pt x="210" y="149"/>
                    <a:pt x="210" y="149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10" y="148"/>
                    <a:pt x="210" y="148"/>
                    <a:pt x="210" y="148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10" y="147"/>
                    <a:pt x="210" y="147"/>
                    <a:pt x="210" y="147"/>
                  </a:cubicBezTo>
                  <a:cubicBezTo>
                    <a:pt x="210" y="144"/>
                    <a:pt x="210" y="144"/>
                    <a:pt x="210" y="144"/>
                  </a:cubicBezTo>
                  <a:cubicBezTo>
                    <a:pt x="210" y="141"/>
                    <a:pt x="210" y="141"/>
                    <a:pt x="210" y="141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10" y="138"/>
                    <a:pt x="210" y="138"/>
                    <a:pt x="210" y="138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7"/>
                    <a:pt x="210" y="137"/>
                    <a:pt x="210" y="137"/>
                  </a:cubicBezTo>
                  <a:cubicBezTo>
                    <a:pt x="210" y="136"/>
                    <a:pt x="210" y="136"/>
                    <a:pt x="210" y="136"/>
                  </a:cubicBezTo>
                  <a:cubicBezTo>
                    <a:pt x="210" y="135"/>
                    <a:pt x="210" y="135"/>
                    <a:pt x="210" y="135"/>
                  </a:cubicBezTo>
                  <a:cubicBezTo>
                    <a:pt x="210" y="134"/>
                    <a:pt x="210" y="134"/>
                    <a:pt x="210" y="134"/>
                  </a:cubicBezTo>
                  <a:cubicBezTo>
                    <a:pt x="209" y="133"/>
                    <a:pt x="209" y="133"/>
                    <a:pt x="209" y="133"/>
                  </a:cubicBezTo>
                  <a:cubicBezTo>
                    <a:pt x="208" y="131"/>
                    <a:pt x="208" y="131"/>
                    <a:pt x="208" y="131"/>
                  </a:cubicBezTo>
                  <a:cubicBezTo>
                    <a:pt x="208" y="131"/>
                    <a:pt x="208" y="131"/>
                    <a:pt x="208" y="131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8" y="127"/>
                    <a:pt x="208" y="127"/>
                    <a:pt x="208" y="127"/>
                  </a:cubicBezTo>
                  <a:cubicBezTo>
                    <a:pt x="208" y="126"/>
                    <a:pt x="208" y="126"/>
                    <a:pt x="208" y="126"/>
                  </a:cubicBezTo>
                  <a:cubicBezTo>
                    <a:pt x="208" y="125"/>
                    <a:pt x="208" y="125"/>
                    <a:pt x="208" y="125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06" y="125"/>
                    <a:pt x="206" y="125"/>
                    <a:pt x="206" y="125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204" y="125"/>
                    <a:pt x="204" y="125"/>
                    <a:pt x="204" y="125"/>
                  </a:cubicBezTo>
                  <a:cubicBezTo>
                    <a:pt x="202" y="126"/>
                    <a:pt x="202" y="126"/>
                    <a:pt x="202" y="126"/>
                  </a:cubicBezTo>
                  <a:cubicBezTo>
                    <a:pt x="201" y="127"/>
                    <a:pt x="201" y="127"/>
                    <a:pt x="201" y="127"/>
                  </a:cubicBezTo>
                  <a:cubicBezTo>
                    <a:pt x="200" y="128"/>
                    <a:pt x="200" y="128"/>
                    <a:pt x="200" y="128"/>
                  </a:cubicBezTo>
                  <a:cubicBezTo>
                    <a:pt x="199" y="129"/>
                    <a:pt x="199" y="129"/>
                    <a:pt x="199" y="129"/>
                  </a:cubicBezTo>
                  <a:cubicBezTo>
                    <a:pt x="198" y="129"/>
                    <a:pt x="198" y="129"/>
                    <a:pt x="198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9"/>
                    <a:pt x="196" y="129"/>
                    <a:pt x="196" y="129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196" y="127"/>
                    <a:pt x="196" y="127"/>
                    <a:pt x="196" y="127"/>
                  </a:cubicBezTo>
                  <a:cubicBezTo>
                    <a:pt x="195" y="122"/>
                    <a:pt x="195" y="122"/>
                    <a:pt x="195" y="122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94" y="119"/>
                    <a:pt x="194" y="119"/>
                    <a:pt x="194" y="119"/>
                  </a:cubicBezTo>
                  <a:cubicBezTo>
                    <a:pt x="195" y="117"/>
                    <a:pt x="195" y="117"/>
                    <a:pt x="195" y="117"/>
                  </a:cubicBezTo>
                  <a:cubicBezTo>
                    <a:pt x="192" y="117"/>
                    <a:pt x="192" y="117"/>
                    <a:pt x="192" y="117"/>
                  </a:cubicBezTo>
                  <a:cubicBezTo>
                    <a:pt x="191" y="118"/>
                    <a:pt x="191" y="118"/>
                    <a:pt x="191" y="118"/>
                  </a:cubicBezTo>
                  <a:cubicBezTo>
                    <a:pt x="190" y="117"/>
                    <a:pt x="190" y="117"/>
                    <a:pt x="190" y="117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238" y="33"/>
                    <a:pt x="238" y="33"/>
                    <a:pt x="238" y="33"/>
                  </a:cubicBezTo>
                  <a:cubicBezTo>
                    <a:pt x="238" y="32"/>
                    <a:pt x="238" y="32"/>
                    <a:pt x="238" y="32"/>
                  </a:cubicBezTo>
                  <a:cubicBezTo>
                    <a:pt x="237" y="32"/>
                    <a:pt x="237" y="32"/>
                    <a:pt x="237" y="32"/>
                  </a:cubicBezTo>
                  <a:cubicBezTo>
                    <a:pt x="236" y="32"/>
                    <a:pt x="236" y="32"/>
                    <a:pt x="236" y="32"/>
                  </a:cubicBezTo>
                  <a:cubicBezTo>
                    <a:pt x="236" y="32"/>
                    <a:pt x="236" y="32"/>
                    <a:pt x="236" y="32"/>
                  </a:cubicBezTo>
                  <a:cubicBezTo>
                    <a:pt x="236" y="30"/>
                    <a:pt x="236" y="30"/>
                    <a:pt x="236" y="30"/>
                  </a:cubicBezTo>
                  <a:cubicBezTo>
                    <a:pt x="235" y="29"/>
                    <a:pt x="235" y="29"/>
                    <a:pt x="235" y="29"/>
                  </a:cubicBezTo>
                  <a:cubicBezTo>
                    <a:pt x="235" y="29"/>
                    <a:pt x="235" y="29"/>
                    <a:pt x="235" y="29"/>
                  </a:cubicBezTo>
                  <a:cubicBezTo>
                    <a:pt x="234" y="28"/>
                    <a:pt x="234" y="28"/>
                    <a:pt x="234" y="28"/>
                  </a:cubicBezTo>
                  <a:cubicBezTo>
                    <a:pt x="234" y="27"/>
                    <a:pt x="234" y="27"/>
                    <a:pt x="234" y="27"/>
                  </a:cubicBezTo>
                  <a:cubicBezTo>
                    <a:pt x="233" y="27"/>
                    <a:pt x="233" y="27"/>
                    <a:pt x="233" y="27"/>
                  </a:cubicBezTo>
                  <a:cubicBezTo>
                    <a:pt x="232" y="27"/>
                    <a:pt x="232" y="27"/>
                    <a:pt x="232" y="27"/>
                  </a:cubicBezTo>
                  <a:cubicBezTo>
                    <a:pt x="232" y="27"/>
                    <a:pt x="232" y="27"/>
                    <a:pt x="232" y="27"/>
                  </a:cubicBezTo>
                  <a:cubicBezTo>
                    <a:pt x="230" y="27"/>
                    <a:pt x="230" y="27"/>
                    <a:pt x="230" y="27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29" y="27"/>
                    <a:pt x="229" y="27"/>
                    <a:pt x="229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8" y="27"/>
                    <a:pt x="228" y="27"/>
                    <a:pt x="228" y="27"/>
                  </a:cubicBezTo>
                  <a:cubicBezTo>
                    <a:pt x="227" y="27"/>
                    <a:pt x="227" y="27"/>
                    <a:pt x="227" y="27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8" y="26"/>
                    <a:pt x="228" y="26"/>
                    <a:pt x="228" y="26"/>
                  </a:cubicBezTo>
                  <a:cubicBezTo>
                    <a:pt x="227" y="26"/>
                    <a:pt x="227" y="26"/>
                    <a:pt x="227" y="26"/>
                  </a:cubicBezTo>
                  <a:cubicBezTo>
                    <a:pt x="226" y="26"/>
                    <a:pt x="226" y="26"/>
                    <a:pt x="226" y="26"/>
                  </a:cubicBezTo>
                  <a:cubicBezTo>
                    <a:pt x="226" y="26"/>
                    <a:pt x="226" y="26"/>
                    <a:pt x="226" y="26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6" y="25"/>
                    <a:pt x="226" y="25"/>
                    <a:pt x="226" y="25"/>
                  </a:cubicBezTo>
                  <a:cubicBezTo>
                    <a:pt x="225" y="25"/>
                    <a:pt x="225" y="25"/>
                    <a:pt x="225" y="25"/>
                  </a:cubicBezTo>
                  <a:cubicBezTo>
                    <a:pt x="225" y="25"/>
                    <a:pt x="225" y="25"/>
                    <a:pt x="225" y="25"/>
                  </a:cubicBezTo>
                  <a:cubicBezTo>
                    <a:pt x="225" y="24"/>
                    <a:pt x="225" y="24"/>
                    <a:pt x="225" y="24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22" y="23"/>
                    <a:pt x="222" y="23"/>
                    <a:pt x="222" y="23"/>
                  </a:cubicBezTo>
                  <a:cubicBezTo>
                    <a:pt x="222" y="23"/>
                    <a:pt x="222" y="23"/>
                    <a:pt x="222" y="23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1" y="22"/>
                    <a:pt x="221" y="22"/>
                    <a:pt x="221" y="22"/>
                  </a:cubicBezTo>
                  <a:cubicBezTo>
                    <a:pt x="221" y="22"/>
                    <a:pt x="221" y="22"/>
                    <a:pt x="221" y="22"/>
                  </a:cubicBezTo>
                  <a:cubicBezTo>
                    <a:pt x="220" y="23"/>
                    <a:pt x="220" y="23"/>
                    <a:pt x="220" y="23"/>
                  </a:cubicBezTo>
                  <a:cubicBezTo>
                    <a:pt x="220" y="23"/>
                    <a:pt x="220" y="23"/>
                    <a:pt x="220" y="23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20" y="22"/>
                    <a:pt x="220" y="22"/>
                    <a:pt x="220" y="22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8" y="21"/>
                    <a:pt x="218" y="21"/>
                    <a:pt x="218" y="21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9" y="21"/>
                    <a:pt x="219" y="21"/>
                    <a:pt x="219" y="21"/>
                  </a:cubicBezTo>
                  <a:cubicBezTo>
                    <a:pt x="218" y="20"/>
                    <a:pt x="218" y="20"/>
                    <a:pt x="218" y="20"/>
                  </a:cubicBezTo>
                  <a:cubicBezTo>
                    <a:pt x="217" y="20"/>
                    <a:pt x="217" y="20"/>
                    <a:pt x="217" y="20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7" y="19"/>
                    <a:pt x="217" y="19"/>
                    <a:pt x="217" y="19"/>
                  </a:cubicBezTo>
                  <a:cubicBezTo>
                    <a:pt x="216" y="19"/>
                    <a:pt x="216" y="19"/>
                    <a:pt x="216" y="19"/>
                  </a:cubicBezTo>
                  <a:cubicBezTo>
                    <a:pt x="214" y="21"/>
                    <a:pt x="214" y="21"/>
                    <a:pt x="214" y="21"/>
                  </a:cubicBezTo>
                  <a:cubicBezTo>
                    <a:pt x="213" y="22"/>
                    <a:pt x="213" y="22"/>
                    <a:pt x="213" y="22"/>
                  </a:cubicBezTo>
                  <a:cubicBezTo>
                    <a:pt x="214" y="21"/>
                    <a:pt x="214" y="21"/>
                    <a:pt x="214" y="21"/>
                  </a:cubicBezTo>
                  <a:cubicBezTo>
                    <a:pt x="215" y="19"/>
                    <a:pt x="215" y="19"/>
                    <a:pt x="215" y="19"/>
                  </a:cubicBezTo>
                  <a:cubicBezTo>
                    <a:pt x="216" y="18"/>
                    <a:pt x="216" y="18"/>
                    <a:pt x="216" y="18"/>
                  </a:cubicBezTo>
                  <a:cubicBezTo>
                    <a:pt x="216" y="17"/>
                    <a:pt x="216" y="17"/>
                    <a:pt x="216" y="17"/>
                  </a:cubicBezTo>
                  <a:cubicBezTo>
                    <a:pt x="216" y="17"/>
                    <a:pt x="216" y="17"/>
                    <a:pt x="216" y="17"/>
                  </a:cubicBezTo>
                  <a:cubicBezTo>
                    <a:pt x="215" y="16"/>
                    <a:pt x="215" y="16"/>
                    <a:pt x="215" y="16"/>
                  </a:cubicBezTo>
                  <a:cubicBezTo>
                    <a:pt x="214" y="16"/>
                    <a:pt x="214" y="16"/>
                    <a:pt x="214" y="16"/>
                  </a:cubicBezTo>
                  <a:cubicBezTo>
                    <a:pt x="213" y="17"/>
                    <a:pt x="213" y="17"/>
                    <a:pt x="213" y="17"/>
                  </a:cubicBezTo>
                  <a:cubicBezTo>
                    <a:pt x="212" y="17"/>
                    <a:pt x="212" y="17"/>
                    <a:pt x="212" y="17"/>
                  </a:cubicBezTo>
                  <a:cubicBezTo>
                    <a:pt x="211" y="17"/>
                    <a:pt x="211" y="17"/>
                    <a:pt x="211" y="17"/>
                  </a:cubicBezTo>
                  <a:cubicBezTo>
                    <a:pt x="210" y="17"/>
                    <a:pt x="210" y="17"/>
                    <a:pt x="210" y="17"/>
                  </a:cubicBezTo>
                  <a:cubicBezTo>
                    <a:pt x="209" y="18"/>
                    <a:pt x="209" y="18"/>
                    <a:pt x="209" y="18"/>
                  </a:cubicBezTo>
                  <a:cubicBezTo>
                    <a:pt x="208" y="19"/>
                    <a:pt x="208" y="19"/>
                    <a:pt x="208" y="19"/>
                  </a:cubicBezTo>
                  <a:cubicBezTo>
                    <a:pt x="209" y="18"/>
                    <a:pt x="209" y="18"/>
                    <a:pt x="209" y="18"/>
                  </a:cubicBezTo>
                  <a:cubicBezTo>
                    <a:pt x="209" y="17"/>
                    <a:pt x="209" y="17"/>
                    <a:pt x="209" y="17"/>
                  </a:cubicBezTo>
                  <a:cubicBezTo>
                    <a:pt x="209" y="16"/>
                    <a:pt x="209" y="16"/>
                    <a:pt x="209" y="16"/>
                  </a:cubicBezTo>
                  <a:cubicBezTo>
                    <a:pt x="209" y="15"/>
                    <a:pt x="209" y="15"/>
                    <a:pt x="209" y="15"/>
                  </a:cubicBezTo>
                  <a:cubicBezTo>
                    <a:pt x="207" y="15"/>
                    <a:pt x="207" y="15"/>
                    <a:pt x="207" y="15"/>
                  </a:cubicBezTo>
                  <a:cubicBezTo>
                    <a:pt x="207" y="14"/>
                    <a:pt x="207" y="14"/>
                    <a:pt x="207" y="14"/>
                  </a:cubicBezTo>
                  <a:cubicBezTo>
                    <a:pt x="208" y="14"/>
                    <a:pt x="208" y="14"/>
                    <a:pt x="208" y="14"/>
                  </a:cubicBezTo>
                  <a:cubicBezTo>
                    <a:pt x="209" y="14"/>
                    <a:pt x="209" y="14"/>
                    <a:pt x="209" y="14"/>
                  </a:cubicBezTo>
                  <a:cubicBezTo>
                    <a:pt x="209" y="14"/>
                    <a:pt x="209" y="14"/>
                    <a:pt x="209" y="14"/>
                  </a:cubicBezTo>
                  <a:cubicBezTo>
                    <a:pt x="207" y="13"/>
                    <a:pt x="207" y="13"/>
                    <a:pt x="207" y="13"/>
                  </a:cubicBezTo>
                  <a:cubicBezTo>
                    <a:pt x="207" y="12"/>
                    <a:pt x="207" y="12"/>
                    <a:pt x="207" y="12"/>
                  </a:cubicBezTo>
                  <a:cubicBezTo>
                    <a:pt x="207" y="11"/>
                    <a:pt x="207" y="11"/>
                    <a:pt x="207" y="11"/>
                  </a:cubicBezTo>
                  <a:cubicBezTo>
                    <a:pt x="208" y="11"/>
                    <a:pt x="208" y="11"/>
                    <a:pt x="208" y="11"/>
                  </a:cubicBezTo>
                  <a:cubicBezTo>
                    <a:pt x="209" y="10"/>
                    <a:pt x="209" y="10"/>
                    <a:pt x="209" y="10"/>
                  </a:cubicBezTo>
                  <a:cubicBezTo>
                    <a:pt x="208" y="10"/>
                    <a:pt x="208" y="10"/>
                    <a:pt x="208" y="10"/>
                  </a:cubicBezTo>
                  <a:cubicBezTo>
                    <a:pt x="208" y="9"/>
                    <a:pt x="208" y="9"/>
                    <a:pt x="208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7" y="9"/>
                    <a:pt x="207" y="9"/>
                    <a:pt x="207" y="9"/>
                  </a:cubicBezTo>
                  <a:cubicBezTo>
                    <a:pt x="206" y="8"/>
                    <a:pt x="206" y="8"/>
                    <a:pt x="206" y="8"/>
                  </a:cubicBezTo>
                  <a:cubicBezTo>
                    <a:pt x="205" y="8"/>
                    <a:pt x="205" y="8"/>
                    <a:pt x="205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3" y="8"/>
                    <a:pt x="203" y="8"/>
                    <a:pt x="203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2" y="9"/>
                    <a:pt x="202" y="9"/>
                    <a:pt x="202" y="9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201" y="8"/>
                    <a:pt x="201" y="8"/>
                    <a:pt x="201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7"/>
                    <a:pt x="202" y="7"/>
                    <a:pt x="202" y="7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4"/>
                    <a:pt x="202" y="4"/>
                    <a:pt x="202" y="4"/>
                  </a:cubicBezTo>
                  <a:cubicBezTo>
                    <a:pt x="202" y="4"/>
                    <a:pt x="202" y="4"/>
                    <a:pt x="202" y="4"/>
                  </a:cubicBezTo>
                  <a:cubicBezTo>
                    <a:pt x="201" y="5"/>
                    <a:pt x="201" y="5"/>
                    <a:pt x="201" y="5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0" y="5"/>
                    <a:pt x="200" y="5"/>
                    <a:pt x="200" y="5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6"/>
                    <a:pt x="199" y="6"/>
                    <a:pt x="199" y="6"/>
                  </a:cubicBezTo>
                  <a:cubicBezTo>
                    <a:pt x="199" y="7"/>
                    <a:pt x="199" y="7"/>
                    <a:pt x="199" y="7"/>
                  </a:cubicBezTo>
                  <a:cubicBezTo>
                    <a:pt x="199" y="7"/>
                    <a:pt x="199" y="7"/>
                    <a:pt x="199" y="7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8" y="7"/>
                    <a:pt x="198" y="7"/>
                    <a:pt x="198" y="7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9"/>
                    <a:pt x="197" y="9"/>
                    <a:pt x="197" y="9"/>
                  </a:cubicBezTo>
                  <a:cubicBezTo>
                    <a:pt x="197" y="8"/>
                    <a:pt x="197" y="8"/>
                    <a:pt x="197" y="8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8" y="7"/>
                    <a:pt x="198" y="7"/>
                    <a:pt x="198" y="7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7" y="7"/>
                    <a:pt x="197" y="7"/>
                    <a:pt x="197" y="7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196" y="8"/>
                    <a:pt x="196" y="8"/>
                    <a:pt x="196" y="8"/>
                  </a:cubicBezTo>
                  <a:cubicBezTo>
                    <a:pt x="196" y="7"/>
                    <a:pt x="196" y="7"/>
                    <a:pt x="196" y="7"/>
                  </a:cubicBezTo>
                  <a:cubicBezTo>
                    <a:pt x="196" y="6"/>
                    <a:pt x="196" y="6"/>
                    <a:pt x="196" y="6"/>
                  </a:cubicBezTo>
                  <a:cubicBezTo>
                    <a:pt x="195" y="6"/>
                    <a:pt x="195" y="6"/>
                    <a:pt x="195" y="6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6" y="5"/>
                    <a:pt x="196" y="5"/>
                    <a:pt x="196" y="5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8" y="5"/>
                    <a:pt x="198" y="5"/>
                    <a:pt x="198" y="5"/>
                  </a:cubicBezTo>
                  <a:cubicBezTo>
                    <a:pt x="199" y="5"/>
                    <a:pt x="199" y="5"/>
                    <a:pt x="199" y="5"/>
                  </a:cubicBezTo>
                  <a:cubicBezTo>
                    <a:pt x="200" y="5"/>
                    <a:pt x="200" y="5"/>
                    <a:pt x="200" y="5"/>
                  </a:cubicBezTo>
                  <a:cubicBezTo>
                    <a:pt x="201" y="4"/>
                    <a:pt x="201" y="4"/>
                    <a:pt x="201" y="4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1" y="3"/>
                    <a:pt x="201" y="3"/>
                    <a:pt x="201" y="3"/>
                  </a:cubicBezTo>
                  <a:cubicBezTo>
                    <a:pt x="200" y="2"/>
                    <a:pt x="200" y="2"/>
                    <a:pt x="200" y="2"/>
                  </a:cubicBezTo>
                  <a:cubicBezTo>
                    <a:pt x="200" y="2"/>
                    <a:pt x="200" y="2"/>
                    <a:pt x="200" y="2"/>
                  </a:cubicBezTo>
                  <a:cubicBezTo>
                    <a:pt x="199" y="2"/>
                    <a:pt x="199" y="2"/>
                    <a:pt x="199" y="2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199" y="1"/>
                    <a:pt x="199" y="1"/>
                    <a:pt x="199" y="1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6" y="1"/>
                    <a:pt x="196" y="1"/>
                    <a:pt x="196" y="1"/>
                  </a:cubicBezTo>
                  <a:cubicBezTo>
                    <a:pt x="195" y="2"/>
                    <a:pt x="195" y="2"/>
                    <a:pt x="195" y="2"/>
                  </a:cubicBezTo>
                  <a:cubicBezTo>
                    <a:pt x="193" y="3"/>
                    <a:pt x="193" y="3"/>
                    <a:pt x="193" y="3"/>
                  </a:cubicBezTo>
                  <a:cubicBezTo>
                    <a:pt x="192" y="4"/>
                    <a:pt x="192" y="4"/>
                    <a:pt x="192" y="4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89" y="3"/>
                    <a:pt x="189" y="3"/>
                    <a:pt x="189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8" y="3"/>
                    <a:pt x="188" y="3"/>
                    <a:pt x="188" y="3"/>
                  </a:cubicBezTo>
                  <a:cubicBezTo>
                    <a:pt x="187" y="2"/>
                    <a:pt x="187" y="2"/>
                    <a:pt x="187" y="2"/>
                  </a:cubicBezTo>
                  <a:cubicBezTo>
                    <a:pt x="186" y="3"/>
                    <a:pt x="186" y="3"/>
                    <a:pt x="186" y="3"/>
                  </a:cubicBezTo>
                  <a:cubicBezTo>
                    <a:pt x="186" y="3"/>
                    <a:pt x="186" y="3"/>
                    <a:pt x="186" y="3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5" y="3"/>
                    <a:pt x="185" y="3"/>
                    <a:pt x="185" y="3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6" y="2"/>
                    <a:pt x="186" y="2"/>
                    <a:pt x="186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3" y="3"/>
                    <a:pt x="183" y="3"/>
                    <a:pt x="183" y="3"/>
                  </a:cubicBezTo>
                  <a:cubicBezTo>
                    <a:pt x="182" y="3"/>
                    <a:pt x="182" y="3"/>
                    <a:pt x="182" y="3"/>
                  </a:cubicBezTo>
                  <a:cubicBezTo>
                    <a:pt x="181" y="4"/>
                    <a:pt x="181" y="4"/>
                    <a:pt x="181" y="4"/>
                  </a:cubicBezTo>
                  <a:cubicBezTo>
                    <a:pt x="181" y="5"/>
                    <a:pt x="181" y="5"/>
                    <a:pt x="181" y="5"/>
                  </a:cubicBezTo>
                  <a:cubicBezTo>
                    <a:pt x="182" y="5"/>
                    <a:pt x="182" y="5"/>
                    <a:pt x="182" y="5"/>
                  </a:cubicBezTo>
                  <a:cubicBezTo>
                    <a:pt x="182" y="6"/>
                    <a:pt x="182" y="6"/>
                    <a:pt x="182" y="6"/>
                  </a:cubicBezTo>
                  <a:cubicBezTo>
                    <a:pt x="181" y="6"/>
                    <a:pt x="181" y="6"/>
                    <a:pt x="181" y="6"/>
                  </a:cubicBezTo>
                  <a:cubicBezTo>
                    <a:pt x="180" y="6"/>
                    <a:pt x="180" y="6"/>
                    <a:pt x="180" y="6"/>
                  </a:cubicBezTo>
                  <a:cubicBezTo>
                    <a:pt x="179" y="8"/>
                    <a:pt x="179" y="8"/>
                    <a:pt x="179" y="8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8"/>
                    <a:pt x="178" y="8"/>
                    <a:pt x="178" y="8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6" y="7"/>
                    <a:pt x="176" y="7"/>
                    <a:pt x="176" y="7"/>
                  </a:cubicBezTo>
                  <a:cubicBezTo>
                    <a:pt x="175" y="6"/>
                    <a:pt x="175" y="6"/>
                    <a:pt x="175" y="6"/>
                  </a:cubicBezTo>
                  <a:cubicBezTo>
                    <a:pt x="174" y="5"/>
                    <a:pt x="174" y="5"/>
                    <a:pt x="174" y="5"/>
                  </a:cubicBezTo>
                  <a:cubicBezTo>
                    <a:pt x="173" y="5"/>
                    <a:pt x="173" y="5"/>
                    <a:pt x="173" y="5"/>
                  </a:cubicBezTo>
                  <a:cubicBezTo>
                    <a:pt x="173" y="5"/>
                    <a:pt x="173" y="5"/>
                    <a:pt x="173" y="5"/>
                  </a:cubicBezTo>
                  <a:cubicBezTo>
                    <a:pt x="173" y="6"/>
                    <a:pt x="173" y="6"/>
                    <a:pt x="173" y="6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5" y="7"/>
                    <a:pt x="175" y="7"/>
                    <a:pt x="175" y="7"/>
                  </a:cubicBezTo>
                  <a:cubicBezTo>
                    <a:pt x="174" y="7"/>
                    <a:pt x="174" y="7"/>
                    <a:pt x="174" y="7"/>
                  </a:cubicBezTo>
                  <a:cubicBezTo>
                    <a:pt x="173" y="7"/>
                    <a:pt x="173" y="7"/>
                    <a:pt x="173" y="7"/>
                  </a:cubicBezTo>
                  <a:cubicBezTo>
                    <a:pt x="172" y="6"/>
                    <a:pt x="172" y="6"/>
                    <a:pt x="172" y="6"/>
                  </a:cubicBezTo>
                  <a:cubicBezTo>
                    <a:pt x="170" y="7"/>
                    <a:pt x="170" y="7"/>
                    <a:pt x="170" y="7"/>
                  </a:cubicBezTo>
                  <a:cubicBezTo>
                    <a:pt x="167" y="9"/>
                    <a:pt x="167" y="9"/>
                    <a:pt x="167" y="9"/>
                  </a:cubicBezTo>
                  <a:cubicBezTo>
                    <a:pt x="165" y="10"/>
                    <a:pt x="165" y="10"/>
                    <a:pt x="165" y="10"/>
                  </a:cubicBezTo>
                  <a:cubicBezTo>
                    <a:pt x="163" y="11"/>
                    <a:pt x="163" y="11"/>
                    <a:pt x="163" y="11"/>
                  </a:cubicBezTo>
                  <a:cubicBezTo>
                    <a:pt x="161" y="13"/>
                    <a:pt x="161" y="13"/>
                    <a:pt x="161" y="13"/>
                  </a:cubicBezTo>
                  <a:cubicBezTo>
                    <a:pt x="159" y="14"/>
                    <a:pt x="159" y="14"/>
                    <a:pt x="159" y="14"/>
                  </a:cubicBezTo>
                  <a:cubicBezTo>
                    <a:pt x="158" y="15"/>
                    <a:pt x="158" y="15"/>
                    <a:pt x="158" y="15"/>
                  </a:cubicBezTo>
                  <a:cubicBezTo>
                    <a:pt x="157" y="15"/>
                    <a:pt x="157" y="15"/>
                    <a:pt x="157" y="15"/>
                  </a:cubicBezTo>
                  <a:cubicBezTo>
                    <a:pt x="156" y="16"/>
                    <a:pt x="156" y="16"/>
                    <a:pt x="156" y="16"/>
                  </a:cubicBezTo>
                  <a:cubicBezTo>
                    <a:pt x="155" y="16"/>
                    <a:pt x="155" y="16"/>
                    <a:pt x="155" y="16"/>
                  </a:cubicBezTo>
                  <a:cubicBezTo>
                    <a:pt x="153" y="17"/>
                    <a:pt x="153" y="17"/>
                    <a:pt x="153" y="17"/>
                  </a:cubicBezTo>
                  <a:cubicBezTo>
                    <a:pt x="152" y="17"/>
                    <a:pt x="152" y="17"/>
                    <a:pt x="152" y="17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50" y="16"/>
                    <a:pt x="150" y="16"/>
                    <a:pt x="150" y="16"/>
                  </a:cubicBezTo>
                  <a:cubicBezTo>
                    <a:pt x="149" y="15"/>
                    <a:pt x="149" y="15"/>
                    <a:pt x="149" y="15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46" y="14"/>
                    <a:pt x="146" y="14"/>
                    <a:pt x="146" y="14"/>
                  </a:cubicBezTo>
                  <a:cubicBezTo>
                    <a:pt x="146" y="15"/>
                    <a:pt x="146" y="15"/>
                    <a:pt x="146" y="15"/>
                  </a:cubicBezTo>
                  <a:cubicBezTo>
                    <a:pt x="145" y="15"/>
                    <a:pt x="145" y="15"/>
                    <a:pt x="145" y="15"/>
                  </a:cubicBezTo>
                  <a:cubicBezTo>
                    <a:pt x="143" y="17"/>
                    <a:pt x="143" y="17"/>
                    <a:pt x="143" y="17"/>
                  </a:cubicBezTo>
                  <a:cubicBezTo>
                    <a:pt x="143" y="18"/>
                    <a:pt x="143" y="18"/>
                    <a:pt x="143" y="18"/>
                  </a:cubicBezTo>
                  <a:cubicBezTo>
                    <a:pt x="142" y="19"/>
                    <a:pt x="142" y="19"/>
                    <a:pt x="142" y="19"/>
                  </a:cubicBezTo>
                  <a:cubicBezTo>
                    <a:pt x="141" y="20"/>
                    <a:pt x="141" y="20"/>
                    <a:pt x="141" y="20"/>
                  </a:cubicBezTo>
                  <a:cubicBezTo>
                    <a:pt x="141" y="20"/>
                    <a:pt x="141" y="20"/>
                    <a:pt x="141" y="20"/>
                  </a:cubicBezTo>
                  <a:cubicBezTo>
                    <a:pt x="140" y="19"/>
                    <a:pt x="140" y="19"/>
                    <a:pt x="140" y="19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42" y="25"/>
                    <a:pt x="142" y="25"/>
                    <a:pt x="142" y="25"/>
                  </a:cubicBezTo>
                  <a:cubicBezTo>
                    <a:pt x="143" y="27"/>
                    <a:pt x="143" y="27"/>
                    <a:pt x="143" y="27"/>
                  </a:cubicBezTo>
                  <a:cubicBezTo>
                    <a:pt x="143" y="30"/>
                    <a:pt x="143" y="30"/>
                    <a:pt x="143" y="30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2" y="34"/>
                    <a:pt x="142" y="34"/>
                    <a:pt x="142" y="34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141" y="35"/>
                    <a:pt x="141" y="35"/>
                    <a:pt x="141" y="35"/>
                  </a:cubicBezTo>
                  <a:cubicBezTo>
                    <a:pt x="143" y="37"/>
                    <a:pt x="143" y="37"/>
                    <a:pt x="143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4" y="37"/>
                    <a:pt x="144" y="37"/>
                    <a:pt x="144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5" y="38"/>
                    <a:pt x="145" y="38"/>
                    <a:pt x="145" y="38"/>
                  </a:cubicBezTo>
                  <a:cubicBezTo>
                    <a:pt x="147" y="39"/>
                    <a:pt x="147" y="39"/>
                    <a:pt x="147" y="39"/>
                  </a:cubicBezTo>
                  <a:cubicBezTo>
                    <a:pt x="146" y="39"/>
                    <a:pt x="146" y="39"/>
                    <a:pt x="146" y="39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5" y="42"/>
                    <a:pt x="145" y="42"/>
                    <a:pt x="145" y="42"/>
                  </a:cubicBezTo>
                  <a:cubicBezTo>
                    <a:pt x="145" y="43"/>
                    <a:pt x="145" y="43"/>
                    <a:pt x="145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6" y="43"/>
                    <a:pt x="146" y="43"/>
                    <a:pt x="146" y="43"/>
                  </a:cubicBezTo>
                  <a:cubicBezTo>
                    <a:pt x="147" y="42"/>
                    <a:pt x="147" y="42"/>
                    <a:pt x="147" y="42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8" y="43"/>
                    <a:pt x="148" y="43"/>
                    <a:pt x="148" y="4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51" y="43"/>
                    <a:pt x="151" y="43"/>
                    <a:pt x="151" y="43"/>
                  </a:cubicBezTo>
                  <a:cubicBezTo>
                    <a:pt x="152" y="44"/>
                    <a:pt x="152" y="44"/>
                    <a:pt x="152" y="44"/>
                  </a:cubicBezTo>
                  <a:cubicBezTo>
                    <a:pt x="151" y="44"/>
                    <a:pt x="151" y="44"/>
                    <a:pt x="151" y="44"/>
                  </a:cubicBezTo>
                  <a:cubicBezTo>
                    <a:pt x="151" y="45"/>
                    <a:pt x="151" y="45"/>
                    <a:pt x="151" y="45"/>
                  </a:cubicBezTo>
                  <a:cubicBezTo>
                    <a:pt x="151" y="46"/>
                    <a:pt x="151" y="46"/>
                    <a:pt x="151" y="46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46"/>
                    <a:pt x="149" y="46"/>
                    <a:pt x="149" y="46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8" y="46"/>
                    <a:pt x="148" y="46"/>
                    <a:pt x="148" y="46"/>
                  </a:cubicBezTo>
                  <a:cubicBezTo>
                    <a:pt x="147" y="45"/>
                    <a:pt x="147" y="45"/>
                    <a:pt x="147" y="45"/>
                  </a:cubicBezTo>
                  <a:cubicBezTo>
                    <a:pt x="146" y="45"/>
                    <a:pt x="146" y="45"/>
                    <a:pt x="146" y="45"/>
                  </a:cubicBezTo>
                  <a:cubicBezTo>
                    <a:pt x="146" y="44"/>
                    <a:pt x="146" y="44"/>
                    <a:pt x="146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44" y="42"/>
                    <a:pt x="144" y="42"/>
                    <a:pt x="144" y="42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5" y="39"/>
                    <a:pt x="145" y="39"/>
                    <a:pt x="145" y="39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43" y="42"/>
                    <a:pt x="143" y="42"/>
                    <a:pt x="143" y="42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2" y="44"/>
                    <a:pt x="142" y="44"/>
                    <a:pt x="142" y="44"/>
                  </a:cubicBezTo>
                  <a:cubicBezTo>
                    <a:pt x="142" y="45"/>
                    <a:pt x="142" y="45"/>
                    <a:pt x="142" y="45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3" y="44"/>
                    <a:pt x="143" y="44"/>
                    <a:pt x="143" y="44"/>
                  </a:cubicBezTo>
                  <a:cubicBezTo>
                    <a:pt x="144" y="44"/>
                    <a:pt x="144" y="44"/>
                    <a:pt x="144" y="44"/>
                  </a:cubicBezTo>
                  <a:cubicBezTo>
                    <a:pt x="145" y="44"/>
                    <a:pt x="145" y="44"/>
                    <a:pt x="145" y="44"/>
                  </a:cubicBezTo>
                  <a:cubicBezTo>
                    <a:pt x="145" y="45"/>
                    <a:pt x="145" y="45"/>
                    <a:pt x="145" y="45"/>
                  </a:cubicBezTo>
                  <a:cubicBezTo>
                    <a:pt x="145" y="46"/>
                    <a:pt x="145" y="46"/>
                    <a:pt x="145" y="46"/>
                  </a:cubicBezTo>
                  <a:cubicBezTo>
                    <a:pt x="144" y="47"/>
                    <a:pt x="144" y="47"/>
                    <a:pt x="144" y="47"/>
                  </a:cubicBezTo>
                  <a:cubicBezTo>
                    <a:pt x="143" y="48"/>
                    <a:pt x="143" y="48"/>
                    <a:pt x="143" y="48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3" y="45"/>
                    <a:pt x="143" y="45"/>
                    <a:pt x="143" y="45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41" y="47"/>
                    <a:pt x="141" y="47"/>
                    <a:pt x="141" y="47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8"/>
                    <a:pt x="140" y="48"/>
                    <a:pt x="140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9" y="47"/>
                    <a:pt x="139" y="47"/>
                    <a:pt x="139" y="47"/>
                  </a:cubicBezTo>
                  <a:cubicBezTo>
                    <a:pt x="138" y="47"/>
                    <a:pt x="138" y="47"/>
                    <a:pt x="138" y="47"/>
                  </a:cubicBezTo>
                  <a:cubicBezTo>
                    <a:pt x="137" y="47"/>
                    <a:pt x="137" y="47"/>
                    <a:pt x="137" y="47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7" y="46"/>
                    <a:pt x="137" y="46"/>
                    <a:pt x="137" y="46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135" y="46"/>
                    <a:pt x="135" y="46"/>
                    <a:pt x="135" y="46"/>
                  </a:cubicBezTo>
                  <a:cubicBezTo>
                    <a:pt x="135" y="45"/>
                    <a:pt x="135" y="45"/>
                    <a:pt x="135" y="45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3" y="44"/>
                    <a:pt x="133" y="44"/>
                    <a:pt x="133" y="44"/>
                  </a:cubicBezTo>
                  <a:cubicBezTo>
                    <a:pt x="133" y="43"/>
                    <a:pt x="133" y="43"/>
                    <a:pt x="133" y="43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5" y="42"/>
                    <a:pt x="135" y="42"/>
                    <a:pt x="135" y="42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6" y="41"/>
                    <a:pt x="136" y="41"/>
                    <a:pt x="136" y="41"/>
                  </a:cubicBezTo>
                  <a:cubicBezTo>
                    <a:pt x="135" y="40"/>
                    <a:pt x="135" y="40"/>
                    <a:pt x="135" y="40"/>
                  </a:cubicBezTo>
                  <a:cubicBezTo>
                    <a:pt x="134" y="39"/>
                    <a:pt x="134" y="39"/>
                    <a:pt x="134" y="39"/>
                  </a:cubicBezTo>
                  <a:cubicBezTo>
                    <a:pt x="133" y="39"/>
                    <a:pt x="133" y="39"/>
                    <a:pt x="133" y="39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0" y="40"/>
                    <a:pt x="130" y="40"/>
                    <a:pt x="130" y="40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7" y="41"/>
                    <a:pt x="127" y="41"/>
                    <a:pt x="127" y="41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8" y="42"/>
                    <a:pt x="128" y="42"/>
                    <a:pt x="128" y="42"/>
                  </a:cubicBezTo>
                  <a:cubicBezTo>
                    <a:pt x="128" y="43"/>
                    <a:pt x="128" y="43"/>
                    <a:pt x="128" y="43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7" y="42"/>
                    <a:pt x="127" y="42"/>
                    <a:pt x="127" y="42"/>
                  </a:cubicBezTo>
                  <a:cubicBezTo>
                    <a:pt x="126" y="42"/>
                    <a:pt x="126" y="42"/>
                    <a:pt x="126" y="42"/>
                  </a:cubicBezTo>
                  <a:cubicBezTo>
                    <a:pt x="125" y="42"/>
                    <a:pt x="125" y="42"/>
                    <a:pt x="125" y="42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2" y="42"/>
                    <a:pt x="122" y="42"/>
                    <a:pt x="122" y="42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1" y="43"/>
                    <a:pt x="121" y="43"/>
                    <a:pt x="121" y="43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19" y="43"/>
                    <a:pt x="119" y="43"/>
                    <a:pt x="119" y="43"/>
                  </a:cubicBezTo>
                  <a:cubicBezTo>
                    <a:pt x="119" y="44"/>
                    <a:pt x="119" y="44"/>
                    <a:pt x="119" y="44"/>
                  </a:cubicBezTo>
                  <a:cubicBezTo>
                    <a:pt x="118" y="44"/>
                    <a:pt x="118" y="44"/>
                    <a:pt x="118" y="44"/>
                  </a:cubicBezTo>
                  <a:cubicBezTo>
                    <a:pt x="117" y="44"/>
                    <a:pt x="117" y="44"/>
                    <a:pt x="117" y="44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6" y="44"/>
                    <a:pt x="116" y="44"/>
                    <a:pt x="116" y="44"/>
                  </a:cubicBezTo>
                  <a:cubicBezTo>
                    <a:pt x="115" y="44"/>
                    <a:pt x="115" y="44"/>
                    <a:pt x="115" y="44"/>
                  </a:cubicBezTo>
                  <a:cubicBezTo>
                    <a:pt x="114" y="45"/>
                    <a:pt x="114" y="45"/>
                    <a:pt x="114" y="45"/>
                  </a:cubicBezTo>
                  <a:cubicBezTo>
                    <a:pt x="114" y="46"/>
                    <a:pt x="114" y="46"/>
                    <a:pt x="114" y="46"/>
                  </a:cubicBezTo>
                  <a:cubicBezTo>
                    <a:pt x="115" y="47"/>
                    <a:pt x="115" y="47"/>
                    <a:pt x="115" y="47"/>
                  </a:cubicBezTo>
                  <a:cubicBezTo>
                    <a:pt x="116" y="49"/>
                    <a:pt x="116" y="49"/>
                    <a:pt x="116" y="49"/>
                  </a:cubicBezTo>
                  <a:cubicBezTo>
                    <a:pt x="118" y="49"/>
                    <a:pt x="118" y="49"/>
                    <a:pt x="118" y="49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20" y="51"/>
                    <a:pt x="120" y="51"/>
                    <a:pt x="120" y="51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2" y="52"/>
                    <a:pt x="122" y="52"/>
                    <a:pt x="122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20" y="52"/>
                    <a:pt x="120" y="52"/>
                    <a:pt x="120" y="52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7" y="52"/>
                    <a:pt x="117" y="52"/>
                    <a:pt x="117" y="52"/>
                  </a:cubicBezTo>
                  <a:cubicBezTo>
                    <a:pt x="116" y="52"/>
                    <a:pt x="116" y="52"/>
                    <a:pt x="116" y="52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5" y="51"/>
                    <a:pt x="115" y="51"/>
                    <a:pt x="115" y="51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4" y="55"/>
                    <a:pt x="114" y="55"/>
                    <a:pt x="114" y="55"/>
                  </a:cubicBezTo>
                  <a:cubicBezTo>
                    <a:pt x="114" y="56"/>
                    <a:pt x="114" y="56"/>
                    <a:pt x="114" y="56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115" y="59"/>
                    <a:pt x="115" y="59"/>
                    <a:pt x="115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18" y="60"/>
                    <a:pt x="118" y="60"/>
                    <a:pt x="118" y="60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2" y="60"/>
                    <a:pt x="122" y="60"/>
                    <a:pt x="122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0"/>
                    <a:pt x="126" y="60"/>
                    <a:pt x="126" y="60"/>
                  </a:cubicBezTo>
                  <a:cubicBezTo>
                    <a:pt x="126" y="60"/>
                    <a:pt x="126" y="60"/>
                    <a:pt x="126" y="60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6" y="61"/>
                    <a:pt x="126" y="61"/>
                    <a:pt x="126" y="61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6" y="62"/>
                    <a:pt x="126" y="62"/>
                    <a:pt x="126" y="62"/>
                  </a:cubicBezTo>
                  <a:cubicBezTo>
                    <a:pt x="127" y="61"/>
                    <a:pt x="127" y="61"/>
                    <a:pt x="127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9" y="60"/>
                    <a:pt x="129" y="60"/>
                    <a:pt x="129" y="60"/>
                  </a:cubicBezTo>
                  <a:cubicBezTo>
                    <a:pt x="131" y="59"/>
                    <a:pt x="131" y="59"/>
                    <a:pt x="131" y="59"/>
                  </a:cubicBezTo>
                  <a:cubicBezTo>
                    <a:pt x="132" y="59"/>
                    <a:pt x="132" y="59"/>
                    <a:pt x="132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3" y="59"/>
                    <a:pt x="133" y="59"/>
                    <a:pt x="133" y="59"/>
                  </a:cubicBezTo>
                  <a:cubicBezTo>
                    <a:pt x="134" y="59"/>
                    <a:pt x="134" y="59"/>
                    <a:pt x="134" y="59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37" y="58"/>
                    <a:pt x="137" y="58"/>
                    <a:pt x="137" y="58"/>
                  </a:cubicBezTo>
                  <a:cubicBezTo>
                    <a:pt x="137" y="58"/>
                    <a:pt x="137" y="58"/>
                    <a:pt x="137" y="58"/>
                  </a:cubicBezTo>
                  <a:cubicBezTo>
                    <a:pt x="137" y="59"/>
                    <a:pt x="137" y="59"/>
                    <a:pt x="137" y="59"/>
                  </a:cubicBezTo>
                  <a:cubicBezTo>
                    <a:pt x="136" y="59"/>
                    <a:pt x="136" y="59"/>
                    <a:pt x="136" y="59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4" y="61"/>
                    <a:pt x="134" y="61"/>
                    <a:pt x="134" y="61"/>
                  </a:cubicBezTo>
                  <a:cubicBezTo>
                    <a:pt x="133" y="61"/>
                    <a:pt x="133" y="61"/>
                    <a:pt x="133" y="61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2" y="62"/>
                    <a:pt x="132" y="62"/>
                    <a:pt x="13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3" y="63"/>
                    <a:pt x="133" y="63"/>
                    <a:pt x="133" y="63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32" y="65"/>
                    <a:pt x="132" y="65"/>
                    <a:pt x="132" y="65"/>
                  </a:cubicBezTo>
                  <a:cubicBezTo>
                    <a:pt x="132" y="66"/>
                    <a:pt x="132" y="66"/>
                    <a:pt x="132" y="66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31" y="69"/>
                    <a:pt x="131" y="69"/>
                    <a:pt x="131" y="69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30" y="70"/>
                    <a:pt x="130" y="70"/>
                    <a:pt x="130" y="70"/>
                  </a:cubicBezTo>
                  <a:cubicBezTo>
                    <a:pt x="129" y="70"/>
                    <a:pt x="129" y="70"/>
                    <a:pt x="129" y="70"/>
                  </a:cubicBezTo>
                  <a:cubicBezTo>
                    <a:pt x="128" y="71"/>
                    <a:pt x="128" y="71"/>
                    <a:pt x="128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7" y="71"/>
                    <a:pt x="127" y="71"/>
                    <a:pt x="127" y="71"/>
                  </a:cubicBezTo>
                  <a:cubicBezTo>
                    <a:pt x="126" y="71"/>
                    <a:pt x="126" y="71"/>
                    <a:pt x="126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70"/>
                    <a:pt x="124" y="70"/>
                    <a:pt x="124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3" y="70"/>
                    <a:pt x="123" y="70"/>
                    <a:pt x="123" y="70"/>
                  </a:cubicBezTo>
                  <a:cubicBezTo>
                    <a:pt x="122" y="71"/>
                    <a:pt x="122" y="71"/>
                    <a:pt x="122" y="71"/>
                  </a:cubicBezTo>
                  <a:cubicBezTo>
                    <a:pt x="121" y="71"/>
                    <a:pt x="121" y="71"/>
                    <a:pt x="121" y="71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116" y="73"/>
                    <a:pt x="116" y="73"/>
                    <a:pt x="116" y="73"/>
                  </a:cubicBezTo>
                  <a:cubicBezTo>
                    <a:pt x="115" y="73"/>
                    <a:pt x="115" y="73"/>
                    <a:pt x="115" y="73"/>
                  </a:cubicBezTo>
                  <a:cubicBezTo>
                    <a:pt x="114" y="74"/>
                    <a:pt x="114" y="74"/>
                    <a:pt x="114" y="74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6"/>
                    <a:pt x="108" y="76"/>
                    <a:pt x="108" y="76"/>
                  </a:cubicBezTo>
                  <a:cubicBezTo>
                    <a:pt x="108" y="77"/>
                    <a:pt x="108" y="77"/>
                    <a:pt x="108" y="77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7" y="76"/>
                    <a:pt x="107" y="76"/>
                    <a:pt x="107" y="76"/>
                  </a:cubicBezTo>
                  <a:cubicBezTo>
                    <a:pt x="106" y="76"/>
                    <a:pt x="106" y="76"/>
                    <a:pt x="106" y="76"/>
                  </a:cubicBezTo>
                  <a:cubicBezTo>
                    <a:pt x="105" y="77"/>
                    <a:pt x="105" y="77"/>
                    <a:pt x="105" y="77"/>
                  </a:cubicBezTo>
                  <a:cubicBezTo>
                    <a:pt x="105" y="78"/>
                    <a:pt x="105" y="78"/>
                    <a:pt x="105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1" y="81"/>
                    <a:pt x="101" y="81"/>
                    <a:pt x="101" y="81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0" y="82"/>
                    <a:pt x="100" y="82"/>
                    <a:pt x="100" y="82"/>
                  </a:cubicBezTo>
                  <a:cubicBezTo>
                    <a:pt x="99" y="81"/>
                    <a:pt x="99" y="81"/>
                    <a:pt x="99" y="81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99" y="83"/>
                    <a:pt x="99" y="83"/>
                    <a:pt x="99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8" y="83"/>
                    <a:pt x="98" y="83"/>
                    <a:pt x="98" y="83"/>
                  </a:cubicBezTo>
                  <a:cubicBezTo>
                    <a:pt x="97" y="84"/>
                    <a:pt x="97" y="84"/>
                    <a:pt x="97" y="84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7" y="86"/>
                  </a:cubicBezTo>
                  <a:cubicBezTo>
                    <a:pt x="98" y="87"/>
                    <a:pt x="98" y="87"/>
                    <a:pt x="98" y="87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97" y="89"/>
                    <a:pt x="97" y="89"/>
                    <a:pt x="97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98" y="90"/>
                    <a:pt x="98" y="90"/>
                    <a:pt x="98" y="90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4" y="89"/>
                    <a:pt x="104" y="89"/>
                    <a:pt x="104" y="89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6" y="88"/>
                    <a:pt x="106" y="88"/>
                    <a:pt x="106" y="88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05" y="89"/>
                    <a:pt x="105" y="89"/>
                    <a:pt x="105" y="89"/>
                  </a:cubicBezTo>
                  <a:cubicBezTo>
                    <a:pt x="104" y="91"/>
                    <a:pt x="104" y="91"/>
                    <a:pt x="104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3" y="92"/>
                    <a:pt x="103" y="92"/>
                    <a:pt x="103" y="92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99" y="92"/>
                    <a:pt x="99" y="92"/>
                    <a:pt x="99" y="92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8" y="92"/>
                    <a:pt x="98" y="92"/>
                    <a:pt x="98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3"/>
                    <a:pt x="97" y="93"/>
                    <a:pt x="97" y="93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93"/>
                    <a:pt x="96" y="93"/>
                    <a:pt x="96" y="93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4"/>
                    <a:pt x="96" y="94"/>
                    <a:pt x="96" y="9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6" y="96"/>
                    <a:pt x="96" y="96"/>
                    <a:pt x="96" y="96"/>
                  </a:cubicBezTo>
                  <a:cubicBezTo>
                    <a:pt x="97" y="96"/>
                    <a:pt x="97" y="96"/>
                    <a:pt x="97" y="96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7" y="99"/>
                    <a:pt x="97" y="99"/>
                    <a:pt x="97" y="99"/>
                  </a:cubicBezTo>
                  <a:cubicBezTo>
                    <a:pt x="98" y="99"/>
                    <a:pt x="98" y="99"/>
                    <a:pt x="98" y="99"/>
                  </a:cubicBezTo>
                  <a:cubicBezTo>
                    <a:pt x="98" y="100"/>
                    <a:pt x="98" y="100"/>
                    <a:pt x="98" y="100"/>
                  </a:cubicBezTo>
                  <a:cubicBezTo>
                    <a:pt x="97" y="100"/>
                    <a:pt x="97" y="100"/>
                    <a:pt x="97" y="100"/>
                  </a:cubicBezTo>
                  <a:cubicBezTo>
                    <a:pt x="96" y="100"/>
                    <a:pt x="96" y="100"/>
                    <a:pt x="96" y="100"/>
                  </a:cubicBezTo>
                  <a:cubicBezTo>
                    <a:pt x="99" y="101"/>
                    <a:pt x="99" y="101"/>
                    <a:pt x="99" y="101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3" y="101"/>
                    <a:pt x="103" y="101"/>
                    <a:pt x="103" y="101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7" y="96"/>
                    <a:pt x="107" y="96"/>
                    <a:pt x="107" y="96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98"/>
                    <a:pt x="106" y="98"/>
                    <a:pt x="106" y="98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100"/>
                    <a:pt x="106" y="100"/>
                    <a:pt x="106" y="100"/>
                  </a:cubicBezTo>
                  <a:cubicBezTo>
                    <a:pt x="105" y="101"/>
                    <a:pt x="105" y="101"/>
                    <a:pt x="105" y="101"/>
                  </a:cubicBezTo>
                  <a:cubicBezTo>
                    <a:pt x="104" y="102"/>
                    <a:pt x="104" y="102"/>
                    <a:pt x="104" y="102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104" y="105"/>
                    <a:pt x="104" y="105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6"/>
                    <a:pt x="103" y="106"/>
                    <a:pt x="103" y="106"/>
                  </a:cubicBezTo>
                  <a:cubicBezTo>
                    <a:pt x="103" y="107"/>
                    <a:pt x="103" y="107"/>
                    <a:pt x="103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7"/>
                    <a:pt x="102" y="107"/>
                    <a:pt x="102" y="107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2" y="108"/>
                    <a:pt x="102" y="108"/>
                    <a:pt x="102" y="108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3" y="108"/>
                    <a:pt x="103" y="108"/>
                    <a:pt x="103" y="108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3" y="109"/>
                    <a:pt x="103" y="109"/>
                    <a:pt x="103" y="109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2" y="110"/>
                    <a:pt x="102" y="110"/>
                    <a:pt x="102" y="110"/>
                  </a:cubicBezTo>
                  <a:cubicBezTo>
                    <a:pt x="103" y="111"/>
                    <a:pt x="103" y="111"/>
                    <a:pt x="103" y="111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1" y="112"/>
                    <a:pt x="101" y="112"/>
                    <a:pt x="101" y="112"/>
                  </a:cubicBezTo>
                  <a:cubicBezTo>
                    <a:pt x="102" y="113"/>
                    <a:pt x="102" y="113"/>
                    <a:pt x="102" y="113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04" y="111"/>
                    <a:pt x="104" y="111"/>
                    <a:pt x="104" y="111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6" y="110"/>
                    <a:pt x="106" y="110"/>
                    <a:pt x="106" y="110"/>
                  </a:cubicBezTo>
                  <a:cubicBezTo>
                    <a:pt x="107" y="110"/>
                    <a:pt x="107" y="110"/>
                    <a:pt x="107" y="110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1"/>
                    <a:pt x="107" y="111"/>
                    <a:pt x="107" y="111"/>
                  </a:cubicBezTo>
                  <a:cubicBezTo>
                    <a:pt x="107" y="112"/>
                    <a:pt x="107" y="112"/>
                    <a:pt x="107" y="112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8" y="113"/>
                    <a:pt x="108" y="113"/>
                    <a:pt x="108" y="113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109" y="113"/>
                    <a:pt x="109" y="113"/>
                    <a:pt x="109" y="113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0" y="116"/>
                    <a:pt x="110" y="116"/>
                    <a:pt x="110" y="116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1" y="116"/>
                    <a:pt x="111" y="116"/>
                    <a:pt x="111" y="116"/>
                  </a:cubicBezTo>
                  <a:cubicBezTo>
                    <a:pt x="111" y="115"/>
                    <a:pt x="111" y="115"/>
                    <a:pt x="111" y="115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112" y="113"/>
                    <a:pt x="112" y="113"/>
                    <a:pt x="112" y="113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5" y="112"/>
                    <a:pt x="115" y="112"/>
                    <a:pt x="115" y="112"/>
                  </a:cubicBezTo>
                  <a:cubicBezTo>
                    <a:pt x="114" y="112"/>
                    <a:pt x="114" y="112"/>
                    <a:pt x="114" y="112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114"/>
                    <a:pt x="113" y="114"/>
                    <a:pt x="113" y="114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15" y="115"/>
                    <a:pt x="115" y="115"/>
                    <a:pt x="115" y="115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0" y="114"/>
                    <a:pt x="120" y="114"/>
                    <a:pt x="120" y="114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19" y="115"/>
                    <a:pt x="119" y="115"/>
                    <a:pt x="119" y="115"/>
                  </a:cubicBezTo>
                  <a:cubicBezTo>
                    <a:pt x="117" y="116"/>
                    <a:pt x="117" y="116"/>
                    <a:pt x="117" y="116"/>
                  </a:cubicBezTo>
                  <a:cubicBezTo>
                    <a:pt x="115" y="117"/>
                    <a:pt x="115" y="117"/>
                    <a:pt x="115" y="117"/>
                  </a:cubicBezTo>
                  <a:cubicBezTo>
                    <a:pt x="115" y="118"/>
                    <a:pt x="115" y="118"/>
                    <a:pt x="115" y="118"/>
                  </a:cubicBezTo>
                  <a:cubicBezTo>
                    <a:pt x="115" y="119"/>
                    <a:pt x="115" y="119"/>
                    <a:pt x="115" y="119"/>
                  </a:cubicBezTo>
                  <a:cubicBezTo>
                    <a:pt x="115" y="120"/>
                    <a:pt x="115" y="120"/>
                    <a:pt x="115" y="120"/>
                  </a:cubicBezTo>
                  <a:cubicBezTo>
                    <a:pt x="116" y="120"/>
                    <a:pt x="116" y="120"/>
                    <a:pt x="116" y="120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13" y="122"/>
                    <a:pt x="113" y="122"/>
                    <a:pt x="113" y="122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11" y="124"/>
                    <a:pt x="111" y="124"/>
                    <a:pt x="111" y="124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1" y="125"/>
                    <a:pt x="111" y="125"/>
                    <a:pt x="111" y="125"/>
                  </a:cubicBezTo>
                  <a:cubicBezTo>
                    <a:pt x="110" y="125"/>
                    <a:pt x="110" y="125"/>
                    <a:pt x="110" y="125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8" y="127"/>
                    <a:pt x="108" y="127"/>
                    <a:pt x="108" y="127"/>
                  </a:cubicBezTo>
                  <a:cubicBezTo>
                    <a:pt x="107" y="127"/>
                    <a:pt x="107" y="127"/>
                    <a:pt x="107" y="127"/>
                  </a:cubicBezTo>
                  <a:cubicBezTo>
                    <a:pt x="107" y="127"/>
                    <a:pt x="107" y="127"/>
                    <a:pt x="107" y="127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4" y="129"/>
                    <a:pt x="104" y="129"/>
                    <a:pt x="104" y="129"/>
                  </a:cubicBezTo>
                  <a:cubicBezTo>
                    <a:pt x="104" y="130"/>
                    <a:pt x="104" y="130"/>
                    <a:pt x="104" y="130"/>
                  </a:cubicBezTo>
                  <a:cubicBezTo>
                    <a:pt x="104" y="130"/>
                    <a:pt x="104" y="130"/>
                    <a:pt x="104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2" y="129"/>
                    <a:pt x="102" y="129"/>
                    <a:pt x="102" y="129"/>
                  </a:cubicBezTo>
                  <a:cubicBezTo>
                    <a:pt x="101" y="130"/>
                    <a:pt x="101" y="130"/>
                    <a:pt x="101" y="130"/>
                  </a:cubicBezTo>
                  <a:cubicBezTo>
                    <a:pt x="100" y="130"/>
                    <a:pt x="100" y="130"/>
                    <a:pt x="100" y="130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100" y="131"/>
                    <a:pt x="100" y="131"/>
                    <a:pt x="100" y="131"/>
                  </a:cubicBezTo>
                  <a:cubicBezTo>
                    <a:pt x="98" y="131"/>
                    <a:pt x="98" y="131"/>
                    <a:pt x="98" y="131"/>
                  </a:cubicBezTo>
                  <a:cubicBezTo>
                    <a:pt x="97" y="132"/>
                    <a:pt x="97" y="132"/>
                    <a:pt x="97" y="132"/>
                  </a:cubicBezTo>
                  <a:cubicBezTo>
                    <a:pt x="95" y="133"/>
                    <a:pt x="95" y="133"/>
                    <a:pt x="95" y="133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3" y="137"/>
                    <a:pt x="93" y="137"/>
                    <a:pt x="93" y="137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1" y="137"/>
                    <a:pt x="91" y="137"/>
                    <a:pt x="91" y="137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1" y="135"/>
                    <a:pt x="91" y="135"/>
                    <a:pt x="91" y="135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89" y="135"/>
                    <a:pt x="89" y="135"/>
                    <a:pt x="89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36"/>
                    <a:pt x="87" y="136"/>
                    <a:pt x="87" y="136"/>
                  </a:cubicBezTo>
                  <a:cubicBezTo>
                    <a:pt x="86" y="136"/>
                    <a:pt x="86" y="136"/>
                    <a:pt x="86" y="136"/>
                  </a:cubicBezTo>
                  <a:cubicBezTo>
                    <a:pt x="85" y="137"/>
                    <a:pt x="85" y="137"/>
                    <a:pt x="85" y="137"/>
                  </a:cubicBezTo>
                  <a:cubicBezTo>
                    <a:pt x="84" y="137"/>
                    <a:pt x="84" y="137"/>
                    <a:pt x="84" y="137"/>
                  </a:cubicBezTo>
                  <a:cubicBezTo>
                    <a:pt x="83" y="138"/>
                    <a:pt x="83" y="138"/>
                    <a:pt x="83" y="138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3" y="139"/>
                    <a:pt x="83" y="139"/>
                    <a:pt x="83" y="139"/>
                  </a:cubicBezTo>
                  <a:cubicBezTo>
                    <a:pt x="82" y="139"/>
                    <a:pt x="82" y="139"/>
                    <a:pt x="82" y="139"/>
                  </a:cubicBezTo>
                  <a:cubicBezTo>
                    <a:pt x="81" y="139"/>
                    <a:pt x="81" y="139"/>
                    <a:pt x="81" y="139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79" y="140"/>
                    <a:pt x="79" y="140"/>
                    <a:pt x="79" y="140"/>
                  </a:cubicBezTo>
                  <a:cubicBezTo>
                    <a:pt x="79" y="140"/>
                    <a:pt x="79" y="140"/>
                    <a:pt x="79" y="140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8" y="142"/>
                    <a:pt x="78" y="142"/>
                    <a:pt x="78" y="142"/>
                  </a:cubicBezTo>
                  <a:cubicBezTo>
                    <a:pt x="79" y="142"/>
                    <a:pt x="79" y="142"/>
                    <a:pt x="79" y="142"/>
                  </a:cubicBezTo>
                  <a:cubicBezTo>
                    <a:pt x="79" y="142"/>
                    <a:pt x="79" y="142"/>
                    <a:pt x="79" y="142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80" y="141"/>
                    <a:pt x="80" y="141"/>
                    <a:pt x="80" y="141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1" y="142"/>
                    <a:pt x="81" y="142"/>
                    <a:pt x="81" y="142"/>
                  </a:cubicBezTo>
                  <a:cubicBezTo>
                    <a:pt x="81" y="141"/>
                    <a:pt x="81" y="141"/>
                    <a:pt x="81" y="141"/>
                  </a:cubicBezTo>
                  <a:cubicBezTo>
                    <a:pt x="82" y="140"/>
                    <a:pt x="82" y="140"/>
                    <a:pt x="82" y="140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7" y="138"/>
                    <a:pt x="87" y="138"/>
                    <a:pt x="87" y="138"/>
                  </a:cubicBezTo>
                  <a:cubicBezTo>
                    <a:pt x="88" y="137"/>
                    <a:pt x="88" y="137"/>
                    <a:pt x="88" y="137"/>
                  </a:cubicBezTo>
                  <a:cubicBezTo>
                    <a:pt x="88" y="137"/>
                    <a:pt x="88" y="137"/>
                    <a:pt x="88" y="137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88" y="140"/>
                    <a:pt x="88" y="140"/>
                    <a:pt x="88" y="140"/>
                  </a:cubicBezTo>
                  <a:cubicBezTo>
                    <a:pt x="89" y="139"/>
                    <a:pt x="89" y="139"/>
                    <a:pt x="89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9"/>
                    <a:pt x="90" y="139"/>
                    <a:pt x="90" y="139"/>
                  </a:cubicBezTo>
                  <a:cubicBezTo>
                    <a:pt x="90" y="138"/>
                    <a:pt x="90" y="138"/>
                    <a:pt x="90" y="138"/>
                  </a:cubicBezTo>
                  <a:cubicBezTo>
                    <a:pt x="91" y="138"/>
                    <a:pt x="91" y="138"/>
                    <a:pt x="91" y="138"/>
                  </a:cubicBezTo>
                  <a:cubicBezTo>
                    <a:pt x="91" y="139"/>
                    <a:pt x="91" y="139"/>
                    <a:pt x="91" y="139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91" y="140"/>
                    <a:pt x="91" y="140"/>
                    <a:pt x="91" y="140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2" y="139"/>
                    <a:pt x="92" y="139"/>
                    <a:pt x="92" y="139"/>
                  </a:cubicBezTo>
                  <a:cubicBezTo>
                    <a:pt x="93" y="138"/>
                    <a:pt x="93" y="138"/>
                    <a:pt x="93" y="138"/>
                  </a:cubicBezTo>
                  <a:cubicBezTo>
                    <a:pt x="94" y="138"/>
                    <a:pt x="94" y="138"/>
                    <a:pt x="94" y="138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5" y="138"/>
                    <a:pt x="95" y="138"/>
                    <a:pt x="95" y="138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7" y="138"/>
                    <a:pt x="97" y="138"/>
                    <a:pt x="97" y="138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8" y="137"/>
                    <a:pt x="98" y="137"/>
                    <a:pt x="98" y="137"/>
                  </a:cubicBezTo>
                  <a:cubicBezTo>
                    <a:pt x="99" y="137"/>
                    <a:pt x="99" y="137"/>
                    <a:pt x="99" y="137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1" y="136"/>
                    <a:pt x="101" y="136"/>
                    <a:pt x="101" y="136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3" y="136"/>
                    <a:pt x="103" y="136"/>
                    <a:pt x="103" y="136"/>
                  </a:cubicBezTo>
                  <a:cubicBezTo>
                    <a:pt x="102" y="136"/>
                    <a:pt x="102" y="136"/>
                    <a:pt x="102" y="136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2" y="135"/>
                    <a:pt x="102" y="135"/>
                    <a:pt x="102" y="135"/>
                  </a:cubicBezTo>
                  <a:cubicBezTo>
                    <a:pt x="101" y="135"/>
                    <a:pt x="101" y="135"/>
                    <a:pt x="101" y="135"/>
                  </a:cubicBezTo>
                  <a:cubicBezTo>
                    <a:pt x="102" y="134"/>
                    <a:pt x="102" y="134"/>
                    <a:pt x="102" y="134"/>
                  </a:cubicBezTo>
                  <a:cubicBezTo>
                    <a:pt x="104" y="134"/>
                    <a:pt x="104" y="134"/>
                    <a:pt x="104" y="134"/>
                  </a:cubicBezTo>
                  <a:cubicBezTo>
                    <a:pt x="106" y="134"/>
                    <a:pt x="106" y="134"/>
                    <a:pt x="106" y="134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3"/>
                    <a:pt x="106" y="133"/>
                    <a:pt x="106" y="133"/>
                  </a:cubicBezTo>
                  <a:cubicBezTo>
                    <a:pt x="106" y="132"/>
                    <a:pt x="106" y="132"/>
                    <a:pt x="106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7" y="132"/>
                    <a:pt x="107" y="132"/>
                    <a:pt x="107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8" y="133"/>
                    <a:pt x="108" y="133"/>
                    <a:pt x="108" y="133"/>
                  </a:cubicBezTo>
                  <a:cubicBezTo>
                    <a:pt x="109" y="132"/>
                    <a:pt x="109" y="132"/>
                    <a:pt x="109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1"/>
                    <a:pt x="109" y="131"/>
                    <a:pt x="109" y="131"/>
                  </a:cubicBezTo>
                  <a:cubicBezTo>
                    <a:pt x="109" y="130"/>
                    <a:pt x="109" y="130"/>
                    <a:pt x="109" y="130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110" y="132"/>
                    <a:pt x="110" y="132"/>
                    <a:pt x="110" y="132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2" y="130"/>
                    <a:pt x="112" y="130"/>
                    <a:pt x="112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3" y="129"/>
                    <a:pt x="113" y="129"/>
                    <a:pt x="113" y="129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4" y="130"/>
                    <a:pt x="114" y="130"/>
                    <a:pt x="114" y="130"/>
                  </a:cubicBezTo>
                  <a:cubicBezTo>
                    <a:pt x="115" y="129"/>
                    <a:pt x="115" y="129"/>
                    <a:pt x="115" y="129"/>
                  </a:cubicBezTo>
                  <a:cubicBezTo>
                    <a:pt x="115" y="128"/>
                    <a:pt x="115" y="128"/>
                    <a:pt x="115" y="128"/>
                  </a:cubicBezTo>
                  <a:cubicBezTo>
                    <a:pt x="115" y="128"/>
                    <a:pt x="115" y="128"/>
                    <a:pt x="115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14" y="128"/>
                    <a:pt x="114" y="128"/>
                    <a:pt x="114" y="128"/>
                  </a:cubicBezTo>
                  <a:cubicBezTo>
                    <a:pt x="115" y="127"/>
                    <a:pt x="115" y="127"/>
                    <a:pt x="115" y="127"/>
                  </a:cubicBezTo>
                  <a:cubicBezTo>
                    <a:pt x="116" y="127"/>
                    <a:pt x="116" y="127"/>
                    <a:pt x="116" y="127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26"/>
                    <a:pt x="117" y="126"/>
                    <a:pt x="117" y="126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8" y="126"/>
                    <a:pt x="118" y="126"/>
                    <a:pt x="118" y="126"/>
                  </a:cubicBezTo>
                  <a:cubicBezTo>
                    <a:pt x="119" y="125"/>
                    <a:pt x="119" y="125"/>
                    <a:pt x="119" y="125"/>
                  </a:cubicBezTo>
                  <a:cubicBezTo>
                    <a:pt x="119" y="125"/>
                    <a:pt x="119" y="125"/>
                    <a:pt x="119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4"/>
                    <a:pt x="120" y="124"/>
                    <a:pt x="120" y="124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1" y="125"/>
                    <a:pt x="121" y="125"/>
                    <a:pt x="121" y="125"/>
                  </a:cubicBezTo>
                  <a:cubicBezTo>
                    <a:pt x="121" y="125"/>
                    <a:pt x="121" y="125"/>
                    <a:pt x="121" y="125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23" y="124"/>
                    <a:pt x="123" y="124"/>
                    <a:pt x="123" y="124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4" y="123"/>
                    <a:pt x="124" y="123"/>
                    <a:pt x="124" y="123"/>
                  </a:cubicBezTo>
                  <a:cubicBezTo>
                    <a:pt x="125" y="123"/>
                    <a:pt x="125" y="123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8" y="122"/>
                    <a:pt x="128" y="122"/>
                    <a:pt x="128" y="12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8" y="121"/>
                    <a:pt x="128" y="121"/>
                    <a:pt x="128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1"/>
                    <a:pt x="129" y="121"/>
                    <a:pt x="129" y="121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2" y="119"/>
                    <a:pt x="132" y="119"/>
                    <a:pt x="132" y="119"/>
                  </a:cubicBezTo>
                  <a:cubicBezTo>
                    <a:pt x="132" y="118"/>
                    <a:pt x="132" y="118"/>
                    <a:pt x="132" y="118"/>
                  </a:cubicBezTo>
                  <a:cubicBezTo>
                    <a:pt x="133" y="118"/>
                    <a:pt x="133" y="118"/>
                    <a:pt x="133" y="118"/>
                  </a:cubicBezTo>
                  <a:cubicBezTo>
                    <a:pt x="134" y="117"/>
                    <a:pt x="134" y="117"/>
                    <a:pt x="134" y="117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3" y="116"/>
                    <a:pt x="133" y="116"/>
                    <a:pt x="133" y="116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3"/>
                    <a:pt x="132" y="113"/>
                    <a:pt x="132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3" y="113"/>
                    <a:pt x="133" y="113"/>
                    <a:pt x="133" y="113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4" y="112"/>
                    <a:pt x="134" y="112"/>
                    <a:pt x="134" y="112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37" y="112"/>
                    <a:pt x="137" y="112"/>
                    <a:pt x="137" y="112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39" y="110"/>
                    <a:pt x="139" y="110"/>
                    <a:pt x="139" y="110"/>
                  </a:cubicBezTo>
                  <a:cubicBezTo>
                    <a:pt x="140" y="110"/>
                    <a:pt x="140" y="110"/>
                    <a:pt x="140" y="110"/>
                  </a:cubicBezTo>
                  <a:cubicBezTo>
                    <a:pt x="142" y="110"/>
                    <a:pt x="142" y="110"/>
                    <a:pt x="142" y="110"/>
                  </a:cubicBezTo>
                  <a:cubicBezTo>
                    <a:pt x="142" y="109"/>
                    <a:pt x="142" y="109"/>
                    <a:pt x="142" y="109"/>
                  </a:cubicBezTo>
                  <a:cubicBezTo>
                    <a:pt x="142" y="108"/>
                    <a:pt x="142" y="108"/>
                    <a:pt x="142" y="108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39" y="108"/>
                    <a:pt x="139" y="108"/>
                    <a:pt x="139" y="108"/>
                  </a:cubicBezTo>
                  <a:cubicBezTo>
                    <a:pt x="139" y="107"/>
                    <a:pt x="139" y="107"/>
                    <a:pt x="139" y="107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41" y="107"/>
                    <a:pt x="141" y="107"/>
                    <a:pt x="141" y="107"/>
                  </a:cubicBezTo>
                  <a:cubicBezTo>
                    <a:pt x="142" y="107"/>
                    <a:pt x="142" y="107"/>
                    <a:pt x="142" y="107"/>
                  </a:cubicBezTo>
                  <a:cubicBezTo>
                    <a:pt x="143" y="107"/>
                    <a:pt x="143" y="107"/>
                    <a:pt x="143" y="107"/>
                  </a:cubicBezTo>
                  <a:cubicBezTo>
                    <a:pt x="144" y="107"/>
                    <a:pt x="144" y="107"/>
                    <a:pt x="144" y="107"/>
                  </a:cubicBezTo>
                  <a:cubicBezTo>
                    <a:pt x="144" y="106"/>
                    <a:pt x="144" y="106"/>
                    <a:pt x="144" y="106"/>
                  </a:cubicBezTo>
                  <a:cubicBezTo>
                    <a:pt x="146" y="105"/>
                    <a:pt x="146" y="105"/>
                    <a:pt x="146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3"/>
                    <a:pt x="148" y="103"/>
                    <a:pt x="148" y="103"/>
                  </a:cubicBezTo>
                  <a:cubicBezTo>
                    <a:pt x="150" y="102"/>
                    <a:pt x="150" y="102"/>
                    <a:pt x="150" y="102"/>
                  </a:cubicBezTo>
                  <a:cubicBezTo>
                    <a:pt x="152" y="102"/>
                    <a:pt x="152" y="102"/>
                    <a:pt x="152" y="102"/>
                  </a:cubicBezTo>
                  <a:cubicBezTo>
                    <a:pt x="153" y="101"/>
                    <a:pt x="153" y="101"/>
                    <a:pt x="153" y="101"/>
                  </a:cubicBezTo>
                  <a:cubicBezTo>
                    <a:pt x="155" y="100"/>
                    <a:pt x="155" y="100"/>
                    <a:pt x="155" y="100"/>
                  </a:cubicBezTo>
                  <a:cubicBezTo>
                    <a:pt x="156" y="99"/>
                    <a:pt x="156" y="99"/>
                    <a:pt x="156" y="99"/>
                  </a:cubicBezTo>
                  <a:cubicBezTo>
                    <a:pt x="156" y="100"/>
                    <a:pt x="156" y="100"/>
                    <a:pt x="156" y="100"/>
                  </a:cubicBezTo>
                  <a:cubicBezTo>
                    <a:pt x="156" y="101"/>
                    <a:pt x="156" y="101"/>
                    <a:pt x="156" y="101"/>
                  </a:cubicBezTo>
                  <a:cubicBezTo>
                    <a:pt x="156" y="101"/>
                    <a:pt x="156" y="101"/>
                    <a:pt x="156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7" y="101"/>
                    <a:pt x="157" y="101"/>
                    <a:pt x="157" y="101"/>
                  </a:cubicBezTo>
                  <a:cubicBezTo>
                    <a:pt x="158" y="100"/>
                    <a:pt x="158" y="100"/>
                    <a:pt x="158" y="100"/>
                  </a:cubicBezTo>
                  <a:cubicBezTo>
                    <a:pt x="159" y="100"/>
                    <a:pt x="159" y="100"/>
                    <a:pt x="159" y="100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100"/>
                    <a:pt x="161" y="100"/>
                    <a:pt x="161" y="100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59" y="101"/>
                    <a:pt x="159" y="101"/>
                    <a:pt x="159" y="101"/>
                  </a:cubicBezTo>
                  <a:cubicBezTo>
                    <a:pt x="157" y="102"/>
                    <a:pt x="157" y="102"/>
                    <a:pt x="157" y="102"/>
                  </a:cubicBezTo>
                  <a:cubicBezTo>
                    <a:pt x="157" y="103"/>
                    <a:pt x="157" y="103"/>
                    <a:pt x="157" y="103"/>
                  </a:cubicBezTo>
                  <a:cubicBezTo>
                    <a:pt x="158" y="104"/>
                    <a:pt x="158" y="104"/>
                    <a:pt x="158" y="104"/>
                  </a:cubicBezTo>
                  <a:cubicBezTo>
                    <a:pt x="158" y="105"/>
                    <a:pt x="158" y="105"/>
                    <a:pt x="158" y="105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6" y="104"/>
                    <a:pt x="156" y="104"/>
                    <a:pt x="156" y="104"/>
                  </a:cubicBezTo>
                  <a:cubicBezTo>
                    <a:pt x="156" y="105"/>
                    <a:pt x="156" y="105"/>
                    <a:pt x="156" y="105"/>
                  </a:cubicBezTo>
                  <a:cubicBezTo>
                    <a:pt x="155" y="105"/>
                    <a:pt x="155" y="105"/>
                    <a:pt x="155" y="105"/>
                  </a:cubicBezTo>
                  <a:cubicBezTo>
                    <a:pt x="154" y="104"/>
                    <a:pt x="154" y="104"/>
                    <a:pt x="154" y="104"/>
                  </a:cubicBezTo>
                  <a:cubicBezTo>
                    <a:pt x="154" y="103"/>
                    <a:pt x="154" y="103"/>
                    <a:pt x="154" y="103"/>
                  </a:cubicBezTo>
                  <a:cubicBezTo>
                    <a:pt x="153" y="104"/>
                    <a:pt x="153" y="104"/>
                    <a:pt x="153" y="104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1" y="105"/>
                    <a:pt x="151" y="105"/>
                    <a:pt x="151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48" y="106"/>
                    <a:pt x="148" y="106"/>
                    <a:pt x="148" y="106"/>
                  </a:cubicBezTo>
                  <a:cubicBezTo>
                    <a:pt x="149" y="106"/>
                    <a:pt x="149" y="106"/>
                    <a:pt x="149" y="106"/>
                  </a:cubicBezTo>
                  <a:cubicBezTo>
                    <a:pt x="148" y="108"/>
                    <a:pt x="148" y="108"/>
                    <a:pt x="148" y="108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4" y="111"/>
                    <a:pt x="144" y="111"/>
                    <a:pt x="144" y="111"/>
                  </a:cubicBezTo>
                  <a:cubicBezTo>
                    <a:pt x="143" y="112"/>
                    <a:pt x="143" y="112"/>
                    <a:pt x="143" y="112"/>
                  </a:cubicBezTo>
                  <a:cubicBezTo>
                    <a:pt x="143" y="113"/>
                    <a:pt x="143" y="113"/>
                    <a:pt x="143" y="113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45" y="113"/>
                    <a:pt x="145" y="113"/>
                    <a:pt x="145" y="113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7" y="113"/>
                    <a:pt x="147" y="113"/>
                    <a:pt x="147" y="113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7"/>
                    <a:pt x="141" y="117"/>
                    <a:pt x="141" y="117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2" y="118"/>
                    <a:pt x="142" y="118"/>
                    <a:pt x="142" y="118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143" y="118"/>
                    <a:pt x="143" y="118"/>
                    <a:pt x="143" y="118"/>
                  </a:cubicBezTo>
                  <a:cubicBezTo>
                    <a:pt x="143" y="117"/>
                    <a:pt x="143" y="117"/>
                    <a:pt x="143" y="117"/>
                  </a:cubicBezTo>
                  <a:cubicBezTo>
                    <a:pt x="144" y="117"/>
                    <a:pt x="144" y="117"/>
                    <a:pt x="144" y="117"/>
                  </a:cubicBezTo>
                  <a:cubicBezTo>
                    <a:pt x="144" y="117"/>
                    <a:pt x="144" y="117"/>
                    <a:pt x="144" y="117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5" y="117"/>
                    <a:pt x="145" y="117"/>
                    <a:pt x="145" y="117"/>
                  </a:cubicBezTo>
                  <a:cubicBezTo>
                    <a:pt x="145" y="116"/>
                    <a:pt x="145" y="116"/>
                    <a:pt x="145" y="116"/>
                  </a:cubicBezTo>
                  <a:cubicBezTo>
                    <a:pt x="146" y="116"/>
                    <a:pt x="146" y="116"/>
                    <a:pt x="146" y="116"/>
                  </a:cubicBezTo>
                  <a:cubicBezTo>
                    <a:pt x="146" y="115"/>
                    <a:pt x="146" y="115"/>
                    <a:pt x="146" y="115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47" y="115"/>
                    <a:pt x="147" y="115"/>
                  </a:cubicBezTo>
                  <a:cubicBezTo>
                    <a:pt x="147" y="116"/>
                    <a:pt x="147" y="116"/>
                    <a:pt x="147" y="116"/>
                  </a:cubicBezTo>
                  <a:cubicBezTo>
                    <a:pt x="148" y="116"/>
                    <a:pt x="148" y="116"/>
                    <a:pt x="148" y="116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50" y="115"/>
                    <a:pt x="150" y="115"/>
                    <a:pt x="150" y="115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1" y="115"/>
                    <a:pt x="151" y="115"/>
                    <a:pt x="151" y="115"/>
                  </a:cubicBezTo>
                  <a:cubicBezTo>
                    <a:pt x="152" y="113"/>
                    <a:pt x="152" y="113"/>
                    <a:pt x="152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2" y="114"/>
                    <a:pt x="152" y="114"/>
                    <a:pt x="152" y="114"/>
                  </a:cubicBezTo>
                  <a:cubicBezTo>
                    <a:pt x="153" y="113"/>
                    <a:pt x="153" y="113"/>
                    <a:pt x="153" y="113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5" y="111"/>
                    <a:pt x="155" y="111"/>
                    <a:pt x="155" y="111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4" y="113"/>
                    <a:pt x="154" y="113"/>
                    <a:pt x="154" y="113"/>
                  </a:cubicBezTo>
                  <a:cubicBezTo>
                    <a:pt x="155" y="112"/>
                    <a:pt x="155" y="112"/>
                    <a:pt x="155" y="112"/>
                  </a:cubicBezTo>
                  <a:cubicBezTo>
                    <a:pt x="155" y="113"/>
                    <a:pt x="155" y="113"/>
                    <a:pt x="155" y="113"/>
                  </a:cubicBezTo>
                  <a:cubicBezTo>
                    <a:pt x="155" y="113"/>
                    <a:pt x="155" y="113"/>
                    <a:pt x="155" y="113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7" y="114"/>
                    <a:pt x="157" y="114"/>
                    <a:pt x="157" y="114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0" y="112"/>
                    <a:pt x="160" y="112"/>
                    <a:pt x="160" y="112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61" y="110"/>
                    <a:pt x="161" y="110"/>
                    <a:pt x="161" y="110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1" y="109"/>
                    <a:pt x="161" y="109"/>
                    <a:pt x="161" y="109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59" y="108"/>
                    <a:pt x="159" y="108"/>
                    <a:pt x="159" y="108"/>
                  </a:cubicBezTo>
                  <a:cubicBezTo>
                    <a:pt x="160" y="108"/>
                    <a:pt x="160" y="108"/>
                    <a:pt x="160" y="108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7"/>
                    <a:pt x="161" y="107"/>
                    <a:pt x="161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0" y="106"/>
                    <a:pt x="160" y="106"/>
                    <a:pt x="160" y="106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1" y="106"/>
                    <a:pt x="161" y="106"/>
                    <a:pt x="161" y="106"/>
                  </a:cubicBezTo>
                  <a:cubicBezTo>
                    <a:pt x="162" y="106"/>
                    <a:pt x="162" y="106"/>
                    <a:pt x="162" y="106"/>
                  </a:cubicBezTo>
                  <a:cubicBezTo>
                    <a:pt x="162" y="105"/>
                    <a:pt x="162" y="105"/>
                    <a:pt x="162" y="105"/>
                  </a:cubicBezTo>
                  <a:cubicBezTo>
                    <a:pt x="161" y="105"/>
                    <a:pt x="161" y="105"/>
                    <a:pt x="161" y="105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65" y="104"/>
                    <a:pt x="165" y="104"/>
                    <a:pt x="165" y="104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66" y="105"/>
                    <a:pt x="166" y="105"/>
                    <a:pt x="166" y="105"/>
                  </a:cubicBezTo>
                  <a:cubicBezTo>
                    <a:pt x="166" y="105"/>
                    <a:pt x="166" y="105"/>
                    <a:pt x="166" y="105"/>
                  </a:cubicBezTo>
                  <a:cubicBezTo>
                    <a:pt x="166" y="106"/>
                    <a:pt x="166" y="106"/>
                    <a:pt x="166" y="106"/>
                  </a:cubicBezTo>
                  <a:cubicBezTo>
                    <a:pt x="165" y="106"/>
                    <a:pt x="165" y="106"/>
                    <a:pt x="165" y="106"/>
                  </a:cubicBezTo>
                  <a:cubicBezTo>
                    <a:pt x="166" y="107"/>
                    <a:pt x="166" y="107"/>
                    <a:pt x="166" y="107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8" y="106"/>
                    <a:pt x="168" y="106"/>
                    <a:pt x="168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1" y="105"/>
                    <a:pt x="171" y="105"/>
                    <a:pt x="171" y="105"/>
                  </a:cubicBezTo>
                  <a:cubicBezTo>
                    <a:pt x="170" y="105"/>
                    <a:pt x="170" y="105"/>
                    <a:pt x="170" y="105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68" y="107"/>
                    <a:pt x="168" y="107"/>
                    <a:pt x="168" y="10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71" y="108"/>
                    <a:pt x="171" y="108"/>
                    <a:pt x="171" y="108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69" y="108"/>
                    <a:pt x="169" y="108"/>
                    <a:pt x="169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70" y="109"/>
                    <a:pt x="170" y="109"/>
                    <a:pt x="170" y="109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68" y="109"/>
                    <a:pt x="168" y="109"/>
                    <a:pt x="168" y="109"/>
                  </a:cubicBezTo>
                  <a:cubicBezTo>
                    <a:pt x="169" y="110"/>
                    <a:pt x="169" y="110"/>
                    <a:pt x="169" y="110"/>
                  </a:cubicBezTo>
                  <a:cubicBezTo>
                    <a:pt x="170" y="110"/>
                    <a:pt x="170" y="110"/>
                    <a:pt x="170" y="110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69" y="111"/>
                    <a:pt x="169" y="111"/>
                    <a:pt x="169" y="111"/>
                  </a:cubicBezTo>
                  <a:cubicBezTo>
                    <a:pt x="169" y="111"/>
                    <a:pt x="169" y="111"/>
                    <a:pt x="169" y="111"/>
                  </a:cubicBezTo>
                  <a:cubicBezTo>
                    <a:pt x="170" y="111"/>
                    <a:pt x="170" y="111"/>
                    <a:pt x="170" y="111"/>
                  </a:cubicBezTo>
                  <a:cubicBezTo>
                    <a:pt x="171" y="111"/>
                    <a:pt x="171" y="111"/>
                    <a:pt x="171" y="111"/>
                  </a:cubicBezTo>
                  <a:cubicBezTo>
                    <a:pt x="171" y="112"/>
                    <a:pt x="171" y="112"/>
                    <a:pt x="171" y="112"/>
                  </a:cubicBezTo>
                  <a:cubicBezTo>
                    <a:pt x="172" y="112"/>
                    <a:pt x="172" y="112"/>
                    <a:pt x="172" y="112"/>
                  </a:cubicBezTo>
                  <a:cubicBezTo>
                    <a:pt x="173" y="112"/>
                    <a:pt x="173" y="112"/>
                    <a:pt x="173" y="112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4" y="112"/>
                    <a:pt x="174" y="112"/>
                    <a:pt x="174" y="112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3" y="113"/>
                    <a:pt x="173" y="113"/>
                    <a:pt x="173" y="113"/>
                  </a:cubicBezTo>
                  <a:cubicBezTo>
                    <a:pt x="174" y="113"/>
                    <a:pt x="174" y="113"/>
                    <a:pt x="174" y="113"/>
                  </a:cubicBezTo>
                  <a:cubicBezTo>
                    <a:pt x="174" y="114"/>
                    <a:pt x="174" y="114"/>
                    <a:pt x="174" y="114"/>
                  </a:cubicBezTo>
                  <a:cubicBezTo>
                    <a:pt x="175" y="114"/>
                    <a:pt x="175" y="114"/>
                    <a:pt x="175" y="114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5" y="113"/>
                    <a:pt x="175" y="113"/>
                    <a:pt x="175" y="113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76" y="114"/>
                    <a:pt x="176" y="114"/>
                    <a:pt x="176" y="114"/>
                  </a:cubicBezTo>
                  <a:cubicBezTo>
                    <a:pt x="175" y="115"/>
                    <a:pt x="175" y="115"/>
                    <a:pt x="175" y="115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5" y="116"/>
                    <a:pt x="175" y="116"/>
                    <a:pt x="175" y="11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6" y="117"/>
                    <a:pt x="176" y="117"/>
                    <a:pt x="176" y="117"/>
                  </a:cubicBezTo>
                  <a:cubicBezTo>
                    <a:pt x="177" y="117"/>
                    <a:pt x="177" y="117"/>
                    <a:pt x="177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79" y="117"/>
                    <a:pt x="179" y="117"/>
                    <a:pt x="179" y="117"/>
                  </a:cubicBezTo>
                  <a:cubicBezTo>
                    <a:pt x="180" y="117"/>
                    <a:pt x="180" y="117"/>
                    <a:pt x="180" y="117"/>
                  </a:cubicBezTo>
                  <a:cubicBezTo>
                    <a:pt x="181" y="116"/>
                    <a:pt x="181" y="116"/>
                    <a:pt x="181" y="116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1" y="117"/>
                    <a:pt x="181" y="117"/>
                    <a:pt x="181" y="117"/>
                  </a:cubicBezTo>
                  <a:cubicBezTo>
                    <a:pt x="182" y="117"/>
                    <a:pt x="182" y="117"/>
                    <a:pt x="182" y="117"/>
                  </a:cubicBezTo>
                  <a:cubicBezTo>
                    <a:pt x="182" y="118"/>
                    <a:pt x="182" y="118"/>
                    <a:pt x="182" y="118"/>
                  </a:cubicBezTo>
                  <a:cubicBezTo>
                    <a:pt x="183" y="118"/>
                    <a:pt x="183" y="118"/>
                    <a:pt x="183" y="118"/>
                  </a:cubicBezTo>
                  <a:cubicBezTo>
                    <a:pt x="183" y="119"/>
                    <a:pt x="183" y="119"/>
                    <a:pt x="183" y="119"/>
                  </a:cubicBezTo>
                  <a:cubicBezTo>
                    <a:pt x="184" y="119"/>
                    <a:pt x="184" y="119"/>
                    <a:pt x="184" y="119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5" y="118"/>
                    <a:pt x="185" y="118"/>
                    <a:pt x="185" y="118"/>
                  </a:cubicBezTo>
                  <a:cubicBezTo>
                    <a:pt x="186" y="118"/>
                    <a:pt x="186" y="118"/>
                    <a:pt x="186" y="118"/>
                  </a:cubicBezTo>
                  <a:cubicBezTo>
                    <a:pt x="186" y="119"/>
                    <a:pt x="186" y="119"/>
                    <a:pt x="186" y="119"/>
                  </a:cubicBezTo>
                  <a:cubicBezTo>
                    <a:pt x="185" y="119"/>
                    <a:pt x="185" y="119"/>
                    <a:pt x="185" y="119"/>
                  </a:cubicBezTo>
                  <a:cubicBezTo>
                    <a:pt x="184" y="119"/>
                    <a:pt x="184" y="119"/>
                    <a:pt x="184" y="119"/>
                  </a:cubicBezTo>
                  <a:cubicBezTo>
                    <a:pt x="184" y="120"/>
                    <a:pt x="184" y="120"/>
                    <a:pt x="184" y="120"/>
                  </a:cubicBezTo>
                  <a:cubicBezTo>
                    <a:pt x="186" y="120"/>
                    <a:pt x="186" y="120"/>
                    <a:pt x="186" y="120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6" y="121"/>
                    <a:pt x="186" y="121"/>
                    <a:pt x="186" y="121"/>
                  </a:cubicBezTo>
                  <a:cubicBezTo>
                    <a:pt x="188" y="122"/>
                    <a:pt x="188" y="122"/>
                    <a:pt x="188" y="122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90" y="121"/>
                    <a:pt x="190" y="121"/>
                    <a:pt x="190" y="121"/>
                  </a:cubicBezTo>
                  <a:cubicBezTo>
                    <a:pt x="191" y="121"/>
                    <a:pt x="191" y="121"/>
                    <a:pt x="191" y="121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120"/>
                    <a:pt x="192" y="120"/>
                    <a:pt x="192" y="120"/>
                  </a:cubicBezTo>
                  <a:cubicBezTo>
                    <a:pt x="192" y="121"/>
                    <a:pt x="192" y="121"/>
                    <a:pt x="192" y="121"/>
                  </a:cubicBezTo>
                  <a:cubicBezTo>
                    <a:pt x="191" y="121"/>
                    <a:pt x="191" y="121"/>
                    <a:pt x="191" y="121"/>
                  </a:cubicBezTo>
                  <a:cubicBezTo>
                    <a:pt x="191" y="123"/>
                    <a:pt x="191" y="123"/>
                    <a:pt x="191" y="123"/>
                  </a:cubicBezTo>
                  <a:cubicBezTo>
                    <a:pt x="191" y="123"/>
                    <a:pt x="191" y="123"/>
                    <a:pt x="191" y="123"/>
                  </a:cubicBezTo>
                  <a:cubicBezTo>
                    <a:pt x="190" y="124"/>
                    <a:pt x="190" y="124"/>
                    <a:pt x="190" y="124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3"/>
                    <a:pt x="189" y="123"/>
                    <a:pt x="189" y="123"/>
                  </a:cubicBezTo>
                  <a:cubicBezTo>
                    <a:pt x="189" y="124"/>
                    <a:pt x="189" y="124"/>
                    <a:pt x="189" y="124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0" y="125"/>
                    <a:pt x="190" y="125"/>
                    <a:pt x="190" y="125"/>
                  </a:cubicBezTo>
                  <a:cubicBezTo>
                    <a:pt x="191" y="125"/>
                    <a:pt x="191" y="125"/>
                    <a:pt x="191" y="125"/>
                  </a:cubicBezTo>
                  <a:cubicBezTo>
                    <a:pt x="192" y="125"/>
                    <a:pt x="192" y="125"/>
                    <a:pt x="192" y="125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1" y="126"/>
                    <a:pt x="191" y="126"/>
                    <a:pt x="191" y="126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2" y="127"/>
                    <a:pt x="192" y="127"/>
                    <a:pt x="192" y="127"/>
                  </a:cubicBezTo>
                  <a:cubicBezTo>
                    <a:pt x="193" y="127"/>
                    <a:pt x="193" y="127"/>
                    <a:pt x="193" y="127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5" y="125"/>
                    <a:pt x="195" y="125"/>
                    <a:pt x="195" y="125"/>
                  </a:cubicBezTo>
                  <a:cubicBezTo>
                    <a:pt x="194" y="126"/>
                    <a:pt x="194" y="126"/>
                    <a:pt x="194" y="126"/>
                  </a:cubicBezTo>
                  <a:cubicBezTo>
                    <a:pt x="194" y="127"/>
                    <a:pt x="194" y="127"/>
                    <a:pt x="194" y="127"/>
                  </a:cubicBezTo>
                  <a:cubicBezTo>
                    <a:pt x="194" y="127"/>
                    <a:pt x="194" y="127"/>
                    <a:pt x="194" y="127"/>
                  </a:cubicBezTo>
                  <a:cubicBezTo>
                    <a:pt x="194" y="128"/>
                    <a:pt x="194" y="128"/>
                    <a:pt x="194" y="128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3" y="129"/>
                    <a:pt x="193" y="129"/>
                    <a:pt x="193" y="129"/>
                  </a:cubicBezTo>
                  <a:cubicBezTo>
                    <a:pt x="194" y="129"/>
                    <a:pt x="194" y="129"/>
                    <a:pt x="194" y="129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4" y="131"/>
                    <a:pt x="194" y="131"/>
                    <a:pt x="194" y="131"/>
                  </a:cubicBezTo>
                  <a:cubicBezTo>
                    <a:pt x="194" y="132"/>
                    <a:pt x="194" y="132"/>
                    <a:pt x="194" y="132"/>
                  </a:cubicBezTo>
                  <a:cubicBezTo>
                    <a:pt x="195" y="132"/>
                    <a:pt x="195" y="132"/>
                    <a:pt x="195" y="132"/>
                  </a:cubicBezTo>
                  <a:cubicBezTo>
                    <a:pt x="194" y="133"/>
                    <a:pt x="194" y="133"/>
                    <a:pt x="194" y="133"/>
                  </a:cubicBezTo>
                  <a:cubicBezTo>
                    <a:pt x="195" y="133"/>
                    <a:pt x="195" y="133"/>
                    <a:pt x="195" y="133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6" y="135"/>
                    <a:pt x="196" y="135"/>
                    <a:pt x="196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197" y="135"/>
                    <a:pt x="197" y="135"/>
                    <a:pt x="197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9" y="135"/>
                    <a:pt x="199" y="135"/>
                    <a:pt x="199" y="135"/>
                  </a:cubicBezTo>
                  <a:cubicBezTo>
                    <a:pt x="199" y="134"/>
                    <a:pt x="199" y="134"/>
                    <a:pt x="199" y="134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4"/>
                    <a:pt x="198" y="134"/>
                    <a:pt x="198" y="134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3"/>
                    <a:pt x="198" y="133"/>
                    <a:pt x="198" y="133"/>
                  </a:cubicBezTo>
                  <a:cubicBezTo>
                    <a:pt x="198" y="132"/>
                    <a:pt x="198" y="132"/>
                    <a:pt x="198" y="132"/>
                  </a:cubicBezTo>
                  <a:cubicBezTo>
                    <a:pt x="198" y="131"/>
                    <a:pt x="198" y="131"/>
                    <a:pt x="198" y="131"/>
                  </a:cubicBezTo>
                  <a:cubicBezTo>
                    <a:pt x="197" y="131"/>
                    <a:pt x="197" y="131"/>
                    <a:pt x="197" y="131"/>
                  </a:cubicBezTo>
                  <a:cubicBezTo>
                    <a:pt x="197" y="131"/>
                    <a:pt x="197" y="131"/>
                    <a:pt x="197" y="131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8" y="130"/>
                    <a:pt x="198" y="130"/>
                    <a:pt x="198" y="130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199" y="130"/>
                    <a:pt x="199" y="130"/>
                    <a:pt x="199" y="130"/>
                  </a:cubicBezTo>
                  <a:cubicBezTo>
                    <a:pt x="199" y="131"/>
                    <a:pt x="199" y="131"/>
                    <a:pt x="199" y="131"/>
                  </a:cubicBezTo>
                  <a:cubicBezTo>
                    <a:pt x="200" y="131"/>
                    <a:pt x="200" y="131"/>
                    <a:pt x="200" y="131"/>
                  </a:cubicBezTo>
                  <a:cubicBezTo>
                    <a:pt x="199" y="132"/>
                    <a:pt x="199" y="132"/>
                    <a:pt x="199" y="132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1" y="133"/>
                    <a:pt x="201" y="133"/>
                    <a:pt x="201" y="133"/>
                  </a:cubicBezTo>
                  <a:cubicBezTo>
                    <a:pt x="200" y="133"/>
                    <a:pt x="200" y="133"/>
                    <a:pt x="200" y="133"/>
                  </a:cubicBezTo>
                  <a:cubicBezTo>
                    <a:pt x="200" y="134"/>
                    <a:pt x="200" y="134"/>
                    <a:pt x="200" y="134"/>
                  </a:cubicBezTo>
                  <a:cubicBezTo>
                    <a:pt x="201" y="134"/>
                    <a:pt x="201" y="134"/>
                    <a:pt x="201" y="134"/>
                  </a:cubicBezTo>
                  <a:cubicBezTo>
                    <a:pt x="200" y="135"/>
                    <a:pt x="200" y="135"/>
                    <a:pt x="200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201" y="136"/>
                    <a:pt x="201" y="136"/>
                    <a:pt x="201" y="136"/>
                  </a:cubicBezTo>
                  <a:cubicBezTo>
                    <a:pt x="202" y="136"/>
                    <a:pt x="202" y="136"/>
                    <a:pt x="202" y="136"/>
                  </a:cubicBezTo>
                  <a:cubicBezTo>
                    <a:pt x="202" y="135"/>
                    <a:pt x="202" y="135"/>
                    <a:pt x="202" y="135"/>
                  </a:cubicBezTo>
                  <a:cubicBezTo>
                    <a:pt x="202" y="135"/>
                    <a:pt x="202" y="135"/>
                    <a:pt x="202" y="135"/>
                  </a:cubicBezTo>
                  <a:cubicBezTo>
                    <a:pt x="202" y="136"/>
                    <a:pt x="202" y="136"/>
                    <a:pt x="202" y="136"/>
                  </a:cubicBezTo>
                  <a:cubicBezTo>
                    <a:pt x="202" y="137"/>
                    <a:pt x="202" y="137"/>
                    <a:pt x="202" y="137"/>
                  </a:cubicBezTo>
                  <a:cubicBezTo>
                    <a:pt x="203" y="137"/>
                    <a:pt x="203" y="137"/>
                    <a:pt x="203" y="137"/>
                  </a:cubicBezTo>
                  <a:cubicBezTo>
                    <a:pt x="203" y="136"/>
                    <a:pt x="203" y="136"/>
                    <a:pt x="203" y="136"/>
                  </a:cubicBezTo>
                  <a:cubicBezTo>
                    <a:pt x="204" y="135"/>
                    <a:pt x="204" y="135"/>
                    <a:pt x="204" y="135"/>
                  </a:cubicBezTo>
                  <a:cubicBezTo>
                    <a:pt x="204" y="134"/>
                    <a:pt x="204" y="134"/>
                    <a:pt x="204" y="134"/>
                  </a:cubicBezTo>
                  <a:cubicBezTo>
                    <a:pt x="204" y="132"/>
                    <a:pt x="204" y="132"/>
                    <a:pt x="204" y="132"/>
                  </a:cubicBezTo>
                  <a:cubicBezTo>
                    <a:pt x="205" y="131"/>
                    <a:pt x="205" y="131"/>
                    <a:pt x="205" y="131"/>
                  </a:cubicBezTo>
                  <a:cubicBezTo>
                    <a:pt x="205" y="129"/>
                    <a:pt x="205" y="129"/>
                    <a:pt x="205" y="129"/>
                  </a:cubicBezTo>
                  <a:cubicBezTo>
                    <a:pt x="204" y="128"/>
                    <a:pt x="204" y="128"/>
                    <a:pt x="204" y="128"/>
                  </a:cubicBezTo>
                  <a:cubicBezTo>
                    <a:pt x="204" y="127"/>
                    <a:pt x="204" y="127"/>
                    <a:pt x="204" y="127"/>
                  </a:cubicBezTo>
                  <a:cubicBezTo>
                    <a:pt x="204" y="127"/>
                    <a:pt x="204" y="127"/>
                    <a:pt x="204" y="127"/>
                  </a:cubicBezTo>
                  <a:cubicBezTo>
                    <a:pt x="205" y="127"/>
                    <a:pt x="205" y="127"/>
                    <a:pt x="205" y="127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206" y="127"/>
                    <a:pt x="206" y="127"/>
                    <a:pt x="206" y="127"/>
                  </a:cubicBezTo>
                  <a:cubicBezTo>
                    <a:pt x="207" y="127"/>
                    <a:pt x="207" y="127"/>
                    <a:pt x="207" y="127"/>
                  </a:cubicBezTo>
                  <a:cubicBezTo>
                    <a:pt x="206" y="128"/>
                    <a:pt x="206" y="128"/>
                    <a:pt x="206" y="128"/>
                  </a:cubicBezTo>
                  <a:cubicBezTo>
                    <a:pt x="206" y="129"/>
                    <a:pt x="206" y="129"/>
                    <a:pt x="206" y="129"/>
                  </a:cubicBezTo>
                  <a:cubicBezTo>
                    <a:pt x="206" y="130"/>
                    <a:pt x="206" y="130"/>
                    <a:pt x="206" y="130"/>
                  </a:cubicBezTo>
                  <a:cubicBezTo>
                    <a:pt x="205" y="132"/>
                    <a:pt x="205" y="132"/>
                    <a:pt x="205" y="132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5" y="133"/>
                    <a:pt x="205" y="133"/>
                    <a:pt x="205" y="133"/>
                  </a:cubicBezTo>
                  <a:cubicBezTo>
                    <a:pt x="205" y="134"/>
                    <a:pt x="205" y="134"/>
                    <a:pt x="205" y="134"/>
                  </a:cubicBezTo>
                  <a:cubicBezTo>
                    <a:pt x="205" y="135"/>
                    <a:pt x="205" y="135"/>
                    <a:pt x="205" y="135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5" y="136"/>
                    <a:pt x="205" y="136"/>
                    <a:pt x="205" y="136"/>
                  </a:cubicBezTo>
                  <a:cubicBezTo>
                    <a:pt x="206" y="137"/>
                    <a:pt x="206" y="137"/>
                    <a:pt x="206" y="137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6" y="138"/>
                    <a:pt x="206" y="138"/>
                    <a:pt x="206" y="138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8" y="139"/>
                    <a:pt x="208" y="139"/>
                    <a:pt x="208" y="139"/>
                  </a:cubicBezTo>
                  <a:cubicBezTo>
                    <a:pt x="209" y="139"/>
                    <a:pt x="209" y="139"/>
                    <a:pt x="209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09" y="140"/>
                    <a:pt x="209" y="140"/>
                    <a:pt x="209" y="140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8" y="140"/>
                    <a:pt x="208" y="140"/>
                    <a:pt x="208" y="140"/>
                  </a:cubicBezTo>
                  <a:cubicBezTo>
                    <a:pt x="209" y="141"/>
                    <a:pt x="209" y="141"/>
                    <a:pt x="209" y="141"/>
                  </a:cubicBezTo>
                  <a:cubicBezTo>
                    <a:pt x="208" y="141"/>
                    <a:pt x="208" y="141"/>
                    <a:pt x="208" y="141"/>
                  </a:cubicBezTo>
                  <a:cubicBezTo>
                    <a:pt x="208" y="141"/>
                    <a:pt x="208" y="141"/>
                    <a:pt x="208" y="141"/>
                  </a:cubicBezTo>
                  <a:cubicBezTo>
                    <a:pt x="208" y="142"/>
                    <a:pt x="208" y="142"/>
                    <a:pt x="208" y="142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3"/>
                    <a:pt x="207" y="143"/>
                    <a:pt x="207" y="143"/>
                  </a:cubicBezTo>
                  <a:cubicBezTo>
                    <a:pt x="207" y="144"/>
                    <a:pt x="207" y="144"/>
                    <a:pt x="207" y="144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7" y="145"/>
                    <a:pt x="207" y="145"/>
                    <a:pt x="207" y="145"/>
                  </a:cubicBezTo>
                  <a:cubicBezTo>
                    <a:pt x="206" y="145"/>
                    <a:pt x="206" y="145"/>
                    <a:pt x="206" y="145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7" y="146"/>
                    <a:pt x="207" y="146"/>
                    <a:pt x="207" y="146"/>
                  </a:cubicBezTo>
                  <a:cubicBezTo>
                    <a:pt x="207" y="147"/>
                    <a:pt x="207" y="147"/>
                    <a:pt x="207" y="147"/>
                  </a:cubicBezTo>
                  <a:cubicBezTo>
                    <a:pt x="208" y="147"/>
                    <a:pt x="208" y="147"/>
                    <a:pt x="208" y="147"/>
                  </a:cubicBezTo>
                  <a:cubicBezTo>
                    <a:pt x="208" y="147"/>
                    <a:pt x="208" y="147"/>
                    <a:pt x="208" y="147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9" y="148"/>
                    <a:pt x="209" y="148"/>
                    <a:pt x="209" y="148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208" y="148"/>
                    <a:pt x="208" y="148"/>
                    <a:pt x="208" y="148"/>
                  </a:cubicBezTo>
                  <a:cubicBezTo>
                    <a:pt x="208" y="149"/>
                    <a:pt x="208" y="149"/>
                    <a:pt x="208" y="149"/>
                  </a:cubicBezTo>
                  <a:cubicBezTo>
                    <a:pt x="208" y="149"/>
                    <a:pt x="208" y="149"/>
                    <a:pt x="208" y="149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9" y="150"/>
                    <a:pt x="209" y="150"/>
                    <a:pt x="209" y="150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8" y="152"/>
                    <a:pt x="208" y="152"/>
                    <a:pt x="208" y="152"/>
                  </a:cubicBezTo>
                  <a:cubicBezTo>
                    <a:pt x="209" y="153"/>
                    <a:pt x="209" y="153"/>
                    <a:pt x="209" y="153"/>
                  </a:cubicBezTo>
                  <a:cubicBezTo>
                    <a:pt x="210" y="154"/>
                    <a:pt x="210" y="154"/>
                    <a:pt x="210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1" y="154"/>
                    <a:pt x="211" y="154"/>
                    <a:pt x="211" y="154"/>
                  </a:cubicBezTo>
                  <a:cubicBezTo>
                    <a:pt x="210" y="154"/>
                    <a:pt x="210" y="154"/>
                    <a:pt x="210" y="154"/>
                  </a:cubicBezTo>
                  <a:cubicBezTo>
                    <a:pt x="209" y="154"/>
                    <a:pt x="209" y="154"/>
                    <a:pt x="209" y="154"/>
                  </a:cubicBezTo>
                  <a:cubicBezTo>
                    <a:pt x="209" y="154"/>
                    <a:pt x="209" y="154"/>
                    <a:pt x="209" y="154"/>
                  </a:cubicBezTo>
                  <a:cubicBezTo>
                    <a:pt x="208" y="155"/>
                    <a:pt x="208" y="155"/>
                    <a:pt x="208" y="155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206" y="157"/>
                    <a:pt x="206" y="157"/>
                    <a:pt x="206" y="157"/>
                  </a:cubicBezTo>
                  <a:cubicBezTo>
                    <a:pt x="206" y="158"/>
                    <a:pt x="206" y="158"/>
                    <a:pt x="206" y="158"/>
                  </a:cubicBezTo>
                  <a:cubicBezTo>
                    <a:pt x="206" y="159"/>
                    <a:pt x="206" y="159"/>
                    <a:pt x="206" y="159"/>
                  </a:cubicBezTo>
                  <a:cubicBezTo>
                    <a:pt x="207" y="158"/>
                    <a:pt x="207" y="158"/>
                    <a:pt x="207" y="158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8" y="156"/>
                    <a:pt x="208" y="156"/>
                    <a:pt x="208" y="156"/>
                  </a:cubicBezTo>
                  <a:cubicBezTo>
                    <a:pt x="210" y="155"/>
                    <a:pt x="210" y="155"/>
                    <a:pt x="210" y="155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1" y="156"/>
                    <a:pt x="211" y="156"/>
                    <a:pt x="211" y="156"/>
                  </a:cubicBezTo>
                  <a:cubicBezTo>
                    <a:pt x="211" y="156"/>
                    <a:pt x="211" y="156"/>
                    <a:pt x="211" y="156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12" y="157"/>
                    <a:pt x="212" y="157"/>
                    <a:pt x="212" y="157"/>
                  </a:cubicBezTo>
                  <a:cubicBezTo>
                    <a:pt x="212" y="157"/>
                    <a:pt x="212" y="157"/>
                    <a:pt x="212" y="157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8"/>
                    <a:pt x="211" y="158"/>
                    <a:pt x="211" y="158"/>
                  </a:cubicBezTo>
                  <a:cubicBezTo>
                    <a:pt x="211" y="159"/>
                    <a:pt x="211" y="159"/>
                    <a:pt x="211" y="159"/>
                  </a:cubicBezTo>
                  <a:cubicBezTo>
                    <a:pt x="211" y="160"/>
                    <a:pt x="211" y="160"/>
                    <a:pt x="211" y="160"/>
                  </a:cubicBezTo>
                  <a:cubicBezTo>
                    <a:pt x="210" y="160"/>
                    <a:pt x="210" y="160"/>
                    <a:pt x="210" y="160"/>
                  </a:cubicBezTo>
                  <a:cubicBezTo>
                    <a:pt x="211" y="161"/>
                    <a:pt x="211" y="161"/>
                    <a:pt x="211" y="161"/>
                  </a:cubicBezTo>
                  <a:cubicBezTo>
                    <a:pt x="211" y="161"/>
                    <a:pt x="211" y="161"/>
                    <a:pt x="211" y="161"/>
                  </a:cubicBezTo>
                  <a:cubicBezTo>
                    <a:pt x="210" y="161"/>
                    <a:pt x="210" y="161"/>
                    <a:pt x="210" y="161"/>
                  </a:cubicBezTo>
                  <a:cubicBezTo>
                    <a:pt x="209" y="161"/>
                    <a:pt x="209" y="161"/>
                    <a:pt x="209" y="161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09" y="162"/>
                    <a:pt x="209" y="162"/>
                    <a:pt x="209" y="162"/>
                  </a:cubicBezTo>
                  <a:cubicBezTo>
                    <a:pt x="210" y="162"/>
                    <a:pt x="210" y="162"/>
                    <a:pt x="210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10" y="163"/>
                    <a:pt x="210" y="163"/>
                    <a:pt x="210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9" y="163"/>
                    <a:pt x="209" y="163"/>
                    <a:pt x="209" y="163"/>
                  </a:cubicBezTo>
                  <a:cubicBezTo>
                    <a:pt x="208" y="164"/>
                    <a:pt x="208" y="164"/>
                    <a:pt x="208" y="164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5"/>
                    <a:pt x="209" y="165"/>
                    <a:pt x="209" y="165"/>
                  </a:cubicBezTo>
                  <a:cubicBezTo>
                    <a:pt x="209" y="164"/>
                    <a:pt x="209" y="164"/>
                    <a:pt x="209" y="164"/>
                  </a:cubicBezTo>
                  <a:cubicBezTo>
                    <a:pt x="210" y="164"/>
                    <a:pt x="210" y="164"/>
                    <a:pt x="210" y="164"/>
                  </a:cubicBezTo>
                  <a:cubicBezTo>
                    <a:pt x="211" y="164"/>
                    <a:pt x="211" y="164"/>
                    <a:pt x="211" y="164"/>
                  </a:cubicBezTo>
                  <a:cubicBezTo>
                    <a:pt x="212" y="163"/>
                    <a:pt x="212" y="163"/>
                    <a:pt x="212" y="163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13" y="160"/>
                    <a:pt x="213" y="160"/>
                    <a:pt x="213" y="160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5" y="158"/>
                    <a:pt x="215" y="158"/>
                    <a:pt x="215" y="158"/>
                  </a:cubicBezTo>
                  <a:cubicBezTo>
                    <a:pt x="215" y="158"/>
                    <a:pt x="215" y="158"/>
                    <a:pt x="215" y="158"/>
                  </a:cubicBezTo>
                  <a:close/>
                  <a:moveTo>
                    <a:pt x="201" y="162"/>
                  </a:moveTo>
                  <a:cubicBezTo>
                    <a:pt x="201" y="162"/>
                    <a:pt x="201" y="162"/>
                    <a:pt x="201" y="162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1" y="162"/>
                    <a:pt x="201" y="162"/>
                    <a:pt x="201" y="162"/>
                  </a:cubicBezTo>
                  <a:close/>
                  <a:moveTo>
                    <a:pt x="206" y="163"/>
                  </a:moveTo>
                  <a:cubicBezTo>
                    <a:pt x="207" y="163"/>
                    <a:pt x="207" y="163"/>
                    <a:pt x="207" y="163"/>
                  </a:cubicBezTo>
                  <a:cubicBezTo>
                    <a:pt x="208" y="163"/>
                    <a:pt x="208" y="163"/>
                    <a:pt x="208" y="163"/>
                  </a:cubicBezTo>
                  <a:cubicBezTo>
                    <a:pt x="207" y="164"/>
                    <a:pt x="207" y="164"/>
                    <a:pt x="207" y="164"/>
                  </a:cubicBezTo>
                  <a:cubicBezTo>
                    <a:pt x="206" y="163"/>
                    <a:pt x="206" y="163"/>
                    <a:pt x="206" y="163"/>
                  </a:cubicBezTo>
                  <a:close/>
                  <a:moveTo>
                    <a:pt x="207" y="161"/>
                  </a:moveTo>
                  <a:cubicBezTo>
                    <a:pt x="207" y="161"/>
                    <a:pt x="207" y="161"/>
                    <a:pt x="207" y="161"/>
                  </a:cubicBezTo>
                  <a:cubicBezTo>
                    <a:pt x="208" y="162"/>
                    <a:pt x="208" y="162"/>
                    <a:pt x="208" y="162"/>
                  </a:cubicBezTo>
                  <a:cubicBezTo>
                    <a:pt x="207" y="163"/>
                    <a:pt x="207" y="163"/>
                    <a:pt x="207" y="163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07" y="162"/>
                    <a:pt x="207" y="162"/>
                    <a:pt x="207" y="162"/>
                  </a:cubicBezTo>
                  <a:cubicBezTo>
                    <a:pt x="207" y="161"/>
                    <a:pt x="207" y="161"/>
                    <a:pt x="207" y="161"/>
                  </a:cubicBezTo>
                  <a:close/>
                  <a:moveTo>
                    <a:pt x="206" y="160"/>
                  </a:moveTo>
                  <a:cubicBezTo>
                    <a:pt x="207" y="160"/>
                    <a:pt x="207" y="160"/>
                    <a:pt x="207" y="160"/>
                  </a:cubicBezTo>
                  <a:cubicBezTo>
                    <a:pt x="206" y="161"/>
                    <a:pt x="206" y="161"/>
                    <a:pt x="206" y="161"/>
                  </a:cubicBezTo>
                  <a:cubicBezTo>
                    <a:pt x="206" y="160"/>
                    <a:pt x="206" y="160"/>
                    <a:pt x="206" y="160"/>
                  </a:cubicBezTo>
                  <a:cubicBezTo>
                    <a:pt x="206" y="160"/>
                    <a:pt x="206" y="160"/>
                    <a:pt x="206" y="160"/>
                  </a:cubicBezTo>
                  <a:cubicBezTo>
                    <a:pt x="206" y="160"/>
                    <a:pt x="206" y="160"/>
                    <a:pt x="206" y="160"/>
                  </a:cubicBezTo>
                  <a:close/>
                  <a:moveTo>
                    <a:pt x="207" y="159"/>
                  </a:moveTo>
                  <a:cubicBezTo>
                    <a:pt x="208" y="159"/>
                    <a:pt x="208" y="159"/>
                    <a:pt x="208" y="159"/>
                  </a:cubicBezTo>
                  <a:cubicBezTo>
                    <a:pt x="208" y="158"/>
                    <a:pt x="208" y="158"/>
                    <a:pt x="208" y="158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9" y="157"/>
                    <a:pt x="209" y="157"/>
                    <a:pt x="209" y="157"/>
                  </a:cubicBezTo>
                  <a:cubicBezTo>
                    <a:pt x="209" y="157"/>
                    <a:pt x="209" y="157"/>
                    <a:pt x="209" y="157"/>
                  </a:cubicBezTo>
                  <a:cubicBezTo>
                    <a:pt x="210" y="156"/>
                    <a:pt x="210" y="156"/>
                    <a:pt x="210" y="156"/>
                  </a:cubicBezTo>
                  <a:cubicBezTo>
                    <a:pt x="211" y="157"/>
                    <a:pt x="211" y="157"/>
                    <a:pt x="211" y="157"/>
                  </a:cubicBezTo>
                  <a:cubicBezTo>
                    <a:pt x="210" y="158"/>
                    <a:pt x="210" y="158"/>
                    <a:pt x="210" y="158"/>
                  </a:cubicBezTo>
                  <a:cubicBezTo>
                    <a:pt x="211" y="159"/>
                    <a:pt x="211" y="159"/>
                    <a:pt x="211" y="159"/>
                  </a:cubicBezTo>
                  <a:cubicBezTo>
                    <a:pt x="209" y="160"/>
                    <a:pt x="209" y="160"/>
                    <a:pt x="209" y="160"/>
                  </a:cubicBezTo>
                  <a:cubicBezTo>
                    <a:pt x="208" y="161"/>
                    <a:pt x="208" y="161"/>
                    <a:pt x="208" y="161"/>
                  </a:cubicBezTo>
                  <a:cubicBezTo>
                    <a:pt x="208" y="161"/>
                    <a:pt x="208" y="161"/>
                    <a:pt x="208" y="161"/>
                  </a:cubicBezTo>
                  <a:cubicBezTo>
                    <a:pt x="208" y="160"/>
                    <a:pt x="208" y="160"/>
                    <a:pt x="208" y="160"/>
                  </a:cubicBezTo>
                  <a:cubicBezTo>
                    <a:pt x="209" y="159"/>
                    <a:pt x="209" y="159"/>
                    <a:pt x="209" y="159"/>
                  </a:cubicBezTo>
                  <a:cubicBezTo>
                    <a:pt x="209" y="159"/>
                    <a:pt x="209" y="159"/>
                    <a:pt x="209" y="159"/>
                  </a:cubicBezTo>
                  <a:cubicBezTo>
                    <a:pt x="208" y="160"/>
                    <a:pt x="208" y="160"/>
                    <a:pt x="208" y="160"/>
                  </a:cubicBezTo>
                  <a:cubicBezTo>
                    <a:pt x="207" y="159"/>
                    <a:pt x="207" y="159"/>
                    <a:pt x="207" y="159"/>
                  </a:cubicBezTo>
                  <a:close/>
                  <a:moveTo>
                    <a:pt x="199" y="162"/>
                  </a:moveTo>
                  <a:cubicBezTo>
                    <a:pt x="200" y="162"/>
                    <a:pt x="200" y="162"/>
                    <a:pt x="200" y="162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0" y="165"/>
                    <a:pt x="200" y="165"/>
                    <a:pt x="200" y="165"/>
                  </a:cubicBezTo>
                  <a:cubicBezTo>
                    <a:pt x="200" y="164"/>
                    <a:pt x="200" y="164"/>
                    <a:pt x="200" y="164"/>
                  </a:cubicBezTo>
                  <a:cubicBezTo>
                    <a:pt x="200" y="163"/>
                    <a:pt x="200" y="163"/>
                    <a:pt x="200" y="163"/>
                  </a:cubicBezTo>
                  <a:cubicBezTo>
                    <a:pt x="199" y="162"/>
                    <a:pt x="199" y="162"/>
                    <a:pt x="199" y="162"/>
                  </a:cubicBezTo>
                  <a:cubicBezTo>
                    <a:pt x="199" y="162"/>
                    <a:pt x="199" y="162"/>
                    <a:pt x="199" y="162"/>
                  </a:cubicBezTo>
                  <a:close/>
                  <a:moveTo>
                    <a:pt x="200" y="161"/>
                  </a:moveTo>
                  <a:cubicBezTo>
                    <a:pt x="200" y="161"/>
                    <a:pt x="200" y="161"/>
                    <a:pt x="200" y="161"/>
                  </a:cubicBezTo>
                  <a:cubicBezTo>
                    <a:pt x="200" y="161"/>
                    <a:pt x="200" y="161"/>
                    <a:pt x="200" y="161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0" y="162"/>
                    <a:pt x="200" y="162"/>
                    <a:pt x="200" y="162"/>
                  </a:cubicBezTo>
                  <a:cubicBezTo>
                    <a:pt x="200" y="161"/>
                    <a:pt x="200" y="161"/>
                    <a:pt x="200" y="161"/>
                  </a:cubicBezTo>
                  <a:close/>
                  <a:moveTo>
                    <a:pt x="199" y="160"/>
                  </a:moveTo>
                  <a:cubicBezTo>
                    <a:pt x="200" y="159"/>
                    <a:pt x="200" y="159"/>
                    <a:pt x="200" y="159"/>
                  </a:cubicBezTo>
                  <a:cubicBezTo>
                    <a:pt x="200" y="160"/>
                    <a:pt x="200" y="160"/>
                    <a:pt x="200" y="160"/>
                  </a:cubicBezTo>
                  <a:cubicBezTo>
                    <a:pt x="199" y="160"/>
                    <a:pt x="199" y="160"/>
                    <a:pt x="199" y="160"/>
                  </a:cubicBezTo>
                  <a:close/>
                  <a:moveTo>
                    <a:pt x="199" y="159"/>
                  </a:moveTo>
                  <a:cubicBezTo>
                    <a:pt x="199" y="159"/>
                    <a:pt x="199" y="159"/>
                    <a:pt x="199" y="159"/>
                  </a:cubicBezTo>
                  <a:cubicBezTo>
                    <a:pt x="198" y="160"/>
                    <a:pt x="198" y="160"/>
                    <a:pt x="198" y="160"/>
                  </a:cubicBezTo>
                  <a:cubicBezTo>
                    <a:pt x="199" y="159"/>
                    <a:pt x="199" y="159"/>
                    <a:pt x="199" y="159"/>
                  </a:cubicBezTo>
                  <a:close/>
                  <a:moveTo>
                    <a:pt x="198" y="155"/>
                  </a:moveTo>
                  <a:cubicBezTo>
                    <a:pt x="198" y="154"/>
                    <a:pt x="198" y="154"/>
                    <a:pt x="198" y="154"/>
                  </a:cubicBezTo>
                  <a:cubicBezTo>
                    <a:pt x="199" y="155"/>
                    <a:pt x="199" y="155"/>
                    <a:pt x="199" y="155"/>
                  </a:cubicBezTo>
                  <a:cubicBezTo>
                    <a:pt x="198" y="155"/>
                    <a:pt x="198" y="155"/>
                    <a:pt x="198" y="155"/>
                  </a:cubicBezTo>
                  <a:close/>
                  <a:moveTo>
                    <a:pt x="200" y="156"/>
                  </a:moveTo>
                  <a:cubicBezTo>
                    <a:pt x="201" y="156"/>
                    <a:pt x="201" y="156"/>
                    <a:pt x="201" y="156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1" y="156"/>
                    <a:pt x="201" y="156"/>
                    <a:pt x="201" y="156"/>
                  </a:cubicBezTo>
                  <a:cubicBezTo>
                    <a:pt x="200" y="156"/>
                    <a:pt x="200" y="156"/>
                    <a:pt x="200" y="156"/>
                  </a:cubicBezTo>
                  <a:close/>
                  <a:moveTo>
                    <a:pt x="201" y="155"/>
                  </a:moveTo>
                  <a:cubicBezTo>
                    <a:pt x="201" y="154"/>
                    <a:pt x="201" y="154"/>
                    <a:pt x="201" y="154"/>
                  </a:cubicBezTo>
                  <a:cubicBezTo>
                    <a:pt x="202" y="154"/>
                    <a:pt x="202" y="154"/>
                    <a:pt x="202" y="154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201" y="155"/>
                    <a:pt x="201" y="155"/>
                    <a:pt x="201" y="155"/>
                  </a:cubicBezTo>
                  <a:cubicBezTo>
                    <a:pt x="201" y="155"/>
                    <a:pt x="201" y="155"/>
                    <a:pt x="201" y="155"/>
                  </a:cubicBezTo>
                  <a:close/>
                  <a:moveTo>
                    <a:pt x="203" y="155"/>
                  </a:moveTo>
                  <a:cubicBezTo>
                    <a:pt x="203" y="154"/>
                    <a:pt x="203" y="154"/>
                    <a:pt x="203" y="154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2" y="153"/>
                    <a:pt x="202" y="153"/>
                    <a:pt x="202" y="153"/>
                  </a:cubicBezTo>
                  <a:cubicBezTo>
                    <a:pt x="203" y="152"/>
                    <a:pt x="203" y="152"/>
                    <a:pt x="203" y="152"/>
                  </a:cubicBezTo>
                  <a:cubicBezTo>
                    <a:pt x="203" y="153"/>
                    <a:pt x="203" y="153"/>
                    <a:pt x="203" y="153"/>
                  </a:cubicBezTo>
                  <a:cubicBezTo>
                    <a:pt x="204" y="153"/>
                    <a:pt x="204" y="153"/>
                    <a:pt x="204" y="153"/>
                  </a:cubicBezTo>
                  <a:cubicBezTo>
                    <a:pt x="203" y="154"/>
                    <a:pt x="203" y="154"/>
                    <a:pt x="203" y="154"/>
                  </a:cubicBezTo>
                  <a:cubicBezTo>
                    <a:pt x="203" y="155"/>
                    <a:pt x="203" y="155"/>
                    <a:pt x="203" y="155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204" y="155"/>
                    <a:pt x="204" y="155"/>
                    <a:pt x="204" y="155"/>
                  </a:cubicBezTo>
                  <a:cubicBezTo>
                    <a:pt x="205" y="156"/>
                    <a:pt x="205" y="156"/>
                    <a:pt x="205" y="156"/>
                  </a:cubicBezTo>
                  <a:cubicBezTo>
                    <a:pt x="205" y="157"/>
                    <a:pt x="205" y="157"/>
                    <a:pt x="205" y="157"/>
                  </a:cubicBezTo>
                  <a:cubicBezTo>
                    <a:pt x="204" y="157"/>
                    <a:pt x="204" y="157"/>
                    <a:pt x="204" y="157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5" y="158"/>
                    <a:pt x="205" y="158"/>
                    <a:pt x="205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8"/>
                    <a:pt x="204" y="158"/>
                    <a:pt x="204" y="158"/>
                  </a:cubicBezTo>
                  <a:cubicBezTo>
                    <a:pt x="204" y="159"/>
                    <a:pt x="204" y="159"/>
                    <a:pt x="204" y="159"/>
                  </a:cubicBezTo>
                  <a:cubicBezTo>
                    <a:pt x="205" y="159"/>
                    <a:pt x="205" y="159"/>
                    <a:pt x="205" y="159"/>
                  </a:cubicBezTo>
                  <a:cubicBezTo>
                    <a:pt x="205" y="160"/>
                    <a:pt x="205" y="160"/>
                    <a:pt x="205" y="160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4" y="161"/>
                    <a:pt x="204" y="161"/>
                    <a:pt x="204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5" y="161"/>
                    <a:pt x="205" y="161"/>
                    <a:pt x="205" y="161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4" y="162"/>
                    <a:pt x="204" y="162"/>
                    <a:pt x="204" y="162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3"/>
                    <a:pt x="204" y="163"/>
                    <a:pt x="204" y="163"/>
                  </a:cubicBezTo>
                  <a:cubicBezTo>
                    <a:pt x="204" y="164"/>
                    <a:pt x="204" y="164"/>
                    <a:pt x="204" y="164"/>
                  </a:cubicBezTo>
                  <a:cubicBezTo>
                    <a:pt x="204" y="164"/>
                    <a:pt x="204" y="164"/>
                    <a:pt x="204" y="164"/>
                  </a:cubicBezTo>
                  <a:cubicBezTo>
                    <a:pt x="203" y="164"/>
                    <a:pt x="203" y="164"/>
                    <a:pt x="203" y="164"/>
                  </a:cubicBezTo>
                  <a:cubicBezTo>
                    <a:pt x="203" y="164"/>
                    <a:pt x="203" y="164"/>
                    <a:pt x="203" y="164"/>
                  </a:cubicBezTo>
                  <a:cubicBezTo>
                    <a:pt x="203" y="163"/>
                    <a:pt x="203" y="163"/>
                    <a:pt x="203" y="163"/>
                  </a:cubicBezTo>
                  <a:cubicBezTo>
                    <a:pt x="202" y="163"/>
                    <a:pt x="202" y="163"/>
                    <a:pt x="202" y="163"/>
                  </a:cubicBezTo>
                  <a:cubicBezTo>
                    <a:pt x="202" y="162"/>
                    <a:pt x="202" y="162"/>
                    <a:pt x="202" y="162"/>
                  </a:cubicBezTo>
                  <a:cubicBezTo>
                    <a:pt x="203" y="162"/>
                    <a:pt x="203" y="162"/>
                    <a:pt x="203" y="162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3" y="161"/>
                    <a:pt x="203" y="161"/>
                    <a:pt x="203" y="161"/>
                  </a:cubicBezTo>
                  <a:cubicBezTo>
                    <a:pt x="203" y="160"/>
                    <a:pt x="203" y="160"/>
                    <a:pt x="203" y="160"/>
                  </a:cubicBezTo>
                  <a:cubicBezTo>
                    <a:pt x="202" y="160"/>
                    <a:pt x="202" y="160"/>
                    <a:pt x="202" y="160"/>
                  </a:cubicBezTo>
                  <a:cubicBezTo>
                    <a:pt x="202" y="161"/>
                    <a:pt x="202" y="161"/>
                    <a:pt x="202" y="161"/>
                  </a:cubicBezTo>
                  <a:cubicBezTo>
                    <a:pt x="202" y="160"/>
                    <a:pt x="202" y="160"/>
                    <a:pt x="202" y="160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60"/>
                    <a:pt x="201" y="160"/>
                    <a:pt x="201" y="160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202" y="159"/>
                    <a:pt x="202" y="159"/>
                    <a:pt x="202" y="159"/>
                  </a:cubicBezTo>
                  <a:cubicBezTo>
                    <a:pt x="202" y="159"/>
                    <a:pt x="202" y="159"/>
                    <a:pt x="202" y="159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3" y="158"/>
                    <a:pt x="203" y="158"/>
                    <a:pt x="203" y="158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8"/>
                    <a:pt x="202" y="158"/>
                    <a:pt x="202" y="158"/>
                  </a:cubicBezTo>
                  <a:cubicBezTo>
                    <a:pt x="201" y="157"/>
                    <a:pt x="201" y="157"/>
                    <a:pt x="201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2" y="157"/>
                    <a:pt x="202" y="157"/>
                    <a:pt x="202" y="157"/>
                  </a:cubicBezTo>
                  <a:cubicBezTo>
                    <a:pt x="203" y="156"/>
                    <a:pt x="203" y="156"/>
                    <a:pt x="203" y="156"/>
                  </a:cubicBezTo>
                  <a:cubicBezTo>
                    <a:pt x="203" y="155"/>
                    <a:pt x="203" y="155"/>
                    <a:pt x="203" y="155"/>
                  </a:cubicBezTo>
                  <a:close/>
                  <a:moveTo>
                    <a:pt x="208" y="155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8" y="154"/>
                    <a:pt x="208" y="154"/>
                    <a:pt x="208" y="154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3"/>
                    <a:pt x="208" y="153"/>
                    <a:pt x="208" y="153"/>
                  </a:cubicBezTo>
                  <a:cubicBezTo>
                    <a:pt x="208" y="154"/>
                    <a:pt x="208" y="154"/>
                    <a:pt x="208" y="154"/>
                  </a:cubicBezTo>
                  <a:cubicBezTo>
                    <a:pt x="208" y="155"/>
                    <a:pt x="208" y="155"/>
                    <a:pt x="208" y="155"/>
                  </a:cubicBezTo>
                  <a:close/>
                  <a:moveTo>
                    <a:pt x="206" y="156"/>
                  </a:moveTo>
                  <a:cubicBezTo>
                    <a:pt x="207" y="154"/>
                    <a:pt x="207" y="154"/>
                    <a:pt x="207" y="154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7" y="155"/>
                    <a:pt x="207" y="155"/>
                    <a:pt x="207" y="155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206" y="156"/>
                    <a:pt x="206" y="156"/>
                    <a:pt x="206" y="156"/>
                  </a:cubicBezTo>
                  <a:close/>
                  <a:moveTo>
                    <a:pt x="206" y="155"/>
                  </a:moveTo>
                  <a:cubicBezTo>
                    <a:pt x="206" y="154"/>
                    <a:pt x="206" y="154"/>
                    <a:pt x="206" y="154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6" y="155"/>
                    <a:pt x="206" y="155"/>
                    <a:pt x="206" y="155"/>
                  </a:cubicBezTo>
                  <a:cubicBezTo>
                    <a:pt x="206" y="155"/>
                    <a:pt x="206" y="155"/>
                    <a:pt x="206" y="155"/>
                  </a:cubicBezTo>
                  <a:close/>
                  <a:moveTo>
                    <a:pt x="205" y="153"/>
                  </a:moveTo>
                  <a:cubicBezTo>
                    <a:pt x="205" y="152"/>
                    <a:pt x="205" y="152"/>
                    <a:pt x="205" y="152"/>
                  </a:cubicBezTo>
                  <a:cubicBezTo>
                    <a:pt x="207" y="152"/>
                    <a:pt x="207" y="152"/>
                    <a:pt x="207" y="152"/>
                  </a:cubicBezTo>
                  <a:cubicBezTo>
                    <a:pt x="207" y="153"/>
                    <a:pt x="207" y="153"/>
                    <a:pt x="207" y="153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5" y="153"/>
                    <a:pt x="205" y="153"/>
                    <a:pt x="205" y="153"/>
                  </a:cubicBezTo>
                  <a:cubicBezTo>
                    <a:pt x="205" y="153"/>
                    <a:pt x="205" y="153"/>
                    <a:pt x="205" y="153"/>
                  </a:cubicBezTo>
                  <a:close/>
                  <a:moveTo>
                    <a:pt x="206" y="151"/>
                  </a:moveTo>
                  <a:cubicBezTo>
                    <a:pt x="207" y="150"/>
                    <a:pt x="207" y="150"/>
                    <a:pt x="207" y="150"/>
                  </a:cubicBezTo>
                  <a:cubicBezTo>
                    <a:pt x="207" y="149"/>
                    <a:pt x="207" y="149"/>
                    <a:pt x="207" y="149"/>
                  </a:cubicBezTo>
                  <a:cubicBezTo>
                    <a:pt x="208" y="151"/>
                    <a:pt x="208" y="151"/>
                    <a:pt x="208" y="151"/>
                  </a:cubicBezTo>
                  <a:cubicBezTo>
                    <a:pt x="207" y="151"/>
                    <a:pt x="207" y="151"/>
                    <a:pt x="207" y="151"/>
                  </a:cubicBezTo>
                  <a:cubicBezTo>
                    <a:pt x="206" y="152"/>
                    <a:pt x="206" y="152"/>
                    <a:pt x="206" y="152"/>
                  </a:cubicBezTo>
                  <a:cubicBezTo>
                    <a:pt x="206" y="151"/>
                    <a:pt x="206" y="151"/>
                    <a:pt x="206" y="151"/>
                  </a:cubicBezTo>
                  <a:cubicBezTo>
                    <a:pt x="206" y="151"/>
                    <a:pt x="206" y="151"/>
                    <a:pt x="206" y="151"/>
                  </a:cubicBezTo>
                  <a:close/>
                  <a:moveTo>
                    <a:pt x="203" y="152"/>
                  </a:moveTo>
                  <a:cubicBezTo>
                    <a:pt x="203" y="151"/>
                    <a:pt x="203" y="151"/>
                    <a:pt x="203" y="151"/>
                  </a:cubicBezTo>
                  <a:cubicBezTo>
                    <a:pt x="204" y="149"/>
                    <a:pt x="204" y="149"/>
                    <a:pt x="204" y="149"/>
                  </a:cubicBezTo>
                  <a:cubicBezTo>
                    <a:pt x="204" y="148"/>
                    <a:pt x="204" y="148"/>
                    <a:pt x="204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3" y="147"/>
                    <a:pt x="203" y="147"/>
                    <a:pt x="203" y="147"/>
                  </a:cubicBezTo>
                  <a:cubicBezTo>
                    <a:pt x="203" y="147"/>
                    <a:pt x="203" y="147"/>
                    <a:pt x="203" y="147"/>
                  </a:cubicBezTo>
                  <a:cubicBezTo>
                    <a:pt x="204" y="146"/>
                    <a:pt x="204" y="146"/>
                    <a:pt x="204" y="146"/>
                  </a:cubicBezTo>
                  <a:cubicBezTo>
                    <a:pt x="205" y="147"/>
                    <a:pt x="205" y="147"/>
                    <a:pt x="205" y="147"/>
                  </a:cubicBezTo>
                  <a:cubicBezTo>
                    <a:pt x="206" y="147"/>
                    <a:pt x="206" y="147"/>
                    <a:pt x="206" y="147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7" y="149"/>
                    <a:pt x="207" y="149"/>
                    <a:pt x="207" y="149"/>
                  </a:cubicBezTo>
                  <a:cubicBezTo>
                    <a:pt x="206" y="150"/>
                    <a:pt x="206" y="150"/>
                    <a:pt x="206" y="150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5" y="149"/>
                    <a:pt x="205" y="149"/>
                    <a:pt x="205" y="149"/>
                  </a:cubicBezTo>
                  <a:cubicBezTo>
                    <a:pt x="205" y="149"/>
                    <a:pt x="205" y="149"/>
                    <a:pt x="205" y="149"/>
                  </a:cubicBezTo>
                  <a:cubicBezTo>
                    <a:pt x="205" y="150"/>
                    <a:pt x="205" y="150"/>
                    <a:pt x="205" y="150"/>
                  </a:cubicBezTo>
                  <a:cubicBezTo>
                    <a:pt x="204" y="151"/>
                    <a:pt x="204" y="151"/>
                    <a:pt x="204" y="151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4" y="152"/>
                    <a:pt x="204" y="152"/>
                    <a:pt x="204" y="152"/>
                  </a:cubicBezTo>
                  <a:cubicBezTo>
                    <a:pt x="204" y="151"/>
                    <a:pt x="204" y="151"/>
                    <a:pt x="204" y="151"/>
                  </a:cubicBezTo>
                  <a:cubicBezTo>
                    <a:pt x="204" y="152"/>
                    <a:pt x="204" y="152"/>
                    <a:pt x="204" y="152"/>
                  </a:cubicBezTo>
                  <a:cubicBezTo>
                    <a:pt x="203" y="152"/>
                    <a:pt x="203" y="152"/>
                    <a:pt x="203" y="152"/>
                  </a:cubicBezTo>
                  <a:close/>
                  <a:moveTo>
                    <a:pt x="201" y="151"/>
                  </a:moveTo>
                  <a:cubicBezTo>
                    <a:pt x="200" y="150"/>
                    <a:pt x="200" y="150"/>
                    <a:pt x="200" y="150"/>
                  </a:cubicBezTo>
                  <a:cubicBezTo>
                    <a:pt x="201" y="149"/>
                    <a:pt x="201" y="149"/>
                    <a:pt x="201" y="149"/>
                  </a:cubicBezTo>
                  <a:cubicBezTo>
                    <a:pt x="200" y="149"/>
                    <a:pt x="200" y="149"/>
                    <a:pt x="200" y="149"/>
                  </a:cubicBezTo>
                  <a:cubicBezTo>
                    <a:pt x="200" y="148"/>
                    <a:pt x="200" y="148"/>
                    <a:pt x="200" y="148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1" y="148"/>
                    <a:pt x="201" y="148"/>
                    <a:pt x="201" y="148"/>
                  </a:cubicBezTo>
                  <a:cubicBezTo>
                    <a:pt x="201" y="147"/>
                    <a:pt x="201" y="147"/>
                    <a:pt x="201" y="147"/>
                  </a:cubicBezTo>
                  <a:cubicBezTo>
                    <a:pt x="202" y="147"/>
                    <a:pt x="202" y="147"/>
                    <a:pt x="202" y="147"/>
                  </a:cubicBezTo>
                  <a:cubicBezTo>
                    <a:pt x="203" y="148"/>
                    <a:pt x="203" y="148"/>
                    <a:pt x="203" y="148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2" y="149"/>
                    <a:pt x="202" y="149"/>
                    <a:pt x="202" y="149"/>
                  </a:cubicBezTo>
                  <a:cubicBezTo>
                    <a:pt x="203" y="149"/>
                    <a:pt x="203" y="149"/>
                    <a:pt x="203" y="149"/>
                  </a:cubicBezTo>
                  <a:cubicBezTo>
                    <a:pt x="203" y="149"/>
                    <a:pt x="203" y="149"/>
                    <a:pt x="203" y="149"/>
                  </a:cubicBezTo>
                  <a:cubicBezTo>
                    <a:pt x="202" y="151"/>
                    <a:pt x="202" y="151"/>
                    <a:pt x="202" y="151"/>
                  </a:cubicBezTo>
                  <a:cubicBezTo>
                    <a:pt x="201" y="152"/>
                    <a:pt x="201" y="152"/>
                    <a:pt x="201" y="152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1" y="153"/>
                    <a:pt x="201" y="153"/>
                    <a:pt x="201" y="153"/>
                  </a:cubicBezTo>
                  <a:cubicBezTo>
                    <a:pt x="200" y="154"/>
                    <a:pt x="200" y="154"/>
                    <a:pt x="200" y="154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199" y="154"/>
                    <a:pt x="199" y="154"/>
                    <a:pt x="199" y="154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0" y="152"/>
                    <a:pt x="200" y="152"/>
                    <a:pt x="200" y="152"/>
                  </a:cubicBezTo>
                  <a:cubicBezTo>
                    <a:pt x="201" y="151"/>
                    <a:pt x="201" y="151"/>
                    <a:pt x="201" y="151"/>
                  </a:cubicBezTo>
                  <a:cubicBezTo>
                    <a:pt x="201" y="151"/>
                    <a:pt x="201" y="151"/>
                    <a:pt x="201" y="151"/>
                  </a:cubicBezTo>
                  <a:close/>
                  <a:moveTo>
                    <a:pt x="200" y="144"/>
                  </a:moveTo>
                  <a:cubicBezTo>
                    <a:pt x="201" y="144"/>
                    <a:pt x="201" y="144"/>
                    <a:pt x="201" y="144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0" y="144"/>
                    <a:pt x="200" y="144"/>
                    <a:pt x="200" y="144"/>
                  </a:cubicBezTo>
                  <a:close/>
                  <a:moveTo>
                    <a:pt x="198" y="144"/>
                  </a:moveTo>
                  <a:cubicBezTo>
                    <a:pt x="199" y="144"/>
                    <a:pt x="199" y="144"/>
                    <a:pt x="199" y="144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200" y="143"/>
                    <a:pt x="200" y="143"/>
                    <a:pt x="200" y="143"/>
                  </a:cubicBezTo>
                  <a:cubicBezTo>
                    <a:pt x="200" y="144"/>
                    <a:pt x="200" y="144"/>
                    <a:pt x="200" y="144"/>
                  </a:cubicBezTo>
                  <a:cubicBezTo>
                    <a:pt x="200" y="146"/>
                    <a:pt x="200" y="146"/>
                    <a:pt x="200" y="146"/>
                  </a:cubicBezTo>
                  <a:cubicBezTo>
                    <a:pt x="200" y="147"/>
                    <a:pt x="200" y="147"/>
                    <a:pt x="200" y="147"/>
                  </a:cubicBezTo>
                  <a:cubicBezTo>
                    <a:pt x="199" y="147"/>
                    <a:pt x="199" y="147"/>
                    <a:pt x="199" y="147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9" y="149"/>
                    <a:pt x="199" y="149"/>
                    <a:pt x="199" y="149"/>
                  </a:cubicBezTo>
                  <a:cubicBezTo>
                    <a:pt x="198" y="150"/>
                    <a:pt x="198" y="150"/>
                    <a:pt x="198" y="150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8" y="151"/>
                    <a:pt x="198" y="151"/>
                    <a:pt x="198" y="151"/>
                  </a:cubicBezTo>
                  <a:cubicBezTo>
                    <a:pt x="197" y="151"/>
                    <a:pt x="197" y="151"/>
                    <a:pt x="197" y="151"/>
                  </a:cubicBezTo>
                  <a:cubicBezTo>
                    <a:pt x="197" y="150"/>
                    <a:pt x="197" y="150"/>
                    <a:pt x="197" y="150"/>
                  </a:cubicBezTo>
                  <a:cubicBezTo>
                    <a:pt x="197" y="149"/>
                    <a:pt x="197" y="149"/>
                    <a:pt x="197" y="149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9"/>
                    <a:pt x="198" y="149"/>
                    <a:pt x="198" y="149"/>
                  </a:cubicBezTo>
                  <a:cubicBezTo>
                    <a:pt x="197" y="149"/>
                    <a:pt x="197" y="149"/>
                    <a:pt x="197" y="149"/>
                  </a:cubicBezTo>
                  <a:cubicBezTo>
                    <a:pt x="197" y="148"/>
                    <a:pt x="197" y="148"/>
                    <a:pt x="197" y="148"/>
                  </a:cubicBezTo>
                  <a:cubicBezTo>
                    <a:pt x="198" y="148"/>
                    <a:pt x="198" y="148"/>
                    <a:pt x="198" y="148"/>
                  </a:cubicBezTo>
                  <a:cubicBezTo>
                    <a:pt x="198" y="147"/>
                    <a:pt x="198" y="147"/>
                    <a:pt x="198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8" y="147"/>
                    <a:pt x="198" y="147"/>
                    <a:pt x="198" y="147"/>
                  </a:cubicBezTo>
                  <a:cubicBezTo>
                    <a:pt x="198" y="146"/>
                    <a:pt x="198" y="146"/>
                    <a:pt x="198" y="146"/>
                  </a:cubicBezTo>
                  <a:cubicBezTo>
                    <a:pt x="198" y="145"/>
                    <a:pt x="198" y="145"/>
                    <a:pt x="198" y="145"/>
                  </a:cubicBezTo>
                  <a:cubicBezTo>
                    <a:pt x="199" y="145"/>
                    <a:pt x="199" y="145"/>
                    <a:pt x="199" y="145"/>
                  </a:cubicBezTo>
                  <a:cubicBezTo>
                    <a:pt x="198" y="144"/>
                    <a:pt x="198" y="144"/>
                    <a:pt x="198" y="144"/>
                  </a:cubicBezTo>
                  <a:cubicBezTo>
                    <a:pt x="198" y="144"/>
                    <a:pt x="198" y="144"/>
                    <a:pt x="198" y="144"/>
                  </a:cubicBezTo>
                  <a:close/>
                  <a:moveTo>
                    <a:pt x="196" y="144"/>
                  </a:moveTo>
                  <a:cubicBezTo>
                    <a:pt x="197" y="144"/>
                    <a:pt x="197" y="144"/>
                    <a:pt x="197" y="144"/>
                  </a:cubicBezTo>
                  <a:cubicBezTo>
                    <a:pt x="197" y="144"/>
                    <a:pt x="197" y="144"/>
                    <a:pt x="197" y="144"/>
                  </a:cubicBezTo>
                  <a:cubicBezTo>
                    <a:pt x="197" y="145"/>
                    <a:pt x="197" y="145"/>
                    <a:pt x="197" y="145"/>
                  </a:cubicBezTo>
                  <a:cubicBezTo>
                    <a:pt x="197" y="146"/>
                    <a:pt x="197" y="146"/>
                    <a:pt x="197" y="146"/>
                  </a:cubicBezTo>
                  <a:cubicBezTo>
                    <a:pt x="196" y="146"/>
                    <a:pt x="196" y="146"/>
                    <a:pt x="196" y="146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5"/>
                    <a:pt x="196" y="145"/>
                    <a:pt x="196" y="145"/>
                  </a:cubicBezTo>
                  <a:cubicBezTo>
                    <a:pt x="196" y="144"/>
                    <a:pt x="196" y="144"/>
                    <a:pt x="196" y="144"/>
                  </a:cubicBezTo>
                  <a:close/>
                  <a:moveTo>
                    <a:pt x="201" y="146"/>
                  </a:moveTo>
                  <a:cubicBezTo>
                    <a:pt x="201" y="145"/>
                    <a:pt x="201" y="145"/>
                    <a:pt x="201" y="145"/>
                  </a:cubicBezTo>
                  <a:cubicBezTo>
                    <a:pt x="201" y="144"/>
                    <a:pt x="201" y="144"/>
                    <a:pt x="201" y="144"/>
                  </a:cubicBezTo>
                  <a:cubicBezTo>
                    <a:pt x="202" y="144"/>
                    <a:pt x="202" y="144"/>
                    <a:pt x="202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2" y="143"/>
                    <a:pt x="202" y="143"/>
                    <a:pt x="202" y="143"/>
                  </a:cubicBezTo>
                  <a:cubicBezTo>
                    <a:pt x="203" y="143"/>
                    <a:pt x="203" y="143"/>
                    <a:pt x="203" y="143"/>
                  </a:cubicBezTo>
                  <a:cubicBezTo>
                    <a:pt x="202" y="142"/>
                    <a:pt x="202" y="142"/>
                    <a:pt x="202" y="142"/>
                  </a:cubicBezTo>
                  <a:cubicBezTo>
                    <a:pt x="202" y="141"/>
                    <a:pt x="202" y="141"/>
                    <a:pt x="202" y="141"/>
                  </a:cubicBezTo>
                  <a:cubicBezTo>
                    <a:pt x="203" y="140"/>
                    <a:pt x="203" y="140"/>
                    <a:pt x="203" y="140"/>
                  </a:cubicBezTo>
                  <a:cubicBezTo>
                    <a:pt x="203" y="138"/>
                    <a:pt x="203" y="138"/>
                    <a:pt x="203" y="138"/>
                  </a:cubicBezTo>
                  <a:cubicBezTo>
                    <a:pt x="204" y="136"/>
                    <a:pt x="204" y="136"/>
                    <a:pt x="204" y="136"/>
                  </a:cubicBezTo>
                  <a:cubicBezTo>
                    <a:pt x="204" y="137"/>
                    <a:pt x="204" y="137"/>
                    <a:pt x="204" y="137"/>
                  </a:cubicBezTo>
                  <a:cubicBezTo>
                    <a:pt x="204" y="138"/>
                    <a:pt x="204" y="138"/>
                    <a:pt x="204" y="138"/>
                  </a:cubicBezTo>
                  <a:cubicBezTo>
                    <a:pt x="205" y="138"/>
                    <a:pt x="205" y="138"/>
                    <a:pt x="205" y="138"/>
                  </a:cubicBezTo>
                  <a:cubicBezTo>
                    <a:pt x="206" y="139"/>
                    <a:pt x="206" y="139"/>
                    <a:pt x="206" y="139"/>
                  </a:cubicBezTo>
                  <a:cubicBezTo>
                    <a:pt x="206" y="142"/>
                    <a:pt x="206" y="142"/>
                    <a:pt x="206" y="142"/>
                  </a:cubicBezTo>
                  <a:cubicBezTo>
                    <a:pt x="206" y="143"/>
                    <a:pt x="206" y="143"/>
                    <a:pt x="206" y="143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5" y="141"/>
                    <a:pt x="205" y="141"/>
                    <a:pt x="205" y="141"/>
                  </a:cubicBezTo>
                  <a:cubicBezTo>
                    <a:pt x="205" y="139"/>
                    <a:pt x="205" y="139"/>
                    <a:pt x="205" y="139"/>
                  </a:cubicBezTo>
                  <a:cubicBezTo>
                    <a:pt x="205" y="140"/>
                    <a:pt x="205" y="140"/>
                    <a:pt x="205" y="140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4" y="143"/>
                    <a:pt x="204" y="143"/>
                    <a:pt x="204" y="143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4"/>
                    <a:pt x="203" y="144"/>
                    <a:pt x="203" y="144"/>
                  </a:cubicBezTo>
                  <a:cubicBezTo>
                    <a:pt x="203" y="145"/>
                    <a:pt x="203" y="145"/>
                    <a:pt x="203" y="145"/>
                  </a:cubicBezTo>
                  <a:cubicBezTo>
                    <a:pt x="202" y="146"/>
                    <a:pt x="202" y="146"/>
                    <a:pt x="202" y="146"/>
                  </a:cubicBezTo>
                  <a:cubicBezTo>
                    <a:pt x="201" y="147"/>
                    <a:pt x="201" y="147"/>
                    <a:pt x="201" y="147"/>
                  </a:cubicBezTo>
                  <a:cubicBezTo>
                    <a:pt x="201" y="146"/>
                    <a:pt x="201" y="146"/>
                    <a:pt x="201" y="146"/>
                  </a:cubicBezTo>
                  <a:close/>
                  <a:moveTo>
                    <a:pt x="198" y="137"/>
                  </a:moveTo>
                  <a:cubicBezTo>
                    <a:pt x="200" y="137"/>
                    <a:pt x="200" y="137"/>
                    <a:pt x="200" y="137"/>
                  </a:cubicBezTo>
                  <a:cubicBezTo>
                    <a:pt x="200" y="137"/>
                    <a:pt x="200" y="137"/>
                    <a:pt x="200" y="137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00" y="138"/>
                    <a:pt x="200" y="138"/>
                    <a:pt x="200" y="138"/>
                  </a:cubicBezTo>
                  <a:cubicBezTo>
                    <a:pt x="200" y="139"/>
                    <a:pt x="200" y="139"/>
                    <a:pt x="200" y="139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1" y="138"/>
                    <a:pt x="201" y="138"/>
                    <a:pt x="201" y="138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39"/>
                    <a:pt x="202" y="139"/>
                    <a:pt x="202" y="139"/>
                  </a:cubicBezTo>
                  <a:cubicBezTo>
                    <a:pt x="202" y="140"/>
                    <a:pt x="202" y="140"/>
                    <a:pt x="202" y="140"/>
                  </a:cubicBezTo>
                  <a:cubicBezTo>
                    <a:pt x="201" y="140"/>
                    <a:pt x="201" y="140"/>
                    <a:pt x="201" y="140"/>
                  </a:cubicBezTo>
                  <a:cubicBezTo>
                    <a:pt x="201" y="140"/>
                    <a:pt x="201" y="140"/>
                    <a:pt x="201" y="140"/>
                  </a:cubicBezTo>
                  <a:cubicBezTo>
                    <a:pt x="200" y="139"/>
                    <a:pt x="200" y="139"/>
                    <a:pt x="200" y="139"/>
                  </a:cubicBezTo>
                  <a:cubicBezTo>
                    <a:pt x="199" y="138"/>
                    <a:pt x="199" y="138"/>
                    <a:pt x="199" y="138"/>
                  </a:cubicBezTo>
                  <a:cubicBezTo>
                    <a:pt x="199" y="139"/>
                    <a:pt x="199" y="139"/>
                    <a:pt x="199" y="139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41"/>
                    <a:pt x="200" y="141"/>
                    <a:pt x="200" y="141"/>
                  </a:cubicBezTo>
                  <a:cubicBezTo>
                    <a:pt x="201" y="141"/>
                    <a:pt x="201" y="141"/>
                    <a:pt x="201" y="141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2"/>
                    <a:pt x="201" y="142"/>
                    <a:pt x="201" y="142"/>
                  </a:cubicBezTo>
                  <a:cubicBezTo>
                    <a:pt x="201" y="143"/>
                    <a:pt x="201" y="143"/>
                    <a:pt x="201" y="143"/>
                  </a:cubicBezTo>
                  <a:cubicBezTo>
                    <a:pt x="200" y="143"/>
                    <a:pt x="200" y="143"/>
                    <a:pt x="200" y="143"/>
                  </a:cubicBezTo>
                  <a:cubicBezTo>
                    <a:pt x="200" y="142"/>
                    <a:pt x="200" y="142"/>
                    <a:pt x="200" y="142"/>
                  </a:cubicBezTo>
                  <a:cubicBezTo>
                    <a:pt x="199" y="142"/>
                    <a:pt x="199" y="142"/>
                    <a:pt x="199" y="142"/>
                  </a:cubicBezTo>
                  <a:cubicBezTo>
                    <a:pt x="198" y="140"/>
                    <a:pt x="198" y="140"/>
                    <a:pt x="198" y="140"/>
                  </a:cubicBezTo>
                  <a:cubicBezTo>
                    <a:pt x="198" y="141"/>
                    <a:pt x="198" y="141"/>
                    <a:pt x="198" y="141"/>
                  </a:cubicBezTo>
                  <a:cubicBezTo>
                    <a:pt x="199" y="142"/>
                    <a:pt x="199" y="142"/>
                    <a:pt x="199" y="142"/>
                  </a:cubicBezTo>
                  <a:cubicBezTo>
                    <a:pt x="199" y="143"/>
                    <a:pt x="199" y="143"/>
                    <a:pt x="199" y="143"/>
                  </a:cubicBezTo>
                  <a:cubicBezTo>
                    <a:pt x="198" y="143"/>
                    <a:pt x="198" y="143"/>
                    <a:pt x="198" y="143"/>
                  </a:cubicBezTo>
                  <a:cubicBezTo>
                    <a:pt x="197" y="143"/>
                    <a:pt x="197" y="143"/>
                    <a:pt x="197" y="143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2"/>
                    <a:pt x="197" y="142"/>
                    <a:pt x="197" y="142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7" y="141"/>
                    <a:pt x="197" y="141"/>
                    <a:pt x="197" y="141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7" y="139"/>
                    <a:pt x="197" y="139"/>
                    <a:pt x="197" y="139"/>
                  </a:cubicBezTo>
                  <a:cubicBezTo>
                    <a:pt x="198" y="139"/>
                    <a:pt x="198" y="139"/>
                    <a:pt x="198" y="139"/>
                  </a:cubicBezTo>
                  <a:cubicBezTo>
                    <a:pt x="197" y="138"/>
                    <a:pt x="197" y="138"/>
                    <a:pt x="197" y="138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7" y="137"/>
                    <a:pt x="197" y="137"/>
                    <a:pt x="197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7"/>
                    <a:pt x="198" y="137"/>
                    <a:pt x="198" y="137"/>
                  </a:cubicBezTo>
                  <a:cubicBezTo>
                    <a:pt x="198" y="137"/>
                    <a:pt x="198" y="137"/>
                    <a:pt x="198" y="137"/>
                  </a:cubicBezTo>
                  <a:close/>
                  <a:moveTo>
                    <a:pt x="199" y="136"/>
                  </a:moveTo>
                  <a:cubicBezTo>
                    <a:pt x="199" y="135"/>
                    <a:pt x="199" y="135"/>
                    <a:pt x="199" y="135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9" y="136"/>
                    <a:pt x="199" y="136"/>
                    <a:pt x="199" y="136"/>
                  </a:cubicBezTo>
                  <a:cubicBezTo>
                    <a:pt x="199" y="136"/>
                    <a:pt x="199" y="136"/>
                    <a:pt x="199" y="136"/>
                  </a:cubicBezTo>
                  <a:close/>
                  <a:moveTo>
                    <a:pt x="66" y="86"/>
                  </a:move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ubicBezTo>
                    <a:pt x="66" y="86"/>
                    <a:pt x="66" y="86"/>
                    <a:pt x="66" y="86"/>
                  </a:cubicBezTo>
                  <a:close/>
                  <a:moveTo>
                    <a:pt x="66" y="87"/>
                  </a:moveTo>
                  <a:cubicBezTo>
                    <a:pt x="66" y="87"/>
                    <a:pt x="66" y="87"/>
                    <a:pt x="66" y="87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8" y="89"/>
                    <a:pt x="68" y="89"/>
                    <a:pt x="68" y="89"/>
                  </a:cubicBezTo>
                  <a:cubicBezTo>
                    <a:pt x="67" y="90"/>
                    <a:pt x="67" y="90"/>
                    <a:pt x="67" y="90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6" y="88"/>
                    <a:pt x="66" y="88"/>
                    <a:pt x="66" y="88"/>
                  </a:cubicBezTo>
                  <a:cubicBezTo>
                    <a:pt x="65" y="87"/>
                    <a:pt x="65" y="87"/>
                    <a:pt x="65" y="87"/>
                  </a:cubicBezTo>
                  <a:cubicBezTo>
                    <a:pt x="65" y="87"/>
                    <a:pt x="66" y="87"/>
                    <a:pt x="66" y="87"/>
                  </a:cubicBezTo>
                  <a:close/>
                  <a:moveTo>
                    <a:pt x="112" y="73"/>
                  </a:moveTo>
                  <a:cubicBezTo>
                    <a:pt x="111" y="74"/>
                    <a:pt x="111" y="74"/>
                    <a:pt x="111" y="74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09" y="75"/>
                    <a:pt x="109" y="75"/>
                    <a:pt x="109" y="75"/>
                  </a:cubicBezTo>
                  <a:cubicBezTo>
                    <a:pt x="108" y="75"/>
                    <a:pt x="108" y="75"/>
                    <a:pt x="108" y="75"/>
                  </a:cubicBezTo>
                  <a:cubicBezTo>
                    <a:pt x="108" y="74"/>
                    <a:pt x="108" y="74"/>
                    <a:pt x="108" y="74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2" y="73"/>
                    <a:pt x="112" y="73"/>
                    <a:pt x="112" y="73"/>
                  </a:cubicBezTo>
                  <a:close/>
                  <a:moveTo>
                    <a:pt x="113" y="73"/>
                  </a:moveTo>
                  <a:cubicBezTo>
                    <a:pt x="113" y="73"/>
                    <a:pt x="113" y="73"/>
                    <a:pt x="113" y="73"/>
                  </a:cubicBezTo>
                  <a:cubicBezTo>
                    <a:pt x="113" y="73"/>
                    <a:pt x="113" y="73"/>
                    <a:pt x="113" y="73"/>
                  </a:cubicBezTo>
                  <a:cubicBezTo>
                    <a:pt x="113" y="72"/>
                    <a:pt x="113" y="72"/>
                    <a:pt x="113" y="72"/>
                  </a:cubicBezTo>
                  <a:cubicBezTo>
                    <a:pt x="113" y="71"/>
                    <a:pt x="113" y="71"/>
                    <a:pt x="113" y="71"/>
                  </a:cubicBezTo>
                  <a:cubicBezTo>
                    <a:pt x="112" y="71"/>
                    <a:pt x="112" y="71"/>
                    <a:pt x="112" y="71"/>
                  </a:cubicBezTo>
                  <a:cubicBezTo>
                    <a:pt x="113" y="70"/>
                    <a:pt x="113" y="70"/>
                    <a:pt x="113" y="70"/>
                  </a:cubicBezTo>
                  <a:cubicBezTo>
                    <a:pt x="114" y="70"/>
                    <a:pt x="114" y="70"/>
                    <a:pt x="114" y="70"/>
                  </a:cubicBezTo>
                  <a:cubicBezTo>
                    <a:pt x="116" y="71"/>
                    <a:pt x="116" y="71"/>
                    <a:pt x="116" y="71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3" y="73"/>
                    <a:pt x="113" y="73"/>
                    <a:pt x="113" y="73"/>
                  </a:cubicBezTo>
                  <a:close/>
                  <a:moveTo>
                    <a:pt x="121" y="68"/>
                  </a:moveTo>
                  <a:cubicBezTo>
                    <a:pt x="122" y="68"/>
                    <a:pt x="122" y="68"/>
                    <a:pt x="122" y="68"/>
                  </a:cubicBezTo>
                  <a:cubicBezTo>
                    <a:pt x="123" y="68"/>
                    <a:pt x="123" y="68"/>
                    <a:pt x="123" y="68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23" y="69"/>
                    <a:pt x="123" y="69"/>
                    <a:pt x="123" y="69"/>
                  </a:cubicBezTo>
                  <a:cubicBezTo>
                    <a:pt x="122" y="69"/>
                    <a:pt x="122" y="69"/>
                    <a:pt x="122" y="69"/>
                  </a:cubicBezTo>
                  <a:cubicBezTo>
                    <a:pt x="121" y="68"/>
                    <a:pt x="121" y="68"/>
                    <a:pt x="121" y="68"/>
                  </a:cubicBezTo>
                  <a:close/>
                  <a:moveTo>
                    <a:pt x="166" y="107"/>
                  </a:move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7" y="107"/>
                    <a:pt x="167" y="107"/>
                    <a:pt x="167" y="107"/>
                  </a:cubicBezTo>
                  <a:cubicBezTo>
                    <a:pt x="166" y="107"/>
                    <a:pt x="166" y="107"/>
                    <a:pt x="166" y="107"/>
                  </a:cubicBezTo>
                  <a:close/>
                  <a:moveTo>
                    <a:pt x="162" y="119"/>
                  </a:moveTo>
                  <a:cubicBezTo>
                    <a:pt x="163" y="119"/>
                    <a:pt x="163" y="119"/>
                    <a:pt x="163" y="119"/>
                  </a:cubicBezTo>
                  <a:cubicBezTo>
                    <a:pt x="163" y="119"/>
                    <a:pt x="163" y="119"/>
                    <a:pt x="163" y="119"/>
                  </a:cubicBezTo>
                  <a:cubicBezTo>
                    <a:pt x="162" y="119"/>
                    <a:pt x="162" y="119"/>
                    <a:pt x="162" y="119"/>
                  </a:cubicBezTo>
                  <a:close/>
                  <a:moveTo>
                    <a:pt x="172" y="117"/>
                  </a:moveTo>
                  <a:cubicBezTo>
                    <a:pt x="173" y="116"/>
                    <a:pt x="173" y="116"/>
                    <a:pt x="173" y="116"/>
                  </a:cubicBezTo>
                  <a:cubicBezTo>
                    <a:pt x="173" y="116"/>
                    <a:pt x="173" y="116"/>
                    <a:pt x="173" y="116"/>
                  </a:cubicBezTo>
                  <a:cubicBezTo>
                    <a:pt x="173" y="117"/>
                    <a:pt x="173" y="117"/>
                    <a:pt x="173" y="117"/>
                  </a:cubicBezTo>
                  <a:cubicBezTo>
                    <a:pt x="172" y="118"/>
                    <a:pt x="172" y="118"/>
                    <a:pt x="172" y="118"/>
                  </a:cubicBezTo>
                  <a:cubicBezTo>
                    <a:pt x="172" y="117"/>
                    <a:pt x="172" y="117"/>
                    <a:pt x="172" y="117"/>
                  </a:cubicBezTo>
                  <a:close/>
                  <a:moveTo>
                    <a:pt x="165" y="109"/>
                  </a:moveTo>
                  <a:cubicBezTo>
                    <a:pt x="165" y="108"/>
                    <a:pt x="165" y="108"/>
                    <a:pt x="165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6" y="109"/>
                    <a:pt x="166" y="109"/>
                    <a:pt x="166" y="109"/>
                  </a:cubicBezTo>
                  <a:cubicBezTo>
                    <a:pt x="165" y="109"/>
                    <a:pt x="165" y="109"/>
                    <a:pt x="165" y="109"/>
                  </a:cubicBezTo>
                  <a:close/>
                  <a:moveTo>
                    <a:pt x="166" y="112"/>
                  </a:moveTo>
                  <a:cubicBezTo>
                    <a:pt x="166" y="111"/>
                    <a:pt x="166" y="111"/>
                    <a:pt x="166" y="111"/>
                  </a:cubicBezTo>
                  <a:cubicBezTo>
                    <a:pt x="166" y="110"/>
                    <a:pt x="166" y="110"/>
                    <a:pt x="166" y="110"/>
                  </a:cubicBezTo>
                  <a:cubicBezTo>
                    <a:pt x="167" y="110"/>
                    <a:pt x="167" y="110"/>
                    <a:pt x="167" y="110"/>
                  </a:cubicBezTo>
                  <a:cubicBezTo>
                    <a:pt x="167" y="111"/>
                    <a:pt x="167" y="111"/>
                    <a:pt x="167" y="111"/>
                  </a:cubicBezTo>
                  <a:cubicBezTo>
                    <a:pt x="168" y="111"/>
                    <a:pt x="168" y="111"/>
                    <a:pt x="168" y="111"/>
                  </a:cubicBezTo>
                  <a:cubicBezTo>
                    <a:pt x="168" y="112"/>
                    <a:pt x="168" y="112"/>
                    <a:pt x="168" y="112"/>
                  </a:cubicBezTo>
                  <a:cubicBezTo>
                    <a:pt x="167" y="112"/>
                    <a:pt x="167" y="112"/>
                    <a:pt x="167" y="112"/>
                  </a:cubicBezTo>
                  <a:cubicBezTo>
                    <a:pt x="166" y="112"/>
                    <a:pt x="166" y="112"/>
                    <a:pt x="166" y="112"/>
                  </a:cubicBezTo>
                  <a:close/>
                  <a:moveTo>
                    <a:pt x="159" y="115"/>
                  </a:moveTo>
                  <a:cubicBezTo>
                    <a:pt x="159" y="115"/>
                    <a:pt x="159" y="115"/>
                    <a:pt x="159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60" y="114"/>
                    <a:pt x="160" y="114"/>
                    <a:pt x="160" y="114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62" y="113"/>
                    <a:pt x="162" y="113"/>
                    <a:pt x="162" y="113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4" y="111"/>
                    <a:pt x="164" y="111"/>
                    <a:pt x="164" y="111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5" y="112"/>
                    <a:pt x="165" y="112"/>
                    <a:pt x="165" y="112"/>
                  </a:cubicBezTo>
                  <a:cubicBezTo>
                    <a:pt x="164" y="112"/>
                    <a:pt x="164" y="112"/>
                    <a:pt x="164" y="112"/>
                  </a:cubicBezTo>
                  <a:cubicBezTo>
                    <a:pt x="163" y="113"/>
                    <a:pt x="163" y="113"/>
                    <a:pt x="163" y="113"/>
                  </a:cubicBezTo>
                  <a:cubicBezTo>
                    <a:pt x="162" y="114"/>
                    <a:pt x="162" y="114"/>
                    <a:pt x="162" y="114"/>
                  </a:cubicBezTo>
                  <a:cubicBezTo>
                    <a:pt x="161" y="114"/>
                    <a:pt x="161" y="114"/>
                    <a:pt x="161" y="114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1" y="115"/>
                    <a:pt x="161" y="115"/>
                    <a:pt x="161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60" y="115"/>
                    <a:pt x="160" y="115"/>
                    <a:pt x="160" y="115"/>
                  </a:cubicBezTo>
                  <a:cubicBezTo>
                    <a:pt x="159" y="115"/>
                    <a:pt x="159" y="115"/>
                    <a:pt x="159" y="115"/>
                  </a:cubicBezTo>
                  <a:cubicBezTo>
                    <a:pt x="159" y="115"/>
                    <a:pt x="159" y="115"/>
                    <a:pt x="159" y="115"/>
                  </a:cubicBezTo>
                  <a:close/>
                  <a:moveTo>
                    <a:pt x="159" y="114"/>
                  </a:moveTo>
                  <a:cubicBezTo>
                    <a:pt x="160" y="113"/>
                    <a:pt x="160" y="113"/>
                    <a:pt x="160" y="113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59" y="114"/>
                    <a:pt x="159" y="114"/>
                    <a:pt x="159" y="114"/>
                  </a:cubicBezTo>
                  <a:cubicBezTo>
                    <a:pt x="159" y="114"/>
                    <a:pt x="159" y="114"/>
                    <a:pt x="159" y="114"/>
                  </a:cubicBezTo>
                  <a:close/>
                  <a:moveTo>
                    <a:pt x="161" y="112"/>
                  </a:moveTo>
                  <a:cubicBezTo>
                    <a:pt x="162" y="111"/>
                    <a:pt x="162" y="111"/>
                    <a:pt x="162" y="111"/>
                  </a:cubicBezTo>
                  <a:cubicBezTo>
                    <a:pt x="162" y="110"/>
                    <a:pt x="162" y="110"/>
                    <a:pt x="162" y="110"/>
                  </a:cubicBezTo>
                  <a:cubicBezTo>
                    <a:pt x="163" y="109"/>
                    <a:pt x="163" y="109"/>
                    <a:pt x="163" y="109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2" y="111"/>
                    <a:pt x="162" y="111"/>
                    <a:pt x="162" y="111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61" y="112"/>
                    <a:pt x="161" y="112"/>
                    <a:pt x="161" y="112"/>
                  </a:cubicBezTo>
                  <a:close/>
                  <a:moveTo>
                    <a:pt x="162" y="107"/>
                  </a:moveTo>
                  <a:cubicBezTo>
                    <a:pt x="163" y="106"/>
                    <a:pt x="163" y="106"/>
                    <a:pt x="163" y="106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3" y="107"/>
                    <a:pt x="163" y="107"/>
                    <a:pt x="163" y="107"/>
                  </a:cubicBezTo>
                  <a:cubicBezTo>
                    <a:pt x="162" y="107"/>
                    <a:pt x="162" y="107"/>
                    <a:pt x="162" y="107"/>
                  </a:cubicBezTo>
                  <a:close/>
                  <a:moveTo>
                    <a:pt x="109" y="51"/>
                  </a:moveTo>
                  <a:cubicBezTo>
                    <a:pt x="109" y="51"/>
                    <a:pt x="109" y="51"/>
                    <a:pt x="109" y="51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09" y="51"/>
                    <a:pt x="109" y="51"/>
                    <a:pt x="109" y="51"/>
                  </a:cubicBezTo>
                  <a:cubicBezTo>
                    <a:pt x="109" y="51"/>
                    <a:pt x="109" y="51"/>
                    <a:pt x="109" y="51"/>
                  </a:cubicBezTo>
                  <a:close/>
                  <a:moveTo>
                    <a:pt x="91" y="68"/>
                  </a:move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0" y="62"/>
                    <a:pt x="90" y="62"/>
                    <a:pt x="90" y="62"/>
                  </a:cubicBezTo>
                  <a:cubicBezTo>
                    <a:pt x="89" y="62"/>
                    <a:pt x="89" y="62"/>
                    <a:pt x="89" y="62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9" y="57"/>
                    <a:pt x="89" y="57"/>
                    <a:pt x="89" y="57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90" y="59"/>
                    <a:pt x="90" y="59"/>
                    <a:pt x="90" y="59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92" y="60"/>
                    <a:pt x="92" y="60"/>
                    <a:pt x="92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61"/>
                    <a:pt x="94" y="61"/>
                    <a:pt x="94" y="61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2"/>
                    <a:pt x="94" y="62"/>
                    <a:pt x="94" y="62"/>
                  </a:cubicBezTo>
                  <a:cubicBezTo>
                    <a:pt x="94" y="63"/>
                    <a:pt x="94" y="63"/>
                    <a:pt x="94" y="63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5" y="66"/>
                    <a:pt x="95" y="66"/>
                    <a:pt x="95" y="66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2" y="68"/>
                    <a:pt x="92" y="68"/>
                    <a:pt x="92" y="68"/>
                  </a:cubicBezTo>
                  <a:cubicBezTo>
                    <a:pt x="91" y="68"/>
                    <a:pt x="91" y="68"/>
                    <a:pt x="91" y="68"/>
                  </a:cubicBezTo>
                  <a:close/>
                  <a:moveTo>
                    <a:pt x="86" y="95"/>
                  </a:moveTo>
                  <a:cubicBezTo>
                    <a:pt x="87" y="95"/>
                    <a:pt x="87" y="95"/>
                    <a:pt x="87" y="95"/>
                  </a:cubicBezTo>
                  <a:cubicBezTo>
                    <a:pt x="88" y="95"/>
                    <a:pt x="88" y="95"/>
                    <a:pt x="88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89" y="95"/>
                    <a:pt x="89" y="95"/>
                    <a:pt x="89" y="95"/>
                  </a:cubicBezTo>
                  <a:cubicBezTo>
                    <a:pt x="90" y="94"/>
                    <a:pt x="90" y="94"/>
                    <a:pt x="90" y="94"/>
                  </a:cubicBezTo>
                  <a:cubicBezTo>
                    <a:pt x="91" y="94"/>
                    <a:pt x="91" y="94"/>
                    <a:pt x="91" y="94"/>
                  </a:cubicBezTo>
                  <a:cubicBezTo>
                    <a:pt x="91" y="95"/>
                    <a:pt x="91" y="95"/>
                    <a:pt x="91" y="95"/>
                  </a:cubicBezTo>
                  <a:cubicBezTo>
                    <a:pt x="92" y="95"/>
                    <a:pt x="92" y="95"/>
                    <a:pt x="92" y="95"/>
                  </a:cubicBezTo>
                  <a:cubicBezTo>
                    <a:pt x="93" y="96"/>
                    <a:pt x="93" y="96"/>
                    <a:pt x="93" y="96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90" y="98"/>
                    <a:pt x="90" y="98"/>
                    <a:pt x="90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9" y="98"/>
                    <a:pt x="89" y="98"/>
                    <a:pt x="89" y="98"/>
                  </a:cubicBezTo>
                  <a:cubicBezTo>
                    <a:pt x="88" y="98"/>
                    <a:pt x="88" y="98"/>
                    <a:pt x="88" y="98"/>
                  </a:cubicBezTo>
                  <a:cubicBezTo>
                    <a:pt x="87" y="98"/>
                    <a:pt x="87" y="98"/>
                    <a:pt x="87" y="98"/>
                  </a:cubicBezTo>
                  <a:cubicBezTo>
                    <a:pt x="86" y="96"/>
                    <a:pt x="86" y="96"/>
                    <a:pt x="86" y="96"/>
                  </a:cubicBezTo>
                  <a:cubicBezTo>
                    <a:pt x="86" y="95"/>
                    <a:pt x="86" y="95"/>
                    <a:pt x="86" y="95"/>
                  </a:cubicBezTo>
                  <a:close/>
                  <a:moveTo>
                    <a:pt x="144" y="107"/>
                  </a:move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5" y="107"/>
                    <a:pt x="145" y="107"/>
                    <a:pt x="145" y="107"/>
                  </a:cubicBezTo>
                  <a:cubicBezTo>
                    <a:pt x="144" y="107"/>
                    <a:pt x="144" y="107"/>
                    <a:pt x="144" y="107"/>
                  </a:cubicBezTo>
                  <a:close/>
                  <a:moveTo>
                    <a:pt x="135" y="113"/>
                  </a:moveTo>
                  <a:cubicBezTo>
                    <a:pt x="136" y="113"/>
                    <a:pt x="136" y="113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6" y="113"/>
                    <a:pt x="136" y="113"/>
                    <a:pt x="136" y="113"/>
                  </a:cubicBezTo>
                  <a:cubicBezTo>
                    <a:pt x="135" y="113"/>
                    <a:pt x="135" y="113"/>
                    <a:pt x="135" y="113"/>
                  </a:cubicBezTo>
                  <a:close/>
                  <a:moveTo>
                    <a:pt x="135" y="120"/>
                  </a:moveTo>
                  <a:cubicBezTo>
                    <a:pt x="136" y="119"/>
                    <a:pt x="136" y="119"/>
                    <a:pt x="136" y="119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6" y="120"/>
                    <a:pt x="136" y="120"/>
                    <a:pt x="136" y="120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0"/>
                    <a:pt x="135" y="120"/>
                    <a:pt x="135" y="120"/>
                  </a:cubicBezTo>
                  <a:cubicBezTo>
                    <a:pt x="135" y="120"/>
                    <a:pt x="135" y="120"/>
                    <a:pt x="135" y="120"/>
                  </a:cubicBezTo>
                  <a:close/>
                  <a:moveTo>
                    <a:pt x="132" y="123"/>
                  </a:moveTo>
                  <a:cubicBezTo>
                    <a:pt x="131" y="123"/>
                    <a:pt x="131" y="123"/>
                    <a:pt x="131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2" y="123"/>
                    <a:pt x="132" y="123"/>
                    <a:pt x="132" y="123"/>
                  </a:cubicBezTo>
                  <a:cubicBezTo>
                    <a:pt x="133" y="123"/>
                    <a:pt x="133" y="123"/>
                    <a:pt x="133" y="123"/>
                  </a:cubicBezTo>
                  <a:cubicBezTo>
                    <a:pt x="133" y="123"/>
                    <a:pt x="133" y="123"/>
                    <a:pt x="133" y="123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3" y="122"/>
                    <a:pt x="133" y="122"/>
                    <a:pt x="133" y="122"/>
                  </a:cubicBezTo>
                  <a:cubicBezTo>
                    <a:pt x="134" y="121"/>
                    <a:pt x="134" y="121"/>
                    <a:pt x="134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5" y="122"/>
                    <a:pt x="135" y="122"/>
                    <a:pt x="135" y="122"/>
                  </a:cubicBezTo>
                  <a:cubicBezTo>
                    <a:pt x="136" y="121"/>
                    <a:pt x="136" y="121"/>
                    <a:pt x="136" y="121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6" y="122"/>
                    <a:pt x="136" y="122"/>
                    <a:pt x="136" y="122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3"/>
                    <a:pt x="136" y="123"/>
                    <a:pt x="136" y="123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6" y="124"/>
                    <a:pt x="136" y="124"/>
                    <a:pt x="136" y="124"/>
                  </a:cubicBezTo>
                  <a:cubicBezTo>
                    <a:pt x="135" y="123"/>
                    <a:pt x="135" y="123"/>
                    <a:pt x="135" y="123"/>
                  </a:cubicBezTo>
                  <a:cubicBezTo>
                    <a:pt x="135" y="124"/>
                    <a:pt x="135" y="124"/>
                    <a:pt x="135" y="124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34" y="124"/>
                    <a:pt x="134" y="124"/>
                    <a:pt x="134" y="124"/>
                  </a:cubicBezTo>
                  <a:cubicBezTo>
                    <a:pt x="133" y="124"/>
                    <a:pt x="133" y="124"/>
                    <a:pt x="133" y="124"/>
                  </a:cubicBezTo>
                  <a:cubicBezTo>
                    <a:pt x="132" y="124"/>
                    <a:pt x="132" y="124"/>
                    <a:pt x="132" y="124"/>
                  </a:cubicBezTo>
                  <a:cubicBezTo>
                    <a:pt x="132" y="123"/>
                    <a:pt x="132" y="123"/>
                    <a:pt x="132" y="123"/>
                  </a:cubicBezTo>
                  <a:close/>
                  <a:moveTo>
                    <a:pt x="122" y="132"/>
                  </a:moveTo>
                  <a:cubicBezTo>
                    <a:pt x="122" y="132"/>
                    <a:pt x="122" y="132"/>
                    <a:pt x="122" y="132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21" y="132"/>
                    <a:pt x="121" y="132"/>
                    <a:pt x="121" y="132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1" y="131"/>
                    <a:pt x="121" y="131"/>
                    <a:pt x="121" y="131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9"/>
                    <a:pt x="121" y="129"/>
                    <a:pt x="121" y="129"/>
                  </a:cubicBezTo>
                  <a:cubicBezTo>
                    <a:pt x="121" y="128"/>
                    <a:pt x="121" y="128"/>
                    <a:pt x="121" y="128"/>
                  </a:cubicBezTo>
                  <a:cubicBezTo>
                    <a:pt x="123" y="127"/>
                    <a:pt x="123" y="127"/>
                    <a:pt x="123" y="127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26" y="128"/>
                    <a:pt x="126" y="128"/>
                    <a:pt x="126" y="128"/>
                  </a:cubicBezTo>
                  <a:cubicBezTo>
                    <a:pt x="127" y="127"/>
                    <a:pt x="127" y="127"/>
                    <a:pt x="127" y="127"/>
                  </a:cubicBezTo>
                  <a:cubicBezTo>
                    <a:pt x="127" y="127"/>
                    <a:pt x="127" y="127"/>
                    <a:pt x="127" y="127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8" y="127"/>
                    <a:pt x="128" y="127"/>
                    <a:pt x="128" y="127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7" y="125"/>
                    <a:pt x="127" y="125"/>
                    <a:pt x="127" y="125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128" y="124"/>
                    <a:pt x="128" y="124"/>
                    <a:pt x="128" y="124"/>
                  </a:cubicBezTo>
                  <a:cubicBezTo>
                    <a:pt x="129" y="125"/>
                    <a:pt x="129" y="125"/>
                    <a:pt x="129" y="125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7"/>
                    <a:pt x="129" y="127"/>
                    <a:pt x="129" y="127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29" y="126"/>
                    <a:pt x="129" y="126"/>
                    <a:pt x="129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6"/>
                    <a:pt x="130" y="126"/>
                    <a:pt x="130" y="126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0" y="125"/>
                    <a:pt x="130" y="125"/>
                    <a:pt x="130" y="125"/>
                  </a:cubicBezTo>
                  <a:cubicBezTo>
                    <a:pt x="131" y="124"/>
                    <a:pt x="131" y="124"/>
                    <a:pt x="131" y="124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5"/>
                    <a:pt x="131" y="125"/>
                    <a:pt x="131" y="125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1" y="126"/>
                    <a:pt x="131" y="126"/>
                    <a:pt x="131" y="126"/>
                  </a:cubicBezTo>
                  <a:cubicBezTo>
                    <a:pt x="132" y="125"/>
                    <a:pt x="132" y="125"/>
                    <a:pt x="132" y="125"/>
                  </a:cubicBezTo>
                  <a:cubicBezTo>
                    <a:pt x="133" y="125"/>
                    <a:pt x="133" y="125"/>
                    <a:pt x="133" y="125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4" y="126"/>
                    <a:pt x="134" y="126"/>
                    <a:pt x="134" y="126"/>
                  </a:cubicBezTo>
                  <a:cubicBezTo>
                    <a:pt x="133" y="126"/>
                    <a:pt x="133" y="126"/>
                    <a:pt x="133" y="126"/>
                  </a:cubicBezTo>
                  <a:cubicBezTo>
                    <a:pt x="132" y="126"/>
                    <a:pt x="132" y="126"/>
                    <a:pt x="132" y="126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1" y="128"/>
                    <a:pt x="131" y="128"/>
                    <a:pt x="131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30" y="128"/>
                    <a:pt x="130" y="128"/>
                    <a:pt x="130" y="128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1" y="129"/>
                    <a:pt x="131" y="129"/>
                    <a:pt x="131" y="129"/>
                  </a:cubicBezTo>
                  <a:cubicBezTo>
                    <a:pt x="130" y="130"/>
                    <a:pt x="130" y="130"/>
                    <a:pt x="130" y="130"/>
                  </a:cubicBezTo>
                  <a:cubicBezTo>
                    <a:pt x="129" y="130"/>
                    <a:pt x="129" y="130"/>
                    <a:pt x="129" y="130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7" y="129"/>
                    <a:pt x="127" y="129"/>
                    <a:pt x="127" y="129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0"/>
                    <a:pt x="128" y="130"/>
                    <a:pt x="128" y="130"/>
                  </a:cubicBezTo>
                  <a:cubicBezTo>
                    <a:pt x="128" y="131"/>
                    <a:pt x="128" y="131"/>
                    <a:pt x="128" y="131"/>
                  </a:cubicBezTo>
                  <a:cubicBezTo>
                    <a:pt x="127" y="130"/>
                    <a:pt x="127" y="130"/>
                    <a:pt x="127" y="130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5" y="132"/>
                    <a:pt x="125" y="132"/>
                    <a:pt x="125" y="132"/>
                  </a:cubicBezTo>
                  <a:cubicBezTo>
                    <a:pt x="125" y="132"/>
                    <a:pt x="125" y="132"/>
                    <a:pt x="125" y="132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24" y="133"/>
                    <a:pt x="124" y="133"/>
                    <a:pt x="124" y="133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123" y="134"/>
                    <a:pt x="123" y="134"/>
                    <a:pt x="123" y="134"/>
                  </a:cubicBezTo>
                  <a:cubicBezTo>
                    <a:pt x="122" y="134"/>
                    <a:pt x="122" y="134"/>
                    <a:pt x="122" y="134"/>
                  </a:cubicBezTo>
                  <a:cubicBezTo>
                    <a:pt x="122" y="133"/>
                    <a:pt x="122" y="133"/>
                    <a:pt x="122" y="133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24" y="132"/>
                    <a:pt x="124" y="132"/>
                    <a:pt x="124" y="132"/>
                  </a:cubicBezTo>
                  <a:cubicBezTo>
                    <a:pt x="124" y="131"/>
                    <a:pt x="124" y="131"/>
                    <a:pt x="124" y="131"/>
                  </a:cubicBezTo>
                  <a:cubicBezTo>
                    <a:pt x="124" y="131"/>
                    <a:pt x="124" y="131"/>
                    <a:pt x="124" y="131"/>
                  </a:cubicBezTo>
                  <a:cubicBezTo>
                    <a:pt x="123" y="132"/>
                    <a:pt x="123" y="132"/>
                    <a:pt x="123" y="132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3" y="131"/>
                    <a:pt x="123" y="131"/>
                    <a:pt x="123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1"/>
                    <a:pt x="122" y="131"/>
                    <a:pt x="122" y="131"/>
                  </a:cubicBezTo>
                  <a:cubicBezTo>
                    <a:pt x="122" y="132"/>
                    <a:pt x="122" y="132"/>
                    <a:pt x="122" y="132"/>
                  </a:cubicBezTo>
                  <a:close/>
                  <a:moveTo>
                    <a:pt x="121" y="135"/>
                  </a:moveTo>
                  <a:cubicBezTo>
                    <a:pt x="121" y="135"/>
                    <a:pt x="121" y="135"/>
                    <a:pt x="121" y="135"/>
                  </a:cubicBezTo>
                  <a:cubicBezTo>
                    <a:pt x="121" y="135"/>
                    <a:pt x="121" y="135"/>
                    <a:pt x="121" y="135"/>
                  </a:cubicBezTo>
                  <a:cubicBezTo>
                    <a:pt x="121" y="135"/>
                    <a:pt x="121" y="135"/>
                    <a:pt x="121" y="135"/>
                  </a:cubicBezTo>
                  <a:close/>
                  <a:moveTo>
                    <a:pt x="118" y="136"/>
                  </a:moveTo>
                  <a:cubicBezTo>
                    <a:pt x="119" y="135"/>
                    <a:pt x="119" y="135"/>
                    <a:pt x="119" y="135"/>
                  </a:cubicBezTo>
                  <a:cubicBezTo>
                    <a:pt x="120" y="134"/>
                    <a:pt x="120" y="134"/>
                    <a:pt x="120" y="134"/>
                  </a:cubicBezTo>
                  <a:cubicBezTo>
                    <a:pt x="119" y="136"/>
                    <a:pt x="119" y="136"/>
                    <a:pt x="119" y="136"/>
                  </a:cubicBezTo>
                  <a:cubicBezTo>
                    <a:pt x="118" y="136"/>
                    <a:pt x="118" y="136"/>
                    <a:pt x="118" y="136"/>
                  </a:cubicBezTo>
                  <a:close/>
                  <a:moveTo>
                    <a:pt x="112" y="140"/>
                  </a:moveTo>
                  <a:cubicBezTo>
                    <a:pt x="112" y="140"/>
                    <a:pt x="112" y="140"/>
                    <a:pt x="112" y="140"/>
                  </a:cubicBezTo>
                  <a:cubicBezTo>
                    <a:pt x="112" y="140"/>
                    <a:pt x="112" y="140"/>
                    <a:pt x="112" y="140"/>
                  </a:cubicBezTo>
                  <a:cubicBezTo>
                    <a:pt x="113" y="139"/>
                    <a:pt x="113" y="139"/>
                    <a:pt x="113" y="139"/>
                  </a:cubicBezTo>
                  <a:cubicBezTo>
                    <a:pt x="113" y="140"/>
                    <a:pt x="113" y="140"/>
                    <a:pt x="113" y="140"/>
                  </a:cubicBezTo>
                  <a:cubicBezTo>
                    <a:pt x="112" y="140"/>
                    <a:pt x="112" y="140"/>
                    <a:pt x="112" y="140"/>
                  </a:cubicBezTo>
                  <a:close/>
                  <a:moveTo>
                    <a:pt x="109" y="133"/>
                  </a:moveTo>
                  <a:cubicBezTo>
                    <a:pt x="110" y="133"/>
                    <a:pt x="110" y="133"/>
                    <a:pt x="110" y="133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09" y="134"/>
                    <a:pt x="109" y="134"/>
                    <a:pt x="109" y="134"/>
                  </a:cubicBezTo>
                  <a:cubicBezTo>
                    <a:pt x="109" y="133"/>
                    <a:pt x="109" y="133"/>
                    <a:pt x="109" y="133"/>
                  </a:cubicBezTo>
                  <a:close/>
                  <a:moveTo>
                    <a:pt x="92" y="140"/>
                  </a:moveTo>
                  <a:cubicBezTo>
                    <a:pt x="91" y="140"/>
                    <a:pt x="92" y="140"/>
                    <a:pt x="92" y="140"/>
                  </a:cubicBezTo>
                  <a:cubicBezTo>
                    <a:pt x="92" y="140"/>
                    <a:pt x="92" y="140"/>
                    <a:pt x="92" y="140"/>
                  </a:cubicBezTo>
                  <a:cubicBezTo>
                    <a:pt x="92" y="140"/>
                    <a:pt x="92" y="140"/>
                    <a:pt x="92" y="140"/>
                  </a:cubicBezTo>
                  <a:close/>
                  <a:moveTo>
                    <a:pt x="90" y="140"/>
                  </a:moveTo>
                  <a:cubicBezTo>
                    <a:pt x="91" y="141"/>
                    <a:pt x="91" y="141"/>
                    <a:pt x="91" y="141"/>
                  </a:cubicBezTo>
                  <a:cubicBezTo>
                    <a:pt x="91" y="141"/>
                    <a:pt x="91" y="141"/>
                    <a:pt x="91" y="141"/>
                  </a:cubicBezTo>
                  <a:cubicBezTo>
                    <a:pt x="90" y="140"/>
                    <a:pt x="90" y="140"/>
                    <a:pt x="90" y="140"/>
                  </a:cubicBezTo>
                  <a:close/>
                  <a:moveTo>
                    <a:pt x="94" y="143"/>
                  </a:moveTo>
                  <a:cubicBezTo>
                    <a:pt x="95" y="144"/>
                    <a:pt x="95" y="144"/>
                    <a:pt x="95" y="14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94" y="144"/>
                    <a:pt x="94" y="144"/>
                    <a:pt x="94" y="144"/>
                  </a:cubicBezTo>
                  <a:cubicBezTo>
                    <a:pt x="94" y="143"/>
                    <a:pt x="94" y="143"/>
                    <a:pt x="94" y="143"/>
                  </a:cubicBezTo>
                  <a:close/>
                  <a:moveTo>
                    <a:pt x="94" y="143"/>
                  </a:moveTo>
                  <a:cubicBezTo>
                    <a:pt x="94" y="142"/>
                    <a:pt x="94" y="142"/>
                    <a:pt x="94" y="142"/>
                  </a:cubicBezTo>
                  <a:cubicBezTo>
                    <a:pt x="94" y="143"/>
                    <a:pt x="94" y="143"/>
                    <a:pt x="94" y="143"/>
                  </a:cubicBezTo>
                  <a:cubicBezTo>
                    <a:pt x="94" y="143"/>
                    <a:pt x="94" y="143"/>
                    <a:pt x="94" y="143"/>
                  </a:cubicBezTo>
                  <a:close/>
                  <a:moveTo>
                    <a:pt x="90" y="144"/>
                  </a:moveTo>
                  <a:cubicBezTo>
                    <a:pt x="91" y="143"/>
                    <a:pt x="91" y="143"/>
                    <a:pt x="91" y="143"/>
                  </a:cubicBezTo>
                  <a:cubicBezTo>
                    <a:pt x="91" y="142"/>
                    <a:pt x="91" y="142"/>
                    <a:pt x="91" y="142"/>
                  </a:cubicBezTo>
                  <a:cubicBezTo>
                    <a:pt x="92" y="142"/>
                    <a:pt x="92" y="142"/>
                    <a:pt x="92" y="142"/>
                  </a:cubicBezTo>
                  <a:cubicBezTo>
                    <a:pt x="93" y="142"/>
                    <a:pt x="93" y="142"/>
                    <a:pt x="93" y="142"/>
                  </a:cubicBezTo>
                  <a:cubicBezTo>
                    <a:pt x="92" y="142"/>
                    <a:pt x="92" y="142"/>
                    <a:pt x="92" y="142"/>
                  </a:cubicBezTo>
                  <a:cubicBezTo>
                    <a:pt x="92" y="143"/>
                    <a:pt x="92" y="143"/>
                    <a:pt x="92" y="143"/>
                  </a:cubicBezTo>
                  <a:cubicBezTo>
                    <a:pt x="91" y="144"/>
                    <a:pt x="91" y="144"/>
                    <a:pt x="91" y="144"/>
                  </a:cubicBezTo>
                  <a:cubicBezTo>
                    <a:pt x="90" y="144"/>
                    <a:pt x="90" y="144"/>
                    <a:pt x="90" y="144"/>
                  </a:cubicBezTo>
                  <a:close/>
                  <a:moveTo>
                    <a:pt x="89" y="142"/>
                  </a:moveTo>
                  <a:cubicBezTo>
                    <a:pt x="88" y="141"/>
                    <a:pt x="88" y="141"/>
                    <a:pt x="88" y="141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90" y="141"/>
                    <a:pt x="90" y="141"/>
                    <a:pt x="90" y="141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89" y="142"/>
                    <a:pt x="89" y="142"/>
                    <a:pt x="89" y="142"/>
                  </a:cubicBezTo>
                  <a:close/>
                  <a:moveTo>
                    <a:pt x="84" y="141"/>
                  </a:moveTo>
                  <a:cubicBezTo>
                    <a:pt x="85" y="141"/>
                    <a:pt x="85" y="141"/>
                    <a:pt x="85" y="141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5" y="142"/>
                    <a:pt x="85" y="142"/>
                    <a:pt x="85" y="142"/>
                  </a:cubicBezTo>
                  <a:cubicBezTo>
                    <a:pt x="84" y="141"/>
                    <a:pt x="84" y="141"/>
                    <a:pt x="84" y="141"/>
                  </a:cubicBezTo>
                  <a:close/>
                  <a:moveTo>
                    <a:pt x="82" y="143"/>
                  </a:moveTo>
                  <a:cubicBezTo>
                    <a:pt x="81" y="143"/>
                    <a:pt x="81" y="143"/>
                    <a:pt x="81" y="143"/>
                  </a:cubicBezTo>
                  <a:cubicBezTo>
                    <a:pt x="82" y="142"/>
                    <a:pt x="82" y="142"/>
                    <a:pt x="82" y="142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82" y="143"/>
                    <a:pt x="82" y="143"/>
                    <a:pt x="82" y="143"/>
                  </a:cubicBezTo>
                  <a:close/>
                  <a:moveTo>
                    <a:pt x="78" y="145"/>
                  </a:moveTo>
                  <a:cubicBezTo>
                    <a:pt x="79" y="146"/>
                    <a:pt x="79" y="146"/>
                    <a:pt x="79" y="146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78" y="145"/>
                    <a:pt x="78" y="145"/>
                    <a:pt x="78" y="145"/>
                  </a:cubicBezTo>
                  <a:close/>
                  <a:moveTo>
                    <a:pt x="0" y="159"/>
                  </a:moveTo>
                  <a:cubicBezTo>
                    <a:pt x="0" y="160"/>
                    <a:pt x="0" y="160"/>
                    <a:pt x="0" y="160"/>
                  </a:cubicBezTo>
                  <a:cubicBezTo>
                    <a:pt x="1" y="159"/>
                    <a:pt x="1" y="159"/>
                    <a:pt x="1" y="159"/>
                  </a:cubicBezTo>
                  <a:cubicBezTo>
                    <a:pt x="0" y="159"/>
                    <a:pt x="0" y="159"/>
                    <a:pt x="0" y="159"/>
                  </a:cubicBezTo>
                  <a:close/>
                  <a:moveTo>
                    <a:pt x="1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1" y="158"/>
                    <a:pt x="1" y="158"/>
                    <a:pt x="1" y="158"/>
                  </a:cubicBezTo>
                  <a:cubicBezTo>
                    <a:pt x="2" y="157"/>
                    <a:pt x="2" y="157"/>
                    <a:pt x="2" y="157"/>
                  </a:cubicBezTo>
                  <a:cubicBezTo>
                    <a:pt x="1" y="157"/>
                    <a:pt x="1" y="157"/>
                    <a:pt x="1" y="157"/>
                  </a:cubicBezTo>
                  <a:close/>
                  <a:moveTo>
                    <a:pt x="2" y="155"/>
                  </a:moveTo>
                  <a:cubicBezTo>
                    <a:pt x="3" y="156"/>
                    <a:pt x="3" y="156"/>
                    <a:pt x="3" y="156"/>
                  </a:cubicBezTo>
                  <a:cubicBezTo>
                    <a:pt x="3" y="155"/>
                    <a:pt x="3" y="155"/>
                    <a:pt x="3" y="155"/>
                  </a:cubicBezTo>
                  <a:cubicBezTo>
                    <a:pt x="2" y="155"/>
                    <a:pt x="2" y="155"/>
                    <a:pt x="2" y="155"/>
                  </a:cubicBezTo>
                  <a:close/>
                  <a:moveTo>
                    <a:pt x="8" y="156"/>
                  </a:moveTo>
                  <a:cubicBezTo>
                    <a:pt x="7" y="155"/>
                    <a:pt x="7" y="155"/>
                    <a:pt x="7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8" y="156"/>
                    <a:pt x="8" y="156"/>
                    <a:pt x="8" y="156"/>
                  </a:cubicBezTo>
                  <a:close/>
                  <a:moveTo>
                    <a:pt x="8" y="157"/>
                  </a:moveTo>
                  <a:cubicBezTo>
                    <a:pt x="9" y="158"/>
                    <a:pt x="9" y="158"/>
                    <a:pt x="9" y="158"/>
                  </a:cubicBezTo>
                  <a:cubicBezTo>
                    <a:pt x="10" y="157"/>
                    <a:pt x="10" y="157"/>
                    <a:pt x="10" y="157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8" y="157"/>
                    <a:pt x="8" y="157"/>
                    <a:pt x="8" y="157"/>
                  </a:cubicBezTo>
                  <a:close/>
                  <a:moveTo>
                    <a:pt x="13" y="157"/>
                  </a:moveTo>
                  <a:cubicBezTo>
                    <a:pt x="12" y="156"/>
                    <a:pt x="12" y="156"/>
                    <a:pt x="12" y="156"/>
                  </a:cubicBezTo>
                  <a:cubicBezTo>
                    <a:pt x="12" y="156"/>
                    <a:pt x="12" y="156"/>
                    <a:pt x="12" y="156"/>
                  </a:cubicBezTo>
                  <a:cubicBezTo>
                    <a:pt x="12" y="157"/>
                    <a:pt x="12" y="157"/>
                    <a:pt x="12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2" y="158"/>
                    <a:pt x="12" y="158"/>
                    <a:pt x="12" y="158"/>
                  </a:cubicBezTo>
                  <a:cubicBezTo>
                    <a:pt x="13" y="157"/>
                    <a:pt x="13" y="157"/>
                    <a:pt x="13" y="157"/>
                  </a:cubicBezTo>
                  <a:close/>
                  <a:moveTo>
                    <a:pt x="23" y="157"/>
                  </a:moveTo>
                  <a:cubicBezTo>
                    <a:pt x="23" y="156"/>
                    <a:pt x="23" y="156"/>
                    <a:pt x="23" y="156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3" y="154"/>
                    <a:pt x="23" y="154"/>
                    <a:pt x="23" y="154"/>
                  </a:cubicBezTo>
                  <a:cubicBezTo>
                    <a:pt x="22" y="155"/>
                    <a:pt x="22" y="155"/>
                    <a:pt x="22" y="155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1" y="156"/>
                    <a:pt x="21" y="156"/>
                    <a:pt x="21" y="156"/>
                  </a:cubicBezTo>
                  <a:cubicBezTo>
                    <a:pt x="20" y="156"/>
                    <a:pt x="20" y="156"/>
                    <a:pt x="20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19" y="156"/>
                    <a:pt x="19" y="156"/>
                    <a:pt x="19" y="156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0" y="157"/>
                    <a:pt x="20" y="157"/>
                    <a:pt x="20" y="157"/>
                  </a:cubicBezTo>
                  <a:cubicBezTo>
                    <a:pt x="21" y="157"/>
                    <a:pt x="21" y="157"/>
                    <a:pt x="21" y="157"/>
                  </a:cubicBezTo>
                  <a:cubicBezTo>
                    <a:pt x="22" y="156"/>
                    <a:pt x="22" y="156"/>
                    <a:pt x="22" y="156"/>
                  </a:cubicBezTo>
                  <a:cubicBezTo>
                    <a:pt x="23" y="157"/>
                    <a:pt x="23" y="157"/>
                    <a:pt x="23" y="157"/>
                  </a:cubicBezTo>
                  <a:close/>
                  <a:moveTo>
                    <a:pt x="25" y="157"/>
                  </a:moveTo>
                  <a:cubicBezTo>
                    <a:pt x="27" y="157"/>
                    <a:pt x="27" y="157"/>
                    <a:pt x="27" y="15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28" y="158"/>
                    <a:pt x="28" y="158"/>
                    <a:pt x="28" y="158"/>
                  </a:cubicBezTo>
                  <a:cubicBezTo>
                    <a:pt x="27" y="158"/>
                    <a:pt x="27" y="158"/>
                    <a:pt x="27" y="158"/>
                  </a:cubicBezTo>
                  <a:cubicBezTo>
                    <a:pt x="25" y="157"/>
                    <a:pt x="25" y="157"/>
                    <a:pt x="25" y="157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4" y="157"/>
                    <a:pt x="25" y="157"/>
                    <a:pt x="25" y="157"/>
                  </a:cubicBezTo>
                  <a:close/>
                  <a:moveTo>
                    <a:pt x="32" y="156"/>
                  </a:moveTo>
                  <a:cubicBezTo>
                    <a:pt x="31" y="155"/>
                    <a:pt x="31" y="155"/>
                    <a:pt x="31" y="155"/>
                  </a:cubicBezTo>
                  <a:cubicBezTo>
                    <a:pt x="30" y="155"/>
                    <a:pt x="30" y="155"/>
                    <a:pt x="30" y="155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1" y="156"/>
                    <a:pt x="31" y="156"/>
                    <a:pt x="31" y="156"/>
                  </a:cubicBezTo>
                  <a:cubicBezTo>
                    <a:pt x="32" y="156"/>
                    <a:pt x="32" y="156"/>
                    <a:pt x="32" y="156"/>
                  </a:cubicBezTo>
                  <a:close/>
                  <a:moveTo>
                    <a:pt x="37" y="156"/>
                  </a:moveTo>
                  <a:cubicBezTo>
                    <a:pt x="37" y="155"/>
                    <a:pt x="37" y="155"/>
                    <a:pt x="37" y="155"/>
                  </a:cubicBezTo>
                  <a:cubicBezTo>
                    <a:pt x="36" y="155"/>
                    <a:pt x="36" y="155"/>
                    <a:pt x="36" y="155"/>
                  </a:cubicBezTo>
                  <a:cubicBezTo>
                    <a:pt x="37" y="156"/>
                    <a:pt x="37" y="156"/>
                    <a:pt x="37" y="156"/>
                  </a:cubicBezTo>
                  <a:close/>
                  <a:moveTo>
                    <a:pt x="40" y="154"/>
                  </a:moveTo>
                  <a:cubicBezTo>
                    <a:pt x="39" y="154"/>
                    <a:pt x="39" y="154"/>
                    <a:pt x="39" y="154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5"/>
                  </a:cubicBezTo>
                  <a:cubicBezTo>
                    <a:pt x="40" y="154"/>
                    <a:pt x="40" y="154"/>
                    <a:pt x="40" y="154"/>
                  </a:cubicBezTo>
                  <a:cubicBezTo>
                    <a:pt x="40" y="154"/>
                    <a:pt x="40" y="154"/>
                    <a:pt x="40" y="154"/>
                  </a:cubicBezTo>
                  <a:close/>
                  <a:moveTo>
                    <a:pt x="43" y="154"/>
                  </a:moveTo>
                  <a:cubicBezTo>
                    <a:pt x="42" y="154"/>
                    <a:pt x="42" y="154"/>
                    <a:pt x="42" y="154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2" y="154"/>
                    <a:pt x="42" y="154"/>
                    <a:pt x="42" y="154"/>
                  </a:cubicBezTo>
                  <a:cubicBezTo>
                    <a:pt x="43" y="154"/>
                    <a:pt x="43" y="154"/>
                    <a:pt x="43" y="154"/>
                  </a:cubicBezTo>
                  <a:close/>
                  <a:moveTo>
                    <a:pt x="43" y="153"/>
                  </a:moveTo>
                  <a:cubicBezTo>
                    <a:pt x="43" y="152"/>
                    <a:pt x="43" y="152"/>
                    <a:pt x="43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3" y="153"/>
                    <a:pt x="43" y="153"/>
                    <a:pt x="43" y="153"/>
                  </a:cubicBezTo>
                  <a:close/>
                  <a:moveTo>
                    <a:pt x="43" y="153"/>
                  </a:moveTo>
                  <a:cubicBezTo>
                    <a:pt x="44" y="154"/>
                    <a:pt x="44" y="154"/>
                    <a:pt x="44" y="154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44" y="153"/>
                    <a:pt x="44" y="153"/>
                    <a:pt x="44" y="153"/>
                  </a:cubicBezTo>
                  <a:cubicBezTo>
                    <a:pt x="43" y="153"/>
                    <a:pt x="43" y="153"/>
                    <a:pt x="43" y="153"/>
                  </a:cubicBezTo>
                  <a:close/>
                  <a:moveTo>
                    <a:pt x="53" y="149"/>
                  </a:moveTo>
                  <a:cubicBezTo>
                    <a:pt x="54" y="150"/>
                    <a:pt x="54" y="150"/>
                    <a:pt x="54" y="150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53" y="151"/>
                    <a:pt x="53" y="151"/>
                    <a:pt x="53" y="151"/>
                  </a:cubicBezTo>
                  <a:cubicBezTo>
                    <a:pt x="52" y="152"/>
                    <a:pt x="52" y="152"/>
                    <a:pt x="52" y="152"/>
                  </a:cubicBezTo>
                  <a:cubicBezTo>
                    <a:pt x="50" y="153"/>
                    <a:pt x="50" y="153"/>
                    <a:pt x="50" y="153"/>
                  </a:cubicBezTo>
                  <a:cubicBezTo>
                    <a:pt x="49" y="153"/>
                    <a:pt x="49" y="153"/>
                    <a:pt x="49" y="153"/>
                  </a:cubicBezTo>
                  <a:cubicBezTo>
                    <a:pt x="48" y="154"/>
                    <a:pt x="48" y="154"/>
                    <a:pt x="48" y="154"/>
                  </a:cubicBezTo>
                  <a:cubicBezTo>
                    <a:pt x="46" y="154"/>
                    <a:pt x="46" y="154"/>
                    <a:pt x="46" y="154"/>
                  </a:cubicBezTo>
                  <a:cubicBezTo>
                    <a:pt x="47" y="153"/>
                    <a:pt x="47" y="153"/>
                    <a:pt x="47" y="153"/>
                  </a:cubicBezTo>
                  <a:cubicBezTo>
                    <a:pt x="48" y="153"/>
                    <a:pt x="48" y="153"/>
                    <a:pt x="48" y="153"/>
                  </a:cubicBezTo>
                  <a:cubicBezTo>
                    <a:pt x="48" y="152"/>
                    <a:pt x="48" y="152"/>
                    <a:pt x="48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49" y="152"/>
                    <a:pt x="49" y="152"/>
                    <a:pt x="49" y="152"/>
                  </a:cubicBezTo>
                  <a:cubicBezTo>
                    <a:pt x="50" y="151"/>
                    <a:pt x="50" y="151"/>
                    <a:pt x="50" y="151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51" y="150"/>
                    <a:pt x="51" y="150"/>
                    <a:pt x="51" y="150"/>
                  </a:cubicBezTo>
                  <a:cubicBezTo>
                    <a:pt x="52" y="149"/>
                    <a:pt x="52" y="149"/>
                    <a:pt x="52" y="149"/>
                  </a:cubicBezTo>
                  <a:cubicBezTo>
                    <a:pt x="52" y="149"/>
                    <a:pt x="53" y="149"/>
                    <a:pt x="53" y="149"/>
                  </a:cubicBezTo>
                  <a:close/>
                  <a:moveTo>
                    <a:pt x="61" y="146"/>
                  </a:moveTo>
                  <a:cubicBezTo>
                    <a:pt x="60" y="146"/>
                    <a:pt x="60" y="146"/>
                    <a:pt x="60" y="146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60" y="148"/>
                    <a:pt x="60" y="148"/>
                    <a:pt x="60" y="148"/>
                  </a:cubicBezTo>
                  <a:cubicBezTo>
                    <a:pt x="59" y="149"/>
                    <a:pt x="59" y="149"/>
                    <a:pt x="59" y="149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8" y="149"/>
                    <a:pt x="58" y="149"/>
                    <a:pt x="58" y="149"/>
                  </a:cubicBezTo>
                  <a:cubicBezTo>
                    <a:pt x="57" y="149"/>
                    <a:pt x="57" y="149"/>
                    <a:pt x="57" y="149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6" y="150"/>
                    <a:pt x="56" y="150"/>
                    <a:pt x="56" y="150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4" y="151"/>
                    <a:pt x="54" y="151"/>
                    <a:pt x="54" y="151"/>
                  </a:cubicBezTo>
                  <a:cubicBezTo>
                    <a:pt x="54" y="152"/>
                    <a:pt x="54" y="152"/>
                    <a:pt x="54" y="152"/>
                  </a:cubicBezTo>
                  <a:cubicBezTo>
                    <a:pt x="56" y="152"/>
                    <a:pt x="56" y="152"/>
                    <a:pt x="56" y="152"/>
                  </a:cubicBezTo>
                  <a:cubicBezTo>
                    <a:pt x="57" y="151"/>
                    <a:pt x="57" y="151"/>
                    <a:pt x="57" y="151"/>
                  </a:cubicBezTo>
                  <a:cubicBezTo>
                    <a:pt x="58" y="150"/>
                    <a:pt x="58" y="150"/>
                    <a:pt x="58" y="150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0" y="150"/>
                    <a:pt x="60" y="150"/>
                    <a:pt x="60" y="150"/>
                  </a:cubicBezTo>
                  <a:cubicBezTo>
                    <a:pt x="61" y="149"/>
                    <a:pt x="61" y="149"/>
                    <a:pt x="61" y="149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1" y="148"/>
                    <a:pt x="61" y="148"/>
                    <a:pt x="61" y="148"/>
                  </a:cubicBezTo>
                  <a:cubicBezTo>
                    <a:pt x="62" y="148"/>
                    <a:pt x="62" y="148"/>
                    <a:pt x="62" y="148"/>
                  </a:cubicBezTo>
                  <a:cubicBezTo>
                    <a:pt x="62" y="147"/>
                    <a:pt x="62" y="147"/>
                    <a:pt x="62" y="147"/>
                  </a:cubicBezTo>
                  <a:cubicBezTo>
                    <a:pt x="61" y="147"/>
                    <a:pt x="61" y="147"/>
                    <a:pt x="61" y="147"/>
                  </a:cubicBezTo>
                  <a:cubicBezTo>
                    <a:pt x="61" y="146"/>
                    <a:pt x="61" y="146"/>
                    <a:pt x="61" y="146"/>
                  </a:cubicBezTo>
                  <a:close/>
                  <a:moveTo>
                    <a:pt x="64" y="148"/>
                  </a:moveTo>
                  <a:cubicBezTo>
                    <a:pt x="63" y="147"/>
                    <a:pt x="63" y="147"/>
                    <a:pt x="63" y="147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3" y="147"/>
                    <a:pt x="63" y="147"/>
                    <a:pt x="63" y="147"/>
                  </a:cubicBezTo>
                  <a:cubicBezTo>
                    <a:pt x="64" y="148"/>
                    <a:pt x="64" y="148"/>
                    <a:pt x="64" y="148"/>
                  </a:cubicBezTo>
                  <a:close/>
                  <a:moveTo>
                    <a:pt x="68" y="147"/>
                  </a:moveTo>
                  <a:cubicBezTo>
                    <a:pt x="68" y="147"/>
                    <a:pt x="68" y="147"/>
                    <a:pt x="68" y="147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9" y="147"/>
                    <a:pt x="69" y="147"/>
                    <a:pt x="69" y="147"/>
                  </a:cubicBezTo>
                  <a:cubicBezTo>
                    <a:pt x="68" y="147"/>
                    <a:pt x="68" y="147"/>
                    <a:pt x="68" y="147"/>
                  </a:cubicBezTo>
                  <a:cubicBezTo>
                    <a:pt x="68" y="147"/>
                    <a:pt x="68" y="147"/>
                    <a:pt x="68" y="147"/>
                  </a:cubicBezTo>
                  <a:close/>
                  <a:moveTo>
                    <a:pt x="66" y="147"/>
                  </a:moveTo>
                  <a:cubicBezTo>
                    <a:pt x="67" y="147"/>
                    <a:pt x="67" y="147"/>
                    <a:pt x="67" y="147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6" y="147"/>
                    <a:pt x="66" y="147"/>
                    <a:pt x="66" y="147"/>
                  </a:cubicBezTo>
                  <a:close/>
                  <a:moveTo>
                    <a:pt x="66" y="146"/>
                  </a:moveTo>
                  <a:cubicBezTo>
                    <a:pt x="66" y="146"/>
                    <a:pt x="66" y="146"/>
                    <a:pt x="66" y="146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66" y="145"/>
                    <a:pt x="66" y="145"/>
                    <a:pt x="66" y="145"/>
                  </a:cubicBezTo>
                  <a:cubicBezTo>
                    <a:pt x="67" y="146"/>
                    <a:pt x="67" y="146"/>
                    <a:pt x="67" y="146"/>
                  </a:cubicBezTo>
                  <a:cubicBezTo>
                    <a:pt x="66" y="146"/>
                    <a:pt x="66" y="146"/>
                    <a:pt x="66" y="146"/>
                  </a:cubicBezTo>
                  <a:close/>
                  <a:moveTo>
                    <a:pt x="65" y="146"/>
                  </a:moveTo>
                  <a:cubicBezTo>
                    <a:pt x="64" y="146"/>
                    <a:pt x="64" y="146"/>
                    <a:pt x="64" y="146"/>
                  </a:cubicBezTo>
                  <a:cubicBezTo>
                    <a:pt x="64" y="146"/>
                    <a:pt x="64" y="146"/>
                    <a:pt x="64" y="146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65" y="147"/>
                    <a:pt x="65" y="147"/>
                    <a:pt x="65" y="147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6"/>
                  </a:cubicBezTo>
                  <a:cubicBezTo>
                    <a:pt x="65" y="146"/>
                    <a:pt x="65" y="146"/>
                    <a:pt x="65" y="146"/>
                  </a:cubicBezTo>
                  <a:close/>
                  <a:moveTo>
                    <a:pt x="105" y="113"/>
                  </a:moveTo>
                  <a:cubicBezTo>
                    <a:pt x="105" y="113"/>
                    <a:pt x="105" y="113"/>
                    <a:pt x="105" y="113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06" y="113"/>
                    <a:pt x="106" y="113"/>
                    <a:pt x="106" y="113"/>
                  </a:cubicBezTo>
                  <a:cubicBezTo>
                    <a:pt x="105" y="113"/>
                    <a:pt x="105" y="113"/>
                    <a:pt x="105" y="113"/>
                  </a:cubicBezTo>
                  <a:close/>
                  <a:moveTo>
                    <a:pt x="104" y="113"/>
                  </a:moveTo>
                  <a:cubicBezTo>
                    <a:pt x="103" y="113"/>
                    <a:pt x="103" y="113"/>
                    <a:pt x="103" y="113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04" y="112"/>
                    <a:pt x="104" y="112"/>
                    <a:pt x="104" y="112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12"/>
                    <a:pt x="105" y="112"/>
                    <a:pt x="105" y="112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04" y="113"/>
                    <a:pt x="104" y="113"/>
                    <a:pt x="104" y="113"/>
                  </a:cubicBezTo>
                  <a:close/>
                  <a:moveTo>
                    <a:pt x="70" y="144"/>
                  </a:moveTo>
                  <a:cubicBezTo>
                    <a:pt x="70" y="143"/>
                    <a:pt x="70" y="143"/>
                    <a:pt x="70" y="143"/>
                  </a:cubicBezTo>
                  <a:cubicBezTo>
                    <a:pt x="70" y="143"/>
                    <a:pt x="70" y="143"/>
                    <a:pt x="70" y="143"/>
                  </a:cubicBezTo>
                  <a:cubicBezTo>
                    <a:pt x="71" y="143"/>
                    <a:pt x="71" y="143"/>
                    <a:pt x="71" y="143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74" y="141"/>
                    <a:pt x="74" y="141"/>
                    <a:pt x="74" y="141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6" y="141"/>
                    <a:pt x="76" y="141"/>
                    <a:pt x="76" y="141"/>
                  </a:cubicBezTo>
                  <a:cubicBezTo>
                    <a:pt x="77" y="141"/>
                    <a:pt x="77" y="141"/>
                    <a:pt x="77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78" y="143"/>
                    <a:pt x="78" y="143"/>
                    <a:pt x="78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75" y="144"/>
                    <a:pt x="75" y="144"/>
                    <a:pt x="75" y="144"/>
                  </a:cubicBezTo>
                  <a:cubicBezTo>
                    <a:pt x="74" y="144"/>
                    <a:pt x="74" y="144"/>
                    <a:pt x="74" y="144"/>
                  </a:cubicBezTo>
                  <a:cubicBezTo>
                    <a:pt x="73" y="144"/>
                    <a:pt x="73" y="144"/>
                    <a:pt x="73" y="144"/>
                  </a:cubicBezTo>
                  <a:cubicBezTo>
                    <a:pt x="72" y="145"/>
                    <a:pt x="72" y="145"/>
                    <a:pt x="72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70" y="144"/>
                    <a:pt x="70" y="144"/>
                    <a:pt x="70" y="144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1" name="Rectangle 163"/>
            <p:cNvSpPr>
              <a:spLocks noChangeArrowheads="1"/>
            </p:cNvSpPr>
            <p:nvPr/>
          </p:nvSpPr>
          <p:spPr bwMode="auto">
            <a:xfrm>
              <a:off x="2602388" y="2795127"/>
              <a:ext cx="3860" cy="3860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2" name="Freeform 164"/>
            <p:cNvSpPr>
              <a:spLocks/>
            </p:cNvSpPr>
            <p:nvPr/>
          </p:nvSpPr>
          <p:spPr bwMode="auto">
            <a:xfrm>
              <a:off x="2664145" y="2813139"/>
              <a:ext cx="47606" cy="19300"/>
            </a:xfrm>
            <a:custGeom>
              <a:avLst/>
              <a:gdLst>
                <a:gd name="T0" fmla="*/ 3 w 37"/>
                <a:gd name="T1" fmla="*/ 0 h 15"/>
                <a:gd name="T2" fmla="*/ 7 w 37"/>
                <a:gd name="T3" fmla="*/ 0 h 15"/>
                <a:gd name="T4" fmla="*/ 14 w 37"/>
                <a:gd name="T5" fmla="*/ 0 h 15"/>
                <a:gd name="T6" fmla="*/ 26 w 37"/>
                <a:gd name="T7" fmla="*/ 0 h 15"/>
                <a:gd name="T8" fmla="*/ 29 w 37"/>
                <a:gd name="T9" fmla="*/ 4 h 15"/>
                <a:gd name="T10" fmla="*/ 33 w 37"/>
                <a:gd name="T11" fmla="*/ 8 h 15"/>
                <a:gd name="T12" fmla="*/ 37 w 37"/>
                <a:gd name="T13" fmla="*/ 8 h 15"/>
                <a:gd name="T14" fmla="*/ 37 w 37"/>
                <a:gd name="T15" fmla="*/ 12 h 15"/>
                <a:gd name="T16" fmla="*/ 29 w 37"/>
                <a:gd name="T17" fmla="*/ 12 h 15"/>
                <a:gd name="T18" fmla="*/ 29 w 37"/>
                <a:gd name="T19" fmla="*/ 8 h 15"/>
                <a:gd name="T20" fmla="*/ 26 w 37"/>
                <a:gd name="T21" fmla="*/ 12 h 15"/>
                <a:gd name="T22" fmla="*/ 26 w 37"/>
                <a:gd name="T23" fmla="*/ 12 h 15"/>
                <a:gd name="T24" fmla="*/ 26 w 37"/>
                <a:gd name="T25" fmla="*/ 12 h 15"/>
                <a:gd name="T26" fmla="*/ 22 w 37"/>
                <a:gd name="T27" fmla="*/ 12 h 15"/>
                <a:gd name="T28" fmla="*/ 22 w 37"/>
                <a:gd name="T29" fmla="*/ 15 h 15"/>
                <a:gd name="T30" fmla="*/ 18 w 37"/>
                <a:gd name="T31" fmla="*/ 15 h 15"/>
                <a:gd name="T32" fmla="*/ 14 w 37"/>
                <a:gd name="T33" fmla="*/ 12 h 15"/>
                <a:gd name="T34" fmla="*/ 11 w 37"/>
                <a:gd name="T35" fmla="*/ 12 h 15"/>
                <a:gd name="T36" fmla="*/ 7 w 37"/>
                <a:gd name="T37" fmla="*/ 12 h 15"/>
                <a:gd name="T38" fmla="*/ 7 w 37"/>
                <a:gd name="T39" fmla="*/ 8 h 15"/>
                <a:gd name="T40" fmla="*/ 3 w 37"/>
                <a:gd name="T41" fmla="*/ 4 h 15"/>
                <a:gd name="T42" fmla="*/ 3 w 37"/>
                <a:gd name="T43" fmla="*/ 8 h 15"/>
                <a:gd name="T44" fmla="*/ 0 w 37"/>
                <a:gd name="T45" fmla="*/ 4 h 15"/>
                <a:gd name="T46" fmla="*/ 0 w 37"/>
                <a:gd name="T47" fmla="*/ 0 h 15"/>
                <a:gd name="T48" fmla="*/ 3 w 37"/>
                <a:gd name="T4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" h="15">
                  <a:moveTo>
                    <a:pt x="3" y="0"/>
                  </a:moveTo>
                  <a:lnTo>
                    <a:pt x="7" y="0"/>
                  </a:lnTo>
                  <a:lnTo>
                    <a:pt x="14" y="0"/>
                  </a:lnTo>
                  <a:lnTo>
                    <a:pt x="26" y="0"/>
                  </a:lnTo>
                  <a:lnTo>
                    <a:pt x="29" y="4"/>
                  </a:lnTo>
                  <a:lnTo>
                    <a:pt x="33" y="8"/>
                  </a:lnTo>
                  <a:lnTo>
                    <a:pt x="37" y="8"/>
                  </a:lnTo>
                  <a:lnTo>
                    <a:pt x="37" y="12"/>
                  </a:lnTo>
                  <a:lnTo>
                    <a:pt x="29" y="12"/>
                  </a:lnTo>
                  <a:lnTo>
                    <a:pt x="29" y="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2" y="12"/>
                  </a:lnTo>
                  <a:lnTo>
                    <a:pt x="22" y="15"/>
                  </a:lnTo>
                  <a:lnTo>
                    <a:pt x="18" y="15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7" y="12"/>
                  </a:lnTo>
                  <a:lnTo>
                    <a:pt x="7" y="8"/>
                  </a:lnTo>
                  <a:lnTo>
                    <a:pt x="3" y="4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3" name="Freeform 165"/>
            <p:cNvSpPr>
              <a:spLocks noEditPoints="1"/>
            </p:cNvSpPr>
            <p:nvPr/>
          </p:nvSpPr>
          <p:spPr bwMode="auto">
            <a:xfrm>
              <a:off x="2745202" y="2779687"/>
              <a:ext cx="61758" cy="43745"/>
            </a:xfrm>
            <a:custGeom>
              <a:avLst/>
              <a:gdLst>
                <a:gd name="T0" fmla="*/ 11 w 13"/>
                <a:gd name="T1" fmla="*/ 8 h 9"/>
                <a:gd name="T2" fmla="*/ 12 w 13"/>
                <a:gd name="T3" fmla="*/ 7 h 9"/>
                <a:gd name="T4" fmla="*/ 12 w 13"/>
                <a:gd name="T5" fmla="*/ 5 h 9"/>
                <a:gd name="T6" fmla="*/ 13 w 13"/>
                <a:gd name="T7" fmla="*/ 5 h 9"/>
                <a:gd name="T8" fmla="*/ 12 w 13"/>
                <a:gd name="T9" fmla="*/ 3 h 9"/>
                <a:gd name="T10" fmla="*/ 13 w 13"/>
                <a:gd name="T11" fmla="*/ 2 h 9"/>
                <a:gd name="T12" fmla="*/ 12 w 13"/>
                <a:gd name="T13" fmla="*/ 2 h 9"/>
                <a:gd name="T14" fmla="*/ 10 w 13"/>
                <a:gd name="T15" fmla="*/ 1 h 9"/>
                <a:gd name="T16" fmla="*/ 8 w 13"/>
                <a:gd name="T17" fmla="*/ 1 h 9"/>
                <a:gd name="T18" fmla="*/ 6 w 13"/>
                <a:gd name="T19" fmla="*/ 1 h 9"/>
                <a:gd name="T20" fmla="*/ 6 w 13"/>
                <a:gd name="T21" fmla="*/ 2 h 9"/>
                <a:gd name="T22" fmla="*/ 8 w 13"/>
                <a:gd name="T23" fmla="*/ 3 h 9"/>
                <a:gd name="T24" fmla="*/ 8 w 13"/>
                <a:gd name="T25" fmla="*/ 5 h 9"/>
                <a:gd name="T26" fmla="*/ 10 w 13"/>
                <a:gd name="T27" fmla="*/ 6 h 9"/>
                <a:gd name="T28" fmla="*/ 10 w 13"/>
                <a:gd name="T29" fmla="*/ 7 h 9"/>
                <a:gd name="T30" fmla="*/ 8 w 13"/>
                <a:gd name="T31" fmla="*/ 7 h 9"/>
                <a:gd name="T32" fmla="*/ 6 w 13"/>
                <a:gd name="T33" fmla="*/ 7 h 9"/>
                <a:gd name="T34" fmla="*/ 4 w 13"/>
                <a:gd name="T35" fmla="*/ 7 h 9"/>
                <a:gd name="T36" fmla="*/ 4 w 13"/>
                <a:gd name="T37" fmla="*/ 6 h 9"/>
                <a:gd name="T38" fmla="*/ 2 w 13"/>
                <a:gd name="T39" fmla="*/ 6 h 9"/>
                <a:gd name="T40" fmla="*/ 0 w 13"/>
                <a:gd name="T41" fmla="*/ 7 h 9"/>
                <a:gd name="T42" fmla="*/ 2 w 13"/>
                <a:gd name="T43" fmla="*/ 8 h 9"/>
                <a:gd name="T44" fmla="*/ 3 w 13"/>
                <a:gd name="T45" fmla="*/ 9 h 9"/>
                <a:gd name="T46" fmla="*/ 4 w 13"/>
                <a:gd name="T47" fmla="*/ 8 h 9"/>
                <a:gd name="T48" fmla="*/ 7 w 13"/>
                <a:gd name="T49" fmla="*/ 8 h 9"/>
                <a:gd name="T50" fmla="*/ 10 w 13"/>
                <a:gd name="T51" fmla="*/ 8 h 9"/>
                <a:gd name="T52" fmla="*/ 11 w 13"/>
                <a:gd name="T53" fmla="*/ 9 h 9"/>
                <a:gd name="T54" fmla="*/ 8 w 13"/>
                <a:gd name="T55" fmla="*/ 0 h 9"/>
                <a:gd name="T56" fmla="*/ 8 w 13"/>
                <a:gd name="T57" fmla="*/ 1 h 9"/>
                <a:gd name="T58" fmla="*/ 6 w 13"/>
                <a:gd name="T59" fmla="*/ 5 h 9"/>
                <a:gd name="T60" fmla="*/ 8 w 13"/>
                <a:gd name="T61" fmla="*/ 5 h 9"/>
                <a:gd name="T62" fmla="*/ 7 w 13"/>
                <a:gd name="T63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" h="9">
                  <a:moveTo>
                    <a:pt x="11" y="9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2"/>
                    <a:pt x="6" y="2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9"/>
                    <a:pt x="11" y="9"/>
                    <a:pt x="11" y="9"/>
                  </a:cubicBezTo>
                  <a:close/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lose/>
                  <a:moveTo>
                    <a:pt x="6" y="5"/>
                  </a:move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6"/>
                    <a:pt x="7" y="6"/>
                    <a:pt x="7" y="6"/>
                  </a:cubicBezTo>
                  <a:lnTo>
                    <a:pt x="6" y="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4" name="Freeform 166"/>
            <p:cNvSpPr>
              <a:spLocks noEditPoints="1"/>
            </p:cNvSpPr>
            <p:nvPr/>
          </p:nvSpPr>
          <p:spPr bwMode="auto">
            <a:xfrm>
              <a:off x="2530337" y="2714068"/>
              <a:ext cx="223874" cy="75912"/>
            </a:xfrm>
            <a:custGeom>
              <a:avLst/>
              <a:gdLst>
                <a:gd name="T0" fmla="*/ 37 w 174"/>
                <a:gd name="T1" fmla="*/ 22 h 59"/>
                <a:gd name="T2" fmla="*/ 33 w 174"/>
                <a:gd name="T3" fmla="*/ 29 h 59"/>
                <a:gd name="T4" fmla="*/ 33 w 174"/>
                <a:gd name="T5" fmla="*/ 29 h 59"/>
                <a:gd name="T6" fmla="*/ 33 w 174"/>
                <a:gd name="T7" fmla="*/ 26 h 59"/>
                <a:gd name="T8" fmla="*/ 11 w 174"/>
                <a:gd name="T9" fmla="*/ 18 h 59"/>
                <a:gd name="T10" fmla="*/ 7 w 174"/>
                <a:gd name="T11" fmla="*/ 18 h 59"/>
                <a:gd name="T12" fmla="*/ 0 w 174"/>
                <a:gd name="T13" fmla="*/ 22 h 59"/>
                <a:gd name="T14" fmla="*/ 7 w 174"/>
                <a:gd name="T15" fmla="*/ 22 h 59"/>
                <a:gd name="T16" fmla="*/ 15 w 174"/>
                <a:gd name="T17" fmla="*/ 22 h 59"/>
                <a:gd name="T18" fmla="*/ 22 w 174"/>
                <a:gd name="T19" fmla="*/ 18 h 59"/>
                <a:gd name="T20" fmla="*/ 33 w 174"/>
                <a:gd name="T21" fmla="*/ 11 h 59"/>
                <a:gd name="T22" fmla="*/ 44 w 174"/>
                <a:gd name="T23" fmla="*/ 11 h 59"/>
                <a:gd name="T24" fmla="*/ 56 w 174"/>
                <a:gd name="T25" fmla="*/ 14 h 59"/>
                <a:gd name="T26" fmla="*/ 48 w 174"/>
                <a:gd name="T27" fmla="*/ 14 h 59"/>
                <a:gd name="T28" fmla="*/ 63 w 174"/>
                <a:gd name="T29" fmla="*/ 18 h 59"/>
                <a:gd name="T30" fmla="*/ 70 w 174"/>
                <a:gd name="T31" fmla="*/ 22 h 59"/>
                <a:gd name="T32" fmla="*/ 78 w 174"/>
                <a:gd name="T33" fmla="*/ 22 h 59"/>
                <a:gd name="T34" fmla="*/ 89 w 174"/>
                <a:gd name="T35" fmla="*/ 26 h 59"/>
                <a:gd name="T36" fmla="*/ 96 w 174"/>
                <a:gd name="T37" fmla="*/ 26 h 59"/>
                <a:gd name="T38" fmla="*/ 104 w 174"/>
                <a:gd name="T39" fmla="*/ 26 h 59"/>
                <a:gd name="T40" fmla="*/ 115 w 174"/>
                <a:gd name="T41" fmla="*/ 40 h 59"/>
                <a:gd name="T42" fmla="*/ 126 w 174"/>
                <a:gd name="T43" fmla="*/ 44 h 59"/>
                <a:gd name="T44" fmla="*/ 130 w 174"/>
                <a:gd name="T45" fmla="*/ 48 h 59"/>
                <a:gd name="T46" fmla="*/ 118 w 174"/>
                <a:gd name="T47" fmla="*/ 55 h 59"/>
                <a:gd name="T48" fmla="*/ 130 w 174"/>
                <a:gd name="T49" fmla="*/ 55 h 59"/>
                <a:gd name="T50" fmla="*/ 148 w 174"/>
                <a:gd name="T51" fmla="*/ 59 h 59"/>
                <a:gd name="T52" fmla="*/ 159 w 174"/>
                <a:gd name="T53" fmla="*/ 55 h 59"/>
                <a:gd name="T54" fmla="*/ 174 w 174"/>
                <a:gd name="T55" fmla="*/ 51 h 59"/>
                <a:gd name="T56" fmla="*/ 170 w 174"/>
                <a:gd name="T57" fmla="*/ 48 h 59"/>
                <a:gd name="T58" fmla="*/ 152 w 174"/>
                <a:gd name="T59" fmla="*/ 40 h 59"/>
                <a:gd name="T60" fmla="*/ 152 w 174"/>
                <a:gd name="T61" fmla="*/ 37 h 59"/>
                <a:gd name="T62" fmla="*/ 144 w 174"/>
                <a:gd name="T63" fmla="*/ 37 h 59"/>
                <a:gd name="T64" fmla="*/ 137 w 174"/>
                <a:gd name="T65" fmla="*/ 29 h 59"/>
                <a:gd name="T66" fmla="*/ 126 w 174"/>
                <a:gd name="T67" fmla="*/ 29 h 59"/>
                <a:gd name="T68" fmla="*/ 126 w 174"/>
                <a:gd name="T69" fmla="*/ 29 h 59"/>
                <a:gd name="T70" fmla="*/ 111 w 174"/>
                <a:gd name="T71" fmla="*/ 22 h 59"/>
                <a:gd name="T72" fmla="*/ 96 w 174"/>
                <a:gd name="T73" fmla="*/ 14 h 59"/>
                <a:gd name="T74" fmla="*/ 89 w 174"/>
                <a:gd name="T75" fmla="*/ 7 h 59"/>
                <a:gd name="T76" fmla="*/ 70 w 174"/>
                <a:gd name="T77" fmla="*/ 3 h 59"/>
                <a:gd name="T78" fmla="*/ 59 w 174"/>
                <a:gd name="T79" fmla="*/ 3 h 59"/>
                <a:gd name="T80" fmla="*/ 41 w 174"/>
                <a:gd name="T81" fmla="*/ 3 h 59"/>
                <a:gd name="T82" fmla="*/ 22 w 174"/>
                <a:gd name="T83" fmla="*/ 7 h 59"/>
                <a:gd name="T84" fmla="*/ 11 w 174"/>
                <a:gd name="T85" fmla="*/ 14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4" h="59">
                  <a:moveTo>
                    <a:pt x="33" y="26"/>
                  </a:moveTo>
                  <a:lnTo>
                    <a:pt x="33" y="22"/>
                  </a:lnTo>
                  <a:lnTo>
                    <a:pt x="37" y="22"/>
                  </a:lnTo>
                  <a:lnTo>
                    <a:pt x="41" y="26"/>
                  </a:lnTo>
                  <a:lnTo>
                    <a:pt x="41" y="29"/>
                  </a:lnTo>
                  <a:lnTo>
                    <a:pt x="33" y="29"/>
                  </a:lnTo>
                  <a:lnTo>
                    <a:pt x="30" y="29"/>
                  </a:lnTo>
                  <a:lnTo>
                    <a:pt x="30" y="26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7" y="26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3" y="26"/>
                  </a:lnTo>
                  <a:close/>
                  <a:moveTo>
                    <a:pt x="11" y="18"/>
                  </a:moveTo>
                  <a:lnTo>
                    <a:pt x="11" y="18"/>
                  </a:lnTo>
                  <a:lnTo>
                    <a:pt x="11" y="22"/>
                  </a:lnTo>
                  <a:lnTo>
                    <a:pt x="7" y="18"/>
                  </a:lnTo>
                  <a:lnTo>
                    <a:pt x="4" y="2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26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11" y="22"/>
                  </a:lnTo>
                  <a:lnTo>
                    <a:pt x="15" y="22"/>
                  </a:lnTo>
                  <a:lnTo>
                    <a:pt x="19" y="18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6" y="18"/>
                  </a:lnTo>
                  <a:lnTo>
                    <a:pt x="30" y="18"/>
                  </a:lnTo>
                  <a:lnTo>
                    <a:pt x="33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56" y="14"/>
                  </a:lnTo>
                  <a:lnTo>
                    <a:pt x="52" y="14"/>
                  </a:lnTo>
                  <a:lnTo>
                    <a:pt x="48" y="14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9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7" y="18"/>
                  </a:lnTo>
                  <a:lnTo>
                    <a:pt x="70" y="22"/>
                  </a:lnTo>
                  <a:lnTo>
                    <a:pt x="74" y="22"/>
                  </a:lnTo>
                  <a:lnTo>
                    <a:pt x="74" y="18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81" y="26"/>
                  </a:lnTo>
                  <a:lnTo>
                    <a:pt x="89" y="26"/>
                  </a:lnTo>
                  <a:lnTo>
                    <a:pt x="89" y="26"/>
                  </a:lnTo>
                  <a:lnTo>
                    <a:pt x="93" y="26"/>
                  </a:lnTo>
                  <a:lnTo>
                    <a:pt x="96" y="26"/>
                  </a:lnTo>
                  <a:lnTo>
                    <a:pt x="96" y="29"/>
                  </a:lnTo>
                  <a:lnTo>
                    <a:pt x="104" y="26"/>
                  </a:lnTo>
                  <a:lnTo>
                    <a:pt x="104" y="26"/>
                  </a:lnTo>
                  <a:lnTo>
                    <a:pt x="107" y="37"/>
                  </a:lnTo>
                  <a:lnTo>
                    <a:pt x="111" y="40"/>
                  </a:lnTo>
                  <a:lnTo>
                    <a:pt x="115" y="40"/>
                  </a:lnTo>
                  <a:lnTo>
                    <a:pt x="115" y="40"/>
                  </a:lnTo>
                  <a:lnTo>
                    <a:pt x="118" y="44"/>
                  </a:lnTo>
                  <a:lnTo>
                    <a:pt x="126" y="44"/>
                  </a:lnTo>
                  <a:lnTo>
                    <a:pt x="126" y="44"/>
                  </a:lnTo>
                  <a:lnTo>
                    <a:pt x="130" y="44"/>
                  </a:lnTo>
                  <a:lnTo>
                    <a:pt x="130" y="48"/>
                  </a:lnTo>
                  <a:lnTo>
                    <a:pt x="126" y="48"/>
                  </a:lnTo>
                  <a:lnTo>
                    <a:pt x="118" y="55"/>
                  </a:lnTo>
                  <a:lnTo>
                    <a:pt x="118" y="55"/>
                  </a:lnTo>
                  <a:lnTo>
                    <a:pt x="126" y="55"/>
                  </a:lnTo>
                  <a:lnTo>
                    <a:pt x="130" y="55"/>
                  </a:lnTo>
                  <a:lnTo>
                    <a:pt x="130" y="55"/>
                  </a:lnTo>
                  <a:lnTo>
                    <a:pt x="141" y="55"/>
                  </a:lnTo>
                  <a:lnTo>
                    <a:pt x="144" y="55"/>
                  </a:lnTo>
                  <a:lnTo>
                    <a:pt x="148" y="59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63" y="51"/>
                  </a:lnTo>
                  <a:lnTo>
                    <a:pt x="170" y="51"/>
                  </a:lnTo>
                  <a:lnTo>
                    <a:pt x="174" y="51"/>
                  </a:lnTo>
                  <a:lnTo>
                    <a:pt x="174" y="48"/>
                  </a:lnTo>
                  <a:lnTo>
                    <a:pt x="174" y="48"/>
                  </a:lnTo>
                  <a:lnTo>
                    <a:pt x="170" y="48"/>
                  </a:lnTo>
                  <a:lnTo>
                    <a:pt x="167" y="44"/>
                  </a:lnTo>
                  <a:lnTo>
                    <a:pt x="159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2" y="40"/>
                  </a:lnTo>
                  <a:lnTo>
                    <a:pt x="152" y="37"/>
                  </a:lnTo>
                  <a:lnTo>
                    <a:pt x="152" y="33"/>
                  </a:lnTo>
                  <a:lnTo>
                    <a:pt x="148" y="37"/>
                  </a:lnTo>
                  <a:lnTo>
                    <a:pt x="144" y="37"/>
                  </a:lnTo>
                  <a:lnTo>
                    <a:pt x="141" y="29"/>
                  </a:lnTo>
                  <a:lnTo>
                    <a:pt x="137" y="33"/>
                  </a:lnTo>
                  <a:lnTo>
                    <a:pt x="137" y="29"/>
                  </a:lnTo>
                  <a:lnTo>
                    <a:pt x="130" y="26"/>
                  </a:lnTo>
                  <a:lnTo>
                    <a:pt x="130" y="29"/>
                  </a:lnTo>
                  <a:lnTo>
                    <a:pt x="126" y="29"/>
                  </a:lnTo>
                  <a:lnTo>
                    <a:pt x="126" y="26"/>
                  </a:lnTo>
                  <a:lnTo>
                    <a:pt x="126" y="26"/>
                  </a:lnTo>
                  <a:lnTo>
                    <a:pt x="126" y="29"/>
                  </a:lnTo>
                  <a:lnTo>
                    <a:pt x="122" y="26"/>
                  </a:lnTo>
                  <a:lnTo>
                    <a:pt x="115" y="26"/>
                  </a:lnTo>
                  <a:lnTo>
                    <a:pt x="111" y="22"/>
                  </a:lnTo>
                  <a:lnTo>
                    <a:pt x="107" y="18"/>
                  </a:lnTo>
                  <a:lnTo>
                    <a:pt x="104" y="14"/>
                  </a:lnTo>
                  <a:lnTo>
                    <a:pt x="96" y="14"/>
                  </a:lnTo>
                  <a:lnTo>
                    <a:pt x="93" y="14"/>
                  </a:lnTo>
                  <a:lnTo>
                    <a:pt x="93" y="11"/>
                  </a:lnTo>
                  <a:lnTo>
                    <a:pt x="89" y="7"/>
                  </a:lnTo>
                  <a:lnTo>
                    <a:pt x="85" y="7"/>
                  </a:lnTo>
                  <a:lnTo>
                    <a:pt x="81" y="7"/>
                  </a:lnTo>
                  <a:lnTo>
                    <a:pt x="70" y="3"/>
                  </a:lnTo>
                  <a:lnTo>
                    <a:pt x="67" y="7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2" y="0"/>
                  </a:lnTo>
                  <a:lnTo>
                    <a:pt x="44" y="0"/>
                  </a:lnTo>
                  <a:lnTo>
                    <a:pt x="41" y="3"/>
                  </a:lnTo>
                  <a:lnTo>
                    <a:pt x="33" y="3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1" y="14"/>
                  </a:lnTo>
                  <a:lnTo>
                    <a:pt x="11" y="1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5" name="Freeform 167"/>
            <p:cNvSpPr>
              <a:spLocks noEditPoints="1"/>
            </p:cNvSpPr>
            <p:nvPr/>
          </p:nvSpPr>
          <p:spPr bwMode="auto">
            <a:xfrm>
              <a:off x="2668005" y="2636870"/>
              <a:ext cx="119657" cy="128663"/>
            </a:xfrm>
            <a:custGeom>
              <a:avLst/>
              <a:gdLst>
                <a:gd name="T0" fmla="*/ 89 w 93"/>
                <a:gd name="T1" fmla="*/ 89 h 100"/>
                <a:gd name="T2" fmla="*/ 78 w 93"/>
                <a:gd name="T3" fmla="*/ 100 h 100"/>
                <a:gd name="T4" fmla="*/ 89 w 93"/>
                <a:gd name="T5" fmla="*/ 93 h 100"/>
                <a:gd name="T6" fmla="*/ 82 w 93"/>
                <a:gd name="T7" fmla="*/ 93 h 100"/>
                <a:gd name="T8" fmla="*/ 78 w 93"/>
                <a:gd name="T9" fmla="*/ 100 h 100"/>
                <a:gd name="T10" fmla="*/ 93 w 93"/>
                <a:gd name="T11" fmla="*/ 78 h 100"/>
                <a:gd name="T12" fmla="*/ 86 w 93"/>
                <a:gd name="T13" fmla="*/ 78 h 100"/>
                <a:gd name="T14" fmla="*/ 78 w 93"/>
                <a:gd name="T15" fmla="*/ 67 h 100"/>
                <a:gd name="T16" fmla="*/ 71 w 93"/>
                <a:gd name="T17" fmla="*/ 74 h 100"/>
                <a:gd name="T18" fmla="*/ 71 w 93"/>
                <a:gd name="T19" fmla="*/ 78 h 100"/>
                <a:gd name="T20" fmla="*/ 78 w 93"/>
                <a:gd name="T21" fmla="*/ 67 h 100"/>
                <a:gd name="T22" fmla="*/ 71 w 93"/>
                <a:gd name="T23" fmla="*/ 67 h 100"/>
                <a:gd name="T24" fmla="*/ 67 w 93"/>
                <a:gd name="T25" fmla="*/ 67 h 100"/>
                <a:gd name="T26" fmla="*/ 56 w 93"/>
                <a:gd name="T27" fmla="*/ 52 h 100"/>
                <a:gd name="T28" fmla="*/ 60 w 93"/>
                <a:gd name="T29" fmla="*/ 67 h 100"/>
                <a:gd name="T30" fmla="*/ 56 w 93"/>
                <a:gd name="T31" fmla="*/ 60 h 100"/>
                <a:gd name="T32" fmla="*/ 56 w 93"/>
                <a:gd name="T33" fmla="*/ 52 h 100"/>
                <a:gd name="T34" fmla="*/ 41 w 93"/>
                <a:gd name="T35" fmla="*/ 56 h 100"/>
                <a:gd name="T36" fmla="*/ 41 w 93"/>
                <a:gd name="T37" fmla="*/ 52 h 100"/>
                <a:gd name="T38" fmla="*/ 67 w 93"/>
                <a:gd name="T39" fmla="*/ 52 h 100"/>
                <a:gd name="T40" fmla="*/ 67 w 93"/>
                <a:gd name="T41" fmla="*/ 45 h 100"/>
                <a:gd name="T42" fmla="*/ 52 w 93"/>
                <a:gd name="T43" fmla="*/ 41 h 100"/>
                <a:gd name="T44" fmla="*/ 52 w 93"/>
                <a:gd name="T45" fmla="*/ 48 h 100"/>
                <a:gd name="T46" fmla="*/ 56 w 93"/>
                <a:gd name="T47" fmla="*/ 45 h 100"/>
                <a:gd name="T48" fmla="*/ 52 w 93"/>
                <a:gd name="T49" fmla="*/ 37 h 100"/>
                <a:gd name="T50" fmla="*/ 45 w 93"/>
                <a:gd name="T51" fmla="*/ 30 h 100"/>
                <a:gd name="T52" fmla="*/ 41 w 93"/>
                <a:gd name="T53" fmla="*/ 34 h 100"/>
                <a:gd name="T54" fmla="*/ 41 w 93"/>
                <a:gd name="T55" fmla="*/ 30 h 100"/>
                <a:gd name="T56" fmla="*/ 37 w 93"/>
                <a:gd name="T57" fmla="*/ 26 h 100"/>
                <a:gd name="T58" fmla="*/ 30 w 93"/>
                <a:gd name="T59" fmla="*/ 4 h 100"/>
                <a:gd name="T60" fmla="*/ 34 w 93"/>
                <a:gd name="T61" fmla="*/ 11 h 100"/>
                <a:gd name="T62" fmla="*/ 26 w 93"/>
                <a:gd name="T63" fmla="*/ 19 h 100"/>
                <a:gd name="T64" fmla="*/ 30 w 93"/>
                <a:gd name="T65" fmla="*/ 8 h 100"/>
                <a:gd name="T66" fmla="*/ 19 w 93"/>
                <a:gd name="T67" fmla="*/ 0 h 100"/>
                <a:gd name="T68" fmla="*/ 4 w 93"/>
                <a:gd name="T69" fmla="*/ 4 h 100"/>
                <a:gd name="T70" fmla="*/ 15 w 93"/>
                <a:gd name="T71" fmla="*/ 0 h 100"/>
                <a:gd name="T72" fmla="*/ 15 w 93"/>
                <a:gd name="T73" fmla="*/ 4 h 100"/>
                <a:gd name="T74" fmla="*/ 0 w 93"/>
                <a:gd name="T75" fmla="*/ 4 h 100"/>
                <a:gd name="T76" fmla="*/ 26 w 93"/>
                <a:gd name="T77" fmla="*/ 30 h 100"/>
                <a:gd name="T78" fmla="*/ 23 w 93"/>
                <a:gd name="T79" fmla="*/ 34 h 100"/>
                <a:gd name="T80" fmla="*/ 15 w 93"/>
                <a:gd name="T81" fmla="*/ 45 h 100"/>
                <a:gd name="T82" fmla="*/ 15 w 93"/>
                <a:gd name="T83" fmla="*/ 45 h 100"/>
                <a:gd name="T84" fmla="*/ 15 w 93"/>
                <a:gd name="T85" fmla="*/ 45 h 100"/>
                <a:gd name="T86" fmla="*/ 11 w 93"/>
                <a:gd name="T87" fmla="*/ 45 h 100"/>
                <a:gd name="T88" fmla="*/ 15 w 93"/>
                <a:gd name="T89" fmla="*/ 34 h 100"/>
                <a:gd name="T90" fmla="*/ 11 w 93"/>
                <a:gd name="T91" fmla="*/ 34 h 100"/>
                <a:gd name="T92" fmla="*/ 11 w 93"/>
                <a:gd name="T93" fmla="*/ 37 h 100"/>
                <a:gd name="T94" fmla="*/ 19 w 93"/>
                <a:gd name="T95" fmla="*/ 45 h 100"/>
                <a:gd name="T96" fmla="*/ 15 w 93"/>
                <a:gd name="T97" fmla="*/ 56 h 100"/>
                <a:gd name="T98" fmla="*/ 19 w 93"/>
                <a:gd name="T99" fmla="*/ 4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3" h="100">
                  <a:moveTo>
                    <a:pt x="89" y="89"/>
                  </a:moveTo>
                  <a:lnTo>
                    <a:pt x="89" y="89"/>
                  </a:lnTo>
                  <a:lnTo>
                    <a:pt x="89" y="89"/>
                  </a:lnTo>
                  <a:lnTo>
                    <a:pt x="89" y="89"/>
                  </a:lnTo>
                  <a:lnTo>
                    <a:pt x="89" y="89"/>
                  </a:lnTo>
                  <a:close/>
                  <a:moveTo>
                    <a:pt x="78" y="100"/>
                  </a:moveTo>
                  <a:lnTo>
                    <a:pt x="86" y="100"/>
                  </a:lnTo>
                  <a:lnTo>
                    <a:pt x="89" y="97"/>
                  </a:lnTo>
                  <a:lnTo>
                    <a:pt x="89" y="93"/>
                  </a:lnTo>
                  <a:lnTo>
                    <a:pt x="86" y="93"/>
                  </a:lnTo>
                  <a:lnTo>
                    <a:pt x="86" y="97"/>
                  </a:lnTo>
                  <a:lnTo>
                    <a:pt x="82" y="93"/>
                  </a:lnTo>
                  <a:lnTo>
                    <a:pt x="78" y="97"/>
                  </a:lnTo>
                  <a:lnTo>
                    <a:pt x="78" y="100"/>
                  </a:lnTo>
                  <a:lnTo>
                    <a:pt x="78" y="100"/>
                  </a:lnTo>
                  <a:close/>
                  <a:moveTo>
                    <a:pt x="86" y="74"/>
                  </a:moveTo>
                  <a:lnTo>
                    <a:pt x="89" y="74"/>
                  </a:lnTo>
                  <a:lnTo>
                    <a:pt x="93" y="78"/>
                  </a:lnTo>
                  <a:lnTo>
                    <a:pt x="93" y="78"/>
                  </a:lnTo>
                  <a:lnTo>
                    <a:pt x="89" y="78"/>
                  </a:lnTo>
                  <a:lnTo>
                    <a:pt x="86" y="78"/>
                  </a:lnTo>
                  <a:lnTo>
                    <a:pt x="86" y="74"/>
                  </a:lnTo>
                  <a:lnTo>
                    <a:pt x="86" y="74"/>
                  </a:lnTo>
                  <a:close/>
                  <a:moveTo>
                    <a:pt x="78" y="67"/>
                  </a:moveTo>
                  <a:lnTo>
                    <a:pt x="74" y="67"/>
                  </a:lnTo>
                  <a:lnTo>
                    <a:pt x="74" y="71"/>
                  </a:lnTo>
                  <a:lnTo>
                    <a:pt x="71" y="74"/>
                  </a:lnTo>
                  <a:lnTo>
                    <a:pt x="67" y="74"/>
                  </a:lnTo>
                  <a:lnTo>
                    <a:pt x="67" y="78"/>
                  </a:lnTo>
                  <a:lnTo>
                    <a:pt x="71" y="78"/>
                  </a:lnTo>
                  <a:lnTo>
                    <a:pt x="78" y="74"/>
                  </a:lnTo>
                  <a:lnTo>
                    <a:pt x="78" y="71"/>
                  </a:lnTo>
                  <a:lnTo>
                    <a:pt x="78" y="67"/>
                  </a:lnTo>
                  <a:lnTo>
                    <a:pt x="78" y="67"/>
                  </a:lnTo>
                  <a:close/>
                  <a:moveTo>
                    <a:pt x="67" y="67"/>
                  </a:moveTo>
                  <a:lnTo>
                    <a:pt x="71" y="67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67" y="67"/>
                  </a:lnTo>
                  <a:lnTo>
                    <a:pt x="67" y="67"/>
                  </a:lnTo>
                  <a:lnTo>
                    <a:pt x="67" y="67"/>
                  </a:lnTo>
                  <a:close/>
                  <a:moveTo>
                    <a:pt x="56" y="52"/>
                  </a:moveTo>
                  <a:lnTo>
                    <a:pt x="56" y="60"/>
                  </a:lnTo>
                  <a:lnTo>
                    <a:pt x="60" y="63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56" y="63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6" y="56"/>
                  </a:lnTo>
                  <a:lnTo>
                    <a:pt x="56" y="52"/>
                  </a:lnTo>
                  <a:lnTo>
                    <a:pt x="56" y="52"/>
                  </a:lnTo>
                  <a:close/>
                  <a:moveTo>
                    <a:pt x="41" y="52"/>
                  </a:moveTo>
                  <a:lnTo>
                    <a:pt x="41" y="56"/>
                  </a:lnTo>
                  <a:lnTo>
                    <a:pt x="45" y="56"/>
                  </a:lnTo>
                  <a:lnTo>
                    <a:pt x="41" y="52"/>
                  </a:lnTo>
                  <a:lnTo>
                    <a:pt x="41" y="52"/>
                  </a:lnTo>
                  <a:close/>
                  <a:moveTo>
                    <a:pt x="67" y="45"/>
                  </a:moveTo>
                  <a:lnTo>
                    <a:pt x="67" y="48"/>
                  </a:lnTo>
                  <a:lnTo>
                    <a:pt x="67" y="52"/>
                  </a:lnTo>
                  <a:lnTo>
                    <a:pt x="71" y="48"/>
                  </a:lnTo>
                  <a:lnTo>
                    <a:pt x="67" y="45"/>
                  </a:lnTo>
                  <a:lnTo>
                    <a:pt x="67" y="45"/>
                  </a:lnTo>
                  <a:close/>
                  <a:moveTo>
                    <a:pt x="52" y="37"/>
                  </a:moveTo>
                  <a:lnTo>
                    <a:pt x="49" y="41"/>
                  </a:lnTo>
                  <a:lnTo>
                    <a:pt x="52" y="41"/>
                  </a:lnTo>
                  <a:lnTo>
                    <a:pt x="52" y="45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6" y="48"/>
                  </a:lnTo>
                  <a:lnTo>
                    <a:pt x="56" y="48"/>
                  </a:lnTo>
                  <a:lnTo>
                    <a:pt x="56" y="45"/>
                  </a:lnTo>
                  <a:lnTo>
                    <a:pt x="52" y="41"/>
                  </a:lnTo>
                  <a:lnTo>
                    <a:pt x="52" y="37"/>
                  </a:lnTo>
                  <a:lnTo>
                    <a:pt x="52" y="37"/>
                  </a:lnTo>
                  <a:close/>
                  <a:moveTo>
                    <a:pt x="37" y="26"/>
                  </a:moveTo>
                  <a:lnTo>
                    <a:pt x="41" y="26"/>
                  </a:lnTo>
                  <a:lnTo>
                    <a:pt x="45" y="30"/>
                  </a:lnTo>
                  <a:lnTo>
                    <a:pt x="45" y="37"/>
                  </a:lnTo>
                  <a:lnTo>
                    <a:pt x="41" y="37"/>
                  </a:lnTo>
                  <a:lnTo>
                    <a:pt x="41" y="34"/>
                  </a:lnTo>
                  <a:lnTo>
                    <a:pt x="41" y="34"/>
                  </a:lnTo>
                  <a:lnTo>
                    <a:pt x="45" y="34"/>
                  </a:lnTo>
                  <a:lnTo>
                    <a:pt x="41" y="30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7" y="26"/>
                  </a:lnTo>
                  <a:close/>
                  <a:moveTo>
                    <a:pt x="19" y="0"/>
                  </a:moveTo>
                  <a:lnTo>
                    <a:pt x="26" y="0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4" y="8"/>
                  </a:lnTo>
                  <a:lnTo>
                    <a:pt x="34" y="11"/>
                  </a:lnTo>
                  <a:lnTo>
                    <a:pt x="30" y="11"/>
                  </a:lnTo>
                  <a:lnTo>
                    <a:pt x="30" y="15"/>
                  </a:lnTo>
                  <a:lnTo>
                    <a:pt x="26" y="19"/>
                  </a:lnTo>
                  <a:lnTo>
                    <a:pt x="30" y="11"/>
                  </a:lnTo>
                  <a:lnTo>
                    <a:pt x="26" y="11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9" y="0"/>
                  </a:lnTo>
                  <a:close/>
                  <a:moveTo>
                    <a:pt x="0" y="4"/>
                  </a:moveTo>
                  <a:lnTo>
                    <a:pt x="4" y="4"/>
                  </a:lnTo>
                  <a:lnTo>
                    <a:pt x="8" y="4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5" y="4"/>
                  </a:lnTo>
                  <a:lnTo>
                    <a:pt x="8" y="8"/>
                  </a:lnTo>
                  <a:lnTo>
                    <a:pt x="4" y="8"/>
                  </a:lnTo>
                  <a:lnTo>
                    <a:pt x="0" y="4"/>
                  </a:lnTo>
                  <a:lnTo>
                    <a:pt x="0" y="4"/>
                  </a:lnTo>
                  <a:close/>
                  <a:moveTo>
                    <a:pt x="19" y="30"/>
                  </a:moveTo>
                  <a:lnTo>
                    <a:pt x="26" y="30"/>
                  </a:lnTo>
                  <a:lnTo>
                    <a:pt x="30" y="30"/>
                  </a:lnTo>
                  <a:lnTo>
                    <a:pt x="26" y="34"/>
                  </a:lnTo>
                  <a:lnTo>
                    <a:pt x="23" y="34"/>
                  </a:lnTo>
                  <a:lnTo>
                    <a:pt x="19" y="30"/>
                  </a:lnTo>
                  <a:lnTo>
                    <a:pt x="19" y="30"/>
                  </a:lnTo>
                  <a:close/>
                  <a:moveTo>
                    <a:pt x="15" y="45"/>
                  </a:moveTo>
                  <a:lnTo>
                    <a:pt x="15" y="45"/>
                  </a:lnTo>
                  <a:lnTo>
                    <a:pt x="19" y="45"/>
                  </a:lnTo>
                  <a:lnTo>
                    <a:pt x="15" y="45"/>
                  </a:lnTo>
                  <a:lnTo>
                    <a:pt x="15" y="45"/>
                  </a:lnTo>
                  <a:close/>
                  <a:moveTo>
                    <a:pt x="11" y="45"/>
                  </a:moveTo>
                  <a:lnTo>
                    <a:pt x="15" y="45"/>
                  </a:lnTo>
                  <a:lnTo>
                    <a:pt x="15" y="48"/>
                  </a:lnTo>
                  <a:lnTo>
                    <a:pt x="11" y="45"/>
                  </a:lnTo>
                  <a:lnTo>
                    <a:pt x="11" y="45"/>
                  </a:lnTo>
                  <a:close/>
                  <a:moveTo>
                    <a:pt x="15" y="41"/>
                  </a:moveTo>
                  <a:lnTo>
                    <a:pt x="19" y="41"/>
                  </a:lnTo>
                  <a:lnTo>
                    <a:pt x="15" y="34"/>
                  </a:lnTo>
                  <a:lnTo>
                    <a:pt x="15" y="30"/>
                  </a:lnTo>
                  <a:lnTo>
                    <a:pt x="11" y="30"/>
                  </a:lnTo>
                  <a:lnTo>
                    <a:pt x="11" y="34"/>
                  </a:lnTo>
                  <a:lnTo>
                    <a:pt x="8" y="37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5" y="41"/>
                  </a:lnTo>
                  <a:lnTo>
                    <a:pt x="15" y="41"/>
                  </a:lnTo>
                  <a:close/>
                  <a:moveTo>
                    <a:pt x="19" y="45"/>
                  </a:moveTo>
                  <a:lnTo>
                    <a:pt x="15" y="48"/>
                  </a:lnTo>
                  <a:lnTo>
                    <a:pt x="15" y="52"/>
                  </a:lnTo>
                  <a:lnTo>
                    <a:pt x="15" y="56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19" y="48"/>
                  </a:lnTo>
                  <a:lnTo>
                    <a:pt x="19" y="48"/>
                  </a:lnTo>
                  <a:lnTo>
                    <a:pt x="19" y="45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6" name="Freeform 169"/>
            <p:cNvSpPr>
              <a:spLocks/>
            </p:cNvSpPr>
            <p:nvPr/>
          </p:nvSpPr>
          <p:spPr bwMode="auto">
            <a:xfrm>
              <a:off x="2558641" y="2990694"/>
              <a:ext cx="119657" cy="47606"/>
            </a:xfrm>
            <a:custGeom>
              <a:avLst/>
              <a:gdLst>
                <a:gd name="T0" fmla="*/ 82 w 93"/>
                <a:gd name="T1" fmla="*/ 33 h 37"/>
                <a:gd name="T2" fmla="*/ 74 w 93"/>
                <a:gd name="T3" fmla="*/ 26 h 37"/>
                <a:gd name="T4" fmla="*/ 78 w 93"/>
                <a:gd name="T5" fmla="*/ 18 h 37"/>
                <a:gd name="T6" fmla="*/ 82 w 93"/>
                <a:gd name="T7" fmla="*/ 18 h 37"/>
                <a:gd name="T8" fmla="*/ 78 w 93"/>
                <a:gd name="T9" fmla="*/ 15 h 37"/>
                <a:gd name="T10" fmla="*/ 78 w 93"/>
                <a:gd name="T11" fmla="*/ 18 h 37"/>
                <a:gd name="T12" fmla="*/ 74 w 93"/>
                <a:gd name="T13" fmla="*/ 15 h 37"/>
                <a:gd name="T14" fmla="*/ 67 w 93"/>
                <a:gd name="T15" fmla="*/ 11 h 37"/>
                <a:gd name="T16" fmla="*/ 63 w 93"/>
                <a:gd name="T17" fmla="*/ 7 h 37"/>
                <a:gd name="T18" fmla="*/ 56 w 93"/>
                <a:gd name="T19" fmla="*/ 11 h 37"/>
                <a:gd name="T20" fmla="*/ 56 w 93"/>
                <a:gd name="T21" fmla="*/ 15 h 37"/>
                <a:gd name="T22" fmla="*/ 52 w 93"/>
                <a:gd name="T23" fmla="*/ 18 h 37"/>
                <a:gd name="T24" fmla="*/ 41 w 93"/>
                <a:gd name="T25" fmla="*/ 22 h 37"/>
                <a:gd name="T26" fmla="*/ 45 w 93"/>
                <a:gd name="T27" fmla="*/ 26 h 37"/>
                <a:gd name="T28" fmla="*/ 48 w 93"/>
                <a:gd name="T29" fmla="*/ 29 h 37"/>
                <a:gd name="T30" fmla="*/ 48 w 93"/>
                <a:gd name="T31" fmla="*/ 33 h 37"/>
                <a:gd name="T32" fmla="*/ 41 w 93"/>
                <a:gd name="T33" fmla="*/ 33 h 37"/>
                <a:gd name="T34" fmla="*/ 34 w 93"/>
                <a:gd name="T35" fmla="*/ 37 h 37"/>
                <a:gd name="T36" fmla="*/ 34 w 93"/>
                <a:gd name="T37" fmla="*/ 33 h 37"/>
                <a:gd name="T38" fmla="*/ 34 w 93"/>
                <a:gd name="T39" fmla="*/ 29 h 37"/>
                <a:gd name="T40" fmla="*/ 30 w 93"/>
                <a:gd name="T41" fmla="*/ 26 h 37"/>
                <a:gd name="T42" fmla="*/ 30 w 93"/>
                <a:gd name="T43" fmla="*/ 29 h 37"/>
                <a:gd name="T44" fmla="*/ 26 w 93"/>
                <a:gd name="T45" fmla="*/ 29 h 37"/>
                <a:gd name="T46" fmla="*/ 22 w 93"/>
                <a:gd name="T47" fmla="*/ 26 h 37"/>
                <a:gd name="T48" fmla="*/ 15 w 93"/>
                <a:gd name="T49" fmla="*/ 22 h 37"/>
                <a:gd name="T50" fmla="*/ 15 w 93"/>
                <a:gd name="T51" fmla="*/ 18 h 37"/>
                <a:gd name="T52" fmla="*/ 11 w 93"/>
                <a:gd name="T53" fmla="*/ 18 h 37"/>
                <a:gd name="T54" fmla="*/ 4 w 93"/>
                <a:gd name="T55" fmla="*/ 18 h 37"/>
                <a:gd name="T56" fmla="*/ 4 w 93"/>
                <a:gd name="T57" fmla="*/ 18 h 37"/>
                <a:gd name="T58" fmla="*/ 4 w 93"/>
                <a:gd name="T59" fmla="*/ 15 h 37"/>
                <a:gd name="T60" fmla="*/ 4 w 93"/>
                <a:gd name="T61" fmla="*/ 11 h 37"/>
                <a:gd name="T62" fmla="*/ 0 w 93"/>
                <a:gd name="T63" fmla="*/ 7 h 37"/>
                <a:gd name="T64" fmla="*/ 4 w 93"/>
                <a:gd name="T65" fmla="*/ 3 h 37"/>
                <a:gd name="T66" fmla="*/ 8 w 93"/>
                <a:gd name="T67" fmla="*/ 0 h 37"/>
                <a:gd name="T68" fmla="*/ 11 w 93"/>
                <a:gd name="T69" fmla="*/ 3 h 37"/>
                <a:gd name="T70" fmla="*/ 15 w 93"/>
                <a:gd name="T71" fmla="*/ 7 h 37"/>
                <a:gd name="T72" fmla="*/ 15 w 93"/>
                <a:gd name="T73" fmla="*/ 7 h 37"/>
                <a:gd name="T74" fmla="*/ 15 w 93"/>
                <a:gd name="T75" fmla="*/ 7 h 37"/>
                <a:gd name="T76" fmla="*/ 19 w 93"/>
                <a:gd name="T77" fmla="*/ 11 h 37"/>
                <a:gd name="T78" fmla="*/ 19 w 93"/>
                <a:gd name="T79" fmla="*/ 7 h 37"/>
                <a:gd name="T80" fmla="*/ 22 w 93"/>
                <a:gd name="T81" fmla="*/ 7 h 37"/>
                <a:gd name="T82" fmla="*/ 34 w 93"/>
                <a:gd name="T83" fmla="*/ 11 h 37"/>
                <a:gd name="T84" fmla="*/ 37 w 93"/>
                <a:gd name="T85" fmla="*/ 7 h 37"/>
                <a:gd name="T86" fmla="*/ 56 w 93"/>
                <a:gd name="T87" fmla="*/ 3 h 37"/>
                <a:gd name="T88" fmla="*/ 59 w 93"/>
                <a:gd name="T89" fmla="*/ 0 h 37"/>
                <a:gd name="T90" fmla="*/ 63 w 93"/>
                <a:gd name="T91" fmla="*/ 3 h 37"/>
                <a:gd name="T92" fmla="*/ 74 w 93"/>
                <a:gd name="T93" fmla="*/ 3 h 37"/>
                <a:gd name="T94" fmla="*/ 85 w 93"/>
                <a:gd name="T95" fmla="*/ 7 h 37"/>
                <a:gd name="T96" fmla="*/ 89 w 93"/>
                <a:gd name="T97" fmla="*/ 11 h 37"/>
                <a:gd name="T98" fmla="*/ 93 w 93"/>
                <a:gd name="T99" fmla="*/ 15 h 37"/>
                <a:gd name="T100" fmla="*/ 93 w 93"/>
                <a:gd name="T101" fmla="*/ 18 h 37"/>
                <a:gd name="T102" fmla="*/ 89 w 93"/>
                <a:gd name="T103" fmla="*/ 26 h 37"/>
                <a:gd name="T104" fmla="*/ 85 w 93"/>
                <a:gd name="T105" fmla="*/ 29 h 37"/>
                <a:gd name="T106" fmla="*/ 82 w 93"/>
                <a:gd name="T10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3" h="37">
                  <a:moveTo>
                    <a:pt x="82" y="37"/>
                  </a:moveTo>
                  <a:lnTo>
                    <a:pt x="82" y="33"/>
                  </a:lnTo>
                  <a:lnTo>
                    <a:pt x="78" y="29"/>
                  </a:lnTo>
                  <a:lnTo>
                    <a:pt x="74" y="26"/>
                  </a:lnTo>
                  <a:lnTo>
                    <a:pt x="78" y="22"/>
                  </a:lnTo>
                  <a:lnTo>
                    <a:pt x="78" y="18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82" y="15"/>
                  </a:lnTo>
                  <a:lnTo>
                    <a:pt x="78" y="15"/>
                  </a:lnTo>
                  <a:lnTo>
                    <a:pt x="78" y="18"/>
                  </a:lnTo>
                  <a:lnTo>
                    <a:pt x="78" y="18"/>
                  </a:lnTo>
                  <a:lnTo>
                    <a:pt x="74" y="18"/>
                  </a:lnTo>
                  <a:lnTo>
                    <a:pt x="74" y="15"/>
                  </a:lnTo>
                  <a:lnTo>
                    <a:pt x="71" y="11"/>
                  </a:lnTo>
                  <a:lnTo>
                    <a:pt x="67" y="11"/>
                  </a:lnTo>
                  <a:lnTo>
                    <a:pt x="67" y="7"/>
                  </a:lnTo>
                  <a:lnTo>
                    <a:pt x="63" y="7"/>
                  </a:lnTo>
                  <a:lnTo>
                    <a:pt x="59" y="7"/>
                  </a:lnTo>
                  <a:lnTo>
                    <a:pt x="56" y="11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2" y="18"/>
                  </a:lnTo>
                  <a:lnTo>
                    <a:pt x="45" y="18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8" y="29"/>
                  </a:lnTo>
                  <a:lnTo>
                    <a:pt x="48" y="33"/>
                  </a:lnTo>
                  <a:lnTo>
                    <a:pt x="48" y="33"/>
                  </a:lnTo>
                  <a:lnTo>
                    <a:pt x="45" y="33"/>
                  </a:lnTo>
                  <a:lnTo>
                    <a:pt x="41" y="33"/>
                  </a:lnTo>
                  <a:lnTo>
                    <a:pt x="41" y="37"/>
                  </a:lnTo>
                  <a:lnTo>
                    <a:pt x="34" y="37"/>
                  </a:lnTo>
                  <a:lnTo>
                    <a:pt x="34" y="33"/>
                  </a:lnTo>
                  <a:lnTo>
                    <a:pt x="34" y="33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4" y="26"/>
                  </a:lnTo>
                  <a:lnTo>
                    <a:pt x="30" y="26"/>
                  </a:lnTo>
                  <a:lnTo>
                    <a:pt x="30" y="29"/>
                  </a:lnTo>
                  <a:lnTo>
                    <a:pt x="30" y="29"/>
                  </a:lnTo>
                  <a:lnTo>
                    <a:pt x="30" y="29"/>
                  </a:lnTo>
                  <a:lnTo>
                    <a:pt x="26" y="29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2"/>
                  </a:lnTo>
                  <a:lnTo>
                    <a:pt x="15" y="22"/>
                  </a:lnTo>
                  <a:lnTo>
                    <a:pt x="15" y="22"/>
                  </a:lnTo>
                  <a:lnTo>
                    <a:pt x="15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8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0"/>
                  </a:lnTo>
                  <a:lnTo>
                    <a:pt x="8" y="0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1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15" y="11"/>
                  </a:lnTo>
                  <a:lnTo>
                    <a:pt x="19" y="11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22" y="7"/>
                  </a:lnTo>
                  <a:lnTo>
                    <a:pt x="26" y="11"/>
                  </a:lnTo>
                  <a:lnTo>
                    <a:pt x="34" y="11"/>
                  </a:lnTo>
                  <a:lnTo>
                    <a:pt x="37" y="11"/>
                  </a:lnTo>
                  <a:lnTo>
                    <a:pt x="37" y="7"/>
                  </a:lnTo>
                  <a:lnTo>
                    <a:pt x="48" y="3"/>
                  </a:lnTo>
                  <a:lnTo>
                    <a:pt x="56" y="3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63" y="0"/>
                  </a:lnTo>
                  <a:lnTo>
                    <a:pt x="63" y="3"/>
                  </a:lnTo>
                  <a:lnTo>
                    <a:pt x="67" y="3"/>
                  </a:lnTo>
                  <a:lnTo>
                    <a:pt x="74" y="3"/>
                  </a:lnTo>
                  <a:lnTo>
                    <a:pt x="78" y="3"/>
                  </a:lnTo>
                  <a:lnTo>
                    <a:pt x="85" y="7"/>
                  </a:lnTo>
                  <a:lnTo>
                    <a:pt x="85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3" y="15"/>
                  </a:lnTo>
                  <a:lnTo>
                    <a:pt x="89" y="15"/>
                  </a:lnTo>
                  <a:lnTo>
                    <a:pt x="93" y="18"/>
                  </a:lnTo>
                  <a:lnTo>
                    <a:pt x="93" y="22"/>
                  </a:lnTo>
                  <a:lnTo>
                    <a:pt x="89" y="26"/>
                  </a:lnTo>
                  <a:lnTo>
                    <a:pt x="89" y="29"/>
                  </a:lnTo>
                  <a:lnTo>
                    <a:pt x="85" y="29"/>
                  </a:lnTo>
                  <a:lnTo>
                    <a:pt x="85" y="29"/>
                  </a:lnTo>
                  <a:lnTo>
                    <a:pt x="82" y="3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7" name="Freeform 170"/>
            <p:cNvSpPr>
              <a:spLocks/>
            </p:cNvSpPr>
            <p:nvPr/>
          </p:nvSpPr>
          <p:spPr bwMode="auto">
            <a:xfrm>
              <a:off x="2496883" y="2957241"/>
              <a:ext cx="72051" cy="61758"/>
            </a:xfrm>
            <a:custGeom>
              <a:avLst/>
              <a:gdLst>
                <a:gd name="T0" fmla="*/ 52 w 56"/>
                <a:gd name="T1" fmla="*/ 44 h 48"/>
                <a:gd name="T2" fmla="*/ 52 w 56"/>
                <a:gd name="T3" fmla="*/ 44 h 48"/>
                <a:gd name="T4" fmla="*/ 52 w 56"/>
                <a:gd name="T5" fmla="*/ 48 h 48"/>
                <a:gd name="T6" fmla="*/ 48 w 56"/>
                <a:gd name="T7" fmla="*/ 48 h 48"/>
                <a:gd name="T8" fmla="*/ 45 w 56"/>
                <a:gd name="T9" fmla="*/ 48 h 48"/>
                <a:gd name="T10" fmla="*/ 41 w 56"/>
                <a:gd name="T11" fmla="*/ 41 h 48"/>
                <a:gd name="T12" fmla="*/ 41 w 56"/>
                <a:gd name="T13" fmla="*/ 41 h 48"/>
                <a:gd name="T14" fmla="*/ 41 w 56"/>
                <a:gd name="T15" fmla="*/ 41 h 48"/>
                <a:gd name="T16" fmla="*/ 45 w 56"/>
                <a:gd name="T17" fmla="*/ 48 h 48"/>
                <a:gd name="T18" fmla="*/ 41 w 56"/>
                <a:gd name="T19" fmla="*/ 44 h 48"/>
                <a:gd name="T20" fmla="*/ 33 w 56"/>
                <a:gd name="T21" fmla="*/ 41 h 48"/>
                <a:gd name="T22" fmla="*/ 37 w 56"/>
                <a:gd name="T23" fmla="*/ 37 h 48"/>
                <a:gd name="T24" fmla="*/ 33 w 56"/>
                <a:gd name="T25" fmla="*/ 33 h 48"/>
                <a:gd name="T26" fmla="*/ 26 w 56"/>
                <a:gd name="T27" fmla="*/ 29 h 48"/>
                <a:gd name="T28" fmla="*/ 22 w 56"/>
                <a:gd name="T29" fmla="*/ 26 h 48"/>
                <a:gd name="T30" fmla="*/ 19 w 56"/>
                <a:gd name="T31" fmla="*/ 18 h 48"/>
                <a:gd name="T32" fmla="*/ 15 w 56"/>
                <a:gd name="T33" fmla="*/ 15 h 48"/>
                <a:gd name="T34" fmla="*/ 11 w 56"/>
                <a:gd name="T35" fmla="*/ 18 h 48"/>
                <a:gd name="T36" fmla="*/ 19 w 56"/>
                <a:gd name="T37" fmla="*/ 26 h 48"/>
                <a:gd name="T38" fmla="*/ 15 w 56"/>
                <a:gd name="T39" fmla="*/ 26 h 48"/>
                <a:gd name="T40" fmla="*/ 11 w 56"/>
                <a:gd name="T41" fmla="*/ 22 h 48"/>
                <a:gd name="T42" fmla="*/ 0 w 56"/>
                <a:gd name="T43" fmla="*/ 18 h 48"/>
                <a:gd name="T44" fmla="*/ 4 w 56"/>
                <a:gd name="T45" fmla="*/ 15 h 48"/>
                <a:gd name="T46" fmla="*/ 4 w 56"/>
                <a:gd name="T47" fmla="*/ 7 h 48"/>
                <a:gd name="T48" fmla="*/ 0 w 56"/>
                <a:gd name="T49" fmla="*/ 7 h 48"/>
                <a:gd name="T50" fmla="*/ 4 w 56"/>
                <a:gd name="T51" fmla="*/ 3 h 48"/>
                <a:gd name="T52" fmla="*/ 4 w 56"/>
                <a:gd name="T53" fmla="*/ 3 h 48"/>
                <a:gd name="T54" fmla="*/ 11 w 56"/>
                <a:gd name="T55" fmla="*/ 0 h 48"/>
                <a:gd name="T56" fmla="*/ 22 w 56"/>
                <a:gd name="T57" fmla="*/ 3 h 48"/>
                <a:gd name="T58" fmla="*/ 26 w 56"/>
                <a:gd name="T59" fmla="*/ 3 h 48"/>
                <a:gd name="T60" fmla="*/ 30 w 56"/>
                <a:gd name="T61" fmla="*/ 7 h 48"/>
                <a:gd name="T62" fmla="*/ 33 w 56"/>
                <a:gd name="T63" fmla="*/ 7 h 48"/>
                <a:gd name="T64" fmla="*/ 37 w 56"/>
                <a:gd name="T65" fmla="*/ 11 h 48"/>
                <a:gd name="T66" fmla="*/ 41 w 56"/>
                <a:gd name="T67" fmla="*/ 7 h 48"/>
                <a:gd name="T68" fmla="*/ 41 w 56"/>
                <a:gd name="T69" fmla="*/ 11 h 48"/>
                <a:gd name="T70" fmla="*/ 45 w 56"/>
                <a:gd name="T71" fmla="*/ 18 h 48"/>
                <a:gd name="T72" fmla="*/ 48 w 56"/>
                <a:gd name="T73" fmla="*/ 22 h 48"/>
                <a:gd name="T74" fmla="*/ 52 w 56"/>
                <a:gd name="T75" fmla="*/ 26 h 48"/>
                <a:gd name="T76" fmla="*/ 56 w 56"/>
                <a:gd name="T77" fmla="*/ 26 h 48"/>
                <a:gd name="T78" fmla="*/ 52 w 56"/>
                <a:gd name="T79" fmla="*/ 29 h 48"/>
                <a:gd name="T80" fmla="*/ 48 w 56"/>
                <a:gd name="T81" fmla="*/ 33 h 48"/>
                <a:gd name="T82" fmla="*/ 52 w 56"/>
                <a:gd name="T83" fmla="*/ 37 h 48"/>
                <a:gd name="T84" fmla="*/ 52 w 56"/>
                <a:gd name="T85" fmla="*/ 41 h 48"/>
                <a:gd name="T86" fmla="*/ 52 w 56"/>
                <a:gd name="T87" fmla="*/ 44 h 48"/>
                <a:gd name="T88" fmla="*/ 52 w 56"/>
                <a:gd name="T89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6" h="48">
                  <a:moveTo>
                    <a:pt x="52" y="44"/>
                  </a:move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8" y="48"/>
                  </a:lnTo>
                  <a:lnTo>
                    <a:pt x="45" y="48"/>
                  </a:lnTo>
                  <a:lnTo>
                    <a:pt x="45" y="44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1" y="41"/>
                  </a:lnTo>
                  <a:lnTo>
                    <a:pt x="45" y="44"/>
                  </a:lnTo>
                  <a:lnTo>
                    <a:pt x="45" y="48"/>
                  </a:lnTo>
                  <a:lnTo>
                    <a:pt x="41" y="48"/>
                  </a:lnTo>
                  <a:lnTo>
                    <a:pt x="41" y="44"/>
                  </a:lnTo>
                  <a:lnTo>
                    <a:pt x="37" y="44"/>
                  </a:lnTo>
                  <a:lnTo>
                    <a:pt x="33" y="41"/>
                  </a:lnTo>
                  <a:lnTo>
                    <a:pt x="33" y="41"/>
                  </a:lnTo>
                  <a:lnTo>
                    <a:pt x="37" y="37"/>
                  </a:lnTo>
                  <a:lnTo>
                    <a:pt x="37" y="37"/>
                  </a:lnTo>
                  <a:lnTo>
                    <a:pt x="33" y="33"/>
                  </a:lnTo>
                  <a:lnTo>
                    <a:pt x="30" y="33"/>
                  </a:lnTo>
                  <a:lnTo>
                    <a:pt x="26" y="29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19" y="22"/>
                  </a:lnTo>
                  <a:lnTo>
                    <a:pt x="19" y="18"/>
                  </a:lnTo>
                  <a:lnTo>
                    <a:pt x="15" y="18"/>
                  </a:lnTo>
                  <a:lnTo>
                    <a:pt x="15" y="15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9" y="22"/>
                  </a:lnTo>
                  <a:lnTo>
                    <a:pt x="19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5" y="26"/>
                  </a:lnTo>
                  <a:lnTo>
                    <a:pt x="11" y="22"/>
                  </a:lnTo>
                  <a:lnTo>
                    <a:pt x="7" y="2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0" y="7"/>
                  </a:lnTo>
                  <a:lnTo>
                    <a:pt x="4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11" y="0"/>
                  </a:lnTo>
                  <a:lnTo>
                    <a:pt x="19" y="3"/>
                  </a:lnTo>
                  <a:lnTo>
                    <a:pt x="22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3" y="11"/>
                  </a:lnTo>
                  <a:lnTo>
                    <a:pt x="33" y="7"/>
                  </a:lnTo>
                  <a:lnTo>
                    <a:pt x="37" y="7"/>
                  </a:lnTo>
                  <a:lnTo>
                    <a:pt x="37" y="11"/>
                  </a:lnTo>
                  <a:lnTo>
                    <a:pt x="41" y="11"/>
                  </a:lnTo>
                  <a:lnTo>
                    <a:pt x="41" y="7"/>
                  </a:lnTo>
                  <a:lnTo>
                    <a:pt x="41" y="7"/>
                  </a:lnTo>
                  <a:lnTo>
                    <a:pt x="41" y="11"/>
                  </a:lnTo>
                  <a:lnTo>
                    <a:pt x="45" y="15"/>
                  </a:lnTo>
                  <a:lnTo>
                    <a:pt x="45" y="18"/>
                  </a:lnTo>
                  <a:lnTo>
                    <a:pt x="48" y="18"/>
                  </a:lnTo>
                  <a:lnTo>
                    <a:pt x="48" y="22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2" y="26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48" y="33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2" y="41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8" name="Freeform 171"/>
            <p:cNvSpPr>
              <a:spLocks/>
            </p:cNvSpPr>
            <p:nvPr/>
          </p:nvSpPr>
          <p:spPr bwMode="auto">
            <a:xfrm>
              <a:off x="2463432" y="2885191"/>
              <a:ext cx="100357" cy="86205"/>
            </a:xfrm>
            <a:custGeom>
              <a:avLst/>
              <a:gdLst>
                <a:gd name="T0" fmla="*/ 8 w 21"/>
                <a:gd name="T1" fmla="*/ 16 h 18"/>
                <a:gd name="T2" fmla="*/ 10 w 21"/>
                <a:gd name="T3" fmla="*/ 15 h 18"/>
                <a:gd name="T4" fmla="*/ 13 w 21"/>
                <a:gd name="T5" fmla="*/ 16 h 18"/>
                <a:gd name="T6" fmla="*/ 14 w 21"/>
                <a:gd name="T7" fmla="*/ 16 h 18"/>
                <a:gd name="T8" fmla="*/ 15 w 21"/>
                <a:gd name="T9" fmla="*/ 17 h 18"/>
                <a:gd name="T10" fmla="*/ 16 w 21"/>
                <a:gd name="T11" fmla="*/ 17 h 18"/>
                <a:gd name="T12" fmla="*/ 17 w 21"/>
                <a:gd name="T13" fmla="*/ 17 h 18"/>
                <a:gd name="T14" fmla="*/ 17 w 21"/>
                <a:gd name="T15" fmla="*/ 17 h 18"/>
                <a:gd name="T16" fmla="*/ 17 w 21"/>
                <a:gd name="T17" fmla="*/ 15 h 18"/>
                <a:gd name="T18" fmla="*/ 17 w 21"/>
                <a:gd name="T19" fmla="*/ 14 h 18"/>
                <a:gd name="T20" fmla="*/ 17 w 21"/>
                <a:gd name="T21" fmla="*/ 13 h 18"/>
                <a:gd name="T22" fmla="*/ 17 w 21"/>
                <a:gd name="T23" fmla="*/ 14 h 18"/>
                <a:gd name="T24" fmla="*/ 17 w 21"/>
                <a:gd name="T25" fmla="*/ 13 h 18"/>
                <a:gd name="T26" fmla="*/ 17 w 21"/>
                <a:gd name="T27" fmla="*/ 11 h 18"/>
                <a:gd name="T28" fmla="*/ 18 w 21"/>
                <a:gd name="T29" fmla="*/ 9 h 18"/>
                <a:gd name="T30" fmla="*/ 18 w 21"/>
                <a:gd name="T31" fmla="*/ 10 h 18"/>
                <a:gd name="T32" fmla="*/ 18 w 21"/>
                <a:gd name="T33" fmla="*/ 11 h 18"/>
                <a:gd name="T34" fmla="*/ 18 w 21"/>
                <a:gd name="T35" fmla="*/ 11 h 18"/>
                <a:gd name="T36" fmla="*/ 19 w 21"/>
                <a:gd name="T37" fmla="*/ 7 h 18"/>
                <a:gd name="T38" fmla="*/ 18 w 21"/>
                <a:gd name="T39" fmla="*/ 7 h 18"/>
                <a:gd name="T40" fmla="*/ 18 w 21"/>
                <a:gd name="T41" fmla="*/ 6 h 18"/>
                <a:gd name="T42" fmla="*/ 19 w 21"/>
                <a:gd name="T43" fmla="*/ 6 h 18"/>
                <a:gd name="T44" fmla="*/ 19 w 21"/>
                <a:gd name="T45" fmla="*/ 5 h 18"/>
                <a:gd name="T46" fmla="*/ 20 w 21"/>
                <a:gd name="T47" fmla="*/ 4 h 18"/>
                <a:gd name="T48" fmla="*/ 20 w 21"/>
                <a:gd name="T49" fmla="*/ 3 h 18"/>
                <a:gd name="T50" fmla="*/ 20 w 21"/>
                <a:gd name="T51" fmla="*/ 2 h 18"/>
                <a:gd name="T52" fmla="*/ 20 w 21"/>
                <a:gd name="T53" fmla="*/ 0 h 18"/>
                <a:gd name="T54" fmla="*/ 21 w 21"/>
                <a:gd name="T55" fmla="*/ 0 h 18"/>
                <a:gd name="T56" fmla="*/ 19 w 21"/>
                <a:gd name="T57" fmla="*/ 0 h 18"/>
                <a:gd name="T58" fmla="*/ 19 w 21"/>
                <a:gd name="T59" fmla="*/ 0 h 18"/>
                <a:gd name="T60" fmla="*/ 18 w 21"/>
                <a:gd name="T61" fmla="*/ 0 h 18"/>
                <a:gd name="T62" fmla="*/ 17 w 21"/>
                <a:gd name="T63" fmla="*/ 1 h 18"/>
                <a:gd name="T64" fmla="*/ 16 w 21"/>
                <a:gd name="T65" fmla="*/ 2 h 18"/>
                <a:gd name="T66" fmla="*/ 14 w 21"/>
                <a:gd name="T67" fmla="*/ 2 h 18"/>
                <a:gd name="T68" fmla="*/ 14 w 21"/>
                <a:gd name="T69" fmla="*/ 1 h 18"/>
                <a:gd name="T70" fmla="*/ 13 w 21"/>
                <a:gd name="T71" fmla="*/ 2 h 18"/>
                <a:gd name="T72" fmla="*/ 12 w 21"/>
                <a:gd name="T73" fmla="*/ 3 h 18"/>
                <a:gd name="T74" fmla="*/ 11 w 21"/>
                <a:gd name="T75" fmla="*/ 3 h 18"/>
                <a:gd name="T76" fmla="*/ 9 w 21"/>
                <a:gd name="T77" fmla="*/ 4 h 18"/>
                <a:gd name="T78" fmla="*/ 8 w 21"/>
                <a:gd name="T79" fmla="*/ 5 h 18"/>
                <a:gd name="T80" fmla="*/ 8 w 21"/>
                <a:gd name="T81" fmla="*/ 4 h 18"/>
                <a:gd name="T82" fmla="*/ 5 w 21"/>
                <a:gd name="T83" fmla="*/ 5 h 18"/>
                <a:gd name="T84" fmla="*/ 4 w 21"/>
                <a:gd name="T85" fmla="*/ 6 h 18"/>
                <a:gd name="T86" fmla="*/ 4 w 21"/>
                <a:gd name="T87" fmla="*/ 7 h 18"/>
                <a:gd name="T88" fmla="*/ 2 w 21"/>
                <a:gd name="T89" fmla="*/ 8 h 18"/>
                <a:gd name="T90" fmla="*/ 1 w 21"/>
                <a:gd name="T91" fmla="*/ 8 h 18"/>
                <a:gd name="T92" fmla="*/ 0 w 21"/>
                <a:gd name="T93" fmla="*/ 8 h 18"/>
                <a:gd name="T94" fmla="*/ 2 w 21"/>
                <a:gd name="T95" fmla="*/ 10 h 18"/>
                <a:gd name="T96" fmla="*/ 2 w 21"/>
                <a:gd name="T97" fmla="*/ 11 h 18"/>
                <a:gd name="T98" fmla="*/ 5 w 21"/>
                <a:gd name="T99" fmla="*/ 14 h 18"/>
                <a:gd name="T100" fmla="*/ 7 w 21"/>
                <a:gd name="T101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" h="18">
                  <a:moveTo>
                    <a:pt x="8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lnTo>
                    <a:pt x="8" y="1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69" name="Freeform 172"/>
            <p:cNvSpPr>
              <a:spLocks/>
            </p:cNvSpPr>
            <p:nvPr/>
          </p:nvSpPr>
          <p:spPr bwMode="auto">
            <a:xfrm>
              <a:off x="2420973" y="2862031"/>
              <a:ext cx="142816" cy="61758"/>
            </a:xfrm>
            <a:custGeom>
              <a:avLst/>
              <a:gdLst>
                <a:gd name="T0" fmla="*/ 41 w 111"/>
                <a:gd name="T1" fmla="*/ 48 h 48"/>
                <a:gd name="T2" fmla="*/ 48 w 111"/>
                <a:gd name="T3" fmla="*/ 44 h 48"/>
                <a:gd name="T4" fmla="*/ 48 w 111"/>
                <a:gd name="T5" fmla="*/ 40 h 48"/>
                <a:gd name="T6" fmla="*/ 52 w 111"/>
                <a:gd name="T7" fmla="*/ 37 h 48"/>
                <a:gd name="T8" fmla="*/ 63 w 111"/>
                <a:gd name="T9" fmla="*/ 33 h 48"/>
                <a:gd name="T10" fmla="*/ 63 w 111"/>
                <a:gd name="T11" fmla="*/ 37 h 48"/>
                <a:gd name="T12" fmla="*/ 66 w 111"/>
                <a:gd name="T13" fmla="*/ 33 h 48"/>
                <a:gd name="T14" fmla="*/ 74 w 111"/>
                <a:gd name="T15" fmla="*/ 29 h 48"/>
                <a:gd name="T16" fmla="*/ 78 w 111"/>
                <a:gd name="T17" fmla="*/ 29 h 48"/>
                <a:gd name="T18" fmla="*/ 81 w 111"/>
                <a:gd name="T19" fmla="*/ 26 h 48"/>
                <a:gd name="T20" fmla="*/ 85 w 111"/>
                <a:gd name="T21" fmla="*/ 22 h 48"/>
                <a:gd name="T22" fmla="*/ 85 w 111"/>
                <a:gd name="T23" fmla="*/ 26 h 48"/>
                <a:gd name="T24" fmla="*/ 92 w 111"/>
                <a:gd name="T25" fmla="*/ 26 h 48"/>
                <a:gd name="T26" fmla="*/ 96 w 111"/>
                <a:gd name="T27" fmla="*/ 22 h 48"/>
                <a:gd name="T28" fmla="*/ 100 w 111"/>
                <a:gd name="T29" fmla="*/ 18 h 48"/>
                <a:gd name="T30" fmla="*/ 104 w 111"/>
                <a:gd name="T31" fmla="*/ 18 h 48"/>
                <a:gd name="T32" fmla="*/ 104 w 111"/>
                <a:gd name="T33" fmla="*/ 18 h 48"/>
                <a:gd name="T34" fmla="*/ 111 w 111"/>
                <a:gd name="T35" fmla="*/ 18 h 48"/>
                <a:gd name="T36" fmla="*/ 111 w 111"/>
                <a:gd name="T37" fmla="*/ 14 h 48"/>
                <a:gd name="T38" fmla="*/ 104 w 111"/>
                <a:gd name="T39" fmla="*/ 11 h 48"/>
                <a:gd name="T40" fmla="*/ 104 w 111"/>
                <a:gd name="T41" fmla="*/ 14 h 48"/>
                <a:gd name="T42" fmla="*/ 96 w 111"/>
                <a:gd name="T43" fmla="*/ 14 h 48"/>
                <a:gd name="T44" fmla="*/ 89 w 111"/>
                <a:gd name="T45" fmla="*/ 11 h 48"/>
                <a:gd name="T46" fmla="*/ 89 w 111"/>
                <a:gd name="T47" fmla="*/ 11 h 48"/>
                <a:gd name="T48" fmla="*/ 89 w 111"/>
                <a:gd name="T49" fmla="*/ 7 h 48"/>
                <a:gd name="T50" fmla="*/ 96 w 111"/>
                <a:gd name="T51" fmla="*/ 7 h 48"/>
                <a:gd name="T52" fmla="*/ 100 w 111"/>
                <a:gd name="T53" fmla="*/ 11 h 48"/>
                <a:gd name="T54" fmla="*/ 92 w 111"/>
                <a:gd name="T55" fmla="*/ 7 h 48"/>
                <a:gd name="T56" fmla="*/ 89 w 111"/>
                <a:gd name="T57" fmla="*/ 7 h 48"/>
                <a:gd name="T58" fmla="*/ 85 w 111"/>
                <a:gd name="T59" fmla="*/ 7 h 48"/>
                <a:gd name="T60" fmla="*/ 74 w 111"/>
                <a:gd name="T61" fmla="*/ 3 h 48"/>
                <a:gd name="T62" fmla="*/ 63 w 111"/>
                <a:gd name="T63" fmla="*/ 0 h 48"/>
                <a:gd name="T64" fmla="*/ 59 w 111"/>
                <a:gd name="T65" fmla="*/ 3 h 48"/>
                <a:gd name="T66" fmla="*/ 59 w 111"/>
                <a:gd name="T67" fmla="*/ 3 h 48"/>
                <a:gd name="T68" fmla="*/ 55 w 111"/>
                <a:gd name="T69" fmla="*/ 3 h 48"/>
                <a:gd name="T70" fmla="*/ 41 w 111"/>
                <a:gd name="T71" fmla="*/ 3 h 48"/>
                <a:gd name="T72" fmla="*/ 29 w 111"/>
                <a:gd name="T73" fmla="*/ 7 h 48"/>
                <a:gd name="T74" fmla="*/ 26 w 111"/>
                <a:gd name="T75" fmla="*/ 7 h 48"/>
                <a:gd name="T76" fmla="*/ 22 w 111"/>
                <a:gd name="T77" fmla="*/ 11 h 48"/>
                <a:gd name="T78" fmla="*/ 15 w 111"/>
                <a:gd name="T79" fmla="*/ 14 h 48"/>
                <a:gd name="T80" fmla="*/ 7 w 111"/>
                <a:gd name="T81" fmla="*/ 18 h 48"/>
                <a:gd name="T82" fmla="*/ 7 w 111"/>
                <a:gd name="T83" fmla="*/ 26 h 48"/>
                <a:gd name="T84" fmla="*/ 4 w 111"/>
                <a:gd name="T85" fmla="*/ 29 h 48"/>
                <a:gd name="T86" fmla="*/ 4 w 111"/>
                <a:gd name="T87" fmla="*/ 29 h 48"/>
                <a:gd name="T88" fmla="*/ 4 w 111"/>
                <a:gd name="T89" fmla="*/ 40 h 48"/>
                <a:gd name="T90" fmla="*/ 11 w 111"/>
                <a:gd name="T91" fmla="*/ 44 h 48"/>
                <a:gd name="T92" fmla="*/ 15 w 111"/>
                <a:gd name="T93" fmla="*/ 44 h 48"/>
                <a:gd name="T94" fmla="*/ 15 w 111"/>
                <a:gd name="T95" fmla="*/ 44 h 48"/>
                <a:gd name="T96" fmla="*/ 18 w 111"/>
                <a:gd name="T97" fmla="*/ 48 h 48"/>
                <a:gd name="T98" fmla="*/ 29 w 111"/>
                <a:gd name="T99" fmla="*/ 48 h 48"/>
                <a:gd name="T100" fmla="*/ 29 w 111"/>
                <a:gd name="T101" fmla="*/ 44 h 48"/>
                <a:gd name="T102" fmla="*/ 33 w 111"/>
                <a:gd name="T103" fmla="*/ 44 h 48"/>
                <a:gd name="T104" fmla="*/ 37 w 111"/>
                <a:gd name="T105" fmla="*/ 44 h 48"/>
                <a:gd name="T106" fmla="*/ 37 w 111"/>
                <a:gd name="T107" fmla="*/ 44 h 48"/>
                <a:gd name="T108" fmla="*/ 37 w 111"/>
                <a:gd name="T10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1" h="48">
                  <a:moveTo>
                    <a:pt x="37" y="48"/>
                  </a:moveTo>
                  <a:lnTo>
                    <a:pt x="41" y="48"/>
                  </a:lnTo>
                  <a:lnTo>
                    <a:pt x="44" y="48"/>
                  </a:lnTo>
                  <a:lnTo>
                    <a:pt x="48" y="44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48" y="37"/>
                  </a:lnTo>
                  <a:lnTo>
                    <a:pt x="52" y="37"/>
                  </a:lnTo>
                  <a:lnTo>
                    <a:pt x="55" y="33"/>
                  </a:lnTo>
                  <a:lnTo>
                    <a:pt x="63" y="33"/>
                  </a:lnTo>
                  <a:lnTo>
                    <a:pt x="63" y="37"/>
                  </a:lnTo>
                  <a:lnTo>
                    <a:pt x="63" y="37"/>
                  </a:lnTo>
                  <a:lnTo>
                    <a:pt x="66" y="37"/>
                  </a:lnTo>
                  <a:lnTo>
                    <a:pt x="66" y="33"/>
                  </a:lnTo>
                  <a:lnTo>
                    <a:pt x="70" y="33"/>
                  </a:lnTo>
                  <a:lnTo>
                    <a:pt x="74" y="29"/>
                  </a:lnTo>
                  <a:lnTo>
                    <a:pt x="78" y="29"/>
                  </a:lnTo>
                  <a:lnTo>
                    <a:pt x="78" y="29"/>
                  </a:lnTo>
                  <a:lnTo>
                    <a:pt x="78" y="26"/>
                  </a:lnTo>
                  <a:lnTo>
                    <a:pt x="81" y="26"/>
                  </a:lnTo>
                  <a:lnTo>
                    <a:pt x="81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5" y="26"/>
                  </a:lnTo>
                  <a:lnTo>
                    <a:pt x="89" y="22"/>
                  </a:lnTo>
                  <a:lnTo>
                    <a:pt x="92" y="26"/>
                  </a:lnTo>
                  <a:lnTo>
                    <a:pt x="92" y="22"/>
                  </a:lnTo>
                  <a:lnTo>
                    <a:pt x="96" y="22"/>
                  </a:lnTo>
                  <a:lnTo>
                    <a:pt x="100" y="22"/>
                  </a:lnTo>
                  <a:lnTo>
                    <a:pt x="100" y="18"/>
                  </a:lnTo>
                  <a:lnTo>
                    <a:pt x="100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4" y="18"/>
                  </a:lnTo>
                  <a:lnTo>
                    <a:pt x="107" y="18"/>
                  </a:lnTo>
                  <a:lnTo>
                    <a:pt x="111" y="18"/>
                  </a:lnTo>
                  <a:lnTo>
                    <a:pt x="111" y="14"/>
                  </a:lnTo>
                  <a:lnTo>
                    <a:pt x="111" y="14"/>
                  </a:lnTo>
                  <a:lnTo>
                    <a:pt x="107" y="11"/>
                  </a:lnTo>
                  <a:lnTo>
                    <a:pt x="104" y="11"/>
                  </a:lnTo>
                  <a:lnTo>
                    <a:pt x="100" y="11"/>
                  </a:lnTo>
                  <a:lnTo>
                    <a:pt x="104" y="14"/>
                  </a:lnTo>
                  <a:lnTo>
                    <a:pt x="100" y="14"/>
                  </a:lnTo>
                  <a:lnTo>
                    <a:pt x="96" y="14"/>
                  </a:lnTo>
                  <a:lnTo>
                    <a:pt x="92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89" y="11"/>
                  </a:lnTo>
                  <a:lnTo>
                    <a:pt x="92" y="11"/>
                  </a:lnTo>
                  <a:lnTo>
                    <a:pt x="89" y="7"/>
                  </a:lnTo>
                  <a:lnTo>
                    <a:pt x="92" y="7"/>
                  </a:lnTo>
                  <a:lnTo>
                    <a:pt x="96" y="7"/>
                  </a:lnTo>
                  <a:lnTo>
                    <a:pt x="100" y="11"/>
                  </a:lnTo>
                  <a:lnTo>
                    <a:pt x="100" y="11"/>
                  </a:lnTo>
                  <a:lnTo>
                    <a:pt x="96" y="7"/>
                  </a:lnTo>
                  <a:lnTo>
                    <a:pt x="92" y="7"/>
                  </a:lnTo>
                  <a:lnTo>
                    <a:pt x="89" y="3"/>
                  </a:lnTo>
                  <a:lnTo>
                    <a:pt x="89" y="7"/>
                  </a:lnTo>
                  <a:lnTo>
                    <a:pt x="85" y="3"/>
                  </a:lnTo>
                  <a:lnTo>
                    <a:pt x="85" y="7"/>
                  </a:lnTo>
                  <a:lnTo>
                    <a:pt x="81" y="7"/>
                  </a:lnTo>
                  <a:lnTo>
                    <a:pt x="74" y="3"/>
                  </a:lnTo>
                  <a:lnTo>
                    <a:pt x="66" y="3"/>
                  </a:lnTo>
                  <a:lnTo>
                    <a:pt x="63" y="0"/>
                  </a:lnTo>
                  <a:lnTo>
                    <a:pt x="59" y="0"/>
                  </a:lnTo>
                  <a:lnTo>
                    <a:pt x="59" y="3"/>
                  </a:lnTo>
                  <a:lnTo>
                    <a:pt x="63" y="3"/>
                  </a:lnTo>
                  <a:lnTo>
                    <a:pt x="59" y="3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48" y="3"/>
                  </a:lnTo>
                  <a:lnTo>
                    <a:pt x="41" y="3"/>
                  </a:lnTo>
                  <a:lnTo>
                    <a:pt x="33" y="3"/>
                  </a:lnTo>
                  <a:lnTo>
                    <a:pt x="29" y="7"/>
                  </a:lnTo>
                  <a:lnTo>
                    <a:pt x="26" y="7"/>
                  </a:lnTo>
                  <a:lnTo>
                    <a:pt x="26" y="7"/>
                  </a:lnTo>
                  <a:lnTo>
                    <a:pt x="22" y="7"/>
                  </a:lnTo>
                  <a:lnTo>
                    <a:pt x="22" y="11"/>
                  </a:lnTo>
                  <a:lnTo>
                    <a:pt x="18" y="14"/>
                  </a:lnTo>
                  <a:lnTo>
                    <a:pt x="15" y="14"/>
                  </a:lnTo>
                  <a:lnTo>
                    <a:pt x="11" y="18"/>
                  </a:lnTo>
                  <a:lnTo>
                    <a:pt x="7" y="18"/>
                  </a:lnTo>
                  <a:lnTo>
                    <a:pt x="11" y="22"/>
                  </a:lnTo>
                  <a:lnTo>
                    <a:pt x="7" y="26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0" y="37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11" y="44"/>
                  </a:lnTo>
                  <a:lnTo>
                    <a:pt x="15" y="48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8" y="44"/>
                  </a:lnTo>
                  <a:lnTo>
                    <a:pt x="18" y="48"/>
                  </a:lnTo>
                  <a:lnTo>
                    <a:pt x="22" y="48"/>
                  </a:lnTo>
                  <a:lnTo>
                    <a:pt x="29" y="48"/>
                  </a:lnTo>
                  <a:lnTo>
                    <a:pt x="33" y="44"/>
                  </a:lnTo>
                  <a:lnTo>
                    <a:pt x="29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7" y="48"/>
                  </a:lnTo>
                  <a:lnTo>
                    <a:pt x="37" y="48"/>
                  </a:lnTo>
                  <a:lnTo>
                    <a:pt x="37" y="4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0" name="Freeform 173"/>
            <p:cNvSpPr>
              <a:spLocks/>
            </p:cNvSpPr>
            <p:nvPr/>
          </p:nvSpPr>
          <p:spPr bwMode="auto">
            <a:xfrm>
              <a:off x="2410678" y="2895484"/>
              <a:ext cx="52752" cy="28306"/>
            </a:xfrm>
            <a:custGeom>
              <a:avLst/>
              <a:gdLst>
                <a:gd name="T0" fmla="*/ 15 w 41"/>
                <a:gd name="T1" fmla="*/ 0 h 22"/>
                <a:gd name="T2" fmla="*/ 19 w 41"/>
                <a:gd name="T3" fmla="*/ 0 h 22"/>
                <a:gd name="T4" fmla="*/ 19 w 41"/>
                <a:gd name="T5" fmla="*/ 3 h 22"/>
                <a:gd name="T6" fmla="*/ 19 w 41"/>
                <a:gd name="T7" fmla="*/ 3 h 22"/>
                <a:gd name="T8" fmla="*/ 23 w 41"/>
                <a:gd name="T9" fmla="*/ 3 h 22"/>
                <a:gd name="T10" fmla="*/ 26 w 41"/>
                <a:gd name="T11" fmla="*/ 3 h 22"/>
                <a:gd name="T12" fmla="*/ 26 w 41"/>
                <a:gd name="T13" fmla="*/ 3 h 22"/>
                <a:gd name="T14" fmla="*/ 30 w 41"/>
                <a:gd name="T15" fmla="*/ 7 h 22"/>
                <a:gd name="T16" fmla="*/ 30 w 41"/>
                <a:gd name="T17" fmla="*/ 7 h 22"/>
                <a:gd name="T18" fmla="*/ 34 w 41"/>
                <a:gd name="T19" fmla="*/ 11 h 22"/>
                <a:gd name="T20" fmla="*/ 34 w 41"/>
                <a:gd name="T21" fmla="*/ 7 h 22"/>
                <a:gd name="T22" fmla="*/ 34 w 41"/>
                <a:gd name="T23" fmla="*/ 7 h 22"/>
                <a:gd name="T24" fmla="*/ 37 w 41"/>
                <a:gd name="T25" fmla="*/ 7 h 22"/>
                <a:gd name="T26" fmla="*/ 37 w 41"/>
                <a:gd name="T27" fmla="*/ 7 h 22"/>
                <a:gd name="T28" fmla="*/ 41 w 41"/>
                <a:gd name="T29" fmla="*/ 7 h 22"/>
                <a:gd name="T30" fmla="*/ 41 w 41"/>
                <a:gd name="T31" fmla="*/ 11 h 22"/>
                <a:gd name="T32" fmla="*/ 41 w 41"/>
                <a:gd name="T33" fmla="*/ 11 h 22"/>
                <a:gd name="T34" fmla="*/ 41 w 41"/>
                <a:gd name="T35" fmla="*/ 14 h 22"/>
                <a:gd name="T36" fmla="*/ 37 w 41"/>
                <a:gd name="T37" fmla="*/ 14 h 22"/>
                <a:gd name="T38" fmla="*/ 41 w 41"/>
                <a:gd name="T39" fmla="*/ 18 h 22"/>
                <a:gd name="T40" fmla="*/ 37 w 41"/>
                <a:gd name="T41" fmla="*/ 18 h 22"/>
                <a:gd name="T42" fmla="*/ 41 w 41"/>
                <a:gd name="T43" fmla="*/ 18 h 22"/>
                <a:gd name="T44" fmla="*/ 37 w 41"/>
                <a:gd name="T45" fmla="*/ 22 h 22"/>
                <a:gd name="T46" fmla="*/ 30 w 41"/>
                <a:gd name="T47" fmla="*/ 22 h 22"/>
                <a:gd name="T48" fmla="*/ 26 w 41"/>
                <a:gd name="T49" fmla="*/ 22 h 22"/>
                <a:gd name="T50" fmla="*/ 26 w 41"/>
                <a:gd name="T51" fmla="*/ 18 h 22"/>
                <a:gd name="T52" fmla="*/ 23 w 41"/>
                <a:gd name="T53" fmla="*/ 18 h 22"/>
                <a:gd name="T54" fmla="*/ 23 w 41"/>
                <a:gd name="T55" fmla="*/ 18 h 22"/>
                <a:gd name="T56" fmla="*/ 23 w 41"/>
                <a:gd name="T57" fmla="*/ 18 h 22"/>
                <a:gd name="T58" fmla="*/ 23 w 41"/>
                <a:gd name="T59" fmla="*/ 22 h 22"/>
                <a:gd name="T60" fmla="*/ 19 w 41"/>
                <a:gd name="T61" fmla="*/ 18 h 22"/>
                <a:gd name="T62" fmla="*/ 12 w 41"/>
                <a:gd name="T63" fmla="*/ 14 h 22"/>
                <a:gd name="T64" fmla="*/ 12 w 41"/>
                <a:gd name="T65" fmla="*/ 14 h 22"/>
                <a:gd name="T66" fmla="*/ 8 w 41"/>
                <a:gd name="T67" fmla="*/ 14 h 22"/>
                <a:gd name="T68" fmla="*/ 4 w 41"/>
                <a:gd name="T69" fmla="*/ 14 h 22"/>
                <a:gd name="T70" fmla="*/ 0 w 41"/>
                <a:gd name="T71" fmla="*/ 14 h 22"/>
                <a:gd name="T72" fmla="*/ 0 w 41"/>
                <a:gd name="T73" fmla="*/ 11 h 22"/>
                <a:gd name="T74" fmla="*/ 0 w 41"/>
                <a:gd name="T75" fmla="*/ 11 h 22"/>
                <a:gd name="T76" fmla="*/ 0 w 41"/>
                <a:gd name="T77" fmla="*/ 11 h 22"/>
                <a:gd name="T78" fmla="*/ 4 w 41"/>
                <a:gd name="T79" fmla="*/ 7 h 22"/>
                <a:gd name="T80" fmla="*/ 8 w 41"/>
                <a:gd name="T81" fmla="*/ 7 h 22"/>
                <a:gd name="T82" fmla="*/ 12 w 41"/>
                <a:gd name="T83" fmla="*/ 3 h 22"/>
                <a:gd name="T84" fmla="*/ 12 w 41"/>
                <a:gd name="T85" fmla="*/ 3 h 22"/>
                <a:gd name="T86" fmla="*/ 15 w 41"/>
                <a:gd name="T8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" h="22">
                  <a:moveTo>
                    <a:pt x="15" y="0"/>
                  </a:moveTo>
                  <a:lnTo>
                    <a:pt x="19" y="0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3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4" y="11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41" y="7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14"/>
                  </a:lnTo>
                  <a:lnTo>
                    <a:pt x="37" y="14"/>
                  </a:lnTo>
                  <a:lnTo>
                    <a:pt x="41" y="18"/>
                  </a:lnTo>
                  <a:lnTo>
                    <a:pt x="37" y="18"/>
                  </a:lnTo>
                  <a:lnTo>
                    <a:pt x="41" y="18"/>
                  </a:lnTo>
                  <a:lnTo>
                    <a:pt x="37" y="22"/>
                  </a:lnTo>
                  <a:lnTo>
                    <a:pt x="30" y="22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22"/>
                  </a:lnTo>
                  <a:lnTo>
                    <a:pt x="19" y="18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14"/>
                  </a:lnTo>
                  <a:lnTo>
                    <a:pt x="4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7"/>
                  </a:lnTo>
                  <a:lnTo>
                    <a:pt x="8" y="7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1" name="Freeform 174"/>
            <p:cNvSpPr>
              <a:spLocks/>
            </p:cNvSpPr>
            <p:nvPr/>
          </p:nvSpPr>
          <p:spPr bwMode="auto">
            <a:xfrm>
              <a:off x="2435126" y="2818286"/>
              <a:ext cx="23159" cy="47606"/>
            </a:xfrm>
            <a:custGeom>
              <a:avLst/>
              <a:gdLst>
                <a:gd name="T0" fmla="*/ 0 w 18"/>
                <a:gd name="T1" fmla="*/ 8 h 37"/>
                <a:gd name="T2" fmla="*/ 0 w 18"/>
                <a:gd name="T3" fmla="*/ 8 h 37"/>
                <a:gd name="T4" fmla="*/ 0 w 18"/>
                <a:gd name="T5" fmla="*/ 8 h 37"/>
                <a:gd name="T6" fmla="*/ 0 w 18"/>
                <a:gd name="T7" fmla="*/ 4 h 37"/>
                <a:gd name="T8" fmla="*/ 4 w 18"/>
                <a:gd name="T9" fmla="*/ 4 h 37"/>
                <a:gd name="T10" fmla="*/ 4 w 18"/>
                <a:gd name="T11" fmla="*/ 8 h 37"/>
                <a:gd name="T12" fmla="*/ 4 w 18"/>
                <a:gd name="T13" fmla="*/ 8 h 37"/>
                <a:gd name="T14" fmla="*/ 4 w 18"/>
                <a:gd name="T15" fmla="*/ 8 h 37"/>
                <a:gd name="T16" fmla="*/ 7 w 18"/>
                <a:gd name="T17" fmla="*/ 8 h 37"/>
                <a:gd name="T18" fmla="*/ 7 w 18"/>
                <a:gd name="T19" fmla="*/ 4 h 37"/>
                <a:gd name="T20" fmla="*/ 7 w 18"/>
                <a:gd name="T21" fmla="*/ 4 h 37"/>
                <a:gd name="T22" fmla="*/ 11 w 18"/>
                <a:gd name="T23" fmla="*/ 0 h 37"/>
                <a:gd name="T24" fmla="*/ 11 w 18"/>
                <a:gd name="T25" fmla="*/ 0 h 37"/>
                <a:gd name="T26" fmla="*/ 11 w 18"/>
                <a:gd name="T27" fmla="*/ 0 h 37"/>
                <a:gd name="T28" fmla="*/ 15 w 18"/>
                <a:gd name="T29" fmla="*/ 0 h 37"/>
                <a:gd name="T30" fmla="*/ 15 w 18"/>
                <a:gd name="T31" fmla="*/ 0 h 37"/>
                <a:gd name="T32" fmla="*/ 15 w 18"/>
                <a:gd name="T33" fmla="*/ 0 h 37"/>
                <a:gd name="T34" fmla="*/ 18 w 18"/>
                <a:gd name="T35" fmla="*/ 0 h 37"/>
                <a:gd name="T36" fmla="*/ 18 w 18"/>
                <a:gd name="T37" fmla="*/ 0 h 37"/>
                <a:gd name="T38" fmla="*/ 18 w 18"/>
                <a:gd name="T39" fmla="*/ 0 h 37"/>
                <a:gd name="T40" fmla="*/ 18 w 18"/>
                <a:gd name="T41" fmla="*/ 8 h 37"/>
                <a:gd name="T42" fmla="*/ 15 w 18"/>
                <a:gd name="T43" fmla="*/ 11 h 37"/>
                <a:gd name="T44" fmla="*/ 15 w 18"/>
                <a:gd name="T45" fmla="*/ 15 h 37"/>
                <a:gd name="T46" fmla="*/ 15 w 18"/>
                <a:gd name="T47" fmla="*/ 19 h 37"/>
                <a:gd name="T48" fmla="*/ 15 w 18"/>
                <a:gd name="T49" fmla="*/ 22 h 37"/>
                <a:gd name="T50" fmla="*/ 15 w 18"/>
                <a:gd name="T51" fmla="*/ 26 h 37"/>
                <a:gd name="T52" fmla="*/ 11 w 18"/>
                <a:gd name="T53" fmla="*/ 34 h 37"/>
                <a:gd name="T54" fmla="*/ 7 w 18"/>
                <a:gd name="T55" fmla="*/ 30 h 37"/>
                <a:gd name="T56" fmla="*/ 4 w 18"/>
                <a:gd name="T57" fmla="*/ 34 h 37"/>
                <a:gd name="T58" fmla="*/ 4 w 18"/>
                <a:gd name="T59" fmla="*/ 37 h 37"/>
                <a:gd name="T60" fmla="*/ 4 w 18"/>
                <a:gd name="T61" fmla="*/ 37 h 37"/>
                <a:gd name="T62" fmla="*/ 4 w 18"/>
                <a:gd name="T63" fmla="*/ 37 h 37"/>
                <a:gd name="T64" fmla="*/ 0 w 18"/>
                <a:gd name="T65" fmla="*/ 37 h 37"/>
                <a:gd name="T66" fmla="*/ 0 w 18"/>
                <a:gd name="T67" fmla="*/ 37 h 37"/>
                <a:gd name="T68" fmla="*/ 0 w 18"/>
                <a:gd name="T69" fmla="*/ 8 h 37"/>
                <a:gd name="T70" fmla="*/ 0 w 18"/>
                <a:gd name="T71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" h="37">
                  <a:moveTo>
                    <a:pt x="0" y="8"/>
                  </a:moveTo>
                  <a:lnTo>
                    <a:pt x="0" y="8"/>
                  </a:lnTo>
                  <a:lnTo>
                    <a:pt x="0" y="8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7" y="8"/>
                  </a:lnTo>
                  <a:lnTo>
                    <a:pt x="7" y="4"/>
                  </a:lnTo>
                  <a:lnTo>
                    <a:pt x="7" y="4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18" y="8"/>
                  </a:lnTo>
                  <a:lnTo>
                    <a:pt x="15" y="11"/>
                  </a:lnTo>
                  <a:lnTo>
                    <a:pt x="15" y="15"/>
                  </a:lnTo>
                  <a:lnTo>
                    <a:pt x="15" y="19"/>
                  </a:lnTo>
                  <a:lnTo>
                    <a:pt x="15" y="22"/>
                  </a:lnTo>
                  <a:lnTo>
                    <a:pt x="15" y="26"/>
                  </a:lnTo>
                  <a:lnTo>
                    <a:pt x="11" y="34"/>
                  </a:lnTo>
                  <a:lnTo>
                    <a:pt x="7" y="30"/>
                  </a:lnTo>
                  <a:lnTo>
                    <a:pt x="4" y="34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4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2" name="Freeform 175"/>
            <p:cNvSpPr>
              <a:spLocks/>
            </p:cNvSpPr>
            <p:nvPr/>
          </p:nvSpPr>
          <p:spPr bwMode="auto">
            <a:xfrm>
              <a:off x="2368222" y="2828579"/>
              <a:ext cx="86205" cy="81058"/>
            </a:xfrm>
            <a:custGeom>
              <a:avLst/>
              <a:gdLst>
                <a:gd name="T0" fmla="*/ 33 w 67"/>
                <a:gd name="T1" fmla="*/ 63 h 63"/>
                <a:gd name="T2" fmla="*/ 33 w 67"/>
                <a:gd name="T3" fmla="*/ 63 h 63"/>
                <a:gd name="T4" fmla="*/ 33 w 67"/>
                <a:gd name="T5" fmla="*/ 63 h 63"/>
                <a:gd name="T6" fmla="*/ 37 w 67"/>
                <a:gd name="T7" fmla="*/ 59 h 63"/>
                <a:gd name="T8" fmla="*/ 41 w 67"/>
                <a:gd name="T9" fmla="*/ 59 h 63"/>
                <a:gd name="T10" fmla="*/ 45 w 67"/>
                <a:gd name="T11" fmla="*/ 55 h 63"/>
                <a:gd name="T12" fmla="*/ 45 w 67"/>
                <a:gd name="T13" fmla="*/ 55 h 63"/>
                <a:gd name="T14" fmla="*/ 48 w 67"/>
                <a:gd name="T15" fmla="*/ 52 h 63"/>
                <a:gd name="T16" fmla="*/ 52 w 67"/>
                <a:gd name="T17" fmla="*/ 48 h 63"/>
                <a:gd name="T18" fmla="*/ 48 w 67"/>
                <a:gd name="T19" fmla="*/ 44 h 63"/>
                <a:gd name="T20" fmla="*/ 52 w 67"/>
                <a:gd name="T21" fmla="*/ 44 h 63"/>
                <a:gd name="T22" fmla="*/ 56 w 67"/>
                <a:gd name="T23" fmla="*/ 40 h 63"/>
                <a:gd name="T24" fmla="*/ 59 w 67"/>
                <a:gd name="T25" fmla="*/ 40 h 63"/>
                <a:gd name="T26" fmla="*/ 63 w 67"/>
                <a:gd name="T27" fmla="*/ 37 h 63"/>
                <a:gd name="T28" fmla="*/ 63 w 67"/>
                <a:gd name="T29" fmla="*/ 33 h 63"/>
                <a:gd name="T30" fmla="*/ 67 w 67"/>
                <a:gd name="T31" fmla="*/ 33 h 63"/>
                <a:gd name="T32" fmla="*/ 67 w 67"/>
                <a:gd name="T33" fmla="*/ 33 h 63"/>
                <a:gd name="T34" fmla="*/ 67 w 67"/>
                <a:gd name="T35" fmla="*/ 29 h 63"/>
                <a:gd name="T36" fmla="*/ 63 w 67"/>
                <a:gd name="T37" fmla="*/ 29 h 63"/>
                <a:gd name="T38" fmla="*/ 63 w 67"/>
                <a:gd name="T39" fmla="*/ 33 h 63"/>
                <a:gd name="T40" fmla="*/ 59 w 67"/>
                <a:gd name="T41" fmla="*/ 29 h 63"/>
                <a:gd name="T42" fmla="*/ 56 w 67"/>
                <a:gd name="T43" fmla="*/ 29 h 63"/>
                <a:gd name="T44" fmla="*/ 56 w 67"/>
                <a:gd name="T45" fmla="*/ 29 h 63"/>
                <a:gd name="T46" fmla="*/ 56 w 67"/>
                <a:gd name="T47" fmla="*/ 29 h 63"/>
                <a:gd name="T48" fmla="*/ 52 w 67"/>
                <a:gd name="T49" fmla="*/ 29 h 63"/>
                <a:gd name="T50" fmla="*/ 52 w 67"/>
                <a:gd name="T51" fmla="*/ 29 h 63"/>
                <a:gd name="T52" fmla="*/ 52 w 67"/>
                <a:gd name="T53" fmla="*/ 0 h 63"/>
                <a:gd name="T54" fmla="*/ 52 w 67"/>
                <a:gd name="T55" fmla="*/ 0 h 63"/>
                <a:gd name="T56" fmla="*/ 22 w 67"/>
                <a:gd name="T57" fmla="*/ 0 h 63"/>
                <a:gd name="T58" fmla="*/ 22 w 67"/>
                <a:gd name="T59" fmla="*/ 7 h 63"/>
                <a:gd name="T60" fmla="*/ 15 w 67"/>
                <a:gd name="T61" fmla="*/ 7 h 63"/>
                <a:gd name="T62" fmla="*/ 19 w 67"/>
                <a:gd name="T63" fmla="*/ 11 h 63"/>
                <a:gd name="T64" fmla="*/ 19 w 67"/>
                <a:gd name="T65" fmla="*/ 11 h 63"/>
                <a:gd name="T66" fmla="*/ 22 w 67"/>
                <a:gd name="T67" fmla="*/ 14 h 63"/>
                <a:gd name="T68" fmla="*/ 22 w 67"/>
                <a:gd name="T69" fmla="*/ 14 h 63"/>
                <a:gd name="T70" fmla="*/ 26 w 67"/>
                <a:gd name="T71" fmla="*/ 14 h 63"/>
                <a:gd name="T72" fmla="*/ 26 w 67"/>
                <a:gd name="T73" fmla="*/ 18 h 63"/>
                <a:gd name="T74" fmla="*/ 26 w 67"/>
                <a:gd name="T75" fmla="*/ 22 h 63"/>
                <a:gd name="T76" fmla="*/ 30 w 67"/>
                <a:gd name="T77" fmla="*/ 22 h 63"/>
                <a:gd name="T78" fmla="*/ 30 w 67"/>
                <a:gd name="T79" fmla="*/ 22 h 63"/>
                <a:gd name="T80" fmla="*/ 33 w 67"/>
                <a:gd name="T81" fmla="*/ 22 h 63"/>
                <a:gd name="T82" fmla="*/ 33 w 67"/>
                <a:gd name="T83" fmla="*/ 26 h 63"/>
                <a:gd name="T84" fmla="*/ 30 w 67"/>
                <a:gd name="T85" fmla="*/ 26 h 63"/>
                <a:gd name="T86" fmla="*/ 11 w 67"/>
                <a:gd name="T87" fmla="*/ 26 h 63"/>
                <a:gd name="T88" fmla="*/ 0 w 67"/>
                <a:gd name="T89" fmla="*/ 40 h 63"/>
                <a:gd name="T90" fmla="*/ 0 w 67"/>
                <a:gd name="T91" fmla="*/ 44 h 63"/>
                <a:gd name="T92" fmla="*/ 0 w 67"/>
                <a:gd name="T93" fmla="*/ 44 h 63"/>
                <a:gd name="T94" fmla="*/ 0 w 67"/>
                <a:gd name="T95" fmla="*/ 44 h 63"/>
                <a:gd name="T96" fmla="*/ 0 w 67"/>
                <a:gd name="T97" fmla="*/ 48 h 63"/>
                <a:gd name="T98" fmla="*/ 4 w 67"/>
                <a:gd name="T99" fmla="*/ 48 h 63"/>
                <a:gd name="T100" fmla="*/ 0 w 67"/>
                <a:gd name="T101" fmla="*/ 48 h 63"/>
                <a:gd name="T102" fmla="*/ 0 w 67"/>
                <a:gd name="T103" fmla="*/ 48 h 63"/>
                <a:gd name="T104" fmla="*/ 0 w 67"/>
                <a:gd name="T105" fmla="*/ 52 h 63"/>
                <a:gd name="T106" fmla="*/ 0 w 67"/>
                <a:gd name="T107" fmla="*/ 52 h 63"/>
                <a:gd name="T108" fmla="*/ 0 w 67"/>
                <a:gd name="T109" fmla="*/ 55 h 63"/>
                <a:gd name="T110" fmla="*/ 4 w 67"/>
                <a:gd name="T111" fmla="*/ 55 h 63"/>
                <a:gd name="T112" fmla="*/ 8 w 67"/>
                <a:gd name="T113" fmla="*/ 55 h 63"/>
                <a:gd name="T114" fmla="*/ 8 w 67"/>
                <a:gd name="T115" fmla="*/ 59 h 63"/>
                <a:gd name="T116" fmla="*/ 19 w 67"/>
                <a:gd name="T117" fmla="*/ 63 h 63"/>
                <a:gd name="T118" fmla="*/ 22 w 67"/>
                <a:gd name="T119" fmla="*/ 63 h 63"/>
                <a:gd name="T120" fmla="*/ 26 w 67"/>
                <a:gd name="T121" fmla="*/ 63 h 63"/>
                <a:gd name="T122" fmla="*/ 33 w 67"/>
                <a:gd name="T12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7" h="63">
                  <a:moveTo>
                    <a:pt x="33" y="63"/>
                  </a:moveTo>
                  <a:lnTo>
                    <a:pt x="33" y="63"/>
                  </a:lnTo>
                  <a:lnTo>
                    <a:pt x="33" y="63"/>
                  </a:lnTo>
                  <a:lnTo>
                    <a:pt x="37" y="59"/>
                  </a:lnTo>
                  <a:lnTo>
                    <a:pt x="41" y="59"/>
                  </a:lnTo>
                  <a:lnTo>
                    <a:pt x="45" y="55"/>
                  </a:lnTo>
                  <a:lnTo>
                    <a:pt x="45" y="55"/>
                  </a:lnTo>
                  <a:lnTo>
                    <a:pt x="48" y="52"/>
                  </a:lnTo>
                  <a:lnTo>
                    <a:pt x="52" y="48"/>
                  </a:lnTo>
                  <a:lnTo>
                    <a:pt x="48" y="44"/>
                  </a:lnTo>
                  <a:lnTo>
                    <a:pt x="52" y="44"/>
                  </a:lnTo>
                  <a:lnTo>
                    <a:pt x="56" y="40"/>
                  </a:lnTo>
                  <a:lnTo>
                    <a:pt x="59" y="40"/>
                  </a:lnTo>
                  <a:lnTo>
                    <a:pt x="63" y="37"/>
                  </a:lnTo>
                  <a:lnTo>
                    <a:pt x="63" y="33"/>
                  </a:lnTo>
                  <a:lnTo>
                    <a:pt x="67" y="33"/>
                  </a:lnTo>
                  <a:lnTo>
                    <a:pt x="67" y="33"/>
                  </a:lnTo>
                  <a:lnTo>
                    <a:pt x="67" y="29"/>
                  </a:lnTo>
                  <a:lnTo>
                    <a:pt x="63" y="29"/>
                  </a:lnTo>
                  <a:lnTo>
                    <a:pt x="63" y="33"/>
                  </a:lnTo>
                  <a:lnTo>
                    <a:pt x="59" y="29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22" y="0"/>
                  </a:lnTo>
                  <a:lnTo>
                    <a:pt x="22" y="7"/>
                  </a:lnTo>
                  <a:lnTo>
                    <a:pt x="15" y="7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6" y="14"/>
                  </a:lnTo>
                  <a:lnTo>
                    <a:pt x="26" y="18"/>
                  </a:lnTo>
                  <a:lnTo>
                    <a:pt x="26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3" y="22"/>
                  </a:lnTo>
                  <a:lnTo>
                    <a:pt x="33" y="26"/>
                  </a:lnTo>
                  <a:lnTo>
                    <a:pt x="30" y="26"/>
                  </a:lnTo>
                  <a:lnTo>
                    <a:pt x="11" y="26"/>
                  </a:lnTo>
                  <a:lnTo>
                    <a:pt x="0" y="4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5"/>
                  </a:lnTo>
                  <a:lnTo>
                    <a:pt x="4" y="55"/>
                  </a:lnTo>
                  <a:lnTo>
                    <a:pt x="8" y="55"/>
                  </a:lnTo>
                  <a:lnTo>
                    <a:pt x="8" y="59"/>
                  </a:lnTo>
                  <a:lnTo>
                    <a:pt x="19" y="63"/>
                  </a:lnTo>
                  <a:lnTo>
                    <a:pt x="22" y="63"/>
                  </a:lnTo>
                  <a:lnTo>
                    <a:pt x="26" y="63"/>
                  </a:lnTo>
                  <a:lnTo>
                    <a:pt x="33" y="6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3" name="Freeform 176"/>
            <p:cNvSpPr>
              <a:spLocks noEditPoints="1"/>
            </p:cNvSpPr>
            <p:nvPr/>
          </p:nvSpPr>
          <p:spPr bwMode="auto">
            <a:xfrm>
              <a:off x="1892168" y="2488908"/>
              <a:ext cx="604717" cy="406575"/>
            </a:xfrm>
            <a:custGeom>
              <a:avLst/>
              <a:gdLst>
                <a:gd name="T0" fmla="*/ 174 w 470"/>
                <a:gd name="T1" fmla="*/ 30 h 316"/>
                <a:gd name="T2" fmla="*/ 189 w 470"/>
                <a:gd name="T3" fmla="*/ 41 h 316"/>
                <a:gd name="T4" fmla="*/ 196 w 470"/>
                <a:gd name="T5" fmla="*/ 60 h 316"/>
                <a:gd name="T6" fmla="*/ 207 w 470"/>
                <a:gd name="T7" fmla="*/ 71 h 316"/>
                <a:gd name="T8" fmla="*/ 222 w 470"/>
                <a:gd name="T9" fmla="*/ 67 h 316"/>
                <a:gd name="T10" fmla="*/ 244 w 470"/>
                <a:gd name="T11" fmla="*/ 60 h 316"/>
                <a:gd name="T12" fmla="*/ 259 w 470"/>
                <a:gd name="T13" fmla="*/ 78 h 316"/>
                <a:gd name="T14" fmla="*/ 274 w 470"/>
                <a:gd name="T15" fmla="*/ 104 h 316"/>
                <a:gd name="T16" fmla="*/ 292 w 470"/>
                <a:gd name="T17" fmla="*/ 126 h 316"/>
                <a:gd name="T18" fmla="*/ 303 w 470"/>
                <a:gd name="T19" fmla="*/ 134 h 316"/>
                <a:gd name="T20" fmla="*/ 296 w 470"/>
                <a:gd name="T21" fmla="*/ 149 h 316"/>
                <a:gd name="T22" fmla="*/ 289 w 470"/>
                <a:gd name="T23" fmla="*/ 186 h 316"/>
                <a:gd name="T24" fmla="*/ 292 w 470"/>
                <a:gd name="T25" fmla="*/ 212 h 316"/>
                <a:gd name="T26" fmla="*/ 318 w 470"/>
                <a:gd name="T27" fmla="*/ 249 h 316"/>
                <a:gd name="T28" fmla="*/ 355 w 470"/>
                <a:gd name="T29" fmla="*/ 252 h 316"/>
                <a:gd name="T30" fmla="*/ 385 w 470"/>
                <a:gd name="T31" fmla="*/ 256 h 316"/>
                <a:gd name="T32" fmla="*/ 400 w 470"/>
                <a:gd name="T33" fmla="*/ 234 h 316"/>
                <a:gd name="T34" fmla="*/ 440 w 470"/>
                <a:gd name="T35" fmla="*/ 204 h 316"/>
                <a:gd name="T36" fmla="*/ 463 w 470"/>
                <a:gd name="T37" fmla="*/ 219 h 316"/>
                <a:gd name="T38" fmla="*/ 452 w 470"/>
                <a:gd name="T39" fmla="*/ 241 h 316"/>
                <a:gd name="T40" fmla="*/ 444 w 470"/>
                <a:gd name="T41" fmla="*/ 249 h 316"/>
                <a:gd name="T42" fmla="*/ 426 w 470"/>
                <a:gd name="T43" fmla="*/ 264 h 316"/>
                <a:gd name="T44" fmla="*/ 389 w 470"/>
                <a:gd name="T45" fmla="*/ 275 h 316"/>
                <a:gd name="T46" fmla="*/ 381 w 470"/>
                <a:gd name="T47" fmla="*/ 290 h 316"/>
                <a:gd name="T48" fmla="*/ 366 w 470"/>
                <a:gd name="T49" fmla="*/ 312 h 316"/>
                <a:gd name="T50" fmla="*/ 333 w 470"/>
                <a:gd name="T51" fmla="*/ 290 h 316"/>
                <a:gd name="T52" fmla="*/ 333 w 470"/>
                <a:gd name="T53" fmla="*/ 290 h 316"/>
                <a:gd name="T54" fmla="*/ 329 w 470"/>
                <a:gd name="T55" fmla="*/ 290 h 316"/>
                <a:gd name="T56" fmla="*/ 274 w 470"/>
                <a:gd name="T57" fmla="*/ 290 h 316"/>
                <a:gd name="T58" fmla="*/ 237 w 470"/>
                <a:gd name="T59" fmla="*/ 275 h 316"/>
                <a:gd name="T60" fmla="*/ 196 w 470"/>
                <a:gd name="T61" fmla="*/ 256 h 316"/>
                <a:gd name="T62" fmla="*/ 170 w 470"/>
                <a:gd name="T63" fmla="*/ 241 h 316"/>
                <a:gd name="T64" fmla="*/ 163 w 470"/>
                <a:gd name="T65" fmla="*/ 219 h 316"/>
                <a:gd name="T66" fmla="*/ 159 w 470"/>
                <a:gd name="T67" fmla="*/ 189 h 316"/>
                <a:gd name="T68" fmla="*/ 126 w 470"/>
                <a:gd name="T69" fmla="*/ 149 h 316"/>
                <a:gd name="T70" fmla="*/ 107 w 470"/>
                <a:gd name="T71" fmla="*/ 130 h 316"/>
                <a:gd name="T72" fmla="*/ 111 w 470"/>
                <a:gd name="T73" fmla="*/ 115 h 316"/>
                <a:gd name="T74" fmla="*/ 92 w 470"/>
                <a:gd name="T75" fmla="*/ 93 h 316"/>
                <a:gd name="T76" fmla="*/ 74 w 470"/>
                <a:gd name="T77" fmla="*/ 78 h 316"/>
                <a:gd name="T78" fmla="*/ 63 w 470"/>
                <a:gd name="T79" fmla="*/ 52 h 316"/>
                <a:gd name="T80" fmla="*/ 52 w 470"/>
                <a:gd name="T81" fmla="*/ 26 h 316"/>
                <a:gd name="T82" fmla="*/ 33 w 470"/>
                <a:gd name="T83" fmla="*/ 30 h 316"/>
                <a:gd name="T84" fmla="*/ 44 w 470"/>
                <a:gd name="T85" fmla="*/ 67 h 316"/>
                <a:gd name="T86" fmla="*/ 63 w 470"/>
                <a:gd name="T87" fmla="*/ 93 h 316"/>
                <a:gd name="T88" fmla="*/ 70 w 470"/>
                <a:gd name="T89" fmla="*/ 108 h 316"/>
                <a:gd name="T90" fmla="*/ 81 w 470"/>
                <a:gd name="T91" fmla="*/ 137 h 316"/>
                <a:gd name="T92" fmla="*/ 89 w 470"/>
                <a:gd name="T93" fmla="*/ 152 h 316"/>
                <a:gd name="T94" fmla="*/ 92 w 470"/>
                <a:gd name="T95" fmla="*/ 178 h 316"/>
                <a:gd name="T96" fmla="*/ 70 w 470"/>
                <a:gd name="T97" fmla="*/ 152 h 316"/>
                <a:gd name="T98" fmla="*/ 59 w 470"/>
                <a:gd name="T99" fmla="*/ 119 h 316"/>
                <a:gd name="T100" fmla="*/ 41 w 470"/>
                <a:gd name="T101" fmla="*/ 104 h 316"/>
                <a:gd name="T102" fmla="*/ 26 w 470"/>
                <a:gd name="T103" fmla="*/ 89 h 316"/>
                <a:gd name="T104" fmla="*/ 37 w 470"/>
                <a:gd name="T105" fmla="*/ 82 h 316"/>
                <a:gd name="T106" fmla="*/ 15 w 470"/>
                <a:gd name="T107" fmla="*/ 56 h 316"/>
                <a:gd name="T108" fmla="*/ 11 w 470"/>
                <a:gd name="T109" fmla="*/ 26 h 316"/>
                <a:gd name="T110" fmla="*/ 85 w 470"/>
                <a:gd name="T111" fmla="*/ 141 h 316"/>
                <a:gd name="T112" fmla="*/ 89 w 470"/>
                <a:gd name="T113" fmla="*/ 149 h 316"/>
                <a:gd name="T114" fmla="*/ 296 w 470"/>
                <a:gd name="T115" fmla="*/ 149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0" h="316">
                  <a:moveTo>
                    <a:pt x="0" y="0"/>
                  </a:moveTo>
                  <a:lnTo>
                    <a:pt x="37" y="0"/>
                  </a:lnTo>
                  <a:lnTo>
                    <a:pt x="41" y="0"/>
                  </a:lnTo>
                  <a:lnTo>
                    <a:pt x="37" y="4"/>
                  </a:lnTo>
                  <a:lnTo>
                    <a:pt x="96" y="26"/>
                  </a:lnTo>
                  <a:lnTo>
                    <a:pt x="141" y="26"/>
                  </a:lnTo>
                  <a:lnTo>
                    <a:pt x="141" y="22"/>
                  </a:lnTo>
                  <a:lnTo>
                    <a:pt x="166" y="22"/>
                  </a:lnTo>
                  <a:lnTo>
                    <a:pt x="170" y="22"/>
                  </a:lnTo>
                  <a:lnTo>
                    <a:pt x="174" y="26"/>
                  </a:lnTo>
                  <a:lnTo>
                    <a:pt x="174" y="30"/>
                  </a:lnTo>
                  <a:lnTo>
                    <a:pt x="178" y="30"/>
                  </a:lnTo>
                  <a:lnTo>
                    <a:pt x="178" y="30"/>
                  </a:lnTo>
                  <a:lnTo>
                    <a:pt x="178" y="34"/>
                  </a:lnTo>
                  <a:lnTo>
                    <a:pt x="178" y="34"/>
                  </a:lnTo>
                  <a:lnTo>
                    <a:pt x="181" y="34"/>
                  </a:lnTo>
                  <a:lnTo>
                    <a:pt x="185" y="37"/>
                  </a:lnTo>
                  <a:lnTo>
                    <a:pt x="185" y="37"/>
                  </a:lnTo>
                  <a:lnTo>
                    <a:pt x="181" y="37"/>
                  </a:lnTo>
                  <a:lnTo>
                    <a:pt x="185" y="41"/>
                  </a:lnTo>
                  <a:lnTo>
                    <a:pt x="185" y="41"/>
                  </a:lnTo>
                  <a:lnTo>
                    <a:pt x="189" y="41"/>
                  </a:lnTo>
                  <a:lnTo>
                    <a:pt x="189" y="45"/>
                  </a:lnTo>
                  <a:lnTo>
                    <a:pt x="189" y="48"/>
                  </a:lnTo>
                  <a:lnTo>
                    <a:pt x="192" y="48"/>
                  </a:lnTo>
                  <a:lnTo>
                    <a:pt x="192" y="48"/>
                  </a:lnTo>
                  <a:lnTo>
                    <a:pt x="192" y="48"/>
                  </a:lnTo>
                  <a:lnTo>
                    <a:pt x="192" y="52"/>
                  </a:lnTo>
                  <a:lnTo>
                    <a:pt x="192" y="52"/>
                  </a:lnTo>
                  <a:lnTo>
                    <a:pt x="189" y="52"/>
                  </a:lnTo>
                  <a:lnTo>
                    <a:pt x="189" y="56"/>
                  </a:lnTo>
                  <a:lnTo>
                    <a:pt x="192" y="60"/>
                  </a:lnTo>
                  <a:lnTo>
                    <a:pt x="196" y="60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196" y="63"/>
                  </a:lnTo>
                  <a:lnTo>
                    <a:pt x="200" y="63"/>
                  </a:lnTo>
                  <a:lnTo>
                    <a:pt x="200" y="63"/>
                  </a:lnTo>
                  <a:lnTo>
                    <a:pt x="200" y="63"/>
                  </a:lnTo>
                  <a:lnTo>
                    <a:pt x="200" y="67"/>
                  </a:lnTo>
                  <a:lnTo>
                    <a:pt x="203" y="67"/>
                  </a:lnTo>
                  <a:lnTo>
                    <a:pt x="203" y="67"/>
                  </a:lnTo>
                  <a:lnTo>
                    <a:pt x="203" y="67"/>
                  </a:lnTo>
                  <a:lnTo>
                    <a:pt x="207" y="71"/>
                  </a:lnTo>
                  <a:lnTo>
                    <a:pt x="207" y="71"/>
                  </a:lnTo>
                  <a:lnTo>
                    <a:pt x="211" y="71"/>
                  </a:lnTo>
                  <a:lnTo>
                    <a:pt x="215" y="74"/>
                  </a:lnTo>
                  <a:lnTo>
                    <a:pt x="215" y="74"/>
                  </a:lnTo>
                  <a:lnTo>
                    <a:pt x="218" y="74"/>
                  </a:lnTo>
                  <a:lnTo>
                    <a:pt x="218" y="74"/>
                  </a:lnTo>
                  <a:lnTo>
                    <a:pt x="218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71"/>
                  </a:lnTo>
                  <a:lnTo>
                    <a:pt x="222" y="67"/>
                  </a:lnTo>
                  <a:lnTo>
                    <a:pt x="226" y="67"/>
                  </a:lnTo>
                  <a:lnTo>
                    <a:pt x="226" y="63"/>
                  </a:lnTo>
                  <a:lnTo>
                    <a:pt x="229" y="60"/>
                  </a:lnTo>
                  <a:lnTo>
                    <a:pt x="229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3" y="60"/>
                  </a:lnTo>
                  <a:lnTo>
                    <a:pt x="237" y="60"/>
                  </a:lnTo>
                  <a:lnTo>
                    <a:pt x="241" y="60"/>
                  </a:lnTo>
                  <a:lnTo>
                    <a:pt x="244" y="60"/>
                  </a:lnTo>
                  <a:lnTo>
                    <a:pt x="244" y="60"/>
                  </a:lnTo>
                  <a:lnTo>
                    <a:pt x="244" y="60"/>
                  </a:lnTo>
                  <a:lnTo>
                    <a:pt x="248" y="60"/>
                  </a:lnTo>
                  <a:lnTo>
                    <a:pt x="248" y="63"/>
                  </a:lnTo>
                  <a:lnTo>
                    <a:pt x="252" y="63"/>
                  </a:lnTo>
                  <a:lnTo>
                    <a:pt x="255" y="67"/>
                  </a:lnTo>
                  <a:lnTo>
                    <a:pt x="255" y="71"/>
                  </a:lnTo>
                  <a:lnTo>
                    <a:pt x="259" y="74"/>
                  </a:lnTo>
                  <a:lnTo>
                    <a:pt x="259" y="74"/>
                  </a:lnTo>
                  <a:lnTo>
                    <a:pt x="259" y="78"/>
                  </a:lnTo>
                  <a:lnTo>
                    <a:pt x="259" y="78"/>
                  </a:lnTo>
                  <a:lnTo>
                    <a:pt x="259" y="82"/>
                  </a:lnTo>
                  <a:lnTo>
                    <a:pt x="263" y="82"/>
                  </a:lnTo>
                  <a:lnTo>
                    <a:pt x="263" y="89"/>
                  </a:lnTo>
                  <a:lnTo>
                    <a:pt x="266" y="89"/>
                  </a:lnTo>
                  <a:lnTo>
                    <a:pt x="266" y="89"/>
                  </a:lnTo>
                  <a:lnTo>
                    <a:pt x="270" y="93"/>
                  </a:lnTo>
                  <a:lnTo>
                    <a:pt x="270" y="97"/>
                  </a:lnTo>
                  <a:lnTo>
                    <a:pt x="270" y="97"/>
                  </a:lnTo>
                  <a:lnTo>
                    <a:pt x="274" y="100"/>
                  </a:lnTo>
                  <a:lnTo>
                    <a:pt x="274" y="104"/>
                  </a:lnTo>
                  <a:lnTo>
                    <a:pt x="274" y="104"/>
                  </a:lnTo>
                  <a:lnTo>
                    <a:pt x="274" y="108"/>
                  </a:lnTo>
                  <a:lnTo>
                    <a:pt x="274" y="108"/>
                  </a:lnTo>
                  <a:lnTo>
                    <a:pt x="278" y="115"/>
                  </a:lnTo>
                  <a:lnTo>
                    <a:pt x="278" y="119"/>
                  </a:lnTo>
                  <a:lnTo>
                    <a:pt x="278" y="123"/>
                  </a:lnTo>
                  <a:lnTo>
                    <a:pt x="278" y="123"/>
                  </a:lnTo>
                  <a:lnTo>
                    <a:pt x="281" y="123"/>
                  </a:lnTo>
                  <a:lnTo>
                    <a:pt x="281" y="123"/>
                  </a:lnTo>
                  <a:lnTo>
                    <a:pt x="285" y="123"/>
                  </a:lnTo>
                  <a:lnTo>
                    <a:pt x="285" y="126"/>
                  </a:lnTo>
                  <a:lnTo>
                    <a:pt x="292" y="126"/>
                  </a:lnTo>
                  <a:lnTo>
                    <a:pt x="296" y="130"/>
                  </a:lnTo>
                  <a:lnTo>
                    <a:pt x="300" y="130"/>
                  </a:lnTo>
                  <a:lnTo>
                    <a:pt x="300" y="130"/>
                  </a:lnTo>
                  <a:lnTo>
                    <a:pt x="300" y="130"/>
                  </a:lnTo>
                  <a:lnTo>
                    <a:pt x="300" y="134"/>
                  </a:lnTo>
                  <a:lnTo>
                    <a:pt x="303" y="130"/>
                  </a:lnTo>
                  <a:lnTo>
                    <a:pt x="303" y="126"/>
                  </a:lnTo>
                  <a:lnTo>
                    <a:pt x="307" y="126"/>
                  </a:lnTo>
                  <a:lnTo>
                    <a:pt x="307" y="126"/>
                  </a:lnTo>
                  <a:lnTo>
                    <a:pt x="303" y="130"/>
                  </a:lnTo>
                  <a:lnTo>
                    <a:pt x="303" y="134"/>
                  </a:lnTo>
                  <a:lnTo>
                    <a:pt x="303" y="137"/>
                  </a:lnTo>
                  <a:lnTo>
                    <a:pt x="300" y="137"/>
                  </a:lnTo>
                  <a:lnTo>
                    <a:pt x="300" y="141"/>
                  </a:lnTo>
                  <a:lnTo>
                    <a:pt x="296" y="141"/>
                  </a:lnTo>
                  <a:lnTo>
                    <a:pt x="300" y="141"/>
                  </a:lnTo>
                  <a:lnTo>
                    <a:pt x="300" y="137"/>
                  </a:lnTo>
                  <a:lnTo>
                    <a:pt x="296" y="137"/>
                  </a:lnTo>
                  <a:lnTo>
                    <a:pt x="296" y="141"/>
                  </a:lnTo>
                  <a:lnTo>
                    <a:pt x="292" y="145"/>
                  </a:lnTo>
                  <a:lnTo>
                    <a:pt x="296" y="145"/>
                  </a:lnTo>
                  <a:lnTo>
                    <a:pt x="296" y="149"/>
                  </a:lnTo>
                  <a:lnTo>
                    <a:pt x="296" y="152"/>
                  </a:lnTo>
                  <a:lnTo>
                    <a:pt x="292" y="152"/>
                  </a:lnTo>
                  <a:lnTo>
                    <a:pt x="292" y="156"/>
                  </a:lnTo>
                  <a:lnTo>
                    <a:pt x="292" y="156"/>
                  </a:lnTo>
                  <a:lnTo>
                    <a:pt x="292" y="160"/>
                  </a:lnTo>
                  <a:lnTo>
                    <a:pt x="292" y="160"/>
                  </a:lnTo>
                  <a:lnTo>
                    <a:pt x="292" y="167"/>
                  </a:lnTo>
                  <a:lnTo>
                    <a:pt x="292" y="175"/>
                  </a:lnTo>
                  <a:lnTo>
                    <a:pt x="292" y="182"/>
                  </a:lnTo>
                  <a:lnTo>
                    <a:pt x="289" y="182"/>
                  </a:lnTo>
                  <a:lnTo>
                    <a:pt x="289" y="186"/>
                  </a:lnTo>
                  <a:lnTo>
                    <a:pt x="289" y="193"/>
                  </a:lnTo>
                  <a:lnTo>
                    <a:pt x="289" y="193"/>
                  </a:lnTo>
                  <a:lnTo>
                    <a:pt x="296" y="201"/>
                  </a:lnTo>
                  <a:lnTo>
                    <a:pt x="296" y="204"/>
                  </a:lnTo>
                  <a:lnTo>
                    <a:pt x="292" y="208"/>
                  </a:lnTo>
                  <a:lnTo>
                    <a:pt x="292" y="201"/>
                  </a:lnTo>
                  <a:lnTo>
                    <a:pt x="289" y="197"/>
                  </a:lnTo>
                  <a:lnTo>
                    <a:pt x="289" y="201"/>
                  </a:lnTo>
                  <a:lnTo>
                    <a:pt x="292" y="201"/>
                  </a:lnTo>
                  <a:lnTo>
                    <a:pt x="292" y="208"/>
                  </a:lnTo>
                  <a:lnTo>
                    <a:pt x="292" y="212"/>
                  </a:lnTo>
                  <a:lnTo>
                    <a:pt x="292" y="212"/>
                  </a:lnTo>
                  <a:lnTo>
                    <a:pt x="296" y="215"/>
                  </a:lnTo>
                  <a:lnTo>
                    <a:pt x="296" y="219"/>
                  </a:lnTo>
                  <a:lnTo>
                    <a:pt x="303" y="226"/>
                  </a:lnTo>
                  <a:lnTo>
                    <a:pt x="307" y="230"/>
                  </a:lnTo>
                  <a:lnTo>
                    <a:pt x="307" y="234"/>
                  </a:lnTo>
                  <a:lnTo>
                    <a:pt x="307" y="238"/>
                  </a:lnTo>
                  <a:lnTo>
                    <a:pt x="311" y="238"/>
                  </a:lnTo>
                  <a:lnTo>
                    <a:pt x="315" y="245"/>
                  </a:lnTo>
                  <a:lnTo>
                    <a:pt x="318" y="249"/>
                  </a:lnTo>
                  <a:lnTo>
                    <a:pt x="318" y="249"/>
                  </a:lnTo>
                  <a:lnTo>
                    <a:pt x="326" y="249"/>
                  </a:lnTo>
                  <a:lnTo>
                    <a:pt x="326" y="249"/>
                  </a:lnTo>
                  <a:lnTo>
                    <a:pt x="329" y="249"/>
                  </a:lnTo>
                  <a:lnTo>
                    <a:pt x="333" y="256"/>
                  </a:lnTo>
                  <a:lnTo>
                    <a:pt x="337" y="260"/>
                  </a:lnTo>
                  <a:lnTo>
                    <a:pt x="340" y="256"/>
                  </a:lnTo>
                  <a:lnTo>
                    <a:pt x="344" y="256"/>
                  </a:lnTo>
                  <a:lnTo>
                    <a:pt x="348" y="256"/>
                  </a:lnTo>
                  <a:lnTo>
                    <a:pt x="348" y="256"/>
                  </a:lnTo>
                  <a:lnTo>
                    <a:pt x="355" y="252"/>
                  </a:lnTo>
                  <a:lnTo>
                    <a:pt x="355" y="252"/>
                  </a:lnTo>
                  <a:lnTo>
                    <a:pt x="363" y="252"/>
                  </a:lnTo>
                  <a:lnTo>
                    <a:pt x="366" y="252"/>
                  </a:lnTo>
                  <a:lnTo>
                    <a:pt x="370" y="249"/>
                  </a:lnTo>
                  <a:lnTo>
                    <a:pt x="374" y="249"/>
                  </a:lnTo>
                  <a:lnTo>
                    <a:pt x="378" y="252"/>
                  </a:lnTo>
                  <a:lnTo>
                    <a:pt x="378" y="249"/>
                  </a:lnTo>
                  <a:lnTo>
                    <a:pt x="381" y="249"/>
                  </a:lnTo>
                  <a:lnTo>
                    <a:pt x="378" y="252"/>
                  </a:lnTo>
                  <a:lnTo>
                    <a:pt x="378" y="252"/>
                  </a:lnTo>
                  <a:lnTo>
                    <a:pt x="381" y="256"/>
                  </a:lnTo>
                  <a:lnTo>
                    <a:pt x="385" y="256"/>
                  </a:lnTo>
                  <a:lnTo>
                    <a:pt x="385" y="256"/>
                  </a:lnTo>
                  <a:lnTo>
                    <a:pt x="385" y="256"/>
                  </a:lnTo>
                  <a:lnTo>
                    <a:pt x="389" y="252"/>
                  </a:lnTo>
                  <a:lnTo>
                    <a:pt x="389" y="249"/>
                  </a:lnTo>
                  <a:lnTo>
                    <a:pt x="392" y="245"/>
                  </a:lnTo>
                  <a:lnTo>
                    <a:pt x="389" y="249"/>
                  </a:lnTo>
                  <a:lnTo>
                    <a:pt x="389" y="245"/>
                  </a:lnTo>
                  <a:lnTo>
                    <a:pt x="396" y="241"/>
                  </a:lnTo>
                  <a:lnTo>
                    <a:pt x="396" y="241"/>
                  </a:lnTo>
                  <a:lnTo>
                    <a:pt x="400" y="238"/>
                  </a:lnTo>
                  <a:lnTo>
                    <a:pt x="400" y="234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19"/>
                  </a:lnTo>
                  <a:lnTo>
                    <a:pt x="411" y="212"/>
                  </a:lnTo>
                  <a:lnTo>
                    <a:pt x="411" y="212"/>
                  </a:lnTo>
                  <a:lnTo>
                    <a:pt x="411" y="208"/>
                  </a:lnTo>
                  <a:lnTo>
                    <a:pt x="422" y="208"/>
                  </a:lnTo>
                  <a:lnTo>
                    <a:pt x="433" y="208"/>
                  </a:lnTo>
                  <a:lnTo>
                    <a:pt x="437" y="204"/>
                  </a:lnTo>
                  <a:lnTo>
                    <a:pt x="440" y="204"/>
                  </a:lnTo>
                  <a:lnTo>
                    <a:pt x="440" y="204"/>
                  </a:lnTo>
                  <a:lnTo>
                    <a:pt x="444" y="204"/>
                  </a:lnTo>
                  <a:lnTo>
                    <a:pt x="444" y="201"/>
                  </a:lnTo>
                  <a:lnTo>
                    <a:pt x="452" y="201"/>
                  </a:lnTo>
                  <a:lnTo>
                    <a:pt x="459" y="204"/>
                  </a:lnTo>
                  <a:lnTo>
                    <a:pt x="463" y="204"/>
                  </a:lnTo>
                  <a:lnTo>
                    <a:pt x="463" y="201"/>
                  </a:lnTo>
                  <a:lnTo>
                    <a:pt x="463" y="201"/>
                  </a:lnTo>
                  <a:lnTo>
                    <a:pt x="470" y="204"/>
                  </a:lnTo>
                  <a:lnTo>
                    <a:pt x="470" y="208"/>
                  </a:lnTo>
                  <a:lnTo>
                    <a:pt x="466" y="212"/>
                  </a:lnTo>
                  <a:lnTo>
                    <a:pt x="463" y="219"/>
                  </a:lnTo>
                  <a:lnTo>
                    <a:pt x="455" y="223"/>
                  </a:lnTo>
                  <a:lnTo>
                    <a:pt x="455" y="226"/>
                  </a:lnTo>
                  <a:lnTo>
                    <a:pt x="455" y="230"/>
                  </a:lnTo>
                  <a:lnTo>
                    <a:pt x="452" y="234"/>
                  </a:lnTo>
                  <a:lnTo>
                    <a:pt x="448" y="234"/>
                  </a:lnTo>
                  <a:lnTo>
                    <a:pt x="452" y="234"/>
                  </a:lnTo>
                  <a:lnTo>
                    <a:pt x="455" y="234"/>
                  </a:lnTo>
                  <a:lnTo>
                    <a:pt x="455" y="238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2" y="241"/>
                  </a:lnTo>
                  <a:lnTo>
                    <a:pt x="455" y="241"/>
                  </a:lnTo>
                  <a:lnTo>
                    <a:pt x="452" y="245"/>
                  </a:lnTo>
                  <a:lnTo>
                    <a:pt x="452" y="252"/>
                  </a:lnTo>
                  <a:lnTo>
                    <a:pt x="448" y="256"/>
                  </a:lnTo>
                  <a:lnTo>
                    <a:pt x="448" y="260"/>
                  </a:lnTo>
                  <a:lnTo>
                    <a:pt x="444" y="256"/>
                  </a:lnTo>
                  <a:lnTo>
                    <a:pt x="440" y="252"/>
                  </a:lnTo>
                  <a:lnTo>
                    <a:pt x="440" y="252"/>
                  </a:lnTo>
                  <a:lnTo>
                    <a:pt x="444" y="252"/>
                  </a:lnTo>
                  <a:lnTo>
                    <a:pt x="444" y="249"/>
                  </a:lnTo>
                  <a:lnTo>
                    <a:pt x="440" y="249"/>
                  </a:lnTo>
                  <a:lnTo>
                    <a:pt x="437" y="252"/>
                  </a:lnTo>
                  <a:lnTo>
                    <a:pt x="437" y="256"/>
                  </a:lnTo>
                  <a:lnTo>
                    <a:pt x="437" y="256"/>
                  </a:lnTo>
                  <a:lnTo>
                    <a:pt x="433" y="256"/>
                  </a:lnTo>
                  <a:lnTo>
                    <a:pt x="433" y="256"/>
                  </a:lnTo>
                  <a:lnTo>
                    <a:pt x="433" y="256"/>
                  </a:lnTo>
                  <a:lnTo>
                    <a:pt x="429" y="260"/>
                  </a:lnTo>
                  <a:lnTo>
                    <a:pt x="429" y="260"/>
                  </a:lnTo>
                  <a:lnTo>
                    <a:pt x="429" y="264"/>
                  </a:lnTo>
                  <a:lnTo>
                    <a:pt x="426" y="264"/>
                  </a:lnTo>
                  <a:lnTo>
                    <a:pt x="426" y="264"/>
                  </a:lnTo>
                  <a:lnTo>
                    <a:pt x="426" y="264"/>
                  </a:lnTo>
                  <a:lnTo>
                    <a:pt x="426" y="260"/>
                  </a:lnTo>
                  <a:lnTo>
                    <a:pt x="422" y="260"/>
                  </a:lnTo>
                  <a:lnTo>
                    <a:pt x="422" y="264"/>
                  </a:lnTo>
                  <a:lnTo>
                    <a:pt x="422" y="264"/>
                  </a:lnTo>
                  <a:lnTo>
                    <a:pt x="392" y="264"/>
                  </a:lnTo>
                  <a:lnTo>
                    <a:pt x="392" y="271"/>
                  </a:lnTo>
                  <a:lnTo>
                    <a:pt x="385" y="271"/>
                  </a:lnTo>
                  <a:lnTo>
                    <a:pt x="389" y="275"/>
                  </a:lnTo>
                  <a:lnTo>
                    <a:pt x="389" y="275"/>
                  </a:lnTo>
                  <a:lnTo>
                    <a:pt x="392" y="278"/>
                  </a:lnTo>
                  <a:lnTo>
                    <a:pt x="392" y="278"/>
                  </a:lnTo>
                  <a:lnTo>
                    <a:pt x="396" y="278"/>
                  </a:lnTo>
                  <a:lnTo>
                    <a:pt x="396" y="282"/>
                  </a:lnTo>
                  <a:lnTo>
                    <a:pt x="396" y="286"/>
                  </a:lnTo>
                  <a:lnTo>
                    <a:pt x="400" y="286"/>
                  </a:lnTo>
                  <a:lnTo>
                    <a:pt x="400" y="286"/>
                  </a:lnTo>
                  <a:lnTo>
                    <a:pt x="403" y="286"/>
                  </a:lnTo>
                  <a:lnTo>
                    <a:pt x="403" y="290"/>
                  </a:lnTo>
                  <a:lnTo>
                    <a:pt x="400" y="290"/>
                  </a:lnTo>
                  <a:lnTo>
                    <a:pt x="381" y="290"/>
                  </a:lnTo>
                  <a:lnTo>
                    <a:pt x="370" y="304"/>
                  </a:lnTo>
                  <a:lnTo>
                    <a:pt x="370" y="308"/>
                  </a:lnTo>
                  <a:lnTo>
                    <a:pt x="370" y="308"/>
                  </a:lnTo>
                  <a:lnTo>
                    <a:pt x="370" y="308"/>
                  </a:lnTo>
                  <a:lnTo>
                    <a:pt x="370" y="312"/>
                  </a:lnTo>
                  <a:lnTo>
                    <a:pt x="374" y="312"/>
                  </a:lnTo>
                  <a:lnTo>
                    <a:pt x="370" y="312"/>
                  </a:lnTo>
                  <a:lnTo>
                    <a:pt x="370" y="312"/>
                  </a:lnTo>
                  <a:lnTo>
                    <a:pt x="370" y="316"/>
                  </a:lnTo>
                  <a:lnTo>
                    <a:pt x="370" y="316"/>
                  </a:lnTo>
                  <a:lnTo>
                    <a:pt x="366" y="312"/>
                  </a:lnTo>
                  <a:lnTo>
                    <a:pt x="363" y="308"/>
                  </a:lnTo>
                  <a:lnTo>
                    <a:pt x="363" y="308"/>
                  </a:lnTo>
                  <a:lnTo>
                    <a:pt x="359" y="304"/>
                  </a:lnTo>
                  <a:lnTo>
                    <a:pt x="348" y="297"/>
                  </a:lnTo>
                  <a:lnTo>
                    <a:pt x="344" y="297"/>
                  </a:lnTo>
                  <a:lnTo>
                    <a:pt x="344" y="293"/>
                  </a:lnTo>
                  <a:lnTo>
                    <a:pt x="344" y="290"/>
                  </a:lnTo>
                  <a:lnTo>
                    <a:pt x="340" y="290"/>
                  </a:lnTo>
                  <a:lnTo>
                    <a:pt x="337" y="290"/>
                  </a:lnTo>
                  <a:lnTo>
                    <a:pt x="337" y="290"/>
                  </a:lnTo>
                  <a:lnTo>
                    <a:pt x="333" y="290"/>
                  </a:lnTo>
                  <a:lnTo>
                    <a:pt x="333" y="290"/>
                  </a:lnTo>
                  <a:lnTo>
                    <a:pt x="340" y="290"/>
                  </a:lnTo>
                  <a:lnTo>
                    <a:pt x="344" y="293"/>
                  </a:lnTo>
                  <a:lnTo>
                    <a:pt x="344" y="297"/>
                  </a:lnTo>
                  <a:lnTo>
                    <a:pt x="340" y="293"/>
                  </a:lnTo>
                  <a:lnTo>
                    <a:pt x="337" y="290"/>
                  </a:lnTo>
                  <a:lnTo>
                    <a:pt x="333" y="290"/>
                  </a:lnTo>
                  <a:lnTo>
                    <a:pt x="333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33" y="290"/>
                  </a:lnTo>
                  <a:lnTo>
                    <a:pt x="333" y="286"/>
                  </a:lnTo>
                  <a:lnTo>
                    <a:pt x="329" y="286"/>
                  </a:lnTo>
                  <a:lnTo>
                    <a:pt x="329" y="290"/>
                  </a:lnTo>
                  <a:lnTo>
                    <a:pt x="329" y="286"/>
                  </a:lnTo>
                  <a:lnTo>
                    <a:pt x="326" y="286"/>
                  </a:lnTo>
                  <a:lnTo>
                    <a:pt x="322" y="290"/>
                  </a:lnTo>
                  <a:lnTo>
                    <a:pt x="322" y="290"/>
                  </a:lnTo>
                  <a:lnTo>
                    <a:pt x="326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29" y="290"/>
                  </a:lnTo>
                  <a:lnTo>
                    <a:pt x="322" y="290"/>
                  </a:lnTo>
                  <a:lnTo>
                    <a:pt x="322" y="290"/>
                  </a:lnTo>
                  <a:lnTo>
                    <a:pt x="315" y="293"/>
                  </a:lnTo>
                  <a:lnTo>
                    <a:pt x="311" y="293"/>
                  </a:lnTo>
                  <a:lnTo>
                    <a:pt x="303" y="297"/>
                  </a:lnTo>
                  <a:lnTo>
                    <a:pt x="300" y="297"/>
                  </a:lnTo>
                  <a:lnTo>
                    <a:pt x="292" y="293"/>
                  </a:lnTo>
                  <a:lnTo>
                    <a:pt x="289" y="293"/>
                  </a:lnTo>
                  <a:lnTo>
                    <a:pt x="281" y="293"/>
                  </a:lnTo>
                  <a:lnTo>
                    <a:pt x="278" y="290"/>
                  </a:lnTo>
                  <a:lnTo>
                    <a:pt x="274" y="290"/>
                  </a:lnTo>
                  <a:lnTo>
                    <a:pt x="270" y="290"/>
                  </a:lnTo>
                  <a:lnTo>
                    <a:pt x="270" y="290"/>
                  </a:lnTo>
                  <a:lnTo>
                    <a:pt x="266" y="286"/>
                  </a:lnTo>
                  <a:lnTo>
                    <a:pt x="263" y="286"/>
                  </a:lnTo>
                  <a:lnTo>
                    <a:pt x="263" y="282"/>
                  </a:lnTo>
                  <a:lnTo>
                    <a:pt x="259" y="286"/>
                  </a:lnTo>
                  <a:lnTo>
                    <a:pt x="255" y="282"/>
                  </a:lnTo>
                  <a:lnTo>
                    <a:pt x="252" y="282"/>
                  </a:lnTo>
                  <a:lnTo>
                    <a:pt x="248" y="278"/>
                  </a:lnTo>
                  <a:lnTo>
                    <a:pt x="244" y="278"/>
                  </a:lnTo>
                  <a:lnTo>
                    <a:pt x="237" y="275"/>
                  </a:lnTo>
                  <a:lnTo>
                    <a:pt x="229" y="275"/>
                  </a:lnTo>
                  <a:lnTo>
                    <a:pt x="226" y="271"/>
                  </a:lnTo>
                  <a:lnTo>
                    <a:pt x="222" y="267"/>
                  </a:lnTo>
                  <a:lnTo>
                    <a:pt x="215" y="264"/>
                  </a:lnTo>
                  <a:lnTo>
                    <a:pt x="215" y="260"/>
                  </a:lnTo>
                  <a:lnTo>
                    <a:pt x="211" y="260"/>
                  </a:lnTo>
                  <a:lnTo>
                    <a:pt x="211" y="260"/>
                  </a:lnTo>
                  <a:lnTo>
                    <a:pt x="207" y="260"/>
                  </a:lnTo>
                  <a:lnTo>
                    <a:pt x="200" y="260"/>
                  </a:lnTo>
                  <a:lnTo>
                    <a:pt x="200" y="260"/>
                  </a:lnTo>
                  <a:lnTo>
                    <a:pt x="196" y="256"/>
                  </a:lnTo>
                  <a:lnTo>
                    <a:pt x="196" y="260"/>
                  </a:lnTo>
                  <a:lnTo>
                    <a:pt x="192" y="256"/>
                  </a:lnTo>
                  <a:lnTo>
                    <a:pt x="189" y="252"/>
                  </a:lnTo>
                  <a:lnTo>
                    <a:pt x="185" y="249"/>
                  </a:lnTo>
                  <a:lnTo>
                    <a:pt x="181" y="245"/>
                  </a:lnTo>
                  <a:lnTo>
                    <a:pt x="178" y="245"/>
                  </a:lnTo>
                  <a:lnTo>
                    <a:pt x="178" y="245"/>
                  </a:lnTo>
                  <a:lnTo>
                    <a:pt x="181" y="241"/>
                  </a:lnTo>
                  <a:lnTo>
                    <a:pt x="178" y="241"/>
                  </a:lnTo>
                  <a:lnTo>
                    <a:pt x="174" y="241"/>
                  </a:lnTo>
                  <a:lnTo>
                    <a:pt x="170" y="241"/>
                  </a:lnTo>
                  <a:lnTo>
                    <a:pt x="166" y="238"/>
                  </a:lnTo>
                  <a:lnTo>
                    <a:pt x="166" y="238"/>
                  </a:lnTo>
                  <a:lnTo>
                    <a:pt x="163" y="238"/>
                  </a:lnTo>
                  <a:lnTo>
                    <a:pt x="163" y="234"/>
                  </a:lnTo>
                  <a:lnTo>
                    <a:pt x="159" y="230"/>
                  </a:lnTo>
                  <a:lnTo>
                    <a:pt x="159" y="230"/>
                  </a:lnTo>
                  <a:lnTo>
                    <a:pt x="159" y="226"/>
                  </a:lnTo>
                  <a:lnTo>
                    <a:pt x="155" y="223"/>
                  </a:lnTo>
                  <a:lnTo>
                    <a:pt x="155" y="219"/>
                  </a:lnTo>
                  <a:lnTo>
                    <a:pt x="159" y="219"/>
                  </a:lnTo>
                  <a:lnTo>
                    <a:pt x="163" y="219"/>
                  </a:lnTo>
                  <a:lnTo>
                    <a:pt x="163" y="219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63" y="212"/>
                  </a:lnTo>
                  <a:lnTo>
                    <a:pt x="166" y="208"/>
                  </a:lnTo>
                  <a:lnTo>
                    <a:pt x="166" y="204"/>
                  </a:lnTo>
                  <a:lnTo>
                    <a:pt x="163" y="197"/>
                  </a:lnTo>
                  <a:lnTo>
                    <a:pt x="159" y="193"/>
                  </a:lnTo>
                  <a:lnTo>
                    <a:pt x="159" y="189"/>
                  </a:lnTo>
                  <a:lnTo>
                    <a:pt x="159" y="189"/>
                  </a:lnTo>
                  <a:lnTo>
                    <a:pt x="159" y="186"/>
                  </a:lnTo>
                  <a:lnTo>
                    <a:pt x="152" y="178"/>
                  </a:lnTo>
                  <a:lnTo>
                    <a:pt x="152" y="175"/>
                  </a:lnTo>
                  <a:lnTo>
                    <a:pt x="148" y="171"/>
                  </a:lnTo>
                  <a:lnTo>
                    <a:pt x="144" y="163"/>
                  </a:lnTo>
                  <a:lnTo>
                    <a:pt x="141" y="160"/>
                  </a:lnTo>
                  <a:lnTo>
                    <a:pt x="133" y="156"/>
                  </a:lnTo>
                  <a:lnTo>
                    <a:pt x="133" y="152"/>
                  </a:lnTo>
                  <a:lnTo>
                    <a:pt x="133" y="152"/>
                  </a:lnTo>
                  <a:lnTo>
                    <a:pt x="129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6" y="149"/>
                  </a:lnTo>
                  <a:lnTo>
                    <a:pt x="129" y="145"/>
                  </a:lnTo>
                  <a:lnTo>
                    <a:pt x="126" y="141"/>
                  </a:lnTo>
                  <a:lnTo>
                    <a:pt x="126" y="141"/>
                  </a:lnTo>
                  <a:lnTo>
                    <a:pt x="126" y="137"/>
                  </a:lnTo>
                  <a:lnTo>
                    <a:pt x="122" y="137"/>
                  </a:lnTo>
                  <a:lnTo>
                    <a:pt x="118" y="137"/>
                  </a:lnTo>
                  <a:lnTo>
                    <a:pt x="111" y="134"/>
                  </a:lnTo>
                  <a:lnTo>
                    <a:pt x="111" y="130"/>
                  </a:lnTo>
                  <a:lnTo>
                    <a:pt x="107" y="130"/>
                  </a:lnTo>
                  <a:lnTo>
                    <a:pt x="104" y="130"/>
                  </a:lnTo>
                  <a:lnTo>
                    <a:pt x="104" y="126"/>
                  </a:lnTo>
                  <a:lnTo>
                    <a:pt x="107" y="123"/>
                  </a:lnTo>
                  <a:lnTo>
                    <a:pt x="107" y="119"/>
                  </a:lnTo>
                  <a:lnTo>
                    <a:pt x="111" y="119"/>
                  </a:lnTo>
                  <a:lnTo>
                    <a:pt x="115" y="119"/>
                  </a:lnTo>
                  <a:lnTo>
                    <a:pt x="115" y="119"/>
                  </a:lnTo>
                  <a:lnTo>
                    <a:pt x="115" y="115"/>
                  </a:lnTo>
                  <a:lnTo>
                    <a:pt x="115" y="115"/>
                  </a:lnTo>
                  <a:lnTo>
                    <a:pt x="111" y="115"/>
                  </a:lnTo>
                  <a:lnTo>
                    <a:pt x="111" y="115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04" y="111"/>
                  </a:lnTo>
                  <a:lnTo>
                    <a:pt x="100" y="111"/>
                  </a:lnTo>
                  <a:lnTo>
                    <a:pt x="100" y="108"/>
                  </a:lnTo>
                  <a:lnTo>
                    <a:pt x="100" y="104"/>
                  </a:lnTo>
                  <a:lnTo>
                    <a:pt x="100" y="104"/>
                  </a:lnTo>
                  <a:lnTo>
                    <a:pt x="96" y="104"/>
                  </a:lnTo>
                  <a:lnTo>
                    <a:pt x="89" y="100"/>
                  </a:lnTo>
                  <a:lnTo>
                    <a:pt x="89" y="97"/>
                  </a:lnTo>
                  <a:lnTo>
                    <a:pt x="92" y="93"/>
                  </a:lnTo>
                  <a:lnTo>
                    <a:pt x="92" y="89"/>
                  </a:lnTo>
                  <a:lnTo>
                    <a:pt x="89" y="89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5" y="89"/>
                  </a:lnTo>
                  <a:lnTo>
                    <a:pt x="81" y="89"/>
                  </a:lnTo>
                  <a:lnTo>
                    <a:pt x="81" y="86"/>
                  </a:lnTo>
                  <a:lnTo>
                    <a:pt x="81" y="82"/>
                  </a:lnTo>
                  <a:lnTo>
                    <a:pt x="78" y="78"/>
                  </a:lnTo>
                  <a:lnTo>
                    <a:pt x="78" y="78"/>
                  </a:lnTo>
                  <a:lnTo>
                    <a:pt x="74" y="78"/>
                  </a:lnTo>
                  <a:lnTo>
                    <a:pt x="74" y="74"/>
                  </a:lnTo>
                  <a:lnTo>
                    <a:pt x="74" y="71"/>
                  </a:lnTo>
                  <a:lnTo>
                    <a:pt x="70" y="71"/>
                  </a:lnTo>
                  <a:lnTo>
                    <a:pt x="70" y="67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6" y="60"/>
                  </a:lnTo>
                  <a:lnTo>
                    <a:pt x="63" y="56"/>
                  </a:lnTo>
                  <a:lnTo>
                    <a:pt x="63" y="52"/>
                  </a:lnTo>
                  <a:lnTo>
                    <a:pt x="63" y="52"/>
                  </a:lnTo>
                  <a:lnTo>
                    <a:pt x="63" y="48"/>
                  </a:lnTo>
                  <a:lnTo>
                    <a:pt x="59" y="45"/>
                  </a:lnTo>
                  <a:lnTo>
                    <a:pt x="59" y="41"/>
                  </a:lnTo>
                  <a:lnTo>
                    <a:pt x="59" y="37"/>
                  </a:lnTo>
                  <a:lnTo>
                    <a:pt x="59" y="34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2" y="26"/>
                  </a:lnTo>
                  <a:lnTo>
                    <a:pt x="52" y="22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22"/>
                  </a:lnTo>
                  <a:lnTo>
                    <a:pt x="41" y="19"/>
                  </a:lnTo>
                  <a:lnTo>
                    <a:pt x="37" y="19"/>
                  </a:lnTo>
                  <a:lnTo>
                    <a:pt x="33" y="15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3" y="26"/>
                  </a:lnTo>
                  <a:lnTo>
                    <a:pt x="33" y="30"/>
                  </a:lnTo>
                  <a:lnTo>
                    <a:pt x="33" y="34"/>
                  </a:lnTo>
                  <a:lnTo>
                    <a:pt x="33" y="45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7" y="52"/>
                  </a:lnTo>
                  <a:lnTo>
                    <a:pt x="37" y="56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44" y="63"/>
                  </a:lnTo>
                  <a:lnTo>
                    <a:pt x="44" y="67"/>
                  </a:lnTo>
                  <a:lnTo>
                    <a:pt x="44" y="67"/>
                  </a:lnTo>
                  <a:lnTo>
                    <a:pt x="44" y="71"/>
                  </a:lnTo>
                  <a:lnTo>
                    <a:pt x="48" y="71"/>
                  </a:lnTo>
                  <a:lnTo>
                    <a:pt x="52" y="74"/>
                  </a:lnTo>
                  <a:lnTo>
                    <a:pt x="52" y="78"/>
                  </a:lnTo>
                  <a:lnTo>
                    <a:pt x="52" y="78"/>
                  </a:lnTo>
                  <a:lnTo>
                    <a:pt x="55" y="78"/>
                  </a:lnTo>
                  <a:lnTo>
                    <a:pt x="59" y="82"/>
                  </a:lnTo>
                  <a:lnTo>
                    <a:pt x="55" y="86"/>
                  </a:lnTo>
                  <a:lnTo>
                    <a:pt x="55" y="89"/>
                  </a:lnTo>
                  <a:lnTo>
                    <a:pt x="59" y="93"/>
                  </a:lnTo>
                  <a:lnTo>
                    <a:pt x="63" y="93"/>
                  </a:lnTo>
                  <a:lnTo>
                    <a:pt x="63" y="97"/>
                  </a:lnTo>
                  <a:lnTo>
                    <a:pt x="66" y="100"/>
                  </a:lnTo>
                  <a:lnTo>
                    <a:pt x="66" y="100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8"/>
                  </a:lnTo>
                  <a:lnTo>
                    <a:pt x="70" y="111"/>
                  </a:lnTo>
                  <a:lnTo>
                    <a:pt x="70" y="111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0" y="108"/>
                  </a:lnTo>
                  <a:lnTo>
                    <a:pt x="74" y="111"/>
                  </a:lnTo>
                  <a:lnTo>
                    <a:pt x="74" y="111"/>
                  </a:lnTo>
                  <a:lnTo>
                    <a:pt x="78" y="119"/>
                  </a:lnTo>
                  <a:lnTo>
                    <a:pt x="74" y="123"/>
                  </a:lnTo>
                  <a:lnTo>
                    <a:pt x="74" y="126"/>
                  </a:lnTo>
                  <a:lnTo>
                    <a:pt x="78" y="126"/>
                  </a:lnTo>
                  <a:lnTo>
                    <a:pt x="78" y="130"/>
                  </a:lnTo>
                  <a:lnTo>
                    <a:pt x="78" y="130"/>
                  </a:lnTo>
                  <a:lnTo>
                    <a:pt x="78" y="134"/>
                  </a:lnTo>
                  <a:lnTo>
                    <a:pt x="81" y="134"/>
                  </a:lnTo>
                  <a:lnTo>
                    <a:pt x="81" y="137"/>
                  </a:lnTo>
                  <a:lnTo>
                    <a:pt x="78" y="137"/>
                  </a:lnTo>
                  <a:lnTo>
                    <a:pt x="81" y="141"/>
                  </a:lnTo>
                  <a:lnTo>
                    <a:pt x="81" y="145"/>
                  </a:lnTo>
                  <a:lnTo>
                    <a:pt x="81" y="149"/>
                  </a:lnTo>
                  <a:lnTo>
                    <a:pt x="81" y="149"/>
                  </a:lnTo>
                  <a:lnTo>
                    <a:pt x="85" y="152"/>
                  </a:lnTo>
                  <a:lnTo>
                    <a:pt x="85" y="156"/>
                  </a:lnTo>
                  <a:lnTo>
                    <a:pt x="85" y="156"/>
                  </a:lnTo>
                  <a:lnTo>
                    <a:pt x="89" y="156"/>
                  </a:ln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6" y="160"/>
                  </a:lnTo>
                  <a:lnTo>
                    <a:pt x="96" y="163"/>
                  </a:lnTo>
                  <a:lnTo>
                    <a:pt x="96" y="163"/>
                  </a:lnTo>
                  <a:lnTo>
                    <a:pt x="100" y="167"/>
                  </a:lnTo>
                  <a:lnTo>
                    <a:pt x="100" y="167"/>
                  </a:lnTo>
                  <a:lnTo>
                    <a:pt x="100" y="171"/>
                  </a:lnTo>
                  <a:lnTo>
                    <a:pt x="96" y="175"/>
                  </a:lnTo>
                  <a:lnTo>
                    <a:pt x="92" y="178"/>
                  </a:lnTo>
                  <a:lnTo>
                    <a:pt x="89" y="175"/>
                  </a:lnTo>
                  <a:lnTo>
                    <a:pt x="89" y="175"/>
                  </a:lnTo>
                  <a:lnTo>
                    <a:pt x="89" y="171"/>
                  </a:lnTo>
                  <a:lnTo>
                    <a:pt x="89" y="171"/>
                  </a:lnTo>
                  <a:lnTo>
                    <a:pt x="85" y="167"/>
                  </a:lnTo>
                  <a:lnTo>
                    <a:pt x="85" y="163"/>
                  </a:lnTo>
                  <a:lnTo>
                    <a:pt x="81" y="163"/>
                  </a:lnTo>
                  <a:lnTo>
                    <a:pt x="78" y="160"/>
                  </a:lnTo>
                  <a:lnTo>
                    <a:pt x="78" y="160"/>
                  </a:lnTo>
                  <a:lnTo>
                    <a:pt x="74" y="156"/>
                  </a:lnTo>
                  <a:lnTo>
                    <a:pt x="70" y="152"/>
                  </a:lnTo>
                  <a:lnTo>
                    <a:pt x="66" y="149"/>
                  </a:lnTo>
                  <a:lnTo>
                    <a:pt x="63" y="149"/>
                  </a:lnTo>
                  <a:lnTo>
                    <a:pt x="63" y="145"/>
                  </a:lnTo>
                  <a:lnTo>
                    <a:pt x="63" y="145"/>
                  </a:lnTo>
                  <a:lnTo>
                    <a:pt x="59" y="145"/>
                  </a:lnTo>
                  <a:lnTo>
                    <a:pt x="59" y="141"/>
                  </a:lnTo>
                  <a:lnTo>
                    <a:pt x="59" y="137"/>
                  </a:lnTo>
                  <a:lnTo>
                    <a:pt x="63" y="130"/>
                  </a:lnTo>
                  <a:lnTo>
                    <a:pt x="63" y="126"/>
                  </a:lnTo>
                  <a:lnTo>
                    <a:pt x="59" y="119"/>
                  </a:lnTo>
                  <a:lnTo>
                    <a:pt x="59" y="119"/>
                  </a:lnTo>
                  <a:lnTo>
                    <a:pt x="55" y="119"/>
                  </a:lnTo>
                  <a:lnTo>
                    <a:pt x="55" y="119"/>
                  </a:lnTo>
                  <a:lnTo>
                    <a:pt x="48" y="111"/>
                  </a:lnTo>
                  <a:lnTo>
                    <a:pt x="48" y="108"/>
                  </a:lnTo>
                  <a:lnTo>
                    <a:pt x="48" y="104"/>
                  </a:lnTo>
                  <a:lnTo>
                    <a:pt x="48" y="104"/>
                  </a:lnTo>
                  <a:lnTo>
                    <a:pt x="44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37" y="108"/>
                  </a:lnTo>
                  <a:lnTo>
                    <a:pt x="41" y="104"/>
                  </a:lnTo>
                  <a:lnTo>
                    <a:pt x="37" y="104"/>
                  </a:lnTo>
                  <a:lnTo>
                    <a:pt x="33" y="104"/>
                  </a:lnTo>
                  <a:lnTo>
                    <a:pt x="33" y="104"/>
                  </a:lnTo>
                  <a:lnTo>
                    <a:pt x="29" y="100"/>
                  </a:lnTo>
                  <a:lnTo>
                    <a:pt x="29" y="100"/>
                  </a:lnTo>
                  <a:lnTo>
                    <a:pt x="26" y="97"/>
                  </a:lnTo>
                  <a:lnTo>
                    <a:pt x="26" y="97"/>
                  </a:lnTo>
                  <a:lnTo>
                    <a:pt x="22" y="93"/>
                  </a:lnTo>
                  <a:lnTo>
                    <a:pt x="18" y="89"/>
                  </a:lnTo>
                  <a:lnTo>
                    <a:pt x="22" y="89"/>
                  </a:lnTo>
                  <a:lnTo>
                    <a:pt x="26" y="89"/>
                  </a:lnTo>
                  <a:lnTo>
                    <a:pt x="26" y="89"/>
                  </a:lnTo>
                  <a:lnTo>
                    <a:pt x="33" y="89"/>
                  </a:lnTo>
                  <a:lnTo>
                    <a:pt x="33" y="93"/>
                  </a:lnTo>
                  <a:lnTo>
                    <a:pt x="33" y="89"/>
                  </a:lnTo>
                  <a:lnTo>
                    <a:pt x="37" y="89"/>
                  </a:lnTo>
                  <a:lnTo>
                    <a:pt x="33" y="89"/>
                  </a:lnTo>
                  <a:lnTo>
                    <a:pt x="33" y="86"/>
                  </a:lnTo>
                  <a:lnTo>
                    <a:pt x="33" y="86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7" y="78"/>
                  </a:lnTo>
                  <a:lnTo>
                    <a:pt x="37" y="74"/>
                  </a:lnTo>
                  <a:lnTo>
                    <a:pt x="33" y="74"/>
                  </a:lnTo>
                  <a:lnTo>
                    <a:pt x="33" y="71"/>
                  </a:lnTo>
                  <a:lnTo>
                    <a:pt x="29" y="67"/>
                  </a:lnTo>
                  <a:lnTo>
                    <a:pt x="29" y="63"/>
                  </a:lnTo>
                  <a:lnTo>
                    <a:pt x="26" y="60"/>
                  </a:lnTo>
                  <a:lnTo>
                    <a:pt x="22" y="56"/>
                  </a:lnTo>
                  <a:lnTo>
                    <a:pt x="18" y="56"/>
                  </a:lnTo>
                  <a:lnTo>
                    <a:pt x="15" y="56"/>
                  </a:lnTo>
                  <a:lnTo>
                    <a:pt x="15" y="52"/>
                  </a:lnTo>
                  <a:lnTo>
                    <a:pt x="15" y="45"/>
                  </a:lnTo>
                  <a:lnTo>
                    <a:pt x="15" y="45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7"/>
                  </a:lnTo>
                  <a:lnTo>
                    <a:pt x="11" y="34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11" y="26"/>
                  </a:lnTo>
                  <a:lnTo>
                    <a:pt x="4" y="22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7" y="19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85" y="145"/>
                  </a:moveTo>
                  <a:lnTo>
                    <a:pt x="85" y="141"/>
                  </a:lnTo>
                  <a:lnTo>
                    <a:pt x="85" y="141"/>
                  </a:lnTo>
                  <a:lnTo>
                    <a:pt x="85" y="137"/>
                  </a:lnTo>
                  <a:lnTo>
                    <a:pt x="81" y="137"/>
                  </a:lnTo>
                  <a:lnTo>
                    <a:pt x="85" y="141"/>
                  </a:lnTo>
                  <a:lnTo>
                    <a:pt x="85" y="145"/>
                  </a:lnTo>
                  <a:lnTo>
                    <a:pt x="85" y="145"/>
                  </a:lnTo>
                  <a:close/>
                  <a:moveTo>
                    <a:pt x="89" y="149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49"/>
                  </a:lnTo>
                  <a:lnTo>
                    <a:pt x="89" y="149"/>
                  </a:lnTo>
                  <a:lnTo>
                    <a:pt x="89" y="149"/>
                  </a:lnTo>
                  <a:close/>
                  <a:moveTo>
                    <a:pt x="296" y="145"/>
                  </a:moveTo>
                  <a:lnTo>
                    <a:pt x="300" y="145"/>
                  </a:lnTo>
                  <a:lnTo>
                    <a:pt x="300" y="145"/>
                  </a:lnTo>
                  <a:lnTo>
                    <a:pt x="296" y="145"/>
                  </a:lnTo>
                  <a:lnTo>
                    <a:pt x="296" y="145"/>
                  </a:lnTo>
                  <a:lnTo>
                    <a:pt x="296" y="145"/>
                  </a:lnTo>
                  <a:close/>
                  <a:moveTo>
                    <a:pt x="296" y="149"/>
                  </a:move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lnTo>
                    <a:pt x="296" y="149"/>
                  </a:lnTo>
                  <a:close/>
                  <a:moveTo>
                    <a:pt x="296" y="156"/>
                  </a:moveTo>
                  <a:lnTo>
                    <a:pt x="296" y="152"/>
                  </a:lnTo>
                  <a:lnTo>
                    <a:pt x="296" y="152"/>
                  </a:lnTo>
                  <a:lnTo>
                    <a:pt x="296" y="15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4" name="Freeform 177"/>
            <p:cNvSpPr>
              <a:spLocks noEditPoints="1"/>
            </p:cNvSpPr>
            <p:nvPr/>
          </p:nvSpPr>
          <p:spPr bwMode="auto">
            <a:xfrm>
              <a:off x="2749063" y="3075611"/>
              <a:ext cx="829877" cy="788705"/>
            </a:xfrm>
            <a:custGeom>
              <a:avLst/>
              <a:gdLst>
                <a:gd name="T0" fmla="*/ 103 w 174"/>
                <a:gd name="T1" fmla="*/ 22 h 165"/>
                <a:gd name="T2" fmla="*/ 105 w 174"/>
                <a:gd name="T3" fmla="*/ 21 h 165"/>
                <a:gd name="T4" fmla="*/ 106 w 174"/>
                <a:gd name="T5" fmla="*/ 21 h 165"/>
                <a:gd name="T6" fmla="*/ 109 w 174"/>
                <a:gd name="T7" fmla="*/ 22 h 165"/>
                <a:gd name="T8" fmla="*/ 100 w 174"/>
                <a:gd name="T9" fmla="*/ 5 h 165"/>
                <a:gd name="T10" fmla="*/ 94 w 174"/>
                <a:gd name="T11" fmla="*/ 12 h 165"/>
                <a:gd name="T12" fmla="*/ 88 w 174"/>
                <a:gd name="T13" fmla="*/ 13 h 165"/>
                <a:gd name="T14" fmla="*/ 79 w 174"/>
                <a:gd name="T15" fmla="*/ 12 h 165"/>
                <a:gd name="T16" fmla="*/ 75 w 174"/>
                <a:gd name="T17" fmla="*/ 13 h 165"/>
                <a:gd name="T18" fmla="*/ 64 w 174"/>
                <a:gd name="T19" fmla="*/ 15 h 165"/>
                <a:gd name="T20" fmla="*/ 64 w 174"/>
                <a:gd name="T21" fmla="*/ 5 h 165"/>
                <a:gd name="T22" fmla="*/ 59 w 174"/>
                <a:gd name="T23" fmla="*/ 0 h 165"/>
                <a:gd name="T24" fmla="*/ 44 w 174"/>
                <a:gd name="T25" fmla="*/ 6 h 165"/>
                <a:gd name="T26" fmla="*/ 47 w 174"/>
                <a:gd name="T27" fmla="*/ 12 h 165"/>
                <a:gd name="T28" fmla="*/ 30 w 174"/>
                <a:gd name="T29" fmla="*/ 17 h 165"/>
                <a:gd name="T30" fmla="*/ 18 w 174"/>
                <a:gd name="T31" fmla="*/ 16 h 165"/>
                <a:gd name="T32" fmla="*/ 20 w 174"/>
                <a:gd name="T33" fmla="*/ 28 h 165"/>
                <a:gd name="T34" fmla="*/ 10 w 174"/>
                <a:gd name="T35" fmla="*/ 40 h 165"/>
                <a:gd name="T36" fmla="*/ 3 w 174"/>
                <a:gd name="T37" fmla="*/ 49 h 165"/>
                <a:gd name="T38" fmla="*/ 5 w 174"/>
                <a:gd name="T39" fmla="*/ 60 h 165"/>
                <a:gd name="T40" fmla="*/ 16 w 174"/>
                <a:gd name="T41" fmla="*/ 67 h 165"/>
                <a:gd name="T42" fmla="*/ 27 w 174"/>
                <a:gd name="T43" fmla="*/ 66 h 165"/>
                <a:gd name="T44" fmla="*/ 38 w 174"/>
                <a:gd name="T45" fmla="*/ 65 h 165"/>
                <a:gd name="T46" fmla="*/ 50 w 174"/>
                <a:gd name="T47" fmla="*/ 75 h 165"/>
                <a:gd name="T48" fmla="*/ 62 w 174"/>
                <a:gd name="T49" fmla="*/ 86 h 165"/>
                <a:gd name="T50" fmla="*/ 74 w 174"/>
                <a:gd name="T51" fmla="*/ 106 h 165"/>
                <a:gd name="T52" fmla="*/ 84 w 174"/>
                <a:gd name="T53" fmla="*/ 114 h 165"/>
                <a:gd name="T54" fmla="*/ 90 w 174"/>
                <a:gd name="T55" fmla="*/ 127 h 165"/>
                <a:gd name="T56" fmla="*/ 92 w 174"/>
                <a:gd name="T57" fmla="*/ 136 h 165"/>
                <a:gd name="T58" fmla="*/ 83 w 174"/>
                <a:gd name="T59" fmla="*/ 143 h 165"/>
                <a:gd name="T60" fmla="*/ 84 w 174"/>
                <a:gd name="T61" fmla="*/ 150 h 165"/>
                <a:gd name="T62" fmla="*/ 95 w 174"/>
                <a:gd name="T63" fmla="*/ 157 h 165"/>
                <a:gd name="T64" fmla="*/ 102 w 174"/>
                <a:gd name="T65" fmla="*/ 159 h 165"/>
                <a:gd name="T66" fmla="*/ 105 w 174"/>
                <a:gd name="T67" fmla="*/ 152 h 165"/>
                <a:gd name="T68" fmla="*/ 108 w 174"/>
                <a:gd name="T69" fmla="*/ 149 h 165"/>
                <a:gd name="T70" fmla="*/ 104 w 174"/>
                <a:gd name="T71" fmla="*/ 156 h 165"/>
                <a:gd name="T72" fmla="*/ 116 w 174"/>
                <a:gd name="T73" fmla="*/ 140 h 165"/>
                <a:gd name="T74" fmla="*/ 116 w 174"/>
                <a:gd name="T75" fmla="*/ 133 h 165"/>
                <a:gd name="T76" fmla="*/ 119 w 174"/>
                <a:gd name="T77" fmla="*/ 126 h 165"/>
                <a:gd name="T78" fmla="*/ 131 w 174"/>
                <a:gd name="T79" fmla="*/ 119 h 165"/>
                <a:gd name="T80" fmla="*/ 136 w 174"/>
                <a:gd name="T81" fmla="*/ 115 h 165"/>
                <a:gd name="T82" fmla="*/ 141 w 174"/>
                <a:gd name="T83" fmla="*/ 116 h 165"/>
                <a:gd name="T84" fmla="*/ 149 w 174"/>
                <a:gd name="T85" fmla="*/ 109 h 165"/>
                <a:gd name="T86" fmla="*/ 154 w 174"/>
                <a:gd name="T87" fmla="*/ 96 h 165"/>
                <a:gd name="T88" fmla="*/ 156 w 174"/>
                <a:gd name="T89" fmla="*/ 78 h 165"/>
                <a:gd name="T90" fmla="*/ 155 w 174"/>
                <a:gd name="T91" fmla="*/ 73 h 165"/>
                <a:gd name="T92" fmla="*/ 161 w 174"/>
                <a:gd name="T93" fmla="*/ 71 h 165"/>
                <a:gd name="T94" fmla="*/ 173 w 174"/>
                <a:gd name="T95" fmla="*/ 56 h 165"/>
                <a:gd name="T96" fmla="*/ 168 w 174"/>
                <a:gd name="T97" fmla="*/ 42 h 165"/>
                <a:gd name="T98" fmla="*/ 151 w 174"/>
                <a:gd name="T99" fmla="*/ 33 h 165"/>
                <a:gd name="T100" fmla="*/ 142 w 174"/>
                <a:gd name="T101" fmla="*/ 33 h 165"/>
                <a:gd name="T102" fmla="*/ 134 w 174"/>
                <a:gd name="T103" fmla="*/ 32 h 165"/>
                <a:gd name="T104" fmla="*/ 130 w 174"/>
                <a:gd name="T105" fmla="*/ 35 h 165"/>
                <a:gd name="T106" fmla="*/ 126 w 174"/>
                <a:gd name="T107" fmla="*/ 29 h 165"/>
                <a:gd name="T108" fmla="*/ 120 w 174"/>
                <a:gd name="T109" fmla="*/ 25 h 165"/>
                <a:gd name="T110" fmla="*/ 113 w 174"/>
                <a:gd name="T111" fmla="*/ 27 h 165"/>
                <a:gd name="T112" fmla="*/ 107 w 174"/>
                <a:gd name="T113" fmla="*/ 33 h 165"/>
                <a:gd name="T114" fmla="*/ 105 w 174"/>
                <a:gd name="T115" fmla="*/ 29 h 165"/>
                <a:gd name="T116" fmla="*/ 113 w 174"/>
                <a:gd name="T117" fmla="*/ 24 h 165"/>
                <a:gd name="T118" fmla="*/ 104 w 174"/>
                <a:gd name="T119" fmla="*/ 25 h 165"/>
                <a:gd name="T120" fmla="*/ 99 w 174"/>
                <a:gd name="T121" fmla="*/ 25 h 165"/>
                <a:gd name="T122" fmla="*/ 106 w 174"/>
                <a:gd name="T123" fmla="*/ 17 h 165"/>
                <a:gd name="T124" fmla="*/ 102 w 174"/>
                <a:gd name="T125" fmla="*/ 9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" h="165">
                  <a:moveTo>
                    <a:pt x="102" y="24"/>
                  </a:moveTo>
                  <a:cubicBezTo>
                    <a:pt x="102" y="24"/>
                    <a:pt x="102" y="24"/>
                    <a:pt x="102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4"/>
                    <a:pt x="102" y="24"/>
                    <a:pt x="102" y="24"/>
                  </a:cubicBezTo>
                  <a:close/>
                  <a:moveTo>
                    <a:pt x="101" y="24"/>
                  </a:moveTo>
                  <a:cubicBezTo>
                    <a:pt x="101" y="24"/>
                    <a:pt x="101" y="24"/>
                    <a:pt x="101" y="24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4"/>
                    <a:pt x="101" y="24"/>
                    <a:pt x="101" y="24"/>
                  </a:cubicBezTo>
                  <a:close/>
                  <a:moveTo>
                    <a:pt x="105" y="21"/>
                  </a:move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1"/>
                    <a:pt x="104" y="21"/>
                    <a:pt x="104" y="21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5" y="21"/>
                  </a:moveTo>
                  <a:cubicBezTo>
                    <a:pt x="104" y="20"/>
                    <a:pt x="104" y="20"/>
                    <a:pt x="104" y="20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6" y="19"/>
                    <a:pt x="106" y="19"/>
                    <a:pt x="106" y="19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5" y="21"/>
                  </a:moveTo>
                  <a:cubicBezTo>
                    <a:pt x="105" y="21"/>
                    <a:pt x="105" y="21"/>
                    <a:pt x="105" y="21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7" y="20"/>
                    <a:pt x="107" y="20"/>
                    <a:pt x="107" y="20"/>
                  </a:cubicBezTo>
                  <a:cubicBezTo>
                    <a:pt x="106" y="21"/>
                    <a:pt x="106" y="21"/>
                    <a:pt x="106" y="21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105" y="21"/>
                    <a:pt x="105" y="21"/>
                    <a:pt x="105" y="21"/>
                  </a:cubicBezTo>
                  <a:close/>
                  <a:moveTo>
                    <a:pt x="107" y="22"/>
                  </a:moveTo>
                  <a:cubicBezTo>
                    <a:pt x="108" y="22"/>
                    <a:pt x="108" y="22"/>
                    <a:pt x="108" y="22"/>
                  </a:cubicBezTo>
                  <a:cubicBezTo>
                    <a:pt x="108" y="21"/>
                    <a:pt x="108" y="21"/>
                    <a:pt x="108" y="21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lose/>
                  <a:moveTo>
                    <a:pt x="105" y="14"/>
                  </a:moveTo>
                  <a:cubicBezTo>
                    <a:pt x="104" y="13"/>
                    <a:pt x="104" y="13"/>
                    <a:pt x="104" y="13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4" y="12"/>
                    <a:pt x="104" y="12"/>
                    <a:pt x="104" y="12"/>
                  </a:cubicBezTo>
                  <a:cubicBezTo>
                    <a:pt x="105" y="12"/>
                    <a:pt x="105" y="12"/>
                    <a:pt x="105" y="12"/>
                  </a:cubicBezTo>
                  <a:cubicBezTo>
                    <a:pt x="105" y="13"/>
                    <a:pt x="105" y="13"/>
                    <a:pt x="105" y="13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5" y="14"/>
                    <a:pt x="105" y="14"/>
                    <a:pt x="105" y="14"/>
                  </a:cubicBezTo>
                  <a:close/>
                  <a:moveTo>
                    <a:pt x="101" y="6"/>
                  </a:moveTo>
                  <a:cubicBezTo>
                    <a:pt x="100" y="5"/>
                    <a:pt x="100" y="5"/>
                    <a:pt x="100" y="5"/>
                  </a:cubicBezTo>
                  <a:cubicBezTo>
                    <a:pt x="100" y="5"/>
                    <a:pt x="100" y="5"/>
                    <a:pt x="100" y="5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9" y="4"/>
                    <a:pt x="99" y="4"/>
                    <a:pt x="99" y="4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9" y="5"/>
                    <a:pt x="99" y="5"/>
                    <a:pt x="99" y="5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97" y="7"/>
                    <a:pt x="97" y="7"/>
                    <a:pt x="97" y="7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5" y="11"/>
                    <a:pt x="95" y="11"/>
                    <a:pt x="95" y="1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90" y="13"/>
                    <a:pt x="90" y="13"/>
                    <a:pt x="90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7" y="13"/>
                    <a:pt x="87" y="13"/>
                    <a:pt x="87" y="13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2"/>
                    <a:pt x="79" y="12"/>
                    <a:pt x="79" y="12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5" y="13"/>
                    <a:pt x="75" y="13"/>
                    <a:pt x="75" y="13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2"/>
                    <a:pt x="62" y="12"/>
                    <a:pt x="62" y="12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3" y="4"/>
                    <a:pt x="63" y="4"/>
                    <a:pt x="63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2" y="2"/>
                    <a:pt x="62" y="2"/>
                    <a:pt x="62" y="2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1" y="51"/>
                    <a:pt x="1" y="51"/>
                    <a:pt x="1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8" y="61"/>
                    <a:pt x="38" y="61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8" y="63"/>
                    <a:pt x="38" y="63"/>
                    <a:pt x="38" y="63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71"/>
                    <a:pt x="40" y="71"/>
                    <a:pt x="40" y="71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50" y="75"/>
                    <a:pt x="50" y="75"/>
                    <a:pt x="50" y="75"/>
                  </a:cubicBezTo>
                  <a:cubicBezTo>
                    <a:pt x="51" y="75"/>
                    <a:pt x="51" y="75"/>
                    <a:pt x="51" y="75"/>
                  </a:cubicBezTo>
                  <a:cubicBezTo>
                    <a:pt x="53" y="76"/>
                    <a:pt x="53" y="76"/>
                    <a:pt x="53" y="7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56" y="78"/>
                    <a:pt x="56" y="78"/>
                    <a:pt x="56" y="78"/>
                  </a:cubicBezTo>
                  <a:cubicBezTo>
                    <a:pt x="59" y="78"/>
                    <a:pt x="59" y="78"/>
                    <a:pt x="59" y="78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1" y="79"/>
                    <a:pt x="61" y="79"/>
                    <a:pt x="61" y="79"/>
                  </a:cubicBezTo>
                  <a:cubicBezTo>
                    <a:pt x="61" y="81"/>
                    <a:pt x="61" y="81"/>
                    <a:pt x="61" y="81"/>
                  </a:cubicBezTo>
                  <a:cubicBezTo>
                    <a:pt x="61" y="83"/>
                    <a:pt x="61" y="83"/>
                    <a:pt x="61" y="83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70" y="88"/>
                    <a:pt x="70" y="88"/>
                    <a:pt x="70" y="88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5" y="98"/>
                    <a:pt x="75" y="98"/>
                    <a:pt x="75" y="98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73" y="103"/>
                    <a:pt x="73" y="103"/>
                    <a:pt x="73" y="103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4"/>
                    <a:pt x="73" y="104"/>
                    <a:pt x="73" y="104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6"/>
                    <a:pt x="74" y="106"/>
                    <a:pt x="74" y="106"/>
                  </a:cubicBezTo>
                  <a:cubicBezTo>
                    <a:pt x="74" y="107"/>
                    <a:pt x="74" y="107"/>
                    <a:pt x="74" y="107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4" y="111"/>
                    <a:pt x="74" y="111"/>
                    <a:pt x="74" y="111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4" y="112"/>
                    <a:pt x="74" y="112"/>
                    <a:pt x="74" y="112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7" y="114"/>
                    <a:pt x="77" y="114"/>
                    <a:pt x="77" y="114"/>
                  </a:cubicBezTo>
                  <a:cubicBezTo>
                    <a:pt x="79" y="113"/>
                    <a:pt x="79" y="113"/>
                    <a:pt x="79" y="113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3" y="114"/>
                    <a:pt x="83" y="114"/>
                    <a:pt x="83" y="114"/>
                  </a:cubicBezTo>
                  <a:cubicBezTo>
                    <a:pt x="84" y="114"/>
                    <a:pt x="84" y="114"/>
                    <a:pt x="84" y="114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86" y="119"/>
                    <a:pt x="86" y="119"/>
                    <a:pt x="86" y="119"/>
                  </a:cubicBezTo>
                  <a:cubicBezTo>
                    <a:pt x="86" y="121"/>
                    <a:pt x="86" y="121"/>
                    <a:pt x="86" y="121"/>
                  </a:cubicBezTo>
                  <a:cubicBezTo>
                    <a:pt x="87" y="121"/>
                    <a:pt x="87" y="121"/>
                    <a:pt x="87" y="121"/>
                  </a:cubicBezTo>
                  <a:cubicBezTo>
                    <a:pt x="89" y="120"/>
                    <a:pt x="89" y="120"/>
                    <a:pt x="89" y="120"/>
                  </a:cubicBezTo>
                  <a:cubicBezTo>
                    <a:pt x="90" y="120"/>
                    <a:pt x="90" y="120"/>
                    <a:pt x="90" y="120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1"/>
                    <a:pt x="91" y="121"/>
                    <a:pt x="91" y="121"/>
                  </a:cubicBezTo>
                  <a:cubicBezTo>
                    <a:pt x="91" y="122"/>
                    <a:pt x="91" y="122"/>
                    <a:pt x="91" y="122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0" y="126"/>
                    <a:pt x="90" y="126"/>
                    <a:pt x="90" y="126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4" y="130"/>
                    <a:pt x="94" y="130"/>
                    <a:pt x="94" y="130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94" y="133"/>
                    <a:pt x="94" y="133"/>
                    <a:pt x="94" y="133"/>
                  </a:cubicBezTo>
                  <a:cubicBezTo>
                    <a:pt x="94" y="134"/>
                    <a:pt x="94" y="134"/>
                    <a:pt x="94" y="134"/>
                  </a:cubicBezTo>
                  <a:cubicBezTo>
                    <a:pt x="94" y="135"/>
                    <a:pt x="94" y="135"/>
                    <a:pt x="94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89" y="137"/>
                    <a:pt x="89" y="137"/>
                    <a:pt x="89" y="137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6" y="139"/>
                    <a:pt x="86" y="139"/>
                    <a:pt x="86" y="139"/>
                  </a:cubicBezTo>
                  <a:cubicBezTo>
                    <a:pt x="86" y="140"/>
                    <a:pt x="86" y="140"/>
                    <a:pt x="86" y="140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3" y="143"/>
                    <a:pt x="83" y="143"/>
                    <a:pt x="83" y="143"/>
                  </a:cubicBezTo>
                  <a:cubicBezTo>
                    <a:pt x="82" y="143"/>
                    <a:pt x="82" y="143"/>
                    <a:pt x="82" y="143"/>
                  </a:cubicBezTo>
                  <a:cubicBezTo>
                    <a:pt x="82" y="144"/>
                    <a:pt x="82" y="144"/>
                    <a:pt x="82" y="144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0" y="147"/>
                    <a:pt x="80" y="147"/>
                    <a:pt x="80" y="147"/>
                  </a:cubicBezTo>
                  <a:cubicBezTo>
                    <a:pt x="80" y="148"/>
                    <a:pt x="80" y="148"/>
                    <a:pt x="80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80" y="149"/>
                    <a:pt x="80" y="149"/>
                    <a:pt x="80" y="149"/>
                  </a:cubicBezTo>
                  <a:cubicBezTo>
                    <a:pt x="82" y="148"/>
                    <a:pt x="82" y="148"/>
                    <a:pt x="82" y="148"/>
                  </a:cubicBezTo>
                  <a:cubicBezTo>
                    <a:pt x="83" y="149"/>
                    <a:pt x="83" y="149"/>
                    <a:pt x="83" y="149"/>
                  </a:cubicBezTo>
                  <a:cubicBezTo>
                    <a:pt x="84" y="150"/>
                    <a:pt x="84" y="150"/>
                    <a:pt x="84" y="150"/>
                  </a:cubicBezTo>
                  <a:cubicBezTo>
                    <a:pt x="85" y="150"/>
                    <a:pt x="85" y="150"/>
                    <a:pt x="85" y="150"/>
                  </a:cubicBezTo>
                  <a:cubicBezTo>
                    <a:pt x="86" y="151"/>
                    <a:pt x="86" y="151"/>
                    <a:pt x="86" y="151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7" y="153"/>
                    <a:pt x="87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9" y="154"/>
                    <a:pt x="89" y="154"/>
                    <a:pt x="89" y="154"/>
                  </a:cubicBezTo>
                  <a:cubicBezTo>
                    <a:pt x="91" y="154"/>
                    <a:pt x="91" y="154"/>
                    <a:pt x="91" y="154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93" y="155"/>
                    <a:pt x="93" y="155"/>
                    <a:pt x="93" y="155"/>
                  </a:cubicBezTo>
                  <a:cubicBezTo>
                    <a:pt x="93" y="156"/>
                    <a:pt x="93" y="156"/>
                    <a:pt x="93" y="156"/>
                  </a:cubicBezTo>
                  <a:cubicBezTo>
                    <a:pt x="94" y="156"/>
                    <a:pt x="94" y="156"/>
                    <a:pt x="94" y="156"/>
                  </a:cubicBezTo>
                  <a:cubicBezTo>
                    <a:pt x="95" y="157"/>
                    <a:pt x="95" y="157"/>
                    <a:pt x="95" y="157"/>
                  </a:cubicBezTo>
                  <a:cubicBezTo>
                    <a:pt x="96" y="158"/>
                    <a:pt x="96" y="158"/>
                    <a:pt x="96" y="158"/>
                  </a:cubicBezTo>
                  <a:cubicBezTo>
                    <a:pt x="97" y="159"/>
                    <a:pt x="97" y="159"/>
                    <a:pt x="97" y="159"/>
                  </a:cubicBezTo>
                  <a:cubicBezTo>
                    <a:pt x="98" y="160"/>
                    <a:pt x="98" y="160"/>
                    <a:pt x="98" y="160"/>
                  </a:cubicBezTo>
                  <a:cubicBezTo>
                    <a:pt x="98" y="161"/>
                    <a:pt x="98" y="161"/>
                    <a:pt x="98" y="161"/>
                  </a:cubicBezTo>
                  <a:cubicBezTo>
                    <a:pt x="97" y="162"/>
                    <a:pt x="97" y="162"/>
                    <a:pt x="97" y="162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101" y="164"/>
                    <a:pt x="101" y="164"/>
                    <a:pt x="101" y="164"/>
                  </a:cubicBezTo>
                  <a:cubicBezTo>
                    <a:pt x="101" y="162"/>
                    <a:pt x="101" y="162"/>
                    <a:pt x="101" y="162"/>
                  </a:cubicBezTo>
                  <a:cubicBezTo>
                    <a:pt x="102" y="159"/>
                    <a:pt x="102" y="159"/>
                    <a:pt x="102" y="159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02" y="157"/>
                    <a:pt x="102" y="157"/>
                    <a:pt x="102" y="157"/>
                  </a:cubicBezTo>
                  <a:cubicBezTo>
                    <a:pt x="102" y="156"/>
                    <a:pt x="102" y="156"/>
                    <a:pt x="102" y="156"/>
                  </a:cubicBezTo>
                  <a:cubicBezTo>
                    <a:pt x="102" y="155"/>
                    <a:pt x="102" y="155"/>
                    <a:pt x="102" y="155"/>
                  </a:cubicBezTo>
                  <a:cubicBezTo>
                    <a:pt x="103" y="155"/>
                    <a:pt x="103" y="155"/>
                    <a:pt x="103" y="155"/>
                  </a:cubicBezTo>
                  <a:cubicBezTo>
                    <a:pt x="103" y="154"/>
                    <a:pt x="103" y="154"/>
                    <a:pt x="103" y="154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4" y="153"/>
                    <a:pt x="104" y="153"/>
                    <a:pt x="104" y="153"/>
                  </a:cubicBezTo>
                  <a:cubicBezTo>
                    <a:pt x="105" y="153"/>
                    <a:pt x="105" y="153"/>
                    <a:pt x="105" y="153"/>
                  </a:cubicBezTo>
                  <a:cubicBezTo>
                    <a:pt x="105" y="153"/>
                    <a:pt x="105" y="153"/>
                    <a:pt x="105" y="153"/>
                  </a:cubicBezTo>
                  <a:cubicBezTo>
                    <a:pt x="105" y="152"/>
                    <a:pt x="105" y="152"/>
                    <a:pt x="105" y="152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1"/>
                    <a:pt x="106" y="151"/>
                    <a:pt x="106" y="151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7" y="150"/>
                    <a:pt x="107" y="150"/>
                    <a:pt x="107" y="150"/>
                  </a:cubicBezTo>
                  <a:cubicBezTo>
                    <a:pt x="107" y="149"/>
                    <a:pt x="107" y="149"/>
                    <a:pt x="107" y="149"/>
                  </a:cubicBezTo>
                  <a:cubicBezTo>
                    <a:pt x="107" y="149"/>
                    <a:pt x="107" y="149"/>
                    <a:pt x="107" y="149"/>
                  </a:cubicBezTo>
                  <a:cubicBezTo>
                    <a:pt x="106" y="148"/>
                    <a:pt x="106" y="148"/>
                    <a:pt x="106" y="148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6" y="147"/>
                    <a:pt x="106" y="147"/>
                    <a:pt x="106" y="147"/>
                  </a:cubicBezTo>
                  <a:cubicBezTo>
                    <a:pt x="107" y="148"/>
                    <a:pt x="107" y="148"/>
                    <a:pt x="107" y="148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8" y="149"/>
                    <a:pt x="108" y="149"/>
                    <a:pt x="108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9" y="150"/>
                    <a:pt x="109" y="150"/>
                    <a:pt x="109" y="150"/>
                  </a:cubicBezTo>
                  <a:cubicBezTo>
                    <a:pt x="108" y="151"/>
                    <a:pt x="108" y="151"/>
                    <a:pt x="108" y="151"/>
                  </a:cubicBezTo>
                  <a:cubicBezTo>
                    <a:pt x="107" y="153"/>
                    <a:pt x="107" y="153"/>
                    <a:pt x="107" y="153"/>
                  </a:cubicBezTo>
                  <a:cubicBezTo>
                    <a:pt x="106" y="153"/>
                    <a:pt x="106" y="153"/>
                    <a:pt x="106" y="153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6" y="154"/>
                    <a:pt x="106" y="154"/>
                    <a:pt x="106" y="154"/>
                  </a:cubicBezTo>
                  <a:cubicBezTo>
                    <a:pt x="105" y="155"/>
                    <a:pt x="105" y="155"/>
                    <a:pt x="105" y="155"/>
                  </a:cubicBezTo>
                  <a:cubicBezTo>
                    <a:pt x="104" y="155"/>
                    <a:pt x="104" y="155"/>
                    <a:pt x="104" y="155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3" y="156"/>
                    <a:pt x="103" y="156"/>
                    <a:pt x="103" y="156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7" y="155"/>
                    <a:pt x="107" y="155"/>
                    <a:pt x="107" y="155"/>
                  </a:cubicBezTo>
                  <a:cubicBezTo>
                    <a:pt x="108" y="153"/>
                    <a:pt x="108" y="153"/>
                    <a:pt x="108" y="153"/>
                  </a:cubicBezTo>
                  <a:cubicBezTo>
                    <a:pt x="110" y="150"/>
                    <a:pt x="110" y="150"/>
                    <a:pt x="110" y="150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2" y="146"/>
                    <a:pt x="112" y="146"/>
                    <a:pt x="112" y="146"/>
                  </a:cubicBezTo>
                  <a:cubicBezTo>
                    <a:pt x="114" y="143"/>
                    <a:pt x="114" y="143"/>
                    <a:pt x="114" y="143"/>
                  </a:cubicBezTo>
                  <a:cubicBezTo>
                    <a:pt x="116" y="141"/>
                    <a:pt x="116" y="141"/>
                    <a:pt x="116" y="141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6" y="140"/>
                    <a:pt x="116" y="140"/>
                    <a:pt x="116" y="140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6" y="139"/>
                    <a:pt x="116" y="139"/>
                    <a:pt x="116" y="139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117" y="137"/>
                    <a:pt x="117" y="137"/>
                    <a:pt x="117" y="137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7" y="136"/>
                    <a:pt x="117" y="136"/>
                    <a:pt x="117" y="136"/>
                  </a:cubicBezTo>
                  <a:cubicBezTo>
                    <a:pt x="117" y="135"/>
                    <a:pt x="117" y="135"/>
                    <a:pt x="117" y="135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5" y="130"/>
                    <a:pt x="115" y="130"/>
                    <a:pt x="115" y="130"/>
                  </a:cubicBezTo>
                  <a:cubicBezTo>
                    <a:pt x="116" y="130"/>
                    <a:pt x="116" y="130"/>
                    <a:pt x="116" y="130"/>
                  </a:cubicBezTo>
                  <a:cubicBezTo>
                    <a:pt x="117" y="130"/>
                    <a:pt x="117" y="130"/>
                    <a:pt x="117" y="130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6" y="129"/>
                    <a:pt x="116" y="129"/>
                    <a:pt x="116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8"/>
                    <a:pt x="117" y="128"/>
                    <a:pt x="117" y="128"/>
                  </a:cubicBezTo>
                  <a:cubicBezTo>
                    <a:pt x="116" y="128"/>
                    <a:pt x="116" y="128"/>
                    <a:pt x="116" y="128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7" y="127"/>
                    <a:pt x="117" y="127"/>
                    <a:pt x="117" y="127"/>
                  </a:cubicBezTo>
                  <a:cubicBezTo>
                    <a:pt x="118" y="127"/>
                    <a:pt x="118" y="127"/>
                    <a:pt x="118" y="127"/>
                  </a:cubicBezTo>
                  <a:cubicBezTo>
                    <a:pt x="119" y="126"/>
                    <a:pt x="119" y="126"/>
                    <a:pt x="119" y="126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1" y="124"/>
                    <a:pt x="121" y="124"/>
                    <a:pt x="121" y="124"/>
                  </a:cubicBezTo>
                  <a:cubicBezTo>
                    <a:pt x="123" y="123"/>
                    <a:pt x="123" y="123"/>
                    <a:pt x="123" y="123"/>
                  </a:cubicBezTo>
                  <a:cubicBezTo>
                    <a:pt x="124" y="121"/>
                    <a:pt x="124" y="121"/>
                    <a:pt x="124" y="121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7" y="120"/>
                    <a:pt x="127" y="120"/>
                    <a:pt x="127" y="120"/>
                  </a:cubicBezTo>
                  <a:cubicBezTo>
                    <a:pt x="128" y="120"/>
                    <a:pt x="128" y="120"/>
                    <a:pt x="128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29" y="120"/>
                    <a:pt x="129" y="120"/>
                    <a:pt x="129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0" y="120"/>
                    <a:pt x="130" y="120"/>
                    <a:pt x="130" y="120"/>
                  </a:cubicBezTo>
                  <a:cubicBezTo>
                    <a:pt x="131" y="119"/>
                    <a:pt x="131" y="119"/>
                    <a:pt x="131" y="119"/>
                  </a:cubicBezTo>
                  <a:cubicBezTo>
                    <a:pt x="132" y="117"/>
                    <a:pt x="132" y="117"/>
                    <a:pt x="132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3" y="117"/>
                    <a:pt x="133" y="117"/>
                    <a:pt x="133" y="117"/>
                  </a:cubicBezTo>
                  <a:cubicBezTo>
                    <a:pt x="132" y="117"/>
                    <a:pt x="132" y="117"/>
                    <a:pt x="132" y="117"/>
                  </a:cubicBezTo>
                  <a:cubicBezTo>
                    <a:pt x="132" y="116"/>
                    <a:pt x="132" y="116"/>
                    <a:pt x="132" y="116"/>
                  </a:cubicBezTo>
                  <a:cubicBezTo>
                    <a:pt x="133" y="116"/>
                    <a:pt x="133" y="116"/>
                    <a:pt x="133" y="116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6"/>
                    <a:pt x="134" y="116"/>
                    <a:pt x="134" y="116"/>
                  </a:cubicBezTo>
                  <a:cubicBezTo>
                    <a:pt x="134" y="117"/>
                    <a:pt x="134" y="117"/>
                    <a:pt x="134" y="117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6"/>
                    <a:pt x="139" y="116"/>
                  </a:cubicBezTo>
                  <a:cubicBezTo>
                    <a:pt x="139" y="116"/>
                    <a:pt x="140" y="116"/>
                    <a:pt x="140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4" y="116"/>
                    <a:pt x="144" y="116"/>
                    <a:pt x="144" y="116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5" y="115"/>
                    <a:pt x="145" y="115"/>
                    <a:pt x="145" y="115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6" y="113"/>
                    <a:pt x="146" y="113"/>
                    <a:pt x="146" y="113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9" y="112"/>
                    <a:pt x="149" y="112"/>
                    <a:pt x="149" y="112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9" y="111"/>
                    <a:pt x="149" y="111"/>
                    <a:pt x="149" y="111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9" y="109"/>
                    <a:pt x="149" y="109"/>
                    <a:pt x="149" y="109"/>
                  </a:cubicBezTo>
                  <a:cubicBezTo>
                    <a:pt x="149" y="108"/>
                    <a:pt x="149" y="108"/>
                    <a:pt x="149" y="108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0" y="107"/>
                    <a:pt x="150" y="107"/>
                    <a:pt x="150" y="107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1" y="105"/>
                    <a:pt x="151" y="105"/>
                    <a:pt x="151" y="105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54" y="102"/>
                    <a:pt x="154" y="102"/>
                    <a:pt x="154" y="102"/>
                  </a:cubicBezTo>
                  <a:cubicBezTo>
                    <a:pt x="154" y="101"/>
                    <a:pt x="154" y="101"/>
                    <a:pt x="154" y="101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3" y="98"/>
                    <a:pt x="153" y="98"/>
                    <a:pt x="153" y="98"/>
                  </a:cubicBezTo>
                  <a:cubicBezTo>
                    <a:pt x="153" y="96"/>
                    <a:pt x="153" y="96"/>
                    <a:pt x="153" y="96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4" y="95"/>
                    <a:pt x="154" y="95"/>
                    <a:pt x="154" y="95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5" y="94"/>
                    <a:pt x="155" y="94"/>
                    <a:pt x="155" y="94"/>
                  </a:cubicBezTo>
                  <a:cubicBezTo>
                    <a:pt x="155" y="92"/>
                    <a:pt x="155" y="92"/>
                    <a:pt x="155" y="92"/>
                  </a:cubicBezTo>
                  <a:cubicBezTo>
                    <a:pt x="156" y="91"/>
                    <a:pt x="156" y="91"/>
                    <a:pt x="156" y="91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8"/>
                    <a:pt x="156" y="88"/>
                    <a:pt x="156" y="88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56" y="81"/>
                    <a:pt x="156" y="81"/>
                    <a:pt x="156" y="81"/>
                  </a:cubicBezTo>
                  <a:cubicBezTo>
                    <a:pt x="156" y="80"/>
                    <a:pt x="156" y="80"/>
                    <a:pt x="156" y="80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6" y="78"/>
                    <a:pt x="156" y="78"/>
                    <a:pt x="156" y="78"/>
                  </a:cubicBezTo>
                  <a:cubicBezTo>
                    <a:pt x="156" y="79"/>
                    <a:pt x="156" y="79"/>
                    <a:pt x="156" y="79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5" y="78"/>
                    <a:pt x="155" y="78"/>
                    <a:pt x="155" y="78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6" y="76"/>
                    <a:pt x="156" y="76"/>
                    <a:pt x="156" y="76"/>
                  </a:cubicBezTo>
                  <a:cubicBezTo>
                    <a:pt x="156" y="75"/>
                    <a:pt x="156" y="75"/>
                    <a:pt x="156" y="75"/>
                  </a:cubicBezTo>
                  <a:cubicBezTo>
                    <a:pt x="156" y="75"/>
                    <a:pt x="156" y="75"/>
                    <a:pt x="156" y="75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55" y="73"/>
                    <a:pt x="155" y="73"/>
                    <a:pt x="155" y="73"/>
                  </a:cubicBezTo>
                  <a:cubicBezTo>
                    <a:pt x="156" y="73"/>
                    <a:pt x="156" y="73"/>
                    <a:pt x="156" y="73"/>
                  </a:cubicBezTo>
                  <a:cubicBezTo>
                    <a:pt x="157" y="73"/>
                    <a:pt x="157" y="73"/>
                    <a:pt x="157" y="73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7" y="72"/>
                    <a:pt x="157" y="72"/>
                    <a:pt x="157" y="72"/>
                  </a:cubicBezTo>
                  <a:cubicBezTo>
                    <a:pt x="158" y="73"/>
                    <a:pt x="158" y="73"/>
                    <a:pt x="158" y="73"/>
                  </a:cubicBezTo>
                  <a:cubicBezTo>
                    <a:pt x="158" y="73"/>
                    <a:pt x="158" y="73"/>
                    <a:pt x="158" y="73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7" y="74"/>
                    <a:pt x="157" y="74"/>
                    <a:pt x="157" y="74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9" y="73"/>
                    <a:pt x="159" y="73"/>
                    <a:pt x="159" y="73"/>
                  </a:cubicBezTo>
                  <a:cubicBezTo>
                    <a:pt x="161" y="71"/>
                    <a:pt x="161" y="71"/>
                    <a:pt x="161" y="71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62" y="69"/>
                    <a:pt x="162" y="69"/>
                    <a:pt x="162" y="69"/>
                  </a:cubicBezTo>
                  <a:cubicBezTo>
                    <a:pt x="162" y="68"/>
                    <a:pt x="162" y="68"/>
                    <a:pt x="162" y="68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4" y="66"/>
                    <a:pt x="164" y="66"/>
                    <a:pt x="164" y="66"/>
                  </a:cubicBezTo>
                  <a:cubicBezTo>
                    <a:pt x="166" y="64"/>
                    <a:pt x="166" y="64"/>
                    <a:pt x="166" y="64"/>
                  </a:cubicBezTo>
                  <a:cubicBezTo>
                    <a:pt x="166" y="64"/>
                    <a:pt x="166" y="64"/>
                    <a:pt x="166" y="64"/>
                  </a:cubicBezTo>
                  <a:cubicBezTo>
                    <a:pt x="167" y="64"/>
                    <a:pt x="167" y="64"/>
                    <a:pt x="167" y="64"/>
                  </a:cubicBezTo>
                  <a:cubicBezTo>
                    <a:pt x="167" y="63"/>
                    <a:pt x="167" y="63"/>
                    <a:pt x="167" y="63"/>
                  </a:cubicBezTo>
                  <a:cubicBezTo>
                    <a:pt x="169" y="61"/>
                    <a:pt x="169" y="61"/>
                    <a:pt x="169" y="61"/>
                  </a:cubicBezTo>
                  <a:cubicBezTo>
                    <a:pt x="171" y="59"/>
                    <a:pt x="171" y="59"/>
                    <a:pt x="171" y="59"/>
                  </a:cubicBezTo>
                  <a:cubicBezTo>
                    <a:pt x="172" y="58"/>
                    <a:pt x="172" y="58"/>
                    <a:pt x="172" y="58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3" y="55"/>
                    <a:pt x="173" y="55"/>
                    <a:pt x="173" y="55"/>
                  </a:cubicBezTo>
                  <a:cubicBezTo>
                    <a:pt x="174" y="55"/>
                    <a:pt x="174" y="55"/>
                    <a:pt x="174" y="55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73" y="53"/>
                    <a:pt x="173" y="53"/>
                    <a:pt x="173" y="53"/>
                  </a:cubicBezTo>
                  <a:cubicBezTo>
                    <a:pt x="173" y="52"/>
                    <a:pt x="173" y="52"/>
                    <a:pt x="173" y="52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0"/>
                    <a:pt x="174" y="50"/>
                    <a:pt x="174" y="50"/>
                  </a:cubicBezTo>
                  <a:cubicBezTo>
                    <a:pt x="173" y="50"/>
                    <a:pt x="173" y="50"/>
                    <a:pt x="173" y="50"/>
                  </a:cubicBezTo>
                  <a:cubicBezTo>
                    <a:pt x="173" y="49"/>
                    <a:pt x="173" y="49"/>
                    <a:pt x="173" y="49"/>
                  </a:cubicBezTo>
                  <a:cubicBezTo>
                    <a:pt x="171" y="46"/>
                    <a:pt x="171" y="46"/>
                    <a:pt x="171" y="46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71" y="43"/>
                    <a:pt x="171" y="43"/>
                    <a:pt x="171" y="43"/>
                  </a:cubicBezTo>
                  <a:cubicBezTo>
                    <a:pt x="168" y="42"/>
                    <a:pt x="168" y="42"/>
                    <a:pt x="168" y="42"/>
                  </a:cubicBezTo>
                  <a:cubicBezTo>
                    <a:pt x="167" y="42"/>
                    <a:pt x="167" y="42"/>
                    <a:pt x="167" y="42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4" y="42"/>
                    <a:pt x="164" y="42"/>
                    <a:pt x="164" y="42"/>
                  </a:cubicBezTo>
                  <a:cubicBezTo>
                    <a:pt x="164" y="41"/>
                    <a:pt x="164" y="41"/>
                    <a:pt x="164" y="41"/>
                  </a:cubicBezTo>
                  <a:cubicBezTo>
                    <a:pt x="163" y="40"/>
                    <a:pt x="163" y="40"/>
                    <a:pt x="163" y="40"/>
                  </a:cubicBezTo>
                  <a:cubicBezTo>
                    <a:pt x="161" y="40"/>
                    <a:pt x="161" y="40"/>
                    <a:pt x="161" y="40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58" y="38"/>
                    <a:pt x="158" y="38"/>
                    <a:pt x="158" y="38"/>
                  </a:cubicBezTo>
                  <a:cubicBezTo>
                    <a:pt x="157" y="36"/>
                    <a:pt x="157" y="36"/>
                    <a:pt x="157" y="36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5" y="35"/>
                    <a:pt x="155" y="35"/>
                    <a:pt x="155" y="35"/>
                  </a:cubicBezTo>
                  <a:cubicBezTo>
                    <a:pt x="154" y="35"/>
                    <a:pt x="154" y="35"/>
                    <a:pt x="154" y="35"/>
                  </a:cubicBezTo>
                  <a:cubicBezTo>
                    <a:pt x="151" y="33"/>
                    <a:pt x="151" y="33"/>
                    <a:pt x="151" y="33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7" y="33"/>
                    <a:pt x="147" y="33"/>
                    <a:pt x="147" y="33"/>
                  </a:cubicBezTo>
                  <a:cubicBezTo>
                    <a:pt x="146" y="33"/>
                    <a:pt x="146" y="33"/>
                    <a:pt x="146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4" y="33"/>
                    <a:pt x="144" y="33"/>
                    <a:pt x="144" y="33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3" y="33"/>
                    <a:pt x="143" y="33"/>
                    <a:pt x="143" y="33"/>
                  </a:cubicBezTo>
                  <a:cubicBezTo>
                    <a:pt x="142" y="32"/>
                    <a:pt x="142" y="32"/>
                    <a:pt x="142" y="32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2"/>
                    <a:pt x="141" y="32"/>
                    <a:pt x="141" y="32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9" y="32"/>
                    <a:pt x="139" y="32"/>
                    <a:pt x="139" y="32"/>
                  </a:cubicBezTo>
                  <a:cubicBezTo>
                    <a:pt x="138" y="32"/>
                    <a:pt x="138" y="32"/>
                    <a:pt x="138" y="32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3" y="32"/>
                    <a:pt x="133" y="32"/>
                    <a:pt x="133" y="32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2" y="34"/>
                    <a:pt x="132" y="34"/>
                    <a:pt x="132" y="34"/>
                  </a:cubicBezTo>
                  <a:cubicBezTo>
                    <a:pt x="132" y="33"/>
                    <a:pt x="132" y="33"/>
                    <a:pt x="132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1" y="33"/>
                    <a:pt x="131" y="33"/>
                    <a:pt x="131" y="33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6"/>
                    <a:pt x="130" y="36"/>
                    <a:pt x="130" y="36"/>
                  </a:cubicBezTo>
                  <a:cubicBezTo>
                    <a:pt x="130" y="35"/>
                    <a:pt x="130" y="35"/>
                    <a:pt x="130" y="35"/>
                  </a:cubicBezTo>
                  <a:cubicBezTo>
                    <a:pt x="130" y="34"/>
                    <a:pt x="130" y="34"/>
                    <a:pt x="130" y="34"/>
                  </a:cubicBezTo>
                  <a:cubicBezTo>
                    <a:pt x="130" y="33"/>
                    <a:pt x="130" y="33"/>
                    <a:pt x="130" y="33"/>
                  </a:cubicBezTo>
                  <a:cubicBezTo>
                    <a:pt x="131" y="32"/>
                    <a:pt x="131" y="32"/>
                    <a:pt x="131" y="32"/>
                  </a:cubicBezTo>
                  <a:cubicBezTo>
                    <a:pt x="131" y="31"/>
                    <a:pt x="131" y="31"/>
                    <a:pt x="131" y="31"/>
                  </a:cubicBezTo>
                  <a:cubicBezTo>
                    <a:pt x="131" y="31"/>
                    <a:pt x="131" y="31"/>
                    <a:pt x="131" y="31"/>
                  </a:cubicBezTo>
                  <a:cubicBezTo>
                    <a:pt x="130" y="31"/>
                    <a:pt x="130" y="31"/>
                    <a:pt x="130" y="31"/>
                  </a:cubicBezTo>
                  <a:cubicBezTo>
                    <a:pt x="131" y="30"/>
                    <a:pt x="131" y="30"/>
                    <a:pt x="131" y="30"/>
                  </a:cubicBezTo>
                  <a:cubicBezTo>
                    <a:pt x="130" y="29"/>
                    <a:pt x="130" y="29"/>
                    <a:pt x="130" y="29"/>
                  </a:cubicBezTo>
                  <a:cubicBezTo>
                    <a:pt x="129" y="28"/>
                    <a:pt x="129" y="28"/>
                    <a:pt x="129" y="28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5" y="28"/>
                    <a:pt x="125" y="28"/>
                    <a:pt x="125" y="28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5" y="27"/>
                    <a:pt x="125" y="27"/>
                    <a:pt x="125" y="27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24" y="27"/>
                    <a:pt x="124" y="27"/>
                    <a:pt x="124" y="27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3" y="27"/>
                    <a:pt x="123" y="27"/>
                    <a:pt x="123" y="27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2" y="26"/>
                    <a:pt x="122" y="26"/>
                    <a:pt x="122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0" y="25"/>
                    <a:pt x="120" y="25"/>
                    <a:pt x="120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9" y="25"/>
                    <a:pt x="119" y="25"/>
                    <a:pt x="119" y="25"/>
                  </a:cubicBezTo>
                  <a:cubicBezTo>
                    <a:pt x="118" y="25"/>
                    <a:pt x="118" y="25"/>
                    <a:pt x="118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7" y="25"/>
                    <a:pt x="117" y="25"/>
                    <a:pt x="117" y="25"/>
                  </a:cubicBezTo>
                  <a:cubicBezTo>
                    <a:pt x="116" y="25"/>
                    <a:pt x="116" y="25"/>
                    <a:pt x="116" y="25"/>
                  </a:cubicBezTo>
                  <a:cubicBezTo>
                    <a:pt x="115" y="25"/>
                    <a:pt x="115" y="25"/>
                    <a:pt x="115" y="25"/>
                  </a:cubicBezTo>
                  <a:cubicBezTo>
                    <a:pt x="115" y="25"/>
                    <a:pt x="115" y="25"/>
                    <a:pt x="115" y="25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4" y="26"/>
                    <a:pt x="114" y="26"/>
                    <a:pt x="114" y="26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2" y="28"/>
                    <a:pt x="112" y="28"/>
                    <a:pt x="112" y="28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10" y="30"/>
                    <a:pt x="110" y="30"/>
                    <a:pt x="110" y="30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32"/>
                    <a:pt x="109" y="32"/>
                    <a:pt x="109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4"/>
                    <a:pt x="108" y="34"/>
                    <a:pt x="108" y="34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8" y="33"/>
                    <a:pt x="108" y="33"/>
                    <a:pt x="108" y="33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31"/>
                    <a:pt x="108" y="31"/>
                    <a:pt x="108" y="31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7" y="30"/>
                    <a:pt x="107" y="30"/>
                    <a:pt x="107" y="30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6" y="29"/>
                    <a:pt x="106" y="29"/>
                    <a:pt x="106" y="29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8" y="29"/>
                    <a:pt x="108" y="29"/>
                    <a:pt x="108" y="29"/>
                  </a:cubicBezTo>
                  <a:cubicBezTo>
                    <a:pt x="108" y="28"/>
                    <a:pt x="108" y="28"/>
                    <a:pt x="108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3" y="25"/>
                    <a:pt x="113" y="25"/>
                    <a:pt x="113" y="25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3" y="24"/>
                    <a:pt x="113" y="24"/>
                    <a:pt x="113" y="24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110" y="22"/>
                    <a:pt x="110" y="22"/>
                    <a:pt x="110" y="22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103" y="24"/>
                    <a:pt x="103" y="24"/>
                    <a:pt x="103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4" y="25"/>
                    <a:pt x="104" y="25"/>
                    <a:pt x="104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02" y="25"/>
                    <a:pt x="102" y="25"/>
                    <a:pt x="102" y="25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6"/>
                    <a:pt x="100" y="26"/>
                    <a:pt x="100" y="26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99" y="25"/>
                    <a:pt x="99" y="25"/>
                    <a:pt x="99" y="25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1" y="22"/>
                    <a:pt x="101" y="22"/>
                    <a:pt x="101" y="22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2" y="21"/>
                    <a:pt x="102" y="21"/>
                    <a:pt x="102" y="21"/>
                  </a:cubicBezTo>
                  <a:cubicBezTo>
                    <a:pt x="103" y="21"/>
                    <a:pt x="103" y="21"/>
                    <a:pt x="103" y="21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6"/>
                    <a:pt x="106" y="16"/>
                    <a:pt x="106" y="16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4"/>
                    <a:pt x="106" y="14"/>
                    <a:pt x="106" y="14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9"/>
                    <a:pt x="102" y="9"/>
                    <a:pt x="102" y="9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01" y="7"/>
                    <a:pt x="101" y="7"/>
                    <a:pt x="101" y="7"/>
                  </a:cubicBezTo>
                  <a:lnTo>
                    <a:pt x="101" y="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5" name="Freeform 178"/>
            <p:cNvSpPr>
              <a:spLocks/>
            </p:cNvSpPr>
            <p:nvPr/>
          </p:nvSpPr>
          <p:spPr bwMode="auto">
            <a:xfrm>
              <a:off x="3159498" y="3066605"/>
              <a:ext cx="61758" cy="81058"/>
            </a:xfrm>
            <a:custGeom>
              <a:avLst/>
              <a:gdLst>
                <a:gd name="T0" fmla="*/ 3 w 48"/>
                <a:gd name="T1" fmla="*/ 48 h 63"/>
                <a:gd name="T2" fmla="*/ 3 w 48"/>
                <a:gd name="T3" fmla="*/ 52 h 63"/>
                <a:gd name="T4" fmla="*/ 3 w 48"/>
                <a:gd name="T5" fmla="*/ 52 h 63"/>
                <a:gd name="T6" fmla="*/ 3 w 48"/>
                <a:gd name="T7" fmla="*/ 52 h 63"/>
                <a:gd name="T8" fmla="*/ 3 w 48"/>
                <a:gd name="T9" fmla="*/ 56 h 63"/>
                <a:gd name="T10" fmla="*/ 7 w 48"/>
                <a:gd name="T11" fmla="*/ 56 h 63"/>
                <a:gd name="T12" fmla="*/ 11 w 48"/>
                <a:gd name="T13" fmla="*/ 59 h 63"/>
                <a:gd name="T14" fmla="*/ 11 w 48"/>
                <a:gd name="T15" fmla="*/ 56 h 63"/>
                <a:gd name="T16" fmla="*/ 15 w 48"/>
                <a:gd name="T17" fmla="*/ 56 h 63"/>
                <a:gd name="T18" fmla="*/ 15 w 48"/>
                <a:gd name="T19" fmla="*/ 56 h 63"/>
                <a:gd name="T20" fmla="*/ 15 w 48"/>
                <a:gd name="T21" fmla="*/ 56 h 63"/>
                <a:gd name="T22" fmla="*/ 18 w 48"/>
                <a:gd name="T23" fmla="*/ 56 h 63"/>
                <a:gd name="T24" fmla="*/ 18 w 48"/>
                <a:gd name="T25" fmla="*/ 59 h 63"/>
                <a:gd name="T26" fmla="*/ 18 w 48"/>
                <a:gd name="T27" fmla="*/ 63 h 63"/>
                <a:gd name="T28" fmla="*/ 22 w 48"/>
                <a:gd name="T29" fmla="*/ 59 h 63"/>
                <a:gd name="T30" fmla="*/ 22 w 48"/>
                <a:gd name="T31" fmla="*/ 56 h 63"/>
                <a:gd name="T32" fmla="*/ 26 w 48"/>
                <a:gd name="T33" fmla="*/ 56 h 63"/>
                <a:gd name="T34" fmla="*/ 26 w 48"/>
                <a:gd name="T35" fmla="*/ 56 h 63"/>
                <a:gd name="T36" fmla="*/ 29 w 48"/>
                <a:gd name="T37" fmla="*/ 52 h 63"/>
                <a:gd name="T38" fmla="*/ 33 w 48"/>
                <a:gd name="T39" fmla="*/ 48 h 63"/>
                <a:gd name="T40" fmla="*/ 37 w 48"/>
                <a:gd name="T41" fmla="*/ 41 h 63"/>
                <a:gd name="T42" fmla="*/ 37 w 48"/>
                <a:gd name="T43" fmla="*/ 41 h 63"/>
                <a:gd name="T44" fmla="*/ 40 w 48"/>
                <a:gd name="T45" fmla="*/ 33 h 63"/>
                <a:gd name="T46" fmla="*/ 44 w 48"/>
                <a:gd name="T47" fmla="*/ 30 h 63"/>
                <a:gd name="T48" fmla="*/ 44 w 48"/>
                <a:gd name="T49" fmla="*/ 30 h 63"/>
                <a:gd name="T50" fmla="*/ 44 w 48"/>
                <a:gd name="T51" fmla="*/ 30 h 63"/>
                <a:gd name="T52" fmla="*/ 48 w 48"/>
                <a:gd name="T53" fmla="*/ 26 h 63"/>
                <a:gd name="T54" fmla="*/ 48 w 48"/>
                <a:gd name="T55" fmla="*/ 22 h 63"/>
                <a:gd name="T56" fmla="*/ 44 w 48"/>
                <a:gd name="T57" fmla="*/ 19 h 63"/>
                <a:gd name="T58" fmla="*/ 44 w 48"/>
                <a:gd name="T59" fmla="*/ 19 h 63"/>
                <a:gd name="T60" fmla="*/ 40 w 48"/>
                <a:gd name="T61" fmla="*/ 19 h 63"/>
                <a:gd name="T62" fmla="*/ 40 w 48"/>
                <a:gd name="T63" fmla="*/ 15 h 63"/>
                <a:gd name="T64" fmla="*/ 33 w 48"/>
                <a:gd name="T65" fmla="*/ 11 h 63"/>
                <a:gd name="T66" fmla="*/ 33 w 48"/>
                <a:gd name="T67" fmla="*/ 7 h 63"/>
                <a:gd name="T68" fmla="*/ 29 w 48"/>
                <a:gd name="T69" fmla="*/ 7 h 63"/>
                <a:gd name="T70" fmla="*/ 22 w 48"/>
                <a:gd name="T71" fmla="*/ 4 h 63"/>
                <a:gd name="T72" fmla="*/ 15 w 48"/>
                <a:gd name="T73" fmla="*/ 0 h 63"/>
                <a:gd name="T74" fmla="*/ 11 w 48"/>
                <a:gd name="T75" fmla="*/ 0 h 63"/>
                <a:gd name="T76" fmla="*/ 7 w 48"/>
                <a:gd name="T77" fmla="*/ 4 h 63"/>
                <a:gd name="T78" fmla="*/ 7 w 48"/>
                <a:gd name="T79" fmla="*/ 4 h 63"/>
                <a:gd name="T80" fmla="*/ 7 w 48"/>
                <a:gd name="T81" fmla="*/ 4 h 63"/>
                <a:gd name="T82" fmla="*/ 3 w 48"/>
                <a:gd name="T83" fmla="*/ 4 h 63"/>
                <a:gd name="T84" fmla="*/ 3 w 48"/>
                <a:gd name="T85" fmla="*/ 7 h 63"/>
                <a:gd name="T86" fmla="*/ 0 w 48"/>
                <a:gd name="T87" fmla="*/ 7 h 63"/>
                <a:gd name="T88" fmla="*/ 3 w 48"/>
                <a:gd name="T89" fmla="*/ 15 h 63"/>
                <a:gd name="T90" fmla="*/ 3 w 48"/>
                <a:gd name="T91" fmla="*/ 15 h 63"/>
                <a:gd name="T92" fmla="*/ 3 w 48"/>
                <a:gd name="T93" fmla="*/ 19 h 63"/>
                <a:gd name="T94" fmla="*/ 3 w 48"/>
                <a:gd name="T95" fmla="*/ 22 h 63"/>
                <a:gd name="T96" fmla="*/ 7 w 48"/>
                <a:gd name="T97" fmla="*/ 22 h 63"/>
                <a:gd name="T98" fmla="*/ 7 w 48"/>
                <a:gd name="T99" fmla="*/ 26 h 63"/>
                <a:gd name="T100" fmla="*/ 7 w 48"/>
                <a:gd name="T101" fmla="*/ 30 h 63"/>
                <a:gd name="T102" fmla="*/ 11 w 48"/>
                <a:gd name="T103" fmla="*/ 33 h 63"/>
                <a:gd name="T104" fmla="*/ 11 w 48"/>
                <a:gd name="T105" fmla="*/ 33 h 63"/>
                <a:gd name="T106" fmla="*/ 11 w 48"/>
                <a:gd name="T107" fmla="*/ 37 h 63"/>
                <a:gd name="T108" fmla="*/ 7 w 48"/>
                <a:gd name="T109" fmla="*/ 37 h 63"/>
                <a:gd name="T110" fmla="*/ 7 w 48"/>
                <a:gd name="T111" fmla="*/ 41 h 63"/>
                <a:gd name="T112" fmla="*/ 7 w 48"/>
                <a:gd name="T113" fmla="*/ 45 h 63"/>
                <a:gd name="T114" fmla="*/ 7 w 48"/>
                <a:gd name="T115" fmla="*/ 48 h 63"/>
                <a:gd name="T116" fmla="*/ 3 w 48"/>
                <a:gd name="T117" fmla="*/ 48 h 63"/>
                <a:gd name="T118" fmla="*/ 3 w 48"/>
                <a:gd name="T119" fmla="*/ 4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" h="63">
                  <a:moveTo>
                    <a:pt x="3" y="48"/>
                  </a:moveTo>
                  <a:lnTo>
                    <a:pt x="3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56"/>
                  </a:lnTo>
                  <a:lnTo>
                    <a:pt x="7" y="56"/>
                  </a:lnTo>
                  <a:lnTo>
                    <a:pt x="11" y="59"/>
                  </a:lnTo>
                  <a:lnTo>
                    <a:pt x="11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8" y="56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22" y="59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9" y="52"/>
                  </a:lnTo>
                  <a:lnTo>
                    <a:pt x="33" y="48"/>
                  </a:lnTo>
                  <a:lnTo>
                    <a:pt x="37" y="41"/>
                  </a:lnTo>
                  <a:lnTo>
                    <a:pt x="37" y="41"/>
                  </a:lnTo>
                  <a:lnTo>
                    <a:pt x="40" y="33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8" y="26"/>
                  </a:lnTo>
                  <a:lnTo>
                    <a:pt x="48" y="22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40" y="19"/>
                  </a:lnTo>
                  <a:lnTo>
                    <a:pt x="40" y="15"/>
                  </a:lnTo>
                  <a:lnTo>
                    <a:pt x="33" y="11"/>
                  </a:lnTo>
                  <a:lnTo>
                    <a:pt x="33" y="7"/>
                  </a:lnTo>
                  <a:lnTo>
                    <a:pt x="29" y="7"/>
                  </a:lnTo>
                  <a:lnTo>
                    <a:pt x="22" y="4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7" y="4"/>
                  </a:lnTo>
                  <a:lnTo>
                    <a:pt x="7" y="4"/>
                  </a:lnTo>
                  <a:lnTo>
                    <a:pt x="7" y="4"/>
                  </a:lnTo>
                  <a:lnTo>
                    <a:pt x="3" y="4"/>
                  </a:lnTo>
                  <a:lnTo>
                    <a:pt x="3" y="7"/>
                  </a:lnTo>
                  <a:lnTo>
                    <a:pt x="0" y="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9"/>
                  </a:lnTo>
                  <a:lnTo>
                    <a:pt x="3" y="22"/>
                  </a:lnTo>
                  <a:lnTo>
                    <a:pt x="7" y="22"/>
                  </a:lnTo>
                  <a:lnTo>
                    <a:pt x="7" y="26"/>
                  </a:lnTo>
                  <a:lnTo>
                    <a:pt x="7" y="30"/>
                  </a:lnTo>
                  <a:lnTo>
                    <a:pt x="11" y="33"/>
                  </a:lnTo>
                  <a:lnTo>
                    <a:pt x="11" y="33"/>
                  </a:lnTo>
                  <a:lnTo>
                    <a:pt x="11" y="37"/>
                  </a:lnTo>
                  <a:lnTo>
                    <a:pt x="7" y="37"/>
                  </a:lnTo>
                  <a:lnTo>
                    <a:pt x="7" y="41"/>
                  </a:lnTo>
                  <a:lnTo>
                    <a:pt x="7" y="45"/>
                  </a:lnTo>
                  <a:lnTo>
                    <a:pt x="7" y="48"/>
                  </a:lnTo>
                  <a:lnTo>
                    <a:pt x="3" y="48"/>
                  </a:lnTo>
                  <a:lnTo>
                    <a:pt x="3" y="4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6" name="Freeform 179"/>
            <p:cNvSpPr>
              <a:spLocks/>
            </p:cNvSpPr>
            <p:nvPr/>
          </p:nvSpPr>
          <p:spPr bwMode="auto">
            <a:xfrm>
              <a:off x="3087448" y="3061459"/>
              <a:ext cx="86205" cy="81058"/>
            </a:xfrm>
            <a:custGeom>
              <a:avLst/>
              <a:gdLst>
                <a:gd name="T0" fmla="*/ 26 w 67"/>
                <a:gd name="T1" fmla="*/ 63 h 63"/>
                <a:gd name="T2" fmla="*/ 30 w 67"/>
                <a:gd name="T3" fmla="*/ 63 h 63"/>
                <a:gd name="T4" fmla="*/ 37 w 67"/>
                <a:gd name="T5" fmla="*/ 63 h 63"/>
                <a:gd name="T6" fmla="*/ 34 w 67"/>
                <a:gd name="T7" fmla="*/ 60 h 63"/>
                <a:gd name="T8" fmla="*/ 30 w 67"/>
                <a:gd name="T9" fmla="*/ 56 h 63"/>
                <a:gd name="T10" fmla="*/ 34 w 67"/>
                <a:gd name="T11" fmla="*/ 52 h 63"/>
                <a:gd name="T12" fmla="*/ 45 w 67"/>
                <a:gd name="T13" fmla="*/ 52 h 63"/>
                <a:gd name="T14" fmla="*/ 52 w 67"/>
                <a:gd name="T15" fmla="*/ 49 h 63"/>
                <a:gd name="T16" fmla="*/ 59 w 67"/>
                <a:gd name="T17" fmla="*/ 52 h 63"/>
                <a:gd name="T18" fmla="*/ 63 w 67"/>
                <a:gd name="T19" fmla="*/ 49 h 63"/>
                <a:gd name="T20" fmla="*/ 63 w 67"/>
                <a:gd name="T21" fmla="*/ 41 h 63"/>
                <a:gd name="T22" fmla="*/ 67 w 67"/>
                <a:gd name="T23" fmla="*/ 37 h 63"/>
                <a:gd name="T24" fmla="*/ 63 w 67"/>
                <a:gd name="T25" fmla="*/ 34 h 63"/>
                <a:gd name="T26" fmla="*/ 63 w 67"/>
                <a:gd name="T27" fmla="*/ 26 h 63"/>
                <a:gd name="T28" fmla="*/ 59 w 67"/>
                <a:gd name="T29" fmla="*/ 23 h 63"/>
                <a:gd name="T30" fmla="*/ 59 w 67"/>
                <a:gd name="T31" fmla="*/ 19 h 63"/>
                <a:gd name="T32" fmla="*/ 59 w 67"/>
                <a:gd name="T33" fmla="*/ 11 h 63"/>
                <a:gd name="T34" fmla="*/ 63 w 67"/>
                <a:gd name="T35" fmla="*/ 8 h 63"/>
                <a:gd name="T36" fmla="*/ 63 w 67"/>
                <a:gd name="T37" fmla="*/ 4 h 63"/>
                <a:gd name="T38" fmla="*/ 56 w 67"/>
                <a:gd name="T39" fmla="*/ 0 h 63"/>
                <a:gd name="T40" fmla="*/ 48 w 67"/>
                <a:gd name="T41" fmla="*/ 0 h 63"/>
                <a:gd name="T42" fmla="*/ 37 w 67"/>
                <a:gd name="T43" fmla="*/ 0 h 63"/>
                <a:gd name="T44" fmla="*/ 26 w 67"/>
                <a:gd name="T45" fmla="*/ 0 h 63"/>
                <a:gd name="T46" fmla="*/ 15 w 67"/>
                <a:gd name="T47" fmla="*/ 0 h 63"/>
                <a:gd name="T48" fmla="*/ 15 w 67"/>
                <a:gd name="T49" fmla="*/ 4 h 63"/>
                <a:gd name="T50" fmla="*/ 15 w 67"/>
                <a:gd name="T51" fmla="*/ 8 h 63"/>
                <a:gd name="T52" fmla="*/ 8 w 67"/>
                <a:gd name="T53" fmla="*/ 15 h 63"/>
                <a:gd name="T54" fmla="*/ 4 w 67"/>
                <a:gd name="T55" fmla="*/ 19 h 63"/>
                <a:gd name="T56" fmla="*/ 0 w 67"/>
                <a:gd name="T57" fmla="*/ 26 h 63"/>
                <a:gd name="T58" fmla="*/ 4 w 67"/>
                <a:gd name="T59" fmla="*/ 30 h 63"/>
                <a:gd name="T60" fmla="*/ 4 w 67"/>
                <a:gd name="T61" fmla="*/ 34 h 63"/>
                <a:gd name="T62" fmla="*/ 8 w 67"/>
                <a:gd name="T63" fmla="*/ 37 h 63"/>
                <a:gd name="T64" fmla="*/ 11 w 67"/>
                <a:gd name="T65" fmla="*/ 37 h 63"/>
                <a:gd name="T66" fmla="*/ 15 w 67"/>
                <a:gd name="T67" fmla="*/ 41 h 63"/>
                <a:gd name="T68" fmla="*/ 15 w 67"/>
                <a:gd name="T69" fmla="*/ 49 h 63"/>
                <a:gd name="T70" fmla="*/ 19 w 67"/>
                <a:gd name="T71" fmla="*/ 52 h 63"/>
                <a:gd name="T72" fmla="*/ 22 w 67"/>
                <a:gd name="T73" fmla="*/ 56 h 63"/>
                <a:gd name="T74" fmla="*/ 22 w 67"/>
                <a:gd name="T75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63">
                  <a:moveTo>
                    <a:pt x="26" y="63"/>
                  </a:moveTo>
                  <a:lnTo>
                    <a:pt x="26" y="63"/>
                  </a:lnTo>
                  <a:lnTo>
                    <a:pt x="26" y="63"/>
                  </a:lnTo>
                  <a:lnTo>
                    <a:pt x="30" y="63"/>
                  </a:lnTo>
                  <a:lnTo>
                    <a:pt x="34" y="63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0" y="56"/>
                  </a:lnTo>
                  <a:lnTo>
                    <a:pt x="30" y="52"/>
                  </a:lnTo>
                  <a:lnTo>
                    <a:pt x="34" y="52"/>
                  </a:lnTo>
                  <a:lnTo>
                    <a:pt x="37" y="52"/>
                  </a:lnTo>
                  <a:lnTo>
                    <a:pt x="45" y="52"/>
                  </a:lnTo>
                  <a:lnTo>
                    <a:pt x="48" y="49"/>
                  </a:lnTo>
                  <a:lnTo>
                    <a:pt x="52" y="49"/>
                  </a:lnTo>
                  <a:lnTo>
                    <a:pt x="56" y="52"/>
                  </a:lnTo>
                  <a:lnTo>
                    <a:pt x="59" y="52"/>
                  </a:lnTo>
                  <a:lnTo>
                    <a:pt x="63" y="52"/>
                  </a:lnTo>
                  <a:lnTo>
                    <a:pt x="63" y="49"/>
                  </a:lnTo>
                  <a:lnTo>
                    <a:pt x="63" y="45"/>
                  </a:lnTo>
                  <a:lnTo>
                    <a:pt x="63" y="41"/>
                  </a:lnTo>
                  <a:lnTo>
                    <a:pt x="67" y="41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3" y="34"/>
                  </a:lnTo>
                  <a:lnTo>
                    <a:pt x="63" y="30"/>
                  </a:lnTo>
                  <a:lnTo>
                    <a:pt x="63" y="26"/>
                  </a:lnTo>
                  <a:lnTo>
                    <a:pt x="59" y="26"/>
                  </a:lnTo>
                  <a:lnTo>
                    <a:pt x="59" y="23"/>
                  </a:lnTo>
                  <a:lnTo>
                    <a:pt x="59" y="19"/>
                  </a:lnTo>
                  <a:lnTo>
                    <a:pt x="59" y="19"/>
                  </a:lnTo>
                  <a:lnTo>
                    <a:pt x="56" y="11"/>
                  </a:lnTo>
                  <a:lnTo>
                    <a:pt x="59" y="11"/>
                  </a:lnTo>
                  <a:lnTo>
                    <a:pt x="59" y="8"/>
                  </a:lnTo>
                  <a:lnTo>
                    <a:pt x="63" y="8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59" y="0"/>
                  </a:lnTo>
                  <a:lnTo>
                    <a:pt x="56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37" y="0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9" y="0"/>
                  </a:lnTo>
                  <a:lnTo>
                    <a:pt x="15" y="0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1" y="11"/>
                  </a:lnTo>
                  <a:lnTo>
                    <a:pt x="8" y="15"/>
                  </a:lnTo>
                  <a:lnTo>
                    <a:pt x="4" y="15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4" y="34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1" y="37"/>
                  </a:lnTo>
                  <a:lnTo>
                    <a:pt x="11" y="41"/>
                  </a:lnTo>
                  <a:lnTo>
                    <a:pt x="15" y="41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5" y="52"/>
                  </a:lnTo>
                  <a:lnTo>
                    <a:pt x="19" y="52"/>
                  </a:lnTo>
                  <a:lnTo>
                    <a:pt x="19" y="56"/>
                  </a:lnTo>
                  <a:lnTo>
                    <a:pt x="22" y="56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6" y="63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7" name="Freeform 180"/>
            <p:cNvSpPr>
              <a:spLocks/>
            </p:cNvSpPr>
            <p:nvPr/>
          </p:nvSpPr>
          <p:spPr bwMode="auto">
            <a:xfrm>
              <a:off x="3016682" y="3013854"/>
              <a:ext cx="104218" cy="144103"/>
            </a:xfrm>
            <a:custGeom>
              <a:avLst/>
              <a:gdLst>
                <a:gd name="T0" fmla="*/ 11 w 81"/>
                <a:gd name="T1" fmla="*/ 48 h 112"/>
                <a:gd name="T2" fmla="*/ 14 w 81"/>
                <a:gd name="T3" fmla="*/ 48 h 112"/>
                <a:gd name="T4" fmla="*/ 22 w 81"/>
                <a:gd name="T5" fmla="*/ 52 h 112"/>
                <a:gd name="T6" fmla="*/ 18 w 81"/>
                <a:gd name="T7" fmla="*/ 60 h 112"/>
                <a:gd name="T8" fmla="*/ 22 w 81"/>
                <a:gd name="T9" fmla="*/ 63 h 112"/>
                <a:gd name="T10" fmla="*/ 26 w 81"/>
                <a:gd name="T11" fmla="*/ 63 h 112"/>
                <a:gd name="T12" fmla="*/ 29 w 81"/>
                <a:gd name="T13" fmla="*/ 67 h 112"/>
                <a:gd name="T14" fmla="*/ 26 w 81"/>
                <a:gd name="T15" fmla="*/ 71 h 112"/>
                <a:gd name="T16" fmla="*/ 22 w 81"/>
                <a:gd name="T17" fmla="*/ 82 h 112"/>
                <a:gd name="T18" fmla="*/ 22 w 81"/>
                <a:gd name="T19" fmla="*/ 86 h 112"/>
                <a:gd name="T20" fmla="*/ 22 w 81"/>
                <a:gd name="T21" fmla="*/ 89 h 112"/>
                <a:gd name="T22" fmla="*/ 22 w 81"/>
                <a:gd name="T23" fmla="*/ 93 h 112"/>
                <a:gd name="T24" fmla="*/ 29 w 81"/>
                <a:gd name="T25" fmla="*/ 100 h 112"/>
                <a:gd name="T26" fmla="*/ 29 w 81"/>
                <a:gd name="T27" fmla="*/ 104 h 112"/>
                <a:gd name="T28" fmla="*/ 40 w 81"/>
                <a:gd name="T29" fmla="*/ 112 h 112"/>
                <a:gd name="T30" fmla="*/ 44 w 81"/>
                <a:gd name="T31" fmla="*/ 108 h 112"/>
                <a:gd name="T32" fmla="*/ 48 w 81"/>
                <a:gd name="T33" fmla="*/ 108 h 112"/>
                <a:gd name="T34" fmla="*/ 52 w 81"/>
                <a:gd name="T35" fmla="*/ 104 h 112"/>
                <a:gd name="T36" fmla="*/ 63 w 81"/>
                <a:gd name="T37" fmla="*/ 104 h 112"/>
                <a:gd name="T38" fmla="*/ 66 w 81"/>
                <a:gd name="T39" fmla="*/ 100 h 112"/>
                <a:gd name="T40" fmla="*/ 74 w 81"/>
                <a:gd name="T41" fmla="*/ 100 h 112"/>
                <a:gd name="T42" fmla="*/ 81 w 81"/>
                <a:gd name="T43" fmla="*/ 100 h 112"/>
                <a:gd name="T44" fmla="*/ 77 w 81"/>
                <a:gd name="T45" fmla="*/ 97 h 112"/>
                <a:gd name="T46" fmla="*/ 74 w 81"/>
                <a:gd name="T47" fmla="*/ 93 h 112"/>
                <a:gd name="T48" fmla="*/ 70 w 81"/>
                <a:gd name="T49" fmla="*/ 89 h 112"/>
                <a:gd name="T50" fmla="*/ 70 w 81"/>
                <a:gd name="T51" fmla="*/ 86 h 112"/>
                <a:gd name="T52" fmla="*/ 66 w 81"/>
                <a:gd name="T53" fmla="*/ 78 h 112"/>
                <a:gd name="T54" fmla="*/ 63 w 81"/>
                <a:gd name="T55" fmla="*/ 74 h 112"/>
                <a:gd name="T56" fmla="*/ 63 w 81"/>
                <a:gd name="T57" fmla="*/ 74 h 112"/>
                <a:gd name="T58" fmla="*/ 59 w 81"/>
                <a:gd name="T59" fmla="*/ 67 h 112"/>
                <a:gd name="T60" fmla="*/ 55 w 81"/>
                <a:gd name="T61" fmla="*/ 67 h 112"/>
                <a:gd name="T62" fmla="*/ 59 w 81"/>
                <a:gd name="T63" fmla="*/ 56 h 112"/>
                <a:gd name="T64" fmla="*/ 59 w 81"/>
                <a:gd name="T65" fmla="*/ 52 h 112"/>
                <a:gd name="T66" fmla="*/ 66 w 81"/>
                <a:gd name="T67" fmla="*/ 48 h 112"/>
                <a:gd name="T68" fmla="*/ 70 w 81"/>
                <a:gd name="T69" fmla="*/ 45 h 112"/>
                <a:gd name="T70" fmla="*/ 70 w 81"/>
                <a:gd name="T71" fmla="*/ 41 h 112"/>
                <a:gd name="T72" fmla="*/ 70 w 81"/>
                <a:gd name="T73" fmla="*/ 37 h 112"/>
                <a:gd name="T74" fmla="*/ 66 w 81"/>
                <a:gd name="T75" fmla="*/ 34 h 112"/>
                <a:gd name="T76" fmla="*/ 55 w 81"/>
                <a:gd name="T77" fmla="*/ 26 h 112"/>
                <a:gd name="T78" fmla="*/ 52 w 81"/>
                <a:gd name="T79" fmla="*/ 26 h 112"/>
                <a:gd name="T80" fmla="*/ 44 w 81"/>
                <a:gd name="T81" fmla="*/ 26 h 112"/>
                <a:gd name="T82" fmla="*/ 44 w 81"/>
                <a:gd name="T83" fmla="*/ 26 h 112"/>
                <a:gd name="T84" fmla="*/ 48 w 81"/>
                <a:gd name="T85" fmla="*/ 19 h 112"/>
                <a:gd name="T86" fmla="*/ 40 w 81"/>
                <a:gd name="T87" fmla="*/ 11 h 112"/>
                <a:gd name="T88" fmla="*/ 33 w 81"/>
                <a:gd name="T89" fmla="*/ 4 h 112"/>
                <a:gd name="T90" fmla="*/ 29 w 81"/>
                <a:gd name="T91" fmla="*/ 0 h 112"/>
                <a:gd name="T92" fmla="*/ 22 w 81"/>
                <a:gd name="T93" fmla="*/ 0 h 112"/>
                <a:gd name="T94" fmla="*/ 18 w 81"/>
                <a:gd name="T95" fmla="*/ 4 h 112"/>
                <a:gd name="T96" fmla="*/ 11 w 81"/>
                <a:gd name="T97" fmla="*/ 8 h 112"/>
                <a:gd name="T98" fmla="*/ 11 w 81"/>
                <a:gd name="T99" fmla="*/ 15 h 112"/>
                <a:gd name="T100" fmla="*/ 14 w 81"/>
                <a:gd name="T101" fmla="*/ 19 h 112"/>
                <a:gd name="T102" fmla="*/ 18 w 81"/>
                <a:gd name="T103" fmla="*/ 23 h 112"/>
                <a:gd name="T104" fmla="*/ 11 w 81"/>
                <a:gd name="T105" fmla="*/ 26 h 112"/>
                <a:gd name="T106" fmla="*/ 3 w 81"/>
                <a:gd name="T107" fmla="*/ 26 h 112"/>
                <a:gd name="T108" fmla="*/ 3 w 81"/>
                <a:gd name="T109" fmla="*/ 30 h 112"/>
                <a:gd name="T110" fmla="*/ 0 w 81"/>
                <a:gd name="T111" fmla="*/ 37 h 112"/>
                <a:gd name="T112" fmla="*/ 11 w 81"/>
                <a:gd name="T113" fmla="*/ 4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1" h="112">
                  <a:moveTo>
                    <a:pt x="11" y="48"/>
                  </a:moveTo>
                  <a:lnTo>
                    <a:pt x="11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8" y="48"/>
                  </a:lnTo>
                  <a:lnTo>
                    <a:pt x="22" y="52"/>
                  </a:lnTo>
                  <a:lnTo>
                    <a:pt x="22" y="56"/>
                  </a:lnTo>
                  <a:lnTo>
                    <a:pt x="18" y="60"/>
                  </a:lnTo>
                  <a:lnTo>
                    <a:pt x="18" y="60"/>
                  </a:lnTo>
                  <a:lnTo>
                    <a:pt x="22" y="63"/>
                  </a:lnTo>
                  <a:lnTo>
                    <a:pt x="26" y="63"/>
                  </a:lnTo>
                  <a:lnTo>
                    <a:pt x="26" y="63"/>
                  </a:lnTo>
                  <a:lnTo>
                    <a:pt x="26" y="67"/>
                  </a:lnTo>
                  <a:lnTo>
                    <a:pt x="29" y="67"/>
                  </a:lnTo>
                  <a:lnTo>
                    <a:pt x="29" y="67"/>
                  </a:lnTo>
                  <a:lnTo>
                    <a:pt x="26" y="71"/>
                  </a:lnTo>
                  <a:lnTo>
                    <a:pt x="26" y="74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2" y="86"/>
                  </a:lnTo>
                  <a:lnTo>
                    <a:pt x="22" y="89"/>
                  </a:lnTo>
                  <a:lnTo>
                    <a:pt x="22" y="89"/>
                  </a:lnTo>
                  <a:lnTo>
                    <a:pt x="22" y="93"/>
                  </a:lnTo>
                  <a:lnTo>
                    <a:pt x="22" y="93"/>
                  </a:lnTo>
                  <a:lnTo>
                    <a:pt x="26" y="97"/>
                  </a:lnTo>
                  <a:lnTo>
                    <a:pt x="29" y="100"/>
                  </a:lnTo>
                  <a:lnTo>
                    <a:pt x="29" y="104"/>
                  </a:lnTo>
                  <a:lnTo>
                    <a:pt x="29" y="104"/>
                  </a:lnTo>
                  <a:lnTo>
                    <a:pt x="37" y="112"/>
                  </a:lnTo>
                  <a:lnTo>
                    <a:pt x="40" y="112"/>
                  </a:lnTo>
                  <a:lnTo>
                    <a:pt x="40" y="108"/>
                  </a:lnTo>
                  <a:lnTo>
                    <a:pt x="44" y="108"/>
                  </a:lnTo>
                  <a:lnTo>
                    <a:pt x="44" y="108"/>
                  </a:lnTo>
                  <a:lnTo>
                    <a:pt x="48" y="108"/>
                  </a:lnTo>
                  <a:lnTo>
                    <a:pt x="52" y="108"/>
                  </a:lnTo>
                  <a:lnTo>
                    <a:pt x="52" y="104"/>
                  </a:lnTo>
                  <a:lnTo>
                    <a:pt x="55" y="104"/>
                  </a:lnTo>
                  <a:lnTo>
                    <a:pt x="63" y="104"/>
                  </a:lnTo>
                  <a:lnTo>
                    <a:pt x="63" y="100"/>
                  </a:lnTo>
                  <a:lnTo>
                    <a:pt x="66" y="100"/>
                  </a:lnTo>
                  <a:lnTo>
                    <a:pt x="70" y="97"/>
                  </a:lnTo>
                  <a:lnTo>
                    <a:pt x="74" y="100"/>
                  </a:lnTo>
                  <a:lnTo>
                    <a:pt x="77" y="100"/>
                  </a:lnTo>
                  <a:lnTo>
                    <a:pt x="81" y="100"/>
                  </a:lnTo>
                  <a:lnTo>
                    <a:pt x="77" y="97"/>
                  </a:lnTo>
                  <a:lnTo>
                    <a:pt x="77" y="97"/>
                  </a:lnTo>
                  <a:lnTo>
                    <a:pt x="77" y="93"/>
                  </a:lnTo>
                  <a:lnTo>
                    <a:pt x="74" y="93"/>
                  </a:lnTo>
                  <a:lnTo>
                    <a:pt x="74" y="89"/>
                  </a:lnTo>
                  <a:lnTo>
                    <a:pt x="70" y="89"/>
                  </a:lnTo>
                  <a:lnTo>
                    <a:pt x="70" y="86"/>
                  </a:lnTo>
                  <a:lnTo>
                    <a:pt x="70" y="86"/>
                  </a:lnTo>
                  <a:lnTo>
                    <a:pt x="70" y="78"/>
                  </a:lnTo>
                  <a:lnTo>
                    <a:pt x="66" y="78"/>
                  </a:lnTo>
                  <a:lnTo>
                    <a:pt x="66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59" y="71"/>
                  </a:lnTo>
                  <a:lnTo>
                    <a:pt x="59" y="67"/>
                  </a:lnTo>
                  <a:lnTo>
                    <a:pt x="59" y="67"/>
                  </a:lnTo>
                  <a:lnTo>
                    <a:pt x="55" y="67"/>
                  </a:lnTo>
                  <a:lnTo>
                    <a:pt x="55" y="63"/>
                  </a:lnTo>
                  <a:lnTo>
                    <a:pt x="59" y="56"/>
                  </a:lnTo>
                  <a:lnTo>
                    <a:pt x="59" y="56"/>
                  </a:lnTo>
                  <a:lnTo>
                    <a:pt x="59" y="52"/>
                  </a:lnTo>
                  <a:lnTo>
                    <a:pt x="63" y="52"/>
                  </a:lnTo>
                  <a:lnTo>
                    <a:pt x="66" y="48"/>
                  </a:lnTo>
                  <a:lnTo>
                    <a:pt x="70" y="45"/>
                  </a:lnTo>
                  <a:lnTo>
                    <a:pt x="70" y="45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41"/>
                  </a:lnTo>
                  <a:lnTo>
                    <a:pt x="70" y="37"/>
                  </a:lnTo>
                  <a:lnTo>
                    <a:pt x="70" y="34"/>
                  </a:lnTo>
                  <a:lnTo>
                    <a:pt x="66" y="34"/>
                  </a:lnTo>
                  <a:lnTo>
                    <a:pt x="63" y="30"/>
                  </a:lnTo>
                  <a:lnTo>
                    <a:pt x="55" y="26"/>
                  </a:lnTo>
                  <a:lnTo>
                    <a:pt x="52" y="23"/>
                  </a:lnTo>
                  <a:lnTo>
                    <a:pt x="52" y="26"/>
                  </a:lnTo>
                  <a:lnTo>
                    <a:pt x="48" y="26"/>
                  </a:lnTo>
                  <a:lnTo>
                    <a:pt x="44" y="26"/>
                  </a:lnTo>
                  <a:lnTo>
                    <a:pt x="44" y="30"/>
                  </a:lnTo>
                  <a:lnTo>
                    <a:pt x="44" y="26"/>
                  </a:lnTo>
                  <a:lnTo>
                    <a:pt x="44" y="23"/>
                  </a:lnTo>
                  <a:lnTo>
                    <a:pt x="48" y="19"/>
                  </a:lnTo>
                  <a:lnTo>
                    <a:pt x="44" y="15"/>
                  </a:lnTo>
                  <a:lnTo>
                    <a:pt x="40" y="11"/>
                  </a:lnTo>
                  <a:lnTo>
                    <a:pt x="37" y="11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8" y="4"/>
                  </a:lnTo>
                  <a:lnTo>
                    <a:pt x="14" y="8"/>
                  </a:lnTo>
                  <a:lnTo>
                    <a:pt x="11" y="8"/>
                  </a:lnTo>
                  <a:lnTo>
                    <a:pt x="7" y="11"/>
                  </a:lnTo>
                  <a:lnTo>
                    <a:pt x="11" y="15"/>
                  </a:lnTo>
                  <a:lnTo>
                    <a:pt x="11" y="19"/>
                  </a:lnTo>
                  <a:lnTo>
                    <a:pt x="14" y="19"/>
                  </a:lnTo>
                  <a:lnTo>
                    <a:pt x="18" y="19"/>
                  </a:lnTo>
                  <a:lnTo>
                    <a:pt x="18" y="23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7" y="26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30"/>
                  </a:lnTo>
                  <a:lnTo>
                    <a:pt x="0" y="34"/>
                  </a:lnTo>
                  <a:lnTo>
                    <a:pt x="0" y="37"/>
                  </a:lnTo>
                  <a:lnTo>
                    <a:pt x="3" y="45"/>
                  </a:lnTo>
                  <a:lnTo>
                    <a:pt x="11" y="48"/>
                  </a:lnTo>
                  <a:lnTo>
                    <a:pt x="11" y="4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8" name="Freeform 181"/>
            <p:cNvSpPr>
              <a:spLocks noEditPoints="1"/>
            </p:cNvSpPr>
            <p:nvPr/>
          </p:nvSpPr>
          <p:spPr bwMode="auto">
            <a:xfrm>
              <a:off x="2763217" y="2932796"/>
              <a:ext cx="281773" cy="234167"/>
            </a:xfrm>
            <a:custGeom>
              <a:avLst/>
              <a:gdLst>
                <a:gd name="T0" fmla="*/ 34 w 59"/>
                <a:gd name="T1" fmla="*/ 49 h 49"/>
                <a:gd name="T2" fmla="*/ 40 w 59"/>
                <a:gd name="T3" fmla="*/ 44 h 49"/>
                <a:gd name="T4" fmla="*/ 42 w 59"/>
                <a:gd name="T5" fmla="*/ 41 h 49"/>
                <a:gd name="T6" fmla="*/ 40 w 59"/>
                <a:gd name="T7" fmla="*/ 37 h 49"/>
                <a:gd name="T8" fmla="*/ 38 w 59"/>
                <a:gd name="T9" fmla="*/ 35 h 49"/>
                <a:gd name="T10" fmla="*/ 45 w 59"/>
                <a:gd name="T11" fmla="*/ 35 h 49"/>
                <a:gd name="T12" fmla="*/ 52 w 59"/>
                <a:gd name="T13" fmla="*/ 33 h 49"/>
                <a:gd name="T14" fmla="*/ 54 w 59"/>
                <a:gd name="T15" fmla="*/ 29 h 49"/>
                <a:gd name="T16" fmla="*/ 54 w 59"/>
                <a:gd name="T17" fmla="*/ 24 h 49"/>
                <a:gd name="T18" fmla="*/ 58 w 59"/>
                <a:gd name="T19" fmla="*/ 22 h 49"/>
                <a:gd name="T20" fmla="*/ 56 w 59"/>
                <a:gd name="T21" fmla="*/ 19 h 49"/>
                <a:gd name="T22" fmla="*/ 59 w 59"/>
                <a:gd name="T23" fmla="*/ 17 h 49"/>
                <a:gd name="T24" fmla="*/ 55 w 59"/>
                <a:gd name="T25" fmla="*/ 16 h 49"/>
                <a:gd name="T26" fmla="*/ 52 w 59"/>
                <a:gd name="T27" fmla="*/ 16 h 49"/>
                <a:gd name="T28" fmla="*/ 55 w 59"/>
                <a:gd name="T29" fmla="*/ 14 h 49"/>
                <a:gd name="T30" fmla="*/ 51 w 59"/>
                <a:gd name="T31" fmla="*/ 12 h 49"/>
                <a:gd name="T32" fmla="*/ 48 w 59"/>
                <a:gd name="T33" fmla="*/ 10 h 49"/>
                <a:gd name="T34" fmla="*/ 46 w 59"/>
                <a:gd name="T35" fmla="*/ 9 h 49"/>
                <a:gd name="T36" fmla="*/ 50 w 59"/>
                <a:gd name="T37" fmla="*/ 8 h 49"/>
                <a:gd name="T38" fmla="*/ 45 w 59"/>
                <a:gd name="T39" fmla="*/ 7 h 49"/>
                <a:gd name="T40" fmla="*/ 39 w 59"/>
                <a:gd name="T41" fmla="*/ 9 h 49"/>
                <a:gd name="T42" fmla="*/ 35 w 59"/>
                <a:gd name="T43" fmla="*/ 10 h 49"/>
                <a:gd name="T44" fmla="*/ 26 w 59"/>
                <a:gd name="T45" fmla="*/ 9 h 49"/>
                <a:gd name="T46" fmla="*/ 23 w 59"/>
                <a:gd name="T47" fmla="*/ 7 h 49"/>
                <a:gd name="T48" fmla="*/ 18 w 59"/>
                <a:gd name="T49" fmla="*/ 5 h 49"/>
                <a:gd name="T50" fmla="*/ 16 w 59"/>
                <a:gd name="T51" fmla="*/ 1 h 49"/>
                <a:gd name="T52" fmla="*/ 14 w 59"/>
                <a:gd name="T53" fmla="*/ 4 h 49"/>
                <a:gd name="T54" fmla="*/ 15 w 59"/>
                <a:gd name="T55" fmla="*/ 5 h 49"/>
                <a:gd name="T56" fmla="*/ 13 w 59"/>
                <a:gd name="T57" fmla="*/ 6 h 49"/>
                <a:gd name="T58" fmla="*/ 9 w 59"/>
                <a:gd name="T59" fmla="*/ 9 h 49"/>
                <a:gd name="T60" fmla="*/ 7 w 59"/>
                <a:gd name="T61" fmla="*/ 14 h 49"/>
                <a:gd name="T62" fmla="*/ 6 w 59"/>
                <a:gd name="T63" fmla="*/ 11 h 49"/>
                <a:gd name="T64" fmla="*/ 7 w 59"/>
                <a:gd name="T65" fmla="*/ 6 h 49"/>
                <a:gd name="T66" fmla="*/ 8 w 59"/>
                <a:gd name="T67" fmla="*/ 4 h 49"/>
                <a:gd name="T68" fmla="*/ 7 w 59"/>
                <a:gd name="T69" fmla="*/ 4 h 49"/>
                <a:gd name="T70" fmla="*/ 3 w 59"/>
                <a:gd name="T71" fmla="*/ 8 h 49"/>
                <a:gd name="T72" fmla="*/ 0 w 59"/>
                <a:gd name="T73" fmla="*/ 13 h 49"/>
                <a:gd name="T74" fmla="*/ 4 w 59"/>
                <a:gd name="T75" fmla="*/ 18 h 49"/>
                <a:gd name="T76" fmla="*/ 4 w 59"/>
                <a:gd name="T77" fmla="*/ 21 h 49"/>
                <a:gd name="T78" fmla="*/ 8 w 59"/>
                <a:gd name="T79" fmla="*/ 22 h 49"/>
                <a:gd name="T80" fmla="*/ 14 w 59"/>
                <a:gd name="T81" fmla="*/ 23 h 49"/>
                <a:gd name="T82" fmla="*/ 20 w 59"/>
                <a:gd name="T83" fmla="*/ 26 h 49"/>
                <a:gd name="T84" fmla="*/ 24 w 59"/>
                <a:gd name="T85" fmla="*/ 26 h 49"/>
                <a:gd name="T86" fmla="*/ 26 w 59"/>
                <a:gd name="T87" fmla="*/ 28 h 49"/>
                <a:gd name="T88" fmla="*/ 24 w 59"/>
                <a:gd name="T89" fmla="*/ 32 h 49"/>
                <a:gd name="T90" fmla="*/ 24 w 59"/>
                <a:gd name="T91" fmla="*/ 36 h 49"/>
                <a:gd name="T92" fmla="*/ 25 w 59"/>
                <a:gd name="T93" fmla="*/ 41 h 49"/>
                <a:gd name="T94" fmla="*/ 26 w 59"/>
                <a:gd name="T95" fmla="*/ 43 h 49"/>
                <a:gd name="T96" fmla="*/ 22 w 59"/>
                <a:gd name="T97" fmla="*/ 1 h 49"/>
                <a:gd name="T98" fmla="*/ 22 w 59"/>
                <a:gd name="T99" fmla="*/ 2 h 49"/>
                <a:gd name="T100" fmla="*/ 20 w 59"/>
                <a:gd name="T101" fmla="*/ 2 h 49"/>
                <a:gd name="T102" fmla="*/ 15 w 59"/>
                <a:gd name="T103" fmla="*/ 0 h 49"/>
                <a:gd name="T104" fmla="*/ 40 w 59"/>
                <a:gd name="T105" fmla="*/ 6 h 49"/>
                <a:gd name="T106" fmla="*/ 41 w 59"/>
                <a:gd name="T107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9" h="49">
                  <a:moveTo>
                    <a:pt x="27" y="47"/>
                  </a:moveTo>
                  <a:cubicBezTo>
                    <a:pt x="29" y="48"/>
                    <a:pt x="29" y="48"/>
                    <a:pt x="29" y="48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3" y="33"/>
                    <a:pt x="53" y="33"/>
                    <a:pt x="53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4" y="29"/>
                    <a:pt x="54" y="29"/>
                    <a:pt x="54" y="29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3" y="26"/>
                    <a:pt x="53" y="26"/>
                    <a:pt x="53" y="26"/>
                  </a:cubicBezTo>
                  <a:cubicBezTo>
                    <a:pt x="54" y="25"/>
                    <a:pt x="54" y="25"/>
                    <a:pt x="54" y="25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8" y="23"/>
                    <a:pt x="58" y="23"/>
                    <a:pt x="58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8" y="18"/>
                    <a:pt x="58" y="18"/>
                    <a:pt x="58" y="18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8" y="16"/>
                    <a:pt x="58" y="16"/>
                    <a:pt x="58" y="16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5" y="16"/>
                    <a:pt x="55" y="16"/>
                    <a:pt x="55" y="16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7" y="47"/>
                    <a:pt x="27" y="47"/>
                    <a:pt x="27" y="47"/>
                  </a:cubicBezTo>
                  <a:close/>
                  <a:moveTo>
                    <a:pt x="22" y="1"/>
                  </a:moveTo>
                  <a:cubicBezTo>
                    <a:pt x="22" y="1"/>
                    <a:pt x="22" y="1"/>
                    <a:pt x="22" y="1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2" y="1"/>
                    <a:pt x="22" y="1"/>
                  </a:cubicBezTo>
                  <a:close/>
                  <a:moveTo>
                    <a:pt x="19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1"/>
                    <a:pt x="19" y="1"/>
                    <a:pt x="19" y="1"/>
                  </a:cubicBezTo>
                  <a:close/>
                  <a:moveTo>
                    <a:pt x="14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lose/>
                  <a:moveTo>
                    <a:pt x="39" y="7"/>
                  </a:moveTo>
                  <a:cubicBezTo>
                    <a:pt x="40" y="6"/>
                    <a:pt x="40" y="6"/>
                    <a:pt x="40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39" y="7"/>
                    <a:pt x="39" y="7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79" name="Freeform 182"/>
            <p:cNvSpPr>
              <a:spLocks/>
            </p:cNvSpPr>
            <p:nvPr/>
          </p:nvSpPr>
          <p:spPr bwMode="auto">
            <a:xfrm>
              <a:off x="2639699" y="2932795"/>
              <a:ext cx="257326" cy="329377"/>
            </a:xfrm>
            <a:custGeom>
              <a:avLst/>
              <a:gdLst>
                <a:gd name="T0" fmla="*/ 163 w 200"/>
                <a:gd name="T1" fmla="*/ 208 h 256"/>
                <a:gd name="T2" fmla="*/ 159 w 200"/>
                <a:gd name="T3" fmla="*/ 186 h 256"/>
                <a:gd name="T4" fmla="*/ 159 w 200"/>
                <a:gd name="T5" fmla="*/ 175 h 256"/>
                <a:gd name="T6" fmla="*/ 174 w 200"/>
                <a:gd name="T7" fmla="*/ 163 h 256"/>
                <a:gd name="T8" fmla="*/ 189 w 200"/>
                <a:gd name="T9" fmla="*/ 160 h 256"/>
                <a:gd name="T10" fmla="*/ 200 w 200"/>
                <a:gd name="T11" fmla="*/ 175 h 256"/>
                <a:gd name="T12" fmla="*/ 193 w 200"/>
                <a:gd name="T13" fmla="*/ 156 h 256"/>
                <a:gd name="T14" fmla="*/ 185 w 200"/>
                <a:gd name="T15" fmla="*/ 152 h 256"/>
                <a:gd name="T16" fmla="*/ 185 w 200"/>
                <a:gd name="T17" fmla="*/ 126 h 256"/>
                <a:gd name="T18" fmla="*/ 185 w 200"/>
                <a:gd name="T19" fmla="*/ 111 h 256"/>
                <a:gd name="T20" fmla="*/ 193 w 200"/>
                <a:gd name="T21" fmla="*/ 97 h 256"/>
                <a:gd name="T22" fmla="*/ 178 w 200"/>
                <a:gd name="T23" fmla="*/ 97 h 256"/>
                <a:gd name="T24" fmla="*/ 167 w 200"/>
                <a:gd name="T25" fmla="*/ 97 h 256"/>
                <a:gd name="T26" fmla="*/ 137 w 200"/>
                <a:gd name="T27" fmla="*/ 86 h 256"/>
                <a:gd name="T28" fmla="*/ 122 w 200"/>
                <a:gd name="T29" fmla="*/ 82 h 256"/>
                <a:gd name="T30" fmla="*/ 111 w 200"/>
                <a:gd name="T31" fmla="*/ 74 h 256"/>
                <a:gd name="T32" fmla="*/ 104 w 200"/>
                <a:gd name="T33" fmla="*/ 52 h 256"/>
                <a:gd name="T34" fmla="*/ 100 w 200"/>
                <a:gd name="T35" fmla="*/ 41 h 256"/>
                <a:gd name="T36" fmla="*/ 111 w 200"/>
                <a:gd name="T37" fmla="*/ 22 h 256"/>
                <a:gd name="T38" fmla="*/ 130 w 200"/>
                <a:gd name="T39" fmla="*/ 11 h 256"/>
                <a:gd name="T40" fmla="*/ 133 w 200"/>
                <a:gd name="T41" fmla="*/ 4 h 256"/>
                <a:gd name="T42" fmla="*/ 122 w 200"/>
                <a:gd name="T43" fmla="*/ 4 h 256"/>
                <a:gd name="T44" fmla="*/ 115 w 200"/>
                <a:gd name="T45" fmla="*/ 8 h 256"/>
                <a:gd name="T46" fmla="*/ 96 w 200"/>
                <a:gd name="T47" fmla="*/ 19 h 256"/>
                <a:gd name="T48" fmla="*/ 82 w 200"/>
                <a:gd name="T49" fmla="*/ 22 h 256"/>
                <a:gd name="T50" fmla="*/ 78 w 200"/>
                <a:gd name="T51" fmla="*/ 26 h 256"/>
                <a:gd name="T52" fmla="*/ 67 w 200"/>
                <a:gd name="T53" fmla="*/ 26 h 256"/>
                <a:gd name="T54" fmla="*/ 59 w 200"/>
                <a:gd name="T55" fmla="*/ 41 h 256"/>
                <a:gd name="T56" fmla="*/ 52 w 200"/>
                <a:gd name="T57" fmla="*/ 48 h 256"/>
                <a:gd name="T58" fmla="*/ 41 w 200"/>
                <a:gd name="T59" fmla="*/ 60 h 256"/>
                <a:gd name="T60" fmla="*/ 37 w 200"/>
                <a:gd name="T61" fmla="*/ 71 h 256"/>
                <a:gd name="T62" fmla="*/ 33 w 200"/>
                <a:gd name="T63" fmla="*/ 63 h 256"/>
                <a:gd name="T64" fmla="*/ 30 w 200"/>
                <a:gd name="T65" fmla="*/ 67 h 256"/>
                <a:gd name="T66" fmla="*/ 19 w 200"/>
                <a:gd name="T67" fmla="*/ 82 h 256"/>
                <a:gd name="T68" fmla="*/ 26 w 200"/>
                <a:gd name="T69" fmla="*/ 93 h 256"/>
                <a:gd name="T70" fmla="*/ 26 w 200"/>
                <a:gd name="T71" fmla="*/ 100 h 256"/>
                <a:gd name="T72" fmla="*/ 26 w 200"/>
                <a:gd name="T73" fmla="*/ 108 h 256"/>
                <a:gd name="T74" fmla="*/ 26 w 200"/>
                <a:gd name="T75" fmla="*/ 126 h 256"/>
                <a:gd name="T76" fmla="*/ 33 w 200"/>
                <a:gd name="T77" fmla="*/ 134 h 256"/>
                <a:gd name="T78" fmla="*/ 22 w 200"/>
                <a:gd name="T79" fmla="*/ 149 h 256"/>
                <a:gd name="T80" fmla="*/ 4 w 200"/>
                <a:gd name="T81" fmla="*/ 167 h 256"/>
                <a:gd name="T82" fmla="*/ 22 w 200"/>
                <a:gd name="T83" fmla="*/ 178 h 256"/>
                <a:gd name="T84" fmla="*/ 37 w 200"/>
                <a:gd name="T85" fmla="*/ 189 h 256"/>
                <a:gd name="T86" fmla="*/ 48 w 200"/>
                <a:gd name="T87" fmla="*/ 186 h 256"/>
                <a:gd name="T88" fmla="*/ 59 w 200"/>
                <a:gd name="T89" fmla="*/ 193 h 256"/>
                <a:gd name="T90" fmla="*/ 74 w 200"/>
                <a:gd name="T91" fmla="*/ 197 h 256"/>
                <a:gd name="T92" fmla="*/ 82 w 200"/>
                <a:gd name="T93" fmla="*/ 208 h 256"/>
                <a:gd name="T94" fmla="*/ 96 w 200"/>
                <a:gd name="T95" fmla="*/ 223 h 256"/>
                <a:gd name="T96" fmla="*/ 104 w 200"/>
                <a:gd name="T97" fmla="*/ 230 h 256"/>
                <a:gd name="T98" fmla="*/ 122 w 200"/>
                <a:gd name="T99" fmla="*/ 226 h 256"/>
                <a:gd name="T100" fmla="*/ 141 w 200"/>
                <a:gd name="T101" fmla="*/ 226 h 256"/>
                <a:gd name="T102" fmla="*/ 137 w 200"/>
                <a:gd name="T103" fmla="*/ 249 h 256"/>
                <a:gd name="T104" fmla="*/ 148 w 200"/>
                <a:gd name="T105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0" h="256">
                  <a:moveTo>
                    <a:pt x="148" y="256"/>
                  </a:moveTo>
                  <a:lnTo>
                    <a:pt x="152" y="249"/>
                  </a:lnTo>
                  <a:lnTo>
                    <a:pt x="159" y="215"/>
                  </a:lnTo>
                  <a:lnTo>
                    <a:pt x="159" y="215"/>
                  </a:lnTo>
                  <a:lnTo>
                    <a:pt x="163" y="208"/>
                  </a:lnTo>
                  <a:lnTo>
                    <a:pt x="156" y="204"/>
                  </a:lnTo>
                  <a:lnTo>
                    <a:pt x="152" y="201"/>
                  </a:lnTo>
                  <a:lnTo>
                    <a:pt x="148" y="197"/>
                  </a:lnTo>
                  <a:lnTo>
                    <a:pt x="148" y="186"/>
                  </a:lnTo>
                  <a:lnTo>
                    <a:pt x="159" y="186"/>
                  </a:lnTo>
                  <a:lnTo>
                    <a:pt x="163" y="186"/>
                  </a:lnTo>
                  <a:lnTo>
                    <a:pt x="163" y="182"/>
                  </a:lnTo>
                  <a:lnTo>
                    <a:pt x="163" y="182"/>
                  </a:lnTo>
                  <a:lnTo>
                    <a:pt x="163" y="182"/>
                  </a:lnTo>
                  <a:lnTo>
                    <a:pt x="159" y="175"/>
                  </a:lnTo>
                  <a:lnTo>
                    <a:pt x="156" y="175"/>
                  </a:lnTo>
                  <a:lnTo>
                    <a:pt x="152" y="171"/>
                  </a:lnTo>
                  <a:lnTo>
                    <a:pt x="156" y="167"/>
                  </a:lnTo>
                  <a:lnTo>
                    <a:pt x="174" y="167"/>
                  </a:lnTo>
                  <a:lnTo>
                    <a:pt x="174" y="163"/>
                  </a:lnTo>
                  <a:lnTo>
                    <a:pt x="178" y="163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85" y="163"/>
                  </a:lnTo>
                  <a:lnTo>
                    <a:pt x="189" y="160"/>
                  </a:lnTo>
                  <a:lnTo>
                    <a:pt x="189" y="163"/>
                  </a:lnTo>
                  <a:lnTo>
                    <a:pt x="193" y="167"/>
                  </a:lnTo>
                  <a:lnTo>
                    <a:pt x="193" y="171"/>
                  </a:lnTo>
                  <a:lnTo>
                    <a:pt x="193" y="175"/>
                  </a:lnTo>
                  <a:lnTo>
                    <a:pt x="200" y="175"/>
                  </a:lnTo>
                  <a:lnTo>
                    <a:pt x="196" y="171"/>
                  </a:lnTo>
                  <a:lnTo>
                    <a:pt x="196" y="163"/>
                  </a:lnTo>
                  <a:lnTo>
                    <a:pt x="193" y="160"/>
                  </a:lnTo>
                  <a:lnTo>
                    <a:pt x="193" y="156"/>
                  </a:lnTo>
                  <a:lnTo>
                    <a:pt x="193" y="156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9" y="152"/>
                  </a:lnTo>
                  <a:lnTo>
                    <a:pt x="185" y="152"/>
                  </a:lnTo>
                  <a:lnTo>
                    <a:pt x="185" y="149"/>
                  </a:lnTo>
                  <a:lnTo>
                    <a:pt x="189" y="141"/>
                  </a:lnTo>
                  <a:lnTo>
                    <a:pt x="185" y="134"/>
                  </a:lnTo>
                  <a:lnTo>
                    <a:pt x="185" y="130"/>
                  </a:lnTo>
                  <a:lnTo>
                    <a:pt x="185" y="126"/>
                  </a:lnTo>
                  <a:lnTo>
                    <a:pt x="185" y="123"/>
                  </a:lnTo>
                  <a:lnTo>
                    <a:pt x="185" y="119"/>
                  </a:lnTo>
                  <a:lnTo>
                    <a:pt x="185" y="119"/>
                  </a:lnTo>
                  <a:lnTo>
                    <a:pt x="185" y="111"/>
                  </a:lnTo>
                  <a:lnTo>
                    <a:pt x="185" y="111"/>
                  </a:lnTo>
                  <a:lnTo>
                    <a:pt x="189" y="108"/>
                  </a:lnTo>
                  <a:lnTo>
                    <a:pt x="193" y="108"/>
                  </a:lnTo>
                  <a:lnTo>
                    <a:pt x="193" y="104"/>
                  </a:lnTo>
                  <a:lnTo>
                    <a:pt x="193" y="104"/>
                  </a:lnTo>
                  <a:lnTo>
                    <a:pt x="193" y="97"/>
                  </a:lnTo>
                  <a:lnTo>
                    <a:pt x="189" y="97"/>
                  </a:lnTo>
                  <a:lnTo>
                    <a:pt x="185" y="97"/>
                  </a:lnTo>
                  <a:lnTo>
                    <a:pt x="185" y="97"/>
                  </a:lnTo>
                  <a:lnTo>
                    <a:pt x="182" y="97"/>
                  </a:lnTo>
                  <a:lnTo>
                    <a:pt x="178" y="97"/>
                  </a:lnTo>
                  <a:lnTo>
                    <a:pt x="174" y="97"/>
                  </a:lnTo>
                  <a:lnTo>
                    <a:pt x="174" y="97"/>
                  </a:lnTo>
                  <a:lnTo>
                    <a:pt x="170" y="97"/>
                  </a:lnTo>
                  <a:lnTo>
                    <a:pt x="167" y="97"/>
                  </a:lnTo>
                  <a:lnTo>
                    <a:pt x="167" y="97"/>
                  </a:lnTo>
                  <a:lnTo>
                    <a:pt x="163" y="97"/>
                  </a:lnTo>
                  <a:lnTo>
                    <a:pt x="148" y="86"/>
                  </a:lnTo>
                  <a:lnTo>
                    <a:pt x="148" y="86"/>
                  </a:lnTo>
                  <a:lnTo>
                    <a:pt x="141" y="82"/>
                  </a:lnTo>
                  <a:lnTo>
                    <a:pt x="137" y="86"/>
                  </a:lnTo>
                  <a:lnTo>
                    <a:pt x="137" y="86"/>
                  </a:lnTo>
                  <a:lnTo>
                    <a:pt x="133" y="82"/>
                  </a:lnTo>
                  <a:lnTo>
                    <a:pt x="126" y="82"/>
                  </a:lnTo>
                  <a:lnTo>
                    <a:pt x="126" y="86"/>
                  </a:lnTo>
                  <a:lnTo>
                    <a:pt x="122" y="82"/>
                  </a:lnTo>
                  <a:lnTo>
                    <a:pt x="119" y="82"/>
                  </a:lnTo>
                  <a:lnTo>
                    <a:pt x="115" y="82"/>
                  </a:lnTo>
                  <a:lnTo>
                    <a:pt x="111" y="78"/>
                  </a:lnTo>
                  <a:lnTo>
                    <a:pt x="111" y="74"/>
                  </a:lnTo>
                  <a:lnTo>
                    <a:pt x="111" y="74"/>
                  </a:lnTo>
                  <a:lnTo>
                    <a:pt x="111" y="71"/>
                  </a:lnTo>
                  <a:lnTo>
                    <a:pt x="111" y="71"/>
                  </a:lnTo>
                  <a:lnTo>
                    <a:pt x="111" y="67"/>
                  </a:lnTo>
                  <a:lnTo>
                    <a:pt x="108" y="63"/>
                  </a:lnTo>
                  <a:lnTo>
                    <a:pt x="104" y="52"/>
                  </a:lnTo>
                  <a:lnTo>
                    <a:pt x="100" y="52"/>
                  </a:lnTo>
                  <a:lnTo>
                    <a:pt x="96" y="52"/>
                  </a:lnTo>
                  <a:lnTo>
                    <a:pt x="96" y="48"/>
                  </a:lnTo>
                  <a:lnTo>
                    <a:pt x="100" y="45"/>
                  </a:lnTo>
                  <a:lnTo>
                    <a:pt x="100" y="41"/>
                  </a:lnTo>
                  <a:lnTo>
                    <a:pt x="100" y="37"/>
                  </a:lnTo>
                  <a:lnTo>
                    <a:pt x="100" y="34"/>
                  </a:lnTo>
                  <a:lnTo>
                    <a:pt x="108" y="30"/>
                  </a:lnTo>
                  <a:lnTo>
                    <a:pt x="108" y="26"/>
                  </a:lnTo>
                  <a:lnTo>
                    <a:pt x="111" y="22"/>
                  </a:lnTo>
                  <a:lnTo>
                    <a:pt x="115" y="22"/>
                  </a:lnTo>
                  <a:lnTo>
                    <a:pt x="115" y="19"/>
                  </a:lnTo>
                  <a:lnTo>
                    <a:pt x="122" y="15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3" y="11"/>
                  </a:lnTo>
                  <a:lnTo>
                    <a:pt x="133" y="8"/>
                  </a:lnTo>
                  <a:lnTo>
                    <a:pt x="133" y="8"/>
                  </a:lnTo>
                  <a:lnTo>
                    <a:pt x="133" y="4"/>
                  </a:lnTo>
                  <a:lnTo>
                    <a:pt x="126" y="0"/>
                  </a:lnTo>
                  <a:lnTo>
                    <a:pt x="126" y="0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22" y="4"/>
                  </a:lnTo>
                  <a:lnTo>
                    <a:pt x="119" y="4"/>
                  </a:lnTo>
                  <a:lnTo>
                    <a:pt x="119" y="4"/>
                  </a:lnTo>
                  <a:lnTo>
                    <a:pt x="115" y="4"/>
                  </a:lnTo>
                  <a:lnTo>
                    <a:pt x="115" y="8"/>
                  </a:lnTo>
                  <a:lnTo>
                    <a:pt x="115" y="8"/>
                  </a:lnTo>
                  <a:lnTo>
                    <a:pt x="115" y="11"/>
                  </a:lnTo>
                  <a:lnTo>
                    <a:pt x="108" y="11"/>
                  </a:lnTo>
                  <a:lnTo>
                    <a:pt x="104" y="15"/>
                  </a:lnTo>
                  <a:lnTo>
                    <a:pt x="100" y="19"/>
                  </a:lnTo>
                  <a:lnTo>
                    <a:pt x="96" y="19"/>
                  </a:lnTo>
                  <a:lnTo>
                    <a:pt x="89" y="19"/>
                  </a:lnTo>
                  <a:lnTo>
                    <a:pt x="85" y="19"/>
                  </a:lnTo>
                  <a:lnTo>
                    <a:pt x="82" y="19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30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82" y="22"/>
                  </a:lnTo>
                  <a:lnTo>
                    <a:pt x="78" y="22"/>
                  </a:lnTo>
                  <a:lnTo>
                    <a:pt x="74" y="22"/>
                  </a:lnTo>
                  <a:lnTo>
                    <a:pt x="71" y="22"/>
                  </a:lnTo>
                  <a:lnTo>
                    <a:pt x="67" y="26"/>
                  </a:lnTo>
                  <a:lnTo>
                    <a:pt x="63" y="26"/>
                  </a:lnTo>
                  <a:lnTo>
                    <a:pt x="63" y="30"/>
                  </a:lnTo>
                  <a:lnTo>
                    <a:pt x="56" y="37"/>
                  </a:lnTo>
                  <a:lnTo>
                    <a:pt x="56" y="41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5"/>
                  </a:lnTo>
                  <a:lnTo>
                    <a:pt x="59" y="45"/>
                  </a:lnTo>
                  <a:lnTo>
                    <a:pt x="56" y="48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1" y="56"/>
                  </a:lnTo>
                  <a:lnTo>
                    <a:pt x="41" y="60"/>
                  </a:lnTo>
                  <a:lnTo>
                    <a:pt x="37" y="60"/>
                  </a:lnTo>
                  <a:lnTo>
                    <a:pt x="37" y="60"/>
                  </a:lnTo>
                  <a:lnTo>
                    <a:pt x="41" y="63"/>
                  </a:lnTo>
                  <a:lnTo>
                    <a:pt x="41" y="67"/>
                  </a:lnTo>
                  <a:lnTo>
                    <a:pt x="37" y="71"/>
                  </a:lnTo>
                  <a:lnTo>
                    <a:pt x="37" y="71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7" y="67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0" y="60"/>
                  </a:lnTo>
                  <a:lnTo>
                    <a:pt x="26" y="60"/>
                  </a:lnTo>
                  <a:lnTo>
                    <a:pt x="30" y="63"/>
                  </a:lnTo>
                  <a:lnTo>
                    <a:pt x="30" y="67"/>
                  </a:lnTo>
                  <a:lnTo>
                    <a:pt x="26" y="71"/>
                  </a:lnTo>
                  <a:lnTo>
                    <a:pt x="26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19" y="82"/>
                  </a:lnTo>
                  <a:lnTo>
                    <a:pt x="22" y="82"/>
                  </a:lnTo>
                  <a:lnTo>
                    <a:pt x="22" y="86"/>
                  </a:lnTo>
                  <a:lnTo>
                    <a:pt x="22" y="89"/>
                  </a:lnTo>
                  <a:lnTo>
                    <a:pt x="26" y="93"/>
                  </a:lnTo>
                  <a:lnTo>
                    <a:pt x="26" y="93"/>
                  </a:lnTo>
                  <a:lnTo>
                    <a:pt x="30" y="89"/>
                  </a:lnTo>
                  <a:lnTo>
                    <a:pt x="30" y="93"/>
                  </a:lnTo>
                  <a:lnTo>
                    <a:pt x="30" y="97"/>
                  </a:lnTo>
                  <a:lnTo>
                    <a:pt x="26" y="97"/>
                  </a:lnTo>
                  <a:lnTo>
                    <a:pt x="26" y="100"/>
                  </a:lnTo>
                  <a:lnTo>
                    <a:pt x="30" y="100"/>
                  </a:lnTo>
                  <a:lnTo>
                    <a:pt x="30" y="104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30" y="111"/>
                  </a:lnTo>
                  <a:lnTo>
                    <a:pt x="30" y="115"/>
                  </a:lnTo>
                  <a:lnTo>
                    <a:pt x="30" y="123"/>
                  </a:lnTo>
                  <a:lnTo>
                    <a:pt x="26" y="126"/>
                  </a:lnTo>
                  <a:lnTo>
                    <a:pt x="26" y="126"/>
                  </a:lnTo>
                  <a:lnTo>
                    <a:pt x="26" y="130"/>
                  </a:lnTo>
                  <a:lnTo>
                    <a:pt x="30" y="130"/>
                  </a:lnTo>
                  <a:lnTo>
                    <a:pt x="30" y="130"/>
                  </a:lnTo>
                  <a:lnTo>
                    <a:pt x="33" y="134"/>
                  </a:lnTo>
                  <a:lnTo>
                    <a:pt x="33" y="134"/>
                  </a:lnTo>
                  <a:lnTo>
                    <a:pt x="33" y="134"/>
                  </a:lnTo>
                  <a:lnTo>
                    <a:pt x="33" y="137"/>
                  </a:lnTo>
                  <a:lnTo>
                    <a:pt x="30" y="141"/>
                  </a:lnTo>
                  <a:lnTo>
                    <a:pt x="26" y="145"/>
                  </a:lnTo>
                  <a:lnTo>
                    <a:pt x="22" y="149"/>
                  </a:lnTo>
                  <a:lnTo>
                    <a:pt x="19" y="152"/>
                  </a:lnTo>
                  <a:lnTo>
                    <a:pt x="11" y="152"/>
                  </a:lnTo>
                  <a:lnTo>
                    <a:pt x="8" y="156"/>
                  </a:lnTo>
                  <a:lnTo>
                    <a:pt x="4" y="163"/>
                  </a:lnTo>
                  <a:lnTo>
                    <a:pt x="4" y="167"/>
                  </a:lnTo>
                  <a:lnTo>
                    <a:pt x="0" y="171"/>
                  </a:lnTo>
                  <a:lnTo>
                    <a:pt x="8" y="171"/>
                  </a:lnTo>
                  <a:lnTo>
                    <a:pt x="11" y="175"/>
                  </a:lnTo>
                  <a:lnTo>
                    <a:pt x="19" y="178"/>
                  </a:lnTo>
                  <a:lnTo>
                    <a:pt x="22" y="178"/>
                  </a:lnTo>
                  <a:lnTo>
                    <a:pt x="26" y="182"/>
                  </a:lnTo>
                  <a:lnTo>
                    <a:pt x="26" y="186"/>
                  </a:lnTo>
                  <a:lnTo>
                    <a:pt x="26" y="189"/>
                  </a:lnTo>
                  <a:lnTo>
                    <a:pt x="30" y="189"/>
                  </a:lnTo>
                  <a:lnTo>
                    <a:pt x="37" y="189"/>
                  </a:lnTo>
                  <a:lnTo>
                    <a:pt x="37" y="193"/>
                  </a:lnTo>
                  <a:lnTo>
                    <a:pt x="45" y="193"/>
                  </a:lnTo>
                  <a:lnTo>
                    <a:pt x="45" y="193"/>
                  </a:lnTo>
                  <a:lnTo>
                    <a:pt x="45" y="189"/>
                  </a:lnTo>
                  <a:lnTo>
                    <a:pt x="48" y="186"/>
                  </a:lnTo>
                  <a:lnTo>
                    <a:pt x="48" y="186"/>
                  </a:lnTo>
                  <a:lnTo>
                    <a:pt x="56" y="189"/>
                  </a:lnTo>
                  <a:lnTo>
                    <a:pt x="56" y="189"/>
                  </a:lnTo>
                  <a:lnTo>
                    <a:pt x="56" y="193"/>
                  </a:lnTo>
                  <a:lnTo>
                    <a:pt x="59" y="193"/>
                  </a:lnTo>
                  <a:lnTo>
                    <a:pt x="59" y="193"/>
                  </a:lnTo>
                  <a:lnTo>
                    <a:pt x="59" y="193"/>
                  </a:lnTo>
                  <a:lnTo>
                    <a:pt x="63" y="193"/>
                  </a:lnTo>
                  <a:lnTo>
                    <a:pt x="71" y="197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78" y="201"/>
                  </a:lnTo>
                  <a:lnTo>
                    <a:pt x="78" y="204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9" y="212"/>
                  </a:lnTo>
                  <a:lnTo>
                    <a:pt x="93" y="215"/>
                  </a:lnTo>
                  <a:lnTo>
                    <a:pt x="93" y="219"/>
                  </a:lnTo>
                  <a:lnTo>
                    <a:pt x="96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96" y="226"/>
                  </a:lnTo>
                  <a:lnTo>
                    <a:pt x="100" y="230"/>
                  </a:lnTo>
                  <a:lnTo>
                    <a:pt x="100" y="230"/>
                  </a:lnTo>
                  <a:lnTo>
                    <a:pt x="104" y="230"/>
                  </a:lnTo>
                  <a:lnTo>
                    <a:pt x="108" y="230"/>
                  </a:lnTo>
                  <a:lnTo>
                    <a:pt x="111" y="230"/>
                  </a:lnTo>
                  <a:lnTo>
                    <a:pt x="115" y="230"/>
                  </a:lnTo>
                  <a:lnTo>
                    <a:pt x="119" y="226"/>
                  </a:lnTo>
                  <a:lnTo>
                    <a:pt x="122" y="226"/>
                  </a:lnTo>
                  <a:lnTo>
                    <a:pt x="126" y="230"/>
                  </a:lnTo>
                  <a:lnTo>
                    <a:pt x="133" y="226"/>
                  </a:lnTo>
                  <a:lnTo>
                    <a:pt x="137" y="226"/>
                  </a:lnTo>
                  <a:lnTo>
                    <a:pt x="137" y="226"/>
                  </a:lnTo>
                  <a:lnTo>
                    <a:pt x="141" y="226"/>
                  </a:lnTo>
                  <a:lnTo>
                    <a:pt x="145" y="230"/>
                  </a:lnTo>
                  <a:lnTo>
                    <a:pt x="145" y="230"/>
                  </a:lnTo>
                  <a:lnTo>
                    <a:pt x="148" y="230"/>
                  </a:lnTo>
                  <a:lnTo>
                    <a:pt x="148" y="234"/>
                  </a:lnTo>
                  <a:lnTo>
                    <a:pt x="137" y="249"/>
                  </a:lnTo>
                  <a:lnTo>
                    <a:pt x="137" y="252"/>
                  </a:lnTo>
                  <a:lnTo>
                    <a:pt x="141" y="252"/>
                  </a:lnTo>
                  <a:lnTo>
                    <a:pt x="145" y="249"/>
                  </a:lnTo>
                  <a:lnTo>
                    <a:pt x="148" y="252"/>
                  </a:lnTo>
                  <a:lnTo>
                    <a:pt x="148" y="25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0" name="Freeform 183"/>
            <p:cNvSpPr>
              <a:spLocks noEditPoints="1"/>
            </p:cNvSpPr>
            <p:nvPr/>
          </p:nvSpPr>
          <p:spPr bwMode="auto">
            <a:xfrm>
              <a:off x="2597240" y="3152809"/>
              <a:ext cx="123517" cy="123517"/>
            </a:xfrm>
            <a:custGeom>
              <a:avLst/>
              <a:gdLst>
                <a:gd name="T0" fmla="*/ 92 w 96"/>
                <a:gd name="T1" fmla="*/ 22 h 96"/>
                <a:gd name="T2" fmla="*/ 89 w 96"/>
                <a:gd name="T3" fmla="*/ 18 h 96"/>
                <a:gd name="T4" fmla="*/ 81 w 96"/>
                <a:gd name="T5" fmla="*/ 15 h 96"/>
                <a:gd name="T6" fmla="*/ 78 w 96"/>
                <a:gd name="T7" fmla="*/ 18 h 96"/>
                <a:gd name="T8" fmla="*/ 78 w 96"/>
                <a:gd name="T9" fmla="*/ 22 h 96"/>
                <a:gd name="T10" fmla="*/ 70 w 96"/>
                <a:gd name="T11" fmla="*/ 18 h 96"/>
                <a:gd name="T12" fmla="*/ 59 w 96"/>
                <a:gd name="T13" fmla="*/ 18 h 96"/>
                <a:gd name="T14" fmla="*/ 59 w 96"/>
                <a:gd name="T15" fmla="*/ 11 h 96"/>
                <a:gd name="T16" fmla="*/ 52 w 96"/>
                <a:gd name="T17" fmla="*/ 7 h 96"/>
                <a:gd name="T18" fmla="*/ 41 w 96"/>
                <a:gd name="T19" fmla="*/ 0 h 96"/>
                <a:gd name="T20" fmla="*/ 33 w 96"/>
                <a:gd name="T21" fmla="*/ 4 h 96"/>
                <a:gd name="T22" fmla="*/ 22 w 96"/>
                <a:gd name="T23" fmla="*/ 7 h 96"/>
                <a:gd name="T24" fmla="*/ 11 w 96"/>
                <a:gd name="T25" fmla="*/ 11 h 96"/>
                <a:gd name="T26" fmla="*/ 15 w 96"/>
                <a:gd name="T27" fmla="*/ 15 h 96"/>
                <a:gd name="T28" fmla="*/ 15 w 96"/>
                <a:gd name="T29" fmla="*/ 22 h 96"/>
                <a:gd name="T30" fmla="*/ 7 w 96"/>
                <a:gd name="T31" fmla="*/ 30 h 96"/>
                <a:gd name="T32" fmla="*/ 7 w 96"/>
                <a:gd name="T33" fmla="*/ 37 h 96"/>
                <a:gd name="T34" fmla="*/ 0 w 96"/>
                <a:gd name="T35" fmla="*/ 41 h 96"/>
                <a:gd name="T36" fmla="*/ 4 w 96"/>
                <a:gd name="T37" fmla="*/ 44 h 96"/>
                <a:gd name="T38" fmla="*/ 4 w 96"/>
                <a:gd name="T39" fmla="*/ 52 h 96"/>
                <a:gd name="T40" fmla="*/ 0 w 96"/>
                <a:gd name="T41" fmla="*/ 55 h 96"/>
                <a:gd name="T42" fmla="*/ 7 w 96"/>
                <a:gd name="T43" fmla="*/ 59 h 96"/>
                <a:gd name="T44" fmla="*/ 11 w 96"/>
                <a:gd name="T45" fmla="*/ 67 h 96"/>
                <a:gd name="T46" fmla="*/ 15 w 96"/>
                <a:gd name="T47" fmla="*/ 59 h 96"/>
                <a:gd name="T48" fmla="*/ 18 w 96"/>
                <a:gd name="T49" fmla="*/ 55 h 96"/>
                <a:gd name="T50" fmla="*/ 18 w 96"/>
                <a:gd name="T51" fmla="*/ 63 h 96"/>
                <a:gd name="T52" fmla="*/ 18 w 96"/>
                <a:gd name="T53" fmla="*/ 59 h 96"/>
                <a:gd name="T54" fmla="*/ 22 w 96"/>
                <a:gd name="T55" fmla="*/ 63 h 96"/>
                <a:gd name="T56" fmla="*/ 22 w 96"/>
                <a:gd name="T57" fmla="*/ 70 h 96"/>
                <a:gd name="T58" fmla="*/ 15 w 96"/>
                <a:gd name="T59" fmla="*/ 74 h 96"/>
                <a:gd name="T60" fmla="*/ 18 w 96"/>
                <a:gd name="T61" fmla="*/ 81 h 96"/>
                <a:gd name="T62" fmla="*/ 11 w 96"/>
                <a:gd name="T63" fmla="*/ 85 h 96"/>
                <a:gd name="T64" fmla="*/ 15 w 96"/>
                <a:gd name="T65" fmla="*/ 89 h 96"/>
                <a:gd name="T66" fmla="*/ 18 w 96"/>
                <a:gd name="T67" fmla="*/ 89 h 96"/>
                <a:gd name="T68" fmla="*/ 29 w 96"/>
                <a:gd name="T69" fmla="*/ 89 h 96"/>
                <a:gd name="T70" fmla="*/ 33 w 96"/>
                <a:gd name="T71" fmla="*/ 96 h 96"/>
                <a:gd name="T72" fmla="*/ 52 w 96"/>
                <a:gd name="T73" fmla="*/ 70 h 96"/>
                <a:gd name="T74" fmla="*/ 70 w 96"/>
                <a:gd name="T75" fmla="*/ 63 h 96"/>
                <a:gd name="T76" fmla="*/ 89 w 96"/>
                <a:gd name="T77" fmla="*/ 48 h 96"/>
                <a:gd name="T78" fmla="*/ 96 w 96"/>
                <a:gd name="T79" fmla="*/ 41 h 96"/>
                <a:gd name="T80" fmla="*/ 96 w 96"/>
                <a:gd name="T81" fmla="*/ 33 h 96"/>
                <a:gd name="T82" fmla="*/ 92 w 96"/>
                <a:gd name="T83" fmla="*/ 26 h 96"/>
                <a:gd name="T84" fmla="*/ 92 w 96"/>
                <a:gd name="T85" fmla="*/ 22 h 96"/>
                <a:gd name="T86" fmla="*/ 92 w 96"/>
                <a:gd name="T87" fmla="*/ 22 h 96"/>
                <a:gd name="T88" fmla="*/ 11 w 96"/>
                <a:gd name="T89" fmla="*/ 70 h 96"/>
                <a:gd name="T90" fmla="*/ 15 w 96"/>
                <a:gd name="T91" fmla="*/ 63 h 96"/>
                <a:gd name="T92" fmla="*/ 15 w 96"/>
                <a:gd name="T93" fmla="*/ 67 h 96"/>
                <a:gd name="T94" fmla="*/ 15 w 96"/>
                <a:gd name="T95" fmla="*/ 70 h 96"/>
                <a:gd name="T96" fmla="*/ 11 w 96"/>
                <a:gd name="T97" fmla="*/ 7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6" h="96">
                  <a:moveTo>
                    <a:pt x="92" y="22"/>
                  </a:moveTo>
                  <a:lnTo>
                    <a:pt x="92" y="22"/>
                  </a:lnTo>
                  <a:lnTo>
                    <a:pt x="89" y="22"/>
                  </a:lnTo>
                  <a:lnTo>
                    <a:pt x="89" y="18"/>
                  </a:lnTo>
                  <a:lnTo>
                    <a:pt x="89" y="18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78" y="18"/>
                  </a:lnTo>
                  <a:lnTo>
                    <a:pt x="78" y="22"/>
                  </a:lnTo>
                  <a:lnTo>
                    <a:pt x="78" y="22"/>
                  </a:lnTo>
                  <a:lnTo>
                    <a:pt x="70" y="22"/>
                  </a:lnTo>
                  <a:lnTo>
                    <a:pt x="70" y="18"/>
                  </a:lnTo>
                  <a:lnTo>
                    <a:pt x="63" y="18"/>
                  </a:lnTo>
                  <a:lnTo>
                    <a:pt x="59" y="18"/>
                  </a:lnTo>
                  <a:lnTo>
                    <a:pt x="59" y="15"/>
                  </a:lnTo>
                  <a:lnTo>
                    <a:pt x="59" y="11"/>
                  </a:lnTo>
                  <a:lnTo>
                    <a:pt x="55" y="7"/>
                  </a:lnTo>
                  <a:lnTo>
                    <a:pt x="52" y="7"/>
                  </a:lnTo>
                  <a:lnTo>
                    <a:pt x="44" y="4"/>
                  </a:lnTo>
                  <a:lnTo>
                    <a:pt x="41" y="0"/>
                  </a:lnTo>
                  <a:lnTo>
                    <a:pt x="33" y="0"/>
                  </a:lnTo>
                  <a:lnTo>
                    <a:pt x="33" y="4"/>
                  </a:lnTo>
                  <a:lnTo>
                    <a:pt x="29" y="4"/>
                  </a:lnTo>
                  <a:lnTo>
                    <a:pt x="22" y="7"/>
                  </a:lnTo>
                  <a:lnTo>
                    <a:pt x="18" y="7"/>
                  </a:lnTo>
                  <a:lnTo>
                    <a:pt x="11" y="11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5" y="18"/>
                  </a:lnTo>
                  <a:lnTo>
                    <a:pt x="15" y="22"/>
                  </a:lnTo>
                  <a:lnTo>
                    <a:pt x="11" y="30"/>
                  </a:lnTo>
                  <a:lnTo>
                    <a:pt x="7" y="30"/>
                  </a:lnTo>
                  <a:lnTo>
                    <a:pt x="11" y="33"/>
                  </a:lnTo>
                  <a:lnTo>
                    <a:pt x="7" y="37"/>
                  </a:lnTo>
                  <a:lnTo>
                    <a:pt x="4" y="37"/>
                  </a:lnTo>
                  <a:lnTo>
                    <a:pt x="0" y="41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4" y="59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11" y="67"/>
                  </a:lnTo>
                  <a:lnTo>
                    <a:pt x="11" y="63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8" y="55"/>
                  </a:lnTo>
                  <a:lnTo>
                    <a:pt x="18" y="59"/>
                  </a:lnTo>
                  <a:lnTo>
                    <a:pt x="18" y="63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18" y="59"/>
                  </a:lnTo>
                  <a:lnTo>
                    <a:pt x="22" y="63"/>
                  </a:lnTo>
                  <a:lnTo>
                    <a:pt x="18" y="67"/>
                  </a:lnTo>
                  <a:lnTo>
                    <a:pt x="22" y="70"/>
                  </a:lnTo>
                  <a:lnTo>
                    <a:pt x="18" y="74"/>
                  </a:lnTo>
                  <a:lnTo>
                    <a:pt x="15" y="74"/>
                  </a:lnTo>
                  <a:lnTo>
                    <a:pt x="15" y="78"/>
                  </a:lnTo>
                  <a:lnTo>
                    <a:pt x="18" y="81"/>
                  </a:lnTo>
                  <a:lnTo>
                    <a:pt x="15" y="81"/>
                  </a:lnTo>
                  <a:lnTo>
                    <a:pt x="11" y="85"/>
                  </a:lnTo>
                  <a:lnTo>
                    <a:pt x="11" y="89"/>
                  </a:lnTo>
                  <a:lnTo>
                    <a:pt x="15" y="89"/>
                  </a:lnTo>
                  <a:lnTo>
                    <a:pt x="18" y="85"/>
                  </a:lnTo>
                  <a:lnTo>
                    <a:pt x="18" y="89"/>
                  </a:lnTo>
                  <a:lnTo>
                    <a:pt x="26" y="89"/>
                  </a:lnTo>
                  <a:lnTo>
                    <a:pt x="29" y="89"/>
                  </a:lnTo>
                  <a:lnTo>
                    <a:pt x="33" y="96"/>
                  </a:lnTo>
                  <a:lnTo>
                    <a:pt x="33" y="96"/>
                  </a:lnTo>
                  <a:lnTo>
                    <a:pt x="37" y="93"/>
                  </a:lnTo>
                  <a:lnTo>
                    <a:pt x="52" y="70"/>
                  </a:lnTo>
                  <a:lnTo>
                    <a:pt x="52" y="67"/>
                  </a:lnTo>
                  <a:lnTo>
                    <a:pt x="70" y="63"/>
                  </a:lnTo>
                  <a:lnTo>
                    <a:pt x="78" y="59"/>
                  </a:lnTo>
                  <a:lnTo>
                    <a:pt x="89" y="48"/>
                  </a:lnTo>
                  <a:lnTo>
                    <a:pt x="92" y="41"/>
                  </a:lnTo>
                  <a:lnTo>
                    <a:pt x="96" y="41"/>
                  </a:lnTo>
                  <a:lnTo>
                    <a:pt x="96" y="37"/>
                  </a:lnTo>
                  <a:lnTo>
                    <a:pt x="96" y="33"/>
                  </a:lnTo>
                  <a:lnTo>
                    <a:pt x="96" y="30"/>
                  </a:lnTo>
                  <a:lnTo>
                    <a:pt x="92" y="26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2" y="22"/>
                  </a:lnTo>
                  <a:close/>
                  <a:moveTo>
                    <a:pt x="11" y="70"/>
                  </a:moveTo>
                  <a:lnTo>
                    <a:pt x="11" y="70"/>
                  </a:lnTo>
                  <a:lnTo>
                    <a:pt x="15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5" y="70"/>
                  </a:lnTo>
                  <a:lnTo>
                    <a:pt x="11" y="70"/>
                  </a:lnTo>
                  <a:lnTo>
                    <a:pt x="11" y="7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1" name="Freeform 184"/>
            <p:cNvSpPr>
              <a:spLocks/>
            </p:cNvSpPr>
            <p:nvPr/>
          </p:nvSpPr>
          <p:spPr bwMode="auto">
            <a:xfrm>
              <a:off x="2592095" y="3181115"/>
              <a:ext cx="271480" cy="362830"/>
            </a:xfrm>
            <a:custGeom>
              <a:avLst/>
              <a:gdLst>
                <a:gd name="T0" fmla="*/ 193 w 211"/>
                <a:gd name="T1" fmla="*/ 167 h 282"/>
                <a:gd name="T2" fmla="*/ 182 w 211"/>
                <a:gd name="T3" fmla="*/ 167 h 282"/>
                <a:gd name="T4" fmla="*/ 182 w 211"/>
                <a:gd name="T5" fmla="*/ 148 h 282"/>
                <a:gd name="T6" fmla="*/ 167 w 211"/>
                <a:gd name="T7" fmla="*/ 152 h 282"/>
                <a:gd name="T8" fmla="*/ 148 w 211"/>
                <a:gd name="T9" fmla="*/ 141 h 282"/>
                <a:gd name="T10" fmla="*/ 126 w 211"/>
                <a:gd name="T11" fmla="*/ 126 h 282"/>
                <a:gd name="T12" fmla="*/ 122 w 211"/>
                <a:gd name="T13" fmla="*/ 115 h 282"/>
                <a:gd name="T14" fmla="*/ 126 w 211"/>
                <a:gd name="T15" fmla="*/ 104 h 282"/>
                <a:gd name="T16" fmla="*/ 133 w 211"/>
                <a:gd name="T17" fmla="*/ 97 h 282"/>
                <a:gd name="T18" fmla="*/ 137 w 211"/>
                <a:gd name="T19" fmla="*/ 82 h 282"/>
                <a:gd name="T20" fmla="*/ 148 w 211"/>
                <a:gd name="T21" fmla="*/ 71 h 282"/>
                <a:gd name="T22" fmla="*/ 170 w 211"/>
                <a:gd name="T23" fmla="*/ 63 h 282"/>
                <a:gd name="T24" fmla="*/ 178 w 211"/>
                <a:gd name="T25" fmla="*/ 63 h 282"/>
                <a:gd name="T26" fmla="*/ 185 w 211"/>
                <a:gd name="T27" fmla="*/ 63 h 282"/>
                <a:gd name="T28" fmla="*/ 174 w 211"/>
                <a:gd name="T29" fmla="*/ 59 h 282"/>
                <a:gd name="T30" fmla="*/ 182 w 211"/>
                <a:gd name="T31" fmla="*/ 37 h 282"/>
                <a:gd name="T32" fmla="*/ 174 w 211"/>
                <a:gd name="T33" fmla="*/ 33 h 282"/>
                <a:gd name="T34" fmla="*/ 156 w 211"/>
                <a:gd name="T35" fmla="*/ 33 h 282"/>
                <a:gd name="T36" fmla="*/ 141 w 211"/>
                <a:gd name="T37" fmla="*/ 37 h 282"/>
                <a:gd name="T38" fmla="*/ 137 w 211"/>
                <a:gd name="T39" fmla="*/ 33 h 282"/>
                <a:gd name="T40" fmla="*/ 130 w 211"/>
                <a:gd name="T41" fmla="*/ 22 h 282"/>
                <a:gd name="T42" fmla="*/ 115 w 211"/>
                <a:gd name="T43" fmla="*/ 11 h 282"/>
                <a:gd name="T44" fmla="*/ 108 w 211"/>
                <a:gd name="T45" fmla="*/ 4 h 282"/>
                <a:gd name="T46" fmla="*/ 96 w 211"/>
                <a:gd name="T47" fmla="*/ 0 h 282"/>
                <a:gd name="T48" fmla="*/ 100 w 211"/>
                <a:gd name="T49" fmla="*/ 15 h 282"/>
                <a:gd name="T50" fmla="*/ 82 w 211"/>
                <a:gd name="T51" fmla="*/ 37 h 282"/>
                <a:gd name="T52" fmla="*/ 41 w 211"/>
                <a:gd name="T53" fmla="*/ 71 h 282"/>
                <a:gd name="T54" fmla="*/ 30 w 211"/>
                <a:gd name="T55" fmla="*/ 67 h 282"/>
                <a:gd name="T56" fmla="*/ 15 w 211"/>
                <a:gd name="T57" fmla="*/ 67 h 282"/>
                <a:gd name="T58" fmla="*/ 19 w 211"/>
                <a:gd name="T59" fmla="*/ 56 h 282"/>
                <a:gd name="T60" fmla="*/ 8 w 211"/>
                <a:gd name="T61" fmla="*/ 59 h 282"/>
                <a:gd name="T62" fmla="*/ 0 w 211"/>
                <a:gd name="T63" fmla="*/ 71 h 282"/>
                <a:gd name="T64" fmla="*/ 0 w 211"/>
                <a:gd name="T65" fmla="*/ 78 h 282"/>
                <a:gd name="T66" fmla="*/ 4 w 211"/>
                <a:gd name="T67" fmla="*/ 89 h 282"/>
                <a:gd name="T68" fmla="*/ 4 w 211"/>
                <a:gd name="T69" fmla="*/ 97 h 282"/>
                <a:gd name="T70" fmla="*/ 26 w 211"/>
                <a:gd name="T71" fmla="*/ 104 h 282"/>
                <a:gd name="T72" fmla="*/ 33 w 211"/>
                <a:gd name="T73" fmla="*/ 119 h 282"/>
                <a:gd name="T74" fmla="*/ 45 w 211"/>
                <a:gd name="T75" fmla="*/ 134 h 282"/>
                <a:gd name="T76" fmla="*/ 52 w 211"/>
                <a:gd name="T77" fmla="*/ 148 h 282"/>
                <a:gd name="T78" fmla="*/ 59 w 211"/>
                <a:gd name="T79" fmla="*/ 163 h 282"/>
                <a:gd name="T80" fmla="*/ 63 w 211"/>
                <a:gd name="T81" fmla="*/ 171 h 282"/>
                <a:gd name="T82" fmla="*/ 74 w 211"/>
                <a:gd name="T83" fmla="*/ 186 h 282"/>
                <a:gd name="T84" fmla="*/ 85 w 211"/>
                <a:gd name="T85" fmla="*/ 200 h 282"/>
                <a:gd name="T86" fmla="*/ 85 w 211"/>
                <a:gd name="T87" fmla="*/ 212 h 282"/>
                <a:gd name="T88" fmla="*/ 89 w 211"/>
                <a:gd name="T89" fmla="*/ 215 h 282"/>
                <a:gd name="T90" fmla="*/ 96 w 211"/>
                <a:gd name="T91" fmla="*/ 223 h 282"/>
                <a:gd name="T92" fmla="*/ 108 w 211"/>
                <a:gd name="T93" fmla="*/ 230 h 282"/>
                <a:gd name="T94" fmla="*/ 119 w 211"/>
                <a:gd name="T95" fmla="*/ 237 h 282"/>
                <a:gd name="T96" fmla="*/ 126 w 211"/>
                <a:gd name="T97" fmla="*/ 241 h 282"/>
                <a:gd name="T98" fmla="*/ 133 w 211"/>
                <a:gd name="T99" fmla="*/ 249 h 282"/>
                <a:gd name="T100" fmla="*/ 148 w 211"/>
                <a:gd name="T101" fmla="*/ 256 h 282"/>
                <a:gd name="T102" fmla="*/ 159 w 211"/>
                <a:gd name="T103" fmla="*/ 260 h 282"/>
                <a:gd name="T104" fmla="*/ 170 w 211"/>
                <a:gd name="T105" fmla="*/ 267 h 282"/>
                <a:gd name="T106" fmla="*/ 178 w 211"/>
                <a:gd name="T107" fmla="*/ 275 h 282"/>
                <a:gd name="T108" fmla="*/ 189 w 211"/>
                <a:gd name="T109" fmla="*/ 282 h 282"/>
                <a:gd name="T110" fmla="*/ 200 w 211"/>
                <a:gd name="T111" fmla="*/ 278 h 282"/>
                <a:gd name="T112" fmla="*/ 204 w 211"/>
                <a:gd name="T113" fmla="*/ 267 h 282"/>
                <a:gd name="T114" fmla="*/ 200 w 211"/>
                <a:gd name="T115" fmla="*/ 263 h 282"/>
                <a:gd name="T116" fmla="*/ 211 w 211"/>
                <a:gd name="T117" fmla="*/ 249 h 282"/>
                <a:gd name="T118" fmla="*/ 207 w 211"/>
                <a:gd name="T119" fmla="*/ 230 h 282"/>
                <a:gd name="T120" fmla="*/ 207 w 211"/>
                <a:gd name="T121" fmla="*/ 212 h 282"/>
                <a:gd name="T122" fmla="*/ 211 w 211"/>
                <a:gd name="T123" fmla="*/ 18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1" h="282">
                  <a:moveTo>
                    <a:pt x="196" y="167"/>
                  </a:moveTo>
                  <a:lnTo>
                    <a:pt x="196" y="167"/>
                  </a:lnTo>
                  <a:lnTo>
                    <a:pt x="193" y="167"/>
                  </a:lnTo>
                  <a:lnTo>
                    <a:pt x="193" y="167"/>
                  </a:lnTo>
                  <a:lnTo>
                    <a:pt x="189" y="167"/>
                  </a:lnTo>
                  <a:lnTo>
                    <a:pt x="185" y="167"/>
                  </a:lnTo>
                  <a:lnTo>
                    <a:pt x="182" y="167"/>
                  </a:lnTo>
                  <a:lnTo>
                    <a:pt x="182" y="167"/>
                  </a:lnTo>
                  <a:lnTo>
                    <a:pt x="182" y="163"/>
                  </a:lnTo>
                  <a:lnTo>
                    <a:pt x="178" y="152"/>
                  </a:lnTo>
                  <a:lnTo>
                    <a:pt x="178" y="148"/>
                  </a:lnTo>
                  <a:lnTo>
                    <a:pt x="182" y="148"/>
                  </a:lnTo>
                  <a:lnTo>
                    <a:pt x="182" y="145"/>
                  </a:lnTo>
                  <a:lnTo>
                    <a:pt x="178" y="141"/>
                  </a:lnTo>
                  <a:lnTo>
                    <a:pt x="174" y="145"/>
                  </a:lnTo>
                  <a:lnTo>
                    <a:pt x="167" y="152"/>
                  </a:lnTo>
                  <a:lnTo>
                    <a:pt x="159" y="152"/>
                  </a:lnTo>
                  <a:lnTo>
                    <a:pt x="152" y="152"/>
                  </a:lnTo>
                  <a:lnTo>
                    <a:pt x="152" y="145"/>
                  </a:lnTo>
                  <a:lnTo>
                    <a:pt x="148" y="141"/>
                  </a:lnTo>
                  <a:lnTo>
                    <a:pt x="141" y="141"/>
                  </a:lnTo>
                  <a:lnTo>
                    <a:pt x="130" y="141"/>
                  </a:lnTo>
                  <a:lnTo>
                    <a:pt x="137" y="137"/>
                  </a:lnTo>
                  <a:lnTo>
                    <a:pt x="126" y="126"/>
                  </a:lnTo>
                  <a:lnTo>
                    <a:pt x="122" y="123"/>
                  </a:lnTo>
                  <a:lnTo>
                    <a:pt x="122" y="119"/>
                  </a:lnTo>
                  <a:lnTo>
                    <a:pt x="122" y="115"/>
                  </a:lnTo>
                  <a:lnTo>
                    <a:pt x="122" y="115"/>
                  </a:lnTo>
                  <a:lnTo>
                    <a:pt x="126" y="111"/>
                  </a:lnTo>
                  <a:lnTo>
                    <a:pt x="122" y="108"/>
                  </a:lnTo>
                  <a:lnTo>
                    <a:pt x="126" y="108"/>
                  </a:lnTo>
                  <a:lnTo>
                    <a:pt x="126" y="104"/>
                  </a:lnTo>
                  <a:lnTo>
                    <a:pt x="130" y="100"/>
                  </a:lnTo>
                  <a:lnTo>
                    <a:pt x="133" y="100"/>
                  </a:lnTo>
                  <a:lnTo>
                    <a:pt x="133" y="100"/>
                  </a:lnTo>
                  <a:lnTo>
                    <a:pt x="133" y="97"/>
                  </a:lnTo>
                  <a:lnTo>
                    <a:pt x="133" y="93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2"/>
                  </a:lnTo>
                  <a:lnTo>
                    <a:pt x="137" y="78"/>
                  </a:lnTo>
                  <a:lnTo>
                    <a:pt x="141" y="78"/>
                  </a:lnTo>
                  <a:lnTo>
                    <a:pt x="145" y="74"/>
                  </a:lnTo>
                  <a:lnTo>
                    <a:pt x="148" y="71"/>
                  </a:lnTo>
                  <a:lnTo>
                    <a:pt x="148" y="71"/>
                  </a:lnTo>
                  <a:lnTo>
                    <a:pt x="152" y="71"/>
                  </a:lnTo>
                  <a:lnTo>
                    <a:pt x="159" y="67"/>
                  </a:lnTo>
                  <a:lnTo>
                    <a:pt x="170" y="63"/>
                  </a:lnTo>
                  <a:lnTo>
                    <a:pt x="170" y="63"/>
                  </a:lnTo>
                  <a:lnTo>
                    <a:pt x="174" y="63"/>
                  </a:lnTo>
                  <a:lnTo>
                    <a:pt x="178" y="63"/>
                  </a:lnTo>
                  <a:lnTo>
                    <a:pt x="178" y="63"/>
                  </a:lnTo>
                  <a:lnTo>
                    <a:pt x="182" y="63"/>
                  </a:lnTo>
                  <a:lnTo>
                    <a:pt x="182" y="67"/>
                  </a:lnTo>
                  <a:lnTo>
                    <a:pt x="185" y="67"/>
                  </a:lnTo>
                  <a:lnTo>
                    <a:pt x="185" y="63"/>
                  </a:lnTo>
                  <a:lnTo>
                    <a:pt x="185" y="59"/>
                  </a:lnTo>
                  <a:lnTo>
                    <a:pt x="182" y="56"/>
                  </a:lnTo>
                  <a:lnTo>
                    <a:pt x="178" y="59"/>
                  </a:lnTo>
                  <a:lnTo>
                    <a:pt x="174" y="59"/>
                  </a:lnTo>
                  <a:lnTo>
                    <a:pt x="174" y="56"/>
                  </a:lnTo>
                  <a:lnTo>
                    <a:pt x="185" y="41"/>
                  </a:lnTo>
                  <a:lnTo>
                    <a:pt x="185" y="37"/>
                  </a:lnTo>
                  <a:lnTo>
                    <a:pt x="182" y="37"/>
                  </a:lnTo>
                  <a:lnTo>
                    <a:pt x="182" y="37"/>
                  </a:lnTo>
                  <a:lnTo>
                    <a:pt x="178" y="33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0" y="33"/>
                  </a:lnTo>
                  <a:lnTo>
                    <a:pt x="163" y="37"/>
                  </a:lnTo>
                  <a:lnTo>
                    <a:pt x="159" y="33"/>
                  </a:lnTo>
                  <a:lnTo>
                    <a:pt x="156" y="33"/>
                  </a:lnTo>
                  <a:lnTo>
                    <a:pt x="152" y="37"/>
                  </a:lnTo>
                  <a:lnTo>
                    <a:pt x="148" y="37"/>
                  </a:lnTo>
                  <a:lnTo>
                    <a:pt x="145" y="37"/>
                  </a:lnTo>
                  <a:lnTo>
                    <a:pt x="141" y="37"/>
                  </a:lnTo>
                  <a:lnTo>
                    <a:pt x="137" y="37"/>
                  </a:lnTo>
                  <a:lnTo>
                    <a:pt x="137" y="37"/>
                  </a:lnTo>
                  <a:lnTo>
                    <a:pt x="133" y="33"/>
                  </a:lnTo>
                  <a:lnTo>
                    <a:pt x="137" y="33"/>
                  </a:lnTo>
                  <a:lnTo>
                    <a:pt x="133" y="30"/>
                  </a:lnTo>
                  <a:lnTo>
                    <a:pt x="133" y="26"/>
                  </a:lnTo>
                  <a:lnTo>
                    <a:pt x="130" y="26"/>
                  </a:lnTo>
                  <a:lnTo>
                    <a:pt x="130" y="22"/>
                  </a:lnTo>
                  <a:lnTo>
                    <a:pt x="126" y="19"/>
                  </a:lnTo>
                  <a:lnTo>
                    <a:pt x="119" y="15"/>
                  </a:lnTo>
                  <a:lnTo>
                    <a:pt x="119" y="15"/>
                  </a:lnTo>
                  <a:lnTo>
                    <a:pt x="115" y="11"/>
                  </a:lnTo>
                  <a:lnTo>
                    <a:pt x="115" y="8"/>
                  </a:lnTo>
                  <a:lnTo>
                    <a:pt x="111" y="4"/>
                  </a:lnTo>
                  <a:lnTo>
                    <a:pt x="111" y="4"/>
                  </a:lnTo>
                  <a:lnTo>
                    <a:pt x="108" y="4"/>
                  </a:lnTo>
                  <a:lnTo>
                    <a:pt x="100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6" y="0"/>
                  </a:lnTo>
                  <a:lnTo>
                    <a:pt x="96" y="4"/>
                  </a:lnTo>
                  <a:lnTo>
                    <a:pt x="100" y="8"/>
                  </a:lnTo>
                  <a:lnTo>
                    <a:pt x="100" y="11"/>
                  </a:lnTo>
                  <a:lnTo>
                    <a:pt x="100" y="15"/>
                  </a:lnTo>
                  <a:lnTo>
                    <a:pt x="100" y="19"/>
                  </a:lnTo>
                  <a:lnTo>
                    <a:pt x="96" y="19"/>
                  </a:lnTo>
                  <a:lnTo>
                    <a:pt x="93" y="26"/>
                  </a:lnTo>
                  <a:lnTo>
                    <a:pt x="82" y="37"/>
                  </a:lnTo>
                  <a:lnTo>
                    <a:pt x="74" y="41"/>
                  </a:lnTo>
                  <a:lnTo>
                    <a:pt x="56" y="45"/>
                  </a:lnTo>
                  <a:lnTo>
                    <a:pt x="56" y="48"/>
                  </a:lnTo>
                  <a:lnTo>
                    <a:pt x="41" y="71"/>
                  </a:lnTo>
                  <a:lnTo>
                    <a:pt x="37" y="74"/>
                  </a:lnTo>
                  <a:lnTo>
                    <a:pt x="37" y="74"/>
                  </a:lnTo>
                  <a:lnTo>
                    <a:pt x="33" y="67"/>
                  </a:lnTo>
                  <a:lnTo>
                    <a:pt x="30" y="67"/>
                  </a:lnTo>
                  <a:lnTo>
                    <a:pt x="22" y="67"/>
                  </a:lnTo>
                  <a:lnTo>
                    <a:pt x="22" y="63"/>
                  </a:lnTo>
                  <a:lnTo>
                    <a:pt x="19" y="67"/>
                  </a:lnTo>
                  <a:lnTo>
                    <a:pt x="15" y="67"/>
                  </a:lnTo>
                  <a:lnTo>
                    <a:pt x="15" y="63"/>
                  </a:lnTo>
                  <a:lnTo>
                    <a:pt x="19" y="59"/>
                  </a:lnTo>
                  <a:lnTo>
                    <a:pt x="22" y="59"/>
                  </a:lnTo>
                  <a:lnTo>
                    <a:pt x="19" y="56"/>
                  </a:lnTo>
                  <a:lnTo>
                    <a:pt x="19" y="52"/>
                  </a:lnTo>
                  <a:lnTo>
                    <a:pt x="19" y="52"/>
                  </a:lnTo>
                  <a:lnTo>
                    <a:pt x="11" y="56"/>
                  </a:lnTo>
                  <a:lnTo>
                    <a:pt x="8" y="59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4"/>
                  </a:lnTo>
                  <a:lnTo>
                    <a:pt x="4" y="78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4" y="82"/>
                  </a:lnTo>
                  <a:lnTo>
                    <a:pt x="8" y="85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0" y="89"/>
                  </a:lnTo>
                  <a:lnTo>
                    <a:pt x="0" y="93"/>
                  </a:lnTo>
                  <a:lnTo>
                    <a:pt x="4" y="97"/>
                  </a:lnTo>
                  <a:lnTo>
                    <a:pt x="4" y="97"/>
                  </a:lnTo>
                  <a:lnTo>
                    <a:pt x="11" y="100"/>
                  </a:lnTo>
                  <a:lnTo>
                    <a:pt x="15" y="100"/>
                  </a:lnTo>
                  <a:lnTo>
                    <a:pt x="22" y="104"/>
                  </a:lnTo>
                  <a:lnTo>
                    <a:pt x="26" y="104"/>
                  </a:lnTo>
                  <a:lnTo>
                    <a:pt x="26" y="108"/>
                  </a:lnTo>
                  <a:lnTo>
                    <a:pt x="30" y="111"/>
                  </a:lnTo>
                  <a:lnTo>
                    <a:pt x="30" y="115"/>
                  </a:lnTo>
                  <a:lnTo>
                    <a:pt x="33" y="119"/>
                  </a:lnTo>
                  <a:lnTo>
                    <a:pt x="37" y="123"/>
                  </a:lnTo>
                  <a:lnTo>
                    <a:pt x="41" y="126"/>
                  </a:lnTo>
                  <a:lnTo>
                    <a:pt x="41" y="130"/>
                  </a:lnTo>
                  <a:lnTo>
                    <a:pt x="45" y="134"/>
                  </a:lnTo>
                  <a:lnTo>
                    <a:pt x="45" y="137"/>
                  </a:lnTo>
                  <a:lnTo>
                    <a:pt x="48" y="141"/>
                  </a:lnTo>
                  <a:lnTo>
                    <a:pt x="48" y="145"/>
                  </a:lnTo>
                  <a:lnTo>
                    <a:pt x="52" y="148"/>
                  </a:lnTo>
                  <a:lnTo>
                    <a:pt x="52" y="152"/>
                  </a:lnTo>
                  <a:lnTo>
                    <a:pt x="52" y="152"/>
                  </a:lnTo>
                  <a:lnTo>
                    <a:pt x="56" y="160"/>
                  </a:lnTo>
                  <a:lnTo>
                    <a:pt x="59" y="163"/>
                  </a:lnTo>
                  <a:lnTo>
                    <a:pt x="63" y="167"/>
                  </a:lnTo>
                  <a:lnTo>
                    <a:pt x="63" y="171"/>
                  </a:lnTo>
                  <a:lnTo>
                    <a:pt x="63" y="171"/>
                  </a:lnTo>
                  <a:lnTo>
                    <a:pt x="63" y="171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82"/>
                  </a:lnTo>
                  <a:lnTo>
                    <a:pt x="74" y="186"/>
                  </a:lnTo>
                  <a:lnTo>
                    <a:pt x="78" y="186"/>
                  </a:lnTo>
                  <a:lnTo>
                    <a:pt x="78" y="189"/>
                  </a:lnTo>
                  <a:lnTo>
                    <a:pt x="82" y="197"/>
                  </a:lnTo>
                  <a:lnTo>
                    <a:pt x="85" y="200"/>
                  </a:lnTo>
                  <a:lnTo>
                    <a:pt x="89" y="208"/>
                  </a:lnTo>
                  <a:lnTo>
                    <a:pt x="89" y="212"/>
                  </a:lnTo>
                  <a:lnTo>
                    <a:pt x="89" y="212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5"/>
                  </a:lnTo>
                  <a:lnTo>
                    <a:pt x="85" y="215"/>
                  </a:lnTo>
                  <a:lnTo>
                    <a:pt x="89" y="215"/>
                  </a:lnTo>
                  <a:lnTo>
                    <a:pt x="93" y="219"/>
                  </a:lnTo>
                  <a:lnTo>
                    <a:pt x="93" y="219"/>
                  </a:lnTo>
                  <a:lnTo>
                    <a:pt x="93" y="219"/>
                  </a:lnTo>
                  <a:lnTo>
                    <a:pt x="96" y="223"/>
                  </a:lnTo>
                  <a:lnTo>
                    <a:pt x="100" y="226"/>
                  </a:lnTo>
                  <a:lnTo>
                    <a:pt x="100" y="230"/>
                  </a:lnTo>
                  <a:lnTo>
                    <a:pt x="104" y="230"/>
                  </a:lnTo>
                  <a:lnTo>
                    <a:pt x="108" y="230"/>
                  </a:lnTo>
                  <a:lnTo>
                    <a:pt x="108" y="234"/>
                  </a:lnTo>
                  <a:lnTo>
                    <a:pt x="111" y="234"/>
                  </a:lnTo>
                  <a:lnTo>
                    <a:pt x="111" y="237"/>
                  </a:lnTo>
                  <a:lnTo>
                    <a:pt x="119" y="237"/>
                  </a:lnTo>
                  <a:lnTo>
                    <a:pt x="119" y="234"/>
                  </a:lnTo>
                  <a:lnTo>
                    <a:pt x="119" y="237"/>
                  </a:lnTo>
                  <a:lnTo>
                    <a:pt x="119" y="241"/>
                  </a:lnTo>
                  <a:lnTo>
                    <a:pt x="126" y="241"/>
                  </a:lnTo>
                  <a:lnTo>
                    <a:pt x="130" y="245"/>
                  </a:lnTo>
                  <a:lnTo>
                    <a:pt x="130" y="249"/>
                  </a:lnTo>
                  <a:lnTo>
                    <a:pt x="130" y="249"/>
                  </a:lnTo>
                  <a:lnTo>
                    <a:pt x="133" y="249"/>
                  </a:lnTo>
                  <a:lnTo>
                    <a:pt x="137" y="249"/>
                  </a:lnTo>
                  <a:lnTo>
                    <a:pt x="141" y="249"/>
                  </a:lnTo>
                  <a:lnTo>
                    <a:pt x="145" y="252"/>
                  </a:lnTo>
                  <a:lnTo>
                    <a:pt x="148" y="256"/>
                  </a:lnTo>
                  <a:lnTo>
                    <a:pt x="152" y="256"/>
                  </a:lnTo>
                  <a:lnTo>
                    <a:pt x="156" y="256"/>
                  </a:lnTo>
                  <a:lnTo>
                    <a:pt x="156" y="256"/>
                  </a:lnTo>
                  <a:lnTo>
                    <a:pt x="159" y="260"/>
                  </a:lnTo>
                  <a:lnTo>
                    <a:pt x="163" y="263"/>
                  </a:lnTo>
                  <a:lnTo>
                    <a:pt x="167" y="263"/>
                  </a:lnTo>
                  <a:lnTo>
                    <a:pt x="167" y="267"/>
                  </a:lnTo>
                  <a:lnTo>
                    <a:pt x="170" y="267"/>
                  </a:lnTo>
                  <a:lnTo>
                    <a:pt x="170" y="271"/>
                  </a:lnTo>
                  <a:lnTo>
                    <a:pt x="170" y="271"/>
                  </a:lnTo>
                  <a:lnTo>
                    <a:pt x="174" y="271"/>
                  </a:lnTo>
                  <a:lnTo>
                    <a:pt x="178" y="275"/>
                  </a:lnTo>
                  <a:lnTo>
                    <a:pt x="182" y="278"/>
                  </a:lnTo>
                  <a:lnTo>
                    <a:pt x="185" y="282"/>
                  </a:lnTo>
                  <a:lnTo>
                    <a:pt x="189" y="282"/>
                  </a:lnTo>
                  <a:lnTo>
                    <a:pt x="189" y="282"/>
                  </a:lnTo>
                  <a:lnTo>
                    <a:pt x="193" y="282"/>
                  </a:lnTo>
                  <a:lnTo>
                    <a:pt x="196" y="278"/>
                  </a:lnTo>
                  <a:lnTo>
                    <a:pt x="196" y="278"/>
                  </a:lnTo>
                  <a:lnTo>
                    <a:pt x="200" y="278"/>
                  </a:lnTo>
                  <a:lnTo>
                    <a:pt x="204" y="275"/>
                  </a:lnTo>
                  <a:lnTo>
                    <a:pt x="200" y="271"/>
                  </a:lnTo>
                  <a:lnTo>
                    <a:pt x="200" y="271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4" y="267"/>
                  </a:lnTo>
                  <a:lnTo>
                    <a:pt x="200" y="263"/>
                  </a:lnTo>
                  <a:lnTo>
                    <a:pt x="204" y="260"/>
                  </a:lnTo>
                  <a:lnTo>
                    <a:pt x="207" y="256"/>
                  </a:lnTo>
                  <a:lnTo>
                    <a:pt x="211" y="252"/>
                  </a:lnTo>
                  <a:lnTo>
                    <a:pt x="211" y="249"/>
                  </a:lnTo>
                  <a:lnTo>
                    <a:pt x="207" y="241"/>
                  </a:lnTo>
                  <a:lnTo>
                    <a:pt x="207" y="237"/>
                  </a:lnTo>
                  <a:lnTo>
                    <a:pt x="207" y="234"/>
                  </a:lnTo>
                  <a:lnTo>
                    <a:pt x="207" y="230"/>
                  </a:lnTo>
                  <a:lnTo>
                    <a:pt x="204" y="230"/>
                  </a:lnTo>
                  <a:lnTo>
                    <a:pt x="207" y="226"/>
                  </a:lnTo>
                  <a:lnTo>
                    <a:pt x="207" y="223"/>
                  </a:lnTo>
                  <a:lnTo>
                    <a:pt x="207" y="212"/>
                  </a:lnTo>
                  <a:lnTo>
                    <a:pt x="207" y="208"/>
                  </a:lnTo>
                  <a:lnTo>
                    <a:pt x="207" y="204"/>
                  </a:lnTo>
                  <a:lnTo>
                    <a:pt x="207" y="193"/>
                  </a:lnTo>
                  <a:lnTo>
                    <a:pt x="211" y="189"/>
                  </a:lnTo>
                  <a:lnTo>
                    <a:pt x="211" y="186"/>
                  </a:lnTo>
                  <a:lnTo>
                    <a:pt x="196" y="167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2" name="Freeform 185"/>
            <p:cNvSpPr>
              <a:spLocks/>
            </p:cNvSpPr>
            <p:nvPr/>
          </p:nvSpPr>
          <p:spPr bwMode="auto">
            <a:xfrm>
              <a:off x="2844273" y="3367677"/>
              <a:ext cx="262473" cy="266333"/>
            </a:xfrm>
            <a:custGeom>
              <a:avLst/>
              <a:gdLst>
                <a:gd name="T0" fmla="*/ 197 w 204"/>
                <a:gd name="T1" fmla="*/ 152 h 207"/>
                <a:gd name="T2" fmla="*/ 197 w 204"/>
                <a:gd name="T3" fmla="*/ 118 h 207"/>
                <a:gd name="T4" fmla="*/ 186 w 204"/>
                <a:gd name="T5" fmla="*/ 100 h 207"/>
                <a:gd name="T6" fmla="*/ 152 w 204"/>
                <a:gd name="T7" fmla="*/ 85 h 207"/>
                <a:gd name="T8" fmla="*/ 152 w 204"/>
                <a:gd name="T9" fmla="*/ 67 h 207"/>
                <a:gd name="T10" fmla="*/ 134 w 204"/>
                <a:gd name="T11" fmla="*/ 63 h 207"/>
                <a:gd name="T12" fmla="*/ 126 w 204"/>
                <a:gd name="T13" fmla="*/ 55 h 207"/>
                <a:gd name="T14" fmla="*/ 111 w 204"/>
                <a:gd name="T15" fmla="*/ 52 h 207"/>
                <a:gd name="T16" fmla="*/ 97 w 204"/>
                <a:gd name="T17" fmla="*/ 41 h 207"/>
                <a:gd name="T18" fmla="*/ 86 w 204"/>
                <a:gd name="T19" fmla="*/ 41 h 207"/>
                <a:gd name="T20" fmla="*/ 74 w 204"/>
                <a:gd name="T21" fmla="*/ 33 h 207"/>
                <a:gd name="T22" fmla="*/ 71 w 204"/>
                <a:gd name="T23" fmla="*/ 22 h 207"/>
                <a:gd name="T24" fmla="*/ 67 w 204"/>
                <a:gd name="T25" fmla="*/ 7 h 207"/>
                <a:gd name="T26" fmla="*/ 63 w 204"/>
                <a:gd name="T27" fmla="*/ 3 h 207"/>
                <a:gd name="T28" fmla="*/ 52 w 204"/>
                <a:gd name="T29" fmla="*/ 3 h 207"/>
                <a:gd name="T30" fmla="*/ 34 w 204"/>
                <a:gd name="T31" fmla="*/ 15 h 207"/>
                <a:gd name="T32" fmla="*/ 23 w 204"/>
                <a:gd name="T33" fmla="*/ 18 h 207"/>
                <a:gd name="T34" fmla="*/ 11 w 204"/>
                <a:gd name="T35" fmla="*/ 22 h 207"/>
                <a:gd name="T36" fmla="*/ 15 w 204"/>
                <a:gd name="T37" fmla="*/ 44 h 207"/>
                <a:gd name="T38" fmla="*/ 11 w 204"/>
                <a:gd name="T39" fmla="*/ 63 h 207"/>
                <a:gd name="T40" fmla="*/ 11 w 204"/>
                <a:gd name="T41" fmla="*/ 81 h 207"/>
                <a:gd name="T42" fmla="*/ 11 w 204"/>
                <a:gd name="T43" fmla="*/ 89 h 207"/>
                <a:gd name="T44" fmla="*/ 15 w 204"/>
                <a:gd name="T45" fmla="*/ 104 h 207"/>
                <a:gd name="T46" fmla="*/ 8 w 204"/>
                <a:gd name="T47" fmla="*/ 115 h 207"/>
                <a:gd name="T48" fmla="*/ 8 w 204"/>
                <a:gd name="T49" fmla="*/ 122 h 207"/>
                <a:gd name="T50" fmla="*/ 11 w 204"/>
                <a:gd name="T51" fmla="*/ 126 h 207"/>
                <a:gd name="T52" fmla="*/ 15 w 204"/>
                <a:gd name="T53" fmla="*/ 133 h 207"/>
                <a:gd name="T54" fmla="*/ 15 w 204"/>
                <a:gd name="T55" fmla="*/ 144 h 207"/>
                <a:gd name="T56" fmla="*/ 26 w 204"/>
                <a:gd name="T57" fmla="*/ 156 h 207"/>
                <a:gd name="T58" fmla="*/ 23 w 204"/>
                <a:gd name="T59" fmla="*/ 170 h 207"/>
                <a:gd name="T60" fmla="*/ 45 w 204"/>
                <a:gd name="T61" fmla="*/ 207 h 207"/>
                <a:gd name="T62" fmla="*/ 52 w 204"/>
                <a:gd name="T63" fmla="*/ 207 h 207"/>
                <a:gd name="T64" fmla="*/ 56 w 204"/>
                <a:gd name="T65" fmla="*/ 200 h 207"/>
                <a:gd name="T66" fmla="*/ 71 w 204"/>
                <a:gd name="T67" fmla="*/ 196 h 207"/>
                <a:gd name="T68" fmla="*/ 82 w 204"/>
                <a:gd name="T69" fmla="*/ 193 h 207"/>
                <a:gd name="T70" fmla="*/ 93 w 204"/>
                <a:gd name="T71" fmla="*/ 196 h 207"/>
                <a:gd name="T72" fmla="*/ 97 w 204"/>
                <a:gd name="T73" fmla="*/ 204 h 207"/>
                <a:gd name="T74" fmla="*/ 100 w 204"/>
                <a:gd name="T75" fmla="*/ 196 h 207"/>
                <a:gd name="T76" fmla="*/ 119 w 204"/>
                <a:gd name="T77" fmla="*/ 193 h 207"/>
                <a:gd name="T78" fmla="*/ 130 w 204"/>
                <a:gd name="T79" fmla="*/ 182 h 207"/>
                <a:gd name="T80" fmla="*/ 126 w 204"/>
                <a:gd name="T81" fmla="*/ 170 h 207"/>
                <a:gd name="T82" fmla="*/ 134 w 204"/>
                <a:gd name="T83" fmla="*/ 156 h 207"/>
                <a:gd name="T84" fmla="*/ 178 w 204"/>
                <a:gd name="T85" fmla="*/ 148 h 207"/>
                <a:gd name="T86" fmla="*/ 197 w 204"/>
                <a:gd name="T87" fmla="*/ 15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04" h="207">
                  <a:moveTo>
                    <a:pt x="197" y="159"/>
                  </a:moveTo>
                  <a:lnTo>
                    <a:pt x="197" y="156"/>
                  </a:lnTo>
                  <a:lnTo>
                    <a:pt x="197" y="152"/>
                  </a:lnTo>
                  <a:lnTo>
                    <a:pt x="204" y="137"/>
                  </a:lnTo>
                  <a:lnTo>
                    <a:pt x="204" y="133"/>
                  </a:lnTo>
                  <a:lnTo>
                    <a:pt x="197" y="118"/>
                  </a:lnTo>
                  <a:lnTo>
                    <a:pt x="186" y="115"/>
                  </a:lnTo>
                  <a:lnTo>
                    <a:pt x="189" y="111"/>
                  </a:lnTo>
                  <a:lnTo>
                    <a:pt x="186" y="100"/>
                  </a:lnTo>
                  <a:lnTo>
                    <a:pt x="156" y="100"/>
                  </a:lnTo>
                  <a:lnTo>
                    <a:pt x="156" y="92"/>
                  </a:lnTo>
                  <a:lnTo>
                    <a:pt x="152" y="85"/>
                  </a:lnTo>
                  <a:lnTo>
                    <a:pt x="152" y="81"/>
                  </a:lnTo>
                  <a:lnTo>
                    <a:pt x="152" y="74"/>
                  </a:lnTo>
                  <a:lnTo>
                    <a:pt x="152" y="67"/>
                  </a:lnTo>
                  <a:lnTo>
                    <a:pt x="152" y="67"/>
                  </a:lnTo>
                  <a:lnTo>
                    <a:pt x="145" y="63"/>
                  </a:lnTo>
                  <a:lnTo>
                    <a:pt x="134" y="63"/>
                  </a:lnTo>
                  <a:lnTo>
                    <a:pt x="130" y="59"/>
                  </a:lnTo>
                  <a:lnTo>
                    <a:pt x="126" y="59"/>
                  </a:lnTo>
                  <a:lnTo>
                    <a:pt x="126" y="55"/>
                  </a:lnTo>
                  <a:lnTo>
                    <a:pt x="123" y="55"/>
                  </a:lnTo>
                  <a:lnTo>
                    <a:pt x="115" y="52"/>
                  </a:lnTo>
                  <a:lnTo>
                    <a:pt x="111" y="52"/>
                  </a:lnTo>
                  <a:lnTo>
                    <a:pt x="108" y="48"/>
                  </a:lnTo>
                  <a:lnTo>
                    <a:pt x="104" y="48"/>
                  </a:lnTo>
                  <a:lnTo>
                    <a:pt x="97" y="41"/>
                  </a:lnTo>
                  <a:lnTo>
                    <a:pt x="89" y="44"/>
                  </a:lnTo>
                  <a:lnTo>
                    <a:pt x="89" y="44"/>
                  </a:lnTo>
                  <a:lnTo>
                    <a:pt x="86" y="41"/>
                  </a:lnTo>
                  <a:lnTo>
                    <a:pt x="78" y="41"/>
                  </a:lnTo>
                  <a:lnTo>
                    <a:pt x="74" y="37"/>
                  </a:lnTo>
                  <a:lnTo>
                    <a:pt x="74" y="33"/>
                  </a:lnTo>
                  <a:lnTo>
                    <a:pt x="71" y="33"/>
                  </a:lnTo>
                  <a:lnTo>
                    <a:pt x="67" y="26"/>
                  </a:lnTo>
                  <a:lnTo>
                    <a:pt x="71" y="22"/>
                  </a:lnTo>
                  <a:lnTo>
                    <a:pt x="67" y="15"/>
                  </a:lnTo>
                  <a:lnTo>
                    <a:pt x="71" y="11"/>
                  </a:lnTo>
                  <a:lnTo>
                    <a:pt x="67" y="7"/>
                  </a:lnTo>
                  <a:lnTo>
                    <a:pt x="67" y="3"/>
                  </a:lnTo>
                  <a:lnTo>
                    <a:pt x="67" y="0"/>
                  </a:lnTo>
                  <a:lnTo>
                    <a:pt x="63" y="3"/>
                  </a:lnTo>
                  <a:lnTo>
                    <a:pt x="60" y="0"/>
                  </a:lnTo>
                  <a:lnTo>
                    <a:pt x="56" y="0"/>
                  </a:lnTo>
                  <a:lnTo>
                    <a:pt x="52" y="3"/>
                  </a:lnTo>
                  <a:lnTo>
                    <a:pt x="45" y="3"/>
                  </a:lnTo>
                  <a:lnTo>
                    <a:pt x="37" y="11"/>
                  </a:lnTo>
                  <a:lnTo>
                    <a:pt x="34" y="15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19" y="18"/>
                  </a:lnTo>
                  <a:lnTo>
                    <a:pt x="15" y="22"/>
                  </a:lnTo>
                  <a:lnTo>
                    <a:pt x="11" y="22"/>
                  </a:lnTo>
                  <a:lnTo>
                    <a:pt x="0" y="22"/>
                  </a:lnTo>
                  <a:lnTo>
                    <a:pt x="15" y="41"/>
                  </a:lnTo>
                  <a:lnTo>
                    <a:pt x="15" y="44"/>
                  </a:lnTo>
                  <a:lnTo>
                    <a:pt x="11" y="48"/>
                  </a:lnTo>
                  <a:lnTo>
                    <a:pt x="11" y="59"/>
                  </a:lnTo>
                  <a:lnTo>
                    <a:pt x="11" y="63"/>
                  </a:lnTo>
                  <a:lnTo>
                    <a:pt x="11" y="67"/>
                  </a:lnTo>
                  <a:lnTo>
                    <a:pt x="11" y="78"/>
                  </a:lnTo>
                  <a:lnTo>
                    <a:pt x="11" y="81"/>
                  </a:lnTo>
                  <a:lnTo>
                    <a:pt x="8" y="85"/>
                  </a:lnTo>
                  <a:lnTo>
                    <a:pt x="11" y="85"/>
                  </a:lnTo>
                  <a:lnTo>
                    <a:pt x="11" y="89"/>
                  </a:lnTo>
                  <a:lnTo>
                    <a:pt x="11" y="92"/>
                  </a:lnTo>
                  <a:lnTo>
                    <a:pt x="11" y="96"/>
                  </a:lnTo>
                  <a:lnTo>
                    <a:pt x="15" y="104"/>
                  </a:lnTo>
                  <a:lnTo>
                    <a:pt x="15" y="107"/>
                  </a:lnTo>
                  <a:lnTo>
                    <a:pt x="11" y="111"/>
                  </a:lnTo>
                  <a:lnTo>
                    <a:pt x="8" y="115"/>
                  </a:lnTo>
                  <a:lnTo>
                    <a:pt x="4" y="118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11" y="126"/>
                  </a:lnTo>
                  <a:lnTo>
                    <a:pt x="11" y="130"/>
                  </a:lnTo>
                  <a:lnTo>
                    <a:pt x="15" y="130"/>
                  </a:lnTo>
                  <a:lnTo>
                    <a:pt x="15" y="133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15" y="144"/>
                  </a:lnTo>
                  <a:lnTo>
                    <a:pt x="19" y="148"/>
                  </a:lnTo>
                  <a:lnTo>
                    <a:pt x="26" y="152"/>
                  </a:lnTo>
                  <a:lnTo>
                    <a:pt x="26" y="156"/>
                  </a:lnTo>
                  <a:lnTo>
                    <a:pt x="26" y="159"/>
                  </a:lnTo>
                  <a:lnTo>
                    <a:pt x="26" y="163"/>
                  </a:lnTo>
                  <a:lnTo>
                    <a:pt x="23" y="170"/>
                  </a:lnTo>
                  <a:lnTo>
                    <a:pt x="23" y="174"/>
                  </a:lnTo>
                  <a:lnTo>
                    <a:pt x="34" y="178"/>
                  </a:lnTo>
                  <a:lnTo>
                    <a:pt x="45" y="207"/>
                  </a:lnTo>
                  <a:lnTo>
                    <a:pt x="49" y="207"/>
                  </a:lnTo>
                  <a:lnTo>
                    <a:pt x="49" y="207"/>
                  </a:lnTo>
                  <a:lnTo>
                    <a:pt x="52" y="207"/>
                  </a:lnTo>
                  <a:lnTo>
                    <a:pt x="52" y="207"/>
                  </a:lnTo>
                  <a:lnTo>
                    <a:pt x="56" y="204"/>
                  </a:lnTo>
                  <a:lnTo>
                    <a:pt x="56" y="200"/>
                  </a:lnTo>
                  <a:lnTo>
                    <a:pt x="63" y="193"/>
                  </a:lnTo>
                  <a:lnTo>
                    <a:pt x="67" y="193"/>
                  </a:lnTo>
                  <a:lnTo>
                    <a:pt x="71" y="196"/>
                  </a:lnTo>
                  <a:lnTo>
                    <a:pt x="78" y="193"/>
                  </a:lnTo>
                  <a:lnTo>
                    <a:pt x="78" y="193"/>
                  </a:lnTo>
                  <a:lnTo>
                    <a:pt x="82" y="193"/>
                  </a:lnTo>
                  <a:lnTo>
                    <a:pt x="89" y="193"/>
                  </a:lnTo>
                  <a:lnTo>
                    <a:pt x="93" y="193"/>
                  </a:lnTo>
                  <a:lnTo>
                    <a:pt x="93" y="196"/>
                  </a:lnTo>
                  <a:lnTo>
                    <a:pt x="97" y="204"/>
                  </a:lnTo>
                  <a:lnTo>
                    <a:pt x="97" y="204"/>
                  </a:lnTo>
                  <a:lnTo>
                    <a:pt x="97" y="204"/>
                  </a:lnTo>
                  <a:lnTo>
                    <a:pt x="97" y="200"/>
                  </a:lnTo>
                  <a:lnTo>
                    <a:pt x="100" y="200"/>
                  </a:lnTo>
                  <a:lnTo>
                    <a:pt x="100" y="196"/>
                  </a:lnTo>
                  <a:lnTo>
                    <a:pt x="104" y="193"/>
                  </a:lnTo>
                  <a:lnTo>
                    <a:pt x="111" y="193"/>
                  </a:lnTo>
                  <a:lnTo>
                    <a:pt x="119" y="193"/>
                  </a:lnTo>
                  <a:lnTo>
                    <a:pt x="123" y="196"/>
                  </a:lnTo>
                  <a:lnTo>
                    <a:pt x="126" y="189"/>
                  </a:lnTo>
                  <a:lnTo>
                    <a:pt x="130" y="182"/>
                  </a:lnTo>
                  <a:lnTo>
                    <a:pt x="130" y="178"/>
                  </a:lnTo>
                  <a:lnTo>
                    <a:pt x="130" y="174"/>
                  </a:lnTo>
                  <a:lnTo>
                    <a:pt x="126" y="170"/>
                  </a:lnTo>
                  <a:lnTo>
                    <a:pt x="134" y="163"/>
                  </a:lnTo>
                  <a:lnTo>
                    <a:pt x="134" y="159"/>
                  </a:lnTo>
                  <a:lnTo>
                    <a:pt x="134" y="156"/>
                  </a:lnTo>
                  <a:lnTo>
                    <a:pt x="137" y="156"/>
                  </a:lnTo>
                  <a:lnTo>
                    <a:pt x="160" y="148"/>
                  </a:lnTo>
                  <a:lnTo>
                    <a:pt x="178" y="148"/>
                  </a:lnTo>
                  <a:lnTo>
                    <a:pt x="189" y="156"/>
                  </a:lnTo>
                  <a:lnTo>
                    <a:pt x="193" y="156"/>
                  </a:lnTo>
                  <a:lnTo>
                    <a:pt x="197" y="159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3" name="Freeform 186"/>
            <p:cNvSpPr>
              <a:spLocks/>
            </p:cNvSpPr>
            <p:nvPr/>
          </p:nvSpPr>
          <p:spPr bwMode="auto">
            <a:xfrm>
              <a:off x="3002529" y="3558098"/>
              <a:ext cx="180128" cy="172409"/>
            </a:xfrm>
            <a:custGeom>
              <a:avLst/>
              <a:gdLst>
                <a:gd name="T0" fmla="*/ 3 w 140"/>
                <a:gd name="T1" fmla="*/ 41 h 134"/>
                <a:gd name="T2" fmla="*/ 7 w 140"/>
                <a:gd name="T3" fmla="*/ 30 h 134"/>
                <a:gd name="T4" fmla="*/ 3 w 140"/>
                <a:gd name="T5" fmla="*/ 22 h 134"/>
                <a:gd name="T6" fmla="*/ 11 w 140"/>
                <a:gd name="T7" fmla="*/ 11 h 134"/>
                <a:gd name="T8" fmla="*/ 14 w 140"/>
                <a:gd name="T9" fmla="*/ 8 h 134"/>
                <a:gd name="T10" fmla="*/ 55 w 140"/>
                <a:gd name="T11" fmla="*/ 0 h 134"/>
                <a:gd name="T12" fmla="*/ 70 w 140"/>
                <a:gd name="T13" fmla="*/ 8 h 134"/>
                <a:gd name="T14" fmla="*/ 74 w 140"/>
                <a:gd name="T15" fmla="*/ 15 h 134"/>
                <a:gd name="T16" fmla="*/ 77 w 140"/>
                <a:gd name="T17" fmla="*/ 22 h 134"/>
                <a:gd name="T18" fmla="*/ 77 w 140"/>
                <a:gd name="T19" fmla="*/ 37 h 134"/>
                <a:gd name="T20" fmla="*/ 77 w 140"/>
                <a:gd name="T21" fmla="*/ 41 h 134"/>
                <a:gd name="T22" fmla="*/ 85 w 140"/>
                <a:gd name="T23" fmla="*/ 45 h 134"/>
                <a:gd name="T24" fmla="*/ 96 w 140"/>
                <a:gd name="T25" fmla="*/ 45 h 134"/>
                <a:gd name="T26" fmla="*/ 107 w 140"/>
                <a:gd name="T27" fmla="*/ 45 h 134"/>
                <a:gd name="T28" fmla="*/ 114 w 140"/>
                <a:gd name="T29" fmla="*/ 48 h 134"/>
                <a:gd name="T30" fmla="*/ 122 w 140"/>
                <a:gd name="T31" fmla="*/ 67 h 134"/>
                <a:gd name="T32" fmla="*/ 125 w 140"/>
                <a:gd name="T33" fmla="*/ 74 h 134"/>
                <a:gd name="T34" fmla="*/ 137 w 140"/>
                <a:gd name="T35" fmla="*/ 71 h 134"/>
                <a:gd name="T36" fmla="*/ 140 w 140"/>
                <a:gd name="T37" fmla="*/ 74 h 134"/>
                <a:gd name="T38" fmla="*/ 140 w 140"/>
                <a:gd name="T39" fmla="*/ 93 h 134"/>
                <a:gd name="T40" fmla="*/ 137 w 140"/>
                <a:gd name="T41" fmla="*/ 93 h 134"/>
                <a:gd name="T42" fmla="*/ 137 w 140"/>
                <a:gd name="T43" fmla="*/ 97 h 134"/>
                <a:gd name="T44" fmla="*/ 137 w 140"/>
                <a:gd name="T45" fmla="*/ 100 h 134"/>
                <a:gd name="T46" fmla="*/ 137 w 140"/>
                <a:gd name="T47" fmla="*/ 104 h 134"/>
                <a:gd name="T48" fmla="*/ 133 w 140"/>
                <a:gd name="T49" fmla="*/ 111 h 134"/>
                <a:gd name="T50" fmla="*/ 129 w 140"/>
                <a:gd name="T51" fmla="*/ 119 h 134"/>
                <a:gd name="T52" fmla="*/ 122 w 140"/>
                <a:gd name="T53" fmla="*/ 126 h 134"/>
                <a:gd name="T54" fmla="*/ 114 w 140"/>
                <a:gd name="T55" fmla="*/ 130 h 134"/>
                <a:gd name="T56" fmla="*/ 111 w 140"/>
                <a:gd name="T57" fmla="*/ 134 h 134"/>
                <a:gd name="T58" fmla="*/ 107 w 140"/>
                <a:gd name="T59" fmla="*/ 134 h 134"/>
                <a:gd name="T60" fmla="*/ 96 w 140"/>
                <a:gd name="T61" fmla="*/ 130 h 134"/>
                <a:gd name="T62" fmla="*/ 74 w 140"/>
                <a:gd name="T63" fmla="*/ 130 h 134"/>
                <a:gd name="T64" fmla="*/ 74 w 140"/>
                <a:gd name="T65" fmla="*/ 126 h 134"/>
                <a:gd name="T66" fmla="*/ 81 w 140"/>
                <a:gd name="T67" fmla="*/ 115 h 134"/>
                <a:gd name="T68" fmla="*/ 81 w 140"/>
                <a:gd name="T69" fmla="*/ 111 h 134"/>
                <a:gd name="T70" fmla="*/ 85 w 140"/>
                <a:gd name="T71" fmla="*/ 104 h 134"/>
                <a:gd name="T72" fmla="*/ 85 w 140"/>
                <a:gd name="T73" fmla="*/ 97 h 134"/>
                <a:gd name="T74" fmla="*/ 77 w 140"/>
                <a:gd name="T75" fmla="*/ 89 h 134"/>
                <a:gd name="T76" fmla="*/ 59 w 140"/>
                <a:gd name="T77" fmla="*/ 85 h 134"/>
                <a:gd name="T78" fmla="*/ 48 w 140"/>
                <a:gd name="T79" fmla="*/ 82 h 134"/>
                <a:gd name="T80" fmla="*/ 33 w 140"/>
                <a:gd name="T81" fmla="*/ 74 h 134"/>
                <a:gd name="T82" fmla="*/ 25 w 140"/>
                <a:gd name="T83" fmla="*/ 67 h 134"/>
                <a:gd name="T84" fmla="*/ 11 w 140"/>
                <a:gd name="T85" fmla="*/ 59 h 134"/>
                <a:gd name="T86" fmla="*/ 3 w 140"/>
                <a:gd name="T87" fmla="*/ 52 h 134"/>
                <a:gd name="T88" fmla="*/ 0 w 140"/>
                <a:gd name="T89" fmla="*/ 4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0" h="134">
                  <a:moveTo>
                    <a:pt x="0" y="48"/>
                  </a:moveTo>
                  <a:lnTo>
                    <a:pt x="3" y="41"/>
                  </a:lnTo>
                  <a:lnTo>
                    <a:pt x="7" y="34"/>
                  </a:lnTo>
                  <a:lnTo>
                    <a:pt x="7" y="30"/>
                  </a:lnTo>
                  <a:lnTo>
                    <a:pt x="7" y="26"/>
                  </a:lnTo>
                  <a:lnTo>
                    <a:pt x="3" y="22"/>
                  </a:lnTo>
                  <a:lnTo>
                    <a:pt x="11" y="15"/>
                  </a:lnTo>
                  <a:lnTo>
                    <a:pt x="11" y="11"/>
                  </a:lnTo>
                  <a:lnTo>
                    <a:pt x="11" y="8"/>
                  </a:lnTo>
                  <a:lnTo>
                    <a:pt x="14" y="8"/>
                  </a:lnTo>
                  <a:lnTo>
                    <a:pt x="37" y="0"/>
                  </a:lnTo>
                  <a:lnTo>
                    <a:pt x="55" y="0"/>
                  </a:lnTo>
                  <a:lnTo>
                    <a:pt x="66" y="8"/>
                  </a:lnTo>
                  <a:lnTo>
                    <a:pt x="70" y="8"/>
                  </a:lnTo>
                  <a:lnTo>
                    <a:pt x="74" y="11"/>
                  </a:lnTo>
                  <a:lnTo>
                    <a:pt x="74" y="15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81" y="26"/>
                  </a:lnTo>
                  <a:lnTo>
                    <a:pt x="77" y="37"/>
                  </a:lnTo>
                  <a:lnTo>
                    <a:pt x="81" y="41"/>
                  </a:lnTo>
                  <a:lnTo>
                    <a:pt x="77" y="41"/>
                  </a:lnTo>
                  <a:lnTo>
                    <a:pt x="81" y="45"/>
                  </a:lnTo>
                  <a:lnTo>
                    <a:pt x="85" y="45"/>
                  </a:lnTo>
                  <a:lnTo>
                    <a:pt x="88" y="48"/>
                  </a:lnTo>
                  <a:lnTo>
                    <a:pt x="96" y="45"/>
                  </a:lnTo>
                  <a:lnTo>
                    <a:pt x="100" y="48"/>
                  </a:lnTo>
                  <a:lnTo>
                    <a:pt x="107" y="45"/>
                  </a:lnTo>
                  <a:lnTo>
                    <a:pt x="111" y="48"/>
                  </a:lnTo>
                  <a:lnTo>
                    <a:pt x="114" y="48"/>
                  </a:lnTo>
                  <a:lnTo>
                    <a:pt x="114" y="52"/>
                  </a:lnTo>
                  <a:lnTo>
                    <a:pt x="122" y="67"/>
                  </a:lnTo>
                  <a:lnTo>
                    <a:pt x="122" y="74"/>
                  </a:lnTo>
                  <a:lnTo>
                    <a:pt x="125" y="74"/>
                  </a:lnTo>
                  <a:lnTo>
                    <a:pt x="133" y="71"/>
                  </a:lnTo>
                  <a:lnTo>
                    <a:pt x="137" y="71"/>
                  </a:lnTo>
                  <a:lnTo>
                    <a:pt x="140" y="74"/>
                  </a:lnTo>
                  <a:lnTo>
                    <a:pt x="140" y="74"/>
                  </a:lnTo>
                  <a:lnTo>
                    <a:pt x="140" y="78"/>
                  </a:lnTo>
                  <a:lnTo>
                    <a:pt x="140" y="93"/>
                  </a:lnTo>
                  <a:lnTo>
                    <a:pt x="140" y="93"/>
                  </a:lnTo>
                  <a:lnTo>
                    <a:pt x="137" y="93"/>
                  </a:lnTo>
                  <a:lnTo>
                    <a:pt x="137" y="97"/>
                  </a:lnTo>
                  <a:lnTo>
                    <a:pt x="137" y="97"/>
                  </a:lnTo>
                  <a:lnTo>
                    <a:pt x="137" y="100"/>
                  </a:lnTo>
                  <a:lnTo>
                    <a:pt x="137" y="100"/>
                  </a:lnTo>
                  <a:lnTo>
                    <a:pt x="137" y="104"/>
                  </a:lnTo>
                  <a:lnTo>
                    <a:pt x="137" y="104"/>
                  </a:lnTo>
                  <a:lnTo>
                    <a:pt x="137" y="111"/>
                  </a:lnTo>
                  <a:lnTo>
                    <a:pt x="133" y="111"/>
                  </a:lnTo>
                  <a:lnTo>
                    <a:pt x="133" y="115"/>
                  </a:lnTo>
                  <a:lnTo>
                    <a:pt x="129" y="119"/>
                  </a:lnTo>
                  <a:lnTo>
                    <a:pt x="122" y="123"/>
                  </a:lnTo>
                  <a:lnTo>
                    <a:pt x="122" y="126"/>
                  </a:lnTo>
                  <a:lnTo>
                    <a:pt x="118" y="130"/>
                  </a:lnTo>
                  <a:lnTo>
                    <a:pt x="114" y="130"/>
                  </a:lnTo>
                  <a:lnTo>
                    <a:pt x="114" y="130"/>
                  </a:lnTo>
                  <a:lnTo>
                    <a:pt x="111" y="134"/>
                  </a:lnTo>
                  <a:lnTo>
                    <a:pt x="107" y="134"/>
                  </a:lnTo>
                  <a:lnTo>
                    <a:pt x="107" y="134"/>
                  </a:lnTo>
                  <a:lnTo>
                    <a:pt x="103" y="134"/>
                  </a:lnTo>
                  <a:lnTo>
                    <a:pt x="96" y="130"/>
                  </a:lnTo>
                  <a:lnTo>
                    <a:pt x="85" y="130"/>
                  </a:lnTo>
                  <a:lnTo>
                    <a:pt x="74" y="130"/>
                  </a:lnTo>
                  <a:lnTo>
                    <a:pt x="70" y="130"/>
                  </a:lnTo>
                  <a:lnTo>
                    <a:pt x="74" y="126"/>
                  </a:lnTo>
                  <a:lnTo>
                    <a:pt x="77" y="123"/>
                  </a:lnTo>
                  <a:lnTo>
                    <a:pt x="81" y="115"/>
                  </a:lnTo>
                  <a:lnTo>
                    <a:pt x="77" y="111"/>
                  </a:lnTo>
                  <a:lnTo>
                    <a:pt x="81" y="111"/>
                  </a:lnTo>
                  <a:lnTo>
                    <a:pt x="85" y="108"/>
                  </a:lnTo>
                  <a:lnTo>
                    <a:pt x="85" y="104"/>
                  </a:lnTo>
                  <a:lnTo>
                    <a:pt x="88" y="100"/>
                  </a:lnTo>
                  <a:lnTo>
                    <a:pt x="85" y="97"/>
                  </a:lnTo>
                  <a:lnTo>
                    <a:pt x="81" y="97"/>
                  </a:lnTo>
                  <a:lnTo>
                    <a:pt x="77" y="89"/>
                  </a:lnTo>
                  <a:lnTo>
                    <a:pt x="66" y="89"/>
                  </a:lnTo>
                  <a:lnTo>
                    <a:pt x="59" y="85"/>
                  </a:lnTo>
                  <a:lnTo>
                    <a:pt x="51" y="82"/>
                  </a:lnTo>
                  <a:lnTo>
                    <a:pt x="48" y="82"/>
                  </a:lnTo>
                  <a:lnTo>
                    <a:pt x="44" y="78"/>
                  </a:lnTo>
                  <a:lnTo>
                    <a:pt x="33" y="74"/>
                  </a:lnTo>
                  <a:lnTo>
                    <a:pt x="29" y="71"/>
                  </a:lnTo>
                  <a:lnTo>
                    <a:pt x="25" y="67"/>
                  </a:lnTo>
                  <a:lnTo>
                    <a:pt x="22" y="67"/>
                  </a:lnTo>
                  <a:lnTo>
                    <a:pt x="11" y="59"/>
                  </a:lnTo>
                  <a:lnTo>
                    <a:pt x="7" y="52"/>
                  </a:lnTo>
                  <a:lnTo>
                    <a:pt x="3" y="52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4" name="Freeform 187"/>
            <p:cNvSpPr>
              <a:spLocks/>
            </p:cNvSpPr>
            <p:nvPr/>
          </p:nvSpPr>
          <p:spPr bwMode="auto">
            <a:xfrm>
              <a:off x="3111893" y="3781972"/>
              <a:ext cx="109364" cy="110650"/>
            </a:xfrm>
            <a:custGeom>
              <a:avLst/>
              <a:gdLst>
                <a:gd name="T0" fmla="*/ 11 w 85"/>
                <a:gd name="T1" fmla="*/ 0 h 86"/>
                <a:gd name="T2" fmla="*/ 22 w 85"/>
                <a:gd name="T3" fmla="*/ 0 h 86"/>
                <a:gd name="T4" fmla="*/ 29 w 85"/>
                <a:gd name="T5" fmla="*/ 8 h 86"/>
                <a:gd name="T6" fmla="*/ 37 w 85"/>
                <a:gd name="T7" fmla="*/ 12 h 86"/>
                <a:gd name="T8" fmla="*/ 40 w 85"/>
                <a:gd name="T9" fmla="*/ 19 h 86"/>
                <a:gd name="T10" fmla="*/ 44 w 85"/>
                <a:gd name="T11" fmla="*/ 15 h 86"/>
                <a:gd name="T12" fmla="*/ 55 w 85"/>
                <a:gd name="T13" fmla="*/ 23 h 86"/>
                <a:gd name="T14" fmla="*/ 63 w 85"/>
                <a:gd name="T15" fmla="*/ 26 h 86"/>
                <a:gd name="T16" fmla="*/ 66 w 85"/>
                <a:gd name="T17" fmla="*/ 30 h 86"/>
                <a:gd name="T18" fmla="*/ 74 w 85"/>
                <a:gd name="T19" fmla="*/ 38 h 86"/>
                <a:gd name="T20" fmla="*/ 81 w 85"/>
                <a:gd name="T21" fmla="*/ 45 h 86"/>
                <a:gd name="T22" fmla="*/ 77 w 85"/>
                <a:gd name="T23" fmla="*/ 52 h 86"/>
                <a:gd name="T24" fmla="*/ 81 w 85"/>
                <a:gd name="T25" fmla="*/ 60 h 86"/>
                <a:gd name="T26" fmla="*/ 85 w 85"/>
                <a:gd name="T27" fmla="*/ 64 h 86"/>
                <a:gd name="T28" fmla="*/ 85 w 85"/>
                <a:gd name="T29" fmla="*/ 64 h 86"/>
                <a:gd name="T30" fmla="*/ 81 w 85"/>
                <a:gd name="T31" fmla="*/ 71 h 86"/>
                <a:gd name="T32" fmla="*/ 77 w 85"/>
                <a:gd name="T33" fmla="*/ 75 h 86"/>
                <a:gd name="T34" fmla="*/ 74 w 85"/>
                <a:gd name="T35" fmla="*/ 78 h 86"/>
                <a:gd name="T36" fmla="*/ 66 w 85"/>
                <a:gd name="T37" fmla="*/ 82 h 86"/>
                <a:gd name="T38" fmla="*/ 63 w 85"/>
                <a:gd name="T39" fmla="*/ 82 h 86"/>
                <a:gd name="T40" fmla="*/ 63 w 85"/>
                <a:gd name="T41" fmla="*/ 86 h 86"/>
                <a:gd name="T42" fmla="*/ 55 w 85"/>
                <a:gd name="T43" fmla="*/ 86 h 86"/>
                <a:gd name="T44" fmla="*/ 52 w 85"/>
                <a:gd name="T45" fmla="*/ 86 h 86"/>
                <a:gd name="T46" fmla="*/ 44 w 85"/>
                <a:gd name="T47" fmla="*/ 86 h 86"/>
                <a:gd name="T48" fmla="*/ 37 w 85"/>
                <a:gd name="T49" fmla="*/ 86 h 86"/>
                <a:gd name="T50" fmla="*/ 37 w 85"/>
                <a:gd name="T51" fmla="*/ 82 h 86"/>
                <a:gd name="T52" fmla="*/ 33 w 85"/>
                <a:gd name="T53" fmla="*/ 82 h 86"/>
                <a:gd name="T54" fmla="*/ 29 w 85"/>
                <a:gd name="T55" fmla="*/ 78 h 86"/>
                <a:gd name="T56" fmla="*/ 18 w 85"/>
                <a:gd name="T57" fmla="*/ 78 h 86"/>
                <a:gd name="T58" fmla="*/ 11 w 85"/>
                <a:gd name="T59" fmla="*/ 75 h 86"/>
                <a:gd name="T60" fmla="*/ 3 w 85"/>
                <a:gd name="T61" fmla="*/ 67 h 86"/>
                <a:gd name="T62" fmla="*/ 0 w 85"/>
                <a:gd name="T63" fmla="*/ 56 h 86"/>
                <a:gd name="T64" fmla="*/ 3 w 85"/>
                <a:gd name="T65" fmla="*/ 56 h 86"/>
                <a:gd name="T66" fmla="*/ 3 w 85"/>
                <a:gd name="T67" fmla="*/ 52 h 86"/>
                <a:gd name="T68" fmla="*/ 3 w 85"/>
                <a:gd name="T69" fmla="*/ 41 h 86"/>
                <a:gd name="T70" fmla="*/ 3 w 85"/>
                <a:gd name="T71" fmla="*/ 34 h 86"/>
                <a:gd name="T72" fmla="*/ 3 w 85"/>
                <a:gd name="T73" fmla="*/ 26 h 86"/>
                <a:gd name="T74" fmla="*/ 7 w 85"/>
                <a:gd name="T75" fmla="*/ 19 h 86"/>
                <a:gd name="T76" fmla="*/ 7 w 85"/>
                <a:gd name="T77" fmla="*/ 15 h 86"/>
                <a:gd name="T78" fmla="*/ 7 w 85"/>
                <a:gd name="T79" fmla="*/ 8 h 86"/>
                <a:gd name="T80" fmla="*/ 11 w 85"/>
                <a:gd name="T81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5" h="86">
                  <a:moveTo>
                    <a:pt x="11" y="0"/>
                  </a:moveTo>
                  <a:lnTo>
                    <a:pt x="11" y="0"/>
                  </a:lnTo>
                  <a:lnTo>
                    <a:pt x="15" y="4"/>
                  </a:lnTo>
                  <a:lnTo>
                    <a:pt x="22" y="0"/>
                  </a:lnTo>
                  <a:lnTo>
                    <a:pt x="26" y="4"/>
                  </a:lnTo>
                  <a:lnTo>
                    <a:pt x="29" y="8"/>
                  </a:lnTo>
                  <a:lnTo>
                    <a:pt x="33" y="8"/>
                  </a:lnTo>
                  <a:lnTo>
                    <a:pt x="37" y="12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8" y="23"/>
                  </a:lnTo>
                  <a:lnTo>
                    <a:pt x="55" y="23"/>
                  </a:lnTo>
                  <a:lnTo>
                    <a:pt x="59" y="23"/>
                  </a:lnTo>
                  <a:lnTo>
                    <a:pt x="63" y="26"/>
                  </a:lnTo>
                  <a:lnTo>
                    <a:pt x="63" y="30"/>
                  </a:lnTo>
                  <a:lnTo>
                    <a:pt x="66" y="30"/>
                  </a:lnTo>
                  <a:lnTo>
                    <a:pt x="70" y="34"/>
                  </a:lnTo>
                  <a:lnTo>
                    <a:pt x="74" y="38"/>
                  </a:lnTo>
                  <a:lnTo>
                    <a:pt x="77" y="41"/>
                  </a:lnTo>
                  <a:lnTo>
                    <a:pt x="81" y="45"/>
                  </a:lnTo>
                  <a:lnTo>
                    <a:pt x="81" y="49"/>
                  </a:lnTo>
                  <a:lnTo>
                    <a:pt x="77" y="52"/>
                  </a:lnTo>
                  <a:lnTo>
                    <a:pt x="81" y="56"/>
                  </a:lnTo>
                  <a:lnTo>
                    <a:pt x="81" y="60"/>
                  </a:lnTo>
                  <a:lnTo>
                    <a:pt x="81" y="60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5" y="64"/>
                  </a:lnTo>
                  <a:lnTo>
                    <a:pt x="81" y="67"/>
                  </a:lnTo>
                  <a:lnTo>
                    <a:pt x="81" y="71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7" y="75"/>
                  </a:lnTo>
                  <a:lnTo>
                    <a:pt x="74" y="78"/>
                  </a:lnTo>
                  <a:lnTo>
                    <a:pt x="70" y="82"/>
                  </a:lnTo>
                  <a:lnTo>
                    <a:pt x="66" y="82"/>
                  </a:lnTo>
                  <a:lnTo>
                    <a:pt x="63" y="82"/>
                  </a:lnTo>
                  <a:lnTo>
                    <a:pt x="63" y="82"/>
                  </a:lnTo>
                  <a:lnTo>
                    <a:pt x="63" y="86"/>
                  </a:lnTo>
                  <a:lnTo>
                    <a:pt x="63" y="86"/>
                  </a:lnTo>
                  <a:lnTo>
                    <a:pt x="59" y="86"/>
                  </a:lnTo>
                  <a:lnTo>
                    <a:pt x="55" y="86"/>
                  </a:lnTo>
                  <a:lnTo>
                    <a:pt x="55" y="86"/>
                  </a:lnTo>
                  <a:lnTo>
                    <a:pt x="52" y="86"/>
                  </a:lnTo>
                  <a:lnTo>
                    <a:pt x="48" y="82"/>
                  </a:lnTo>
                  <a:lnTo>
                    <a:pt x="44" y="86"/>
                  </a:lnTo>
                  <a:lnTo>
                    <a:pt x="40" y="86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7" y="82"/>
                  </a:lnTo>
                  <a:lnTo>
                    <a:pt x="37" y="82"/>
                  </a:lnTo>
                  <a:lnTo>
                    <a:pt x="33" y="82"/>
                  </a:lnTo>
                  <a:lnTo>
                    <a:pt x="33" y="82"/>
                  </a:lnTo>
                  <a:lnTo>
                    <a:pt x="29" y="78"/>
                  </a:lnTo>
                  <a:lnTo>
                    <a:pt x="26" y="78"/>
                  </a:lnTo>
                  <a:lnTo>
                    <a:pt x="18" y="78"/>
                  </a:lnTo>
                  <a:lnTo>
                    <a:pt x="15" y="78"/>
                  </a:lnTo>
                  <a:lnTo>
                    <a:pt x="11" y="75"/>
                  </a:lnTo>
                  <a:lnTo>
                    <a:pt x="7" y="75"/>
                  </a:lnTo>
                  <a:lnTo>
                    <a:pt x="3" y="67"/>
                  </a:lnTo>
                  <a:lnTo>
                    <a:pt x="0" y="64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3" y="56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3" y="45"/>
                  </a:lnTo>
                  <a:lnTo>
                    <a:pt x="3" y="41"/>
                  </a:lnTo>
                  <a:lnTo>
                    <a:pt x="3" y="38"/>
                  </a:lnTo>
                  <a:lnTo>
                    <a:pt x="3" y="34"/>
                  </a:lnTo>
                  <a:lnTo>
                    <a:pt x="3" y="30"/>
                  </a:lnTo>
                  <a:lnTo>
                    <a:pt x="3" y="26"/>
                  </a:lnTo>
                  <a:lnTo>
                    <a:pt x="7" y="26"/>
                  </a:lnTo>
                  <a:lnTo>
                    <a:pt x="7" y="19"/>
                  </a:lnTo>
                  <a:lnTo>
                    <a:pt x="3" y="15"/>
                  </a:lnTo>
                  <a:lnTo>
                    <a:pt x="7" y="15"/>
                  </a:lnTo>
                  <a:lnTo>
                    <a:pt x="3" y="8"/>
                  </a:lnTo>
                  <a:lnTo>
                    <a:pt x="7" y="8"/>
                  </a:lnTo>
                  <a:lnTo>
                    <a:pt x="11" y="4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5" name="Freeform 188"/>
            <p:cNvSpPr>
              <a:spLocks noEditPoints="1"/>
            </p:cNvSpPr>
            <p:nvPr/>
          </p:nvSpPr>
          <p:spPr bwMode="auto">
            <a:xfrm>
              <a:off x="2858428" y="3615997"/>
              <a:ext cx="338384" cy="791278"/>
            </a:xfrm>
            <a:custGeom>
              <a:avLst/>
              <a:gdLst>
                <a:gd name="T0" fmla="*/ 67 w 263"/>
                <a:gd name="T1" fmla="*/ 0 h 615"/>
                <a:gd name="T2" fmla="*/ 86 w 263"/>
                <a:gd name="T3" fmla="*/ 7 h 615"/>
                <a:gd name="T4" fmla="*/ 119 w 263"/>
                <a:gd name="T5" fmla="*/ 7 h 615"/>
                <a:gd name="T6" fmla="*/ 163 w 263"/>
                <a:gd name="T7" fmla="*/ 37 h 615"/>
                <a:gd name="T8" fmla="*/ 197 w 263"/>
                <a:gd name="T9" fmla="*/ 63 h 615"/>
                <a:gd name="T10" fmla="*/ 197 w 263"/>
                <a:gd name="T11" fmla="*/ 85 h 615"/>
                <a:gd name="T12" fmla="*/ 230 w 263"/>
                <a:gd name="T13" fmla="*/ 85 h 615"/>
                <a:gd name="T14" fmla="*/ 249 w 263"/>
                <a:gd name="T15" fmla="*/ 59 h 615"/>
                <a:gd name="T16" fmla="*/ 263 w 263"/>
                <a:gd name="T17" fmla="*/ 78 h 615"/>
                <a:gd name="T18" fmla="*/ 245 w 263"/>
                <a:gd name="T19" fmla="*/ 92 h 615"/>
                <a:gd name="T20" fmla="*/ 223 w 263"/>
                <a:gd name="T21" fmla="*/ 107 h 615"/>
                <a:gd name="T22" fmla="*/ 208 w 263"/>
                <a:gd name="T23" fmla="*/ 129 h 615"/>
                <a:gd name="T24" fmla="*/ 200 w 263"/>
                <a:gd name="T25" fmla="*/ 155 h 615"/>
                <a:gd name="T26" fmla="*/ 200 w 263"/>
                <a:gd name="T27" fmla="*/ 185 h 615"/>
                <a:gd name="T28" fmla="*/ 200 w 263"/>
                <a:gd name="T29" fmla="*/ 204 h 615"/>
                <a:gd name="T30" fmla="*/ 219 w 263"/>
                <a:gd name="T31" fmla="*/ 233 h 615"/>
                <a:gd name="T32" fmla="*/ 234 w 263"/>
                <a:gd name="T33" fmla="*/ 248 h 615"/>
                <a:gd name="T34" fmla="*/ 226 w 263"/>
                <a:gd name="T35" fmla="*/ 270 h 615"/>
                <a:gd name="T36" fmla="*/ 178 w 263"/>
                <a:gd name="T37" fmla="*/ 285 h 615"/>
                <a:gd name="T38" fmla="*/ 152 w 263"/>
                <a:gd name="T39" fmla="*/ 282 h 615"/>
                <a:gd name="T40" fmla="*/ 156 w 263"/>
                <a:gd name="T41" fmla="*/ 300 h 615"/>
                <a:gd name="T42" fmla="*/ 156 w 263"/>
                <a:gd name="T43" fmla="*/ 315 h 615"/>
                <a:gd name="T44" fmla="*/ 137 w 263"/>
                <a:gd name="T45" fmla="*/ 330 h 615"/>
                <a:gd name="T46" fmla="*/ 112 w 263"/>
                <a:gd name="T47" fmla="*/ 326 h 615"/>
                <a:gd name="T48" fmla="*/ 126 w 263"/>
                <a:gd name="T49" fmla="*/ 348 h 615"/>
                <a:gd name="T50" fmla="*/ 130 w 263"/>
                <a:gd name="T51" fmla="*/ 348 h 615"/>
                <a:gd name="T52" fmla="*/ 141 w 263"/>
                <a:gd name="T53" fmla="*/ 359 h 615"/>
                <a:gd name="T54" fmla="*/ 123 w 263"/>
                <a:gd name="T55" fmla="*/ 356 h 615"/>
                <a:gd name="T56" fmla="*/ 119 w 263"/>
                <a:gd name="T57" fmla="*/ 371 h 615"/>
                <a:gd name="T58" fmla="*/ 119 w 263"/>
                <a:gd name="T59" fmla="*/ 389 h 615"/>
                <a:gd name="T60" fmla="*/ 119 w 263"/>
                <a:gd name="T61" fmla="*/ 404 h 615"/>
                <a:gd name="T62" fmla="*/ 97 w 263"/>
                <a:gd name="T63" fmla="*/ 415 h 615"/>
                <a:gd name="T64" fmla="*/ 93 w 263"/>
                <a:gd name="T65" fmla="*/ 434 h 615"/>
                <a:gd name="T66" fmla="*/ 123 w 263"/>
                <a:gd name="T67" fmla="*/ 449 h 615"/>
                <a:gd name="T68" fmla="*/ 126 w 263"/>
                <a:gd name="T69" fmla="*/ 463 h 615"/>
                <a:gd name="T70" fmla="*/ 115 w 263"/>
                <a:gd name="T71" fmla="*/ 478 h 615"/>
                <a:gd name="T72" fmla="*/ 104 w 263"/>
                <a:gd name="T73" fmla="*/ 493 h 615"/>
                <a:gd name="T74" fmla="*/ 93 w 263"/>
                <a:gd name="T75" fmla="*/ 504 h 615"/>
                <a:gd name="T76" fmla="*/ 89 w 263"/>
                <a:gd name="T77" fmla="*/ 526 h 615"/>
                <a:gd name="T78" fmla="*/ 97 w 263"/>
                <a:gd name="T79" fmla="*/ 545 h 615"/>
                <a:gd name="T80" fmla="*/ 97 w 263"/>
                <a:gd name="T81" fmla="*/ 552 h 615"/>
                <a:gd name="T82" fmla="*/ 45 w 263"/>
                <a:gd name="T83" fmla="*/ 538 h 615"/>
                <a:gd name="T84" fmla="*/ 19 w 263"/>
                <a:gd name="T85" fmla="*/ 515 h 615"/>
                <a:gd name="T86" fmla="*/ 30 w 263"/>
                <a:gd name="T87" fmla="*/ 460 h 615"/>
                <a:gd name="T88" fmla="*/ 26 w 263"/>
                <a:gd name="T89" fmla="*/ 423 h 615"/>
                <a:gd name="T90" fmla="*/ 15 w 263"/>
                <a:gd name="T91" fmla="*/ 400 h 615"/>
                <a:gd name="T92" fmla="*/ 15 w 263"/>
                <a:gd name="T93" fmla="*/ 382 h 615"/>
                <a:gd name="T94" fmla="*/ 12 w 263"/>
                <a:gd name="T95" fmla="*/ 345 h 615"/>
                <a:gd name="T96" fmla="*/ 12 w 263"/>
                <a:gd name="T97" fmla="*/ 293 h 615"/>
                <a:gd name="T98" fmla="*/ 15 w 263"/>
                <a:gd name="T99" fmla="*/ 241 h 615"/>
                <a:gd name="T100" fmla="*/ 19 w 263"/>
                <a:gd name="T101" fmla="*/ 204 h 615"/>
                <a:gd name="T102" fmla="*/ 0 w 263"/>
                <a:gd name="T103" fmla="*/ 155 h 615"/>
                <a:gd name="T104" fmla="*/ 8 w 263"/>
                <a:gd name="T105" fmla="*/ 115 h 615"/>
                <a:gd name="T106" fmla="*/ 26 w 263"/>
                <a:gd name="T107" fmla="*/ 78 h 615"/>
                <a:gd name="T108" fmla="*/ 23 w 263"/>
                <a:gd name="T109" fmla="*/ 52 h 615"/>
                <a:gd name="T110" fmla="*/ 178 w 263"/>
                <a:gd name="T111" fmla="*/ 608 h 615"/>
                <a:gd name="T112" fmla="*/ 178 w 263"/>
                <a:gd name="T113" fmla="*/ 608 h 615"/>
                <a:gd name="T114" fmla="*/ 108 w 263"/>
                <a:gd name="T115" fmla="*/ 575 h 615"/>
                <a:gd name="T116" fmla="*/ 119 w 263"/>
                <a:gd name="T117" fmla="*/ 586 h 615"/>
                <a:gd name="T118" fmla="*/ 156 w 263"/>
                <a:gd name="T119" fmla="*/ 604 h 615"/>
                <a:gd name="T120" fmla="*/ 156 w 263"/>
                <a:gd name="T121" fmla="*/ 612 h 615"/>
                <a:gd name="T122" fmla="*/ 119 w 263"/>
                <a:gd name="T123" fmla="*/ 612 h 615"/>
                <a:gd name="T124" fmla="*/ 123 w 263"/>
                <a:gd name="T125" fmla="*/ 604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3" h="615">
                  <a:moveTo>
                    <a:pt x="41" y="14"/>
                  </a:moveTo>
                  <a:lnTo>
                    <a:pt x="45" y="11"/>
                  </a:lnTo>
                  <a:lnTo>
                    <a:pt x="45" y="7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0" y="3"/>
                  </a:lnTo>
                  <a:lnTo>
                    <a:pt x="67" y="0"/>
                  </a:lnTo>
                  <a:lnTo>
                    <a:pt x="67" y="0"/>
                  </a:lnTo>
                  <a:lnTo>
                    <a:pt x="71" y="0"/>
                  </a:lnTo>
                  <a:lnTo>
                    <a:pt x="78" y="0"/>
                  </a:lnTo>
                  <a:lnTo>
                    <a:pt x="82" y="0"/>
                  </a:lnTo>
                  <a:lnTo>
                    <a:pt x="82" y="3"/>
                  </a:lnTo>
                  <a:lnTo>
                    <a:pt x="86" y="11"/>
                  </a:lnTo>
                  <a:lnTo>
                    <a:pt x="86" y="11"/>
                  </a:lnTo>
                  <a:lnTo>
                    <a:pt x="86" y="11"/>
                  </a:lnTo>
                  <a:lnTo>
                    <a:pt x="86" y="7"/>
                  </a:lnTo>
                  <a:lnTo>
                    <a:pt x="89" y="7"/>
                  </a:lnTo>
                  <a:lnTo>
                    <a:pt x="89" y="3"/>
                  </a:lnTo>
                  <a:lnTo>
                    <a:pt x="93" y="0"/>
                  </a:lnTo>
                  <a:lnTo>
                    <a:pt x="100" y="0"/>
                  </a:lnTo>
                  <a:lnTo>
                    <a:pt x="108" y="0"/>
                  </a:lnTo>
                  <a:lnTo>
                    <a:pt x="112" y="3"/>
                  </a:lnTo>
                  <a:lnTo>
                    <a:pt x="115" y="7"/>
                  </a:lnTo>
                  <a:lnTo>
                    <a:pt x="119" y="7"/>
                  </a:lnTo>
                  <a:lnTo>
                    <a:pt x="123" y="14"/>
                  </a:lnTo>
                  <a:lnTo>
                    <a:pt x="134" y="22"/>
                  </a:lnTo>
                  <a:lnTo>
                    <a:pt x="137" y="22"/>
                  </a:lnTo>
                  <a:lnTo>
                    <a:pt x="141" y="26"/>
                  </a:lnTo>
                  <a:lnTo>
                    <a:pt x="145" y="29"/>
                  </a:lnTo>
                  <a:lnTo>
                    <a:pt x="156" y="33"/>
                  </a:lnTo>
                  <a:lnTo>
                    <a:pt x="160" y="37"/>
                  </a:lnTo>
                  <a:lnTo>
                    <a:pt x="163" y="37"/>
                  </a:lnTo>
                  <a:lnTo>
                    <a:pt x="171" y="40"/>
                  </a:lnTo>
                  <a:lnTo>
                    <a:pt x="178" y="44"/>
                  </a:lnTo>
                  <a:lnTo>
                    <a:pt x="189" y="44"/>
                  </a:lnTo>
                  <a:lnTo>
                    <a:pt x="193" y="52"/>
                  </a:lnTo>
                  <a:lnTo>
                    <a:pt x="197" y="52"/>
                  </a:lnTo>
                  <a:lnTo>
                    <a:pt x="200" y="55"/>
                  </a:lnTo>
                  <a:lnTo>
                    <a:pt x="197" y="59"/>
                  </a:lnTo>
                  <a:lnTo>
                    <a:pt x="197" y="63"/>
                  </a:lnTo>
                  <a:lnTo>
                    <a:pt x="193" y="66"/>
                  </a:lnTo>
                  <a:lnTo>
                    <a:pt x="189" y="66"/>
                  </a:lnTo>
                  <a:lnTo>
                    <a:pt x="193" y="70"/>
                  </a:lnTo>
                  <a:lnTo>
                    <a:pt x="189" y="78"/>
                  </a:lnTo>
                  <a:lnTo>
                    <a:pt x="186" y="81"/>
                  </a:lnTo>
                  <a:lnTo>
                    <a:pt x="182" y="85"/>
                  </a:lnTo>
                  <a:lnTo>
                    <a:pt x="186" y="85"/>
                  </a:lnTo>
                  <a:lnTo>
                    <a:pt x="197" y="85"/>
                  </a:lnTo>
                  <a:lnTo>
                    <a:pt x="208" y="85"/>
                  </a:lnTo>
                  <a:lnTo>
                    <a:pt x="215" y="89"/>
                  </a:lnTo>
                  <a:lnTo>
                    <a:pt x="219" y="89"/>
                  </a:lnTo>
                  <a:lnTo>
                    <a:pt x="219" y="89"/>
                  </a:lnTo>
                  <a:lnTo>
                    <a:pt x="223" y="89"/>
                  </a:lnTo>
                  <a:lnTo>
                    <a:pt x="226" y="85"/>
                  </a:lnTo>
                  <a:lnTo>
                    <a:pt x="226" y="85"/>
                  </a:lnTo>
                  <a:lnTo>
                    <a:pt x="230" y="85"/>
                  </a:lnTo>
                  <a:lnTo>
                    <a:pt x="234" y="81"/>
                  </a:lnTo>
                  <a:lnTo>
                    <a:pt x="234" y="78"/>
                  </a:lnTo>
                  <a:lnTo>
                    <a:pt x="241" y="74"/>
                  </a:lnTo>
                  <a:lnTo>
                    <a:pt x="245" y="70"/>
                  </a:lnTo>
                  <a:lnTo>
                    <a:pt x="245" y="66"/>
                  </a:lnTo>
                  <a:lnTo>
                    <a:pt x="249" y="66"/>
                  </a:lnTo>
                  <a:lnTo>
                    <a:pt x="249" y="59"/>
                  </a:lnTo>
                  <a:lnTo>
                    <a:pt x="249" y="59"/>
                  </a:lnTo>
                  <a:lnTo>
                    <a:pt x="249" y="55"/>
                  </a:lnTo>
                  <a:lnTo>
                    <a:pt x="252" y="52"/>
                  </a:lnTo>
                  <a:lnTo>
                    <a:pt x="260" y="52"/>
                  </a:lnTo>
                  <a:lnTo>
                    <a:pt x="260" y="55"/>
                  </a:lnTo>
                  <a:lnTo>
                    <a:pt x="263" y="63"/>
                  </a:lnTo>
                  <a:lnTo>
                    <a:pt x="263" y="66"/>
                  </a:lnTo>
                  <a:lnTo>
                    <a:pt x="263" y="74"/>
                  </a:lnTo>
                  <a:lnTo>
                    <a:pt x="263" y="78"/>
                  </a:lnTo>
                  <a:lnTo>
                    <a:pt x="263" y="81"/>
                  </a:lnTo>
                  <a:lnTo>
                    <a:pt x="260" y="81"/>
                  </a:lnTo>
                  <a:lnTo>
                    <a:pt x="256" y="81"/>
                  </a:lnTo>
                  <a:lnTo>
                    <a:pt x="256" y="85"/>
                  </a:lnTo>
                  <a:lnTo>
                    <a:pt x="252" y="85"/>
                  </a:lnTo>
                  <a:lnTo>
                    <a:pt x="252" y="85"/>
                  </a:lnTo>
                  <a:lnTo>
                    <a:pt x="245" y="89"/>
                  </a:lnTo>
                  <a:lnTo>
                    <a:pt x="245" y="92"/>
                  </a:lnTo>
                  <a:lnTo>
                    <a:pt x="241" y="92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4" y="100"/>
                  </a:lnTo>
                  <a:lnTo>
                    <a:pt x="230" y="100"/>
                  </a:lnTo>
                  <a:lnTo>
                    <a:pt x="230" y="100"/>
                  </a:lnTo>
                  <a:lnTo>
                    <a:pt x="223" y="107"/>
                  </a:lnTo>
                  <a:lnTo>
                    <a:pt x="223" y="107"/>
                  </a:lnTo>
                  <a:lnTo>
                    <a:pt x="223" y="111"/>
                  </a:lnTo>
                  <a:lnTo>
                    <a:pt x="219" y="111"/>
                  </a:lnTo>
                  <a:lnTo>
                    <a:pt x="219" y="115"/>
                  </a:lnTo>
                  <a:lnTo>
                    <a:pt x="215" y="118"/>
                  </a:lnTo>
                  <a:lnTo>
                    <a:pt x="212" y="122"/>
                  </a:lnTo>
                  <a:lnTo>
                    <a:pt x="212" y="126"/>
                  </a:lnTo>
                  <a:lnTo>
                    <a:pt x="212" y="129"/>
                  </a:lnTo>
                  <a:lnTo>
                    <a:pt x="208" y="129"/>
                  </a:lnTo>
                  <a:lnTo>
                    <a:pt x="208" y="133"/>
                  </a:lnTo>
                  <a:lnTo>
                    <a:pt x="204" y="137"/>
                  </a:lnTo>
                  <a:lnTo>
                    <a:pt x="200" y="137"/>
                  </a:lnTo>
                  <a:lnTo>
                    <a:pt x="204" y="144"/>
                  </a:lnTo>
                  <a:lnTo>
                    <a:pt x="200" y="144"/>
                  </a:lnTo>
                  <a:lnTo>
                    <a:pt x="204" y="148"/>
                  </a:lnTo>
                  <a:lnTo>
                    <a:pt x="204" y="155"/>
                  </a:lnTo>
                  <a:lnTo>
                    <a:pt x="200" y="155"/>
                  </a:lnTo>
                  <a:lnTo>
                    <a:pt x="200" y="159"/>
                  </a:lnTo>
                  <a:lnTo>
                    <a:pt x="200" y="163"/>
                  </a:lnTo>
                  <a:lnTo>
                    <a:pt x="200" y="167"/>
                  </a:lnTo>
                  <a:lnTo>
                    <a:pt x="200" y="170"/>
                  </a:lnTo>
                  <a:lnTo>
                    <a:pt x="200" y="174"/>
                  </a:lnTo>
                  <a:lnTo>
                    <a:pt x="200" y="181"/>
                  </a:lnTo>
                  <a:lnTo>
                    <a:pt x="200" y="181"/>
                  </a:lnTo>
                  <a:lnTo>
                    <a:pt x="200" y="185"/>
                  </a:lnTo>
                  <a:lnTo>
                    <a:pt x="197" y="185"/>
                  </a:lnTo>
                  <a:lnTo>
                    <a:pt x="197" y="185"/>
                  </a:lnTo>
                  <a:lnTo>
                    <a:pt x="197" y="185"/>
                  </a:lnTo>
                  <a:lnTo>
                    <a:pt x="197" y="193"/>
                  </a:lnTo>
                  <a:lnTo>
                    <a:pt x="197" y="196"/>
                  </a:lnTo>
                  <a:lnTo>
                    <a:pt x="197" y="200"/>
                  </a:lnTo>
                  <a:lnTo>
                    <a:pt x="200" y="200"/>
                  </a:lnTo>
                  <a:lnTo>
                    <a:pt x="200" y="204"/>
                  </a:lnTo>
                  <a:lnTo>
                    <a:pt x="200" y="204"/>
                  </a:lnTo>
                  <a:lnTo>
                    <a:pt x="200" y="207"/>
                  </a:lnTo>
                  <a:lnTo>
                    <a:pt x="208" y="211"/>
                  </a:lnTo>
                  <a:lnTo>
                    <a:pt x="215" y="215"/>
                  </a:lnTo>
                  <a:lnTo>
                    <a:pt x="223" y="219"/>
                  </a:lnTo>
                  <a:lnTo>
                    <a:pt x="226" y="222"/>
                  </a:lnTo>
                  <a:lnTo>
                    <a:pt x="226" y="226"/>
                  </a:lnTo>
                  <a:lnTo>
                    <a:pt x="219" y="233"/>
                  </a:lnTo>
                  <a:lnTo>
                    <a:pt x="219" y="233"/>
                  </a:lnTo>
                  <a:lnTo>
                    <a:pt x="223" y="241"/>
                  </a:lnTo>
                  <a:lnTo>
                    <a:pt x="226" y="241"/>
                  </a:lnTo>
                  <a:lnTo>
                    <a:pt x="230" y="241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4" y="241"/>
                  </a:lnTo>
                  <a:lnTo>
                    <a:pt x="234" y="248"/>
                  </a:lnTo>
                  <a:lnTo>
                    <a:pt x="234" y="252"/>
                  </a:lnTo>
                  <a:lnTo>
                    <a:pt x="230" y="256"/>
                  </a:lnTo>
                  <a:lnTo>
                    <a:pt x="230" y="259"/>
                  </a:lnTo>
                  <a:lnTo>
                    <a:pt x="226" y="263"/>
                  </a:lnTo>
                  <a:lnTo>
                    <a:pt x="226" y="259"/>
                  </a:lnTo>
                  <a:lnTo>
                    <a:pt x="226" y="263"/>
                  </a:lnTo>
                  <a:lnTo>
                    <a:pt x="226" y="267"/>
                  </a:lnTo>
                  <a:lnTo>
                    <a:pt x="226" y="270"/>
                  </a:lnTo>
                  <a:lnTo>
                    <a:pt x="223" y="274"/>
                  </a:lnTo>
                  <a:lnTo>
                    <a:pt x="215" y="278"/>
                  </a:lnTo>
                  <a:lnTo>
                    <a:pt x="208" y="282"/>
                  </a:lnTo>
                  <a:lnTo>
                    <a:pt x="208" y="278"/>
                  </a:lnTo>
                  <a:lnTo>
                    <a:pt x="208" y="282"/>
                  </a:lnTo>
                  <a:lnTo>
                    <a:pt x="197" y="285"/>
                  </a:lnTo>
                  <a:lnTo>
                    <a:pt x="186" y="285"/>
                  </a:lnTo>
                  <a:lnTo>
                    <a:pt x="178" y="285"/>
                  </a:lnTo>
                  <a:lnTo>
                    <a:pt x="175" y="285"/>
                  </a:lnTo>
                  <a:lnTo>
                    <a:pt x="167" y="289"/>
                  </a:lnTo>
                  <a:lnTo>
                    <a:pt x="163" y="289"/>
                  </a:lnTo>
                  <a:lnTo>
                    <a:pt x="160" y="285"/>
                  </a:lnTo>
                  <a:lnTo>
                    <a:pt x="156" y="285"/>
                  </a:lnTo>
                  <a:lnTo>
                    <a:pt x="152" y="285"/>
                  </a:lnTo>
                  <a:lnTo>
                    <a:pt x="152" y="282"/>
                  </a:lnTo>
                  <a:lnTo>
                    <a:pt x="152" y="282"/>
                  </a:lnTo>
                  <a:lnTo>
                    <a:pt x="152" y="285"/>
                  </a:lnTo>
                  <a:lnTo>
                    <a:pt x="152" y="285"/>
                  </a:lnTo>
                  <a:lnTo>
                    <a:pt x="152" y="293"/>
                  </a:lnTo>
                  <a:lnTo>
                    <a:pt x="152" y="293"/>
                  </a:lnTo>
                  <a:lnTo>
                    <a:pt x="152" y="296"/>
                  </a:lnTo>
                  <a:lnTo>
                    <a:pt x="156" y="296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6" y="300"/>
                  </a:lnTo>
                  <a:lnTo>
                    <a:pt x="152" y="304"/>
                  </a:lnTo>
                  <a:lnTo>
                    <a:pt x="152" y="308"/>
                  </a:lnTo>
                  <a:lnTo>
                    <a:pt x="152" y="308"/>
                  </a:lnTo>
                  <a:lnTo>
                    <a:pt x="152" y="311"/>
                  </a:lnTo>
                  <a:lnTo>
                    <a:pt x="152" y="315"/>
                  </a:lnTo>
                  <a:lnTo>
                    <a:pt x="156" y="315"/>
                  </a:lnTo>
                  <a:lnTo>
                    <a:pt x="156" y="319"/>
                  </a:lnTo>
                  <a:lnTo>
                    <a:pt x="156" y="319"/>
                  </a:lnTo>
                  <a:lnTo>
                    <a:pt x="156" y="322"/>
                  </a:lnTo>
                  <a:lnTo>
                    <a:pt x="156" y="322"/>
                  </a:lnTo>
                  <a:lnTo>
                    <a:pt x="152" y="326"/>
                  </a:lnTo>
                  <a:lnTo>
                    <a:pt x="152" y="326"/>
                  </a:lnTo>
                  <a:lnTo>
                    <a:pt x="145" y="330"/>
                  </a:lnTo>
                  <a:lnTo>
                    <a:pt x="137" y="330"/>
                  </a:lnTo>
                  <a:lnTo>
                    <a:pt x="130" y="330"/>
                  </a:lnTo>
                  <a:lnTo>
                    <a:pt x="126" y="326"/>
                  </a:lnTo>
                  <a:lnTo>
                    <a:pt x="119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5" y="322"/>
                  </a:lnTo>
                  <a:lnTo>
                    <a:pt x="112" y="326"/>
                  </a:lnTo>
                  <a:lnTo>
                    <a:pt x="112" y="330"/>
                  </a:lnTo>
                  <a:lnTo>
                    <a:pt x="115" y="334"/>
                  </a:lnTo>
                  <a:lnTo>
                    <a:pt x="115" y="337"/>
                  </a:lnTo>
                  <a:lnTo>
                    <a:pt x="115" y="345"/>
                  </a:lnTo>
                  <a:lnTo>
                    <a:pt x="115" y="348"/>
                  </a:lnTo>
                  <a:lnTo>
                    <a:pt x="119" y="348"/>
                  </a:lnTo>
                  <a:lnTo>
                    <a:pt x="126" y="348"/>
                  </a:lnTo>
                  <a:lnTo>
                    <a:pt x="126" y="348"/>
                  </a:lnTo>
                  <a:lnTo>
                    <a:pt x="126" y="352"/>
                  </a:lnTo>
                  <a:lnTo>
                    <a:pt x="123" y="352"/>
                  </a:lnTo>
                  <a:lnTo>
                    <a:pt x="126" y="352"/>
                  </a:lnTo>
                  <a:lnTo>
                    <a:pt x="130" y="352"/>
                  </a:lnTo>
                  <a:lnTo>
                    <a:pt x="130" y="352"/>
                  </a:lnTo>
                  <a:lnTo>
                    <a:pt x="130" y="348"/>
                  </a:lnTo>
                  <a:lnTo>
                    <a:pt x="126" y="348"/>
                  </a:lnTo>
                  <a:lnTo>
                    <a:pt x="130" y="348"/>
                  </a:lnTo>
                  <a:lnTo>
                    <a:pt x="130" y="348"/>
                  </a:lnTo>
                  <a:lnTo>
                    <a:pt x="134" y="345"/>
                  </a:lnTo>
                  <a:lnTo>
                    <a:pt x="137" y="345"/>
                  </a:lnTo>
                  <a:lnTo>
                    <a:pt x="141" y="348"/>
                  </a:lnTo>
                  <a:lnTo>
                    <a:pt x="137" y="352"/>
                  </a:lnTo>
                  <a:lnTo>
                    <a:pt x="137" y="352"/>
                  </a:lnTo>
                  <a:lnTo>
                    <a:pt x="141" y="356"/>
                  </a:lnTo>
                  <a:lnTo>
                    <a:pt x="141" y="359"/>
                  </a:lnTo>
                  <a:lnTo>
                    <a:pt x="141" y="359"/>
                  </a:lnTo>
                  <a:lnTo>
                    <a:pt x="134" y="363"/>
                  </a:lnTo>
                  <a:lnTo>
                    <a:pt x="130" y="363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30" y="359"/>
                  </a:lnTo>
                  <a:lnTo>
                    <a:pt x="126" y="356"/>
                  </a:lnTo>
                  <a:lnTo>
                    <a:pt x="123" y="356"/>
                  </a:lnTo>
                  <a:lnTo>
                    <a:pt x="119" y="359"/>
                  </a:lnTo>
                  <a:lnTo>
                    <a:pt x="119" y="359"/>
                  </a:lnTo>
                  <a:lnTo>
                    <a:pt x="119" y="363"/>
                  </a:lnTo>
                  <a:lnTo>
                    <a:pt x="123" y="363"/>
                  </a:lnTo>
                  <a:lnTo>
                    <a:pt x="130" y="363"/>
                  </a:lnTo>
                  <a:lnTo>
                    <a:pt x="130" y="367"/>
                  </a:lnTo>
                  <a:lnTo>
                    <a:pt x="126" y="371"/>
                  </a:lnTo>
                  <a:lnTo>
                    <a:pt x="119" y="371"/>
                  </a:lnTo>
                  <a:lnTo>
                    <a:pt x="119" y="374"/>
                  </a:lnTo>
                  <a:lnTo>
                    <a:pt x="119" y="374"/>
                  </a:lnTo>
                  <a:lnTo>
                    <a:pt x="119" y="378"/>
                  </a:lnTo>
                  <a:lnTo>
                    <a:pt x="115" y="378"/>
                  </a:lnTo>
                  <a:lnTo>
                    <a:pt x="115" y="382"/>
                  </a:lnTo>
                  <a:lnTo>
                    <a:pt x="119" y="385"/>
                  </a:lnTo>
                  <a:lnTo>
                    <a:pt x="119" y="385"/>
                  </a:lnTo>
                  <a:lnTo>
                    <a:pt x="119" y="389"/>
                  </a:lnTo>
                  <a:lnTo>
                    <a:pt x="123" y="393"/>
                  </a:lnTo>
                  <a:lnTo>
                    <a:pt x="123" y="393"/>
                  </a:lnTo>
                  <a:lnTo>
                    <a:pt x="119" y="397"/>
                  </a:lnTo>
                  <a:lnTo>
                    <a:pt x="119" y="397"/>
                  </a:lnTo>
                  <a:lnTo>
                    <a:pt x="115" y="400"/>
                  </a:lnTo>
                  <a:lnTo>
                    <a:pt x="115" y="400"/>
                  </a:lnTo>
                  <a:lnTo>
                    <a:pt x="115" y="404"/>
                  </a:lnTo>
                  <a:lnTo>
                    <a:pt x="119" y="404"/>
                  </a:lnTo>
                  <a:lnTo>
                    <a:pt x="119" y="404"/>
                  </a:lnTo>
                  <a:lnTo>
                    <a:pt x="119" y="408"/>
                  </a:lnTo>
                  <a:lnTo>
                    <a:pt x="115" y="408"/>
                  </a:lnTo>
                  <a:lnTo>
                    <a:pt x="112" y="408"/>
                  </a:lnTo>
                  <a:lnTo>
                    <a:pt x="108" y="408"/>
                  </a:lnTo>
                  <a:lnTo>
                    <a:pt x="104" y="411"/>
                  </a:lnTo>
                  <a:lnTo>
                    <a:pt x="100" y="411"/>
                  </a:lnTo>
                  <a:lnTo>
                    <a:pt x="97" y="415"/>
                  </a:lnTo>
                  <a:lnTo>
                    <a:pt x="93" y="415"/>
                  </a:lnTo>
                  <a:lnTo>
                    <a:pt x="93" y="419"/>
                  </a:lnTo>
                  <a:lnTo>
                    <a:pt x="93" y="419"/>
                  </a:lnTo>
                  <a:lnTo>
                    <a:pt x="89" y="423"/>
                  </a:lnTo>
                  <a:lnTo>
                    <a:pt x="89" y="426"/>
                  </a:lnTo>
                  <a:lnTo>
                    <a:pt x="89" y="426"/>
                  </a:lnTo>
                  <a:lnTo>
                    <a:pt x="89" y="430"/>
                  </a:lnTo>
                  <a:lnTo>
                    <a:pt x="93" y="434"/>
                  </a:lnTo>
                  <a:lnTo>
                    <a:pt x="97" y="437"/>
                  </a:lnTo>
                  <a:lnTo>
                    <a:pt x="100" y="437"/>
                  </a:lnTo>
                  <a:lnTo>
                    <a:pt x="104" y="441"/>
                  </a:lnTo>
                  <a:lnTo>
                    <a:pt x="112" y="449"/>
                  </a:lnTo>
                  <a:lnTo>
                    <a:pt x="115" y="449"/>
                  </a:lnTo>
                  <a:lnTo>
                    <a:pt x="119" y="449"/>
                  </a:lnTo>
                  <a:lnTo>
                    <a:pt x="119" y="445"/>
                  </a:lnTo>
                  <a:lnTo>
                    <a:pt x="123" y="449"/>
                  </a:lnTo>
                  <a:lnTo>
                    <a:pt x="123" y="449"/>
                  </a:lnTo>
                  <a:lnTo>
                    <a:pt x="123" y="449"/>
                  </a:lnTo>
                  <a:lnTo>
                    <a:pt x="123" y="452"/>
                  </a:lnTo>
                  <a:lnTo>
                    <a:pt x="123" y="456"/>
                  </a:lnTo>
                  <a:lnTo>
                    <a:pt x="123" y="456"/>
                  </a:lnTo>
                  <a:lnTo>
                    <a:pt x="123" y="460"/>
                  </a:lnTo>
                  <a:lnTo>
                    <a:pt x="123" y="460"/>
                  </a:lnTo>
                  <a:lnTo>
                    <a:pt x="126" y="463"/>
                  </a:lnTo>
                  <a:lnTo>
                    <a:pt x="123" y="463"/>
                  </a:lnTo>
                  <a:lnTo>
                    <a:pt x="123" y="467"/>
                  </a:lnTo>
                  <a:lnTo>
                    <a:pt x="126" y="467"/>
                  </a:lnTo>
                  <a:lnTo>
                    <a:pt x="123" y="471"/>
                  </a:lnTo>
                  <a:lnTo>
                    <a:pt x="119" y="471"/>
                  </a:lnTo>
                  <a:lnTo>
                    <a:pt x="119" y="474"/>
                  </a:lnTo>
                  <a:lnTo>
                    <a:pt x="119" y="474"/>
                  </a:lnTo>
                  <a:lnTo>
                    <a:pt x="115" y="478"/>
                  </a:lnTo>
                  <a:lnTo>
                    <a:pt x="115" y="478"/>
                  </a:lnTo>
                  <a:lnTo>
                    <a:pt x="112" y="482"/>
                  </a:lnTo>
                  <a:lnTo>
                    <a:pt x="108" y="482"/>
                  </a:lnTo>
                  <a:lnTo>
                    <a:pt x="108" y="486"/>
                  </a:lnTo>
                  <a:lnTo>
                    <a:pt x="104" y="489"/>
                  </a:lnTo>
                  <a:lnTo>
                    <a:pt x="100" y="493"/>
                  </a:lnTo>
                  <a:lnTo>
                    <a:pt x="100" y="493"/>
                  </a:lnTo>
                  <a:lnTo>
                    <a:pt x="104" y="493"/>
                  </a:lnTo>
                  <a:lnTo>
                    <a:pt x="104" y="493"/>
                  </a:lnTo>
                  <a:lnTo>
                    <a:pt x="108" y="497"/>
                  </a:lnTo>
                  <a:lnTo>
                    <a:pt x="104" y="500"/>
                  </a:lnTo>
                  <a:lnTo>
                    <a:pt x="104" y="504"/>
                  </a:lnTo>
                  <a:lnTo>
                    <a:pt x="100" y="508"/>
                  </a:lnTo>
                  <a:lnTo>
                    <a:pt x="97" y="508"/>
                  </a:lnTo>
                  <a:lnTo>
                    <a:pt x="97" y="508"/>
                  </a:lnTo>
                  <a:lnTo>
                    <a:pt x="93" y="504"/>
                  </a:lnTo>
                  <a:lnTo>
                    <a:pt x="93" y="504"/>
                  </a:lnTo>
                  <a:lnTo>
                    <a:pt x="93" y="508"/>
                  </a:lnTo>
                  <a:lnTo>
                    <a:pt x="93" y="508"/>
                  </a:lnTo>
                  <a:lnTo>
                    <a:pt x="93" y="512"/>
                  </a:lnTo>
                  <a:lnTo>
                    <a:pt x="93" y="512"/>
                  </a:lnTo>
                  <a:lnTo>
                    <a:pt x="89" y="515"/>
                  </a:lnTo>
                  <a:lnTo>
                    <a:pt x="86" y="519"/>
                  </a:lnTo>
                  <a:lnTo>
                    <a:pt x="89" y="526"/>
                  </a:lnTo>
                  <a:lnTo>
                    <a:pt x="89" y="530"/>
                  </a:lnTo>
                  <a:lnTo>
                    <a:pt x="93" y="538"/>
                  </a:lnTo>
                  <a:lnTo>
                    <a:pt x="93" y="538"/>
                  </a:lnTo>
                  <a:lnTo>
                    <a:pt x="93" y="538"/>
                  </a:lnTo>
                  <a:lnTo>
                    <a:pt x="93" y="541"/>
                  </a:lnTo>
                  <a:lnTo>
                    <a:pt x="93" y="541"/>
                  </a:lnTo>
                  <a:lnTo>
                    <a:pt x="93" y="545"/>
                  </a:lnTo>
                  <a:lnTo>
                    <a:pt x="97" y="545"/>
                  </a:lnTo>
                  <a:lnTo>
                    <a:pt x="97" y="545"/>
                  </a:lnTo>
                  <a:lnTo>
                    <a:pt x="100" y="549"/>
                  </a:lnTo>
                  <a:lnTo>
                    <a:pt x="104" y="552"/>
                  </a:lnTo>
                  <a:lnTo>
                    <a:pt x="108" y="552"/>
                  </a:lnTo>
                  <a:lnTo>
                    <a:pt x="108" y="556"/>
                  </a:lnTo>
                  <a:lnTo>
                    <a:pt x="108" y="556"/>
                  </a:lnTo>
                  <a:lnTo>
                    <a:pt x="104" y="556"/>
                  </a:lnTo>
                  <a:lnTo>
                    <a:pt x="97" y="552"/>
                  </a:lnTo>
                  <a:lnTo>
                    <a:pt x="93" y="552"/>
                  </a:lnTo>
                  <a:lnTo>
                    <a:pt x="93" y="549"/>
                  </a:lnTo>
                  <a:lnTo>
                    <a:pt x="71" y="549"/>
                  </a:lnTo>
                  <a:lnTo>
                    <a:pt x="60" y="552"/>
                  </a:lnTo>
                  <a:lnTo>
                    <a:pt x="56" y="549"/>
                  </a:lnTo>
                  <a:lnTo>
                    <a:pt x="49" y="549"/>
                  </a:lnTo>
                  <a:lnTo>
                    <a:pt x="49" y="545"/>
                  </a:lnTo>
                  <a:lnTo>
                    <a:pt x="45" y="538"/>
                  </a:lnTo>
                  <a:lnTo>
                    <a:pt x="41" y="534"/>
                  </a:lnTo>
                  <a:lnTo>
                    <a:pt x="41" y="526"/>
                  </a:lnTo>
                  <a:lnTo>
                    <a:pt x="41" y="523"/>
                  </a:lnTo>
                  <a:lnTo>
                    <a:pt x="38" y="523"/>
                  </a:lnTo>
                  <a:lnTo>
                    <a:pt x="34" y="526"/>
                  </a:lnTo>
                  <a:lnTo>
                    <a:pt x="30" y="526"/>
                  </a:lnTo>
                  <a:lnTo>
                    <a:pt x="26" y="526"/>
                  </a:lnTo>
                  <a:lnTo>
                    <a:pt x="19" y="515"/>
                  </a:lnTo>
                  <a:lnTo>
                    <a:pt x="19" y="512"/>
                  </a:lnTo>
                  <a:lnTo>
                    <a:pt x="19" y="497"/>
                  </a:lnTo>
                  <a:lnTo>
                    <a:pt x="23" y="493"/>
                  </a:lnTo>
                  <a:lnTo>
                    <a:pt x="30" y="486"/>
                  </a:lnTo>
                  <a:lnTo>
                    <a:pt x="30" y="478"/>
                  </a:lnTo>
                  <a:lnTo>
                    <a:pt x="30" y="471"/>
                  </a:lnTo>
                  <a:lnTo>
                    <a:pt x="26" y="467"/>
                  </a:lnTo>
                  <a:lnTo>
                    <a:pt x="30" y="460"/>
                  </a:lnTo>
                  <a:lnTo>
                    <a:pt x="30" y="456"/>
                  </a:lnTo>
                  <a:lnTo>
                    <a:pt x="30" y="449"/>
                  </a:lnTo>
                  <a:lnTo>
                    <a:pt x="30" y="445"/>
                  </a:lnTo>
                  <a:lnTo>
                    <a:pt x="30" y="441"/>
                  </a:lnTo>
                  <a:lnTo>
                    <a:pt x="30" y="437"/>
                  </a:lnTo>
                  <a:lnTo>
                    <a:pt x="30" y="426"/>
                  </a:lnTo>
                  <a:lnTo>
                    <a:pt x="26" y="423"/>
                  </a:lnTo>
                  <a:lnTo>
                    <a:pt x="26" y="423"/>
                  </a:lnTo>
                  <a:lnTo>
                    <a:pt x="30" y="419"/>
                  </a:lnTo>
                  <a:lnTo>
                    <a:pt x="30" y="415"/>
                  </a:lnTo>
                  <a:lnTo>
                    <a:pt x="26" y="408"/>
                  </a:lnTo>
                  <a:lnTo>
                    <a:pt x="23" y="404"/>
                  </a:lnTo>
                  <a:lnTo>
                    <a:pt x="19" y="404"/>
                  </a:lnTo>
                  <a:lnTo>
                    <a:pt x="19" y="408"/>
                  </a:lnTo>
                  <a:lnTo>
                    <a:pt x="15" y="404"/>
                  </a:lnTo>
                  <a:lnTo>
                    <a:pt x="15" y="400"/>
                  </a:lnTo>
                  <a:lnTo>
                    <a:pt x="23" y="400"/>
                  </a:lnTo>
                  <a:lnTo>
                    <a:pt x="26" y="397"/>
                  </a:lnTo>
                  <a:lnTo>
                    <a:pt x="26" y="393"/>
                  </a:lnTo>
                  <a:lnTo>
                    <a:pt x="26" y="393"/>
                  </a:lnTo>
                  <a:lnTo>
                    <a:pt x="23" y="397"/>
                  </a:lnTo>
                  <a:lnTo>
                    <a:pt x="19" y="397"/>
                  </a:lnTo>
                  <a:lnTo>
                    <a:pt x="19" y="389"/>
                  </a:lnTo>
                  <a:lnTo>
                    <a:pt x="15" y="382"/>
                  </a:lnTo>
                  <a:lnTo>
                    <a:pt x="15" y="378"/>
                  </a:lnTo>
                  <a:lnTo>
                    <a:pt x="15" y="374"/>
                  </a:lnTo>
                  <a:lnTo>
                    <a:pt x="12" y="371"/>
                  </a:lnTo>
                  <a:lnTo>
                    <a:pt x="8" y="367"/>
                  </a:lnTo>
                  <a:lnTo>
                    <a:pt x="8" y="356"/>
                  </a:lnTo>
                  <a:lnTo>
                    <a:pt x="12" y="352"/>
                  </a:lnTo>
                  <a:lnTo>
                    <a:pt x="12" y="348"/>
                  </a:lnTo>
                  <a:lnTo>
                    <a:pt x="12" y="345"/>
                  </a:lnTo>
                  <a:lnTo>
                    <a:pt x="8" y="345"/>
                  </a:lnTo>
                  <a:lnTo>
                    <a:pt x="8" y="337"/>
                  </a:lnTo>
                  <a:lnTo>
                    <a:pt x="4" y="330"/>
                  </a:lnTo>
                  <a:lnTo>
                    <a:pt x="8" y="319"/>
                  </a:lnTo>
                  <a:lnTo>
                    <a:pt x="4" y="311"/>
                  </a:lnTo>
                  <a:lnTo>
                    <a:pt x="4" y="308"/>
                  </a:lnTo>
                  <a:lnTo>
                    <a:pt x="8" y="300"/>
                  </a:lnTo>
                  <a:lnTo>
                    <a:pt x="12" y="293"/>
                  </a:lnTo>
                  <a:lnTo>
                    <a:pt x="15" y="289"/>
                  </a:lnTo>
                  <a:lnTo>
                    <a:pt x="15" y="289"/>
                  </a:lnTo>
                  <a:lnTo>
                    <a:pt x="8" y="270"/>
                  </a:lnTo>
                  <a:lnTo>
                    <a:pt x="8" y="263"/>
                  </a:lnTo>
                  <a:lnTo>
                    <a:pt x="8" y="259"/>
                  </a:lnTo>
                  <a:lnTo>
                    <a:pt x="8" y="248"/>
                  </a:lnTo>
                  <a:lnTo>
                    <a:pt x="12" y="244"/>
                  </a:lnTo>
                  <a:lnTo>
                    <a:pt x="15" y="241"/>
                  </a:lnTo>
                  <a:lnTo>
                    <a:pt x="15" y="233"/>
                  </a:lnTo>
                  <a:lnTo>
                    <a:pt x="12" y="230"/>
                  </a:lnTo>
                  <a:lnTo>
                    <a:pt x="8" y="226"/>
                  </a:lnTo>
                  <a:lnTo>
                    <a:pt x="12" y="222"/>
                  </a:lnTo>
                  <a:lnTo>
                    <a:pt x="12" y="219"/>
                  </a:lnTo>
                  <a:lnTo>
                    <a:pt x="15" y="211"/>
                  </a:lnTo>
                  <a:lnTo>
                    <a:pt x="19" y="211"/>
                  </a:lnTo>
                  <a:lnTo>
                    <a:pt x="19" y="204"/>
                  </a:lnTo>
                  <a:lnTo>
                    <a:pt x="15" y="193"/>
                  </a:lnTo>
                  <a:lnTo>
                    <a:pt x="15" y="189"/>
                  </a:lnTo>
                  <a:lnTo>
                    <a:pt x="12" y="181"/>
                  </a:lnTo>
                  <a:lnTo>
                    <a:pt x="12" y="178"/>
                  </a:lnTo>
                  <a:lnTo>
                    <a:pt x="8" y="170"/>
                  </a:lnTo>
                  <a:lnTo>
                    <a:pt x="4" y="167"/>
                  </a:lnTo>
                  <a:lnTo>
                    <a:pt x="4" y="163"/>
                  </a:lnTo>
                  <a:lnTo>
                    <a:pt x="0" y="155"/>
                  </a:lnTo>
                  <a:lnTo>
                    <a:pt x="0" y="152"/>
                  </a:lnTo>
                  <a:lnTo>
                    <a:pt x="8" y="148"/>
                  </a:lnTo>
                  <a:lnTo>
                    <a:pt x="8" y="141"/>
                  </a:lnTo>
                  <a:lnTo>
                    <a:pt x="8" y="141"/>
                  </a:lnTo>
                  <a:lnTo>
                    <a:pt x="8" y="133"/>
                  </a:lnTo>
                  <a:lnTo>
                    <a:pt x="8" y="126"/>
                  </a:lnTo>
                  <a:lnTo>
                    <a:pt x="4" y="118"/>
                  </a:lnTo>
                  <a:lnTo>
                    <a:pt x="8" y="115"/>
                  </a:lnTo>
                  <a:lnTo>
                    <a:pt x="8" y="104"/>
                  </a:lnTo>
                  <a:lnTo>
                    <a:pt x="12" y="100"/>
                  </a:lnTo>
                  <a:lnTo>
                    <a:pt x="15" y="92"/>
                  </a:lnTo>
                  <a:lnTo>
                    <a:pt x="23" y="89"/>
                  </a:lnTo>
                  <a:lnTo>
                    <a:pt x="23" y="85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78"/>
                  </a:lnTo>
                  <a:lnTo>
                    <a:pt x="23" y="74"/>
                  </a:lnTo>
                  <a:lnTo>
                    <a:pt x="23" y="74"/>
                  </a:lnTo>
                  <a:lnTo>
                    <a:pt x="23" y="70"/>
                  </a:lnTo>
                  <a:lnTo>
                    <a:pt x="26" y="70"/>
                  </a:lnTo>
                  <a:lnTo>
                    <a:pt x="26" y="66"/>
                  </a:lnTo>
                  <a:lnTo>
                    <a:pt x="23" y="63"/>
                  </a:lnTo>
                  <a:lnTo>
                    <a:pt x="23" y="55"/>
                  </a:lnTo>
                  <a:lnTo>
                    <a:pt x="23" y="52"/>
                  </a:lnTo>
                  <a:lnTo>
                    <a:pt x="23" y="52"/>
                  </a:lnTo>
                  <a:lnTo>
                    <a:pt x="19" y="48"/>
                  </a:lnTo>
                  <a:lnTo>
                    <a:pt x="19" y="44"/>
                  </a:lnTo>
                  <a:lnTo>
                    <a:pt x="41" y="33"/>
                  </a:lnTo>
                  <a:lnTo>
                    <a:pt x="45" y="18"/>
                  </a:lnTo>
                  <a:lnTo>
                    <a:pt x="41" y="14"/>
                  </a:lnTo>
                  <a:lnTo>
                    <a:pt x="41" y="14"/>
                  </a:lnTo>
                  <a:close/>
                  <a:moveTo>
                    <a:pt x="178" y="608"/>
                  </a:moveTo>
                  <a:lnTo>
                    <a:pt x="178" y="608"/>
                  </a:lnTo>
                  <a:lnTo>
                    <a:pt x="182" y="608"/>
                  </a:lnTo>
                  <a:lnTo>
                    <a:pt x="186" y="608"/>
                  </a:lnTo>
                  <a:lnTo>
                    <a:pt x="189" y="604"/>
                  </a:lnTo>
                  <a:lnTo>
                    <a:pt x="186" y="604"/>
                  </a:lnTo>
                  <a:lnTo>
                    <a:pt x="182" y="604"/>
                  </a:lnTo>
                  <a:lnTo>
                    <a:pt x="178" y="608"/>
                  </a:lnTo>
                  <a:lnTo>
                    <a:pt x="178" y="608"/>
                  </a:lnTo>
                  <a:lnTo>
                    <a:pt x="178" y="608"/>
                  </a:lnTo>
                  <a:close/>
                  <a:moveTo>
                    <a:pt x="104" y="560"/>
                  </a:moveTo>
                  <a:lnTo>
                    <a:pt x="104" y="560"/>
                  </a:lnTo>
                  <a:lnTo>
                    <a:pt x="108" y="564"/>
                  </a:lnTo>
                  <a:lnTo>
                    <a:pt x="112" y="567"/>
                  </a:lnTo>
                  <a:lnTo>
                    <a:pt x="112" y="575"/>
                  </a:lnTo>
                  <a:lnTo>
                    <a:pt x="112" y="575"/>
                  </a:lnTo>
                  <a:lnTo>
                    <a:pt x="108" y="575"/>
                  </a:lnTo>
                  <a:lnTo>
                    <a:pt x="108" y="578"/>
                  </a:lnTo>
                  <a:lnTo>
                    <a:pt x="104" y="560"/>
                  </a:lnTo>
                  <a:lnTo>
                    <a:pt x="104" y="560"/>
                  </a:lnTo>
                  <a:close/>
                  <a:moveTo>
                    <a:pt x="108" y="578"/>
                  </a:moveTo>
                  <a:lnTo>
                    <a:pt x="112" y="578"/>
                  </a:lnTo>
                  <a:lnTo>
                    <a:pt x="115" y="578"/>
                  </a:lnTo>
                  <a:lnTo>
                    <a:pt x="119" y="582"/>
                  </a:lnTo>
                  <a:lnTo>
                    <a:pt x="119" y="586"/>
                  </a:lnTo>
                  <a:lnTo>
                    <a:pt x="123" y="586"/>
                  </a:lnTo>
                  <a:lnTo>
                    <a:pt x="126" y="589"/>
                  </a:lnTo>
                  <a:lnTo>
                    <a:pt x="126" y="593"/>
                  </a:lnTo>
                  <a:lnTo>
                    <a:pt x="130" y="593"/>
                  </a:lnTo>
                  <a:lnTo>
                    <a:pt x="145" y="597"/>
                  </a:lnTo>
                  <a:lnTo>
                    <a:pt x="145" y="601"/>
                  </a:lnTo>
                  <a:lnTo>
                    <a:pt x="149" y="601"/>
                  </a:lnTo>
                  <a:lnTo>
                    <a:pt x="156" y="604"/>
                  </a:lnTo>
                  <a:lnTo>
                    <a:pt x="160" y="604"/>
                  </a:lnTo>
                  <a:lnTo>
                    <a:pt x="163" y="604"/>
                  </a:lnTo>
                  <a:lnTo>
                    <a:pt x="167" y="604"/>
                  </a:lnTo>
                  <a:lnTo>
                    <a:pt x="167" y="608"/>
                  </a:lnTo>
                  <a:lnTo>
                    <a:pt x="163" y="608"/>
                  </a:lnTo>
                  <a:lnTo>
                    <a:pt x="163" y="608"/>
                  </a:lnTo>
                  <a:lnTo>
                    <a:pt x="160" y="608"/>
                  </a:lnTo>
                  <a:lnTo>
                    <a:pt x="156" y="612"/>
                  </a:lnTo>
                  <a:lnTo>
                    <a:pt x="156" y="615"/>
                  </a:lnTo>
                  <a:lnTo>
                    <a:pt x="152" y="615"/>
                  </a:lnTo>
                  <a:lnTo>
                    <a:pt x="149" y="615"/>
                  </a:lnTo>
                  <a:lnTo>
                    <a:pt x="145" y="612"/>
                  </a:lnTo>
                  <a:lnTo>
                    <a:pt x="137" y="612"/>
                  </a:lnTo>
                  <a:lnTo>
                    <a:pt x="130" y="612"/>
                  </a:lnTo>
                  <a:lnTo>
                    <a:pt x="126" y="612"/>
                  </a:lnTo>
                  <a:lnTo>
                    <a:pt x="119" y="612"/>
                  </a:lnTo>
                  <a:lnTo>
                    <a:pt x="119" y="612"/>
                  </a:lnTo>
                  <a:lnTo>
                    <a:pt x="115" y="608"/>
                  </a:lnTo>
                  <a:lnTo>
                    <a:pt x="123" y="608"/>
                  </a:lnTo>
                  <a:lnTo>
                    <a:pt x="130" y="604"/>
                  </a:lnTo>
                  <a:lnTo>
                    <a:pt x="130" y="604"/>
                  </a:lnTo>
                  <a:lnTo>
                    <a:pt x="130" y="604"/>
                  </a:lnTo>
                  <a:lnTo>
                    <a:pt x="126" y="604"/>
                  </a:lnTo>
                  <a:lnTo>
                    <a:pt x="123" y="604"/>
                  </a:lnTo>
                  <a:lnTo>
                    <a:pt x="115" y="604"/>
                  </a:lnTo>
                  <a:lnTo>
                    <a:pt x="115" y="604"/>
                  </a:lnTo>
                  <a:lnTo>
                    <a:pt x="108" y="57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6" name="Freeform 189"/>
            <p:cNvSpPr>
              <a:spLocks noEditPoints="1"/>
            </p:cNvSpPr>
            <p:nvPr/>
          </p:nvSpPr>
          <p:spPr bwMode="auto">
            <a:xfrm>
              <a:off x="2810821" y="3524646"/>
              <a:ext cx="234167" cy="907075"/>
            </a:xfrm>
            <a:custGeom>
              <a:avLst/>
              <a:gdLst>
                <a:gd name="T0" fmla="*/ 33 w 49"/>
                <a:gd name="T1" fmla="*/ 183 h 190"/>
                <a:gd name="T2" fmla="*/ 33 w 49"/>
                <a:gd name="T3" fmla="*/ 185 h 190"/>
                <a:gd name="T4" fmla="*/ 40 w 49"/>
                <a:gd name="T5" fmla="*/ 185 h 190"/>
                <a:gd name="T6" fmla="*/ 33 w 49"/>
                <a:gd name="T7" fmla="*/ 177 h 190"/>
                <a:gd name="T8" fmla="*/ 39 w 49"/>
                <a:gd name="T9" fmla="*/ 175 h 190"/>
                <a:gd name="T10" fmla="*/ 15 w 49"/>
                <a:gd name="T11" fmla="*/ 157 h 190"/>
                <a:gd name="T12" fmla="*/ 15 w 49"/>
                <a:gd name="T13" fmla="*/ 129 h 190"/>
                <a:gd name="T14" fmla="*/ 11 w 49"/>
                <a:gd name="T15" fmla="*/ 108 h 190"/>
                <a:gd name="T16" fmla="*/ 15 w 49"/>
                <a:gd name="T17" fmla="*/ 74 h 190"/>
                <a:gd name="T18" fmla="*/ 16 w 49"/>
                <a:gd name="T19" fmla="*/ 42 h 190"/>
                <a:gd name="T20" fmla="*/ 16 w 49"/>
                <a:gd name="T21" fmla="*/ 15 h 190"/>
                <a:gd name="T22" fmla="*/ 7 w 49"/>
                <a:gd name="T23" fmla="*/ 3 h 190"/>
                <a:gd name="T24" fmla="*/ 5 w 49"/>
                <a:gd name="T25" fmla="*/ 25 h 190"/>
                <a:gd name="T26" fmla="*/ 5 w 49"/>
                <a:gd name="T27" fmla="*/ 47 h 190"/>
                <a:gd name="T28" fmla="*/ 6 w 49"/>
                <a:gd name="T29" fmla="*/ 67 h 190"/>
                <a:gd name="T30" fmla="*/ 4 w 49"/>
                <a:gd name="T31" fmla="*/ 82 h 190"/>
                <a:gd name="T32" fmla="*/ 2 w 49"/>
                <a:gd name="T33" fmla="*/ 94 h 190"/>
                <a:gd name="T34" fmla="*/ 3 w 49"/>
                <a:gd name="T35" fmla="*/ 109 h 190"/>
                <a:gd name="T36" fmla="*/ 10 w 49"/>
                <a:gd name="T37" fmla="*/ 116 h 190"/>
                <a:gd name="T38" fmla="*/ 9 w 49"/>
                <a:gd name="T39" fmla="*/ 125 h 190"/>
                <a:gd name="T40" fmla="*/ 9 w 49"/>
                <a:gd name="T41" fmla="*/ 138 h 190"/>
                <a:gd name="T42" fmla="*/ 3 w 49"/>
                <a:gd name="T43" fmla="*/ 135 h 190"/>
                <a:gd name="T44" fmla="*/ 6 w 49"/>
                <a:gd name="T45" fmla="*/ 139 h 190"/>
                <a:gd name="T46" fmla="*/ 10 w 49"/>
                <a:gd name="T47" fmla="*/ 144 h 190"/>
                <a:gd name="T48" fmla="*/ 10 w 49"/>
                <a:gd name="T49" fmla="*/ 150 h 190"/>
                <a:gd name="T50" fmla="*/ 11 w 49"/>
                <a:gd name="T51" fmla="*/ 157 h 190"/>
                <a:gd name="T52" fmla="*/ 15 w 49"/>
                <a:gd name="T53" fmla="*/ 165 h 190"/>
                <a:gd name="T54" fmla="*/ 20 w 49"/>
                <a:gd name="T55" fmla="*/ 167 h 190"/>
                <a:gd name="T56" fmla="*/ 21 w 49"/>
                <a:gd name="T57" fmla="*/ 170 h 190"/>
                <a:gd name="T58" fmla="*/ 19 w 49"/>
                <a:gd name="T59" fmla="*/ 172 h 190"/>
                <a:gd name="T60" fmla="*/ 23 w 49"/>
                <a:gd name="T61" fmla="*/ 171 h 190"/>
                <a:gd name="T62" fmla="*/ 21 w 49"/>
                <a:gd name="T63" fmla="*/ 175 h 190"/>
                <a:gd name="T64" fmla="*/ 28 w 49"/>
                <a:gd name="T65" fmla="*/ 173 h 190"/>
                <a:gd name="T66" fmla="*/ 29 w 49"/>
                <a:gd name="T67" fmla="*/ 179 h 190"/>
                <a:gd name="T68" fmla="*/ 38 w 49"/>
                <a:gd name="T69" fmla="*/ 169 h 190"/>
                <a:gd name="T70" fmla="*/ 3 w 49"/>
                <a:gd name="T71" fmla="*/ 117 h 190"/>
                <a:gd name="T72" fmla="*/ 8 w 49"/>
                <a:gd name="T73" fmla="*/ 115 h 190"/>
                <a:gd name="T74" fmla="*/ 7 w 49"/>
                <a:gd name="T75" fmla="*/ 124 h 190"/>
                <a:gd name="T76" fmla="*/ 3 w 49"/>
                <a:gd name="T77" fmla="*/ 128 h 190"/>
                <a:gd name="T78" fmla="*/ 4 w 49"/>
                <a:gd name="T79" fmla="*/ 128 h 190"/>
                <a:gd name="T80" fmla="*/ 9 w 49"/>
                <a:gd name="T81" fmla="*/ 126 h 190"/>
                <a:gd name="T82" fmla="*/ 5 w 49"/>
                <a:gd name="T83" fmla="*/ 130 h 190"/>
                <a:gd name="T84" fmla="*/ 7 w 49"/>
                <a:gd name="T85" fmla="*/ 148 h 190"/>
                <a:gd name="T86" fmla="*/ 6 w 49"/>
                <a:gd name="T87" fmla="*/ 148 h 190"/>
                <a:gd name="T88" fmla="*/ 5 w 49"/>
                <a:gd name="T89" fmla="*/ 152 h 190"/>
                <a:gd name="T90" fmla="*/ 6 w 49"/>
                <a:gd name="T91" fmla="*/ 154 h 190"/>
                <a:gd name="T92" fmla="*/ 9 w 49"/>
                <a:gd name="T93" fmla="*/ 156 h 190"/>
                <a:gd name="T94" fmla="*/ 10 w 49"/>
                <a:gd name="T95" fmla="*/ 162 h 190"/>
                <a:gd name="T96" fmla="*/ 10 w 49"/>
                <a:gd name="T97" fmla="*/ 161 h 190"/>
                <a:gd name="T98" fmla="*/ 11 w 49"/>
                <a:gd name="T99" fmla="*/ 167 h 190"/>
                <a:gd name="T100" fmla="*/ 14 w 49"/>
                <a:gd name="T101" fmla="*/ 169 h 190"/>
                <a:gd name="T102" fmla="*/ 15 w 49"/>
                <a:gd name="T103" fmla="*/ 169 h 190"/>
                <a:gd name="T104" fmla="*/ 17 w 49"/>
                <a:gd name="T105" fmla="*/ 172 h 190"/>
                <a:gd name="T106" fmla="*/ 21 w 49"/>
                <a:gd name="T107" fmla="*/ 177 h 190"/>
                <a:gd name="T108" fmla="*/ 22 w 49"/>
                <a:gd name="T109" fmla="*/ 180 h 190"/>
                <a:gd name="T110" fmla="*/ 26 w 49"/>
                <a:gd name="T111" fmla="*/ 180 h 190"/>
                <a:gd name="T112" fmla="*/ 27 w 49"/>
                <a:gd name="T113" fmla="*/ 181 h 190"/>
                <a:gd name="T114" fmla="*/ 31 w 49"/>
                <a:gd name="T115" fmla="*/ 179 h 190"/>
                <a:gd name="T116" fmla="*/ 48 w 49"/>
                <a:gd name="T117" fmla="*/ 188 h 190"/>
                <a:gd name="T118" fmla="*/ 45 w 49"/>
                <a:gd name="T119" fmla="*/ 186 h 190"/>
                <a:gd name="T120" fmla="*/ 41 w 49"/>
                <a:gd name="T121" fmla="*/ 187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9" h="190">
                  <a:moveTo>
                    <a:pt x="42" y="184"/>
                  </a:moveTo>
                  <a:cubicBezTo>
                    <a:pt x="41" y="183"/>
                    <a:pt x="41" y="183"/>
                    <a:pt x="41" y="183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0" y="182"/>
                    <a:pt x="40" y="182"/>
                    <a:pt x="40" y="182"/>
                  </a:cubicBezTo>
                  <a:cubicBezTo>
                    <a:pt x="38" y="182"/>
                    <a:pt x="38" y="182"/>
                    <a:pt x="38" y="182"/>
                  </a:cubicBezTo>
                  <a:cubicBezTo>
                    <a:pt x="36" y="181"/>
                    <a:pt x="36" y="181"/>
                    <a:pt x="36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1"/>
                    <a:pt x="35" y="181"/>
                    <a:pt x="35" y="181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3" y="181"/>
                    <a:pt x="33" y="181"/>
                    <a:pt x="33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2" y="181"/>
                    <a:pt x="32" y="181"/>
                    <a:pt x="32" y="181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4" y="183"/>
                    <a:pt x="34" y="183"/>
                    <a:pt x="34" y="183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3" y="182"/>
                    <a:pt x="33" y="182"/>
                    <a:pt x="33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2"/>
                    <a:pt x="32" y="182"/>
                    <a:pt x="32" y="182"/>
                  </a:cubicBezTo>
                  <a:cubicBezTo>
                    <a:pt x="32" y="183"/>
                    <a:pt x="32" y="183"/>
                    <a:pt x="32" y="183"/>
                  </a:cubicBezTo>
                  <a:cubicBezTo>
                    <a:pt x="31" y="183"/>
                    <a:pt x="31" y="183"/>
                    <a:pt x="31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9" y="184"/>
                    <a:pt x="29" y="184"/>
                    <a:pt x="29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0" y="184"/>
                    <a:pt x="30" y="184"/>
                    <a:pt x="30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1" y="184"/>
                    <a:pt x="31" y="184"/>
                    <a:pt x="31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2" y="184"/>
                    <a:pt x="32" y="184"/>
                    <a:pt x="32" y="184"/>
                  </a:cubicBezTo>
                  <a:cubicBezTo>
                    <a:pt x="33" y="184"/>
                    <a:pt x="33" y="184"/>
                    <a:pt x="33" y="184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3" y="185"/>
                    <a:pt x="33" y="185"/>
                    <a:pt x="33" y="185"/>
                  </a:cubicBezTo>
                  <a:cubicBezTo>
                    <a:pt x="32" y="186"/>
                    <a:pt x="32" y="186"/>
                    <a:pt x="32" y="186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3" y="187"/>
                    <a:pt x="33" y="187"/>
                    <a:pt x="33" y="187"/>
                  </a:cubicBezTo>
                  <a:cubicBezTo>
                    <a:pt x="34" y="187"/>
                    <a:pt x="34" y="187"/>
                    <a:pt x="34" y="187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8"/>
                    <a:pt x="35" y="188"/>
                    <a:pt x="35" y="188"/>
                  </a:cubicBezTo>
                  <a:cubicBezTo>
                    <a:pt x="35" y="187"/>
                    <a:pt x="35" y="187"/>
                    <a:pt x="35" y="187"/>
                  </a:cubicBezTo>
                  <a:cubicBezTo>
                    <a:pt x="35" y="187"/>
                    <a:pt x="35" y="187"/>
                    <a:pt x="35" y="187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4" y="186"/>
                    <a:pt x="34" y="186"/>
                    <a:pt x="34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6"/>
                    <a:pt x="35" y="186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4" y="185"/>
                    <a:pt x="34" y="185"/>
                    <a:pt x="34" y="185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37" y="184"/>
                    <a:pt x="37" y="184"/>
                    <a:pt x="37" y="184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1" y="185"/>
                    <a:pt x="41" y="185"/>
                    <a:pt x="41" y="185"/>
                  </a:cubicBezTo>
                  <a:cubicBezTo>
                    <a:pt x="41" y="184"/>
                    <a:pt x="41" y="184"/>
                    <a:pt x="41" y="184"/>
                  </a:cubicBezTo>
                  <a:cubicBezTo>
                    <a:pt x="42" y="184"/>
                    <a:pt x="42" y="184"/>
                    <a:pt x="42" y="184"/>
                  </a:cubicBezTo>
                  <a:close/>
                  <a:moveTo>
                    <a:pt x="41" y="182"/>
                  </a:moveTo>
                  <a:cubicBezTo>
                    <a:pt x="40" y="182"/>
                    <a:pt x="40" y="182"/>
                    <a:pt x="40" y="182"/>
                  </a:cubicBezTo>
                  <a:cubicBezTo>
                    <a:pt x="38" y="181"/>
                    <a:pt x="38" y="181"/>
                    <a:pt x="38" y="181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35" y="180"/>
                    <a:pt x="35" y="180"/>
                    <a:pt x="35" y="180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34" y="179"/>
                    <a:pt x="34" y="179"/>
                    <a:pt x="34" y="179"/>
                  </a:cubicBezTo>
                  <a:cubicBezTo>
                    <a:pt x="34" y="178"/>
                    <a:pt x="34" y="178"/>
                    <a:pt x="34" y="178"/>
                  </a:cubicBezTo>
                  <a:cubicBezTo>
                    <a:pt x="35" y="178"/>
                    <a:pt x="35" y="178"/>
                    <a:pt x="35" y="178"/>
                  </a:cubicBezTo>
                  <a:cubicBezTo>
                    <a:pt x="35" y="177"/>
                    <a:pt x="35" y="177"/>
                    <a:pt x="35" y="177"/>
                  </a:cubicBezTo>
                  <a:cubicBezTo>
                    <a:pt x="36" y="177"/>
                    <a:pt x="36" y="177"/>
                    <a:pt x="36" y="177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6" y="176"/>
                    <a:pt x="36" y="176"/>
                    <a:pt x="36" y="176"/>
                  </a:cubicBezTo>
                  <a:cubicBezTo>
                    <a:pt x="34" y="176"/>
                    <a:pt x="34" y="176"/>
                    <a:pt x="34" y="176"/>
                  </a:cubicBezTo>
                  <a:cubicBezTo>
                    <a:pt x="34" y="177"/>
                    <a:pt x="34" y="177"/>
                    <a:pt x="34" y="177"/>
                  </a:cubicBezTo>
                  <a:cubicBezTo>
                    <a:pt x="33" y="177"/>
                    <a:pt x="33" y="177"/>
                    <a:pt x="33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5"/>
                    <a:pt x="32" y="175"/>
                    <a:pt x="32" y="175"/>
                  </a:cubicBezTo>
                  <a:cubicBezTo>
                    <a:pt x="32" y="174"/>
                    <a:pt x="32" y="174"/>
                    <a:pt x="32" y="174"/>
                  </a:cubicBezTo>
                  <a:cubicBezTo>
                    <a:pt x="33" y="174"/>
                    <a:pt x="33" y="174"/>
                    <a:pt x="33" y="174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3"/>
                    <a:pt x="32" y="173"/>
                    <a:pt x="32" y="173"/>
                  </a:cubicBezTo>
                  <a:cubicBezTo>
                    <a:pt x="32" y="172"/>
                    <a:pt x="32" y="172"/>
                    <a:pt x="32" y="172"/>
                  </a:cubicBezTo>
                  <a:cubicBezTo>
                    <a:pt x="33" y="172"/>
                    <a:pt x="33" y="172"/>
                    <a:pt x="33" y="172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4" y="173"/>
                    <a:pt x="34" y="173"/>
                    <a:pt x="34" y="173"/>
                  </a:cubicBezTo>
                  <a:cubicBezTo>
                    <a:pt x="35" y="172"/>
                    <a:pt x="35" y="172"/>
                    <a:pt x="35" y="172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34" y="171"/>
                    <a:pt x="34" y="171"/>
                    <a:pt x="34" y="171"/>
                  </a:cubicBezTo>
                  <a:cubicBezTo>
                    <a:pt x="35" y="170"/>
                    <a:pt x="35" y="170"/>
                    <a:pt x="35" y="170"/>
                  </a:cubicBezTo>
                  <a:cubicBezTo>
                    <a:pt x="35" y="170"/>
                    <a:pt x="35" y="170"/>
                    <a:pt x="35" y="170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38" y="170"/>
                    <a:pt x="38" y="170"/>
                    <a:pt x="38" y="170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39" y="175"/>
                    <a:pt x="39" y="175"/>
                    <a:pt x="39" y="175"/>
                  </a:cubicBezTo>
                  <a:cubicBezTo>
                    <a:pt x="41" y="182"/>
                    <a:pt x="41" y="182"/>
                    <a:pt x="41" y="182"/>
                  </a:cubicBezTo>
                  <a:close/>
                  <a:moveTo>
                    <a:pt x="38" y="169"/>
                  </a:moveTo>
                  <a:cubicBezTo>
                    <a:pt x="36" y="168"/>
                    <a:pt x="36" y="168"/>
                    <a:pt x="36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167"/>
                    <a:pt x="35" y="167"/>
                    <a:pt x="35" y="167"/>
                  </a:cubicBezTo>
                  <a:cubicBezTo>
                    <a:pt x="29" y="167"/>
                    <a:pt x="29" y="167"/>
                    <a:pt x="29" y="167"/>
                  </a:cubicBezTo>
                  <a:cubicBezTo>
                    <a:pt x="26" y="168"/>
                    <a:pt x="26" y="168"/>
                    <a:pt x="26" y="168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3" y="167"/>
                    <a:pt x="23" y="167"/>
                    <a:pt x="23" y="167"/>
                  </a:cubicBezTo>
                  <a:cubicBezTo>
                    <a:pt x="23" y="166"/>
                    <a:pt x="23" y="166"/>
                    <a:pt x="23" y="166"/>
                  </a:cubicBezTo>
                  <a:cubicBezTo>
                    <a:pt x="22" y="164"/>
                    <a:pt x="22" y="164"/>
                    <a:pt x="22" y="164"/>
                  </a:cubicBezTo>
                  <a:cubicBezTo>
                    <a:pt x="21" y="163"/>
                    <a:pt x="21" y="163"/>
                    <a:pt x="21" y="163"/>
                  </a:cubicBezTo>
                  <a:cubicBezTo>
                    <a:pt x="21" y="161"/>
                    <a:pt x="21" y="161"/>
                    <a:pt x="21" y="161"/>
                  </a:cubicBezTo>
                  <a:cubicBezTo>
                    <a:pt x="21" y="160"/>
                    <a:pt x="21" y="160"/>
                    <a:pt x="21" y="160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19" y="161"/>
                    <a:pt x="19" y="161"/>
                    <a:pt x="19" y="161"/>
                  </a:cubicBezTo>
                  <a:cubicBezTo>
                    <a:pt x="18" y="161"/>
                    <a:pt x="18" y="161"/>
                    <a:pt x="18" y="161"/>
                  </a:cubicBezTo>
                  <a:cubicBezTo>
                    <a:pt x="17" y="161"/>
                    <a:pt x="17" y="161"/>
                    <a:pt x="17" y="161"/>
                  </a:cubicBezTo>
                  <a:cubicBezTo>
                    <a:pt x="15" y="158"/>
                    <a:pt x="15" y="158"/>
                    <a:pt x="15" y="158"/>
                  </a:cubicBezTo>
                  <a:cubicBezTo>
                    <a:pt x="15" y="157"/>
                    <a:pt x="15" y="157"/>
                    <a:pt x="15" y="157"/>
                  </a:cubicBezTo>
                  <a:cubicBezTo>
                    <a:pt x="15" y="153"/>
                    <a:pt x="15" y="153"/>
                    <a:pt x="15" y="153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48"/>
                    <a:pt x="18" y="148"/>
                    <a:pt x="18" y="148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17" y="145"/>
                    <a:pt x="17" y="145"/>
                    <a:pt x="17" y="145"/>
                  </a:cubicBezTo>
                  <a:cubicBezTo>
                    <a:pt x="18" y="143"/>
                    <a:pt x="18" y="143"/>
                    <a:pt x="18" y="143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18" y="140"/>
                    <a:pt x="18" y="140"/>
                    <a:pt x="18" y="140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8" y="132"/>
                    <a:pt x="18" y="132"/>
                    <a:pt x="18" y="132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17" y="129"/>
                    <a:pt x="17" y="129"/>
                    <a:pt x="17" y="129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4" y="128"/>
                    <a:pt x="14" y="128"/>
                    <a:pt x="14" y="128"/>
                  </a:cubicBezTo>
                  <a:cubicBezTo>
                    <a:pt x="14" y="127"/>
                    <a:pt x="14" y="127"/>
                    <a:pt x="14" y="127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7" y="125"/>
                    <a:pt x="17" y="125"/>
                    <a:pt x="17" y="125"/>
                  </a:cubicBezTo>
                  <a:cubicBezTo>
                    <a:pt x="16" y="126"/>
                    <a:pt x="16" y="126"/>
                    <a:pt x="16" y="126"/>
                  </a:cubicBezTo>
                  <a:cubicBezTo>
                    <a:pt x="15" y="126"/>
                    <a:pt x="15" y="126"/>
                    <a:pt x="15" y="126"/>
                  </a:cubicBezTo>
                  <a:cubicBezTo>
                    <a:pt x="15" y="124"/>
                    <a:pt x="15" y="124"/>
                    <a:pt x="15" y="124"/>
                  </a:cubicBezTo>
                  <a:cubicBezTo>
                    <a:pt x="14" y="122"/>
                    <a:pt x="14" y="122"/>
                    <a:pt x="14" y="122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4" y="120"/>
                    <a:pt x="14" y="120"/>
                    <a:pt x="14" y="120"/>
                  </a:cubicBezTo>
                  <a:cubicBezTo>
                    <a:pt x="13" y="119"/>
                    <a:pt x="13" y="119"/>
                    <a:pt x="13" y="119"/>
                  </a:cubicBezTo>
                  <a:cubicBezTo>
                    <a:pt x="12" y="118"/>
                    <a:pt x="12" y="118"/>
                    <a:pt x="12" y="118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12" y="112"/>
                    <a:pt x="12" y="112"/>
                    <a:pt x="12" y="112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11" y="108"/>
                    <a:pt x="11" y="108"/>
                    <a:pt x="11" y="108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1" y="102"/>
                    <a:pt x="11" y="102"/>
                    <a:pt x="11" y="102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4" y="84"/>
                    <a:pt x="14" y="84"/>
                    <a:pt x="14" y="84"/>
                  </a:cubicBezTo>
                  <a:cubicBezTo>
                    <a:pt x="14" y="82"/>
                    <a:pt x="14" y="82"/>
                    <a:pt x="14" y="82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4"/>
                    <a:pt x="15" y="74"/>
                    <a:pt x="15" y="74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5" y="46"/>
                    <a:pt x="5" y="46"/>
                    <a:pt x="5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59"/>
                    <a:pt x="4" y="59"/>
                    <a:pt x="4" y="59"/>
                  </a:cubicBezTo>
                  <a:cubicBezTo>
                    <a:pt x="4" y="60"/>
                    <a:pt x="4" y="60"/>
                    <a:pt x="4" y="60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4" y="82"/>
                    <a:pt x="4" y="82"/>
                    <a:pt x="4" y="82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6"/>
                    <a:pt x="3" y="86"/>
                    <a:pt x="3" y="86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88"/>
                    <a:pt x="2" y="88"/>
                    <a:pt x="2" y="88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4" y="98"/>
                    <a:pt x="4" y="98"/>
                    <a:pt x="4" y="98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2"/>
                    <a:pt x="4" y="102"/>
                    <a:pt x="4" y="102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4" y="103"/>
                    <a:pt x="4" y="103"/>
                    <a:pt x="4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8"/>
                    <a:pt x="3" y="108"/>
                    <a:pt x="3" y="108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09"/>
                    <a:pt x="3" y="109"/>
                    <a:pt x="3" y="109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5" y="112"/>
                    <a:pt x="5" y="112"/>
                    <a:pt x="5" y="112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6" y="113"/>
                    <a:pt x="6" y="113"/>
                    <a:pt x="6" y="113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9" y="112"/>
                    <a:pt x="9" y="112"/>
                    <a:pt x="9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9" y="113"/>
                    <a:pt x="9" y="113"/>
                    <a:pt x="9" y="113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9" y="114"/>
                    <a:pt x="9" y="114"/>
                    <a:pt x="9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16"/>
                    <a:pt x="10" y="116"/>
                    <a:pt x="10" y="116"/>
                  </a:cubicBezTo>
                  <a:cubicBezTo>
                    <a:pt x="10" y="115"/>
                    <a:pt x="10" y="115"/>
                    <a:pt x="10" y="115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10" y="117"/>
                    <a:pt x="10" y="117"/>
                    <a:pt x="10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17"/>
                    <a:pt x="9" y="117"/>
                    <a:pt x="9" y="117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0" y="119"/>
                    <a:pt x="10" y="119"/>
                    <a:pt x="10" y="119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0"/>
                    <a:pt x="9" y="120"/>
                    <a:pt x="9" y="120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9" y="121"/>
                    <a:pt x="9" y="121"/>
                    <a:pt x="9" y="121"/>
                  </a:cubicBezTo>
                  <a:cubicBezTo>
                    <a:pt x="9" y="122"/>
                    <a:pt x="9" y="122"/>
                    <a:pt x="9" y="122"/>
                  </a:cubicBezTo>
                  <a:cubicBezTo>
                    <a:pt x="10" y="122"/>
                    <a:pt x="10" y="122"/>
                    <a:pt x="10" y="122"/>
                  </a:cubicBezTo>
                  <a:cubicBezTo>
                    <a:pt x="9" y="123"/>
                    <a:pt x="9" y="123"/>
                    <a:pt x="9" y="123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6"/>
                    <a:pt x="11" y="126"/>
                    <a:pt x="11" y="126"/>
                  </a:cubicBezTo>
                  <a:cubicBezTo>
                    <a:pt x="11" y="127"/>
                    <a:pt x="11" y="127"/>
                    <a:pt x="11" y="127"/>
                  </a:cubicBezTo>
                  <a:cubicBezTo>
                    <a:pt x="12" y="127"/>
                    <a:pt x="12" y="127"/>
                    <a:pt x="12" y="127"/>
                  </a:cubicBezTo>
                  <a:cubicBezTo>
                    <a:pt x="12" y="128"/>
                    <a:pt x="12" y="128"/>
                    <a:pt x="12" y="128"/>
                  </a:cubicBezTo>
                  <a:cubicBezTo>
                    <a:pt x="11" y="129"/>
                    <a:pt x="11" y="129"/>
                    <a:pt x="11" y="129"/>
                  </a:cubicBezTo>
                  <a:cubicBezTo>
                    <a:pt x="10" y="130"/>
                    <a:pt x="10" y="130"/>
                    <a:pt x="10" y="130"/>
                  </a:cubicBezTo>
                  <a:cubicBezTo>
                    <a:pt x="9" y="130"/>
                    <a:pt x="9" y="130"/>
                    <a:pt x="9" y="130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10" y="131"/>
                    <a:pt x="10" y="131"/>
                    <a:pt x="10" y="131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9" y="132"/>
                    <a:pt x="9" y="132"/>
                    <a:pt x="9" y="132"/>
                  </a:cubicBezTo>
                  <a:cubicBezTo>
                    <a:pt x="10" y="133"/>
                    <a:pt x="10" y="133"/>
                    <a:pt x="10" y="133"/>
                  </a:cubicBezTo>
                  <a:cubicBezTo>
                    <a:pt x="9" y="133"/>
                    <a:pt x="9" y="133"/>
                    <a:pt x="9" y="133"/>
                  </a:cubicBezTo>
                  <a:cubicBezTo>
                    <a:pt x="9" y="135"/>
                    <a:pt x="9" y="135"/>
                    <a:pt x="9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8"/>
                    <a:pt x="8" y="138"/>
                    <a:pt x="8" y="138"/>
                  </a:cubicBezTo>
                  <a:cubicBezTo>
                    <a:pt x="8" y="137"/>
                    <a:pt x="8" y="137"/>
                    <a:pt x="8" y="137"/>
                  </a:cubicBezTo>
                  <a:cubicBezTo>
                    <a:pt x="8" y="136"/>
                    <a:pt x="8" y="136"/>
                    <a:pt x="8" y="136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8" y="135"/>
                    <a:pt x="8" y="135"/>
                    <a:pt x="8" y="135"/>
                  </a:cubicBezTo>
                  <a:cubicBezTo>
                    <a:pt x="7" y="136"/>
                    <a:pt x="7" y="136"/>
                    <a:pt x="7" y="136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5" y="136"/>
                    <a:pt x="5" y="136"/>
                    <a:pt x="5" y="136"/>
                  </a:cubicBezTo>
                  <a:cubicBezTo>
                    <a:pt x="5" y="136"/>
                    <a:pt x="5" y="136"/>
                    <a:pt x="5" y="136"/>
                  </a:cubicBezTo>
                  <a:cubicBezTo>
                    <a:pt x="6" y="136"/>
                    <a:pt x="6" y="136"/>
                    <a:pt x="6" y="136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3" y="134"/>
                    <a:pt x="3" y="134"/>
                    <a:pt x="3" y="134"/>
                  </a:cubicBezTo>
                  <a:cubicBezTo>
                    <a:pt x="3" y="134"/>
                    <a:pt x="3" y="134"/>
                    <a:pt x="3" y="134"/>
                  </a:cubicBezTo>
                  <a:cubicBezTo>
                    <a:pt x="3" y="135"/>
                    <a:pt x="3" y="135"/>
                    <a:pt x="3" y="135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3" y="136"/>
                    <a:pt x="3" y="136"/>
                    <a:pt x="3" y="136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3" y="141"/>
                    <a:pt x="3" y="141"/>
                    <a:pt x="3" y="141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2" y="140"/>
                    <a:pt x="2" y="140"/>
                    <a:pt x="2" y="140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4" y="138"/>
                    <a:pt x="4" y="138"/>
                    <a:pt x="4" y="138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5" y="139"/>
                    <a:pt x="5" y="139"/>
                    <a:pt x="5" y="139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6" y="139"/>
                    <a:pt x="6" y="139"/>
                    <a:pt x="6" y="139"/>
                  </a:cubicBezTo>
                  <a:cubicBezTo>
                    <a:pt x="7" y="139"/>
                    <a:pt x="7" y="139"/>
                    <a:pt x="7" y="139"/>
                  </a:cubicBezTo>
                  <a:cubicBezTo>
                    <a:pt x="7" y="140"/>
                    <a:pt x="7" y="140"/>
                    <a:pt x="7" y="140"/>
                  </a:cubicBezTo>
                  <a:cubicBezTo>
                    <a:pt x="8" y="140"/>
                    <a:pt x="8" y="140"/>
                    <a:pt x="8" y="140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8" y="141"/>
                    <a:pt x="8" y="141"/>
                    <a:pt x="8" y="141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9" y="143"/>
                    <a:pt x="9" y="143"/>
                    <a:pt x="9" y="143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7" y="144"/>
                    <a:pt x="7" y="144"/>
                    <a:pt x="7" y="144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9" y="145"/>
                    <a:pt x="9" y="145"/>
                    <a:pt x="9" y="145"/>
                  </a:cubicBezTo>
                  <a:cubicBezTo>
                    <a:pt x="10" y="144"/>
                    <a:pt x="10" y="144"/>
                    <a:pt x="10" y="144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1" y="145"/>
                    <a:pt x="11" y="145"/>
                    <a:pt x="11" y="145"/>
                  </a:cubicBezTo>
                  <a:cubicBezTo>
                    <a:pt x="10" y="146"/>
                    <a:pt x="10" y="146"/>
                    <a:pt x="10" y="146"/>
                  </a:cubicBezTo>
                  <a:cubicBezTo>
                    <a:pt x="10" y="145"/>
                    <a:pt x="10" y="145"/>
                    <a:pt x="10" y="145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46"/>
                    <a:pt x="8" y="146"/>
                    <a:pt x="8" y="146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9" y="147"/>
                    <a:pt x="9" y="147"/>
                    <a:pt x="9" y="147"/>
                  </a:cubicBezTo>
                  <a:cubicBezTo>
                    <a:pt x="9" y="148"/>
                    <a:pt x="9" y="148"/>
                    <a:pt x="9" y="148"/>
                  </a:cubicBezTo>
                  <a:cubicBezTo>
                    <a:pt x="10" y="148"/>
                    <a:pt x="10" y="148"/>
                    <a:pt x="10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1" y="148"/>
                    <a:pt x="11" y="148"/>
                    <a:pt x="11" y="148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50"/>
                    <a:pt x="10" y="150"/>
                    <a:pt x="10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10" y="152"/>
                    <a:pt x="10" y="152"/>
                    <a:pt x="10" y="152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1" y="155"/>
                    <a:pt x="11" y="155"/>
                    <a:pt x="11" y="155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3" y="152"/>
                    <a:pt x="13" y="152"/>
                    <a:pt x="13" y="152"/>
                  </a:cubicBezTo>
                  <a:cubicBezTo>
                    <a:pt x="12" y="152"/>
                    <a:pt x="12" y="152"/>
                    <a:pt x="12" y="152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13" y="155"/>
                    <a:pt x="13" y="155"/>
                    <a:pt x="13" y="155"/>
                  </a:cubicBezTo>
                  <a:cubicBezTo>
                    <a:pt x="13" y="154"/>
                    <a:pt x="13" y="154"/>
                    <a:pt x="13" y="154"/>
                  </a:cubicBezTo>
                  <a:cubicBezTo>
                    <a:pt x="13" y="155"/>
                    <a:pt x="13" y="155"/>
                    <a:pt x="13" y="155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1" y="156"/>
                    <a:pt x="11" y="156"/>
                    <a:pt x="11" y="156"/>
                  </a:cubicBezTo>
                  <a:cubicBezTo>
                    <a:pt x="11" y="156"/>
                    <a:pt x="11" y="156"/>
                    <a:pt x="11" y="156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7"/>
                    <a:pt x="11" y="157"/>
                    <a:pt x="11" y="157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10" y="159"/>
                    <a:pt x="10" y="159"/>
                    <a:pt x="10" y="159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13" y="160"/>
                    <a:pt x="13" y="160"/>
                    <a:pt x="13" y="160"/>
                  </a:cubicBezTo>
                  <a:cubicBezTo>
                    <a:pt x="14" y="160"/>
                    <a:pt x="14" y="160"/>
                    <a:pt x="14" y="160"/>
                  </a:cubicBezTo>
                  <a:cubicBezTo>
                    <a:pt x="14" y="161"/>
                    <a:pt x="14" y="161"/>
                    <a:pt x="14" y="161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5" y="161"/>
                    <a:pt x="15" y="161"/>
                    <a:pt x="15" y="161"/>
                  </a:cubicBezTo>
                  <a:cubicBezTo>
                    <a:pt x="15" y="162"/>
                    <a:pt x="15" y="162"/>
                    <a:pt x="15" y="162"/>
                  </a:cubicBezTo>
                  <a:cubicBezTo>
                    <a:pt x="14" y="162"/>
                    <a:pt x="14" y="162"/>
                    <a:pt x="14" y="162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4" y="163"/>
                    <a:pt x="14" y="163"/>
                    <a:pt x="14" y="163"/>
                  </a:cubicBezTo>
                  <a:cubicBezTo>
                    <a:pt x="14" y="164"/>
                    <a:pt x="14" y="164"/>
                    <a:pt x="14" y="164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6" y="164"/>
                    <a:pt x="16" y="164"/>
                    <a:pt x="16" y="164"/>
                  </a:cubicBezTo>
                  <a:cubicBezTo>
                    <a:pt x="16" y="165"/>
                    <a:pt x="16" y="165"/>
                    <a:pt x="16" y="165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5" y="165"/>
                    <a:pt x="15" y="165"/>
                    <a:pt x="15" y="165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67"/>
                    <a:pt x="16" y="167"/>
                    <a:pt x="16" y="167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8"/>
                    <a:pt x="17" y="168"/>
                    <a:pt x="17" y="168"/>
                  </a:cubicBezTo>
                  <a:cubicBezTo>
                    <a:pt x="18" y="167"/>
                    <a:pt x="18" y="167"/>
                    <a:pt x="18" y="167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18" y="167"/>
                    <a:pt x="18" y="167"/>
                    <a:pt x="18" y="167"/>
                  </a:cubicBezTo>
                  <a:cubicBezTo>
                    <a:pt x="18" y="168"/>
                    <a:pt x="18" y="168"/>
                    <a:pt x="18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19" y="168"/>
                    <a:pt x="19" y="168"/>
                    <a:pt x="19" y="168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8" y="166"/>
                    <a:pt x="18" y="166"/>
                    <a:pt x="18" y="166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21" y="167"/>
                    <a:pt x="21" y="167"/>
                    <a:pt x="21" y="167"/>
                  </a:cubicBezTo>
                  <a:cubicBezTo>
                    <a:pt x="21" y="166"/>
                    <a:pt x="21" y="166"/>
                    <a:pt x="21" y="166"/>
                  </a:cubicBezTo>
                  <a:cubicBezTo>
                    <a:pt x="20" y="166"/>
                    <a:pt x="20" y="166"/>
                    <a:pt x="20" y="166"/>
                  </a:cubicBezTo>
                  <a:cubicBezTo>
                    <a:pt x="19" y="166"/>
                    <a:pt x="19" y="166"/>
                    <a:pt x="19" y="166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19" y="165"/>
                    <a:pt x="19" y="165"/>
                    <a:pt x="19" y="165"/>
                  </a:cubicBezTo>
                  <a:cubicBezTo>
                    <a:pt x="20" y="165"/>
                    <a:pt x="20" y="165"/>
                    <a:pt x="20" y="165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22" y="167"/>
                    <a:pt x="22" y="167"/>
                    <a:pt x="22" y="167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2" y="169"/>
                    <a:pt x="22" y="169"/>
                    <a:pt x="22" y="169"/>
                  </a:cubicBezTo>
                  <a:cubicBezTo>
                    <a:pt x="22" y="170"/>
                    <a:pt x="22" y="170"/>
                    <a:pt x="22" y="170"/>
                  </a:cubicBezTo>
                  <a:cubicBezTo>
                    <a:pt x="21" y="170"/>
                    <a:pt x="21" y="170"/>
                    <a:pt x="21" y="170"/>
                  </a:cubicBezTo>
                  <a:cubicBezTo>
                    <a:pt x="22" y="169"/>
                    <a:pt x="22" y="169"/>
                    <a:pt x="22" y="169"/>
                  </a:cubicBezTo>
                  <a:cubicBezTo>
                    <a:pt x="21" y="168"/>
                    <a:pt x="21" y="168"/>
                    <a:pt x="21" y="168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20" y="168"/>
                    <a:pt x="20" y="168"/>
                    <a:pt x="20" y="168"/>
                  </a:cubicBezTo>
                  <a:cubicBezTo>
                    <a:pt x="20" y="169"/>
                    <a:pt x="20" y="169"/>
                    <a:pt x="20" y="169"/>
                  </a:cubicBezTo>
                  <a:cubicBezTo>
                    <a:pt x="20" y="169"/>
                    <a:pt x="20" y="169"/>
                    <a:pt x="20" y="169"/>
                  </a:cubicBezTo>
                  <a:cubicBezTo>
                    <a:pt x="20" y="170"/>
                    <a:pt x="20" y="170"/>
                    <a:pt x="20" y="170"/>
                  </a:cubicBezTo>
                  <a:cubicBezTo>
                    <a:pt x="20" y="170"/>
                    <a:pt x="20" y="170"/>
                    <a:pt x="20" y="170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9" y="169"/>
                    <a:pt x="19" y="169"/>
                    <a:pt x="19" y="169"/>
                  </a:cubicBezTo>
                  <a:cubicBezTo>
                    <a:pt x="18" y="169"/>
                    <a:pt x="18" y="169"/>
                    <a:pt x="18" y="169"/>
                  </a:cubicBezTo>
                  <a:cubicBezTo>
                    <a:pt x="17" y="169"/>
                    <a:pt x="17" y="169"/>
                    <a:pt x="17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7" y="170"/>
                    <a:pt x="17" y="170"/>
                    <a:pt x="17" y="170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2"/>
                    <a:pt x="19" y="172"/>
                    <a:pt x="19" y="172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20" y="173"/>
                    <a:pt x="20" y="173"/>
                    <a:pt x="20" y="173"/>
                  </a:cubicBezTo>
                  <a:cubicBezTo>
                    <a:pt x="19" y="173"/>
                    <a:pt x="19" y="173"/>
                    <a:pt x="19" y="173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19" y="174"/>
                    <a:pt x="19" y="174"/>
                    <a:pt x="19" y="174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1" y="173"/>
                    <a:pt x="21" y="173"/>
                    <a:pt x="21" y="17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0" y="172"/>
                    <a:pt x="20" y="172"/>
                    <a:pt x="20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2"/>
                    <a:pt x="21" y="172"/>
                    <a:pt x="21" y="172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1" y="171"/>
                    <a:pt x="21" y="171"/>
                    <a:pt x="21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23" y="171"/>
                    <a:pt x="23" y="171"/>
                    <a:pt x="23" y="171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3" y="172"/>
                    <a:pt x="23" y="172"/>
                    <a:pt x="23" y="172"/>
                  </a:cubicBezTo>
                  <a:cubicBezTo>
                    <a:pt x="24" y="171"/>
                    <a:pt x="24" y="171"/>
                    <a:pt x="24" y="171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6" y="171"/>
                    <a:pt x="26" y="171"/>
                    <a:pt x="26" y="171"/>
                  </a:cubicBezTo>
                  <a:cubicBezTo>
                    <a:pt x="27" y="171"/>
                    <a:pt x="27" y="171"/>
                    <a:pt x="27" y="171"/>
                  </a:cubicBezTo>
                  <a:cubicBezTo>
                    <a:pt x="27" y="172"/>
                    <a:pt x="27" y="172"/>
                    <a:pt x="27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6" y="172"/>
                    <a:pt x="26" y="172"/>
                    <a:pt x="26" y="172"/>
                  </a:cubicBezTo>
                  <a:cubicBezTo>
                    <a:pt x="25" y="172"/>
                    <a:pt x="25" y="172"/>
                    <a:pt x="25" y="172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3" y="173"/>
                    <a:pt x="23" y="173"/>
                    <a:pt x="23" y="173"/>
                  </a:cubicBezTo>
                  <a:cubicBezTo>
                    <a:pt x="22" y="173"/>
                    <a:pt x="22" y="173"/>
                    <a:pt x="22" y="173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2" y="174"/>
                    <a:pt x="22" y="174"/>
                    <a:pt x="22" y="174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1" y="175"/>
                    <a:pt x="21" y="175"/>
                    <a:pt x="21" y="175"/>
                  </a:cubicBezTo>
                  <a:cubicBezTo>
                    <a:pt x="22" y="175"/>
                    <a:pt x="22" y="175"/>
                    <a:pt x="22" y="175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2" y="176"/>
                    <a:pt x="22" y="176"/>
                    <a:pt x="22" y="176"/>
                  </a:cubicBezTo>
                  <a:cubicBezTo>
                    <a:pt x="23" y="177"/>
                    <a:pt x="23" y="177"/>
                    <a:pt x="23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4" y="176"/>
                    <a:pt x="24" y="176"/>
                    <a:pt x="24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6" y="174"/>
                    <a:pt x="26" y="174"/>
                    <a:pt x="26" y="174"/>
                  </a:cubicBezTo>
                  <a:cubicBezTo>
                    <a:pt x="26" y="174"/>
                    <a:pt x="26" y="174"/>
                    <a:pt x="26" y="174"/>
                  </a:cubicBezTo>
                  <a:cubicBezTo>
                    <a:pt x="27" y="173"/>
                    <a:pt x="27" y="173"/>
                    <a:pt x="27" y="173"/>
                  </a:cubicBezTo>
                  <a:cubicBezTo>
                    <a:pt x="28" y="172"/>
                    <a:pt x="28" y="172"/>
                    <a:pt x="28" y="172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9" y="173"/>
                    <a:pt x="29" y="173"/>
                    <a:pt x="29" y="173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8" y="175"/>
                    <a:pt x="28" y="175"/>
                    <a:pt x="28" y="175"/>
                  </a:cubicBezTo>
                  <a:cubicBezTo>
                    <a:pt x="27" y="175"/>
                    <a:pt x="27" y="175"/>
                    <a:pt x="27" y="175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7" y="177"/>
                    <a:pt x="27" y="177"/>
                    <a:pt x="27" y="177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6" y="176"/>
                    <a:pt x="26" y="176"/>
                    <a:pt x="26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5" y="177"/>
                    <a:pt x="25" y="177"/>
                    <a:pt x="25" y="177"/>
                  </a:cubicBezTo>
                  <a:cubicBezTo>
                    <a:pt x="27" y="179"/>
                    <a:pt x="27" y="179"/>
                    <a:pt x="27" y="179"/>
                  </a:cubicBezTo>
                  <a:cubicBezTo>
                    <a:pt x="28" y="179"/>
                    <a:pt x="28" y="179"/>
                    <a:pt x="28" y="179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29" y="179"/>
                    <a:pt x="29" y="179"/>
                    <a:pt x="29" y="179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79"/>
                    <a:pt x="30" y="179"/>
                    <a:pt x="30" y="179"/>
                  </a:cubicBezTo>
                  <a:cubicBezTo>
                    <a:pt x="31" y="178"/>
                    <a:pt x="31" y="178"/>
                    <a:pt x="31" y="178"/>
                  </a:cubicBezTo>
                  <a:cubicBezTo>
                    <a:pt x="30" y="177"/>
                    <a:pt x="30" y="177"/>
                    <a:pt x="30" y="177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30" y="175"/>
                    <a:pt x="30" y="175"/>
                    <a:pt x="30" y="175"/>
                  </a:cubicBezTo>
                  <a:cubicBezTo>
                    <a:pt x="30" y="174"/>
                    <a:pt x="30" y="174"/>
                    <a:pt x="30" y="174"/>
                  </a:cubicBezTo>
                  <a:cubicBezTo>
                    <a:pt x="30" y="173"/>
                    <a:pt x="30" y="173"/>
                    <a:pt x="30" y="173"/>
                  </a:cubicBezTo>
                  <a:cubicBezTo>
                    <a:pt x="30" y="172"/>
                    <a:pt x="30" y="172"/>
                    <a:pt x="30" y="172"/>
                  </a:cubicBezTo>
                  <a:cubicBezTo>
                    <a:pt x="31" y="172"/>
                    <a:pt x="31" y="172"/>
                    <a:pt x="31" y="172"/>
                  </a:cubicBezTo>
                  <a:cubicBezTo>
                    <a:pt x="33" y="171"/>
                    <a:pt x="33" y="171"/>
                    <a:pt x="33" y="171"/>
                  </a:cubicBezTo>
                  <a:cubicBezTo>
                    <a:pt x="33" y="170"/>
                    <a:pt x="33" y="170"/>
                    <a:pt x="33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70"/>
                    <a:pt x="34" y="170"/>
                    <a:pt x="34" y="170"/>
                  </a:cubicBezTo>
                  <a:cubicBezTo>
                    <a:pt x="34" y="169"/>
                    <a:pt x="34" y="169"/>
                    <a:pt x="34" y="169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6" y="168"/>
                    <a:pt x="36" y="168"/>
                    <a:pt x="36" y="168"/>
                  </a:cubicBezTo>
                  <a:cubicBezTo>
                    <a:pt x="37" y="169"/>
                    <a:pt x="37" y="169"/>
                    <a:pt x="37" y="169"/>
                  </a:cubicBezTo>
                  <a:cubicBezTo>
                    <a:pt x="37" y="169"/>
                    <a:pt x="37" y="169"/>
                    <a:pt x="37" y="169"/>
                  </a:cubicBezTo>
                  <a:cubicBezTo>
                    <a:pt x="38" y="169"/>
                    <a:pt x="38" y="169"/>
                    <a:pt x="38" y="169"/>
                  </a:cubicBezTo>
                  <a:close/>
                  <a:moveTo>
                    <a:pt x="46" y="190"/>
                  </a:move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7" y="190"/>
                    <a:pt x="47" y="190"/>
                  </a:cubicBezTo>
                  <a:cubicBezTo>
                    <a:pt x="47" y="190"/>
                    <a:pt x="46" y="190"/>
                    <a:pt x="46" y="190"/>
                  </a:cubicBezTo>
                  <a:close/>
                  <a:moveTo>
                    <a:pt x="6" y="117"/>
                  </a:move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6" y="120"/>
                    <a:pt x="6" y="120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5" y="120"/>
                    <a:pt x="5" y="120"/>
                    <a:pt x="5" y="120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5" y="121"/>
                    <a:pt x="5" y="121"/>
                    <a:pt x="5" y="121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3" y="121"/>
                    <a:pt x="3" y="121"/>
                    <a:pt x="3" y="121"/>
                  </a:cubicBezTo>
                  <a:cubicBezTo>
                    <a:pt x="3" y="120"/>
                    <a:pt x="3" y="120"/>
                    <a:pt x="3" y="120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3" y="116"/>
                    <a:pt x="3" y="116"/>
                    <a:pt x="3" y="11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115"/>
                    <a:pt x="2" y="115"/>
                    <a:pt x="2" y="115"/>
                  </a:cubicBezTo>
                  <a:cubicBezTo>
                    <a:pt x="3" y="115"/>
                    <a:pt x="3" y="115"/>
                    <a:pt x="3" y="115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4"/>
                    <a:pt x="3" y="114"/>
                    <a:pt x="3" y="114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6" y="116"/>
                    <a:pt x="6" y="116"/>
                    <a:pt x="6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lose/>
                  <a:moveTo>
                    <a:pt x="7" y="115"/>
                  </a:moveTo>
                  <a:cubicBezTo>
                    <a:pt x="8" y="115"/>
                    <a:pt x="8" y="115"/>
                    <a:pt x="8" y="115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7" y="115"/>
                    <a:pt x="7" y="115"/>
                    <a:pt x="7" y="115"/>
                  </a:cubicBezTo>
                  <a:close/>
                  <a:moveTo>
                    <a:pt x="2" y="123"/>
                  </a:moveTo>
                  <a:cubicBezTo>
                    <a:pt x="2" y="123"/>
                    <a:pt x="2" y="123"/>
                    <a:pt x="2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2" y="123"/>
                    <a:pt x="2" y="123"/>
                    <a:pt x="2" y="123"/>
                  </a:cubicBezTo>
                  <a:close/>
                  <a:moveTo>
                    <a:pt x="8" y="124"/>
                  </a:moveTo>
                  <a:cubicBezTo>
                    <a:pt x="9" y="123"/>
                    <a:pt x="9" y="123"/>
                    <a:pt x="9" y="123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8" y="124"/>
                    <a:pt x="8" y="124"/>
                  </a:cubicBezTo>
                  <a:close/>
                  <a:moveTo>
                    <a:pt x="7" y="124"/>
                  </a:moveTo>
                  <a:cubicBezTo>
                    <a:pt x="7" y="124"/>
                    <a:pt x="7" y="124"/>
                    <a:pt x="7" y="124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7" y="125"/>
                    <a:pt x="7" y="125"/>
                    <a:pt x="7" y="125"/>
                  </a:cubicBezTo>
                  <a:cubicBezTo>
                    <a:pt x="7" y="124"/>
                    <a:pt x="7" y="124"/>
                    <a:pt x="7" y="124"/>
                  </a:cubicBezTo>
                  <a:cubicBezTo>
                    <a:pt x="6" y="124"/>
                    <a:pt x="6" y="124"/>
                    <a:pt x="6" y="124"/>
                  </a:cubicBezTo>
                  <a:cubicBezTo>
                    <a:pt x="7" y="124"/>
                    <a:pt x="7" y="124"/>
                    <a:pt x="7" y="124"/>
                  </a:cubicBezTo>
                  <a:close/>
                  <a:moveTo>
                    <a:pt x="5" y="123"/>
                  </a:moveTo>
                  <a:cubicBezTo>
                    <a:pt x="5" y="123"/>
                    <a:pt x="5" y="123"/>
                    <a:pt x="5" y="123"/>
                  </a:cubicBezTo>
                  <a:cubicBezTo>
                    <a:pt x="6" y="123"/>
                    <a:pt x="6" y="123"/>
                    <a:pt x="6" y="123"/>
                  </a:cubicBezTo>
                  <a:cubicBezTo>
                    <a:pt x="5" y="124"/>
                    <a:pt x="5" y="124"/>
                    <a:pt x="5" y="124"/>
                  </a:cubicBezTo>
                  <a:cubicBezTo>
                    <a:pt x="5" y="123"/>
                    <a:pt x="5" y="123"/>
                    <a:pt x="5" y="123"/>
                  </a:cubicBezTo>
                  <a:close/>
                  <a:moveTo>
                    <a:pt x="5" y="125"/>
                  </a:move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5"/>
                    <a:pt x="5" y="125"/>
                    <a:pt x="5" y="125"/>
                  </a:cubicBezTo>
                  <a:close/>
                  <a:moveTo>
                    <a:pt x="4" y="126"/>
                  </a:moveTo>
                  <a:cubicBezTo>
                    <a:pt x="4" y="125"/>
                    <a:pt x="4" y="125"/>
                    <a:pt x="4" y="125"/>
                  </a:cubicBezTo>
                  <a:cubicBezTo>
                    <a:pt x="5" y="125"/>
                    <a:pt x="5" y="125"/>
                    <a:pt x="5" y="125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6"/>
                    <a:pt x="4" y="126"/>
                    <a:pt x="4" y="126"/>
                  </a:cubicBezTo>
                  <a:close/>
                  <a:moveTo>
                    <a:pt x="3" y="127"/>
                  </a:move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7"/>
                    <a:pt x="3" y="127"/>
                    <a:pt x="3" y="127"/>
                  </a:cubicBezTo>
                  <a:close/>
                  <a:moveTo>
                    <a:pt x="7" y="127"/>
                  </a:moveTo>
                  <a:cubicBezTo>
                    <a:pt x="7" y="128"/>
                    <a:pt x="7" y="128"/>
                    <a:pt x="7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7" y="127"/>
                    <a:pt x="7" y="127"/>
                    <a:pt x="7" y="127"/>
                  </a:cubicBezTo>
                  <a:close/>
                  <a:moveTo>
                    <a:pt x="6" y="127"/>
                  </a:moveTo>
                  <a:cubicBezTo>
                    <a:pt x="7" y="126"/>
                    <a:pt x="7" y="126"/>
                    <a:pt x="7" y="126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6" y="127"/>
                    <a:pt x="6" y="127"/>
                    <a:pt x="6" y="127"/>
                  </a:cubicBezTo>
                  <a:close/>
                  <a:moveTo>
                    <a:pt x="4" y="133"/>
                  </a:moveTo>
                  <a:cubicBezTo>
                    <a:pt x="4" y="133"/>
                    <a:pt x="4" y="133"/>
                    <a:pt x="4" y="133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4" y="134"/>
                    <a:pt x="4" y="134"/>
                    <a:pt x="4" y="134"/>
                  </a:cubicBezTo>
                  <a:cubicBezTo>
                    <a:pt x="4" y="133"/>
                    <a:pt x="4" y="133"/>
                    <a:pt x="4" y="133"/>
                  </a:cubicBezTo>
                  <a:close/>
                  <a:moveTo>
                    <a:pt x="4" y="128"/>
                  </a:moveTo>
                  <a:cubicBezTo>
                    <a:pt x="4" y="127"/>
                    <a:pt x="4" y="127"/>
                    <a:pt x="4" y="127"/>
                  </a:cubicBezTo>
                  <a:cubicBezTo>
                    <a:pt x="4" y="127"/>
                    <a:pt x="4" y="127"/>
                    <a:pt x="4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4" y="128"/>
                    <a:pt x="4" y="128"/>
                    <a:pt x="4" y="128"/>
                  </a:cubicBezTo>
                  <a:cubicBezTo>
                    <a:pt x="4" y="128"/>
                    <a:pt x="4" y="128"/>
                    <a:pt x="4" y="128"/>
                  </a:cubicBezTo>
                  <a:close/>
                  <a:moveTo>
                    <a:pt x="2" y="129"/>
                  </a:moveTo>
                  <a:cubicBezTo>
                    <a:pt x="1" y="129"/>
                    <a:pt x="1" y="129"/>
                    <a:pt x="1" y="129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2" y="129"/>
                    <a:pt x="2" y="129"/>
                    <a:pt x="2" y="129"/>
                  </a:cubicBezTo>
                  <a:cubicBezTo>
                    <a:pt x="2" y="129"/>
                    <a:pt x="2" y="129"/>
                    <a:pt x="2" y="129"/>
                  </a:cubicBezTo>
                  <a:close/>
                  <a:moveTo>
                    <a:pt x="5" y="132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6" y="132"/>
                    <a:pt x="6" y="132"/>
                    <a:pt x="6" y="132"/>
                  </a:cubicBezTo>
                  <a:cubicBezTo>
                    <a:pt x="5" y="132"/>
                    <a:pt x="5" y="132"/>
                    <a:pt x="5" y="132"/>
                  </a:cubicBezTo>
                  <a:close/>
                  <a:moveTo>
                    <a:pt x="6" y="133"/>
                  </a:moveTo>
                  <a:cubicBezTo>
                    <a:pt x="7" y="133"/>
                    <a:pt x="7" y="133"/>
                    <a:pt x="7" y="133"/>
                  </a:cubicBezTo>
                  <a:cubicBezTo>
                    <a:pt x="7" y="133"/>
                    <a:pt x="7" y="133"/>
                    <a:pt x="7" y="133"/>
                  </a:cubicBezTo>
                  <a:cubicBezTo>
                    <a:pt x="6" y="133"/>
                    <a:pt x="6" y="133"/>
                    <a:pt x="6" y="133"/>
                  </a:cubicBezTo>
                  <a:close/>
                  <a:moveTo>
                    <a:pt x="8" y="126"/>
                  </a:moveTo>
                  <a:cubicBezTo>
                    <a:pt x="8" y="125"/>
                    <a:pt x="8" y="125"/>
                    <a:pt x="8" y="125"/>
                  </a:cubicBezTo>
                  <a:cubicBezTo>
                    <a:pt x="9" y="126"/>
                    <a:pt x="9" y="126"/>
                    <a:pt x="9" y="126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8" y="126"/>
                    <a:pt x="8" y="126"/>
                    <a:pt x="8" y="126"/>
                  </a:cubicBezTo>
                  <a:close/>
                  <a:moveTo>
                    <a:pt x="9" y="126"/>
                  </a:moveTo>
                  <a:cubicBezTo>
                    <a:pt x="10" y="126"/>
                    <a:pt x="10" y="126"/>
                    <a:pt x="10" y="126"/>
                  </a:cubicBezTo>
                  <a:cubicBezTo>
                    <a:pt x="10" y="127"/>
                    <a:pt x="10" y="127"/>
                    <a:pt x="10" y="127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9" y="129"/>
                    <a:pt x="9" y="129"/>
                    <a:pt x="9" y="129"/>
                  </a:cubicBezTo>
                  <a:cubicBezTo>
                    <a:pt x="8" y="129"/>
                    <a:pt x="8" y="129"/>
                    <a:pt x="8" y="129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8" y="128"/>
                    <a:pt x="8" y="128"/>
                    <a:pt x="8" y="128"/>
                  </a:cubicBezTo>
                  <a:cubicBezTo>
                    <a:pt x="9" y="127"/>
                    <a:pt x="9" y="127"/>
                    <a:pt x="9" y="127"/>
                  </a:cubicBezTo>
                  <a:cubicBezTo>
                    <a:pt x="9" y="126"/>
                    <a:pt x="9" y="126"/>
                    <a:pt x="9" y="126"/>
                  </a:cubicBezTo>
                  <a:close/>
                  <a:moveTo>
                    <a:pt x="4" y="129"/>
                  </a:moveTo>
                  <a:cubicBezTo>
                    <a:pt x="5" y="128"/>
                    <a:pt x="5" y="128"/>
                    <a:pt x="5" y="128"/>
                  </a:cubicBezTo>
                  <a:cubicBezTo>
                    <a:pt x="7" y="128"/>
                    <a:pt x="7" y="128"/>
                    <a:pt x="7" y="128"/>
                  </a:cubicBezTo>
                  <a:cubicBezTo>
                    <a:pt x="6" y="129"/>
                    <a:pt x="6" y="129"/>
                    <a:pt x="6" y="129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29"/>
                    <a:pt x="4" y="129"/>
                    <a:pt x="4" y="129"/>
                  </a:cubicBezTo>
                  <a:close/>
                  <a:moveTo>
                    <a:pt x="5" y="130"/>
                  </a:moveTo>
                  <a:cubicBezTo>
                    <a:pt x="5" y="130"/>
                    <a:pt x="5" y="130"/>
                    <a:pt x="5" y="130"/>
                  </a:cubicBezTo>
                  <a:cubicBezTo>
                    <a:pt x="6" y="130"/>
                    <a:pt x="6" y="130"/>
                    <a:pt x="6" y="130"/>
                  </a:cubicBezTo>
                  <a:cubicBezTo>
                    <a:pt x="7" y="130"/>
                    <a:pt x="7" y="130"/>
                    <a:pt x="7" y="130"/>
                  </a:cubicBezTo>
                  <a:cubicBezTo>
                    <a:pt x="7" y="130"/>
                    <a:pt x="7" y="130"/>
                    <a:pt x="7" y="130"/>
                  </a:cubicBezTo>
                  <a:cubicBezTo>
                    <a:pt x="5" y="130"/>
                    <a:pt x="5" y="130"/>
                    <a:pt x="5" y="130"/>
                  </a:cubicBezTo>
                  <a:close/>
                  <a:moveTo>
                    <a:pt x="6" y="131"/>
                  </a:moveTo>
                  <a:cubicBezTo>
                    <a:pt x="7" y="130"/>
                    <a:pt x="7" y="130"/>
                    <a:pt x="7" y="130"/>
                  </a:cubicBezTo>
                  <a:cubicBezTo>
                    <a:pt x="8" y="130"/>
                    <a:pt x="8" y="130"/>
                    <a:pt x="8" y="130"/>
                  </a:cubicBezTo>
                  <a:cubicBezTo>
                    <a:pt x="8" y="132"/>
                    <a:pt x="8" y="132"/>
                    <a:pt x="8" y="132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7" y="132"/>
                    <a:pt x="7" y="132"/>
                    <a:pt x="7" y="132"/>
                  </a:cubicBezTo>
                  <a:cubicBezTo>
                    <a:pt x="6" y="131"/>
                    <a:pt x="6" y="131"/>
                    <a:pt x="6" y="131"/>
                  </a:cubicBezTo>
                  <a:cubicBezTo>
                    <a:pt x="6" y="131"/>
                    <a:pt x="6" y="131"/>
                    <a:pt x="6" y="131"/>
                  </a:cubicBezTo>
                  <a:close/>
                  <a:moveTo>
                    <a:pt x="5" y="133"/>
                  </a:moveTo>
                  <a:cubicBezTo>
                    <a:pt x="5" y="132"/>
                    <a:pt x="5" y="132"/>
                    <a:pt x="5" y="132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6" y="133"/>
                    <a:pt x="6" y="133"/>
                    <a:pt x="6" y="133"/>
                  </a:cubicBezTo>
                  <a:cubicBezTo>
                    <a:pt x="6" y="134"/>
                    <a:pt x="6" y="134"/>
                    <a:pt x="6" y="134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5" y="133"/>
                    <a:pt x="5" y="133"/>
                    <a:pt x="5" y="133"/>
                  </a:cubicBezTo>
                  <a:close/>
                  <a:moveTo>
                    <a:pt x="7" y="148"/>
                  </a:moveTo>
                  <a:cubicBezTo>
                    <a:pt x="7" y="148"/>
                    <a:pt x="7" y="148"/>
                    <a:pt x="7" y="148"/>
                  </a:cubicBezTo>
                  <a:cubicBezTo>
                    <a:pt x="7" y="148"/>
                    <a:pt x="7" y="148"/>
                    <a:pt x="7" y="148"/>
                  </a:cubicBezTo>
                  <a:cubicBezTo>
                    <a:pt x="7" y="148"/>
                    <a:pt x="7" y="148"/>
                    <a:pt x="7" y="148"/>
                  </a:cubicBezTo>
                  <a:cubicBezTo>
                    <a:pt x="6" y="147"/>
                    <a:pt x="6" y="147"/>
                    <a:pt x="6" y="147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5"/>
                    <a:pt x="5" y="145"/>
                    <a:pt x="5" y="145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6"/>
                    <a:pt x="7" y="146"/>
                    <a:pt x="7" y="146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9" y="149"/>
                    <a:pt x="9" y="149"/>
                    <a:pt x="9" y="149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8"/>
                    <a:pt x="7" y="148"/>
                    <a:pt x="7" y="148"/>
                  </a:cubicBezTo>
                  <a:close/>
                  <a:moveTo>
                    <a:pt x="4" y="147"/>
                  </a:moveTo>
                  <a:cubicBezTo>
                    <a:pt x="4" y="146"/>
                    <a:pt x="4" y="146"/>
                    <a:pt x="4" y="146"/>
                  </a:cubicBezTo>
                  <a:cubicBezTo>
                    <a:pt x="4" y="146"/>
                    <a:pt x="4" y="146"/>
                    <a:pt x="4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6" y="148"/>
                    <a:pt x="6" y="148"/>
                    <a:pt x="6" y="148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6" y="150"/>
                    <a:pt x="6" y="150"/>
                    <a:pt x="6" y="150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4" y="148"/>
                    <a:pt x="4" y="148"/>
                    <a:pt x="4" y="148"/>
                  </a:cubicBezTo>
                  <a:cubicBezTo>
                    <a:pt x="4" y="147"/>
                    <a:pt x="4" y="147"/>
                    <a:pt x="4" y="147"/>
                  </a:cubicBezTo>
                  <a:close/>
                  <a:moveTo>
                    <a:pt x="4" y="148"/>
                  </a:moveTo>
                  <a:cubicBezTo>
                    <a:pt x="4" y="148"/>
                    <a:pt x="4" y="148"/>
                    <a:pt x="4" y="148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49"/>
                    <a:pt x="5" y="149"/>
                    <a:pt x="5" y="149"/>
                  </a:cubicBezTo>
                  <a:cubicBezTo>
                    <a:pt x="5" y="150"/>
                    <a:pt x="5" y="150"/>
                    <a:pt x="5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49"/>
                    <a:pt x="4" y="149"/>
                    <a:pt x="4" y="149"/>
                  </a:cubicBezTo>
                  <a:cubicBezTo>
                    <a:pt x="4" y="148"/>
                    <a:pt x="4" y="148"/>
                    <a:pt x="4" y="148"/>
                  </a:cubicBezTo>
                  <a:close/>
                  <a:moveTo>
                    <a:pt x="5" y="153"/>
                  </a:moveTo>
                  <a:cubicBezTo>
                    <a:pt x="5" y="153"/>
                    <a:pt x="5" y="153"/>
                    <a:pt x="5" y="153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5" y="150"/>
                    <a:pt x="5" y="150"/>
                    <a:pt x="5" y="150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6" y="152"/>
                    <a:pt x="6" y="152"/>
                    <a:pt x="6" y="152"/>
                  </a:cubicBezTo>
                  <a:cubicBezTo>
                    <a:pt x="5" y="153"/>
                    <a:pt x="5" y="153"/>
                    <a:pt x="5" y="153"/>
                  </a:cubicBezTo>
                  <a:close/>
                  <a:moveTo>
                    <a:pt x="7" y="156"/>
                  </a:move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6" y="156"/>
                    <a:pt x="6" y="156"/>
                    <a:pt x="6" y="156"/>
                  </a:cubicBezTo>
                  <a:cubicBezTo>
                    <a:pt x="5" y="155"/>
                    <a:pt x="5" y="155"/>
                    <a:pt x="5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7" y="156"/>
                    <a:pt x="7" y="156"/>
                    <a:pt x="7" y="156"/>
                  </a:cubicBezTo>
                  <a:close/>
                  <a:moveTo>
                    <a:pt x="9" y="156"/>
                  </a:moveTo>
                  <a:cubicBezTo>
                    <a:pt x="9" y="157"/>
                    <a:pt x="9" y="157"/>
                    <a:pt x="9" y="157"/>
                  </a:cubicBezTo>
                  <a:cubicBezTo>
                    <a:pt x="8" y="157"/>
                    <a:pt x="8" y="157"/>
                    <a:pt x="8" y="157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6" y="154"/>
                    <a:pt x="6" y="154"/>
                    <a:pt x="6" y="154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7" y="153"/>
                    <a:pt x="7" y="153"/>
                    <a:pt x="7" y="153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2"/>
                    <a:pt x="7" y="152"/>
                    <a:pt x="7" y="152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7" y="150"/>
                    <a:pt x="7" y="150"/>
                    <a:pt x="7" y="150"/>
                  </a:cubicBezTo>
                  <a:cubicBezTo>
                    <a:pt x="8" y="150"/>
                    <a:pt x="8" y="150"/>
                    <a:pt x="8" y="150"/>
                  </a:cubicBezTo>
                  <a:cubicBezTo>
                    <a:pt x="9" y="150"/>
                    <a:pt x="9" y="150"/>
                    <a:pt x="9" y="150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10" y="153"/>
                    <a:pt x="10" y="153"/>
                    <a:pt x="10" y="153"/>
                  </a:cubicBezTo>
                  <a:cubicBezTo>
                    <a:pt x="10" y="154"/>
                    <a:pt x="10" y="154"/>
                    <a:pt x="10" y="154"/>
                  </a:cubicBezTo>
                  <a:cubicBezTo>
                    <a:pt x="10" y="155"/>
                    <a:pt x="10" y="155"/>
                    <a:pt x="10" y="155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7"/>
                    <a:pt x="10" y="157"/>
                    <a:pt x="10" y="157"/>
                  </a:cubicBezTo>
                  <a:cubicBezTo>
                    <a:pt x="10" y="158"/>
                    <a:pt x="10" y="158"/>
                    <a:pt x="10" y="158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9" y="156"/>
                    <a:pt x="9" y="156"/>
                    <a:pt x="9" y="156"/>
                  </a:cubicBezTo>
                  <a:close/>
                  <a:moveTo>
                    <a:pt x="8" y="160"/>
                  </a:moveTo>
                  <a:cubicBezTo>
                    <a:pt x="8" y="159"/>
                    <a:pt x="8" y="159"/>
                    <a:pt x="8" y="159"/>
                  </a:cubicBezTo>
                  <a:cubicBezTo>
                    <a:pt x="7" y="159"/>
                    <a:pt x="7" y="159"/>
                    <a:pt x="7" y="159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8" y="158"/>
                    <a:pt x="8" y="158"/>
                    <a:pt x="8" y="158"/>
                  </a:cubicBezTo>
                  <a:cubicBezTo>
                    <a:pt x="9" y="158"/>
                    <a:pt x="9" y="158"/>
                    <a:pt x="9" y="158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60"/>
                    <a:pt x="8" y="160"/>
                    <a:pt x="8" y="160"/>
                  </a:cubicBezTo>
                  <a:close/>
                  <a:moveTo>
                    <a:pt x="8" y="161"/>
                  </a:moveTo>
                  <a:cubicBezTo>
                    <a:pt x="8" y="160"/>
                    <a:pt x="8" y="160"/>
                    <a:pt x="8" y="160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8" y="161"/>
                    <a:pt x="8" y="161"/>
                    <a:pt x="8" y="161"/>
                  </a:cubicBezTo>
                  <a:cubicBezTo>
                    <a:pt x="8" y="161"/>
                    <a:pt x="8" y="161"/>
                    <a:pt x="8" y="161"/>
                  </a:cubicBezTo>
                  <a:close/>
                  <a:moveTo>
                    <a:pt x="9" y="161"/>
                  </a:moveTo>
                  <a:cubicBezTo>
                    <a:pt x="10" y="161"/>
                    <a:pt x="10" y="161"/>
                    <a:pt x="10" y="161"/>
                  </a:cubicBezTo>
                  <a:cubicBezTo>
                    <a:pt x="10" y="162"/>
                    <a:pt x="10" y="162"/>
                    <a:pt x="10" y="162"/>
                  </a:cubicBezTo>
                  <a:cubicBezTo>
                    <a:pt x="9" y="162"/>
                    <a:pt x="9" y="162"/>
                    <a:pt x="9" y="162"/>
                  </a:cubicBezTo>
                  <a:cubicBezTo>
                    <a:pt x="9" y="161"/>
                    <a:pt x="9" y="161"/>
                    <a:pt x="9" y="161"/>
                  </a:cubicBezTo>
                  <a:cubicBezTo>
                    <a:pt x="9" y="161"/>
                    <a:pt x="9" y="161"/>
                    <a:pt x="9" y="161"/>
                  </a:cubicBezTo>
                  <a:close/>
                  <a:moveTo>
                    <a:pt x="10" y="160"/>
                  </a:moveTo>
                  <a:cubicBezTo>
                    <a:pt x="10" y="160"/>
                    <a:pt x="10" y="160"/>
                    <a:pt x="10" y="160"/>
                  </a:cubicBezTo>
                  <a:cubicBezTo>
                    <a:pt x="10" y="160"/>
                    <a:pt x="10" y="160"/>
                    <a:pt x="10" y="160"/>
                  </a:cubicBezTo>
                  <a:cubicBezTo>
                    <a:pt x="11" y="160"/>
                    <a:pt x="11" y="160"/>
                    <a:pt x="11" y="160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3" y="162"/>
                    <a:pt x="13" y="162"/>
                    <a:pt x="13" y="162"/>
                  </a:cubicBezTo>
                  <a:cubicBezTo>
                    <a:pt x="12" y="161"/>
                    <a:pt x="12" y="161"/>
                    <a:pt x="12" y="161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10" y="160"/>
                    <a:pt x="10" y="160"/>
                    <a:pt x="10" y="160"/>
                  </a:cubicBezTo>
                  <a:close/>
                  <a:moveTo>
                    <a:pt x="10" y="161"/>
                  </a:moveTo>
                  <a:cubicBezTo>
                    <a:pt x="10" y="161"/>
                    <a:pt x="10" y="161"/>
                    <a:pt x="10" y="161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12" y="163"/>
                    <a:pt x="12" y="163"/>
                    <a:pt x="12" y="163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0" y="162"/>
                    <a:pt x="10" y="162"/>
                    <a:pt x="10" y="162"/>
                  </a:cubicBezTo>
                  <a:cubicBezTo>
                    <a:pt x="10" y="161"/>
                    <a:pt x="10" y="161"/>
                    <a:pt x="10" y="161"/>
                  </a:cubicBezTo>
                  <a:close/>
                  <a:moveTo>
                    <a:pt x="11" y="165"/>
                  </a:moveTo>
                  <a:cubicBezTo>
                    <a:pt x="10" y="166"/>
                    <a:pt x="10" y="166"/>
                    <a:pt x="10" y="166"/>
                  </a:cubicBezTo>
                  <a:cubicBezTo>
                    <a:pt x="9" y="165"/>
                    <a:pt x="9" y="165"/>
                    <a:pt x="9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0" y="164"/>
                    <a:pt x="10" y="164"/>
                    <a:pt x="10" y="164"/>
                  </a:cubicBezTo>
                  <a:cubicBezTo>
                    <a:pt x="10" y="163"/>
                    <a:pt x="10" y="163"/>
                    <a:pt x="10" y="163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3" y="165"/>
                    <a:pt x="13" y="165"/>
                    <a:pt x="13" y="165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12" y="165"/>
                    <a:pt x="12" y="165"/>
                    <a:pt x="12" y="165"/>
                  </a:cubicBezTo>
                  <a:cubicBezTo>
                    <a:pt x="11" y="165"/>
                    <a:pt x="11" y="165"/>
                    <a:pt x="11" y="165"/>
                  </a:cubicBezTo>
                  <a:close/>
                  <a:moveTo>
                    <a:pt x="12" y="169"/>
                  </a:moveTo>
                  <a:cubicBezTo>
                    <a:pt x="11" y="169"/>
                    <a:pt x="11" y="169"/>
                    <a:pt x="11" y="169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2" y="169"/>
                    <a:pt x="12" y="169"/>
                    <a:pt x="12" y="169"/>
                  </a:cubicBezTo>
                  <a:close/>
                  <a:moveTo>
                    <a:pt x="12" y="167"/>
                  </a:moveTo>
                  <a:cubicBezTo>
                    <a:pt x="12" y="167"/>
                    <a:pt x="12" y="167"/>
                    <a:pt x="12" y="167"/>
                  </a:cubicBezTo>
                  <a:cubicBezTo>
                    <a:pt x="13" y="167"/>
                    <a:pt x="13" y="167"/>
                    <a:pt x="13" y="167"/>
                  </a:cubicBezTo>
                  <a:cubicBezTo>
                    <a:pt x="13" y="167"/>
                    <a:pt x="13" y="167"/>
                    <a:pt x="13" y="167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168"/>
                    <a:pt x="13" y="168"/>
                    <a:pt x="13" y="168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2" y="168"/>
                    <a:pt x="12" y="168"/>
                    <a:pt x="12" y="168"/>
                  </a:cubicBezTo>
                  <a:cubicBezTo>
                    <a:pt x="12" y="167"/>
                    <a:pt x="12" y="167"/>
                    <a:pt x="12" y="167"/>
                  </a:cubicBezTo>
                  <a:close/>
                  <a:moveTo>
                    <a:pt x="14" y="168"/>
                  </a:moveTo>
                  <a:cubicBezTo>
                    <a:pt x="15" y="168"/>
                    <a:pt x="15" y="168"/>
                    <a:pt x="15" y="168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8"/>
                    <a:pt x="14" y="168"/>
                    <a:pt x="14" y="168"/>
                  </a:cubicBezTo>
                  <a:close/>
                  <a:moveTo>
                    <a:pt x="13" y="171"/>
                  </a:moveTo>
                  <a:cubicBezTo>
                    <a:pt x="13" y="171"/>
                    <a:pt x="13" y="171"/>
                    <a:pt x="13" y="171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3" y="170"/>
                    <a:pt x="13" y="170"/>
                    <a:pt x="13" y="170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14" y="170"/>
                    <a:pt x="14" y="170"/>
                    <a:pt x="14" y="170"/>
                  </a:cubicBezTo>
                  <a:cubicBezTo>
                    <a:pt x="13" y="171"/>
                    <a:pt x="13" y="171"/>
                    <a:pt x="13" y="171"/>
                  </a:cubicBezTo>
                  <a:close/>
                  <a:moveTo>
                    <a:pt x="16" y="168"/>
                  </a:moveTo>
                  <a:cubicBezTo>
                    <a:pt x="15" y="168"/>
                    <a:pt x="15" y="168"/>
                    <a:pt x="15" y="168"/>
                  </a:cubicBezTo>
                  <a:cubicBezTo>
                    <a:pt x="14" y="168"/>
                    <a:pt x="14" y="168"/>
                    <a:pt x="14" y="168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5" y="166"/>
                    <a:pt x="15" y="166"/>
                    <a:pt x="15" y="166"/>
                  </a:cubicBezTo>
                  <a:cubicBezTo>
                    <a:pt x="15" y="167"/>
                    <a:pt x="15" y="167"/>
                    <a:pt x="15" y="167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6" y="168"/>
                    <a:pt x="16" y="168"/>
                    <a:pt x="16" y="168"/>
                  </a:cubicBezTo>
                  <a:close/>
                  <a:moveTo>
                    <a:pt x="16" y="170"/>
                  </a:moveTo>
                  <a:cubicBezTo>
                    <a:pt x="15" y="169"/>
                    <a:pt x="15" y="169"/>
                    <a:pt x="15" y="169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0"/>
                    <a:pt x="16" y="170"/>
                    <a:pt x="16" y="170"/>
                  </a:cubicBezTo>
                  <a:close/>
                  <a:moveTo>
                    <a:pt x="16" y="171"/>
                  </a:moveTo>
                  <a:cubicBezTo>
                    <a:pt x="15" y="170"/>
                    <a:pt x="15" y="170"/>
                    <a:pt x="15" y="170"/>
                  </a:cubicBezTo>
                  <a:cubicBezTo>
                    <a:pt x="15" y="170"/>
                    <a:pt x="15" y="170"/>
                    <a:pt x="15" y="170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16" y="170"/>
                    <a:pt x="16" y="170"/>
                    <a:pt x="16" y="170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6" y="171"/>
                    <a:pt x="16" y="171"/>
                    <a:pt x="16" y="171"/>
                  </a:cubicBezTo>
                  <a:close/>
                  <a:moveTo>
                    <a:pt x="17" y="173"/>
                  </a:moveTo>
                  <a:cubicBezTo>
                    <a:pt x="17" y="173"/>
                    <a:pt x="17" y="173"/>
                    <a:pt x="17" y="173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5" y="172"/>
                    <a:pt x="15" y="172"/>
                    <a:pt x="15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6" y="172"/>
                    <a:pt x="16" y="172"/>
                    <a:pt x="16" y="172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7" y="172"/>
                    <a:pt x="17" y="172"/>
                    <a:pt x="17" y="172"/>
                  </a:cubicBezTo>
                  <a:cubicBezTo>
                    <a:pt x="17" y="173"/>
                    <a:pt x="17" y="173"/>
                    <a:pt x="17" y="173"/>
                  </a:cubicBezTo>
                  <a:close/>
                  <a:moveTo>
                    <a:pt x="20" y="177"/>
                  </a:moveTo>
                  <a:cubicBezTo>
                    <a:pt x="19" y="177"/>
                    <a:pt x="19" y="177"/>
                    <a:pt x="19" y="177"/>
                  </a:cubicBezTo>
                  <a:cubicBezTo>
                    <a:pt x="18" y="177"/>
                    <a:pt x="18" y="177"/>
                    <a:pt x="18" y="177"/>
                  </a:cubicBezTo>
                  <a:cubicBezTo>
                    <a:pt x="17" y="177"/>
                    <a:pt x="17" y="177"/>
                    <a:pt x="17" y="177"/>
                  </a:cubicBezTo>
                  <a:cubicBezTo>
                    <a:pt x="17" y="176"/>
                    <a:pt x="17" y="176"/>
                    <a:pt x="17" y="176"/>
                  </a:cubicBezTo>
                  <a:cubicBezTo>
                    <a:pt x="16" y="176"/>
                    <a:pt x="16" y="176"/>
                    <a:pt x="16" y="176"/>
                  </a:cubicBezTo>
                  <a:cubicBezTo>
                    <a:pt x="15" y="176"/>
                    <a:pt x="15" y="176"/>
                    <a:pt x="15" y="176"/>
                  </a:cubicBezTo>
                  <a:cubicBezTo>
                    <a:pt x="14" y="175"/>
                    <a:pt x="14" y="175"/>
                    <a:pt x="14" y="175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4" y="174"/>
                    <a:pt x="14" y="174"/>
                    <a:pt x="14" y="174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6" y="175"/>
                    <a:pt x="16" y="175"/>
                    <a:pt x="16" y="175"/>
                  </a:cubicBezTo>
                  <a:cubicBezTo>
                    <a:pt x="17" y="175"/>
                    <a:pt x="17" y="175"/>
                    <a:pt x="17" y="175"/>
                  </a:cubicBezTo>
                  <a:cubicBezTo>
                    <a:pt x="18" y="175"/>
                    <a:pt x="18" y="175"/>
                    <a:pt x="18" y="175"/>
                  </a:cubicBezTo>
                  <a:cubicBezTo>
                    <a:pt x="19" y="176"/>
                    <a:pt x="19" y="176"/>
                    <a:pt x="19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20" y="176"/>
                    <a:pt x="20" y="176"/>
                    <a:pt x="20" y="176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2" y="177"/>
                    <a:pt x="22" y="177"/>
                    <a:pt x="22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1" y="177"/>
                    <a:pt x="21" y="177"/>
                    <a:pt x="21" y="177"/>
                  </a:cubicBezTo>
                  <a:cubicBezTo>
                    <a:pt x="20" y="177"/>
                    <a:pt x="20" y="177"/>
                    <a:pt x="20" y="177"/>
                  </a:cubicBezTo>
                  <a:close/>
                  <a:moveTo>
                    <a:pt x="17" y="177"/>
                  </a:moveTo>
                  <a:cubicBezTo>
                    <a:pt x="17" y="177"/>
                    <a:pt x="17" y="178"/>
                    <a:pt x="17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7" y="177"/>
                    <a:pt x="17" y="177"/>
                    <a:pt x="17" y="177"/>
                  </a:cubicBezTo>
                  <a:close/>
                  <a:moveTo>
                    <a:pt x="23" y="181"/>
                  </a:moveTo>
                  <a:cubicBezTo>
                    <a:pt x="23" y="181"/>
                    <a:pt x="23" y="181"/>
                    <a:pt x="23" y="181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23" y="181"/>
                    <a:pt x="23" y="181"/>
                    <a:pt x="23" y="181"/>
                  </a:cubicBezTo>
                  <a:cubicBezTo>
                    <a:pt x="23" y="181"/>
                    <a:pt x="23" y="181"/>
                    <a:pt x="23" y="181"/>
                  </a:cubicBezTo>
                  <a:close/>
                  <a:moveTo>
                    <a:pt x="25" y="181"/>
                  </a:moveTo>
                  <a:cubicBezTo>
                    <a:pt x="25" y="182"/>
                    <a:pt x="25" y="182"/>
                    <a:pt x="25" y="182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4" y="181"/>
                    <a:pt x="24" y="181"/>
                    <a:pt x="24" y="181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21" y="179"/>
                    <a:pt x="21" y="179"/>
                    <a:pt x="21" y="179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9" y="178"/>
                    <a:pt x="19" y="178"/>
                    <a:pt x="19" y="178"/>
                  </a:cubicBezTo>
                  <a:cubicBezTo>
                    <a:pt x="19" y="178"/>
                    <a:pt x="19" y="178"/>
                    <a:pt x="19" y="178"/>
                  </a:cubicBezTo>
                  <a:cubicBezTo>
                    <a:pt x="19" y="177"/>
                    <a:pt x="19" y="177"/>
                    <a:pt x="19" y="177"/>
                  </a:cubicBezTo>
                  <a:cubicBezTo>
                    <a:pt x="20" y="177"/>
                    <a:pt x="20" y="177"/>
                    <a:pt x="20" y="177"/>
                  </a:cubicBezTo>
                  <a:cubicBezTo>
                    <a:pt x="20" y="178"/>
                    <a:pt x="20" y="178"/>
                    <a:pt x="20" y="178"/>
                  </a:cubicBezTo>
                  <a:cubicBezTo>
                    <a:pt x="21" y="178"/>
                    <a:pt x="21" y="178"/>
                    <a:pt x="21" y="178"/>
                  </a:cubicBezTo>
                  <a:cubicBezTo>
                    <a:pt x="22" y="178"/>
                    <a:pt x="22" y="178"/>
                    <a:pt x="22" y="178"/>
                  </a:cubicBezTo>
                  <a:cubicBezTo>
                    <a:pt x="22" y="178"/>
                    <a:pt x="22" y="178"/>
                    <a:pt x="22" y="178"/>
                  </a:cubicBezTo>
                  <a:cubicBezTo>
                    <a:pt x="24" y="178"/>
                    <a:pt x="24" y="178"/>
                    <a:pt x="24" y="178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4" y="179"/>
                    <a:pt x="24" y="179"/>
                    <a:pt x="24" y="179"/>
                  </a:cubicBezTo>
                  <a:cubicBezTo>
                    <a:pt x="25" y="179"/>
                    <a:pt x="25" y="179"/>
                    <a:pt x="25" y="179"/>
                  </a:cubicBezTo>
                  <a:cubicBezTo>
                    <a:pt x="26" y="179"/>
                    <a:pt x="26" y="179"/>
                    <a:pt x="26" y="179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5" y="181"/>
                    <a:pt x="25" y="181"/>
                    <a:pt x="25" y="181"/>
                  </a:cubicBezTo>
                  <a:cubicBezTo>
                    <a:pt x="25" y="181"/>
                    <a:pt x="25" y="181"/>
                    <a:pt x="25" y="181"/>
                  </a:cubicBezTo>
                  <a:close/>
                  <a:moveTo>
                    <a:pt x="26" y="181"/>
                  </a:move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6" y="182"/>
                    <a:pt x="26" y="182"/>
                    <a:pt x="26" y="182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6" y="181"/>
                    <a:pt x="26" y="181"/>
                    <a:pt x="26" y="181"/>
                  </a:cubicBezTo>
                  <a:close/>
                  <a:moveTo>
                    <a:pt x="31" y="180"/>
                  </a:moveTo>
                  <a:cubicBezTo>
                    <a:pt x="31" y="181"/>
                    <a:pt x="31" y="181"/>
                    <a:pt x="31" y="181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0" y="182"/>
                    <a:pt x="30" y="182"/>
                    <a:pt x="30" y="182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29" y="182"/>
                    <a:pt x="29" y="182"/>
                    <a:pt x="29" y="182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8" y="181"/>
                    <a:pt x="28" y="181"/>
                    <a:pt x="28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1"/>
                    <a:pt x="27" y="181"/>
                    <a:pt x="27" y="181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0" y="181"/>
                    <a:pt x="30" y="181"/>
                    <a:pt x="30" y="181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1" y="180"/>
                    <a:pt x="31" y="180"/>
                    <a:pt x="31" y="180"/>
                  </a:cubicBezTo>
                  <a:close/>
                  <a:moveTo>
                    <a:pt x="34" y="180"/>
                  </a:moveTo>
                  <a:cubicBezTo>
                    <a:pt x="33" y="180"/>
                    <a:pt x="33" y="180"/>
                    <a:pt x="33" y="180"/>
                  </a:cubicBezTo>
                  <a:cubicBezTo>
                    <a:pt x="33" y="179"/>
                    <a:pt x="33" y="179"/>
                    <a:pt x="33" y="179"/>
                  </a:cubicBezTo>
                  <a:cubicBezTo>
                    <a:pt x="33" y="179"/>
                    <a:pt x="33" y="179"/>
                    <a:pt x="33" y="179"/>
                  </a:cubicBezTo>
                  <a:cubicBezTo>
                    <a:pt x="33" y="178"/>
                    <a:pt x="33" y="178"/>
                    <a:pt x="33" y="178"/>
                  </a:cubicBezTo>
                  <a:cubicBezTo>
                    <a:pt x="32" y="178"/>
                    <a:pt x="32" y="178"/>
                    <a:pt x="32" y="178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1" y="178"/>
                    <a:pt x="31" y="178"/>
                    <a:pt x="31" y="178"/>
                  </a:cubicBezTo>
                  <a:cubicBezTo>
                    <a:pt x="32" y="179"/>
                    <a:pt x="32" y="179"/>
                    <a:pt x="32" y="179"/>
                  </a:cubicBezTo>
                  <a:cubicBezTo>
                    <a:pt x="31" y="179"/>
                    <a:pt x="31" y="179"/>
                    <a:pt x="31" y="179"/>
                  </a:cubicBezTo>
                  <a:cubicBezTo>
                    <a:pt x="31" y="180"/>
                    <a:pt x="31" y="180"/>
                    <a:pt x="31" y="180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3" y="180"/>
                    <a:pt x="33" y="180"/>
                    <a:pt x="33" y="180"/>
                  </a:cubicBezTo>
                  <a:cubicBezTo>
                    <a:pt x="33" y="181"/>
                    <a:pt x="33" y="181"/>
                    <a:pt x="33" y="181"/>
                  </a:cubicBezTo>
                  <a:cubicBezTo>
                    <a:pt x="34" y="180"/>
                    <a:pt x="34" y="180"/>
                    <a:pt x="34" y="180"/>
                  </a:cubicBezTo>
                  <a:close/>
                  <a:moveTo>
                    <a:pt x="30" y="186"/>
                  </a:moveTo>
                  <a:cubicBezTo>
                    <a:pt x="31" y="186"/>
                    <a:pt x="31" y="186"/>
                    <a:pt x="31" y="186"/>
                  </a:cubicBezTo>
                  <a:cubicBezTo>
                    <a:pt x="31" y="186"/>
                    <a:pt x="31" y="186"/>
                    <a:pt x="31" y="186"/>
                  </a:cubicBezTo>
                  <a:cubicBezTo>
                    <a:pt x="31" y="187"/>
                    <a:pt x="31" y="187"/>
                    <a:pt x="31" y="187"/>
                  </a:cubicBezTo>
                  <a:cubicBezTo>
                    <a:pt x="30" y="186"/>
                    <a:pt x="30" y="186"/>
                    <a:pt x="30" y="186"/>
                  </a:cubicBezTo>
                  <a:close/>
                  <a:moveTo>
                    <a:pt x="31" y="185"/>
                  </a:moveTo>
                  <a:cubicBezTo>
                    <a:pt x="30" y="185"/>
                    <a:pt x="30" y="185"/>
                    <a:pt x="30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ubicBezTo>
                    <a:pt x="31" y="185"/>
                    <a:pt x="31" y="185"/>
                    <a:pt x="31" y="185"/>
                  </a:cubicBezTo>
                  <a:close/>
                  <a:moveTo>
                    <a:pt x="48" y="190"/>
                  </a:moveTo>
                  <a:cubicBezTo>
                    <a:pt x="48" y="189"/>
                    <a:pt x="48" y="189"/>
                    <a:pt x="48" y="189"/>
                  </a:cubicBezTo>
                  <a:cubicBezTo>
                    <a:pt x="48" y="189"/>
                    <a:pt x="48" y="189"/>
                    <a:pt x="48" y="189"/>
                  </a:cubicBezTo>
                  <a:cubicBezTo>
                    <a:pt x="48" y="188"/>
                    <a:pt x="48" y="188"/>
                    <a:pt x="48" y="188"/>
                  </a:cubicBezTo>
                  <a:cubicBezTo>
                    <a:pt x="48" y="188"/>
                    <a:pt x="48" y="188"/>
                    <a:pt x="48" y="188"/>
                  </a:cubicBezTo>
                  <a:cubicBezTo>
                    <a:pt x="49" y="189"/>
                    <a:pt x="49" y="189"/>
                    <a:pt x="49" y="189"/>
                  </a:cubicBezTo>
                  <a:cubicBezTo>
                    <a:pt x="49" y="190"/>
                    <a:pt x="49" y="190"/>
                    <a:pt x="49" y="190"/>
                  </a:cubicBezTo>
                  <a:cubicBezTo>
                    <a:pt x="48" y="190"/>
                    <a:pt x="48" y="190"/>
                    <a:pt x="48" y="190"/>
                  </a:cubicBezTo>
                  <a:close/>
                  <a:moveTo>
                    <a:pt x="37" y="186"/>
                  </a:moveTo>
                  <a:cubicBezTo>
                    <a:pt x="38" y="185"/>
                    <a:pt x="38" y="185"/>
                    <a:pt x="38" y="185"/>
                  </a:cubicBezTo>
                  <a:cubicBezTo>
                    <a:pt x="38" y="185"/>
                    <a:pt x="38" y="185"/>
                    <a:pt x="38" y="185"/>
                  </a:cubicBezTo>
                  <a:cubicBezTo>
                    <a:pt x="39" y="185"/>
                    <a:pt x="39" y="185"/>
                    <a:pt x="39" y="185"/>
                  </a:cubicBezTo>
                  <a:cubicBezTo>
                    <a:pt x="40" y="185"/>
                    <a:pt x="40" y="185"/>
                    <a:pt x="40" y="185"/>
                  </a:cubicBezTo>
                  <a:cubicBezTo>
                    <a:pt x="42" y="185"/>
                    <a:pt x="42" y="185"/>
                    <a:pt x="42" y="185"/>
                  </a:cubicBezTo>
                  <a:cubicBezTo>
                    <a:pt x="43" y="184"/>
                    <a:pt x="43" y="184"/>
                    <a:pt x="43" y="184"/>
                  </a:cubicBezTo>
                  <a:cubicBezTo>
                    <a:pt x="45" y="185"/>
                    <a:pt x="45" y="185"/>
                    <a:pt x="45" y="185"/>
                  </a:cubicBezTo>
                  <a:cubicBezTo>
                    <a:pt x="46" y="185"/>
                    <a:pt x="46" y="185"/>
                    <a:pt x="46" y="185"/>
                  </a:cubicBezTo>
                  <a:cubicBezTo>
                    <a:pt x="47" y="184"/>
                    <a:pt x="47" y="184"/>
                    <a:pt x="47" y="184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8" y="186"/>
                    <a:pt x="48" y="186"/>
                    <a:pt x="48" y="186"/>
                  </a:cubicBezTo>
                  <a:cubicBezTo>
                    <a:pt x="47" y="187"/>
                    <a:pt x="47" y="187"/>
                    <a:pt x="47" y="187"/>
                  </a:cubicBezTo>
                  <a:cubicBezTo>
                    <a:pt x="47" y="186"/>
                    <a:pt x="47" y="186"/>
                    <a:pt x="47" y="186"/>
                  </a:cubicBezTo>
                  <a:cubicBezTo>
                    <a:pt x="46" y="186"/>
                    <a:pt x="46" y="186"/>
                    <a:pt x="46" y="186"/>
                  </a:cubicBezTo>
                  <a:cubicBezTo>
                    <a:pt x="45" y="186"/>
                    <a:pt x="45" y="186"/>
                    <a:pt x="45" y="186"/>
                  </a:cubicBezTo>
                  <a:cubicBezTo>
                    <a:pt x="44" y="186"/>
                    <a:pt x="44" y="186"/>
                    <a:pt x="44" y="186"/>
                  </a:cubicBezTo>
                  <a:cubicBezTo>
                    <a:pt x="44" y="186"/>
                    <a:pt x="44" y="186"/>
                    <a:pt x="44" y="186"/>
                  </a:cubicBezTo>
                  <a:cubicBezTo>
                    <a:pt x="44" y="185"/>
                    <a:pt x="44" y="185"/>
                    <a:pt x="44" y="185"/>
                  </a:cubicBezTo>
                  <a:cubicBezTo>
                    <a:pt x="43" y="185"/>
                    <a:pt x="43" y="185"/>
                    <a:pt x="43" y="185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1" y="186"/>
                    <a:pt x="41" y="186"/>
                    <a:pt x="41" y="186"/>
                  </a:cubicBezTo>
                  <a:cubicBezTo>
                    <a:pt x="42" y="187"/>
                    <a:pt x="42" y="187"/>
                    <a:pt x="42" y="187"/>
                  </a:cubicBezTo>
                  <a:cubicBezTo>
                    <a:pt x="42" y="186"/>
                    <a:pt x="42" y="186"/>
                    <a:pt x="42" y="186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3" y="187"/>
                    <a:pt x="43" y="187"/>
                    <a:pt x="43" y="187"/>
                  </a:cubicBezTo>
                  <a:cubicBezTo>
                    <a:pt x="44" y="188"/>
                    <a:pt x="44" y="188"/>
                    <a:pt x="44" y="188"/>
                  </a:cubicBezTo>
                  <a:cubicBezTo>
                    <a:pt x="45" y="188"/>
                    <a:pt x="45" y="188"/>
                    <a:pt x="45" y="188"/>
                  </a:cubicBezTo>
                  <a:cubicBezTo>
                    <a:pt x="45" y="189"/>
                    <a:pt x="45" y="189"/>
                    <a:pt x="45" y="189"/>
                  </a:cubicBezTo>
                  <a:cubicBezTo>
                    <a:pt x="44" y="189"/>
                    <a:pt x="44" y="189"/>
                    <a:pt x="44" y="189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3" y="188"/>
                    <a:pt x="43" y="188"/>
                    <a:pt x="43" y="188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41" y="188"/>
                    <a:pt x="41" y="188"/>
                    <a:pt x="41" y="188"/>
                  </a:cubicBezTo>
                  <a:cubicBezTo>
                    <a:pt x="41" y="187"/>
                    <a:pt x="41" y="187"/>
                    <a:pt x="41" y="187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88"/>
                    <a:pt x="40" y="188"/>
                    <a:pt x="40" y="188"/>
                  </a:cubicBezTo>
                  <a:cubicBezTo>
                    <a:pt x="41" y="188"/>
                    <a:pt x="41" y="188"/>
                    <a:pt x="41" y="188"/>
                  </a:cubicBezTo>
                  <a:cubicBezTo>
                    <a:pt x="41" y="189"/>
                    <a:pt x="41" y="189"/>
                    <a:pt x="41" y="189"/>
                  </a:cubicBezTo>
                  <a:cubicBezTo>
                    <a:pt x="40" y="189"/>
                    <a:pt x="40" y="189"/>
                    <a:pt x="40" y="189"/>
                  </a:cubicBezTo>
                  <a:cubicBezTo>
                    <a:pt x="39" y="188"/>
                    <a:pt x="39" y="188"/>
                    <a:pt x="39" y="188"/>
                  </a:cubicBezTo>
                  <a:cubicBezTo>
                    <a:pt x="39" y="188"/>
                    <a:pt x="39" y="188"/>
                    <a:pt x="39" y="188"/>
                  </a:cubicBezTo>
                  <a:cubicBezTo>
                    <a:pt x="38" y="188"/>
                    <a:pt x="38" y="188"/>
                    <a:pt x="38" y="188"/>
                  </a:cubicBezTo>
                  <a:cubicBezTo>
                    <a:pt x="38" y="188"/>
                    <a:pt x="38" y="188"/>
                    <a:pt x="38" y="188"/>
                  </a:cubicBezTo>
                  <a:cubicBezTo>
                    <a:pt x="38" y="187"/>
                    <a:pt x="38" y="187"/>
                    <a:pt x="38" y="187"/>
                  </a:cubicBezTo>
                  <a:cubicBezTo>
                    <a:pt x="37" y="188"/>
                    <a:pt x="37" y="188"/>
                    <a:pt x="37" y="188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39" y="186"/>
                    <a:pt x="39" y="186"/>
                    <a:pt x="39" y="186"/>
                  </a:cubicBezTo>
                  <a:cubicBezTo>
                    <a:pt x="38" y="186"/>
                    <a:pt x="38" y="186"/>
                    <a:pt x="38" y="186"/>
                  </a:cubicBezTo>
                  <a:cubicBezTo>
                    <a:pt x="38" y="186"/>
                    <a:pt x="38" y="186"/>
                    <a:pt x="38" y="186"/>
                  </a:cubicBezTo>
                  <a:lnTo>
                    <a:pt x="37" y="186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7" name="Rectangle 190"/>
            <p:cNvSpPr>
              <a:spLocks noChangeArrowheads="1"/>
            </p:cNvSpPr>
            <p:nvPr/>
          </p:nvSpPr>
          <p:spPr bwMode="auto">
            <a:xfrm>
              <a:off x="3002529" y="2846591"/>
              <a:ext cx="1287" cy="514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8" name="Freeform 191"/>
            <p:cNvSpPr>
              <a:spLocks noEditPoints="1"/>
            </p:cNvSpPr>
            <p:nvPr/>
          </p:nvSpPr>
          <p:spPr bwMode="auto">
            <a:xfrm>
              <a:off x="3011537" y="2851738"/>
              <a:ext cx="14153" cy="14153"/>
            </a:xfrm>
            <a:custGeom>
              <a:avLst/>
              <a:gdLst>
                <a:gd name="T0" fmla="*/ 11 w 11"/>
                <a:gd name="T1" fmla="*/ 11 h 11"/>
                <a:gd name="T2" fmla="*/ 7 w 11"/>
                <a:gd name="T3" fmla="*/ 11 h 11"/>
                <a:gd name="T4" fmla="*/ 7 w 11"/>
                <a:gd name="T5" fmla="*/ 11 h 11"/>
                <a:gd name="T6" fmla="*/ 11 w 11"/>
                <a:gd name="T7" fmla="*/ 11 h 11"/>
                <a:gd name="T8" fmla="*/ 11 w 11"/>
                <a:gd name="T9" fmla="*/ 11 h 11"/>
                <a:gd name="T10" fmla="*/ 7 w 11"/>
                <a:gd name="T11" fmla="*/ 0 h 11"/>
                <a:gd name="T12" fmla="*/ 4 w 11"/>
                <a:gd name="T13" fmla="*/ 4 h 11"/>
                <a:gd name="T14" fmla="*/ 7 w 11"/>
                <a:gd name="T15" fmla="*/ 4 h 11"/>
                <a:gd name="T16" fmla="*/ 11 w 11"/>
                <a:gd name="T17" fmla="*/ 8 h 11"/>
                <a:gd name="T18" fmla="*/ 7 w 11"/>
                <a:gd name="T19" fmla="*/ 0 h 11"/>
                <a:gd name="T20" fmla="*/ 7 w 11"/>
                <a:gd name="T21" fmla="*/ 0 h 11"/>
                <a:gd name="T22" fmla="*/ 0 w 11"/>
                <a:gd name="T23" fmla="*/ 4 h 11"/>
                <a:gd name="T24" fmla="*/ 4 w 11"/>
                <a:gd name="T25" fmla="*/ 8 h 11"/>
                <a:gd name="T26" fmla="*/ 4 w 11"/>
                <a:gd name="T27" fmla="*/ 11 h 11"/>
                <a:gd name="T28" fmla="*/ 0 w 11"/>
                <a:gd name="T29" fmla="*/ 4 h 11"/>
                <a:gd name="T30" fmla="*/ 0 w 11"/>
                <a:gd name="T31" fmla="*/ 4 h 11"/>
                <a:gd name="T32" fmla="*/ 0 w 11"/>
                <a:gd name="T33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1">
                  <a:moveTo>
                    <a:pt x="11" y="11"/>
                  </a:moveTo>
                  <a:lnTo>
                    <a:pt x="7" y="11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7" y="0"/>
                  </a:moveTo>
                  <a:lnTo>
                    <a:pt x="4" y="4"/>
                  </a:lnTo>
                  <a:lnTo>
                    <a:pt x="7" y="4"/>
                  </a:lnTo>
                  <a:lnTo>
                    <a:pt x="11" y="8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0" y="4"/>
                  </a:moveTo>
                  <a:lnTo>
                    <a:pt x="4" y="8"/>
                  </a:lnTo>
                  <a:lnTo>
                    <a:pt x="4" y="11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89" name="Freeform 192"/>
            <p:cNvSpPr>
              <a:spLocks/>
            </p:cNvSpPr>
            <p:nvPr/>
          </p:nvSpPr>
          <p:spPr bwMode="auto">
            <a:xfrm>
              <a:off x="3016684" y="2871037"/>
              <a:ext cx="3860" cy="9007"/>
            </a:xfrm>
            <a:custGeom>
              <a:avLst/>
              <a:gdLst>
                <a:gd name="T0" fmla="*/ 0 w 1"/>
                <a:gd name="T1" fmla="*/ 0 h 2"/>
                <a:gd name="T2" fmla="*/ 1 w 1"/>
                <a:gd name="T3" fmla="*/ 1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1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0" name="Freeform 193"/>
            <p:cNvSpPr>
              <a:spLocks noEditPoints="1"/>
            </p:cNvSpPr>
            <p:nvPr/>
          </p:nvSpPr>
          <p:spPr bwMode="auto">
            <a:xfrm>
              <a:off x="3016683" y="2885191"/>
              <a:ext cx="14153" cy="28306"/>
            </a:xfrm>
            <a:custGeom>
              <a:avLst/>
              <a:gdLst>
                <a:gd name="T0" fmla="*/ 7 w 11"/>
                <a:gd name="T1" fmla="*/ 15 h 22"/>
                <a:gd name="T2" fmla="*/ 3 w 11"/>
                <a:gd name="T3" fmla="*/ 19 h 22"/>
                <a:gd name="T4" fmla="*/ 3 w 11"/>
                <a:gd name="T5" fmla="*/ 22 h 22"/>
                <a:gd name="T6" fmla="*/ 7 w 11"/>
                <a:gd name="T7" fmla="*/ 22 h 22"/>
                <a:gd name="T8" fmla="*/ 11 w 11"/>
                <a:gd name="T9" fmla="*/ 19 h 22"/>
                <a:gd name="T10" fmla="*/ 7 w 11"/>
                <a:gd name="T11" fmla="*/ 15 h 22"/>
                <a:gd name="T12" fmla="*/ 7 w 11"/>
                <a:gd name="T13" fmla="*/ 15 h 22"/>
                <a:gd name="T14" fmla="*/ 0 w 11"/>
                <a:gd name="T15" fmla="*/ 0 h 22"/>
                <a:gd name="T16" fmla="*/ 7 w 11"/>
                <a:gd name="T17" fmla="*/ 4 h 22"/>
                <a:gd name="T18" fmla="*/ 11 w 11"/>
                <a:gd name="T19" fmla="*/ 8 h 22"/>
                <a:gd name="T20" fmla="*/ 11 w 11"/>
                <a:gd name="T21" fmla="*/ 11 h 22"/>
                <a:gd name="T22" fmla="*/ 7 w 11"/>
                <a:gd name="T23" fmla="*/ 8 h 22"/>
                <a:gd name="T24" fmla="*/ 3 w 11"/>
                <a:gd name="T25" fmla="*/ 8 h 22"/>
                <a:gd name="T26" fmla="*/ 3 w 11"/>
                <a:gd name="T27" fmla="*/ 8 h 22"/>
                <a:gd name="T28" fmla="*/ 0 w 11"/>
                <a:gd name="T29" fmla="*/ 4 h 22"/>
                <a:gd name="T30" fmla="*/ 0 w 11"/>
                <a:gd name="T3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22">
                  <a:moveTo>
                    <a:pt x="7" y="15"/>
                  </a:moveTo>
                  <a:lnTo>
                    <a:pt x="3" y="19"/>
                  </a:lnTo>
                  <a:lnTo>
                    <a:pt x="3" y="22"/>
                  </a:lnTo>
                  <a:lnTo>
                    <a:pt x="7" y="22"/>
                  </a:lnTo>
                  <a:lnTo>
                    <a:pt x="11" y="19"/>
                  </a:lnTo>
                  <a:lnTo>
                    <a:pt x="7" y="15"/>
                  </a:lnTo>
                  <a:lnTo>
                    <a:pt x="7" y="15"/>
                  </a:lnTo>
                  <a:close/>
                  <a:moveTo>
                    <a:pt x="0" y="0"/>
                  </a:moveTo>
                  <a:lnTo>
                    <a:pt x="7" y="4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7" y="8"/>
                  </a:lnTo>
                  <a:lnTo>
                    <a:pt x="3" y="8"/>
                  </a:lnTo>
                  <a:lnTo>
                    <a:pt x="3" y="8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1" name="Freeform 194"/>
            <p:cNvSpPr>
              <a:spLocks/>
            </p:cNvSpPr>
            <p:nvPr/>
          </p:nvSpPr>
          <p:spPr bwMode="auto">
            <a:xfrm>
              <a:off x="3053994" y="2918643"/>
              <a:ext cx="5147" cy="5147"/>
            </a:xfrm>
            <a:custGeom>
              <a:avLst/>
              <a:gdLst>
                <a:gd name="T0" fmla="*/ 4 w 4"/>
                <a:gd name="T1" fmla="*/ 0 h 4"/>
                <a:gd name="T2" fmla="*/ 0 w 4"/>
                <a:gd name="T3" fmla="*/ 0 h 4"/>
                <a:gd name="T4" fmla="*/ 0 w 4"/>
                <a:gd name="T5" fmla="*/ 4 h 4"/>
                <a:gd name="T6" fmla="*/ 4 w 4"/>
                <a:gd name="T7" fmla="*/ 4 h 4"/>
                <a:gd name="T8" fmla="*/ 4 w 4"/>
                <a:gd name="T9" fmla="*/ 0 h 4"/>
                <a:gd name="T10" fmla="*/ 4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2" name="Freeform 195"/>
            <p:cNvSpPr>
              <a:spLocks noEditPoints="1"/>
            </p:cNvSpPr>
            <p:nvPr/>
          </p:nvSpPr>
          <p:spPr bwMode="auto">
            <a:xfrm>
              <a:off x="3006390" y="2913497"/>
              <a:ext cx="14153" cy="29593"/>
            </a:xfrm>
            <a:custGeom>
              <a:avLst/>
              <a:gdLst>
                <a:gd name="T0" fmla="*/ 2 w 3"/>
                <a:gd name="T1" fmla="*/ 6 h 6"/>
                <a:gd name="T2" fmla="*/ 2 w 3"/>
                <a:gd name="T3" fmla="*/ 5 h 6"/>
                <a:gd name="T4" fmla="*/ 1 w 3"/>
                <a:gd name="T5" fmla="*/ 5 h 6"/>
                <a:gd name="T6" fmla="*/ 0 w 3"/>
                <a:gd name="T7" fmla="*/ 6 h 6"/>
                <a:gd name="T8" fmla="*/ 1 w 3"/>
                <a:gd name="T9" fmla="*/ 6 h 6"/>
                <a:gd name="T10" fmla="*/ 2 w 3"/>
                <a:gd name="T11" fmla="*/ 6 h 6"/>
                <a:gd name="T12" fmla="*/ 2 w 3"/>
                <a:gd name="T13" fmla="*/ 4 h 6"/>
                <a:gd name="T14" fmla="*/ 3 w 3"/>
                <a:gd name="T15" fmla="*/ 5 h 6"/>
                <a:gd name="T16" fmla="*/ 2 w 3"/>
                <a:gd name="T17" fmla="*/ 5 h 6"/>
                <a:gd name="T18" fmla="*/ 2 w 3"/>
                <a:gd name="T19" fmla="*/ 4 h 6"/>
                <a:gd name="T20" fmla="*/ 3 w 3"/>
                <a:gd name="T21" fmla="*/ 0 h 6"/>
                <a:gd name="T22" fmla="*/ 3 w 3"/>
                <a:gd name="T23" fmla="*/ 1 h 6"/>
                <a:gd name="T24" fmla="*/ 3 w 3"/>
                <a:gd name="T25" fmla="*/ 2 h 6"/>
                <a:gd name="T26" fmla="*/ 3 w 3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lose/>
                  <a:moveTo>
                    <a:pt x="2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close/>
                  <a:moveTo>
                    <a:pt x="3" y="0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3" name="Freeform 196"/>
            <p:cNvSpPr>
              <a:spLocks noEditPoints="1"/>
            </p:cNvSpPr>
            <p:nvPr/>
          </p:nvSpPr>
          <p:spPr bwMode="auto">
            <a:xfrm>
              <a:off x="3002530" y="2961102"/>
              <a:ext cx="28306" cy="24446"/>
            </a:xfrm>
            <a:custGeom>
              <a:avLst/>
              <a:gdLst>
                <a:gd name="T0" fmla="*/ 18 w 22"/>
                <a:gd name="T1" fmla="*/ 0 h 19"/>
                <a:gd name="T2" fmla="*/ 22 w 22"/>
                <a:gd name="T3" fmla="*/ 0 h 19"/>
                <a:gd name="T4" fmla="*/ 22 w 22"/>
                <a:gd name="T5" fmla="*/ 0 h 19"/>
                <a:gd name="T6" fmla="*/ 18 w 22"/>
                <a:gd name="T7" fmla="*/ 0 h 19"/>
                <a:gd name="T8" fmla="*/ 18 w 22"/>
                <a:gd name="T9" fmla="*/ 0 h 19"/>
                <a:gd name="T10" fmla="*/ 18 w 22"/>
                <a:gd name="T11" fmla="*/ 4 h 19"/>
                <a:gd name="T12" fmla="*/ 11 w 22"/>
                <a:gd name="T13" fmla="*/ 4 h 19"/>
                <a:gd name="T14" fmla="*/ 11 w 22"/>
                <a:gd name="T15" fmla="*/ 4 h 19"/>
                <a:gd name="T16" fmla="*/ 7 w 22"/>
                <a:gd name="T17" fmla="*/ 4 h 19"/>
                <a:gd name="T18" fmla="*/ 3 w 22"/>
                <a:gd name="T19" fmla="*/ 8 h 19"/>
                <a:gd name="T20" fmla="*/ 7 w 22"/>
                <a:gd name="T21" fmla="*/ 8 h 19"/>
                <a:gd name="T22" fmla="*/ 7 w 22"/>
                <a:gd name="T23" fmla="*/ 12 h 19"/>
                <a:gd name="T24" fmla="*/ 3 w 22"/>
                <a:gd name="T25" fmla="*/ 15 h 19"/>
                <a:gd name="T26" fmla="*/ 0 w 22"/>
                <a:gd name="T27" fmla="*/ 15 h 19"/>
                <a:gd name="T28" fmla="*/ 7 w 22"/>
                <a:gd name="T29" fmla="*/ 19 h 19"/>
                <a:gd name="T30" fmla="*/ 14 w 22"/>
                <a:gd name="T31" fmla="*/ 15 h 19"/>
                <a:gd name="T32" fmla="*/ 18 w 22"/>
                <a:gd name="T33" fmla="*/ 15 h 19"/>
                <a:gd name="T34" fmla="*/ 18 w 22"/>
                <a:gd name="T35" fmla="*/ 12 h 19"/>
                <a:gd name="T36" fmla="*/ 14 w 22"/>
                <a:gd name="T37" fmla="*/ 8 h 19"/>
                <a:gd name="T38" fmla="*/ 18 w 22"/>
                <a:gd name="T39" fmla="*/ 4 h 19"/>
                <a:gd name="T40" fmla="*/ 18 w 22"/>
                <a:gd name="T4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2" h="19">
                  <a:moveTo>
                    <a:pt x="18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18" y="4"/>
                  </a:moveTo>
                  <a:lnTo>
                    <a:pt x="11" y="4"/>
                  </a:lnTo>
                  <a:lnTo>
                    <a:pt x="11" y="4"/>
                  </a:lnTo>
                  <a:lnTo>
                    <a:pt x="7" y="4"/>
                  </a:lnTo>
                  <a:lnTo>
                    <a:pt x="3" y="8"/>
                  </a:lnTo>
                  <a:lnTo>
                    <a:pt x="7" y="8"/>
                  </a:lnTo>
                  <a:lnTo>
                    <a:pt x="7" y="12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7" y="19"/>
                  </a:lnTo>
                  <a:lnTo>
                    <a:pt x="14" y="15"/>
                  </a:lnTo>
                  <a:lnTo>
                    <a:pt x="18" y="15"/>
                  </a:lnTo>
                  <a:lnTo>
                    <a:pt x="18" y="12"/>
                  </a:lnTo>
                  <a:lnTo>
                    <a:pt x="14" y="8"/>
                  </a:lnTo>
                  <a:lnTo>
                    <a:pt x="18" y="4"/>
                  </a:lnTo>
                  <a:lnTo>
                    <a:pt x="18" y="4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4" name="Rectangle 19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5" name="Rectangle 19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6" name="Rectangle 19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7" name="Rectangle 20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8" name="Rectangle 20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199" name="Rectangle 20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0" name="Rectangle 20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1" name="Rectangle 20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2" name="Rectangle 20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3" name="Rectangle 20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4" name="Rectangle 20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5" name="Rectangle 20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6" name="Rectangle 21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7" name="Rectangle 21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8" name="Rectangle 21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09" name="Rectangle 21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0" name="Rectangle 21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1" name="Rectangle 21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2" name="Rectangle 21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3" name="Rectangle 21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4" name="Rectangle 21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5" name="Rectangle 21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6" name="Rectangle 22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7" name="Rectangle 22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8" name="Rectangle 22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19" name="Rectangle 22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0" name="Rectangle 22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1" name="Rectangle 22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2" name="Rectangle 22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3" name="Rectangle 22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4" name="Rectangle 22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5" name="Rectangle 22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6" name="Rectangle 23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7" name="Rectangle 23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8" name="Rectangle 23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29" name="Rectangle 23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0" name="Rectangle 23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1" name="Rectangle 23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2" name="Rectangle 23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3" name="Rectangle 23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4" name="Rectangle 23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5" name="Rectangle 23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6" name="Rectangle 24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7" name="Rectangle 24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8" name="Rectangle 24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39" name="Rectangle 24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0" name="Rectangle 24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1" name="Rectangle 24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2" name="Rectangle 24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3" name="Rectangle 24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4" name="Rectangle 24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5" name="Rectangle 24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6" name="Rectangle 25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7" name="Rectangle 25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8" name="Rectangle 252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49" name="Rectangle 253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0" name="Rectangle 254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1" name="Rectangle 255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2" name="Rectangle 256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3" name="Rectangle 257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4" name="Rectangle 258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5" name="Rectangle 259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6" name="Rectangle 260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7" name="Rectangle 261"/>
            <p:cNvSpPr>
              <a:spLocks noChangeArrowheads="1"/>
            </p:cNvSpPr>
            <p:nvPr/>
          </p:nvSpPr>
          <p:spPr bwMode="auto">
            <a:xfrm>
              <a:off x="6127755" y="1553527"/>
              <a:ext cx="1287" cy="1287"/>
            </a:xfrm>
            <a:prstGeom prst="rect">
              <a:avLst/>
            </a:pr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  <p:sp>
          <p:nvSpPr>
            <p:cNvPr id="258" name="Freeform 168"/>
            <p:cNvSpPr>
              <a:spLocks noEditPoints="1"/>
            </p:cNvSpPr>
            <p:nvPr/>
          </p:nvSpPr>
          <p:spPr bwMode="auto">
            <a:xfrm>
              <a:off x="1786664" y="2036014"/>
              <a:ext cx="1196567" cy="639456"/>
            </a:xfrm>
            <a:custGeom>
              <a:avLst/>
              <a:gdLst>
                <a:gd name="T0" fmla="*/ 146 w 251"/>
                <a:gd name="T1" fmla="*/ 13 h 134"/>
                <a:gd name="T2" fmla="*/ 177 w 251"/>
                <a:gd name="T3" fmla="*/ 26 h 134"/>
                <a:gd name="T4" fmla="*/ 210 w 251"/>
                <a:gd name="T5" fmla="*/ 41 h 134"/>
                <a:gd name="T6" fmla="*/ 236 w 251"/>
                <a:gd name="T7" fmla="*/ 33 h 134"/>
                <a:gd name="T8" fmla="*/ 248 w 251"/>
                <a:gd name="T9" fmla="*/ 27 h 134"/>
                <a:gd name="T10" fmla="*/ 250 w 251"/>
                <a:gd name="T11" fmla="*/ 40 h 134"/>
                <a:gd name="T12" fmla="*/ 242 w 251"/>
                <a:gd name="T13" fmla="*/ 42 h 134"/>
                <a:gd name="T14" fmla="*/ 235 w 251"/>
                <a:gd name="T15" fmla="*/ 45 h 134"/>
                <a:gd name="T16" fmla="*/ 234 w 251"/>
                <a:gd name="T17" fmla="*/ 53 h 134"/>
                <a:gd name="T18" fmla="*/ 228 w 251"/>
                <a:gd name="T19" fmla="*/ 57 h 134"/>
                <a:gd name="T20" fmla="*/ 216 w 251"/>
                <a:gd name="T21" fmla="*/ 61 h 134"/>
                <a:gd name="T22" fmla="*/ 211 w 251"/>
                <a:gd name="T23" fmla="*/ 69 h 134"/>
                <a:gd name="T24" fmla="*/ 210 w 251"/>
                <a:gd name="T25" fmla="*/ 70 h 134"/>
                <a:gd name="T26" fmla="*/ 206 w 251"/>
                <a:gd name="T27" fmla="*/ 75 h 134"/>
                <a:gd name="T28" fmla="*/ 205 w 251"/>
                <a:gd name="T29" fmla="*/ 67 h 134"/>
                <a:gd name="T30" fmla="*/ 203 w 251"/>
                <a:gd name="T31" fmla="*/ 73 h 134"/>
                <a:gd name="T32" fmla="*/ 203 w 251"/>
                <a:gd name="T33" fmla="*/ 76 h 134"/>
                <a:gd name="T34" fmla="*/ 201 w 251"/>
                <a:gd name="T35" fmla="*/ 78 h 134"/>
                <a:gd name="T36" fmla="*/ 202 w 251"/>
                <a:gd name="T37" fmla="*/ 83 h 134"/>
                <a:gd name="T38" fmla="*/ 204 w 251"/>
                <a:gd name="T39" fmla="*/ 86 h 134"/>
                <a:gd name="T40" fmla="*/ 201 w 251"/>
                <a:gd name="T41" fmla="*/ 88 h 134"/>
                <a:gd name="T42" fmla="*/ 193 w 251"/>
                <a:gd name="T43" fmla="*/ 94 h 134"/>
                <a:gd name="T44" fmla="*/ 183 w 251"/>
                <a:gd name="T45" fmla="*/ 100 h 134"/>
                <a:gd name="T46" fmla="*/ 177 w 251"/>
                <a:gd name="T47" fmla="*/ 110 h 134"/>
                <a:gd name="T48" fmla="*/ 180 w 251"/>
                <a:gd name="T49" fmla="*/ 128 h 134"/>
                <a:gd name="T50" fmla="*/ 173 w 251"/>
                <a:gd name="T51" fmla="*/ 131 h 134"/>
                <a:gd name="T52" fmla="*/ 169 w 251"/>
                <a:gd name="T53" fmla="*/ 125 h 134"/>
                <a:gd name="T54" fmla="*/ 168 w 251"/>
                <a:gd name="T55" fmla="*/ 116 h 134"/>
                <a:gd name="T56" fmla="*/ 161 w 251"/>
                <a:gd name="T57" fmla="*/ 113 h 134"/>
                <a:gd name="T58" fmla="*/ 157 w 251"/>
                <a:gd name="T59" fmla="*/ 110 h 134"/>
                <a:gd name="T60" fmla="*/ 149 w 251"/>
                <a:gd name="T61" fmla="*/ 110 h 134"/>
                <a:gd name="T62" fmla="*/ 139 w 251"/>
                <a:gd name="T63" fmla="*/ 112 h 134"/>
                <a:gd name="T64" fmla="*/ 140 w 251"/>
                <a:gd name="T65" fmla="*/ 115 h 134"/>
                <a:gd name="T66" fmla="*/ 132 w 251"/>
                <a:gd name="T67" fmla="*/ 115 h 134"/>
                <a:gd name="T68" fmla="*/ 125 w 251"/>
                <a:gd name="T69" fmla="*/ 113 h 134"/>
                <a:gd name="T70" fmla="*/ 116 w 251"/>
                <a:gd name="T71" fmla="*/ 113 h 134"/>
                <a:gd name="T72" fmla="*/ 108 w 251"/>
                <a:gd name="T73" fmla="*/ 118 h 134"/>
                <a:gd name="T74" fmla="*/ 104 w 251"/>
                <a:gd name="T75" fmla="*/ 129 h 134"/>
                <a:gd name="T76" fmla="*/ 96 w 251"/>
                <a:gd name="T77" fmla="*/ 123 h 134"/>
                <a:gd name="T78" fmla="*/ 91 w 251"/>
                <a:gd name="T79" fmla="*/ 113 h 134"/>
                <a:gd name="T80" fmla="*/ 83 w 251"/>
                <a:gd name="T81" fmla="*/ 113 h 134"/>
                <a:gd name="T82" fmla="*/ 76 w 251"/>
                <a:gd name="T83" fmla="*/ 113 h 134"/>
                <a:gd name="T84" fmla="*/ 73 w 251"/>
                <a:gd name="T85" fmla="*/ 108 h 134"/>
                <a:gd name="T86" fmla="*/ 67 w 251"/>
                <a:gd name="T87" fmla="*/ 101 h 134"/>
                <a:gd name="T88" fmla="*/ 18 w 251"/>
                <a:gd name="T89" fmla="*/ 89 h 134"/>
                <a:gd name="T90" fmla="*/ 9 w 251"/>
                <a:gd name="T91" fmla="*/ 82 h 134"/>
                <a:gd name="T92" fmla="*/ 6 w 251"/>
                <a:gd name="T93" fmla="*/ 72 h 134"/>
                <a:gd name="T94" fmla="*/ 6 w 251"/>
                <a:gd name="T95" fmla="*/ 66 h 134"/>
                <a:gd name="T96" fmla="*/ 4 w 251"/>
                <a:gd name="T97" fmla="*/ 66 h 134"/>
                <a:gd name="T98" fmla="*/ 1 w 251"/>
                <a:gd name="T99" fmla="*/ 52 h 134"/>
                <a:gd name="T100" fmla="*/ 3 w 251"/>
                <a:gd name="T101" fmla="*/ 39 h 134"/>
                <a:gd name="T102" fmla="*/ 11 w 251"/>
                <a:gd name="T103" fmla="*/ 19 h 134"/>
                <a:gd name="T104" fmla="*/ 12 w 251"/>
                <a:gd name="T105" fmla="*/ 16 h 134"/>
                <a:gd name="T106" fmla="*/ 13 w 251"/>
                <a:gd name="T107" fmla="*/ 7 h 134"/>
                <a:gd name="T108" fmla="*/ 19 w 251"/>
                <a:gd name="T109" fmla="*/ 8 h 134"/>
                <a:gd name="T110" fmla="*/ 19 w 251"/>
                <a:gd name="T111" fmla="*/ 12 h 134"/>
                <a:gd name="T112" fmla="*/ 23 w 251"/>
                <a:gd name="T113" fmla="*/ 3 h 134"/>
                <a:gd name="T114" fmla="*/ 218 w 251"/>
                <a:gd name="T115" fmla="*/ 60 h 134"/>
                <a:gd name="T116" fmla="*/ 223 w 251"/>
                <a:gd name="T117" fmla="*/ 59 h 134"/>
                <a:gd name="T118" fmla="*/ 22 w 251"/>
                <a:gd name="T119" fmla="*/ 4 h 134"/>
                <a:gd name="T120" fmla="*/ 105 w 251"/>
                <a:gd name="T121" fmla="*/ 123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1" h="134">
                  <a:moveTo>
                    <a:pt x="22" y="0"/>
                  </a:moveTo>
                  <a:cubicBezTo>
                    <a:pt x="137" y="10"/>
                    <a:pt x="137" y="10"/>
                    <a:pt x="137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40" y="11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2" y="12"/>
                    <a:pt x="142" y="12"/>
                    <a:pt x="142" y="12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3" y="13"/>
                    <a:pt x="143" y="13"/>
                    <a:pt x="143" y="13"/>
                  </a:cubicBezTo>
                  <a:cubicBezTo>
                    <a:pt x="144" y="13"/>
                    <a:pt x="144" y="13"/>
                    <a:pt x="144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5" y="13"/>
                    <a:pt x="145" y="13"/>
                    <a:pt x="145" y="13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47" y="14"/>
                    <a:pt x="147" y="14"/>
                    <a:pt x="147" y="14"/>
                  </a:cubicBezTo>
                  <a:cubicBezTo>
                    <a:pt x="148" y="14"/>
                    <a:pt x="148" y="14"/>
                    <a:pt x="148" y="14"/>
                  </a:cubicBezTo>
                  <a:cubicBezTo>
                    <a:pt x="148" y="15"/>
                    <a:pt x="148" y="15"/>
                    <a:pt x="148" y="15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1" y="15"/>
                    <a:pt x="151" y="15"/>
                    <a:pt x="151" y="15"/>
                  </a:cubicBezTo>
                  <a:cubicBezTo>
                    <a:pt x="151" y="16"/>
                    <a:pt x="151" y="16"/>
                    <a:pt x="151" y="16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7" y="17"/>
                    <a:pt x="157" y="17"/>
                    <a:pt x="157" y="17"/>
                  </a:cubicBezTo>
                  <a:cubicBezTo>
                    <a:pt x="158" y="18"/>
                    <a:pt x="158" y="18"/>
                    <a:pt x="158" y="18"/>
                  </a:cubicBezTo>
                  <a:cubicBezTo>
                    <a:pt x="159" y="18"/>
                    <a:pt x="159" y="18"/>
                    <a:pt x="159" y="18"/>
                  </a:cubicBezTo>
                  <a:cubicBezTo>
                    <a:pt x="177" y="26"/>
                    <a:pt x="177" y="26"/>
                    <a:pt x="177" y="26"/>
                  </a:cubicBezTo>
                  <a:cubicBezTo>
                    <a:pt x="178" y="27"/>
                    <a:pt x="178" y="27"/>
                    <a:pt x="178" y="27"/>
                  </a:cubicBezTo>
                  <a:cubicBezTo>
                    <a:pt x="181" y="29"/>
                    <a:pt x="181" y="29"/>
                    <a:pt x="181" y="29"/>
                  </a:cubicBezTo>
                  <a:cubicBezTo>
                    <a:pt x="184" y="41"/>
                    <a:pt x="184" y="41"/>
                    <a:pt x="184" y="41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83" y="47"/>
                    <a:pt x="183" y="47"/>
                    <a:pt x="183" y="47"/>
                  </a:cubicBezTo>
                  <a:cubicBezTo>
                    <a:pt x="182" y="48"/>
                    <a:pt x="182" y="48"/>
                    <a:pt x="182" y="48"/>
                  </a:cubicBezTo>
                  <a:cubicBezTo>
                    <a:pt x="182" y="49"/>
                    <a:pt x="182" y="49"/>
                    <a:pt x="182" y="49"/>
                  </a:cubicBezTo>
                  <a:cubicBezTo>
                    <a:pt x="180" y="50"/>
                    <a:pt x="180" y="50"/>
                    <a:pt x="180" y="50"/>
                  </a:cubicBezTo>
                  <a:cubicBezTo>
                    <a:pt x="179" y="51"/>
                    <a:pt x="179" y="51"/>
                    <a:pt x="179" y="51"/>
                  </a:cubicBezTo>
                  <a:cubicBezTo>
                    <a:pt x="180" y="52"/>
                    <a:pt x="180" y="52"/>
                    <a:pt x="180" y="52"/>
                  </a:cubicBezTo>
                  <a:cubicBezTo>
                    <a:pt x="195" y="48"/>
                    <a:pt x="195" y="48"/>
                    <a:pt x="195" y="48"/>
                  </a:cubicBezTo>
                  <a:cubicBezTo>
                    <a:pt x="197" y="48"/>
                    <a:pt x="197" y="48"/>
                    <a:pt x="197" y="48"/>
                  </a:cubicBezTo>
                  <a:cubicBezTo>
                    <a:pt x="197" y="46"/>
                    <a:pt x="197" y="46"/>
                    <a:pt x="197" y="46"/>
                  </a:cubicBezTo>
                  <a:cubicBezTo>
                    <a:pt x="206" y="44"/>
                    <a:pt x="206" y="44"/>
                    <a:pt x="206" y="44"/>
                  </a:cubicBezTo>
                  <a:cubicBezTo>
                    <a:pt x="209" y="41"/>
                    <a:pt x="209" y="41"/>
                    <a:pt x="209" y="41"/>
                  </a:cubicBezTo>
                  <a:cubicBezTo>
                    <a:pt x="210" y="41"/>
                    <a:pt x="210" y="41"/>
                    <a:pt x="210" y="41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13" y="39"/>
                    <a:pt x="213" y="39"/>
                    <a:pt x="213" y="39"/>
                  </a:cubicBezTo>
                  <a:cubicBezTo>
                    <a:pt x="214" y="38"/>
                    <a:pt x="214" y="38"/>
                    <a:pt x="214" y="38"/>
                  </a:cubicBezTo>
                  <a:cubicBezTo>
                    <a:pt x="215" y="38"/>
                    <a:pt x="215" y="38"/>
                    <a:pt x="215" y="38"/>
                  </a:cubicBezTo>
                  <a:cubicBezTo>
                    <a:pt x="216" y="37"/>
                    <a:pt x="216" y="37"/>
                    <a:pt x="216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31" y="37"/>
                    <a:pt x="231" y="37"/>
                    <a:pt x="231" y="37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2" y="36"/>
                    <a:pt x="232" y="36"/>
                    <a:pt x="232" y="36"/>
                  </a:cubicBezTo>
                  <a:cubicBezTo>
                    <a:pt x="233" y="36"/>
                    <a:pt x="233" y="36"/>
                    <a:pt x="233" y="36"/>
                  </a:cubicBezTo>
                  <a:cubicBezTo>
                    <a:pt x="234" y="36"/>
                    <a:pt x="234" y="36"/>
                    <a:pt x="234" y="36"/>
                  </a:cubicBezTo>
                  <a:cubicBezTo>
                    <a:pt x="234" y="36"/>
                    <a:pt x="234" y="36"/>
                    <a:pt x="234" y="36"/>
                  </a:cubicBezTo>
                  <a:cubicBezTo>
                    <a:pt x="234" y="35"/>
                    <a:pt x="234" y="35"/>
                    <a:pt x="234" y="35"/>
                  </a:cubicBezTo>
                  <a:cubicBezTo>
                    <a:pt x="236" y="34"/>
                    <a:pt x="236" y="34"/>
                    <a:pt x="236" y="34"/>
                  </a:cubicBezTo>
                  <a:cubicBezTo>
                    <a:pt x="236" y="33"/>
                    <a:pt x="236" y="33"/>
                    <a:pt x="236" y="33"/>
                  </a:cubicBezTo>
                  <a:cubicBezTo>
                    <a:pt x="238" y="32"/>
                    <a:pt x="238" y="32"/>
                    <a:pt x="238" y="32"/>
                  </a:cubicBezTo>
                  <a:cubicBezTo>
                    <a:pt x="238" y="31"/>
                    <a:pt x="238" y="31"/>
                    <a:pt x="238" y="31"/>
                  </a:cubicBezTo>
                  <a:cubicBezTo>
                    <a:pt x="238" y="30"/>
                    <a:pt x="238" y="30"/>
                    <a:pt x="238" y="30"/>
                  </a:cubicBezTo>
                  <a:cubicBezTo>
                    <a:pt x="239" y="30"/>
                    <a:pt x="239" y="30"/>
                    <a:pt x="239" y="30"/>
                  </a:cubicBezTo>
                  <a:cubicBezTo>
                    <a:pt x="239" y="29"/>
                    <a:pt x="239" y="29"/>
                    <a:pt x="239" y="29"/>
                  </a:cubicBezTo>
                  <a:cubicBezTo>
                    <a:pt x="240" y="28"/>
                    <a:pt x="240" y="28"/>
                    <a:pt x="240" y="28"/>
                  </a:cubicBezTo>
                  <a:cubicBezTo>
                    <a:pt x="241" y="27"/>
                    <a:pt x="241" y="27"/>
                    <a:pt x="241" y="27"/>
                  </a:cubicBezTo>
                  <a:cubicBezTo>
                    <a:pt x="242" y="26"/>
                    <a:pt x="242" y="26"/>
                    <a:pt x="242" y="26"/>
                  </a:cubicBezTo>
                  <a:cubicBezTo>
                    <a:pt x="243" y="25"/>
                    <a:pt x="243" y="25"/>
                    <a:pt x="243" y="25"/>
                  </a:cubicBezTo>
                  <a:cubicBezTo>
                    <a:pt x="243" y="25"/>
                    <a:pt x="243" y="25"/>
                    <a:pt x="243" y="25"/>
                  </a:cubicBezTo>
                  <a:cubicBezTo>
                    <a:pt x="243" y="26"/>
                    <a:pt x="243" y="26"/>
                    <a:pt x="243" y="26"/>
                  </a:cubicBezTo>
                  <a:cubicBezTo>
                    <a:pt x="244" y="26"/>
                    <a:pt x="244" y="26"/>
                    <a:pt x="244" y="26"/>
                  </a:cubicBezTo>
                  <a:cubicBezTo>
                    <a:pt x="245" y="26"/>
                    <a:pt x="245" y="26"/>
                    <a:pt x="245" y="26"/>
                  </a:cubicBezTo>
                  <a:cubicBezTo>
                    <a:pt x="246" y="26"/>
                    <a:pt x="246" y="26"/>
                    <a:pt x="246" y="26"/>
                  </a:cubicBezTo>
                  <a:cubicBezTo>
                    <a:pt x="247" y="26"/>
                    <a:pt x="247" y="26"/>
                    <a:pt x="247" y="26"/>
                  </a:cubicBezTo>
                  <a:cubicBezTo>
                    <a:pt x="248" y="27"/>
                    <a:pt x="248" y="27"/>
                    <a:pt x="248" y="27"/>
                  </a:cubicBezTo>
                  <a:cubicBezTo>
                    <a:pt x="248" y="29"/>
                    <a:pt x="248" y="29"/>
                    <a:pt x="248" y="29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7" y="34"/>
                    <a:pt x="247" y="34"/>
                    <a:pt x="247" y="34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8" y="35"/>
                    <a:pt x="248" y="35"/>
                    <a:pt x="248" y="35"/>
                  </a:cubicBezTo>
                  <a:cubicBezTo>
                    <a:pt x="248" y="36"/>
                    <a:pt x="248" y="36"/>
                    <a:pt x="248" y="36"/>
                  </a:cubicBezTo>
                  <a:cubicBezTo>
                    <a:pt x="248" y="36"/>
                    <a:pt x="248" y="36"/>
                    <a:pt x="248" y="36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48" y="37"/>
                    <a:pt x="248" y="37"/>
                    <a:pt x="248" y="37"/>
                  </a:cubicBezTo>
                  <a:cubicBezTo>
                    <a:pt x="250" y="38"/>
                    <a:pt x="250" y="38"/>
                    <a:pt x="250" y="38"/>
                  </a:cubicBezTo>
                  <a:cubicBezTo>
                    <a:pt x="250" y="39"/>
                    <a:pt x="250" y="39"/>
                    <a:pt x="250" y="39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50" y="39"/>
                    <a:pt x="250" y="39"/>
                    <a:pt x="250" y="39"/>
                  </a:cubicBezTo>
                  <a:cubicBezTo>
                    <a:pt x="251" y="40"/>
                    <a:pt x="251" y="40"/>
                    <a:pt x="251" y="40"/>
                  </a:cubicBezTo>
                  <a:cubicBezTo>
                    <a:pt x="251" y="40"/>
                    <a:pt x="251" y="40"/>
                    <a:pt x="251" y="40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50" y="40"/>
                    <a:pt x="250" y="40"/>
                    <a:pt x="250" y="40"/>
                  </a:cubicBezTo>
                  <a:cubicBezTo>
                    <a:pt x="249" y="41"/>
                    <a:pt x="249" y="41"/>
                    <a:pt x="249" y="41"/>
                  </a:cubicBezTo>
                  <a:cubicBezTo>
                    <a:pt x="248" y="40"/>
                    <a:pt x="248" y="40"/>
                    <a:pt x="248" y="40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6" y="41"/>
                    <a:pt x="246" y="41"/>
                    <a:pt x="246" y="41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45" y="42"/>
                    <a:pt x="245" y="42"/>
                    <a:pt x="245" y="42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43" y="41"/>
                    <a:pt x="243" y="41"/>
                    <a:pt x="243" y="41"/>
                  </a:cubicBezTo>
                  <a:cubicBezTo>
                    <a:pt x="243" y="42"/>
                    <a:pt x="243" y="42"/>
                    <a:pt x="243" y="42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42" y="40"/>
                    <a:pt x="242" y="40"/>
                    <a:pt x="242" y="40"/>
                  </a:cubicBezTo>
                  <a:cubicBezTo>
                    <a:pt x="241" y="42"/>
                    <a:pt x="241" y="42"/>
                    <a:pt x="241" y="42"/>
                  </a:cubicBezTo>
                  <a:cubicBezTo>
                    <a:pt x="240" y="43"/>
                    <a:pt x="240" y="43"/>
                    <a:pt x="240" y="43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9" y="43"/>
                    <a:pt x="239" y="43"/>
                    <a:pt x="239" y="43"/>
                  </a:cubicBezTo>
                  <a:cubicBezTo>
                    <a:pt x="239" y="44"/>
                    <a:pt x="239" y="44"/>
                    <a:pt x="239" y="44"/>
                  </a:cubicBezTo>
                  <a:cubicBezTo>
                    <a:pt x="238" y="44"/>
                    <a:pt x="238" y="44"/>
                    <a:pt x="238" y="44"/>
                  </a:cubicBezTo>
                  <a:cubicBezTo>
                    <a:pt x="238" y="43"/>
                    <a:pt x="238" y="43"/>
                    <a:pt x="238" y="43"/>
                  </a:cubicBezTo>
                  <a:cubicBezTo>
                    <a:pt x="237" y="44"/>
                    <a:pt x="237" y="44"/>
                    <a:pt x="237" y="44"/>
                  </a:cubicBezTo>
                  <a:cubicBezTo>
                    <a:pt x="237" y="44"/>
                    <a:pt x="237" y="44"/>
                    <a:pt x="237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5" y="45"/>
                    <a:pt x="235" y="45"/>
                    <a:pt x="235" y="45"/>
                  </a:cubicBezTo>
                  <a:cubicBezTo>
                    <a:pt x="233" y="46"/>
                    <a:pt x="233" y="46"/>
                    <a:pt x="233" y="46"/>
                  </a:cubicBezTo>
                  <a:cubicBezTo>
                    <a:pt x="233" y="48"/>
                    <a:pt x="233" y="48"/>
                    <a:pt x="233" y="48"/>
                  </a:cubicBezTo>
                  <a:cubicBezTo>
                    <a:pt x="232" y="49"/>
                    <a:pt x="232" y="49"/>
                    <a:pt x="232" y="49"/>
                  </a:cubicBezTo>
                  <a:cubicBezTo>
                    <a:pt x="232" y="49"/>
                    <a:pt x="232" y="49"/>
                    <a:pt x="232" y="49"/>
                  </a:cubicBezTo>
                  <a:cubicBezTo>
                    <a:pt x="231" y="49"/>
                    <a:pt x="231" y="49"/>
                    <a:pt x="231" y="49"/>
                  </a:cubicBezTo>
                  <a:cubicBezTo>
                    <a:pt x="231" y="50"/>
                    <a:pt x="231" y="50"/>
                    <a:pt x="231" y="50"/>
                  </a:cubicBezTo>
                  <a:cubicBezTo>
                    <a:pt x="232" y="50"/>
                    <a:pt x="232" y="50"/>
                    <a:pt x="232" y="50"/>
                  </a:cubicBezTo>
                  <a:cubicBezTo>
                    <a:pt x="232" y="51"/>
                    <a:pt x="232" y="51"/>
                    <a:pt x="232" y="51"/>
                  </a:cubicBezTo>
                  <a:cubicBezTo>
                    <a:pt x="230" y="52"/>
                    <a:pt x="230" y="52"/>
                    <a:pt x="230" y="52"/>
                  </a:cubicBezTo>
                  <a:cubicBezTo>
                    <a:pt x="230" y="52"/>
                    <a:pt x="230" y="52"/>
                    <a:pt x="230" y="52"/>
                  </a:cubicBezTo>
                  <a:cubicBezTo>
                    <a:pt x="232" y="53"/>
                    <a:pt x="232" y="53"/>
                    <a:pt x="232" y="53"/>
                  </a:cubicBezTo>
                  <a:cubicBezTo>
                    <a:pt x="232" y="54"/>
                    <a:pt x="232" y="54"/>
                    <a:pt x="232" y="54"/>
                  </a:cubicBezTo>
                  <a:cubicBezTo>
                    <a:pt x="232" y="55"/>
                    <a:pt x="232" y="55"/>
                    <a:pt x="232" y="55"/>
                  </a:cubicBezTo>
                  <a:cubicBezTo>
                    <a:pt x="233" y="55"/>
                    <a:pt x="233" y="55"/>
                    <a:pt x="233" y="55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34" y="53"/>
                    <a:pt x="234" y="53"/>
                    <a:pt x="234" y="53"/>
                  </a:cubicBezTo>
                  <a:cubicBezTo>
                    <a:pt x="234" y="53"/>
                    <a:pt x="234" y="53"/>
                    <a:pt x="234" y="53"/>
                  </a:cubicBezTo>
                  <a:cubicBezTo>
                    <a:pt x="235" y="54"/>
                    <a:pt x="235" y="54"/>
                    <a:pt x="235" y="54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2" y="56"/>
                    <a:pt x="232" y="56"/>
                    <a:pt x="232" y="56"/>
                  </a:cubicBezTo>
                  <a:cubicBezTo>
                    <a:pt x="231" y="56"/>
                    <a:pt x="231" y="56"/>
                    <a:pt x="231" y="56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31" y="55"/>
                    <a:pt x="231" y="55"/>
                    <a:pt x="231" y="55"/>
                  </a:cubicBezTo>
                  <a:cubicBezTo>
                    <a:pt x="230" y="56"/>
                    <a:pt x="230" y="56"/>
                    <a:pt x="230" y="56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29" y="57"/>
                    <a:pt x="229" y="57"/>
                    <a:pt x="229" y="57"/>
                  </a:cubicBezTo>
                  <a:cubicBezTo>
                    <a:pt x="229" y="56"/>
                    <a:pt x="229" y="56"/>
                    <a:pt x="229" y="56"/>
                  </a:cubicBezTo>
                  <a:cubicBezTo>
                    <a:pt x="229" y="55"/>
                    <a:pt x="229" y="55"/>
                    <a:pt x="229" y="55"/>
                  </a:cubicBezTo>
                  <a:cubicBezTo>
                    <a:pt x="228" y="54"/>
                    <a:pt x="228" y="54"/>
                    <a:pt x="228" y="54"/>
                  </a:cubicBezTo>
                  <a:cubicBezTo>
                    <a:pt x="228" y="55"/>
                    <a:pt x="228" y="55"/>
                    <a:pt x="228" y="55"/>
                  </a:cubicBezTo>
                  <a:cubicBezTo>
                    <a:pt x="228" y="56"/>
                    <a:pt x="228" y="56"/>
                    <a:pt x="228" y="56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28" y="57"/>
                    <a:pt x="228" y="57"/>
                    <a:pt x="228" y="57"/>
                  </a:cubicBezTo>
                  <a:cubicBezTo>
                    <a:pt x="226" y="57"/>
                    <a:pt x="226" y="57"/>
                    <a:pt x="226" y="57"/>
                  </a:cubicBezTo>
                  <a:cubicBezTo>
                    <a:pt x="225" y="57"/>
                    <a:pt x="225" y="57"/>
                    <a:pt x="225" y="57"/>
                  </a:cubicBezTo>
                  <a:cubicBezTo>
                    <a:pt x="224" y="57"/>
                    <a:pt x="224" y="57"/>
                    <a:pt x="224" y="57"/>
                  </a:cubicBezTo>
                  <a:cubicBezTo>
                    <a:pt x="222" y="57"/>
                    <a:pt x="222" y="57"/>
                    <a:pt x="222" y="57"/>
                  </a:cubicBezTo>
                  <a:cubicBezTo>
                    <a:pt x="222" y="57"/>
                    <a:pt x="222" y="57"/>
                    <a:pt x="222" y="57"/>
                  </a:cubicBezTo>
                  <a:cubicBezTo>
                    <a:pt x="221" y="57"/>
                    <a:pt x="221" y="57"/>
                    <a:pt x="221" y="57"/>
                  </a:cubicBezTo>
                  <a:cubicBezTo>
                    <a:pt x="220" y="58"/>
                    <a:pt x="220" y="58"/>
                    <a:pt x="220" y="58"/>
                  </a:cubicBezTo>
                  <a:cubicBezTo>
                    <a:pt x="219" y="58"/>
                    <a:pt x="219" y="58"/>
                    <a:pt x="219" y="58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216" y="59"/>
                    <a:pt x="216" y="59"/>
                    <a:pt x="216" y="59"/>
                  </a:cubicBezTo>
                  <a:cubicBezTo>
                    <a:pt x="216" y="60"/>
                    <a:pt x="216" y="60"/>
                    <a:pt x="216" y="60"/>
                  </a:cubicBezTo>
                  <a:cubicBezTo>
                    <a:pt x="215" y="61"/>
                    <a:pt x="215" y="61"/>
                    <a:pt x="215" y="61"/>
                  </a:cubicBezTo>
                  <a:cubicBezTo>
                    <a:pt x="215" y="61"/>
                    <a:pt x="215" y="61"/>
                    <a:pt x="215" y="61"/>
                  </a:cubicBezTo>
                  <a:cubicBezTo>
                    <a:pt x="216" y="61"/>
                    <a:pt x="216" y="61"/>
                    <a:pt x="216" y="61"/>
                  </a:cubicBezTo>
                  <a:cubicBezTo>
                    <a:pt x="216" y="62"/>
                    <a:pt x="216" y="62"/>
                    <a:pt x="216" y="62"/>
                  </a:cubicBezTo>
                  <a:cubicBezTo>
                    <a:pt x="215" y="63"/>
                    <a:pt x="215" y="63"/>
                    <a:pt x="215" y="63"/>
                  </a:cubicBezTo>
                  <a:cubicBezTo>
                    <a:pt x="215" y="63"/>
                    <a:pt x="215" y="63"/>
                    <a:pt x="215" y="63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4" y="65"/>
                    <a:pt x="214" y="65"/>
                    <a:pt x="214" y="65"/>
                  </a:cubicBezTo>
                  <a:cubicBezTo>
                    <a:pt x="214" y="66"/>
                    <a:pt x="214" y="66"/>
                    <a:pt x="214" y="66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3" y="67"/>
                    <a:pt x="213" y="67"/>
                    <a:pt x="213" y="67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1" y="69"/>
                    <a:pt x="211" y="69"/>
                    <a:pt x="211" y="69"/>
                  </a:cubicBezTo>
                  <a:cubicBezTo>
                    <a:pt x="210" y="69"/>
                    <a:pt x="210" y="69"/>
                    <a:pt x="210" y="69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11" y="68"/>
                    <a:pt x="211" y="68"/>
                    <a:pt x="211" y="68"/>
                  </a:cubicBezTo>
                  <a:cubicBezTo>
                    <a:pt x="210" y="68"/>
                    <a:pt x="210" y="68"/>
                    <a:pt x="210" y="68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9" y="66"/>
                    <a:pt x="209" y="66"/>
                    <a:pt x="209" y="66"/>
                  </a:cubicBezTo>
                  <a:cubicBezTo>
                    <a:pt x="210" y="64"/>
                    <a:pt x="210" y="64"/>
                    <a:pt x="210" y="64"/>
                  </a:cubicBezTo>
                  <a:cubicBezTo>
                    <a:pt x="209" y="65"/>
                    <a:pt x="209" y="65"/>
                    <a:pt x="209" y="65"/>
                  </a:cubicBezTo>
                  <a:cubicBezTo>
                    <a:pt x="208" y="65"/>
                    <a:pt x="208" y="65"/>
                    <a:pt x="208" y="65"/>
                  </a:cubicBezTo>
                  <a:cubicBezTo>
                    <a:pt x="208" y="66"/>
                    <a:pt x="208" y="66"/>
                    <a:pt x="208" y="66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9" y="67"/>
                    <a:pt x="209" y="67"/>
                    <a:pt x="209" y="67"/>
                  </a:cubicBezTo>
                  <a:cubicBezTo>
                    <a:pt x="209" y="68"/>
                    <a:pt x="209" y="68"/>
                    <a:pt x="209" y="68"/>
                  </a:cubicBezTo>
                  <a:cubicBezTo>
                    <a:pt x="209" y="69"/>
                    <a:pt x="209" y="69"/>
                    <a:pt x="209" y="69"/>
                  </a:cubicBezTo>
                  <a:cubicBezTo>
                    <a:pt x="210" y="70"/>
                    <a:pt x="210" y="70"/>
                    <a:pt x="210" y="70"/>
                  </a:cubicBezTo>
                  <a:cubicBezTo>
                    <a:pt x="210" y="71"/>
                    <a:pt x="210" y="71"/>
                    <a:pt x="210" y="71"/>
                  </a:cubicBezTo>
                  <a:cubicBezTo>
                    <a:pt x="209" y="73"/>
                    <a:pt x="209" y="73"/>
                    <a:pt x="209" y="73"/>
                  </a:cubicBezTo>
                  <a:cubicBezTo>
                    <a:pt x="208" y="73"/>
                    <a:pt x="208" y="73"/>
                    <a:pt x="208" y="73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6"/>
                    <a:pt x="207" y="76"/>
                    <a:pt x="207" y="76"/>
                  </a:cubicBezTo>
                  <a:cubicBezTo>
                    <a:pt x="207" y="76"/>
                    <a:pt x="207" y="76"/>
                    <a:pt x="207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205" y="78"/>
                    <a:pt x="205" y="78"/>
                    <a:pt x="205" y="78"/>
                  </a:cubicBezTo>
                  <a:cubicBezTo>
                    <a:pt x="205" y="77"/>
                    <a:pt x="205" y="77"/>
                    <a:pt x="205" y="77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6" y="74"/>
                    <a:pt x="206" y="74"/>
                    <a:pt x="206" y="74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206" y="73"/>
                    <a:pt x="206" y="73"/>
                    <a:pt x="206" y="73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5" y="72"/>
                    <a:pt x="205" y="72"/>
                    <a:pt x="205" y="72"/>
                  </a:cubicBezTo>
                  <a:cubicBezTo>
                    <a:pt x="205" y="73"/>
                    <a:pt x="205" y="73"/>
                    <a:pt x="205" y="73"/>
                  </a:cubicBezTo>
                  <a:cubicBezTo>
                    <a:pt x="204" y="72"/>
                    <a:pt x="204" y="72"/>
                    <a:pt x="204" y="72"/>
                  </a:cubicBezTo>
                  <a:cubicBezTo>
                    <a:pt x="204" y="71"/>
                    <a:pt x="204" y="71"/>
                    <a:pt x="204" y="71"/>
                  </a:cubicBezTo>
                  <a:cubicBezTo>
                    <a:pt x="205" y="70"/>
                    <a:pt x="205" y="70"/>
                    <a:pt x="205" y="70"/>
                  </a:cubicBezTo>
                  <a:cubicBezTo>
                    <a:pt x="205" y="69"/>
                    <a:pt x="205" y="69"/>
                    <a:pt x="205" y="69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4" y="67"/>
                    <a:pt x="204" y="67"/>
                    <a:pt x="204" y="67"/>
                  </a:cubicBezTo>
                  <a:cubicBezTo>
                    <a:pt x="203" y="68"/>
                    <a:pt x="203" y="68"/>
                    <a:pt x="203" y="68"/>
                  </a:cubicBezTo>
                  <a:cubicBezTo>
                    <a:pt x="203" y="68"/>
                    <a:pt x="203" y="68"/>
                    <a:pt x="203" y="68"/>
                  </a:cubicBezTo>
                  <a:cubicBezTo>
                    <a:pt x="204" y="68"/>
                    <a:pt x="204" y="68"/>
                    <a:pt x="204" y="68"/>
                  </a:cubicBezTo>
                  <a:cubicBezTo>
                    <a:pt x="203" y="69"/>
                    <a:pt x="203" y="69"/>
                    <a:pt x="203" y="69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203" y="71"/>
                    <a:pt x="203" y="71"/>
                    <a:pt x="203" y="71"/>
                  </a:cubicBezTo>
                  <a:cubicBezTo>
                    <a:pt x="203" y="72"/>
                    <a:pt x="203" y="72"/>
                    <a:pt x="203" y="72"/>
                  </a:cubicBezTo>
                  <a:cubicBezTo>
                    <a:pt x="203" y="73"/>
                    <a:pt x="203" y="73"/>
                    <a:pt x="203" y="73"/>
                  </a:cubicBezTo>
                  <a:cubicBezTo>
                    <a:pt x="203" y="73"/>
                    <a:pt x="203" y="73"/>
                    <a:pt x="203" y="73"/>
                  </a:cubicBezTo>
                  <a:cubicBezTo>
                    <a:pt x="202" y="72"/>
                    <a:pt x="202" y="72"/>
                    <a:pt x="202" y="72"/>
                  </a:cubicBezTo>
                  <a:cubicBezTo>
                    <a:pt x="201" y="72"/>
                    <a:pt x="201" y="72"/>
                    <a:pt x="201" y="72"/>
                  </a:cubicBezTo>
                  <a:cubicBezTo>
                    <a:pt x="201" y="71"/>
                    <a:pt x="201" y="71"/>
                    <a:pt x="201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0"/>
                    <a:pt x="200" y="70"/>
                    <a:pt x="200" y="70"/>
                  </a:cubicBezTo>
                  <a:cubicBezTo>
                    <a:pt x="200" y="70"/>
                    <a:pt x="200" y="70"/>
                    <a:pt x="200" y="70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0" y="71"/>
                    <a:pt x="200" y="71"/>
                    <a:pt x="200" y="71"/>
                  </a:cubicBezTo>
                  <a:cubicBezTo>
                    <a:pt x="201" y="72"/>
                    <a:pt x="201" y="72"/>
                    <a:pt x="201" y="72"/>
                  </a:cubicBezTo>
                  <a:cubicBezTo>
                    <a:pt x="202" y="73"/>
                    <a:pt x="202" y="73"/>
                    <a:pt x="202" y="73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3" y="74"/>
                    <a:pt x="203" y="74"/>
                    <a:pt x="203" y="74"/>
                  </a:cubicBezTo>
                  <a:cubicBezTo>
                    <a:pt x="204" y="75"/>
                    <a:pt x="204" y="75"/>
                    <a:pt x="204" y="75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3" y="75"/>
                    <a:pt x="203" y="75"/>
                    <a:pt x="203" y="75"/>
                  </a:cubicBezTo>
                  <a:cubicBezTo>
                    <a:pt x="202" y="75"/>
                    <a:pt x="202" y="75"/>
                    <a:pt x="202" y="75"/>
                  </a:cubicBezTo>
                  <a:cubicBezTo>
                    <a:pt x="202" y="75"/>
                    <a:pt x="202" y="75"/>
                    <a:pt x="202" y="75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03" y="76"/>
                    <a:pt x="203" y="76"/>
                    <a:pt x="203" y="76"/>
                  </a:cubicBezTo>
                  <a:cubicBezTo>
                    <a:pt x="204" y="77"/>
                    <a:pt x="204" y="77"/>
                    <a:pt x="204" y="77"/>
                  </a:cubicBezTo>
                  <a:cubicBezTo>
                    <a:pt x="203" y="77"/>
                    <a:pt x="203" y="77"/>
                    <a:pt x="203" y="77"/>
                  </a:cubicBezTo>
                  <a:cubicBezTo>
                    <a:pt x="203" y="77"/>
                    <a:pt x="203" y="77"/>
                    <a:pt x="203" y="77"/>
                  </a:cubicBezTo>
                  <a:cubicBezTo>
                    <a:pt x="202" y="77"/>
                    <a:pt x="202" y="77"/>
                    <a:pt x="202" y="77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3" y="79"/>
                    <a:pt x="203" y="79"/>
                    <a:pt x="203" y="79"/>
                  </a:cubicBezTo>
                  <a:cubicBezTo>
                    <a:pt x="203" y="78"/>
                    <a:pt x="203" y="78"/>
                    <a:pt x="203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200" y="77"/>
                    <a:pt x="200" y="77"/>
                    <a:pt x="200" y="77"/>
                  </a:cubicBezTo>
                  <a:cubicBezTo>
                    <a:pt x="201" y="78"/>
                    <a:pt x="201" y="78"/>
                    <a:pt x="201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2" y="78"/>
                    <a:pt x="202" y="78"/>
                    <a:pt x="202" y="78"/>
                  </a:cubicBezTo>
                  <a:cubicBezTo>
                    <a:pt x="202" y="79"/>
                    <a:pt x="202" y="79"/>
                    <a:pt x="202" y="79"/>
                  </a:cubicBezTo>
                  <a:cubicBezTo>
                    <a:pt x="203" y="79"/>
                    <a:pt x="203" y="79"/>
                    <a:pt x="203" y="79"/>
                  </a:cubicBezTo>
                  <a:cubicBezTo>
                    <a:pt x="204" y="79"/>
                    <a:pt x="204" y="79"/>
                    <a:pt x="204" y="79"/>
                  </a:cubicBezTo>
                  <a:cubicBezTo>
                    <a:pt x="204" y="79"/>
                    <a:pt x="204" y="79"/>
                    <a:pt x="204" y="79"/>
                  </a:cubicBezTo>
                  <a:cubicBezTo>
                    <a:pt x="205" y="80"/>
                    <a:pt x="205" y="80"/>
                    <a:pt x="205" y="80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82"/>
                    <a:pt x="204" y="82"/>
                    <a:pt x="204" y="82"/>
                  </a:cubicBezTo>
                  <a:cubicBezTo>
                    <a:pt x="204" y="83"/>
                    <a:pt x="204" y="83"/>
                    <a:pt x="204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203" y="83"/>
                    <a:pt x="203" y="83"/>
                    <a:pt x="203" y="83"/>
                  </a:cubicBezTo>
                  <a:cubicBezTo>
                    <a:pt x="202" y="83"/>
                    <a:pt x="202" y="83"/>
                    <a:pt x="202" y="83"/>
                  </a:cubicBezTo>
                  <a:cubicBezTo>
                    <a:pt x="202" y="84"/>
                    <a:pt x="202" y="84"/>
                    <a:pt x="202" y="84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1" y="83"/>
                    <a:pt x="201" y="83"/>
                    <a:pt x="201" y="83"/>
                  </a:cubicBezTo>
                  <a:cubicBezTo>
                    <a:pt x="200" y="83"/>
                    <a:pt x="200" y="83"/>
                    <a:pt x="200" y="83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1" y="84"/>
                    <a:pt x="201" y="84"/>
                    <a:pt x="201" y="84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203" y="84"/>
                    <a:pt x="203" y="84"/>
                    <a:pt x="203" y="84"/>
                  </a:cubicBezTo>
                  <a:cubicBezTo>
                    <a:pt x="203" y="85"/>
                    <a:pt x="203" y="85"/>
                    <a:pt x="203" y="85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4" y="85"/>
                    <a:pt x="204" y="85"/>
                    <a:pt x="204" y="85"/>
                  </a:cubicBezTo>
                  <a:cubicBezTo>
                    <a:pt x="204" y="84"/>
                    <a:pt x="204" y="84"/>
                    <a:pt x="204" y="84"/>
                  </a:cubicBezTo>
                  <a:cubicBezTo>
                    <a:pt x="204" y="84"/>
                    <a:pt x="204" y="84"/>
                    <a:pt x="204" y="84"/>
                  </a:cubicBezTo>
                  <a:cubicBezTo>
                    <a:pt x="205" y="85"/>
                    <a:pt x="205" y="85"/>
                    <a:pt x="205" y="85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4" y="86"/>
                    <a:pt x="204" y="86"/>
                    <a:pt x="204" y="86"/>
                  </a:cubicBezTo>
                  <a:cubicBezTo>
                    <a:pt x="203" y="86"/>
                    <a:pt x="203" y="86"/>
                    <a:pt x="203" y="86"/>
                  </a:cubicBezTo>
                  <a:cubicBezTo>
                    <a:pt x="203" y="87"/>
                    <a:pt x="203" y="87"/>
                    <a:pt x="203" y="87"/>
                  </a:cubicBezTo>
                  <a:cubicBezTo>
                    <a:pt x="203" y="87"/>
                    <a:pt x="203" y="87"/>
                    <a:pt x="203" y="87"/>
                  </a:cubicBezTo>
                  <a:cubicBezTo>
                    <a:pt x="202" y="87"/>
                    <a:pt x="202" y="87"/>
                    <a:pt x="202" y="87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1" y="86"/>
                    <a:pt x="201" y="86"/>
                    <a:pt x="201" y="86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200" y="87"/>
                    <a:pt x="200" y="87"/>
                    <a:pt x="200" y="87"/>
                  </a:cubicBezTo>
                  <a:cubicBezTo>
                    <a:pt x="201" y="87"/>
                    <a:pt x="201" y="87"/>
                    <a:pt x="201" y="87"/>
                  </a:cubicBezTo>
                  <a:cubicBezTo>
                    <a:pt x="201" y="88"/>
                    <a:pt x="201" y="88"/>
                    <a:pt x="201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1" y="88"/>
                    <a:pt x="201" y="88"/>
                    <a:pt x="201" y="88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199" y="89"/>
                    <a:pt x="199" y="89"/>
                    <a:pt x="199" y="89"/>
                  </a:cubicBezTo>
                  <a:cubicBezTo>
                    <a:pt x="200" y="89"/>
                    <a:pt x="200" y="89"/>
                    <a:pt x="200" y="89"/>
                  </a:cubicBezTo>
                  <a:cubicBezTo>
                    <a:pt x="201" y="89"/>
                    <a:pt x="201" y="89"/>
                    <a:pt x="201" y="89"/>
                  </a:cubicBezTo>
                  <a:cubicBezTo>
                    <a:pt x="201" y="89"/>
                    <a:pt x="201" y="89"/>
                    <a:pt x="201" y="89"/>
                  </a:cubicBezTo>
                  <a:cubicBezTo>
                    <a:pt x="202" y="89"/>
                    <a:pt x="202" y="89"/>
                    <a:pt x="202" y="89"/>
                  </a:cubicBezTo>
                  <a:cubicBezTo>
                    <a:pt x="201" y="90"/>
                    <a:pt x="201" y="90"/>
                    <a:pt x="201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200" y="90"/>
                    <a:pt x="200" y="90"/>
                    <a:pt x="200" y="90"/>
                  </a:cubicBezTo>
                  <a:cubicBezTo>
                    <a:pt x="199" y="90"/>
                    <a:pt x="199" y="90"/>
                    <a:pt x="199" y="90"/>
                  </a:cubicBezTo>
                  <a:cubicBezTo>
                    <a:pt x="198" y="90"/>
                    <a:pt x="198" y="90"/>
                    <a:pt x="198" y="90"/>
                  </a:cubicBezTo>
                  <a:cubicBezTo>
                    <a:pt x="196" y="91"/>
                    <a:pt x="196" y="91"/>
                    <a:pt x="196" y="91"/>
                  </a:cubicBezTo>
                  <a:cubicBezTo>
                    <a:pt x="194" y="93"/>
                    <a:pt x="194" y="93"/>
                    <a:pt x="194" y="93"/>
                  </a:cubicBezTo>
                  <a:cubicBezTo>
                    <a:pt x="193" y="94"/>
                    <a:pt x="193" y="94"/>
                    <a:pt x="193" y="94"/>
                  </a:cubicBezTo>
                  <a:cubicBezTo>
                    <a:pt x="193" y="94"/>
                    <a:pt x="193" y="94"/>
                    <a:pt x="193" y="94"/>
                  </a:cubicBezTo>
                  <a:cubicBezTo>
                    <a:pt x="192" y="94"/>
                    <a:pt x="192" y="94"/>
                    <a:pt x="192" y="94"/>
                  </a:cubicBezTo>
                  <a:cubicBezTo>
                    <a:pt x="191" y="94"/>
                    <a:pt x="191" y="94"/>
                    <a:pt x="191" y="94"/>
                  </a:cubicBezTo>
                  <a:cubicBezTo>
                    <a:pt x="190" y="95"/>
                    <a:pt x="190" y="95"/>
                    <a:pt x="190" y="95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8" y="98"/>
                    <a:pt x="188" y="98"/>
                    <a:pt x="188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7" y="98"/>
                    <a:pt x="187" y="98"/>
                    <a:pt x="187" y="98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6" y="99"/>
                    <a:pt x="186" y="99"/>
                    <a:pt x="186" y="99"/>
                  </a:cubicBezTo>
                  <a:cubicBezTo>
                    <a:pt x="185" y="99"/>
                    <a:pt x="185" y="99"/>
                    <a:pt x="185" y="99"/>
                  </a:cubicBezTo>
                  <a:cubicBezTo>
                    <a:pt x="184" y="99"/>
                    <a:pt x="184" y="99"/>
                    <a:pt x="184" y="99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3" y="100"/>
                    <a:pt x="183" y="100"/>
                    <a:pt x="183" y="100"/>
                  </a:cubicBezTo>
                  <a:cubicBezTo>
                    <a:pt x="182" y="100"/>
                    <a:pt x="182" y="100"/>
                    <a:pt x="182" y="100"/>
                  </a:cubicBezTo>
                  <a:cubicBezTo>
                    <a:pt x="181" y="100"/>
                    <a:pt x="181" y="100"/>
                    <a:pt x="181" y="100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1"/>
                    <a:pt x="180" y="101"/>
                    <a:pt x="180" y="101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179" y="103"/>
                    <a:pt x="179" y="103"/>
                    <a:pt x="179" y="103"/>
                  </a:cubicBezTo>
                  <a:cubicBezTo>
                    <a:pt x="179" y="103"/>
                    <a:pt x="179" y="103"/>
                    <a:pt x="179" y="103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77" y="104"/>
                    <a:pt x="177" y="104"/>
                    <a:pt x="177" y="104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7" y="107"/>
                    <a:pt x="177" y="107"/>
                    <a:pt x="177" y="107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6" y="112"/>
                    <a:pt x="176" y="112"/>
                    <a:pt x="176" y="112"/>
                  </a:cubicBezTo>
                  <a:cubicBezTo>
                    <a:pt x="177" y="113"/>
                    <a:pt x="177" y="113"/>
                    <a:pt x="177" y="113"/>
                  </a:cubicBezTo>
                  <a:cubicBezTo>
                    <a:pt x="177" y="115"/>
                    <a:pt x="177" y="115"/>
                    <a:pt x="177" y="115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78" y="118"/>
                    <a:pt x="178" y="118"/>
                    <a:pt x="178" y="118"/>
                  </a:cubicBezTo>
                  <a:cubicBezTo>
                    <a:pt x="179" y="119"/>
                    <a:pt x="179" y="119"/>
                    <a:pt x="179" y="119"/>
                  </a:cubicBezTo>
                  <a:cubicBezTo>
                    <a:pt x="178" y="120"/>
                    <a:pt x="178" y="120"/>
                    <a:pt x="178" y="120"/>
                  </a:cubicBezTo>
                  <a:cubicBezTo>
                    <a:pt x="178" y="121"/>
                    <a:pt x="178" y="121"/>
                    <a:pt x="178" y="121"/>
                  </a:cubicBezTo>
                  <a:cubicBezTo>
                    <a:pt x="179" y="122"/>
                    <a:pt x="179" y="122"/>
                    <a:pt x="179" y="122"/>
                  </a:cubicBezTo>
                  <a:cubicBezTo>
                    <a:pt x="179" y="124"/>
                    <a:pt x="179" y="124"/>
                    <a:pt x="179" y="124"/>
                  </a:cubicBezTo>
                  <a:cubicBezTo>
                    <a:pt x="180" y="125"/>
                    <a:pt x="180" y="125"/>
                    <a:pt x="180" y="125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80" y="126"/>
                    <a:pt x="180" y="126"/>
                    <a:pt x="180" y="126"/>
                  </a:cubicBezTo>
                  <a:cubicBezTo>
                    <a:pt x="180" y="127"/>
                    <a:pt x="180" y="127"/>
                    <a:pt x="180" y="127"/>
                  </a:cubicBezTo>
                  <a:cubicBezTo>
                    <a:pt x="180" y="128"/>
                    <a:pt x="180" y="128"/>
                    <a:pt x="180" y="128"/>
                  </a:cubicBezTo>
                  <a:cubicBezTo>
                    <a:pt x="180" y="128"/>
                    <a:pt x="180" y="128"/>
                    <a:pt x="180" y="128"/>
                  </a:cubicBezTo>
                  <a:cubicBezTo>
                    <a:pt x="180" y="129"/>
                    <a:pt x="180" y="129"/>
                    <a:pt x="180" y="129"/>
                  </a:cubicBezTo>
                  <a:cubicBezTo>
                    <a:pt x="179" y="131"/>
                    <a:pt x="179" y="131"/>
                    <a:pt x="179" y="131"/>
                  </a:cubicBezTo>
                  <a:cubicBezTo>
                    <a:pt x="178" y="132"/>
                    <a:pt x="178" y="132"/>
                    <a:pt x="178" y="132"/>
                  </a:cubicBezTo>
                  <a:cubicBezTo>
                    <a:pt x="178" y="132"/>
                    <a:pt x="178" y="132"/>
                    <a:pt x="178" y="132"/>
                  </a:cubicBezTo>
                  <a:cubicBezTo>
                    <a:pt x="178" y="133"/>
                    <a:pt x="178" y="133"/>
                    <a:pt x="178" y="133"/>
                  </a:cubicBezTo>
                  <a:cubicBezTo>
                    <a:pt x="177" y="133"/>
                    <a:pt x="177" y="133"/>
                    <a:pt x="177" y="133"/>
                  </a:cubicBezTo>
                  <a:cubicBezTo>
                    <a:pt x="176" y="134"/>
                    <a:pt x="176" y="134"/>
                    <a:pt x="176" y="134"/>
                  </a:cubicBezTo>
                  <a:cubicBezTo>
                    <a:pt x="175" y="134"/>
                    <a:pt x="175" y="134"/>
                    <a:pt x="175" y="134"/>
                  </a:cubicBezTo>
                  <a:cubicBezTo>
                    <a:pt x="175" y="133"/>
                    <a:pt x="175" y="133"/>
                    <a:pt x="175" y="133"/>
                  </a:cubicBezTo>
                  <a:cubicBezTo>
                    <a:pt x="174" y="133"/>
                    <a:pt x="174" y="133"/>
                    <a:pt x="174" y="133"/>
                  </a:cubicBezTo>
                  <a:cubicBezTo>
                    <a:pt x="175" y="133"/>
                    <a:pt x="175" y="133"/>
                    <a:pt x="175" y="133"/>
                  </a:cubicBezTo>
                  <a:cubicBezTo>
                    <a:pt x="173" y="132"/>
                    <a:pt x="173" y="132"/>
                    <a:pt x="173" y="132"/>
                  </a:cubicBezTo>
                  <a:cubicBezTo>
                    <a:pt x="174" y="131"/>
                    <a:pt x="174" y="131"/>
                    <a:pt x="174" y="131"/>
                  </a:cubicBezTo>
                  <a:cubicBezTo>
                    <a:pt x="173" y="131"/>
                    <a:pt x="173" y="131"/>
                    <a:pt x="173" y="131"/>
                  </a:cubicBezTo>
                  <a:cubicBezTo>
                    <a:pt x="173" y="131"/>
                    <a:pt x="173" y="131"/>
                    <a:pt x="173" y="131"/>
                  </a:cubicBezTo>
                  <a:cubicBezTo>
                    <a:pt x="172" y="130"/>
                    <a:pt x="172" y="130"/>
                    <a:pt x="172" y="130"/>
                  </a:cubicBezTo>
                  <a:cubicBezTo>
                    <a:pt x="172" y="129"/>
                    <a:pt x="172" y="129"/>
                    <a:pt x="172" y="129"/>
                  </a:cubicBezTo>
                  <a:cubicBezTo>
                    <a:pt x="172" y="128"/>
                    <a:pt x="172" y="128"/>
                    <a:pt x="172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7"/>
                    <a:pt x="171" y="127"/>
                    <a:pt x="171" y="127"/>
                  </a:cubicBezTo>
                  <a:cubicBezTo>
                    <a:pt x="171" y="127"/>
                    <a:pt x="171" y="127"/>
                    <a:pt x="171" y="127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2" y="126"/>
                    <a:pt x="172" y="126"/>
                    <a:pt x="172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1" y="126"/>
                    <a:pt x="171" y="126"/>
                    <a:pt x="171" y="126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70" y="126"/>
                    <a:pt x="170" y="126"/>
                    <a:pt x="170" y="126"/>
                  </a:cubicBezTo>
                  <a:cubicBezTo>
                    <a:pt x="170" y="125"/>
                    <a:pt x="170" y="125"/>
                    <a:pt x="170" y="125"/>
                  </a:cubicBezTo>
                  <a:cubicBezTo>
                    <a:pt x="169" y="125"/>
                    <a:pt x="169" y="125"/>
                    <a:pt x="169" y="125"/>
                  </a:cubicBezTo>
                  <a:cubicBezTo>
                    <a:pt x="169" y="124"/>
                    <a:pt x="169" y="124"/>
                    <a:pt x="169" y="124"/>
                  </a:cubicBezTo>
                  <a:cubicBezTo>
                    <a:pt x="169" y="123"/>
                    <a:pt x="169" y="123"/>
                    <a:pt x="169" y="123"/>
                  </a:cubicBezTo>
                  <a:cubicBezTo>
                    <a:pt x="170" y="122"/>
                    <a:pt x="170" y="122"/>
                    <a:pt x="170" y="122"/>
                  </a:cubicBezTo>
                  <a:cubicBezTo>
                    <a:pt x="170" y="121"/>
                    <a:pt x="170" y="121"/>
                    <a:pt x="170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9" y="121"/>
                    <a:pt x="169" y="121"/>
                    <a:pt x="169" y="121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9" y="122"/>
                    <a:pt x="169" y="122"/>
                    <a:pt x="169" y="122"/>
                  </a:cubicBezTo>
                  <a:cubicBezTo>
                    <a:pt x="168" y="122"/>
                    <a:pt x="168" y="122"/>
                    <a:pt x="168" y="122"/>
                  </a:cubicBezTo>
                  <a:cubicBezTo>
                    <a:pt x="168" y="121"/>
                    <a:pt x="168" y="121"/>
                    <a:pt x="168" y="121"/>
                  </a:cubicBezTo>
                  <a:cubicBezTo>
                    <a:pt x="169" y="120"/>
                    <a:pt x="169" y="120"/>
                    <a:pt x="169" y="120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17"/>
                    <a:pt x="170" y="117"/>
                    <a:pt x="170" y="117"/>
                  </a:cubicBezTo>
                  <a:cubicBezTo>
                    <a:pt x="169" y="116"/>
                    <a:pt x="169" y="116"/>
                    <a:pt x="169" y="116"/>
                  </a:cubicBezTo>
                  <a:cubicBezTo>
                    <a:pt x="168" y="116"/>
                    <a:pt x="168" y="116"/>
                    <a:pt x="168" y="116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4"/>
                    <a:pt x="167" y="114"/>
                    <a:pt x="167" y="114"/>
                  </a:cubicBezTo>
                  <a:cubicBezTo>
                    <a:pt x="167" y="113"/>
                    <a:pt x="167" y="113"/>
                    <a:pt x="167" y="113"/>
                  </a:cubicBezTo>
                  <a:cubicBezTo>
                    <a:pt x="166" y="113"/>
                    <a:pt x="166" y="113"/>
                    <a:pt x="166" y="113"/>
                  </a:cubicBezTo>
                  <a:cubicBezTo>
                    <a:pt x="166" y="112"/>
                    <a:pt x="166" y="112"/>
                    <a:pt x="166" y="112"/>
                  </a:cubicBezTo>
                  <a:cubicBezTo>
                    <a:pt x="165" y="111"/>
                    <a:pt x="165" y="111"/>
                    <a:pt x="165" y="111"/>
                  </a:cubicBezTo>
                  <a:cubicBezTo>
                    <a:pt x="164" y="111"/>
                    <a:pt x="164" y="111"/>
                    <a:pt x="164" y="111"/>
                  </a:cubicBezTo>
                  <a:cubicBezTo>
                    <a:pt x="163" y="111"/>
                    <a:pt x="163" y="111"/>
                    <a:pt x="163" y="111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3" y="112"/>
                    <a:pt x="163" y="112"/>
                    <a:pt x="163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2" y="112"/>
                    <a:pt x="162" y="112"/>
                    <a:pt x="162" y="112"/>
                  </a:cubicBezTo>
                  <a:cubicBezTo>
                    <a:pt x="161" y="113"/>
                    <a:pt x="161" y="113"/>
                    <a:pt x="161" y="113"/>
                  </a:cubicBezTo>
                  <a:cubicBezTo>
                    <a:pt x="160" y="113"/>
                    <a:pt x="160" y="113"/>
                    <a:pt x="160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58" y="112"/>
                    <a:pt x="158" y="112"/>
                    <a:pt x="158" y="112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8" y="111"/>
                    <a:pt x="158" y="111"/>
                    <a:pt x="158" y="111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1"/>
                    <a:pt x="157" y="111"/>
                    <a:pt x="157" y="111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6" y="110"/>
                    <a:pt x="156" y="110"/>
                    <a:pt x="156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4" y="110"/>
                    <a:pt x="154" y="110"/>
                    <a:pt x="154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10"/>
                    <a:pt x="155" y="110"/>
                    <a:pt x="155" y="110"/>
                  </a:cubicBezTo>
                  <a:cubicBezTo>
                    <a:pt x="155" y="109"/>
                    <a:pt x="155" y="109"/>
                    <a:pt x="155" y="109"/>
                  </a:cubicBezTo>
                  <a:cubicBezTo>
                    <a:pt x="154" y="109"/>
                    <a:pt x="154" y="109"/>
                    <a:pt x="154" y="109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3" y="110"/>
                    <a:pt x="153" y="110"/>
                    <a:pt x="153" y="11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109"/>
                    <a:pt x="151" y="109"/>
                    <a:pt x="151" y="109"/>
                  </a:cubicBezTo>
                  <a:cubicBezTo>
                    <a:pt x="150" y="110"/>
                    <a:pt x="150" y="110"/>
                    <a:pt x="150" y="110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8"/>
                    <a:pt x="147" y="108"/>
                    <a:pt x="147" y="108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46" y="110"/>
                    <a:pt x="146" y="110"/>
                    <a:pt x="146" y="110"/>
                  </a:cubicBezTo>
                  <a:cubicBezTo>
                    <a:pt x="145" y="109"/>
                    <a:pt x="145" y="109"/>
                    <a:pt x="145" y="109"/>
                  </a:cubicBezTo>
                  <a:cubicBezTo>
                    <a:pt x="145" y="110"/>
                    <a:pt x="145" y="110"/>
                    <a:pt x="145" y="110"/>
                  </a:cubicBezTo>
                  <a:cubicBezTo>
                    <a:pt x="144" y="109"/>
                    <a:pt x="144" y="109"/>
                    <a:pt x="144" y="109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41" y="110"/>
                    <a:pt x="141" y="110"/>
                    <a:pt x="141" y="110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8" y="112"/>
                    <a:pt x="138" y="112"/>
                    <a:pt x="138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39" y="112"/>
                    <a:pt x="139" y="112"/>
                    <a:pt x="139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1" y="112"/>
                    <a:pt x="141" y="112"/>
                    <a:pt x="141" y="112"/>
                  </a:cubicBezTo>
                  <a:cubicBezTo>
                    <a:pt x="140" y="113"/>
                    <a:pt x="140" y="113"/>
                    <a:pt x="140" y="113"/>
                  </a:cubicBezTo>
                  <a:cubicBezTo>
                    <a:pt x="139" y="113"/>
                    <a:pt x="139" y="113"/>
                    <a:pt x="139" y="113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39" y="114"/>
                    <a:pt x="139" y="114"/>
                    <a:pt x="139" y="114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2" y="116"/>
                    <a:pt x="142" y="116"/>
                    <a:pt x="142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1" y="116"/>
                    <a:pt x="141" y="116"/>
                    <a:pt x="141" y="116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40" y="115"/>
                    <a:pt x="140" y="115"/>
                    <a:pt x="140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9" y="115"/>
                    <a:pt x="139" y="115"/>
                    <a:pt x="139" y="115"/>
                  </a:cubicBezTo>
                  <a:cubicBezTo>
                    <a:pt x="138" y="114"/>
                    <a:pt x="138" y="114"/>
                    <a:pt x="138" y="114"/>
                  </a:cubicBezTo>
                  <a:cubicBezTo>
                    <a:pt x="137" y="114"/>
                    <a:pt x="137" y="114"/>
                    <a:pt x="137" y="114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16"/>
                    <a:pt x="138" y="116"/>
                    <a:pt x="138" y="116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5"/>
                    <a:pt x="137" y="115"/>
                    <a:pt x="137" y="115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6"/>
                    <a:pt x="135" y="116"/>
                    <a:pt x="135" y="116"/>
                  </a:cubicBezTo>
                  <a:cubicBezTo>
                    <a:pt x="134" y="115"/>
                    <a:pt x="134" y="115"/>
                    <a:pt x="134" y="115"/>
                  </a:cubicBezTo>
                  <a:cubicBezTo>
                    <a:pt x="133" y="115"/>
                    <a:pt x="133" y="115"/>
                    <a:pt x="133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3" y="114"/>
                    <a:pt x="133" y="114"/>
                    <a:pt x="133" y="114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2" y="114"/>
                    <a:pt x="132" y="114"/>
                    <a:pt x="132" y="114"/>
                  </a:cubicBezTo>
                  <a:cubicBezTo>
                    <a:pt x="131" y="114"/>
                    <a:pt x="131" y="114"/>
                    <a:pt x="131" y="114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1" y="113"/>
                    <a:pt x="131" y="113"/>
                    <a:pt x="131" y="113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3"/>
                    <a:pt x="130" y="113"/>
                    <a:pt x="130" y="113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29" y="113"/>
                    <a:pt x="129" y="113"/>
                    <a:pt x="129" y="113"/>
                  </a:cubicBezTo>
                  <a:cubicBezTo>
                    <a:pt x="129" y="113"/>
                    <a:pt x="129" y="113"/>
                    <a:pt x="129" y="113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13"/>
                    <a:pt x="126" y="113"/>
                    <a:pt x="126" y="113"/>
                  </a:cubicBezTo>
                  <a:cubicBezTo>
                    <a:pt x="125" y="113"/>
                    <a:pt x="125" y="113"/>
                    <a:pt x="125" y="113"/>
                  </a:cubicBezTo>
                  <a:cubicBezTo>
                    <a:pt x="123" y="112"/>
                    <a:pt x="123" y="112"/>
                    <a:pt x="123" y="112"/>
                  </a:cubicBezTo>
                  <a:cubicBezTo>
                    <a:pt x="122" y="112"/>
                    <a:pt x="122" y="112"/>
                    <a:pt x="122" y="112"/>
                  </a:cubicBezTo>
                  <a:cubicBezTo>
                    <a:pt x="121" y="113"/>
                    <a:pt x="121" y="113"/>
                    <a:pt x="121" y="113"/>
                  </a:cubicBezTo>
                  <a:cubicBezTo>
                    <a:pt x="120" y="113"/>
                    <a:pt x="120" y="113"/>
                    <a:pt x="120" y="113"/>
                  </a:cubicBezTo>
                  <a:cubicBezTo>
                    <a:pt x="119" y="113"/>
                    <a:pt x="119" y="113"/>
                    <a:pt x="119" y="113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18" y="114"/>
                    <a:pt x="118" y="114"/>
                    <a:pt x="118" y="114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3"/>
                    <a:pt x="118" y="113"/>
                    <a:pt x="118" y="113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18" y="111"/>
                    <a:pt x="118" y="111"/>
                    <a:pt x="118" y="111"/>
                  </a:cubicBezTo>
                  <a:cubicBezTo>
                    <a:pt x="118" y="112"/>
                    <a:pt x="118" y="112"/>
                    <a:pt x="118" y="112"/>
                  </a:cubicBezTo>
                  <a:cubicBezTo>
                    <a:pt x="117" y="113"/>
                    <a:pt x="117" y="113"/>
                    <a:pt x="117" y="113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6" y="112"/>
                    <a:pt x="116" y="112"/>
                    <a:pt x="116" y="11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16" y="114"/>
                    <a:pt x="116" y="114"/>
                    <a:pt x="116" y="114"/>
                  </a:cubicBezTo>
                  <a:cubicBezTo>
                    <a:pt x="117" y="115"/>
                    <a:pt x="117" y="115"/>
                    <a:pt x="117" y="115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5" y="115"/>
                    <a:pt x="115" y="115"/>
                    <a:pt x="115" y="115"/>
                  </a:cubicBezTo>
                  <a:cubicBezTo>
                    <a:pt x="114" y="116"/>
                    <a:pt x="114" y="116"/>
                    <a:pt x="114" y="116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2" y="117"/>
                    <a:pt x="112" y="117"/>
                    <a:pt x="112" y="117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10" y="118"/>
                    <a:pt x="110" y="118"/>
                    <a:pt x="110" y="118"/>
                  </a:cubicBezTo>
                  <a:cubicBezTo>
                    <a:pt x="111" y="117"/>
                    <a:pt x="111" y="117"/>
                    <a:pt x="111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09" y="118"/>
                    <a:pt x="109" y="118"/>
                    <a:pt x="109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108" y="118"/>
                    <a:pt x="108" y="118"/>
                    <a:pt x="108" y="11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6" y="120"/>
                    <a:pt x="106" y="120"/>
                    <a:pt x="106" y="120"/>
                  </a:cubicBezTo>
                  <a:cubicBezTo>
                    <a:pt x="105" y="121"/>
                    <a:pt x="105" y="121"/>
                    <a:pt x="105" y="121"/>
                  </a:cubicBezTo>
                  <a:cubicBezTo>
                    <a:pt x="105" y="121"/>
                    <a:pt x="105" y="121"/>
                    <a:pt x="105" y="121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4" y="123"/>
                    <a:pt x="104" y="123"/>
                    <a:pt x="104" y="123"/>
                  </a:cubicBezTo>
                  <a:cubicBezTo>
                    <a:pt x="104" y="124"/>
                    <a:pt x="104" y="124"/>
                    <a:pt x="104" y="124"/>
                  </a:cubicBezTo>
                  <a:cubicBezTo>
                    <a:pt x="103" y="125"/>
                    <a:pt x="103" y="125"/>
                    <a:pt x="103" y="125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04" y="129"/>
                    <a:pt x="104" y="129"/>
                    <a:pt x="104" y="129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3" y="130"/>
                    <a:pt x="103" y="130"/>
                    <a:pt x="103" y="130"/>
                  </a:cubicBezTo>
                  <a:cubicBezTo>
                    <a:pt x="102" y="130"/>
                    <a:pt x="102" y="130"/>
                    <a:pt x="102" y="130"/>
                  </a:cubicBezTo>
                  <a:cubicBezTo>
                    <a:pt x="101" y="129"/>
                    <a:pt x="101" y="129"/>
                    <a:pt x="101" y="129"/>
                  </a:cubicBezTo>
                  <a:cubicBezTo>
                    <a:pt x="99" y="129"/>
                    <a:pt x="99" y="129"/>
                    <a:pt x="99" y="129"/>
                  </a:cubicBezTo>
                  <a:cubicBezTo>
                    <a:pt x="99" y="128"/>
                    <a:pt x="99" y="128"/>
                    <a:pt x="99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8" y="128"/>
                    <a:pt x="98" y="128"/>
                    <a:pt x="98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8"/>
                    <a:pt x="97" y="128"/>
                    <a:pt x="97" y="128"/>
                  </a:cubicBezTo>
                  <a:cubicBezTo>
                    <a:pt x="97" y="127"/>
                    <a:pt x="97" y="127"/>
                    <a:pt x="97" y="127"/>
                  </a:cubicBezTo>
                  <a:cubicBezTo>
                    <a:pt x="97" y="126"/>
                    <a:pt x="97" y="126"/>
                    <a:pt x="97" y="126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4"/>
                    <a:pt x="96" y="124"/>
                    <a:pt x="96" y="124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3"/>
                    <a:pt x="96" y="123"/>
                    <a:pt x="96" y="123"/>
                  </a:cubicBezTo>
                  <a:cubicBezTo>
                    <a:pt x="96" y="122"/>
                    <a:pt x="96" y="122"/>
                    <a:pt x="96" y="122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0"/>
                    <a:pt x="95" y="120"/>
                    <a:pt x="95" y="120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4" y="119"/>
                    <a:pt x="94" y="119"/>
                    <a:pt x="94" y="119"/>
                  </a:cubicBezTo>
                  <a:cubicBezTo>
                    <a:pt x="93" y="119"/>
                    <a:pt x="93" y="119"/>
                    <a:pt x="93" y="119"/>
                  </a:cubicBezTo>
                  <a:cubicBezTo>
                    <a:pt x="93" y="117"/>
                    <a:pt x="93" y="117"/>
                    <a:pt x="93" y="117"/>
                  </a:cubicBezTo>
                  <a:cubicBezTo>
                    <a:pt x="92" y="117"/>
                    <a:pt x="92" y="117"/>
                    <a:pt x="92" y="117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0" y="112"/>
                    <a:pt x="90" y="112"/>
                    <a:pt x="90" y="112"/>
                  </a:cubicBezTo>
                  <a:cubicBezTo>
                    <a:pt x="89" y="112"/>
                    <a:pt x="89" y="112"/>
                    <a:pt x="89" y="112"/>
                  </a:cubicBezTo>
                  <a:cubicBezTo>
                    <a:pt x="89" y="111"/>
                    <a:pt x="89" y="111"/>
                    <a:pt x="89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7" y="111"/>
                    <a:pt x="87" y="111"/>
                    <a:pt x="87" y="111"/>
                  </a:cubicBezTo>
                  <a:cubicBezTo>
                    <a:pt x="86" y="111"/>
                    <a:pt x="86" y="111"/>
                    <a:pt x="86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5" y="111"/>
                    <a:pt x="85" y="111"/>
                    <a:pt x="85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4" y="111"/>
                    <a:pt x="84" y="111"/>
                    <a:pt x="84" y="111"/>
                  </a:cubicBezTo>
                  <a:cubicBezTo>
                    <a:pt x="83" y="112"/>
                    <a:pt x="83" y="112"/>
                    <a:pt x="83" y="112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81" y="115"/>
                    <a:pt x="81" y="115"/>
                    <a:pt x="81" y="115"/>
                  </a:cubicBezTo>
                  <a:cubicBezTo>
                    <a:pt x="81" y="115"/>
                    <a:pt x="81" y="115"/>
                    <a:pt x="81" y="115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80" y="115"/>
                    <a:pt x="80" y="115"/>
                    <a:pt x="80" y="115"/>
                  </a:cubicBezTo>
                  <a:cubicBezTo>
                    <a:pt x="79" y="114"/>
                    <a:pt x="79" y="114"/>
                    <a:pt x="79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6" y="112"/>
                    <a:pt x="76" y="112"/>
                    <a:pt x="76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2"/>
                    <a:pt x="75" y="112"/>
                    <a:pt x="75" y="112"/>
                  </a:cubicBezTo>
                  <a:cubicBezTo>
                    <a:pt x="75" y="111"/>
                    <a:pt x="75" y="111"/>
                    <a:pt x="75" y="111"/>
                  </a:cubicBezTo>
                  <a:cubicBezTo>
                    <a:pt x="74" y="111"/>
                    <a:pt x="74" y="111"/>
                    <a:pt x="74" y="111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09"/>
                    <a:pt x="73" y="109"/>
                    <a:pt x="73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4" y="108"/>
                    <a:pt x="74" y="108"/>
                    <a:pt x="74" y="108"/>
                  </a:cubicBezTo>
                  <a:cubicBezTo>
                    <a:pt x="73" y="108"/>
                    <a:pt x="73" y="108"/>
                    <a:pt x="73" y="108"/>
                  </a:cubicBezTo>
                  <a:cubicBezTo>
                    <a:pt x="73" y="107"/>
                    <a:pt x="73" y="107"/>
                    <a:pt x="73" y="107"/>
                  </a:cubicBezTo>
                  <a:cubicBezTo>
                    <a:pt x="73" y="106"/>
                    <a:pt x="73" y="106"/>
                    <a:pt x="73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2" y="106"/>
                    <a:pt x="72" y="106"/>
                    <a:pt x="72" y="106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2" y="105"/>
                    <a:pt x="72" y="105"/>
                    <a:pt x="72" y="105"/>
                  </a:cubicBezTo>
                  <a:cubicBezTo>
                    <a:pt x="71" y="104"/>
                    <a:pt x="71" y="104"/>
                    <a:pt x="71" y="104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0" y="101"/>
                    <a:pt x="60" y="101"/>
                    <a:pt x="60" y="101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48" y="102"/>
                    <a:pt x="48" y="102"/>
                    <a:pt x="48" y="102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33" y="95"/>
                    <a:pt x="33" y="95"/>
                    <a:pt x="33" y="95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2"/>
                    <a:pt x="22" y="92"/>
                    <a:pt x="22" y="92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9" y="89"/>
                    <a:pt x="19" y="89"/>
                    <a:pt x="19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88"/>
                    <a:pt x="18" y="88"/>
                    <a:pt x="18" y="88"/>
                  </a:cubicBezTo>
                  <a:cubicBezTo>
                    <a:pt x="17" y="88"/>
                    <a:pt x="17" y="88"/>
                    <a:pt x="17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5" y="87"/>
                    <a:pt x="15" y="87"/>
                    <a:pt x="15" y="87"/>
                  </a:cubicBezTo>
                  <a:cubicBezTo>
                    <a:pt x="15" y="86"/>
                    <a:pt x="15" y="86"/>
                    <a:pt x="15" y="86"/>
                  </a:cubicBezTo>
                  <a:cubicBezTo>
                    <a:pt x="14" y="86"/>
                    <a:pt x="14" y="86"/>
                    <a:pt x="14" y="86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9" y="82"/>
                    <a:pt x="9" y="82"/>
                    <a:pt x="9" y="82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8" y="80"/>
                    <a:pt x="8" y="80"/>
                    <a:pt x="8" y="80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5" y="73"/>
                    <a:pt x="5" y="73"/>
                    <a:pt x="5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3"/>
                    <a:pt x="6" y="73"/>
                    <a:pt x="6" y="73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6" y="71"/>
                    <a:pt x="6" y="71"/>
                    <a:pt x="6" y="71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4" y="69"/>
                    <a:pt x="4" y="69"/>
                    <a:pt x="4" y="69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4" y="68"/>
                    <a:pt x="4" y="68"/>
                    <a:pt x="4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6" y="66"/>
                    <a:pt x="6" y="66"/>
                    <a:pt x="6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6"/>
                    <a:pt x="2" y="56"/>
                    <a:pt x="2" y="56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0"/>
                    <a:pt x="22" y="0"/>
                    <a:pt x="22" y="0"/>
                  </a:cubicBezTo>
                  <a:close/>
                  <a:moveTo>
                    <a:pt x="231" y="57"/>
                  </a:move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2" y="57"/>
                    <a:pt x="232" y="57"/>
                    <a:pt x="232" y="57"/>
                  </a:cubicBezTo>
                  <a:cubicBezTo>
                    <a:pt x="232" y="57"/>
                    <a:pt x="232" y="57"/>
                    <a:pt x="232" y="57"/>
                  </a:cubicBezTo>
                  <a:cubicBezTo>
                    <a:pt x="232" y="56"/>
                    <a:pt x="232" y="56"/>
                    <a:pt x="232" y="56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ubicBezTo>
                    <a:pt x="231" y="57"/>
                    <a:pt x="231" y="57"/>
                    <a:pt x="231" y="57"/>
                  </a:cubicBezTo>
                  <a:close/>
                  <a:moveTo>
                    <a:pt x="217" y="60"/>
                  </a:moveTo>
                  <a:cubicBezTo>
                    <a:pt x="217" y="61"/>
                    <a:pt x="217" y="61"/>
                    <a:pt x="217" y="61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8" y="60"/>
                    <a:pt x="218" y="60"/>
                    <a:pt x="218" y="60"/>
                  </a:cubicBezTo>
                  <a:cubicBezTo>
                    <a:pt x="219" y="60"/>
                    <a:pt x="219" y="60"/>
                    <a:pt x="219" y="60"/>
                  </a:cubicBezTo>
                  <a:cubicBezTo>
                    <a:pt x="220" y="60"/>
                    <a:pt x="220" y="60"/>
                    <a:pt x="220" y="60"/>
                  </a:cubicBezTo>
                  <a:cubicBezTo>
                    <a:pt x="221" y="60"/>
                    <a:pt x="221" y="60"/>
                    <a:pt x="221" y="60"/>
                  </a:cubicBezTo>
                  <a:cubicBezTo>
                    <a:pt x="222" y="59"/>
                    <a:pt x="222" y="59"/>
                    <a:pt x="222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5" y="59"/>
                    <a:pt x="225" y="59"/>
                    <a:pt x="225" y="59"/>
                  </a:cubicBezTo>
                  <a:cubicBezTo>
                    <a:pt x="224" y="59"/>
                    <a:pt x="224" y="59"/>
                    <a:pt x="224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4" y="58"/>
                    <a:pt x="224" y="58"/>
                    <a:pt x="224" y="58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1" y="59"/>
                    <a:pt x="221" y="59"/>
                    <a:pt x="221" y="59"/>
                  </a:cubicBezTo>
                  <a:cubicBezTo>
                    <a:pt x="220" y="59"/>
                    <a:pt x="220" y="59"/>
                    <a:pt x="220" y="59"/>
                  </a:cubicBezTo>
                  <a:cubicBezTo>
                    <a:pt x="219" y="59"/>
                    <a:pt x="219" y="59"/>
                    <a:pt x="219" y="59"/>
                  </a:cubicBezTo>
                  <a:cubicBezTo>
                    <a:pt x="218" y="59"/>
                    <a:pt x="218" y="59"/>
                    <a:pt x="218" y="59"/>
                  </a:cubicBezTo>
                  <a:cubicBezTo>
                    <a:pt x="217" y="59"/>
                    <a:pt x="217" y="59"/>
                    <a:pt x="217" y="59"/>
                  </a:cubicBezTo>
                  <a:cubicBezTo>
                    <a:pt x="216" y="60"/>
                    <a:pt x="216" y="60"/>
                    <a:pt x="216" y="60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17" y="60"/>
                    <a:pt x="217" y="60"/>
                    <a:pt x="217" y="60"/>
                  </a:cubicBezTo>
                  <a:close/>
                  <a:moveTo>
                    <a:pt x="22" y="4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lose/>
                  <a:moveTo>
                    <a:pt x="106" y="121"/>
                  </a:moveTo>
                  <a:cubicBezTo>
                    <a:pt x="107" y="121"/>
                    <a:pt x="107" y="121"/>
                    <a:pt x="107" y="121"/>
                  </a:cubicBezTo>
                  <a:cubicBezTo>
                    <a:pt x="108" y="120"/>
                    <a:pt x="108" y="120"/>
                    <a:pt x="108" y="120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07" y="119"/>
                    <a:pt x="107" y="119"/>
                    <a:pt x="107" y="119"/>
                  </a:cubicBezTo>
                  <a:cubicBezTo>
                    <a:pt x="106" y="121"/>
                    <a:pt x="106" y="121"/>
                    <a:pt x="106" y="121"/>
                  </a:cubicBezTo>
                  <a:close/>
                  <a:moveTo>
                    <a:pt x="105" y="123"/>
                  </a:moveTo>
                  <a:cubicBezTo>
                    <a:pt x="106" y="123"/>
                    <a:pt x="106" y="123"/>
                    <a:pt x="106" y="123"/>
                  </a:cubicBezTo>
                  <a:cubicBezTo>
                    <a:pt x="106" y="122"/>
                    <a:pt x="106" y="122"/>
                    <a:pt x="106" y="122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5" y="123"/>
                    <a:pt x="105" y="123"/>
                    <a:pt x="105" y="123"/>
                  </a:cubicBezTo>
                  <a:close/>
                  <a:moveTo>
                    <a:pt x="105" y="128"/>
                  </a:moveTo>
                  <a:cubicBezTo>
                    <a:pt x="104" y="127"/>
                    <a:pt x="104" y="127"/>
                    <a:pt x="104" y="127"/>
                  </a:cubicBezTo>
                  <a:cubicBezTo>
                    <a:pt x="105" y="125"/>
                    <a:pt x="105" y="125"/>
                    <a:pt x="105" y="125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4" y="125"/>
                    <a:pt x="104" y="125"/>
                    <a:pt x="104" y="125"/>
                  </a:cubicBezTo>
                  <a:cubicBezTo>
                    <a:pt x="104" y="127"/>
                    <a:pt x="104" y="127"/>
                    <a:pt x="104" y="127"/>
                  </a:cubicBezTo>
                  <a:cubicBezTo>
                    <a:pt x="104" y="127"/>
                    <a:pt x="105" y="128"/>
                    <a:pt x="105" y="128"/>
                  </a:cubicBez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latin typeface="+mn-lt"/>
                <a:ea typeface="+mn-ea"/>
              </a:endParaRPr>
            </a:p>
          </p:txBody>
        </p:sp>
      </p:grpSp>
      <p:pic>
        <p:nvPicPr>
          <p:cNvPr id="261" name="圖片 2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99" y="1636596"/>
            <a:ext cx="2043636" cy="1021818"/>
          </a:xfrm>
          <a:prstGeom prst="rect">
            <a:avLst/>
          </a:prstGeom>
        </p:spPr>
      </p:pic>
      <p:cxnSp>
        <p:nvCxnSpPr>
          <p:cNvPr id="262" name="直線接點 261"/>
          <p:cNvCxnSpPr/>
          <p:nvPr/>
        </p:nvCxnSpPr>
        <p:spPr>
          <a:xfrm>
            <a:off x="3041786" y="2641302"/>
            <a:ext cx="19665" cy="61913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913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D67800-37AC-4E14-89B0-F79DCB3FB86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656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0046" y="2245338"/>
            <a:ext cx="3537345" cy="2361177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002" y="2546647"/>
            <a:ext cx="3517119" cy="175855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1706" y="2259926"/>
            <a:ext cx="3517120" cy="2332003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0F1788F-A5AE-4188-8274-F7F2E3833EC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959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20"/>
          <p:cNvSpPr/>
          <p:nvPr/>
        </p:nvSpPr>
        <p:spPr>
          <a:xfrm>
            <a:off x="3668324" y="3108960"/>
            <a:ext cx="951874" cy="817686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</a:rPr>
              <a:t>VS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8" name="椭圆 20"/>
          <p:cNvSpPr/>
          <p:nvPr/>
        </p:nvSpPr>
        <p:spPr>
          <a:xfrm>
            <a:off x="7433107" y="3108960"/>
            <a:ext cx="1002825" cy="95382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dirty="0">
                <a:solidFill>
                  <a:schemeClr val="bg1"/>
                </a:solidFill>
              </a:rPr>
              <a:t>VS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75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1"/>
          <p:cNvSpPr/>
          <p:nvPr/>
        </p:nvSpPr>
        <p:spPr>
          <a:xfrm rot="5400000">
            <a:off x="-1437289" y="1437289"/>
            <a:ext cx="6858000" cy="3983421"/>
          </a:xfrm>
          <a:prstGeom prst="triangle">
            <a:avLst/>
          </a:prstGeom>
          <a:solidFill>
            <a:srgbClr val="FF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TextBox 3"/>
          <p:cNvSpPr txBox="1"/>
          <p:nvPr/>
        </p:nvSpPr>
        <p:spPr>
          <a:xfrm>
            <a:off x="1205461" y="2643792"/>
            <a:ext cx="1849445" cy="156966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600" b="1" dirty="0">
                <a:solidFill>
                  <a:schemeClr val="bg1"/>
                </a:solidFill>
                <a:latin typeface="Arial Black" panose="020B0A04020102020204" pitchFamily="34" charset="0"/>
                <a:ea typeface="时尚中黑简体" pitchFamily="2" charset="-122"/>
              </a:rPr>
              <a:t>02</a:t>
            </a:r>
            <a:endParaRPr lang="zh-CN" altLang="en-US" sz="9600" b="1" dirty="0">
              <a:solidFill>
                <a:schemeClr val="bg1"/>
              </a:solidFill>
              <a:latin typeface="Arial Black" panose="020B0A04020102020204" pitchFamily="34" charset="0"/>
              <a:ea typeface="时尚中黑简体" pitchFamily="2" charset="-122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5610964" y="1768235"/>
            <a:ext cx="4477702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000" b="1" dirty="0" smtClean="0">
                <a:latin typeface="Microsoft JhengHei" charset="-120"/>
                <a:ea typeface="Microsoft JhengHei" charset="-120"/>
                <a:cs typeface="Microsoft JhengHei" charset="-120"/>
              </a:rPr>
              <a:t>研究各項可行政策</a:t>
            </a:r>
            <a:endParaRPr lang="zh-CN" altLang="en-US" sz="4000" b="1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cxnSp>
        <p:nvCxnSpPr>
          <p:cNvPr id="10" name="直線接點 9"/>
          <p:cNvCxnSpPr/>
          <p:nvPr/>
        </p:nvCxnSpPr>
        <p:spPr>
          <a:xfrm>
            <a:off x="5389418" y="2476121"/>
            <a:ext cx="4699248" cy="0"/>
          </a:xfrm>
          <a:prstGeom prst="line">
            <a:avLst/>
          </a:prstGeom>
          <a:ln w="38100">
            <a:solidFill>
              <a:srgbClr val="FF66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等腰三角形 2"/>
          <p:cNvSpPr/>
          <p:nvPr/>
        </p:nvSpPr>
        <p:spPr>
          <a:xfrm rot="5400000">
            <a:off x="-407746" y="2883867"/>
            <a:ext cx="1905002" cy="1089510"/>
          </a:xfrm>
          <a:prstGeom prst="triangle">
            <a:avLst/>
          </a:prstGeom>
          <a:solidFill>
            <a:srgbClr val="E7D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7" name="群組 16"/>
          <p:cNvGrpSpPr/>
          <p:nvPr/>
        </p:nvGrpSpPr>
        <p:grpSpPr>
          <a:xfrm>
            <a:off x="5612340" y="2923532"/>
            <a:ext cx="378680" cy="1843081"/>
            <a:chOff x="5612340" y="2923532"/>
            <a:chExt cx="378680" cy="1843081"/>
          </a:xfrm>
        </p:grpSpPr>
        <p:sp>
          <p:nvSpPr>
            <p:cNvPr id="13" name="橢圓 12"/>
            <p:cNvSpPr/>
            <p:nvPr/>
          </p:nvSpPr>
          <p:spPr>
            <a:xfrm>
              <a:off x="5612340" y="2923532"/>
              <a:ext cx="378680" cy="393244"/>
            </a:xfrm>
            <a:prstGeom prst="ellipse">
              <a:avLst/>
            </a:prstGeom>
            <a:solidFill>
              <a:srgbClr val="FF6666"/>
            </a:solidFill>
            <a:ln>
              <a:solidFill>
                <a:srgbClr val="FF66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dist"/>
              <a:endParaRPr kumimoji="1" lang="zh-TW" altLang="en-US"/>
            </a:p>
          </p:txBody>
        </p:sp>
        <p:sp>
          <p:nvSpPr>
            <p:cNvPr id="14" name="橢圓 13"/>
            <p:cNvSpPr/>
            <p:nvPr/>
          </p:nvSpPr>
          <p:spPr>
            <a:xfrm>
              <a:off x="5612340" y="4373369"/>
              <a:ext cx="378680" cy="393244"/>
            </a:xfrm>
            <a:prstGeom prst="ellipse">
              <a:avLst/>
            </a:prstGeom>
            <a:solidFill>
              <a:srgbClr val="FF6666"/>
            </a:solidFill>
            <a:ln>
              <a:solidFill>
                <a:srgbClr val="FF66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dist"/>
              <a:endParaRPr kumimoji="1" lang="zh-TW" altLang="en-US"/>
            </a:p>
          </p:txBody>
        </p:sp>
        <p:cxnSp>
          <p:nvCxnSpPr>
            <p:cNvPr id="16" name="直線接點 15"/>
            <p:cNvCxnSpPr/>
            <p:nvPr/>
          </p:nvCxnSpPr>
          <p:spPr>
            <a:xfrm>
              <a:off x="5801678" y="3253774"/>
              <a:ext cx="2" cy="1268429"/>
            </a:xfrm>
            <a:prstGeom prst="line">
              <a:avLst/>
            </a:prstGeom>
            <a:ln w="38100">
              <a:solidFill>
                <a:srgbClr val="FF66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字方塊 3"/>
          <p:cNvSpPr txBox="1"/>
          <p:nvPr/>
        </p:nvSpPr>
        <p:spPr>
          <a:xfrm>
            <a:off x="6281468" y="2858544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解決問題的政策</a:t>
            </a:r>
            <a:endParaRPr kumimoji="1" lang="zh-TW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6234526" y="430838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分析前述政策</a:t>
            </a:r>
            <a:endParaRPr kumimoji="1" lang="zh-TW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6498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內容版面配置區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3327851"/>
              </p:ext>
            </p:extLst>
          </p:nvPr>
        </p:nvGraphicFramePr>
        <p:xfrm>
          <a:off x="626166" y="1202634"/>
          <a:ext cx="10982739" cy="51532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圓角矩形 12"/>
          <p:cNvSpPr/>
          <p:nvPr/>
        </p:nvSpPr>
        <p:spPr>
          <a:xfrm>
            <a:off x="-2588" y="238186"/>
            <a:ext cx="5418501" cy="855531"/>
          </a:xfrm>
          <a:prstGeom prst="roundRect">
            <a:avLst/>
          </a:prstGeom>
          <a:solidFill>
            <a:schemeClr val="tx1">
              <a:alpha val="7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4" name="文字方塊 13"/>
          <p:cNvSpPr txBox="1"/>
          <p:nvPr/>
        </p:nvSpPr>
        <p:spPr>
          <a:xfrm>
            <a:off x="2358667" y="403108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b="1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各項可行政策：</a:t>
            </a:r>
            <a:endParaRPr kumimoji="1" lang="zh-TW" altLang="en-US" sz="3200" b="1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grpSp>
        <p:nvGrpSpPr>
          <p:cNvPr id="15" name="组合 35"/>
          <p:cNvGrpSpPr>
            <a:grpSpLocks noChangeAspect="1"/>
          </p:cNvGrpSpPr>
          <p:nvPr/>
        </p:nvGrpSpPr>
        <p:grpSpPr bwMode="auto">
          <a:xfrm>
            <a:off x="0" y="459629"/>
            <a:ext cx="2358667" cy="471734"/>
            <a:chOff x="0" y="142756"/>
            <a:chExt cx="1785847" cy="356821"/>
          </a:xfrm>
        </p:grpSpPr>
        <p:sp>
          <p:nvSpPr>
            <p:cNvPr id="16" name="燕尾形 36"/>
            <p:cNvSpPr/>
            <p:nvPr/>
          </p:nvSpPr>
          <p:spPr>
            <a:xfrm>
              <a:off x="1000074" y="142756"/>
              <a:ext cx="785773" cy="356821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17" name="燕尾形 37"/>
            <p:cNvSpPr/>
            <p:nvPr/>
          </p:nvSpPr>
          <p:spPr>
            <a:xfrm>
              <a:off x="571471" y="142756"/>
              <a:ext cx="500038" cy="356821"/>
            </a:xfrm>
            <a:prstGeom prst="chevron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18" name="燕尾形 39"/>
            <p:cNvSpPr/>
            <p:nvPr/>
          </p:nvSpPr>
          <p:spPr>
            <a:xfrm>
              <a:off x="214302" y="142756"/>
              <a:ext cx="428603" cy="356821"/>
            </a:xfrm>
            <a:prstGeom prst="chevron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19" name="燕尾形 40"/>
            <p:cNvSpPr/>
            <p:nvPr/>
          </p:nvSpPr>
          <p:spPr>
            <a:xfrm>
              <a:off x="0" y="142756"/>
              <a:ext cx="285735" cy="356821"/>
            </a:xfrm>
            <a:prstGeom prst="chevron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1157376" y="1565328"/>
            <a:ext cx="42585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zh-TW" sz="2800" dirty="0">
                <a:latin typeface="Microsoft JhengHei" charset="-120"/>
                <a:ea typeface="Microsoft JhengHei" charset="-120"/>
                <a:cs typeface="Microsoft JhengHei" charset="-120"/>
              </a:rPr>
              <a:t>培訓通譯員</a:t>
            </a:r>
            <a:endParaRPr lang="en-US" altLang="zh-TW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lvl="0"/>
            <a:r>
              <a:rPr lang="en-US" altLang="zh-TW" sz="2800" dirty="0">
                <a:latin typeface="Microsoft JhengHei" charset="-120"/>
                <a:ea typeface="Microsoft JhengHei" charset="-120"/>
                <a:cs typeface="Microsoft JhengHei" charset="-120"/>
              </a:rPr>
              <a:t>1. </a:t>
            </a:r>
            <a:r>
              <a:rPr lang="zh-TW" altLang="zh-TW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新</a:t>
            </a:r>
            <a:r>
              <a:rPr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移</a:t>
            </a:r>
            <a:r>
              <a:rPr lang="zh-TW" altLang="zh-TW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民</a:t>
            </a:r>
            <a:r>
              <a:rPr lang="zh-TW" altLang="zh-TW" sz="2800" dirty="0">
                <a:latin typeface="Microsoft JhengHei" charset="-120"/>
                <a:ea typeface="Microsoft JhengHei" charset="-120"/>
                <a:cs typeface="Microsoft JhengHei" charset="-120"/>
              </a:rPr>
              <a:t>生育保健通譯員</a:t>
            </a:r>
            <a:endParaRPr lang="en-US" altLang="zh-TW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lvl="0"/>
            <a:r>
              <a:rPr lang="en-US" altLang="zh-TW" sz="2800" dirty="0">
                <a:latin typeface="Microsoft JhengHei" charset="-120"/>
                <a:ea typeface="Microsoft JhengHei" charset="-120"/>
                <a:cs typeface="Microsoft JhengHei" charset="-120"/>
              </a:rPr>
              <a:t>2. </a:t>
            </a:r>
            <a:r>
              <a:rPr lang="zh-TW" altLang="zh-TW" sz="2800" dirty="0">
                <a:latin typeface="Microsoft JhengHei" charset="-120"/>
                <a:ea typeface="Microsoft JhengHei" charset="-120"/>
                <a:cs typeface="Microsoft JhengHei" charset="-120"/>
              </a:rPr>
              <a:t>廣設常駐通譯員</a:t>
            </a:r>
            <a:r>
              <a:rPr lang="zh-TW" altLang="en-US" sz="2800" dirty="0">
                <a:latin typeface="Microsoft JhengHei" charset="-120"/>
                <a:ea typeface="Microsoft JhengHei" charset="-120"/>
                <a:cs typeface="Microsoft JhengHei" charset="-120"/>
              </a:rPr>
              <a:t>、線上預約陪診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6679769" y="2119566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多國語言衛教宣導手冊</a:t>
            </a:r>
            <a:endParaRPr kumimoji="1" lang="zh-TW" altLang="en-US" sz="32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4229838" y="3360903"/>
            <a:ext cx="37753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語言隔閡、資訊不流通</a:t>
            </a:r>
            <a:endParaRPr kumimoji="1" lang="en-US" altLang="zh-TW" sz="28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在職檢查費用</a:t>
            </a:r>
            <a:endParaRPr kumimoji="1" lang="zh-TW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1157376" y="4605126"/>
            <a:ext cx="43309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32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創設整合新移民相關醫療資訊平台</a:t>
            </a:r>
            <a:endParaRPr kumimoji="1" lang="zh-TW" altLang="en-US" sz="32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6431796" y="4605126"/>
            <a:ext cx="45363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外國籍勞工在職期間檢查費用之負擔、應比照本國籍勞工辦理</a:t>
            </a:r>
            <a:endParaRPr kumimoji="1" lang="zh-TW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4419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2" grpId="0"/>
      <p:bldP spid="6" grpId="0"/>
      <p:bldP spid="20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17"/>
          <p:cNvGrpSpPr>
            <a:grpSpLocks/>
          </p:cNvGrpSpPr>
          <p:nvPr/>
        </p:nvGrpSpPr>
        <p:grpSpPr bwMode="auto">
          <a:xfrm>
            <a:off x="885825" y="503766"/>
            <a:ext cx="1146175" cy="731682"/>
            <a:chOff x="3000364" y="642924"/>
            <a:chExt cx="428628" cy="321471"/>
          </a:xfrm>
        </p:grpSpPr>
        <p:sp>
          <p:nvSpPr>
            <p:cNvPr id="11" name="等腰三角形 18"/>
            <p:cNvSpPr/>
            <p:nvPr/>
          </p:nvSpPr>
          <p:spPr>
            <a:xfrm rot="5400000">
              <a:off x="3125380" y="660784"/>
              <a:ext cx="321471" cy="285752"/>
            </a:xfrm>
            <a:prstGeom prst="triangle">
              <a:avLst/>
            </a:prstGeom>
            <a:solidFill>
              <a:srgbClr val="FF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" name="等腰三角形 19"/>
            <p:cNvSpPr/>
            <p:nvPr/>
          </p:nvSpPr>
          <p:spPr>
            <a:xfrm rot="5400000">
              <a:off x="2983209" y="696502"/>
              <a:ext cx="248624" cy="214315"/>
            </a:xfrm>
            <a:prstGeom prst="triangle">
              <a:avLst/>
            </a:prstGeom>
            <a:solidFill>
              <a:srgbClr val="FF66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2414057" y="515664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4000" b="1" dirty="0" smtClean="0">
                <a:latin typeface="Microsoft JhengHei" charset="-120"/>
                <a:ea typeface="Microsoft JhengHei" charset="-120"/>
                <a:cs typeface="Microsoft JhengHei" charset="-120"/>
              </a:rPr>
              <a:t>分析各項政策</a:t>
            </a:r>
            <a:endParaRPr kumimoji="1" lang="zh-TW" altLang="en-US" sz="4000" b="1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31999" y="1809802"/>
            <a:ext cx="819573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dirty="0">
                <a:latin typeface="Noto Sans CJK TC DemiLight" charset="-120"/>
                <a:ea typeface="Noto Sans CJK TC DemiLight" charset="-120"/>
                <a:cs typeface="Noto Sans CJK TC DemiLight" charset="-120"/>
              </a:rPr>
              <a:t>前述現行政府政策皆係政府為了</a:t>
            </a:r>
            <a:r>
              <a:rPr lang="zh-TW" altLang="en-US" sz="3600" dirty="0">
                <a:solidFill>
                  <a:srgbClr val="FF0000"/>
                </a:solidFill>
                <a:latin typeface="Noto Sans CJK TC DemiLight" charset="-120"/>
                <a:ea typeface="Noto Sans CJK TC DemiLight" charset="-120"/>
                <a:cs typeface="Noto Sans CJK TC DemiLight" charset="-120"/>
              </a:rPr>
              <a:t>協助解決</a:t>
            </a:r>
            <a:r>
              <a:rPr lang="zh-TW" altLang="en-US" sz="3600" dirty="0" smtClean="0">
                <a:solidFill>
                  <a:srgbClr val="FF0000"/>
                </a:solidFill>
                <a:latin typeface="Noto Sans CJK TC DemiLight" charset="-120"/>
                <a:ea typeface="Noto Sans CJK TC DemiLight" charset="-120"/>
                <a:cs typeface="Noto Sans CJK TC DemiLight" charset="-120"/>
              </a:rPr>
              <a:t>新移民</a:t>
            </a:r>
            <a:r>
              <a:rPr lang="zh-TW" altLang="en-US" sz="3600" dirty="0">
                <a:solidFill>
                  <a:srgbClr val="FF0000"/>
                </a:solidFill>
                <a:latin typeface="Noto Sans CJK TC DemiLight" charset="-120"/>
                <a:ea typeface="Noto Sans CJK TC DemiLight" charset="-120"/>
                <a:cs typeface="Noto Sans CJK TC DemiLight" charset="-120"/>
              </a:rPr>
              <a:t>因文化差異所衍生之生活適應問題</a:t>
            </a:r>
            <a:r>
              <a:rPr lang="zh-TW" altLang="en-US" sz="3600" dirty="0">
                <a:latin typeface="Noto Sans CJK TC DemiLight" charset="-120"/>
                <a:ea typeface="Noto Sans CJK TC DemiLight" charset="-120"/>
                <a:cs typeface="Noto Sans CJK TC DemiLight" charset="-120"/>
              </a:rPr>
              <a:t>，而我方所提出之「於各縣市醫療院所廣設常駐通譯員，或以機動方式建立線上預約陪診」、「創設整合</a:t>
            </a:r>
            <a:r>
              <a:rPr lang="zh-TW" altLang="en-US" sz="3600" dirty="0" smtClean="0">
                <a:latin typeface="Noto Sans CJK TC DemiLight" charset="-120"/>
                <a:ea typeface="Noto Sans CJK TC DemiLight" charset="-120"/>
                <a:cs typeface="Noto Sans CJK TC DemiLight" charset="-120"/>
              </a:rPr>
              <a:t>新移民</a:t>
            </a:r>
            <a:r>
              <a:rPr lang="zh-TW" altLang="en-US" sz="3600" dirty="0">
                <a:latin typeface="Noto Sans CJK TC DemiLight" charset="-120"/>
                <a:ea typeface="Noto Sans CJK TC DemiLight" charset="-120"/>
                <a:cs typeface="Noto Sans CJK TC DemiLight" charset="-120"/>
              </a:rPr>
              <a:t>相關醫療資訊平台」同樣也是</a:t>
            </a:r>
            <a:r>
              <a:rPr lang="zh-TW" altLang="en-US" sz="3600" dirty="0">
                <a:solidFill>
                  <a:schemeClr val="accent1">
                    <a:lumMod val="75000"/>
                  </a:schemeClr>
                </a:solidFill>
                <a:latin typeface="Noto Sans CJK TC DemiLight" charset="-120"/>
                <a:ea typeface="Noto Sans CJK TC DemiLight" charset="-120"/>
                <a:cs typeface="Noto Sans CJK TC DemiLight" charset="-120"/>
              </a:rPr>
              <a:t>基於協助、加快</a:t>
            </a:r>
            <a:r>
              <a:rPr lang="zh-TW" altLang="en-US" sz="3600" dirty="0" smtClean="0">
                <a:solidFill>
                  <a:schemeClr val="accent1">
                    <a:lumMod val="75000"/>
                  </a:schemeClr>
                </a:solidFill>
                <a:latin typeface="Noto Sans CJK TC DemiLight" charset="-120"/>
                <a:ea typeface="Noto Sans CJK TC DemiLight" charset="-120"/>
                <a:cs typeface="Noto Sans CJK TC DemiLight" charset="-120"/>
              </a:rPr>
              <a:t>新移民</a:t>
            </a:r>
            <a:r>
              <a:rPr lang="zh-TW" altLang="en-US" sz="3600" dirty="0">
                <a:solidFill>
                  <a:schemeClr val="accent1">
                    <a:lumMod val="75000"/>
                  </a:schemeClr>
                </a:solidFill>
                <a:latin typeface="Noto Sans CJK TC DemiLight" charset="-120"/>
                <a:ea typeface="Noto Sans CJK TC DemiLight" charset="-120"/>
                <a:cs typeface="Noto Sans CJK TC DemiLight" charset="-120"/>
              </a:rPr>
              <a:t>適應台灣社會。</a:t>
            </a:r>
          </a:p>
        </p:txBody>
      </p:sp>
    </p:spTree>
    <p:extLst>
      <p:ext uri="{BB962C8B-B14F-4D97-AF65-F5344CB8AC3E}">
        <p14:creationId xmlns:p14="http://schemas.microsoft.com/office/powerpoint/2010/main" val="15047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31"/>
          <p:cNvSpPr/>
          <p:nvPr/>
        </p:nvSpPr>
        <p:spPr bwMode="auto">
          <a:xfrm>
            <a:off x="8081223" y="4852772"/>
            <a:ext cx="3543737" cy="167010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200" kern="0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1" name="椭圆 31"/>
          <p:cNvSpPr/>
          <p:nvPr/>
        </p:nvSpPr>
        <p:spPr bwMode="auto">
          <a:xfrm>
            <a:off x="8081223" y="3061499"/>
            <a:ext cx="3543737" cy="167010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200" kern="0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0" name="椭圆 31"/>
          <p:cNvSpPr/>
          <p:nvPr/>
        </p:nvSpPr>
        <p:spPr bwMode="auto">
          <a:xfrm>
            <a:off x="8081223" y="1046511"/>
            <a:ext cx="3543737" cy="167010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200" kern="0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9" name="椭圆 31"/>
          <p:cNvSpPr/>
          <p:nvPr/>
        </p:nvSpPr>
        <p:spPr bwMode="auto">
          <a:xfrm>
            <a:off x="3323291" y="3917971"/>
            <a:ext cx="3894336" cy="1670102"/>
          </a:xfrm>
          <a:prstGeom prst="ellipse">
            <a:avLst/>
          </a:prstGeom>
          <a:solidFill>
            <a:srgbClr val="CFB3AB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200" kern="0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8" name="椭圆 31"/>
          <p:cNvSpPr/>
          <p:nvPr/>
        </p:nvSpPr>
        <p:spPr bwMode="auto">
          <a:xfrm>
            <a:off x="3323291" y="1780408"/>
            <a:ext cx="3920471" cy="1895551"/>
          </a:xfrm>
          <a:prstGeom prst="ellipse">
            <a:avLst/>
          </a:prstGeom>
          <a:solidFill>
            <a:srgbClr val="CFB3AB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200" kern="0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7" name="椭圆 31"/>
          <p:cNvSpPr/>
          <p:nvPr/>
        </p:nvSpPr>
        <p:spPr bwMode="auto">
          <a:xfrm>
            <a:off x="282546" y="3083892"/>
            <a:ext cx="2039617" cy="179729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200" kern="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484275" y="3405580"/>
            <a:ext cx="15696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36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培訓</a:t>
            </a:r>
            <a:endParaRPr kumimoji="1" lang="en-US" altLang="zh-TW" sz="36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/>
            <a:r>
              <a:rPr kumimoji="1" lang="zh-TW" altLang="en-US" sz="36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通譯員</a:t>
            </a:r>
            <a:endParaRPr kumimoji="1" lang="zh-TW" altLang="en-US" sz="36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575367" y="1974112"/>
            <a:ext cx="3416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36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新住民</a:t>
            </a:r>
            <a:endParaRPr kumimoji="1" lang="en-US" altLang="zh-TW" sz="36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/>
            <a:r>
              <a:rPr kumimoji="1" lang="zh-TW" altLang="en-US" sz="36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生育保健通譯員</a:t>
            </a:r>
            <a:endParaRPr kumimoji="1" lang="zh-TW" altLang="en-US" sz="36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3881740" y="442813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6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駐醫院通譯員</a:t>
            </a:r>
            <a:endParaRPr kumimoji="1" lang="zh-TW" altLang="en-US" sz="36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8324469" y="1342953"/>
            <a:ext cx="30572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促進新住民與</a:t>
            </a:r>
            <a:endParaRPr kumimoji="1" lang="en-US" altLang="zh-TW" sz="32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32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胎兒之身體健康</a:t>
            </a:r>
            <a:endParaRPr kumimoji="1" lang="zh-TW" altLang="en-US" sz="32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8390792" y="3394148"/>
            <a:ext cx="305724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協助新住民解決</a:t>
            </a:r>
            <a:endParaRPr kumimoji="1" lang="en-US" altLang="zh-TW" sz="32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32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就醫時語言隔閡</a:t>
            </a:r>
            <a:endParaRPr kumimoji="1" lang="zh-TW" altLang="en-US" sz="32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8734836" y="5164000"/>
            <a:ext cx="223651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促進新住民</a:t>
            </a:r>
            <a:endParaRPr kumimoji="1" lang="en-US" altLang="zh-TW" sz="32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32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醫療隱私權</a:t>
            </a:r>
            <a:endParaRPr kumimoji="1" lang="zh-TW" altLang="en-US" sz="32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cxnSp>
        <p:nvCxnSpPr>
          <p:cNvPr id="24" name="直線接點 23"/>
          <p:cNvCxnSpPr/>
          <p:nvPr/>
        </p:nvCxnSpPr>
        <p:spPr>
          <a:xfrm flipV="1">
            <a:off x="2269883" y="3096796"/>
            <a:ext cx="1187522" cy="5791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/>
          <p:cNvCxnSpPr/>
          <p:nvPr/>
        </p:nvCxnSpPr>
        <p:spPr>
          <a:xfrm>
            <a:off x="2269883" y="4263519"/>
            <a:ext cx="1125774" cy="3248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接點 28"/>
          <p:cNvCxnSpPr/>
          <p:nvPr/>
        </p:nvCxnSpPr>
        <p:spPr>
          <a:xfrm flipV="1">
            <a:off x="7136947" y="2128058"/>
            <a:ext cx="1107943" cy="35956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接點 31"/>
          <p:cNvCxnSpPr/>
          <p:nvPr/>
        </p:nvCxnSpPr>
        <p:spPr>
          <a:xfrm flipV="1">
            <a:off x="7106230" y="4139738"/>
            <a:ext cx="974993" cy="3721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接點 33"/>
          <p:cNvCxnSpPr/>
          <p:nvPr/>
        </p:nvCxnSpPr>
        <p:spPr>
          <a:xfrm>
            <a:off x="7106230" y="5021183"/>
            <a:ext cx="974993" cy="3871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hevron 11"/>
          <p:cNvSpPr>
            <a:spLocks noChangeAspect="1"/>
          </p:cNvSpPr>
          <p:nvPr/>
        </p:nvSpPr>
        <p:spPr>
          <a:xfrm rot="5400000">
            <a:off x="226753" y="305773"/>
            <a:ext cx="1517033" cy="1432237"/>
          </a:xfrm>
          <a:prstGeom prst="chevron">
            <a:avLst>
              <a:gd name="adj" fmla="val 33915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12"/>
          <p:cNvSpPr txBox="1">
            <a:spLocks noChangeAspect="1"/>
          </p:cNvSpPr>
          <p:nvPr/>
        </p:nvSpPr>
        <p:spPr>
          <a:xfrm>
            <a:off x="484275" y="696622"/>
            <a:ext cx="1001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1" grpId="0" animBg="1"/>
      <p:bldP spid="20" grpId="0" animBg="1"/>
      <p:bldP spid="19" grpId="0" animBg="1"/>
      <p:bldP spid="18" grpId="0" animBg="1"/>
      <p:bldP spid="17" grpId="0" animBg="1"/>
      <p:bldP spid="2" grpId="0"/>
      <p:bldP spid="6" grpId="0"/>
      <p:bldP spid="13" grpId="0"/>
      <p:bldP spid="14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圓角矩形 46"/>
          <p:cNvSpPr/>
          <p:nvPr/>
        </p:nvSpPr>
        <p:spPr>
          <a:xfrm>
            <a:off x="4960863" y="4490675"/>
            <a:ext cx="2998028" cy="929241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40" name="圓角矩形 39"/>
          <p:cNvSpPr/>
          <p:nvPr/>
        </p:nvSpPr>
        <p:spPr>
          <a:xfrm>
            <a:off x="0" y="2860083"/>
            <a:ext cx="3791653" cy="146574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" name="Chevron 11"/>
          <p:cNvSpPr>
            <a:spLocks noChangeAspect="1"/>
          </p:cNvSpPr>
          <p:nvPr/>
        </p:nvSpPr>
        <p:spPr>
          <a:xfrm rot="5400000">
            <a:off x="226753" y="305773"/>
            <a:ext cx="1517033" cy="1432237"/>
          </a:xfrm>
          <a:prstGeom prst="chevron">
            <a:avLst>
              <a:gd name="adj" fmla="val 33915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2"/>
          <p:cNvSpPr txBox="1">
            <a:spLocks noChangeAspect="1"/>
          </p:cNvSpPr>
          <p:nvPr/>
        </p:nvSpPr>
        <p:spPr>
          <a:xfrm>
            <a:off x="484275" y="696622"/>
            <a:ext cx="1001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 smtClean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3" name="椭圆 31"/>
          <p:cNvSpPr/>
          <p:nvPr/>
        </p:nvSpPr>
        <p:spPr bwMode="auto">
          <a:xfrm>
            <a:off x="8973000" y="3426120"/>
            <a:ext cx="2612017" cy="151477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200" kern="0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4" name="椭圆 31"/>
          <p:cNvSpPr/>
          <p:nvPr/>
        </p:nvSpPr>
        <p:spPr bwMode="auto">
          <a:xfrm>
            <a:off x="9104409" y="1955278"/>
            <a:ext cx="2319055" cy="132840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200" kern="0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5" name="椭圆 31"/>
          <p:cNvSpPr/>
          <p:nvPr/>
        </p:nvSpPr>
        <p:spPr bwMode="auto">
          <a:xfrm>
            <a:off x="9024246" y="194239"/>
            <a:ext cx="2596340" cy="1647179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200" kern="0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-86332" y="3020837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36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廣設常駐通譯員</a:t>
            </a:r>
            <a:endParaRPr kumimoji="1" lang="en-US" altLang="zh-TW" sz="36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/>
            <a:r>
              <a:rPr kumimoji="1" lang="zh-TW" altLang="en-US" sz="36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輔以線上預約陪診</a:t>
            </a:r>
            <a:endParaRPr kumimoji="1" lang="en-US" altLang="zh-TW" sz="36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5023794" y="464135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6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線上預約陪診</a:t>
            </a:r>
            <a:endParaRPr kumimoji="1" lang="zh-TW" altLang="en-US" sz="36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8973708" y="73212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人事成本過高</a:t>
            </a:r>
            <a:endParaRPr kumimoji="1" lang="en-US" altLang="zh-TW" sz="32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9445075" y="232412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使用頻率</a:t>
            </a:r>
            <a:endParaRPr kumimoji="1" lang="en-US" altLang="zh-TW" sz="32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8938139" y="3891122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避免人才浪費</a:t>
            </a:r>
            <a:endParaRPr kumimoji="1" lang="zh-TW" altLang="en-US" sz="32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cxnSp>
        <p:nvCxnSpPr>
          <p:cNvPr id="35" name="直線接點 34"/>
          <p:cNvCxnSpPr/>
          <p:nvPr/>
        </p:nvCxnSpPr>
        <p:spPr>
          <a:xfrm flipV="1">
            <a:off x="3711902" y="2432924"/>
            <a:ext cx="645517" cy="5075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接點 35"/>
          <p:cNvCxnSpPr/>
          <p:nvPr/>
        </p:nvCxnSpPr>
        <p:spPr>
          <a:xfrm>
            <a:off x="3749450" y="4265771"/>
            <a:ext cx="1112427" cy="3248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接點 36"/>
          <p:cNvCxnSpPr/>
          <p:nvPr/>
        </p:nvCxnSpPr>
        <p:spPr>
          <a:xfrm flipV="1">
            <a:off x="7906097" y="1219595"/>
            <a:ext cx="1107943" cy="35956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接點 37"/>
          <p:cNvCxnSpPr/>
          <p:nvPr/>
        </p:nvCxnSpPr>
        <p:spPr>
          <a:xfrm flipV="1">
            <a:off x="7998007" y="4218471"/>
            <a:ext cx="974993" cy="3721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接點 38"/>
          <p:cNvCxnSpPr/>
          <p:nvPr/>
        </p:nvCxnSpPr>
        <p:spPr>
          <a:xfrm>
            <a:off x="7980576" y="5338382"/>
            <a:ext cx="974993" cy="3871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31"/>
          <p:cNvSpPr/>
          <p:nvPr/>
        </p:nvSpPr>
        <p:spPr bwMode="auto">
          <a:xfrm>
            <a:off x="8955569" y="5010822"/>
            <a:ext cx="2612017" cy="151477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3200" kern="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42" name="文字方塊 41"/>
          <p:cNvSpPr txBox="1"/>
          <p:nvPr/>
        </p:nvSpPr>
        <p:spPr>
          <a:xfrm>
            <a:off x="9014040" y="5475822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服務範圍擴大</a:t>
            </a:r>
            <a:endParaRPr kumimoji="1" lang="zh-TW" altLang="en-US" sz="32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cxnSp>
        <p:nvCxnSpPr>
          <p:cNvPr id="44" name="直線接點 43"/>
          <p:cNvCxnSpPr/>
          <p:nvPr/>
        </p:nvCxnSpPr>
        <p:spPr>
          <a:xfrm>
            <a:off x="7864332" y="2278279"/>
            <a:ext cx="1240077" cy="35549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圓角矩形 45"/>
          <p:cNvSpPr/>
          <p:nvPr/>
        </p:nvSpPr>
        <p:spPr>
          <a:xfrm>
            <a:off x="4293910" y="1425695"/>
            <a:ext cx="3576530" cy="100722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0" name="文字方塊 29"/>
          <p:cNvSpPr txBox="1"/>
          <p:nvPr/>
        </p:nvSpPr>
        <p:spPr>
          <a:xfrm>
            <a:off x="4374015" y="1611402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36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廣設常駐通譯員</a:t>
            </a:r>
            <a:endParaRPr kumimoji="1" lang="en-US" altLang="zh-TW" sz="36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50" name="加號 49"/>
          <p:cNvSpPr/>
          <p:nvPr/>
        </p:nvSpPr>
        <p:spPr>
          <a:xfrm>
            <a:off x="5158409" y="2688531"/>
            <a:ext cx="1669773" cy="1451113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74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0" grpId="0" animBg="1"/>
      <p:bldP spid="23" grpId="0" animBg="1"/>
      <p:bldP spid="24" grpId="0" animBg="1"/>
      <p:bldP spid="25" grpId="0" animBg="1"/>
      <p:bldP spid="29" grpId="0"/>
      <p:bldP spid="31" grpId="0"/>
      <p:bldP spid="32" grpId="0"/>
      <p:bldP spid="33" grpId="0"/>
      <p:bldP spid="34" grpId="0"/>
      <p:bldP spid="41" grpId="0" animBg="1"/>
      <p:bldP spid="42" grpId="0"/>
      <p:bldP spid="46" grpId="0" animBg="1"/>
      <p:bldP spid="30" grpId="0"/>
      <p:bldP spid="5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evron 11"/>
          <p:cNvSpPr>
            <a:spLocks noChangeAspect="1"/>
          </p:cNvSpPr>
          <p:nvPr/>
        </p:nvSpPr>
        <p:spPr>
          <a:xfrm rot="5400000">
            <a:off x="226753" y="305773"/>
            <a:ext cx="1517033" cy="1432237"/>
          </a:xfrm>
          <a:prstGeom prst="chevron">
            <a:avLst>
              <a:gd name="adj" fmla="val 33915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2"/>
          <p:cNvSpPr txBox="1">
            <a:spLocks noChangeAspect="1"/>
          </p:cNvSpPr>
          <p:nvPr/>
        </p:nvSpPr>
        <p:spPr>
          <a:xfrm>
            <a:off x="484275" y="696622"/>
            <a:ext cx="1001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 smtClean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74" name="矩形 173"/>
          <p:cNvSpPr/>
          <p:nvPr/>
        </p:nvSpPr>
        <p:spPr>
          <a:xfrm>
            <a:off x="1247402" y="1890490"/>
            <a:ext cx="1674590" cy="646331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solidFill>
                  <a:srgbClr val="FFC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無紙化</a:t>
            </a:r>
            <a:endParaRPr lang="en-US" altLang="zh-CN" sz="3600" dirty="0">
              <a:solidFill>
                <a:srgbClr val="FFC000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75" name="Freeform 30"/>
          <p:cNvSpPr>
            <a:spLocks noEditPoints="1"/>
          </p:cNvSpPr>
          <p:nvPr/>
        </p:nvSpPr>
        <p:spPr bwMode="auto">
          <a:xfrm>
            <a:off x="1440535" y="2036206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7" name="矩形 176"/>
          <p:cNvSpPr/>
          <p:nvPr/>
        </p:nvSpPr>
        <p:spPr>
          <a:xfrm>
            <a:off x="1069608" y="4923337"/>
            <a:ext cx="1576650" cy="646331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solidFill>
                  <a:srgbClr val="FFC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不環保</a:t>
            </a:r>
            <a:endParaRPr lang="en-US" altLang="zh-CN" sz="3600" dirty="0">
              <a:solidFill>
                <a:srgbClr val="FFC000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78" name="Freeform 30"/>
          <p:cNvSpPr>
            <a:spLocks noEditPoints="1"/>
          </p:cNvSpPr>
          <p:nvPr/>
        </p:nvSpPr>
        <p:spPr bwMode="auto">
          <a:xfrm>
            <a:off x="1430919" y="4199612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9" name="矩形 178"/>
          <p:cNvSpPr/>
          <p:nvPr/>
        </p:nvSpPr>
        <p:spPr>
          <a:xfrm>
            <a:off x="8679330" y="1081977"/>
            <a:ext cx="3249708" cy="1200329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solidFill>
                  <a:srgbClr val="FFC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智慧型手機及無線網路普及</a:t>
            </a:r>
            <a:endParaRPr lang="en-US" altLang="zh-CN" sz="3600" dirty="0">
              <a:solidFill>
                <a:srgbClr val="FFC000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80" name="Freeform 30"/>
          <p:cNvSpPr>
            <a:spLocks noEditPoints="1"/>
          </p:cNvSpPr>
          <p:nvPr/>
        </p:nvSpPr>
        <p:spPr bwMode="auto">
          <a:xfrm>
            <a:off x="8146776" y="2109044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1" name="矩形 180"/>
          <p:cNvSpPr/>
          <p:nvPr/>
        </p:nvSpPr>
        <p:spPr>
          <a:xfrm>
            <a:off x="9065030" y="4886232"/>
            <a:ext cx="2305956" cy="646331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3600" dirty="0" smtClean="0">
                <a:solidFill>
                  <a:srgbClr val="FFC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不夠及時</a:t>
            </a:r>
            <a:endParaRPr lang="en-US" altLang="zh-CN" sz="3600" dirty="0">
              <a:solidFill>
                <a:srgbClr val="FFC000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82" name="Freeform 30"/>
          <p:cNvSpPr>
            <a:spLocks noEditPoints="1"/>
          </p:cNvSpPr>
          <p:nvPr/>
        </p:nvSpPr>
        <p:spPr bwMode="auto">
          <a:xfrm>
            <a:off x="8137160" y="4272450"/>
            <a:ext cx="335491" cy="324806"/>
          </a:xfrm>
          <a:custGeom>
            <a:avLst/>
            <a:gdLst>
              <a:gd name="T0" fmla="*/ 10 w 31"/>
              <a:gd name="T1" fmla="*/ 19 h 30"/>
              <a:gd name="T2" fmla="*/ 11 w 31"/>
              <a:gd name="T3" fmla="*/ 0 h 30"/>
              <a:gd name="T4" fmla="*/ 28 w 31"/>
              <a:gd name="T5" fmla="*/ 8 h 30"/>
              <a:gd name="T6" fmla="*/ 26 w 31"/>
              <a:gd name="T7" fmla="*/ 27 h 30"/>
              <a:gd name="T8" fmla="*/ 23 w 31"/>
              <a:gd name="T9" fmla="*/ 25 h 30"/>
              <a:gd name="T10" fmla="*/ 22 w 31"/>
              <a:gd name="T11" fmla="*/ 21 h 30"/>
              <a:gd name="T12" fmla="*/ 29 w 31"/>
              <a:gd name="T13" fmla="*/ 9 h 30"/>
              <a:gd name="T14" fmla="*/ 22 w 31"/>
              <a:gd name="T15" fmla="*/ 24 h 30"/>
              <a:gd name="T16" fmla="*/ 21 w 31"/>
              <a:gd name="T17" fmla="*/ 22 h 30"/>
              <a:gd name="T18" fmla="*/ 28 w 31"/>
              <a:gd name="T19" fmla="*/ 10 h 30"/>
              <a:gd name="T20" fmla="*/ 24 w 31"/>
              <a:gd name="T21" fmla="*/ 14 h 30"/>
              <a:gd name="T22" fmla="*/ 21 w 31"/>
              <a:gd name="T23" fmla="*/ 18 h 30"/>
              <a:gd name="T24" fmla="*/ 24 w 31"/>
              <a:gd name="T25" fmla="*/ 14 h 30"/>
              <a:gd name="T26" fmla="*/ 20 w 31"/>
              <a:gd name="T27" fmla="*/ 19 h 30"/>
              <a:gd name="T28" fmla="*/ 19 w 31"/>
              <a:gd name="T29" fmla="*/ 20 h 30"/>
              <a:gd name="T30" fmla="*/ 22 w 31"/>
              <a:gd name="T31" fmla="*/ 14 h 30"/>
              <a:gd name="T32" fmla="*/ 23 w 31"/>
              <a:gd name="T33" fmla="*/ 10 h 30"/>
              <a:gd name="T34" fmla="*/ 17 w 31"/>
              <a:gd name="T35" fmla="*/ 22 h 30"/>
              <a:gd name="T36" fmla="*/ 20 w 31"/>
              <a:gd name="T37" fmla="*/ 16 h 30"/>
              <a:gd name="T38" fmla="*/ 16 w 31"/>
              <a:gd name="T39" fmla="*/ 19 h 30"/>
              <a:gd name="T40" fmla="*/ 19 w 31"/>
              <a:gd name="T41" fmla="*/ 12 h 30"/>
              <a:gd name="T42" fmla="*/ 17 w 31"/>
              <a:gd name="T43" fmla="*/ 18 h 30"/>
              <a:gd name="T44" fmla="*/ 21 w 31"/>
              <a:gd name="T45" fmla="*/ 11 h 30"/>
              <a:gd name="T46" fmla="*/ 21 w 31"/>
              <a:gd name="T47" fmla="*/ 10 h 30"/>
              <a:gd name="T48" fmla="*/ 15 w 31"/>
              <a:gd name="T49" fmla="*/ 23 h 30"/>
              <a:gd name="T50" fmla="*/ 16 w 31"/>
              <a:gd name="T51" fmla="*/ 20 h 30"/>
              <a:gd name="T52" fmla="*/ 15 w 31"/>
              <a:gd name="T53" fmla="*/ 13 h 30"/>
              <a:gd name="T54" fmla="*/ 11 w 31"/>
              <a:gd name="T55" fmla="*/ 28 h 30"/>
              <a:gd name="T56" fmla="*/ 17 w 31"/>
              <a:gd name="T57" fmla="*/ 13 h 30"/>
              <a:gd name="T58" fmla="*/ 17 w 31"/>
              <a:gd name="T59" fmla="*/ 17 h 30"/>
              <a:gd name="T60" fmla="*/ 14 w 31"/>
              <a:gd name="T61" fmla="*/ 23 h 30"/>
              <a:gd name="T62" fmla="*/ 19 w 31"/>
              <a:gd name="T63" fmla="*/ 11 h 30"/>
              <a:gd name="T64" fmla="*/ 12 w 31"/>
              <a:gd name="T65" fmla="*/ 26 h 30"/>
              <a:gd name="T66" fmla="*/ 11 w 31"/>
              <a:gd name="T67" fmla="*/ 27 h 30"/>
              <a:gd name="T68" fmla="*/ 11 w 31"/>
              <a:gd name="T69" fmla="*/ 23 h 30"/>
              <a:gd name="T70" fmla="*/ 12 w 31"/>
              <a:gd name="T71" fmla="*/ 20 h 30"/>
              <a:gd name="T72" fmla="*/ 17 w 31"/>
              <a:gd name="T73" fmla="*/ 10 h 30"/>
              <a:gd name="T74" fmla="*/ 11 w 31"/>
              <a:gd name="T75" fmla="*/ 13 h 30"/>
              <a:gd name="T76" fmla="*/ 15 w 31"/>
              <a:gd name="T77" fmla="*/ 8 h 30"/>
              <a:gd name="T78" fmla="*/ 11 w 31"/>
              <a:gd name="T79" fmla="*/ 16 h 30"/>
              <a:gd name="T80" fmla="*/ 11 w 31"/>
              <a:gd name="T81" fmla="*/ 15 h 30"/>
              <a:gd name="T82" fmla="*/ 11 w 31"/>
              <a:gd name="T83" fmla="*/ 11 h 30"/>
              <a:gd name="T84" fmla="*/ 10 w 31"/>
              <a:gd name="T85" fmla="*/ 18 h 30"/>
              <a:gd name="T86" fmla="*/ 14 w 31"/>
              <a:gd name="T87" fmla="*/ 9 h 30"/>
              <a:gd name="T88" fmla="*/ 11 w 31"/>
              <a:gd name="T89" fmla="*/ 12 h 30"/>
              <a:gd name="T90" fmla="*/ 12 w 31"/>
              <a:gd name="T91" fmla="*/ 7 h 30"/>
              <a:gd name="T92" fmla="*/ 12 w 31"/>
              <a:gd name="T93" fmla="*/ 4 h 30"/>
              <a:gd name="T94" fmla="*/ 10 w 31"/>
              <a:gd name="T95" fmla="*/ 14 h 30"/>
              <a:gd name="T96" fmla="*/ 10 w 31"/>
              <a:gd name="T97" fmla="*/ 15 h 30"/>
              <a:gd name="T98" fmla="*/ 10 w 31"/>
              <a:gd name="T99" fmla="*/ 12 h 30"/>
              <a:gd name="T100" fmla="*/ 12 w 31"/>
              <a:gd name="T101" fmla="*/ 7 h 30"/>
              <a:gd name="T102" fmla="*/ 9 w 31"/>
              <a:gd name="T103" fmla="*/ 11 h 30"/>
              <a:gd name="T104" fmla="*/ 5 w 31"/>
              <a:gd name="T105" fmla="*/ 11 h 30"/>
              <a:gd name="T106" fmla="*/ 12 w 31"/>
              <a:gd name="T107" fmla="*/ 2 h 30"/>
              <a:gd name="T108" fmla="*/ 1 w 31"/>
              <a:gd name="T109" fmla="*/ 12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1" h="30">
                <a:moveTo>
                  <a:pt x="16" y="23"/>
                </a:moveTo>
                <a:cubicBezTo>
                  <a:pt x="14" y="25"/>
                  <a:pt x="13" y="27"/>
                  <a:pt x="11" y="30"/>
                </a:cubicBezTo>
                <a:cubicBezTo>
                  <a:pt x="10" y="30"/>
                  <a:pt x="10" y="28"/>
                  <a:pt x="10" y="28"/>
                </a:cubicBezTo>
                <a:cubicBezTo>
                  <a:pt x="10" y="25"/>
                  <a:pt x="10" y="22"/>
                  <a:pt x="10" y="19"/>
                </a:cubicBezTo>
                <a:cubicBezTo>
                  <a:pt x="8" y="18"/>
                  <a:pt x="6" y="17"/>
                  <a:pt x="5" y="15"/>
                </a:cubicBezTo>
                <a:cubicBezTo>
                  <a:pt x="3" y="14"/>
                  <a:pt x="1" y="13"/>
                  <a:pt x="0" y="11"/>
                </a:cubicBezTo>
                <a:cubicBezTo>
                  <a:pt x="3" y="10"/>
                  <a:pt x="7" y="10"/>
                  <a:pt x="11" y="10"/>
                </a:cubicBezTo>
                <a:cubicBezTo>
                  <a:pt x="11" y="7"/>
                  <a:pt x="11" y="4"/>
                  <a:pt x="11" y="0"/>
                </a:cubicBezTo>
                <a:cubicBezTo>
                  <a:pt x="12" y="1"/>
                  <a:pt x="13" y="2"/>
                  <a:pt x="13" y="3"/>
                </a:cubicBezTo>
                <a:cubicBezTo>
                  <a:pt x="14" y="4"/>
                  <a:pt x="15" y="6"/>
                  <a:pt x="16" y="7"/>
                </a:cubicBezTo>
                <a:cubicBezTo>
                  <a:pt x="16" y="8"/>
                  <a:pt x="17" y="8"/>
                  <a:pt x="17" y="9"/>
                </a:cubicBezTo>
                <a:cubicBezTo>
                  <a:pt x="21" y="9"/>
                  <a:pt x="24" y="9"/>
                  <a:pt x="28" y="8"/>
                </a:cubicBezTo>
                <a:cubicBezTo>
                  <a:pt x="29" y="8"/>
                  <a:pt x="30" y="8"/>
                  <a:pt x="31" y="8"/>
                </a:cubicBezTo>
                <a:cubicBezTo>
                  <a:pt x="30" y="10"/>
                  <a:pt x="28" y="12"/>
                  <a:pt x="27" y="13"/>
                </a:cubicBezTo>
                <a:cubicBezTo>
                  <a:pt x="25" y="14"/>
                  <a:pt x="23" y="16"/>
                  <a:pt x="22" y="17"/>
                </a:cubicBezTo>
                <a:cubicBezTo>
                  <a:pt x="23" y="20"/>
                  <a:pt x="25" y="23"/>
                  <a:pt x="26" y="27"/>
                </a:cubicBezTo>
                <a:cubicBezTo>
                  <a:pt x="26" y="27"/>
                  <a:pt x="25" y="27"/>
                  <a:pt x="24" y="26"/>
                </a:cubicBezTo>
                <a:cubicBezTo>
                  <a:pt x="22" y="25"/>
                  <a:pt x="19" y="25"/>
                  <a:pt x="16" y="23"/>
                </a:cubicBezTo>
                <a:close/>
                <a:moveTo>
                  <a:pt x="24" y="25"/>
                </a:moveTo>
                <a:cubicBezTo>
                  <a:pt x="24" y="25"/>
                  <a:pt x="23" y="25"/>
                  <a:pt x="23" y="25"/>
                </a:cubicBezTo>
                <a:cubicBezTo>
                  <a:pt x="23" y="26"/>
                  <a:pt x="24" y="25"/>
                  <a:pt x="25" y="26"/>
                </a:cubicBezTo>
                <a:lnTo>
                  <a:pt x="24" y="25"/>
                </a:lnTo>
                <a:close/>
                <a:moveTo>
                  <a:pt x="22" y="20"/>
                </a:moveTo>
                <a:cubicBezTo>
                  <a:pt x="22" y="21"/>
                  <a:pt x="22" y="21"/>
                  <a:pt x="22" y="21"/>
                </a:cubicBezTo>
                <a:cubicBezTo>
                  <a:pt x="23" y="22"/>
                  <a:pt x="23" y="23"/>
                  <a:pt x="24" y="24"/>
                </a:cubicBezTo>
                <a:cubicBezTo>
                  <a:pt x="23" y="23"/>
                  <a:pt x="23" y="21"/>
                  <a:pt x="22" y="20"/>
                </a:cubicBezTo>
                <a:close/>
                <a:moveTo>
                  <a:pt x="29" y="9"/>
                </a:moveTo>
                <a:cubicBezTo>
                  <a:pt x="29" y="9"/>
                  <a:pt x="29" y="9"/>
                  <a:pt x="29" y="9"/>
                </a:cubicBezTo>
                <a:cubicBezTo>
                  <a:pt x="29" y="9"/>
                  <a:pt x="30" y="9"/>
                  <a:pt x="30" y="9"/>
                </a:cubicBezTo>
                <a:cubicBezTo>
                  <a:pt x="29" y="9"/>
                  <a:pt x="29" y="9"/>
                  <a:pt x="29" y="9"/>
                </a:cubicBezTo>
                <a:close/>
                <a:moveTo>
                  <a:pt x="18" y="22"/>
                </a:moveTo>
                <a:cubicBezTo>
                  <a:pt x="19" y="22"/>
                  <a:pt x="21" y="24"/>
                  <a:pt x="22" y="24"/>
                </a:cubicBezTo>
                <a:cubicBezTo>
                  <a:pt x="21" y="23"/>
                  <a:pt x="19" y="22"/>
                  <a:pt x="18" y="22"/>
                </a:cubicBezTo>
                <a:close/>
                <a:moveTo>
                  <a:pt x="21" y="22"/>
                </a:moveTo>
                <a:cubicBezTo>
                  <a:pt x="21" y="22"/>
                  <a:pt x="21" y="23"/>
                  <a:pt x="22" y="23"/>
                </a:cubicBezTo>
                <a:cubicBezTo>
                  <a:pt x="22" y="22"/>
                  <a:pt x="22" y="22"/>
                  <a:pt x="21" y="22"/>
                </a:cubicBezTo>
                <a:close/>
                <a:moveTo>
                  <a:pt x="27" y="9"/>
                </a:moveTo>
                <a:cubicBezTo>
                  <a:pt x="27" y="9"/>
                  <a:pt x="27" y="9"/>
                  <a:pt x="27" y="9"/>
                </a:cubicBezTo>
                <a:cubicBezTo>
                  <a:pt x="27" y="10"/>
                  <a:pt x="27" y="10"/>
                  <a:pt x="27" y="11"/>
                </a:cubicBezTo>
                <a:cubicBezTo>
                  <a:pt x="27" y="11"/>
                  <a:pt x="28" y="11"/>
                  <a:pt x="28" y="10"/>
                </a:cubicBezTo>
                <a:cubicBezTo>
                  <a:pt x="27" y="10"/>
                  <a:pt x="28" y="10"/>
                  <a:pt x="27" y="9"/>
                </a:cubicBezTo>
                <a:close/>
                <a:moveTo>
                  <a:pt x="24" y="14"/>
                </a:moveTo>
                <a:cubicBezTo>
                  <a:pt x="24" y="13"/>
                  <a:pt x="25" y="13"/>
                  <a:pt x="25" y="13"/>
                </a:cubicBezTo>
                <a:cubicBezTo>
                  <a:pt x="25" y="12"/>
                  <a:pt x="24" y="13"/>
                  <a:pt x="24" y="14"/>
                </a:cubicBezTo>
                <a:close/>
                <a:moveTo>
                  <a:pt x="26" y="10"/>
                </a:moveTo>
                <a:cubicBezTo>
                  <a:pt x="26" y="10"/>
                  <a:pt x="26" y="10"/>
                  <a:pt x="26" y="10"/>
                </a:cubicBezTo>
                <a:cubicBezTo>
                  <a:pt x="26" y="9"/>
                  <a:pt x="26" y="10"/>
                  <a:pt x="26" y="10"/>
                </a:cubicBezTo>
                <a:close/>
                <a:moveTo>
                  <a:pt x="21" y="18"/>
                </a:moveTo>
                <a:cubicBezTo>
                  <a:pt x="21" y="18"/>
                  <a:pt x="21" y="19"/>
                  <a:pt x="21" y="19"/>
                </a:cubicBezTo>
                <a:cubicBezTo>
                  <a:pt x="21" y="18"/>
                  <a:pt x="21" y="18"/>
                  <a:pt x="21" y="18"/>
                </a:cubicBezTo>
                <a:close/>
                <a:moveTo>
                  <a:pt x="23" y="14"/>
                </a:moveTo>
                <a:cubicBezTo>
                  <a:pt x="23" y="15"/>
                  <a:pt x="23" y="14"/>
                  <a:pt x="24" y="14"/>
                </a:cubicBezTo>
                <a:cubicBezTo>
                  <a:pt x="23" y="14"/>
                  <a:pt x="23" y="14"/>
                  <a:pt x="23" y="14"/>
                </a:cubicBezTo>
                <a:close/>
                <a:moveTo>
                  <a:pt x="20" y="19"/>
                </a:moveTo>
                <a:cubicBezTo>
                  <a:pt x="21" y="20"/>
                  <a:pt x="21" y="20"/>
                  <a:pt x="21" y="20"/>
                </a:cubicBezTo>
                <a:lnTo>
                  <a:pt x="20" y="19"/>
                </a:lnTo>
                <a:close/>
                <a:moveTo>
                  <a:pt x="19" y="20"/>
                </a:moveTo>
                <a:cubicBezTo>
                  <a:pt x="19" y="20"/>
                  <a:pt x="19" y="20"/>
                  <a:pt x="18" y="20"/>
                </a:cubicBezTo>
                <a:cubicBezTo>
                  <a:pt x="19" y="20"/>
                  <a:pt x="20" y="21"/>
                  <a:pt x="20" y="20"/>
                </a:cubicBezTo>
                <a:lnTo>
                  <a:pt x="19" y="20"/>
                </a:lnTo>
                <a:close/>
                <a:moveTo>
                  <a:pt x="22" y="14"/>
                </a:moveTo>
                <a:cubicBezTo>
                  <a:pt x="22" y="14"/>
                  <a:pt x="21" y="13"/>
                  <a:pt x="21" y="14"/>
                </a:cubicBezTo>
                <a:cubicBezTo>
                  <a:pt x="21" y="14"/>
                  <a:pt x="22" y="15"/>
                  <a:pt x="22" y="14"/>
                </a:cubicBezTo>
                <a:cubicBezTo>
                  <a:pt x="22" y="14"/>
                  <a:pt x="22" y="14"/>
                  <a:pt x="22" y="14"/>
                </a:cubicBezTo>
                <a:close/>
                <a:moveTo>
                  <a:pt x="22" y="12"/>
                </a:moveTo>
                <a:cubicBezTo>
                  <a:pt x="22" y="13"/>
                  <a:pt x="23" y="13"/>
                  <a:pt x="23" y="12"/>
                </a:cubicBezTo>
                <a:cubicBezTo>
                  <a:pt x="23" y="12"/>
                  <a:pt x="22" y="12"/>
                  <a:pt x="22" y="12"/>
                </a:cubicBezTo>
                <a:close/>
                <a:moveTo>
                  <a:pt x="23" y="10"/>
                </a:move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10"/>
                  <a:pt x="23" y="9"/>
                  <a:pt x="23" y="10"/>
                </a:cubicBezTo>
                <a:close/>
                <a:moveTo>
                  <a:pt x="17" y="22"/>
                </a:moveTo>
                <a:cubicBezTo>
                  <a:pt x="18" y="23"/>
                  <a:pt x="18" y="23"/>
                  <a:pt x="18" y="23"/>
                </a:cubicBezTo>
                <a:cubicBezTo>
                  <a:pt x="18" y="22"/>
                  <a:pt x="18" y="22"/>
                  <a:pt x="18" y="22"/>
                </a:cubicBezTo>
                <a:cubicBezTo>
                  <a:pt x="17" y="22"/>
                  <a:pt x="17" y="22"/>
                  <a:pt x="17" y="22"/>
                </a:cubicBezTo>
                <a:close/>
                <a:moveTo>
                  <a:pt x="20" y="16"/>
                </a:moveTo>
                <a:cubicBezTo>
                  <a:pt x="19" y="16"/>
                  <a:pt x="19" y="16"/>
                  <a:pt x="19" y="16"/>
                </a:cubicBezTo>
                <a:cubicBezTo>
                  <a:pt x="19" y="16"/>
                  <a:pt x="20" y="17"/>
                  <a:pt x="20" y="17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6" y="19"/>
                </a:moveTo>
                <a:cubicBezTo>
                  <a:pt x="17" y="19"/>
                  <a:pt x="17" y="19"/>
                  <a:pt x="18" y="19"/>
                </a:cubicBezTo>
                <a:cubicBezTo>
                  <a:pt x="18" y="19"/>
                  <a:pt x="18" y="19"/>
                  <a:pt x="18" y="19"/>
                </a:cubicBezTo>
                <a:cubicBezTo>
                  <a:pt x="18" y="18"/>
                  <a:pt x="16" y="18"/>
                  <a:pt x="16" y="19"/>
                </a:cubicBezTo>
                <a:close/>
                <a:moveTo>
                  <a:pt x="19" y="12"/>
                </a:moveTo>
                <a:cubicBezTo>
                  <a:pt x="20" y="13"/>
                  <a:pt x="20" y="13"/>
                  <a:pt x="21" y="13"/>
                </a:cubicBezTo>
                <a:cubicBezTo>
                  <a:pt x="20" y="12"/>
                  <a:pt x="20" y="12"/>
                  <a:pt x="19" y="12"/>
                </a:cubicBezTo>
                <a:close/>
                <a:moveTo>
                  <a:pt x="17" y="17"/>
                </a:move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8" y="18"/>
                  <a:pt x="18" y="18"/>
                </a:cubicBezTo>
                <a:lnTo>
                  <a:pt x="17" y="17"/>
                </a:lnTo>
                <a:close/>
                <a:moveTo>
                  <a:pt x="20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1" y="11"/>
                  <a:pt x="21" y="11"/>
                </a:cubicBezTo>
                <a:cubicBezTo>
                  <a:pt x="21" y="11"/>
                  <a:pt x="20" y="11"/>
                  <a:pt x="20" y="11"/>
                </a:cubicBezTo>
                <a:close/>
                <a:moveTo>
                  <a:pt x="21" y="10"/>
                </a:moveTo>
                <a:cubicBezTo>
                  <a:pt x="21" y="10"/>
                  <a:pt x="21" y="10"/>
                  <a:pt x="21" y="10"/>
                </a:cubicBezTo>
                <a:cubicBezTo>
                  <a:pt x="22" y="10"/>
                  <a:pt x="22" y="10"/>
                  <a:pt x="22" y="10"/>
                </a:cubicBezTo>
                <a:lnTo>
                  <a:pt x="21" y="10"/>
                </a:lnTo>
                <a:close/>
                <a:moveTo>
                  <a:pt x="15" y="22"/>
                </a:moveTo>
                <a:cubicBezTo>
                  <a:pt x="15" y="22"/>
                  <a:pt x="14" y="23"/>
                  <a:pt x="15" y="23"/>
                </a:cubicBezTo>
                <a:cubicBezTo>
                  <a:pt x="15" y="23"/>
                  <a:pt x="15" y="22"/>
                  <a:pt x="15" y="22"/>
                </a:cubicBezTo>
                <a:cubicBezTo>
                  <a:pt x="15" y="22"/>
                  <a:pt x="15" y="22"/>
                  <a:pt x="15" y="22"/>
                </a:cubicBezTo>
                <a:close/>
                <a:moveTo>
                  <a:pt x="12" y="18"/>
                </a:moveTo>
                <a:cubicBezTo>
                  <a:pt x="13" y="20"/>
                  <a:pt x="15" y="20"/>
                  <a:pt x="16" y="20"/>
                </a:cubicBezTo>
                <a:cubicBezTo>
                  <a:pt x="15" y="19"/>
                  <a:pt x="13" y="17"/>
                  <a:pt x="12" y="18"/>
                </a:cubicBezTo>
                <a:close/>
                <a:moveTo>
                  <a:pt x="15" y="13"/>
                </a:moveTo>
                <a:cubicBezTo>
                  <a:pt x="16" y="14"/>
                  <a:pt x="18" y="15"/>
                  <a:pt x="19" y="15"/>
                </a:cubicBezTo>
                <a:cubicBezTo>
                  <a:pt x="18" y="14"/>
                  <a:pt x="16" y="13"/>
                  <a:pt x="15" y="13"/>
                </a:cubicBezTo>
                <a:close/>
                <a:moveTo>
                  <a:pt x="13" y="25"/>
                </a:moveTo>
                <a:cubicBezTo>
                  <a:pt x="13" y="26"/>
                  <a:pt x="13" y="26"/>
                  <a:pt x="13" y="26"/>
                </a:cubicBezTo>
                <a:cubicBezTo>
                  <a:pt x="12" y="26"/>
                  <a:pt x="12" y="26"/>
                  <a:pt x="12" y="26"/>
                </a:cubicBezTo>
                <a:cubicBezTo>
                  <a:pt x="12" y="27"/>
                  <a:pt x="10" y="27"/>
                  <a:pt x="11" y="28"/>
                </a:cubicBezTo>
                <a:cubicBezTo>
                  <a:pt x="11" y="27"/>
                  <a:pt x="13" y="26"/>
                  <a:pt x="13" y="25"/>
                </a:cubicBezTo>
                <a:close/>
                <a:moveTo>
                  <a:pt x="17" y="13"/>
                </a:moveTo>
                <a:cubicBezTo>
                  <a:pt x="18" y="13"/>
                  <a:pt x="18" y="14"/>
                  <a:pt x="19" y="14"/>
                </a:cubicBezTo>
                <a:cubicBezTo>
                  <a:pt x="18" y="14"/>
                  <a:pt x="18" y="13"/>
                  <a:pt x="17" y="13"/>
                </a:cubicBezTo>
                <a:close/>
                <a:moveTo>
                  <a:pt x="14" y="16"/>
                </a:moveTo>
                <a:cubicBezTo>
                  <a:pt x="14" y="16"/>
                  <a:pt x="13" y="16"/>
                  <a:pt x="14" y="17"/>
                </a:cubicBezTo>
                <a:cubicBezTo>
                  <a:pt x="14" y="17"/>
                  <a:pt x="15" y="17"/>
                  <a:pt x="16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6" y="17"/>
                  <a:pt x="15" y="16"/>
                  <a:pt x="14" y="16"/>
                </a:cubicBezTo>
                <a:close/>
                <a:moveTo>
                  <a:pt x="12" y="22"/>
                </a:moveTo>
                <a:cubicBezTo>
                  <a:pt x="12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3"/>
                  <a:pt x="13" y="23"/>
                  <a:pt x="12" y="22"/>
                </a:cubicBezTo>
                <a:close/>
                <a:moveTo>
                  <a:pt x="19" y="10"/>
                </a:moveTo>
                <a:cubicBezTo>
                  <a:pt x="18" y="10"/>
                  <a:pt x="18" y="10"/>
                  <a:pt x="18" y="10"/>
                </a:cubicBezTo>
                <a:cubicBezTo>
                  <a:pt x="18" y="11"/>
                  <a:pt x="19" y="11"/>
                  <a:pt x="19" y="11"/>
                </a:cubicBezTo>
                <a:cubicBezTo>
                  <a:pt x="19" y="11"/>
                  <a:pt x="19" y="10"/>
                  <a:pt x="19" y="10"/>
                </a:cubicBezTo>
                <a:close/>
                <a:moveTo>
                  <a:pt x="11" y="24"/>
                </a:moveTo>
                <a:cubicBezTo>
                  <a:pt x="10" y="25"/>
                  <a:pt x="11" y="25"/>
                  <a:pt x="11" y="25"/>
                </a:cubicBezTo>
                <a:cubicBezTo>
                  <a:pt x="11" y="25"/>
                  <a:pt x="11" y="25"/>
                  <a:pt x="12" y="26"/>
                </a:cubicBezTo>
                <a:cubicBezTo>
                  <a:pt x="12" y="25"/>
                  <a:pt x="12" y="25"/>
                  <a:pt x="12" y="25"/>
                </a:cubicBezTo>
                <a:cubicBezTo>
                  <a:pt x="11" y="25"/>
                  <a:pt x="11" y="24"/>
                  <a:pt x="11" y="24"/>
                </a:cubicBezTo>
                <a:close/>
                <a:moveTo>
                  <a:pt x="11" y="26"/>
                </a:moveTo>
                <a:cubicBezTo>
                  <a:pt x="11" y="27"/>
                  <a:pt x="11" y="27"/>
                  <a:pt x="11" y="27"/>
                </a:cubicBezTo>
                <a:lnTo>
                  <a:pt x="11" y="26"/>
                </a:lnTo>
                <a:close/>
                <a:moveTo>
                  <a:pt x="11" y="22"/>
                </a:moveTo>
                <a:cubicBezTo>
                  <a:pt x="11" y="23"/>
                  <a:pt x="10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1" y="22"/>
                  <a:pt x="11" y="22"/>
                </a:cubicBezTo>
                <a:close/>
                <a:moveTo>
                  <a:pt x="11" y="20"/>
                </a:moveTo>
                <a:cubicBezTo>
                  <a:pt x="11" y="21"/>
                  <a:pt x="11" y="21"/>
                  <a:pt x="11" y="21"/>
                </a:cubicBezTo>
                <a:cubicBezTo>
                  <a:pt x="11" y="21"/>
                  <a:pt x="12" y="21"/>
                  <a:pt x="12" y="20"/>
                </a:cubicBezTo>
                <a:cubicBezTo>
                  <a:pt x="12" y="20"/>
                  <a:pt x="11" y="20"/>
                  <a:pt x="11" y="20"/>
                </a:cubicBezTo>
                <a:close/>
                <a:moveTo>
                  <a:pt x="16" y="10"/>
                </a:moveTo>
                <a:cubicBezTo>
                  <a:pt x="16" y="11"/>
                  <a:pt x="16" y="11"/>
                  <a:pt x="16" y="11"/>
                </a:cubicBezTo>
                <a:cubicBezTo>
                  <a:pt x="17" y="10"/>
                  <a:pt x="17" y="10"/>
                  <a:pt x="17" y="10"/>
                </a:cubicBezTo>
                <a:cubicBezTo>
                  <a:pt x="16" y="10"/>
                  <a:pt x="16" y="10"/>
                  <a:pt x="16" y="10"/>
                </a:cubicBezTo>
                <a:close/>
                <a:moveTo>
                  <a:pt x="11" y="13"/>
                </a:moveTo>
                <a:cubicBezTo>
                  <a:pt x="12" y="14"/>
                  <a:pt x="14" y="15"/>
                  <a:pt x="15" y="14"/>
                </a:cubicBezTo>
                <a:cubicBezTo>
                  <a:pt x="13" y="14"/>
                  <a:pt x="12" y="13"/>
                  <a:pt x="11" y="13"/>
                </a:cubicBezTo>
                <a:close/>
                <a:moveTo>
                  <a:pt x="11" y="18"/>
                </a:moveTo>
                <a:cubicBezTo>
                  <a:pt x="10" y="19"/>
                  <a:pt x="11" y="19"/>
                  <a:pt x="12" y="19"/>
                </a:cubicBezTo>
                <a:cubicBezTo>
                  <a:pt x="11" y="19"/>
                  <a:pt x="11" y="18"/>
                  <a:pt x="11" y="18"/>
                </a:cubicBezTo>
                <a:close/>
                <a:moveTo>
                  <a:pt x="15" y="8"/>
                </a:moveTo>
                <a:cubicBezTo>
                  <a:pt x="15" y="8"/>
                  <a:pt x="16" y="9"/>
                  <a:pt x="15" y="10"/>
                </a:cubicBezTo>
                <a:cubicBezTo>
                  <a:pt x="15" y="10"/>
                  <a:pt x="16" y="10"/>
                  <a:pt x="16" y="9"/>
                </a:cubicBezTo>
                <a:cubicBezTo>
                  <a:pt x="16" y="9"/>
                  <a:pt x="16" y="8"/>
                  <a:pt x="15" y="8"/>
                </a:cubicBezTo>
                <a:close/>
                <a:moveTo>
                  <a:pt x="11" y="16"/>
                </a:moveTo>
                <a:cubicBezTo>
                  <a:pt x="11" y="17"/>
                  <a:pt x="12" y="18"/>
                  <a:pt x="12" y="17"/>
                </a:cubicBezTo>
                <a:cubicBezTo>
                  <a:pt x="12" y="17"/>
                  <a:pt x="11" y="16"/>
                  <a:pt x="11" y="16"/>
                </a:cubicBezTo>
                <a:close/>
                <a:moveTo>
                  <a:pt x="11" y="14"/>
                </a:moveTo>
                <a:cubicBezTo>
                  <a:pt x="11" y="15"/>
                  <a:pt x="11" y="15"/>
                  <a:pt x="11" y="15"/>
                </a:cubicBezTo>
                <a:cubicBezTo>
                  <a:pt x="12" y="16"/>
                  <a:pt x="12" y="16"/>
                  <a:pt x="13" y="16"/>
                </a:cubicBezTo>
                <a:cubicBezTo>
                  <a:pt x="12" y="15"/>
                  <a:pt x="12" y="14"/>
                  <a:pt x="11" y="14"/>
                </a:cubicBezTo>
                <a:close/>
                <a:moveTo>
                  <a:pt x="13" y="11"/>
                </a:moveTo>
                <a:cubicBezTo>
                  <a:pt x="12" y="11"/>
                  <a:pt x="12" y="11"/>
                  <a:pt x="11" y="11"/>
                </a:cubicBezTo>
                <a:cubicBezTo>
                  <a:pt x="12" y="12"/>
                  <a:pt x="14" y="13"/>
                  <a:pt x="14" y="12"/>
                </a:cubicBezTo>
                <a:cubicBezTo>
                  <a:pt x="14" y="12"/>
                  <a:pt x="13" y="11"/>
                  <a:pt x="13" y="11"/>
                </a:cubicBezTo>
                <a:close/>
                <a:moveTo>
                  <a:pt x="8" y="17"/>
                </a:moveTo>
                <a:cubicBezTo>
                  <a:pt x="8" y="17"/>
                  <a:pt x="10" y="18"/>
                  <a:pt x="10" y="18"/>
                </a:cubicBezTo>
                <a:cubicBezTo>
                  <a:pt x="9" y="18"/>
                  <a:pt x="9" y="17"/>
                  <a:pt x="8" y="17"/>
                </a:cubicBezTo>
                <a:close/>
                <a:moveTo>
                  <a:pt x="14" y="9"/>
                </a:moveTo>
                <a:cubicBezTo>
                  <a:pt x="14" y="10"/>
                  <a:pt x="14" y="10"/>
                  <a:pt x="14" y="10"/>
                </a:cubicBezTo>
                <a:cubicBezTo>
                  <a:pt x="14" y="9"/>
                  <a:pt x="14" y="9"/>
                  <a:pt x="14" y="9"/>
                </a:cubicBezTo>
                <a:close/>
                <a:moveTo>
                  <a:pt x="14" y="8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4" y="8"/>
                  <a:pt x="14" y="8"/>
                </a:cubicBezTo>
                <a:close/>
                <a:moveTo>
                  <a:pt x="11" y="12"/>
                </a:moveTo>
                <a:cubicBezTo>
                  <a:pt x="11" y="12"/>
                  <a:pt x="11" y="12"/>
                  <a:pt x="11" y="12"/>
                </a:cubicBezTo>
                <a:cubicBezTo>
                  <a:pt x="12" y="13"/>
                  <a:pt x="12" y="13"/>
                  <a:pt x="12" y="13"/>
                </a:cubicBezTo>
                <a:lnTo>
                  <a:pt x="11" y="12"/>
                </a:lnTo>
                <a:close/>
                <a:moveTo>
                  <a:pt x="12" y="7"/>
                </a:moveTo>
                <a:cubicBezTo>
                  <a:pt x="11" y="8"/>
                  <a:pt x="12" y="8"/>
                  <a:pt x="11" y="9"/>
                </a:cubicBezTo>
                <a:cubicBezTo>
                  <a:pt x="12" y="9"/>
                  <a:pt x="12" y="9"/>
                  <a:pt x="13" y="9"/>
                </a:cubicBezTo>
                <a:cubicBezTo>
                  <a:pt x="13" y="9"/>
                  <a:pt x="13" y="8"/>
                  <a:pt x="12" y="7"/>
                </a:cubicBezTo>
                <a:close/>
                <a:moveTo>
                  <a:pt x="12" y="4"/>
                </a:moveTo>
                <a:cubicBezTo>
                  <a:pt x="11" y="5"/>
                  <a:pt x="13" y="6"/>
                  <a:pt x="14" y="7"/>
                </a:cubicBezTo>
                <a:cubicBezTo>
                  <a:pt x="14" y="6"/>
                  <a:pt x="13" y="5"/>
                  <a:pt x="12" y="4"/>
                </a:cubicBezTo>
                <a:close/>
                <a:moveTo>
                  <a:pt x="8" y="13"/>
                </a:moveTo>
                <a:cubicBezTo>
                  <a:pt x="9" y="13"/>
                  <a:pt x="9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9" y="13"/>
                  <a:pt x="8" y="13"/>
                </a:cubicBezTo>
                <a:close/>
                <a:moveTo>
                  <a:pt x="8" y="14"/>
                </a:moveTo>
                <a:cubicBezTo>
                  <a:pt x="8" y="14"/>
                  <a:pt x="9" y="15"/>
                  <a:pt x="10" y="15"/>
                </a:cubicBezTo>
                <a:cubicBezTo>
                  <a:pt x="9" y="14"/>
                  <a:pt x="9" y="13"/>
                  <a:pt x="8" y="14"/>
                </a:cubicBezTo>
                <a:close/>
                <a:moveTo>
                  <a:pt x="10" y="11"/>
                </a:moveTo>
                <a:cubicBezTo>
                  <a:pt x="10" y="11"/>
                  <a:pt x="10" y="11"/>
                  <a:pt x="9" y="12"/>
                </a:cubicBezTo>
                <a:cubicBezTo>
                  <a:pt x="10" y="12"/>
                  <a:pt x="10" y="12"/>
                  <a:pt x="10" y="12"/>
                </a:cubicBezTo>
                <a:cubicBezTo>
                  <a:pt x="11" y="12"/>
                  <a:pt x="11" y="11"/>
                  <a:pt x="10" y="11"/>
                </a:cubicBezTo>
                <a:close/>
                <a:moveTo>
                  <a:pt x="12" y="6"/>
                </a:move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7"/>
                  <a:pt x="12" y="6"/>
                  <a:pt x="12" y="6"/>
                </a:cubicBezTo>
                <a:close/>
                <a:moveTo>
                  <a:pt x="8" y="11"/>
                </a:moveTo>
                <a:cubicBezTo>
                  <a:pt x="8" y="11"/>
                  <a:pt x="8" y="11"/>
                  <a:pt x="9" y="12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11"/>
                  <a:pt x="8" y="11"/>
                  <a:pt x="8" y="11"/>
                </a:cubicBezTo>
                <a:close/>
                <a:moveTo>
                  <a:pt x="5" y="11"/>
                </a:moveTo>
                <a:cubicBezTo>
                  <a:pt x="6" y="12"/>
                  <a:pt x="7" y="13"/>
                  <a:pt x="8" y="12"/>
                </a:cubicBezTo>
                <a:cubicBezTo>
                  <a:pt x="7" y="12"/>
                  <a:pt x="5" y="11"/>
                  <a:pt x="5" y="11"/>
                </a:cubicBezTo>
                <a:close/>
                <a:moveTo>
                  <a:pt x="12" y="2"/>
                </a:moveTo>
                <a:cubicBezTo>
                  <a:pt x="12" y="3"/>
                  <a:pt x="12" y="3"/>
                  <a:pt x="12" y="3"/>
                </a:cubicBezTo>
                <a:cubicBezTo>
                  <a:pt x="12" y="3"/>
                  <a:pt x="12" y="3"/>
                  <a:pt x="12" y="3"/>
                </a:cubicBezTo>
                <a:lnTo>
                  <a:pt x="12" y="2"/>
                </a:lnTo>
                <a:close/>
                <a:moveTo>
                  <a:pt x="3" y="12"/>
                </a:moveTo>
                <a:cubicBezTo>
                  <a:pt x="4" y="13"/>
                  <a:pt x="4" y="13"/>
                  <a:pt x="4" y="13"/>
                </a:cubicBezTo>
                <a:lnTo>
                  <a:pt x="3" y="12"/>
                </a:lnTo>
                <a:close/>
                <a:moveTo>
                  <a:pt x="1" y="12"/>
                </a:moveTo>
                <a:cubicBezTo>
                  <a:pt x="2" y="12"/>
                  <a:pt x="2" y="12"/>
                  <a:pt x="2" y="12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1"/>
                  <a:pt x="2" y="11"/>
                  <a:pt x="1" y="12"/>
                </a:cubicBezTo>
                <a:close/>
              </a:path>
            </a:pathLst>
          </a:cu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" name="橢圓 1"/>
          <p:cNvSpPr>
            <a:spLocks noChangeAspect="1"/>
          </p:cNvSpPr>
          <p:nvPr/>
        </p:nvSpPr>
        <p:spPr>
          <a:xfrm>
            <a:off x="3682000" y="1555734"/>
            <a:ext cx="4343747" cy="3935702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6" name="文字方塊 5"/>
          <p:cNvSpPr txBox="1">
            <a:spLocks noChangeAspect="1"/>
          </p:cNvSpPr>
          <p:nvPr/>
        </p:nvSpPr>
        <p:spPr>
          <a:xfrm>
            <a:off x="4302167" y="2952800"/>
            <a:ext cx="33800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TW" altLang="en-US" sz="4000" b="1" dirty="0" smtClean="0">
                <a:latin typeface="Microsoft JhengHei" charset="-120"/>
                <a:ea typeface="Microsoft JhengHei" charset="-120"/>
                <a:cs typeface="Microsoft JhengHei" charset="-120"/>
              </a:rPr>
              <a:t>多國語言衛教</a:t>
            </a:r>
            <a:endParaRPr kumimoji="1" lang="en-US" altLang="zh-TW" sz="4000" b="1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4000" b="1" dirty="0" smtClean="0">
                <a:latin typeface="Microsoft JhengHei" charset="-120"/>
                <a:ea typeface="Microsoft JhengHei" charset="-120"/>
                <a:cs typeface="Microsoft JhengHei" charset="-120"/>
              </a:rPr>
              <a:t>宣導手冊</a:t>
            </a:r>
            <a:endParaRPr kumimoji="1" lang="zh-TW" altLang="en-US" sz="4000" b="1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84" name="橢圓 183"/>
          <p:cNvSpPr>
            <a:spLocks noChangeAspect="1"/>
          </p:cNvSpPr>
          <p:nvPr/>
        </p:nvSpPr>
        <p:spPr>
          <a:xfrm>
            <a:off x="3302876" y="1077778"/>
            <a:ext cx="1621206" cy="1638795"/>
          </a:xfrm>
          <a:prstGeom prst="ellipse">
            <a:avLst/>
          </a:prstGeom>
          <a:solidFill>
            <a:srgbClr val="E7D2B4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85" name="橢圓 184"/>
          <p:cNvSpPr>
            <a:spLocks noChangeAspect="1"/>
          </p:cNvSpPr>
          <p:nvPr/>
        </p:nvSpPr>
        <p:spPr>
          <a:xfrm>
            <a:off x="3112498" y="4577052"/>
            <a:ext cx="1738737" cy="1757602"/>
          </a:xfrm>
          <a:prstGeom prst="ellipse">
            <a:avLst/>
          </a:prstGeom>
          <a:solidFill>
            <a:srgbClr val="E7D2B4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86" name="橢圓 185"/>
          <p:cNvSpPr>
            <a:spLocks noChangeAspect="1"/>
          </p:cNvSpPr>
          <p:nvPr/>
        </p:nvSpPr>
        <p:spPr>
          <a:xfrm>
            <a:off x="6833235" y="992209"/>
            <a:ext cx="1621205" cy="1638795"/>
          </a:xfrm>
          <a:prstGeom prst="ellipse">
            <a:avLst/>
          </a:prstGeom>
          <a:solidFill>
            <a:srgbClr val="E7D2B4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dirty="0" smtClean="0"/>
              <a:t> </a:t>
            </a:r>
            <a:endParaRPr kumimoji="1" lang="zh-TW" altLang="en-US" dirty="0"/>
          </a:p>
        </p:txBody>
      </p:sp>
      <p:sp>
        <p:nvSpPr>
          <p:cNvPr id="187" name="橢圓 186"/>
          <p:cNvSpPr>
            <a:spLocks noChangeAspect="1"/>
          </p:cNvSpPr>
          <p:nvPr/>
        </p:nvSpPr>
        <p:spPr>
          <a:xfrm>
            <a:off x="7056214" y="4199612"/>
            <a:ext cx="1559834" cy="1576758"/>
          </a:xfrm>
          <a:prstGeom prst="ellipse">
            <a:avLst/>
          </a:prstGeom>
          <a:solidFill>
            <a:srgbClr val="E7D2B4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188" name="圖片 18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270" y="1408329"/>
            <a:ext cx="969358" cy="969358"/>
          </a:xfrm>
          <a:prstGeom prst="rect">
            <a:avLst/>
          </a:prstGeom>
        </p:spPr>
      </p:pic>
      <p:pic>
        <p:nvPicPr>
          <p:cNvPr id="189" name="圖片 18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6820" y="4366283"/>
            <a:ext cx="1267620" cy="1267620"/>
          </a:xfrm>
          <a:prstGeom prst="rect">
            <a:avLst/>
          </a:prstGeom>
        </p:spPr>
      </p:pic>
      <p:pic>
        <p:nvPicPr>
          <p:cNvPr id="190" name="圖片 18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255" y="4770873"/>
            <a:ext cx="1266414" cy="1266414"/>
          </a:xfrm>
          <a:prstGeom prst="rect">
            <a:avLst/>
          </a:prstGeom>
        </p:spPr>
      </p:pic>
      <p:pic>
        <p:nvPicPr>
          <p:cNvPr id="191" name="圖片 19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758" y="1333797"/>
            <a:ext cx="1126755" cy="112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2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" grpId="0" animBg="1"/>
      <p:bldP spid="177" grpId="0" animBg="1"/>
      <p:bldP spid="179" grpId="0" animBg="1"/>
      <p:bldP spid="181" grpId="0" animBg="1"/>
      <p:bldP spid="2" grpId="0" animBg="1"/>
      <p:bldP spid="6" grpId="0"/>
      <p:bldP spid="184" grpId="0" animBg="1"/>
      <p:bldP spid="185" grpId="0" animBg="1"/>
      <p:bldP spid="186" grpId="0" animBg="1"/>
      <p:bldP spid="18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hevron 11"/>
          <p:cNvSpPr>
            <a:spLocks noChangeAspect="1"/>
          </p:cNvSpPr>
          <p:nvPr/>
        </p:nvSpPr>
        <p:spPr>
          <a:xfrm rot="5400000">
            <a:off x="226753" y="305773"/>
            <a:ext cx="1517033" cy="1432237"/>
          </a:xfrm>
          <a:prstGeom prst="chevron">
            <a:avLst>
              <a:gd name="adj" fmla="val 33915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2"/>
          <p:cNvSpPr txBox="1">
            <a:spLocks noChangeAspect="1"/>
          </p:cNvSpPr>
          <p:nvPr/>
        </p:nvSpPr>
        <p:spPr>
          <a:xfrm>
            <a:off x="484275" y="696622"/>
            <a:ext cx="1001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 smtClean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椭圆 31"/>
          <p:cNvSpPr/>
          <p:nvPr/>
        </p:nvSpPr>
        <p:spPr>
          <a:xfrm rot="20628343">
            <a:off x="4945453" y="1118001"/>
            <a:ext cx="2367711" cy="2314711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381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椭圆 31"/>
          <p:cNvSpPr/>
          <p:nvPr/>
        </p:nvSpPr>
        <p:spPr>
          <a:xfrm rot="13074755">
            <a:off x="3910168" y="3289984"/>
            <a:ext cx="2367711" cy="2314711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381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椭圆 31"/>
          <p:cNvSpPr/>
          <p:nvPr/>
        </p:nvSpPr>
        <p:spPr>
          <a:xfrm rot="6740916">
            <a:off x="6193597" y="2771137"/>
            <a:ext cx="2367711" cy="2314711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</a:gdLst>
            <a:ahLst/>
            <a:cxnLst>
              <a:cxn ang="0">
                <a:pos x="connsiteX0-321" y="connsiteY0-322"/>
              </a:cxn>
              <a:cxn ang="0">
                <a:pos x="connsiteX1-323" y="connsiteY1-324"/>
              </a:cxn>
              <a:cxn ang="0">
                <a:pos x="connsiteX2-325" y="connsiteY2-326"/>
              </a:cxn>
              <a:cxn ang="0">
                <a:pos x="connsiteX3-327" y="connsiteY3-328"/>
              </a:cxn>
              <a:cxn ang="0">
                <a:pos x="connsiteX4-329" y="connsiteY4-330"/>
              </a:cxn>
              <a:cxn ang="0">
                <a:pos x="connsiteX5-331" y="connsiteY5-332"/>
              </a:cxn>
            </a:cxnLst>
            <a:rect l="l" t="t" r="r" b="b"/>
            <a:pathLst>
              <a:path w="660438" h="653852">
                <a:moveTo>
                  <a:pt x="128078" y="64927"/>
                </a:moveTo>
                <a:cubicBezTo>
                  <a:pt x="200406" y="22404"/>
                  <a:pt x="266694" y="-24807"/>
                  <a:pt x="410712" y="15051"/>
                </a:cubicBezTo>
                <a:cubicBezTo>
                  <a:pt x="554730" y="54909"/>
                  <a:pt x="671038" y="190221"/>
                  <a:pt x="659670" y="337329"/>
                </a:cubicBezTo>
                <a:cubicBezTo>
                  <a:pt x="648302" y="484437"/>
                  <a:pt x="512709" y="653852"/>
                  <a:pt x="331423" y="653852"/>
                </a:cubicBezTo>
                <a:cubicBezTo>
                  <a:pt x="150137" y="653852"/>
                  <a:pt x="14721" y="457153"/>
                  <a:pt x="3176" y="337329"/>
                </a:cubicBezTo>
                <a:cubicBezTo>
                  <a:pt x="-8369" y="217505"/>
                  <a:pt x="11590" y="209227"/>
                  <a:pt x="62645" y="134413"/>
                </a:cubicBezTo>
              </a:path>
            </a:pathLst>
          </a:custGeom>
          <a:noFill/>
          <a:ln w="38100" cap="rnd">
            <a:solidFill>
              <a:schemeClr val="tx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652255" y="4331094"/>
            <a:ext cx="2104435" cy="646331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3600" smtClean="0">
                <a:solidFill>
                  <a:srgbClr val="FFC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整合資訊</a:t>
            </a:r>
            <a:endParaRPr lang="en-US" altLang="zh-CN" sz="3600" dirty="0">
              <a:solidFill>
                <a:srgbClr val="FFC000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856878" y="286173"/>
            <a:ext cx="2077700" cy="646331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3600" smtClean="0">
                <a:solidFill>
                  <a:srgbClr val="FFC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更加即時</a:t>
            </a:r>
            <a:endParaRPr lang="en-US" altLang="zh-CN" sz="3600" dirty="0">
              <a:solidFill>
                <a:srgbClr val="FFC000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408011" y="4806186"/>
            <a:ext cx="2021325" cy="646331"/>
          </a:xfrm>
          <a:prstGeom prst="rect">
            <a:avLst/>
          </a:prstGeom>
          <a:solidFill>
            <a:schemeClr val="bg2">
              <a:lumMod val="10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3600" smtClean="0">
                <a:solidFill>
                  <a:srgbClr val="FFC00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具發展性</a:t>
            </a:r>
            <a:endParaRPr lang="en-US" altLang="zh-CN" sz="3600" dirty="0">
              <a:solidFill>
                <a:srgbClr val="FFC000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4863327" y="2482773"/>
            <a:ext cx="2551133" cy="2374794"/>
          </a:xfrm>
          <a:prstGeom prst="ellipse">
            <a:avLst/>
          </a:prstGeom>
          <a:solidFill>
            <a:srgbClr val="E7D2B4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9" name="文字方塊 18"/>
          <p:cNvSpPr txBox="1"/>
          <p:nvPr/>
        </p:nvSpPr>
        <p:spPr>
          <a:xfrm>
            <a:off x="5225822" y="3131561"/>
            <a:ext cx="18261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b="1" dirty="0" smtClean="0">
                <a:latin typeface="Microsoft JhengHei" charset="-120"/>
                <a:ea typeface="Microsoft JhengHei" charset="-120"/>
                <a:cs typeface="Microsoft JhengHei" charset="-120"/>
              </a:rPr>
              <a:t>醫療資訊</a:t>
            </a:r>
            <a:endParaRPr kumimoji="1" lang="en-US" altLang="zh-TW" sz="3200" b="1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3200" b="1" dirty="0" smtClean="0">
                <a:latin typeface="Microsoft JhengHei" charset="-120"/>
                <a:ea typeface="Microsoft JhengHei" charset="-120"/>
                <a:cs typeface="Microsoft JhengHei" charset="-120"/>
              </a:rPr>
              <a:t>整合平台</a:t>
            </a:r>
            <a:endParaRPr kumimoji="1" lang="zh-TW" altLang="en-US" sz="3200" b="1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4140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6" grpId="0" animBg="1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線接點 26"/>
          <p:cNvCxnSpPr/>
          <p:nvPr/>
        </p:nvCxnSpPr>
        <p:spPr>
          <a:xfrm>
            <a:off x="8152044" y="5158828"/>
            <a:ext cx="977336" cy="6376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圓角矩形 35"/>
          <p:cNvSpPr/>
          <p:nvPr/>
        </p:nvSpPr>
        <p:spPr>
          <a:xfrm>
            <a:off x="8938139" y="239838"/>
            <a:ext cx="2154468" cy="100722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9" name="Chevron 11"/>
          <p:cNvSpPr>
            <a:spLocks noChangeAspect="1"/>
          </p:cNvSpPr>
          <p:nvPr/>
        </p:nvSpPr>
        <p:spPr>
          <a:xfrm rot="5400000">
            <a:off x="226753" y="305773"/>
            <a:ext cx="1517033" cy="1432237"/>
          </a:xfrm>
          <a:prstGeom prst="chevron">
            <a:avLst>
              <a:gd name="adj" fmla="val 33915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2"/>
          <p:cNvSpPr txBox="1">
            <a:spLocks noChangeAspect="1"/>
          </p:cNvSpPr>
          <p:nvPr/>
        </p:nvSpPr>
        <p:spPr>
          <a:xfrm>
            <a:off x="484275" y="696622"/>
            <a:ext cx="1001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b="1" dirty="0" smtClean="0">
                <a:solidFill>
                  <a:schemeClr val="bg1"/>
                </a:solidFill>
                <a:cs typeface="Arial" pitchFamily="34" charset="0"/>
              </a:rPr>
              <a:t>05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3" name="圓角矩形 12"/>
          <p:cNvSpPr/>
          <p:nvPr/>
        </p:nvSpPr>
        <p:spPr>
          <a:xfrm>
            <a:off x="4124699" y="4079203"/>
            <a:ext cx="4182967" cy="130159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TW" altLang="en-US" sz="3200" dirty="0" smtClean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結合資訊整合平台、</a:t>
            </a:r>
            <a:endParaRPr kumimoji="1" lang="en-US" altLang="zh-TW" sz="3200" dirty="0" smtClean="0">
              <a:solidFill>
                <a:schemeClr val="tx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3200" dirty="0" smtClean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拋磚引玉討論議題</a:t>
            </a:r>
            <a:endParaRPr kumimoji="1" lang="zh-TW" altLang="en-US" sz="3200" dirty="0">
              <a:solidFill>
                <a:schemeClr val="tx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0" name="文字方塊 19"/>
          <p:cNvSpPr txBox="1"/>
          <p:nvPr/>
        </p:nvSpPr>
        <p:spPr>
          <a:xfrm>
            <a:off x="9102302" y="45106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操之過急</a:t>
            </a:r>
            <a:endParaRPr kumimoji="1" lang="en-US" altLang="zh-TW" sz="32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cxnSp>
        <p:nvCxnSpPr>
          <p:cNvPr id="23" name="直線接點 22"/>
          <p:cNvCxnSpPr>
            <a:endCxn id="31" idx="1"/>
          </p:cNvCxnSpPr>
          <p:nvPr/>
        </p:nvCxnSpPr>
        <p:spPr>
          <a:xfrm flipV="1">
            <a:off x="3140850" y="1521774"/>
            <a:ext cx="1785924" cy="135219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接點 23"/>
          <p:cNvCxnSpPr/>
          <p:nvPr/>
        </p:nvCxnSpPr>
        <p:spPr>
          <a:xfrm>
            <a:off x="3057472" y="4344483"/>
            <a:ext cx="1112427" cy="3248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接點 24"/>
          <p:cNvCxnSpPr/>
          <p:nvPr/>
        </p:nvCxnSpPr>
        <p:spPr>
          <a:xfrm flipV="1">
            <a:off x="7021608" y="827523"/>
            <a:ext cx="1925246" cy="4871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接點 25"/>
          <p:cNvCxnSpPr/>
          <p:nvPr/>
        </p:nvCxnSpPr>
        <p:spPr>
          <a:xfrm flipV="1">
            <a:off x="8307666" y="3684900"/>
            <a:ext cx="609879" cy="43854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接點 29"/>
          <p:cNvCxnSpPr/>
          <p:nvPr/>
        </p:nvCxnSpPr>
        <p:spPr>
          <a:xfrm>
            <a:off x="7081242" y="1728649"/>
            <a:ext cx="1848645" cy="44401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圓角矩形 30"/>
          <p:cNvSpPr/>
          <p:nvPr/>
        </p:nvSpPr>
        <p:spPr>
          <a:xfrm>
            <a:off x="4926774" y="1018159"/>
            <a:ext cx="2154468" cy="10072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2" name="文字方塊 31"/>
          <p:cNvSpPr txBox="1"/>
          <p:nvPr/>
        </p:nvSpPr>
        <p:spPr>
          <a:xfrm>
            <a:off x="4990283" y="1204215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36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推動立法</a:t>
            </a:r>
            <a:endParaRPr kumimoji="1" lang="en-US" altLang="zh-TW" sz="36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34" name="圓角矩形 33"/>
          <p:cNvSpPr/>
          <p:nvPr/>
        </p:nvSpPr>
        <p:spPr>
          <a:xfrm>
            <a:off x="0" y="2860083"/>
            <a:ext cx="3791653" cy="146574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sz="3200" dirty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外國籍</a:t>
            </a:r>
            <a:r>
              <a:rPr kumimoji="1" lang="zh-TW" altLang="en-US" sz="3200" dirty="0" smtClean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勞工</a:t>
            </a:r>
            <a:endParaRPr kumimoji="1" lang="en-US" altLang="zh-TW" sz="3200" dirty="0" smtClean="0">
              <a:solidFill>
                <a:schemeClr val="tx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/>
            <a:r>
              <a:rPr kumimoji="1" lang="zh-TW" altLang="en-US" sz="3200" dirty="0" smtClean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在職期間</a:t>
            </a:r>
            <a:r>
              <a:rPr kumimoji="1" lang="zh-TW" altLang="en-US" sz="3200" dirty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健檢費用</a:t>
            </a:r>
            <a:endParaRPr kumimoji="1" lang="en-US" altLang="zh-TW" sz="3200" dirty="0">
              <a:solidFill>
                <a:schemeClr val="tx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37" name="圓角矩形 36"/>
          <p:cNvSpPr/>
          <p:nvPr/>
        </p:nvSpPr>
        <p:spPr>
          <a:xfrm>
            <a:off x="8938138" y="1613312"/>
            <a:ext cx="2646878" cy="100722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tx1"/>
              </a:solidFill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8938138" y="185098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發動能量不足</a:t>
            </a:r>
            <a:endParaRPr kumimoji="1" lang="en-US" altLang="zh-TW" sz="32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38" name="圓角矩形 37"/>
          <p:cNvSpPr/>
          <p:nvPr/>
        </p:nvSpPr>
        <p:spPr>
          <a:xfrm>
            <a:off x="8938138" y="2803188"/>
            <a:ext cx="2646878" cy="122934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TW" altLang="en-US" sz="2800" dirty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利用群眾力量</a:t>
            </a:r>
            <a:endParaRPr kumimoji="1" lang="en-US" altLang="zh-TW" sz="2800" dirty="0">
              <a:solidFill>
                <a:schemeClr val="tx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2800" dirty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推動立法</a:t>
            </a:r>
          </a:p>
        </p:txBody>
      </p:sp>
      <p:sp>
        <p:nvSpPr>
          <p:cNvPr id="39" name="圓角矩形 38"/>
          <p:cNvSpPr/>
          <p:nvPr/>
        </p:nvSpPr>
        <p:spPr>
          <a:xfrm>
            <a:off x="8938138" y="4217641"/>
            <a:ext cx="2646878" cy="120170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TW" altLang="en-US" sz="280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累積能量</a:t>
            </a:r>
            <a:endParaRPr kumimoji="1" lang="en-US" altLang="zh-TW" sz="2800">
              <a:solidFill>
                <a:schemeClr val="tx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280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推動公民運動</a:t>
            </a:r>
            <a:endParaRPr kumimoji="1" lang="zh-TW" altLang="en-US" sz="2800" dirty="0">
              <a:solidFill>
                <a:schemeClr val="tx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40" name="圓角矩形 39"/>
          <p:cNvSpPr/>
          <p:nvPr/>
        </p:nvSpPr>
        <p:spPr>
          <a:xfrm>
            <a:off x="8946854" y="5602318"/>
            <a:ext cx="3027938" cy="118973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zh-TW" altLang="en-US" sz="2800" dirty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台灣社會平等權</a:t>
            </a:r>
            <a:endParaRPr kumimoji="1" lang="en-US" altLang="zh-TW" sz="2800" dirty="0">
              <a:solidFill>
                <a:schemeClr val="tx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2800" dirty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一大邁進</a:t>
            </a:r>
          </a:p>
        </p:txBody>
      </p:sp>
      <p:cxnSp>
        <p:nvCxnSpPr>
          <p:cNvPr id="44" name="直線接點 43"/>
          <p:cNvCxnSpPr/>
          <p:nvPr/>
        </p:nvCxnSpPr>
        <p:spPr>
          <a:xfrm>
            <a:off x="8317962" y="4710946"/>
            <a:ext cx="609879" cy="13755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2767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13" grpId="0" animBg="1"/>
      <p:bldP spid="20" grpId="0"/>
      <p:bldP spid="31" grpId="0" animBg="1"/>
      <p:bldP spid="32" grpId="0"/>
      <p:bldP spid="34" grpId="0" animBg="1"/>
      <p:bldP spid="37" grpId="0" animBg="1"/>
      <p:bldP spid="21" grpId="0"/>
      <p:bldP spid="38" grpId="0" animBg="1"/>
      <p:bldP spid="39" grpId="0" animBg="1"/>
      <p:bldP spid="4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 rot="5400000">
            <a:off x="-1311166" y="1311165"/>
            <a:ext cx="6858000" cy="4235669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221117" y="2644169"/>
            <a:ext cx="1966561" cy="156966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600" b="1" dirty="0">
                <a:solidFill>
                  <a:schemeClr val="bg1"/>
                </a:solidFill>
                <a:latin typeface="Arial Black" panose="020B0A04020102020204" pitchFamily="34" charset="0"/>
                <a:ea typeface="时尚中黑简体" pitchFamily="2" charset="-122"/>
              </a:rPr>
              <a:t>03</a:t>
            </a:r>
            <a:endParaRPr lang="zh-CN" altLang="en-US" sz="9600" b="1" dirty="0">
              <a:solidFill>
                <a:schemeClr val="bg1"/>
              </a:solidFill>
              <a:latin typeface="Arial Black" panose="020B0A04020102020204" pitchFamily="34" charset="0"/>
              <a:ea typeface="时尚中黑简体" pitchFamily="2" charset="-122"/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5694092" y="1657143"/>
            <a:ext cx="4477702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000" b="1" dirty="0" smtClean="0">
                <a:latin typeface="Microsoft JhengHei" charset="-120"/>
                <a:ea typeface="Microsoft JhengHei" charset="-120"/>
                <a:cs typeface="Microsoft JhengHei" charset="-120"/>
              </a:rPr>
              <a:t>我方解決方案</a:t>
            </a:r>
            <a:endParaRPr lang="zh-CN" altLang="en-US" sz="4000" b="1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cxnSp>
        <p:nvCxnSpPr>
          <p:cNvPr id="6" name="直線接點 5"/>
          <p:cNvCxnSpPr/>
          <p:nvPr/>
        </p:nvCxnSpPr>
        <p:spPr>
          <a:xfrm>
            <a:off x="4911402" y="2476498"/>
            <a:ext cx="4616121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等腰三角形 2"/>
          <p:cNvSpPr/>
          <p:nvPr/>
        </p:nvSpPr>
        <p:spPr>
          <a:xfrm rot="5400000">
            <a:off x="-407747" y="2884244"/>
            <a:ext cx="1905002" cy="1089510"/>
          </a:xfrm>
          <a:prstGeom prst="triangle">
            <a:avLst/>
          </a:prstGeom>
          <a:solidFill>
            <a:srgbClr val="E7D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6397094" y="2799285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說明方案內容</a:t>
            </a:r>
            <a:endParaRPr kumimoji="1" lang="zh-TW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6396401" y="4232112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分析方案的優點與缺點</a:t>
            </a:r>
            <a:endParaRPr kumimoji="1" lang="zh-TW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5694092" y="2895051"/>
            <a:ext cx="378680" cy="1843081"/>
            <a:chOff x="5612340" y="2923532"/>
            <a:chExt cx="378680" cy="1843081"/>
          </a:xfrm>
          <a:solidFill>
            <a:srgbClr val="FFC000"/>
          </a:solidFill>
        </p:grpSpPr>
        <p:sp>
          <p:nvSpPr>
            <p:cNvPr id="16" name="橢圓 15"/>
            <p:cNvSpPr/>
            <p:nvPr/>
          </p:nvSpPr>
          <p:spPr>
            <a:xfrm>
              <a:off x="5612340" y="2923532"/>
              <a:ext cx="378680" cy="393244"/>
            </a:xfrm>
            <a:prstGeom prst="ellipse">
              <a:avLst/>
            </a:prstGeom>
            <a:grpFill/>
            <a:ln>
              <a:solidFill>
                <a:srgbClr val="FFCC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dist"/>
              <a:endParaRPr kumimoji="1" lang="zh-TW" altLang="en-US"/>
            </a:p>
          </p:txBody>
        </p:sp>
        <p:sp>
          <p:nvSpPr>
            <p:cNvPr id="17" name="橢圓 16"/>
            <p:cNvSpPr/>
            <p:nvPr/>
          </p:nvSpPr>
          <p:spPr>
            <a:xfrm>
              <a:off x="5612340" y="4373369"/>
              <a:ext cx="378680" cy="393244"/>
            </a:xfrm>
            <a:prstGeom prst="ellipse">
              <a:avLst/>
            </a:prstGeom>
            <a:grpFill/>
            <a:ln>
              <a:solidFill>
                <a:srgbClr val="FFCC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dist"/>
              <a:endParaRPr kumimoji="1" lang="zh-TW" altLang="en-US"/>
            </a:p>
          </p:txBody>
        </p:sp>
        <p:cxnSp>
          <p:nvCxnSpPr>
            <p:cNvPr id="18" name="直線接點 17"/>
            <p:cNvCxnSpPr/>
            <p:nvPr/>
          </p:nvCxnSpPr>
          <p:spPr>
            <a:xfrm>
              <a:off x="5801678" y="3253774"/>
              <a:ext cx="2" cy="1268429"/>
            </a:xfrm>
            <a:prstGeom prst="line">
              <a:avLst/>
            </a:prstGeom>
            <a:grpFill/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968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4"/>
          <p:cNvGrpSpPr>
            <a:grpSpLocks/>
          </p:cNvGrpSpPr>
          <p:nvPr/>
        </p:nvGrpSpPr>
        <p:grpSpPr bwMode="auto">
          <a:xfrm>
            <a:off x="3754438" y="1289050"/>
            <a:ext cx="4654550" cy="5568950"/>
            <a:chOff x="4094329" y="1289713"/>
            <a:chExt cx="4653886" cy="5568287"/>
          </a:xfrm>
        </p:grpSpPr>
        <p:sp>
          <p:nvSpPr>
            <p:cNvPr id="19" name="右彎箭號 18">
              <a:extLst>
                <a:ext uri="{FF2B5EF4-FFF2-40B4-BE49-F238E27FC236}">
                  <a16:creationId xmlns:a16="http://schemas.microsoft.com/office/drawing/2014/main" id="{8EB0F564-02F4-4746-AF72-0EC3222295A2}"/>
                </a:ext>
              </a:extLst>
            </p:cNvPr>
            <p:cNvSpPr/>
            <p:nvPr/>
          </p:nvSpPr>
          <p:spPr>
            <a:xfrm>
              <a:off x="6183181" y="1289713"/>
              <a:ext cx="2565034" cy="1855567"/>
            </a:xfrm>
            <a:prstGeom prst="bentArrow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右彎箭號 19">
              <a:extLst>
                <a:ext uri="{FF2B5EF4-FFF2-40B4-BE49-F238E27FC236}">
                  <a16:creationId xmlns:a16="http://schemas.microsoft.com/office/drawing/2014/main" id="{994B8CA3-95AD-45AE-99AF-D176272975D3}"/>
                </a:ext>
              </a:extLst>
            </p:cNvPr>
            <p:cNvSpPr/>
            <p:nvPr/>
          </p:nvSpPr>
          <p:spPr>
            <a:xfrm flipH="1">
              <a:off x="4094329" y="2218290"/>
              <a:ext cx="2565034" cy="1855566"/>
            </a:xfrm>
            <a:prstGeom prst="bentArrow">
              <a:avLst/>
            </a:prstGeom>
            <a:solidFill>
              <a:schemeClr val="accent1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右彎箭號 20">
              <a:extLst>
                <a:ext uri="{FF2B5EF4-FFF2-40B4-BE49-F238E27FC236}">
                  <a16:creationId xmlns:a16="http://schemas.microsoft.com/office/drawing/2014/main" id="{DF50CA1E-1D6D-40FB-924D-95A95BDC51E2}"/>
                </a:ext>
              </a:extLst>
            </p:cNvPr>
            <p:cNvSpPr/>
            <p:nvPr/>
          </p:nvSpPr>
          <p:spPr>
            <a:xfrm>
              <a:off x="6183181" y="3145280"/>
              <a:ext cx="2565034" cy="1857154"/>
            </a:xfrm>
            <a:prstGeom prst="bentArrow">
              <a:avLst/>
            </a:prstGeom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右彎箭號 21">
              <a:extLst>
                <a:ext uri="{FF2B5EF4-FFF2-40B4-BE49-F238E27FC236}">
                  <a16:creationId xmlns:a16="http://schemas.microsoft.com/office/drawing/2014/main" id="{59560125-15CC-4B98-8B66-27BD659F5B11}"/>
                </a:ext>
              </a:extLst>
            </p:cNvPr>
            <p:cNvSpPr/>
            <p:nvPr/>
          </p:nvSpPr>
          <p:spPr>
            <a:xfrm flipH="1">
              <a:off x="4094329" y="4073856"/>
              <a:ext cx="2565034" cy="1855567"/>
            </a:xfrm>
            <a:prstGeom prst="bentArrow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右彎箭號 22">
              <a:extLst>
                <a:ext uri="{FF2B5EF4-FFF2-40B4-BE49-F238E27FC236}">
                  <a16:creationId xmlns:a16="http://schemas.microsoft.com/office/drawing/2014/main" id="{4EC28AD1-286E-4037-ACB7-FBFC378BD72D}"/>
                </a:ext>
              </a:extLst>
            </p:cNvPr>
            <p:cNvSpPr/>
            <p:nvPr/>
          </p:nvSpPr>
          <p:spPr>
            <a:xfrm>
              <a:off x="6183181" y="5002434"/>
              <a:ext cx="2565034" cy="1855566"/>
            </a:xfrm>
            <a:prstGeom prst="bentArrow">
              <a:avLst/>
            </a:prstGeom>
            <a:solidFill>
              <a:schemeClr val="accent1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TW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4" name="文字方塊 20"/>
          <p:cNvSpPr txBox="1">
            <a:spLocks noChangeArrowheads="1"/>
          </p:cNvSpPr>
          <p:nvPr/>
        </p:nvSpPr>
        <p:spPr bwMode="auto">
          <a:xfrm>
            <a:off x="8845550" y="1404938"/>
            <a:ext cx="2476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200" dirty="0">
                <a:latin typeface="Microsoft JhengHei" charset="-120"/>
                <a:ea typeface="Microsoft JhengHei" charset="-120"/>
                <a:cs typeface="Microsoft JhengHei" charset="-120"/>
              </a:rPr>
              <a:t>醫療近用權</a:t>
            </a:r>
          </a:p>
        </p:txBody>
      </p:sp>
      <p:sp>
        <p:nvSpPr>
          <p:cNvPr id="25" name="文字方塊 21"/>
          <p:cNvSpPr txBox="1">
            <a:spLocks noChangeArrowheads="1"/>
          </p:cNvSpPr>
          <p:nvPr/>
        </p:nvSpPr>
        <p:spPr bwMode="auto">
          <a:xfrm>
            <a:off x="917043" y="2363213"/>
            <a:ext cx="2236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200" dirty="0">
                <a:latin typeface="Microsoft JhengHei" charset="-120"/>
                <a:ea typeface="Microsoft JhengHei" charset="-120"/>
                <a:cs typeface="Microsoft JhengHei" charset="-120"/>
              </a:rPr>
              <a:t>醫療隱私權</a:t>
            </a:r>
          </a:p>
        </p:txBody>
      </p:sp>
      <p:sp>
        <p:nvSpPr>
          <p:cNvPr id="26" name="文字方塊 22"/>
          <p:cNvSpPr txBox="1">
            <a:spLocks noChangeArrowheads="1"/>
          </p:cNvSpPr>
          <p:nvPr/>
        </p:nvSpPr>
        <p:spPr bwMode="auto">
          <a:xfrm>
            <a:off x="8727691" y="3301355"/>
            <a:ext cx="2236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200" dirty="0">
                <a:latin typeface="Microsoft JhengHei" charset="-120"/>
                <a:ea typeface="Microsoft JhengHei" charset="-120"/>
                <a:cs typeface="Microsoft JhengHei" charset="-120"/>
              </a:rPr>
              <a:t>醫療自主權</a:t>
            </a:r>
          </a:p>
        </p:txBody>
      </p:sp>
      <p:sp>
        <p:nvSpPr>
          <p:cNvPr id="27" name="文字方塊 23"/>
          <p:cNvSpPr txBox="1">
            <a:spLocks noChangeArrowheads="1"/>
          </p:cNvSpPr>
          <p:nvPr/>
        </p:nvSpPr>
        <p:spPr bwMode="auto">
          <a:xfrm>
            <a:off x="8727691" y="5168638"/>
            <a:ext cx="2236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200" dirty="0">
                <a:latin typeface="Microsoft JhengHei" charset="-120"/>
                <a:ea typeface="Microsoft JhengHei" charset="-120"/>
                <a:cs typeface="Microsoft JhengHei" charset="-120"/>
              </a:rPr>
              <a:t>資訊不流通</a:t>
            </a:r>
          </a:p>
        </p:txBody>
      </p:sp>
      <p:sp>
        <p:nvSpPr>
          <p:cNvPr id="28" name="文字方塊 24"/>
          <p:cNvSpPr txBox="1">
            <a:spLocks noChangeArrowheads="1"/>
          </p:cNvSpPr>
          <p:nvPr/>
        </p:nvSpPr>
        <p:spPr bwMode="auto">
          <a:xfrm>
            <a:off x="1328206" y="4277737"/>
            <a:ext cx="18256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200" dirty="0">
                <a:latin typeface="Microsoft JhengHei" charset="-120"/>
                <a:ea typeface="Microsoft JhengHei" charset="-120"/>
                <a:cs typeface="Microsoft JhengHei" charset="-120"/>
              </a:rPr>
              <a:t>語言困難</a:t>
            </a:r>
          </a:p>
        </p:txBody>
      </p:sp>
      <p:sp>
        <p:nvSpPr>
          <p:cNvPr id="29" name="圓角矩形 28"/>
          <p:cNvSpPr/>
          <p:nvPr/>
        </p:nvSpPr>
        <p:spPr>
          <a:xfrm>
            <a:off x="-2588" y="238186"/>
            <a:ext cx="5418501" cy="855531"/>
          </a:xfrm>
          <a:prstGeom prst="roundRect">
            <a:avLst/>
          </a:prstGeom>
          <a:solidFill>
            <a:schemeClr val="tx1">
              <a:alpha val="7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0" name="文字方塊 29"/>
          <p:cNvSpPr txBox="1"/>
          <p:nvPr/>
        </p:nvSpPr>
        <p:spPr>
          <a:xfrm>
            <a:off x="2358667" y="403108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b="1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解決方案動機：</a:t>
            </a:r>
            <a:endParaRPr kumimoji="1" lang="zh-TW" altLang="en-US" sz="3200" b="1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grpSp>
        <p:nvGrpSpPr>
          <p:cNvPr id="31" name="组合 35"/>
          <p:cNvGrpSpPr>
            <a:grpSpLocks noChangeAspect="1"/>
          </p:cNvGrpSpPr>
          <p:nvPr/>
        </p:nvGrpSpPr>
        <p:grpSpPr bwMode="auto">
          <a:xfrm>
            <a:off x="0" y="459629"/>
            <a:ext cx="2358667" cy="471734"/>
            <a:chOff x="0" y="142756"/>
            <a:chExt cx="1785847" cy="356821"/>
          </a:xfrm>
        </p:grpSpPr>
        <p:sp>
          <p:nvSpPr>
            <p:cNvPr id="32" name="燕尾形 36"/>
            <p:cNvSpPr/>
            <p:nvPr/>
          </p:nvSpPr>
          <p:spPr>
            <a:xfrm>
              <a:off x="1000074" y="142756"/>
              <a:ext cx="785773" cy="356821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33" name="燕尾形 37"/>
            <p:cNvSpPr/>
            <p:nvPr/>
          </p:nvSpPr>
          <p:spPr>
            <a:xfrm>
              <a:off x="571471" y="142756"/>
              <a:ext cx="500038" cy="356821"/>
            </a:xfrm>
            <a:prstGeom prst="chevron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34" name="燕尾形 39"/>
            <p:cNvSpPr/>
            <p:nvPr/>
          </p:nvSpPr>
          <p:spPr>
            <a:xfrm>
              <a:off x="214302" y="142756"/>
              <a:ext cx="428603" cy="356821"/>
            </a:xfrm>
            <a:prstGeom prst="chevron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35" name="燕尾形 40"/>
            <p:cNvSpPr/>
            <p:nvPr/>
          </p:nvSpPr>
          <p:spPr>
            <a:xfrm>
              <a:off x="0" y="142756"/>
              <a:ext cx="285735" cy="356821"/>
            </a:xfrm>
            <a:prstGeom prst="chevron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169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07C00422-8009-433F-9A12-27EBDBE18A2A}"/>
              </a:ext>
            </a:extLst>
          </p:cNvPr>
          <p:cNvSpPr txBox="1"/>
          <p:nvPr/>
        </p:nvSpPr>
        <p:spPr>
          <a:xfrm>
            <a:off x="266678" y="562922"/>
            <a:ext cx="65711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4000" dirty="0">
                <a:solidFill>
                  <a:schemeClr val="accent5">
                    <a:lumMod val="50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APP</a:t>
            </a:r>
            <a:r>
              <a:rPr lang="zh-TW" altLang="en-US" sz="4000" dirty="0">
                <a:solidFill>
                  <a:schemeClr val="accent5">
                    <a:lumMod val="50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八大選項</a:t>
            </a:r>
          </a:p>
        </p:txBody>
      </p:sp>
      <p:sp>
        <p:nvSpPr>
          <p:cNvPr id="5" name="直角三角形 4">
            <a:extLst>
              <a:ext uri="{FF2B5EF4-FFF2-40B4-BE49-F238E27FC236}">
                <a16:creationId xmlns:a16="http://schemas.microsoft.com/office/drawing/2014/main" id="{2EB9E21A-5915-4BA8-8E25-CBE4FAD04AD9}"/>
              </a:ext>
            </a:extLst>
          </p:cNvPr>
          <p:cNvSpPr/>
          <p:nvPr/>
        </p:nvSpPr>
        <p:spPr>
          <a:xfrm rot="18874203">
            <a:off x="198362" y="-399256"/>
            <a:ext cx="793750" cy="798512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pic>
        <p:nvPicPr>
          <p:cNvPr id="6" name="Picture 4" descr="https://lh5.googleusercontent.com/fUkV0xjltU14Lclnx4CqYzd_dte0ymskYAW2cCi0YEeoZQUI0PWY3AbE9daMnvNpSWNxa6kxgf6SMiFskSQaG4-b8GVOb0j5_he_v_C0YaXyh0j8wGbU0uIoBe0UqFclALmukLUmxGKDmvBrw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886" y="209550"/>
            <a:ext cx="3802358" cy="6532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肘形接點 7"/>
          <p:cNvCxnSpPr/>
          <p:nvPr/>
        </p:nvCxnSpPr>
        <p:spPr>
          <a:xfrm rot="10800000" flipV="1">
            <a:off x="3223792" y="562922"/>
            <a:ext cx="3901469" cy="1032822"/>
          </a:xfrm>
          <a:prstGeom prst="bentConnector3">
            <a:avLst>
              <a:gd name="adj1" fmla="val 77204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肘形接點 17"/>
          <p:cNvCxnSpPr/>
          <p:nvPr/>
        </p:nvCxnSpPr>
        <p:spPr>
          <a:xfrm rot="10800000" flipV="1">
            <a:off x="5174528" y="1453242"/>
            <a:ext cx="2185123" cy="463793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接點 19"/>
          <p:cNvCxnSpPr/>
          <p:nvPr/>
        </p:nvCxnSpPr>
        <p:spPr>
          <a:xfrm rot="10800000" flipV="1">
            <a:off x="3351729" y="2367643"/>
            <a:ext cx="4007921" cy="912292"/>
          </a:xfrm>
          <a:prstGeom prst="bentConnector3">
            <a:avLst>
              <a:gd name="adj1" fmla="val 8137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接點 25"/>
          <p:cNvCxnSpPr/>
          <p:nvPr/>
        </p:nvCxnSpPr>
        <p:spPr>
          <a:xfrm rot="10800000" flipV="1">
            <a:off x="5361593" y="3069771"/>
            <a:ext cx="1998057" cy="329314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肘形接點 27"/>
          <p:cNvCxnSpPr/>
          <p:nvPr/>
        </p:nvCxnSpPr>
        <p:spPr>
          <a:xfrm rot="10800000" flipV="1">
            <a:off x="3510643" y="3911091"/>
            <a:ext cx="3614618" cy="709894"/>
          </a:xfrm>
          <a:prstGeom prst="bentConnector3">
            <a:avLst>
              <a:gd name="adj1" fmla="val 85235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接點 33"/>
          <p:cNvCxnSpPr/>
          <p:nvPr/>
        </p:nvCxnSpPr>
        <p:spPr>
          <a:xfrm rot="10800000">
            <a:off x="5317952" y="4266038"/>
            <a:ext cx="2160539" cy="485578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肘形接點 37"/>
          <p:cNvCxnSpPr/>
          <p:nvPr/>
        </p:nvCxnSpPr>
        <p:spPr>
          <a:xfrm rot="10800000">
            <a:off x="3457799" y="5487939"/>
            <a:ext cx="3901851" cy="12700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肘形接點 40"/>
          <p:cNvCxnSpPr/>
          <p:nvPr/>
        </p:nvCxnSpPr>
        <p:spPr>
          <a:xfrm rot="10800000">
            <a:off x="5408724" y="6048424"/>
            <a:ext cx="1942204" cy="275802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字方塊 42"/>
          <p:cNvSpPr txBox="1"/>
          <p:nvPr/>
        </p:nvSpPr>
        <p:spPr>
          <a:xfrm>
            <a:off x="7478491" y="245644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solidFill>
                  <a:srgbClr val="00206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醫療最新新聞</a:t>
            </a:r>
            <a:endParaRPr kumimoji="1" lang="zh-TW" altLang="en-US" sz="3200" dirty="0">
              <a:solidFill>
                <a:srgbClr val="002060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44" name="文字方塊 43"/>
          <p:cNvSpPr txBox="1"/>
          <p:nvPr/>
        </p:nvSpPr>
        <p:spPr>
          <a:xfrm>
            <a:off x="7478491" y="1160853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solidFill>
                  <a:srgbClr val="00206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通譯培訓計畫</a:t>
            </a:r>
            <a:endParaRPr kumimoji="1" lang="zh-TW" altLang="en-US" sz="3200" dirty="0">
              <a:solidFill>
                <a:srgbClr val="002060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45" name="文字方塊 44"/>
          <p:cNvSpPr txBox="1"/>
          <p:nvPr/>
        </p:nvSpPr>
        <p:spPr>
          <a:xfrm>
            <a:off x="7478491" y="2064433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solidFill>
                  <a:srgbClr val="00206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醫療補助資訊</a:t>
            </a:r>
            <a:endParaRPr kumimoji="1" lang="zh-TW" altLang="en-US" sz="3200" dirty="0">
              <a:solidFill>
                <a:srgbClr val="002060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7478491" y="2763524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solidFill>
                  <a:srgbClr val="00206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常見症狀說明</a:t>
            </a:r>
            <a:endParaRPr kumimoji="1" lang="zh-TW" altLang="en-US" sz="3200" dirty="0">
              <a:solidFill>
                <a:srgbClr val="002060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47" name="文字方塊 46"/>
          <p:cNvSpPr txBox="1"/>
          <p:nvPr/>
        </p:nvSpPr>
        <p:spPr>
          <a:xfrm>
            <a:off x="7478491" y="3618703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solidFill>
                  <a:srgbClr val="00206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醫療院所地點</a:t>
            </a:r>
            <a:endParaRPr kumimoji="1" lang="zh-TW" altLang="en-US" sz="3200" dirty="0">
              <a:solidFill>
                <a:srgbClr val="002060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48" name="文字方塊 47"/>
          <p:cNvSpPr txBox="1"/>
          <p:nvPr/>
        </p:nvSpPr>
        <p:spPr>
          <a:xfrm>
            <a:off x="7478491" y="4485656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solidFill>
                  <a:srgbClr val="00206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通譯服務專線</a:t>
            </a:r>
            <a:endParaRPr kumimoji="1" lang="zh-TW" altLang="en-US" sz="3200" dirty="0">
              <a:solidFill>
                <a:srgbClr val="002060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49" name="文字方塊 48"/>
          <p:cNvSpPr txBox="1"/>
          <p:nvPr/>
        </p:nvSpPr>
        <p:spPr>
          <a:xfrm>
            <a:off x="7478491" y="5195125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solidFill>
                  <a:srgbClr val="00206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衛教宣導手冊</a:t>
            </a:r>
            <a:endParaRPr kumimoji="1" lang="zh-TW" altLang="en-US" sz="3200" dirty="0">
              <a:solidFill>
                <a:srgbClr val="002060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50" name="文字方塊 49"/>
          <p:cNvSpPr txBox="1"/>
          <p:nvPr/>
        </p:nvSpPr>
        <p:spPr>
          <a:xfrm>
            <a:off x="7478491" y="6031839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solidFill>
                  <a:srgbClr val="002060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使用意見回饋</a:t>
            </a:r>
            <a:endParaRPr kumimoji="1" lang="zh-TW" altLang="en-US" sz="3200" dirty="0">
              <a:solidFill>
                <a:srgbClr val="002060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574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07025353-3CAF-47EA-B575-3B2FA8DE8866}"/>
              </a:ext>
            </a:extLst>
          </p:cNvPr>
          <p:cNvSpPr txBox="1"/>
          <p:nvPr/>
        </p:nvSpPr>
        <p:spPr>
          <a:xfrm>
            <a:off x="1125538" y="2592188"/>
            <a:ext cx="3432175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4000" b="1" dirty="0">
                <a:solidFill>
                  <a:schemeClr val="accent5">
                    <a:lumMod val="50000"/>
                  </a:schemeClr>
                </a:solidFill>
                <a:latin typeface="Kaiti TC" charset="-120"/>
                <a:ea typeface="Kaiti TC" charset="-120"/>
                <a:cs typeface="Kaiti TC" charset="-120"/>
              </a:rPr>
              <a:t>醫療最新新聞</a:t>
            </a:r>
          </a:p>
        </p:txBody>
      </p:sp>
      <p:sp>
        <p:nvSpPr>
          <p:cNvPr id="3" name="直角三角形 2">
            <a:extLst>
              <a:ext uri="{FF2B5EF4-FFF2-40B4-BE49-F238E27FC236}">
                <a16:creationId xmlns:a16="http://schemas.microsoft.com/office/drawing/2014/main" id="{51DB9EAF-627D-4DD5-AB06-FDAA6ACA7439}"/>
              </a:ext>
            </a:extLst>
          </p:cNvPr>
          <p:cNvSpPr/>
          <p:nvPr/>
        </p:nvSpPr>
        <p:spPr>
          <a:xfrm rot="13500000">
            <a:off x="-396876" y="2459797"/>
            <a:ext cx="793750" cy="800100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4D431ADB-8503-4E2F-9C21-D66DB7D68D3E}"/>
              </a:ext>
            </a:extLst>
          </p:cNvPr>
          <p:cNvSpPr txBox="1"/>
          <p:nvPr/>
        </p:nvSpPr>
        <p:spPr>
          <a:xfrm>
            <a:off x="1404938" y="3601838"/>
            <a:ext cx="37385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zh-TW" altLang="en-US" sz="3200" b="1" dirty="0">
                <a:latin typeface="Kaiti TC" charset="-120"/>
                <a:ea typeface="Kaiti TC" charset="-120"/>
                <a:cs typeface="Kaiti TC" charset="-120"/>
              </a:rPr>
              <a:t>新移民相關新聞</a:t>
            </a:r>
            <a:endParaRPr lang="en-US" altLang="zh-TW" sz="3200" b="1" dirty="0">
              <a:latin typeface="Kaiti TC" charset="-120"/>
              <a:ea typeface="Kaiti TC" charset="-120"/>
              <a:cs typeface="Kaiti TC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en-US" altLang="zh-TW" sz="3200" b="1" dirty="0">
              <a:latin typeface="Kaiti TC" charset="-120"/>
              <a:ea typeface="Kaiti TC" charset="-120"/>
              <a:cs typeface="Kaiti TC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zh-TW" altLang="en-US" sz="3200" b="1" dirty="0">
                <a:latin typeface="Kaiti TC" charset="-120"/>
                <a:ea typeface="Kaiti TC" charset="-120"/>
                <a:cs typeface="Kaiti TC" charset="-120"/>
              </a:rPr>
              <a:t>多國語言翻譯</a:t>
            </a:r>
            <a:endParaRPr lang="en-US" altLang="zh-TW" sz="3200" b="1" dirty="0">
              <a:latin typeface="Kaiti TC" charset="-120"/>
              <a:ea typeface="Kaiti TC" charset="-120"/>
              <a:cs typeface="Kaiti TC" charset="-120"/>
            </a:endParaRPr>
          </a:p>
          <a:p>
            <a:pPr>
              <a:defRPr/>
            </a:pPr>
            <a:endParaRPr lang="en-US" altLang="zh-TW" b="1" dirty="0">
              <a:latin typeface="Kaiti TC" charset="-120"/>
              <a:ea typeface="Kaiti TC" charset="-120"/>
              <a:cs typeface="Kaiti TC" charset="-120"/>
            </a:endParaRPr>
          </a:p>
          <a:p>
            <a:pPr>
              <a:defRPr/>
            </a:pPr>
            <a:endParaRPr lang="zh-TW" altLang="en-US" dirty="0">
              <a:latin typeface="Calibri" panose="020F0502020204030204" pitchFamily="34" charset="0"/>
              <a:ea typeface="新細明體" panose="02020500000000000000" pitchFamily="18" charset="-120"/>
            </a:endParaRPr>
          </a:p>
        </p:txBody>
      </p:sp>
      <p:pic>
        <p:nvPicPr>
          <p:cNvPr id="5" name="Picture 4" descr="https://lh3.googleusercontent.com/SknDC-KiiJ_AiTsbVgwB5ZMcKzIac0jsPFihvzD6kVd3P_fxS30pgIfPF2cVd0VlRw7bEtqf6ujzrO8EI1e55kphwYHE5cRSXy_JSz0FxbBeXbCh8bJpRRhVccDOMRl6PA9B2duBR9AKUG1tb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4313" y="1125538"/>
            <a:ext cx="2789237" cy="4818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lh4.googleusercontent.com/zmz_1dMWEUSB2T5BNGVj_3B7N-C9wjicT2Pmsh0EKqEF-Wmh07G2UpU7oe639J4WjFtFoX4W1NPFYBBBit3Wzz-bzDOfq_nsWRuT7X3bjO9kyNI1z9bFYE34rJahN0qIhXB4BlBRNnbnS8yZW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688" y="1125538"/>
            <a:ext cx="2819400" cy="4857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圖片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52662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5294312" y="825500"/>
            <a:ext cx="2858199" cy="5118100"/>
          </a:xfrm>
          <a:prstGeom prst="rect">
            <a:avLst/>
          </a:prstGeom>
          <a:solidFill>
            <a:schemeClr val="bg2">
              <a:alpha val="8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8404243" y="1125538"/>
            <a:ext cx="2836845" cy="4857750"/>
          </a:xfrm>
          <a:prstGeom prst="rect">
            <a:avLst/>
          </a:prstGeom>
          <a:solidFill>
            <a:schemeClr val="bg2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021" y="214818"/>
            <a:ext cx="6018021" cy="2143674"/>
          </a:xfrm>
          <a:prstGeom prst="rect">
            <a:avLst/>
          </a:prstGeom>
        </p:spPr>
      </p:pic>
      <p:pic>
        <p:nvPicPr>
          <p:cNvPr id="1026" name="Picture 2" descr="https://lh6.googleusercontent.com/NH15RvvpmtAEX1oA-uNII39TCpy5kIBbPBVcfN4Q5bH7akDONj03rvSOBhCmFzv8LVI6WZOKbyy_MxyzcotcUDwSYpburLkWdBav49trnYACeAbgRFjq1radsZ28CJsJMWuoR14ySR9DRK4Xt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22" r="45954"/>
          <a:stretch/>
        </p:blipFill>
        <p:spPr bwMode="auto">
          <a:xfrm>
            <a:off x="5057474" y="358108"/>
            <a:ext cx="4276770" cy="613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82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9" grpId="0" animBg="1"/>
      <p:bldP spid="9" grpId="1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>
            <a:extLst>
              <a:ext uri="{FF2B5EF4-FFF2-40B4-BE49-F238E27FC236}">
                <a16:creationId xmlns:a16="http://schemas.microsoft.com/office/drawing/2014/main" id="{FFED6D60-1D57-4CDB-9CBF-53B1E7718B3E}"/>
              </a:ext>
            </a:extLst>
          </p:cNvPr>
          <p:cNvSpPr/>
          <p:nvPr/>
        </p:nvSpPr>
        <p:spPr>
          <a:xfrm rot="13500000">
            <a:off x="-381680" y="2466975"/>
            <a:ext cx="792163" cy="798513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4C5442C0-8D1F-4FCE-9D67-FF006543FD70}"/>
              </a:ext>
            </a:extLst>
          </p:cNvPr>
          <p:cNvSpPr txBox="1"/>
          <p:nvPr/>
        </p:nvSpPr>
        <p:spPr>
          <a:xfrm>
            <a:off x="1125538" y="2513013"/>
            <a:ext cx="3405187" cy="706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4000" b="1" dirty="0">
                <a:solidFill>
                  <a:schemeClr val="accent5">
                    <a:lumMod val="50000"/>
                  </a:schemeClr>
                </a:solidFill>
                <a:latin typeface="Kaiti TC" charset="-120"/>
                <a:ea typeface="Kaiti TC" charset="-120"/>
                <a:cs typeface="Kaiti TC" charset="-120"/>
              </a:rPr>
              <a:t>通譯培訓計畫</a:t>
            </a:r>
            <a:endParaRPr lang="zh-TW" altLang="en-US" b="1" dirty="0">
              <a:latin typeface="Kaiti TC" charset="-120"/>
              <a:ea typeface="Kaiti TC" charset="-120"/>
              <a:cs typeface="Kaiti TC" charset="-120"/>
            </a:endParaRPr>
          </a:p>
        </p:txBody>
      </p:sp>
      <p:pic>
        <p:nvPicPr>
          <p:cNvPr id="4" name="Picture 2" descr="https://lh4.googleusercontent.com/FkduPCKbn_TKG2xwusNlPQof7WjnnAiDpF1A5OHh3AaTTioKpBt235l39HFC-bBGpHEMxh8PL6thedAnCzP4WyJ1gyoT_TpoXBu72NzmFZXOEZkV1hPs_KBIAyxSxixKOhlkzgVtRP_kerLc8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198" y="1554878"/>
            <a:ext cx="2865438" cy="4933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圖片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019" y="0"/>
            <a:ext cx="2297113" cy="168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74E86A3A-544F-4CBF-A879-C22E81B3D9A6}"/>
              </a:ext>
            </a:extLst>
          </p:cNvPr>
          <p:cNvSpPr txBox="1"/>
          <p:nvPr/>
        </p:nvSpPr>
        <p:spPr>
          <a:xfrm>
            <a:off x="1173350" y="3432724"/>
            <a:ext cx="343195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zh-TW" altLang="en-US" sz="3600" b="1" dirty="0">
                <a:latin typeface="Kaiti TC" charset="-120"/>
                <a:ea typeface="Kaiti TC" charset="-120"/>
                <a:cs typeface="Kaiti TC" charset="-120"/>
              </a:rPr>
              <a:t>在職訓練課程</a:t>
            </a:r>
            <a:endParaRPr lang="en-US" altLang="zh-TW" sz="3600" b="1" dirty="0">
              <a:latin typeface="Kaiti TC" charset="-120"/>
              <a:ea typeface="Kaiti TC" charset="-120"/>
              <a:cs typeface="Kaiti TC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endParaRPr lang="en-US" altLang="zh-TW" sz="3600" b="1" dirty="0">
              <a:latin typeface="Kaiti TC" charset="-120"/>
              <a:ea typeface="Kaiti TC" charset="-120"/>
              <a:cs typeface="Kaiti TC" charset="-120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zh-TW" altLang="en-US" sz="3600" b="1" dirty="0">
                <a:latin typeface="Kaiti TC" charset="-120"/>
                <a:ea typeface="Kaiti TC" charset="-120"/>
                <a:cs typeface="Kaiti TC" charset="-120"/>
              </a:rPr>
              <a:t>通譯服務</a:t>
            </a:r>
            <a:endParaRPr lang="en-US" altLang="zh-TW" sz="3600" b="1" dirty="0">
              <a:latin typeface="Kaiti TC" charset="-120"/>
              <a:ea typeface="Kaiti TC" charset="-120"/>
              <a:cs typeface="Kaiti TC" charset="-120"/>
            </a:endParaRPr>
          </a:p>
          <a:p>
            <a:pPr>
              <a:defRPr/>
            </a:pPr>
            <a:endParaRPr lang="en-US" altLang="zh-TW" sz="3600" b="1" dirty="0">
              <a:latin typeface="Kaiti TC" charset="-120"/>
              <a:ea typeface="Kaiti TC" charset="-120"/>
              <a:cs typeface="Kaiti TC" charset="-120"/>
            </a:endParaRPr>
          </a:p>
          <a:p>
            <a:pPr>
              <a:defRPr/>
            </a:pPr>
            <a:endParaRPr lang="zh-TW" altLang="en-US" dirty="0">
              <a:latin typeface="Calibri" panose="020F0502020204030204" pitchFamily="34" charset="0"/>
              <a:ea typeface="新細明體" panose="02020500000000000000" pitchFamily="18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81808" y="1554878"/>
            <a:ext cx="2873828" cy="4943789"/>
          </a:xfrm>
          <a:prstGeom prst="rect">
            <a:avLst/>
          </a:prstGeom>
          <a:solidFill>
            <a:schemeClr val="bg2">
              <a:alpha val="8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6053" y="872331"/>
            <a:ext cx="6324600" cy="199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20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>
            <a:extLst>
              <a:ext uri="{FF2B5EF4-FFF2-40B4-BE49-F238E27FC236}">
                <a16:creationId xmlns:a16="http://schemas.microsoft.com/office/drawing/2014/main" id="{7DB06349-3188-4A06-8B31-1886CFC37547}"/>
              </a:ext>
            </a:extLst>
          </p:cNvPr>
          <p:cNvSpPr/>
          <p:nvPr/>
        </p:nvSpPr>
        <p:spPr>
          <a:xfrm rot="13500000">
            <a:off x="-396875" y="163513"/>
            <a:ext cx="793750" cy="798512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A0ABBC65-5B85-4028-AF46-EBA22B76086E}"/>
              </a:ext>
            </a:extLst>
          </p:cNvPr>
          <p:cNvSpPr txBox="1"/>
          <p:nvPr/>
        </p:nvSpPr>
        <p:spPr>
          <a:xfrm>
            <a:off x="741363" y="141288"/>
            <a:ext cx="3406775" cy="706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4000" b="1" u="sng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醫療補助資訊</a:t>
            </a:r>
            <a:endParaRPr lang="zh-TW" altLang="en-US" b="1" u="sng" dirty="0">
              <a:latin typeface="+mn-lt"/>
              <a:ea typeface="+mn-ea"/>
            </a:endParaRPr>
          </a:p>
        </p:txBody>
      </p:sp>
      <p:pic>
        <p:nvPicPr>
          <p:cNvPr id="4" name="Picture 4" descr="https://lh5.googleusercontent.com/fUkV0xjltU14Lclnx4CqYzd_dte0ymskYAW2cCi0YEeoZQUI0PWY3AbE9daMnvNpSWNxa6kxgf6SMiFskSQaG4-b8GVOb0j5_he_v_C0YaXyh0j8wGbU0uIoBe0UqFclALmukLUmxGKDmvBrw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1" t="37740" r="50835" b="43343"/>
          <a:stretch>
            <a:fillRect/>
          </a:stretch>
        </p:blipFill>
        <p:spPr bwMode="auto">
          <a:xfrm>
            <a:off x="4616450" y="1773238"/>
            <a:ext cx="3255963" cy="2336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向左箭號 4">
            <a:extLst>
              <a:ext uri="{FF2B5EF4-FFF2-40B4-BE49-F238E27FC236}">
                <a16:creationId xmlns:a16="http://schemas.microsoft.com/office/drawing/2014/main" id="{F051CDC8-DFF7-4219-8D5A-9D71382B8FC0}"/>
              </a:ext>
            </a:extLst>
          </p:cNvPr>
          <p:cNvSpPr/>
          <p:nvPr/>
        </p:nvSpPr>
        <p:spPr bwMode="auto">
          <a:xfrm>
            <a:off x="3502025" y="3154363"/>
            <a:ext cx="1030288" cy="698500"/>
          </a:xfrm>
          <a:prstGeom prst="lef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 dirty="0"/>
          </a:p>
        </p:txBody>
      </p:sp>
      <p:sp>
        <p:nvSpPr>
          <p:cNvPr id="6" name="向左箭號 5">
            <a:extLst>
              <a:ext uri="{FF2B5EF4-FFF2-40B4-BE49-F238E27FC236}">
                <a16:creationId xmlns:a16="http://schemas.microsoft.com/office/drawing/2014/main" id="{B3907F87-E204-4F10-A2A6-7E2B43450306}"/>
              </a:ext>
            </a:extLst>
          </p:cNvPr>
          <p:cNvSpPr/>
          <p:nvPr/>
        </p:nvSpPr>
        <p:spPr bwMode="auto">
          <a:xfrm flipH="1">
            <a:off x="7934325" y="3154363"/>
            <a:ext cx="1030287" cy="698500"/>
          </a:xfrm>
          <a:prstGeom prst="lef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7" name="文字方塊 7"/>
          <p:cNvSpPr txBox="1">
            <a:spLocks noChangeArrowheads="1"/>
          </p:cNvSpPr>
          <p:nvPr/>
        </p:nvSpPr>
        <p:spPr bwMode="auto">
          <a:xfrm>
            <a:off x="314324" y="3755935"/>
            <a:ext cx="3632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latin typeface="Microsoft JhengHei" charset="-120"/>
                <a:ea typeface="Microsoft JhengHei" charset="-120"/>
                <a:cs typeface="Microsoft JhengHei" charset="-120"/>
              </a:rPr>
              <a:t>懷孕婦女未納</a:t>
            </a:r>
            <a:endParaRPr lang="en-US" altLang="zh-TW" sz="36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latin typeface="Microsoft JhengHei" charset="-120"/>
                <a:ea typeface="Microsoft JhengHei" charset="-120"/>
                <a:cs typeface="Microsoft JhengHei" charset="-120"/>
              </a:rPr>
              <a:t>健保前檢查補助</a:t>
            </a:r>
          </a:p>
        </p:txBody>
      </p:sp>
      <p:sp>
        <p:nvSpPr>
          <p:cNvPr id="8" name="文字方塊 12"/>
          <p:cNvSpPr txBox="1">
            <a:spLocks noChangeArrowheads="1"/>
          </p:cNvSpPr>
          <p:nvPr/>
        </p:nvSpPr>
        <p:spPr bwMode="auto">
          <a:xfrm>
            <a:off x="8964612" y="3852863"/>
            <a:ext cx="2943225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500" dirty="0">
                <a:latin typeface="Microsoft JhengHei" charset="-120"/>
                <a:ea typeface="Microsoft JhengHei" charset="-120"/>
                <a:cs typeface="Microsoft JhengHei" charset="-120"/>
              </a:rPr>
              <a:t>疫苗補助</a:t>
            </a:r>
          </a:p>
        </p:txBody>
      </p:sp>
      <p:pic>
        <p:nvPicPr>
          <p:cNvPr id="9" name="Picture 8" descr="ãpregnancy ICONãçåçæå°çµæ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171291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 descr="ãFLU SHOT ICONãçåçæå°çµæ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8361" y="1773238"/>
            <a:ext cx="1831975" cy="19158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053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 animBg="1"/>
      <p:bldP spid="6" grpId="0" animBg="1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A0577421-ADFD-4596-AA6B-4E84700CFC51}"/>
              </a:ext>
            </a:extLst>
          </p:cNvPr>
          <p:cNvSpPr/>
          <p:nvPr/>
        </p:nvSpPr>
        <p:spPr>
          <a:xfrm>
            <a:off x="8018463" y="124103"/>
            <a:ext cx="1917700" cy="1781175"/>
          </a:xfrm>
          <a:prstGeom prst="rect">
            <a:avLst/>
          </a:prstGeom>
          <a:solidFill>
            <a:srgbClr val="59A64F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A0577421-ADFD-4596-AA6B-4E84700CFC51}"/>
              </a:ext>
            </a:extLst>
          </p:cNvPr>
          <p:cNvSpPr/>
          <p:nvPr/>
        </p:nvSpPr>
        <p:spPr>
          <a:xfrm>
            <a:off x="5942013" y="111630"/>
            <a:ext cx="1917700" cy="1781175"/>
          </a:xfrm>
          <a:prstGeom prst="rect">
            <a:avLst/>
          </a:prstGeom>
          <a:solidFill>
            <a:srgbClr val="59A64F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0577421-ADFD-4596-AA6B-4E84700CFC51}"/>
              </a:ext>
            </a:extLst>
          </p:cNvPr>
          <p:cNvSpPr/>
          <p:nvPr/>
        </p:nvSpPr>
        <p:spPr>
          <a:xfrm>
            <a:off x="3817938" y="111630"/>
            <a:ext cx="1917700" cy="1781175"/>
          </a:xfrm>
          <a:prstGeom prst="rect">
            <a:avLst/>
          </a:prstGeom>
          <a:solidFill>
            <a:srgbClr val="59A64F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0577421-ADFD-4596-AA6B-4E84700CFC51}"/>
              </a:ext>
            </a:extLst>
          </p:cNvPr>
          <p:cNvSpPr/>
          <p:nvPr/>
        </p:nvSpPr>
        <p:spPr>
          <a:xfrm>
            <a:off x="5918200" y="1947863"/>
            <a:ext cx="1917700" cy="1781175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E32EB57-9371-4DFE-9984-344EDECC6918}"/>
              </a:ext>
            </a:extLst>
          </p:cNvPr>
          <p:cNvSpPr/>
          <p:nvPr/>
        </p:nvSpPr>
        <p:spPr>
          <a:xfrm>
            <a:off x="7991475" y="1947863"/>
            <a:ext cx="1917700" cy="1781175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8AF63AB-2A12-4DC8-A619-BD170DC61D71}"/>
              </a:ext>
            </a:extLst>
          </p:cNvPr>
          <p:cNvSpPr/>
          <p:nvPr/>
        </p:nvSpPr>
        <p:spPr>
          <a:xfrm>
            <a:off x="10091738" y="1947863"/>
            <a:ext cx="1917700" cy="1781175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7076138-EA3D-4B92-BCBC-CEEC25A769D6}"/>
              </a:ext>
            </a:extLst>
          </p:cNvPr>
          <p:cNvSpPr/>
          <p:nvPr/>
        </p:nvSpPr>
        <p:spPr>
          <a:xfrm>
            <a:off x="3817938" y="3895725"/>
            <a:ext cx="1917700" cy="1781175"/>
          </a:xfrm>
          <a:prstGeom prst="rect">
            <a:avLst/>
          </a:prstGeom>
          <a:solidFill>
            <a:srgbClr val="FF6666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EFFA000-549F-497F-AC8A-42364DC52989}"/>
              </a:ext>
            </a:extLst>
          </p:cNvPr>
          <p:cNvSpPr/>
          <p:nvPr/>
        </p:nvSpPr>
        <p:spPr>
          <a:xfrm>
            <a:off x="5918200" y="3895725"/>
            <a:ext cx="1917700" cy="1781175"/>
          </a:xfrm>
          <a:prstGeom prst="rect">
            <a:avLst/>
          </a:prstGeom>
          <a:solidFill>
            <a:srgbClr val="FF6666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CADC98D-3046-42D1-A881-907103BE18A1}"/>
              </a:ext>
            </a:extLst>
          </p:cNvPr>
          <p:cNvSpPr/>
          <p:nvPr/>
        </p:nvSpPr>
        <p:spPr>
          <a:xfrm>
            <a:off x="7991475" y="3895725"/>
            <a:ext cx="1917700" cy="1781175"/>
          </a:xfrm>
          <a:prstGeom prst="rect">
            <a:avLst/>
          </a:prstGeom>
          <a:solidFill>
            <a:srgbClr val="FF6666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8" name="文字方塊 24"/>
          <p:cNvSpPr txBox="1">
            <a:spLocks noChangeArrowheads="1"/>
          </p:cNvSpPr>
          <p:nvPr/>
        </p:nvSpPr>
        <p:spPr bwMode="auto">
          <a:xfrm>
            <a:off x="6007102" y="2576513"/>
            <a:ext cx="19018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200" smtClean="0">
                <a:latin typeface="Microsoft JhengHei" charset="-120"/>
                <a:ea typeface="Microsoft JhengHei" charset="-120"/>
                <a:cs typeface="Microsoft JhengHei" charset="-120"/>
              </a:rPr>
              <a:t>一般用語</a:t>
            </a:r>
            <a:endParaRPr lang="zh-TW" altLang="en-US" sz="32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9" name="文字方塊 47"/>
          <p:cNvSpPr txBox="1">
            <a:spLocks noChangeArrowheads="1"/>
          </p:cNvSpPr>
          <p:nvPr/>
        </p:nvSpPr>
        <p:spPr bwMode="auto">
          <a:xfrm>
            <a:off x="5894388" y="433388"/>
            <a:ext cx="19653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latin typeface="Microsoft JhengHei" charset="-120"/>
                <a:ea typeface="Microsoft JhengHei" charset="-120"/>
                <a:cs typeface="Microsoft JhengHei" charset="-120"/>
              </a:rPr>
              <a:t>病狀</a:t>
            </a:r>
            <a:endParaRPr lang="en-US" altLang="zh-TW" sz="36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latin typeface="Microsoft JhengHei" charset="-120"/>
                <a:ea typeface="Microsoft JhengHei" charset="-120"/>
                <a:cs typeface="Microsoft JhengHei" charset="-120"/>
              </a:rPr>
              <a:t>及病徵</a:t>
            </a:r>
          </a:p>
        </p:txBody>
      </p:sp>
      <p:sp>
        <p:nvSpPr>
          <p:cNvPr id="10" name="文字方塊 48"/>
          <p:cNvSpPr txBox="1">
            <a:spLocks noChangeArrowheads="1"/>
          </p:cNvSpPr>
          <p:nvPr/>
        </p:nvSpPr>
        <p:spPr bwMode="auto">
          <a:xfrm>
            <a:off x="7942263" y="2278696"/>
            <a:ext cx="196691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latin typeface="Microsoft JhengHei" charset="-120"/>
                <a:ea typeface="Microsoft JhengHei" charset="-120"/>
                <a:cs typeface="Microsoft JhengHei" charset="-120"/>
              </a:rPr>
              <a:t>內分泌</a:t>
            </a:r>
            <a:endParaRPr lang="en-US" altLang="zh-TW" sz="36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latin typeface="Microsoft JhengHei" charset="-120"/>
                <a:ea typeface="Microsoft JhengHei" charset="-120"/>
                <a:cs typeface="Microsoft JhengHei" charset="-120"/>
              </a:rPr>
              <a:t>系統</a:t>
            </a:r>
          </a:p>
        </p:txBody>
      </p:sp>
      <p:sp>
        <p:nvSpPr>
          <p:cNvPr id="11" name="文字方塊 49"/>
          <p:cNvSpPr txBox="1">
            <a:spLocks noChangeArrowheads="1"/>
          </p:cNvSpPr>
          <p:nvPr/>
        </p:nvSpPr>
        <p:spPr bwMode="auto">
          <a:xfrm>
            <a:off x="5909355" y="4528920"/>
            <a:ext cx="21959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latin typeface="Microsoft JhengHei" charset="-120"/>
                <a:ea typeface="Microsoft JhengHei" charset="-120"/>
                <a:cs typeface="Microsoft JhengHei" charset="-120"/>
              </a:rPr>
              <a:t>耳鼻喉科</a:t>
            </a:r>
          </a:p>
        </p:txBody>
      </p:sp>
      <p:sp>
        <p:nvSpPr>
          <p:cNvPr id="12" name="文字方塊 50"/>
          <p:cNvSpPr txBox="1">
            <a:spLocks noChangeArrowheads="1"/>
          </p:cNvSpPr>
          <p:nvPr/>
        </p:nvSpPr>
        <p:spPr bwMode="auto">
          <a:xfrm>
            <a:off x="8056563" y="4554538"/>
            <a:ext cx="17859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latin typeface="Microsoft JhengHei" charset="-120"/>
                <a:ea typeface="Microsoft JhengHei" charset="-120"/>
                <a:cs typeface="Microsoft JhengHei" charset="-120"/>
              </a:rPr>
              <a:t>婦產科</a:t>
            </a:r>
          </a:p>
        </p:txBody>
      </p:sp>
      <p:sp>
        <p:nvSpPr>
          <p:cNvPr id="13" name="文字方塊 51"/>
          <p:cNvSpPr txBox="1">
            <a:spLocks noChangeArrowheads="1"/>
          </p:cNvSpPr>
          <p:nvPr/>
        </p:nvSpPr>
        <p:spPr bwMode="auto">
          <a:xfrm>
            <a:off x="7885113" y="395288"/>
            <a:ext cx="19653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latin typeface="Microsoft JhengHei" charset="-120"/>
                <a:ea typeface="Microsoft JhengHei" charset="-120"/>
                <a:cs typeface="Microsoft JhengHei" charset="-120"/>
              </a:rPr>
              <a:t>神經</a:t>
            </a:r>
            <a:endParaRPr lang="en-US" altLang="zh-TW" sz="36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latin typeface="Microsoft JhengHei" charset="-120"/>
                <a:ea typeface="Microsoft JhengHei" charset="-120"/>
                <a:cs typeface="Microsoft JhengHei" charset="-120"/>
              </a:rPr>
              <a:t>系統</a:t>
            </a:r>
          </a:p>
        </p:txBody>
      </p:sp>
      <p:sp>
        <p:nvSpPr>
          <p:cNvPr id="14" name="文字方塊 52"/>
          <p:cNvSpPr txBox="1">
            <a:spLocks noChangeArrowheads="1"/>
          </p:cNvSpPr>
          <p:nvPr/>
        </p:nvSpPr>
        <p:spPr bwMode="auto">
          <a:xfrm>
            <a:off x="10158413" y="2545734"/>
            <a:ext cx="17843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latin typeface="Microsoft JhengHei" charset="-120"/>
                <a:ea typeface="Microsoft JhengHei" charset="-120"/>
                <a:cs typeface="Microsoft JhengHei" charset="-120"/>
              </a:rPr>
              <a:t>眼科</a:t>
            </a:r>
          </a:p>
        </p:txBody>
      </p:sp>
      <p:sp>
        <p:nvSpPr>
          <p:cNvPr id="15" name="文字方塊 53"/>
          <p:cNvSpPr txBox="1">
            <a:spLocks noChangeArrowheads="1"/>
          </p:cNvSpPr>
          <p:nvPr/>
        </p:nvSpPr>
        <p:spPr bwMode="auto">
          <a:xfrm>
            <a:off x="3740149" y="4216310"/>
            <a:ext cx="21002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latin typeface="Microsoft JhengHei" charset="-120"/>
                <a:ea typeface="Microsoft JhengHei" charset="-120"/>
                <a:cs typeface="Microsoft JhengHei" charset="-120"/>
              </a:rPr>
              <a:t>內科、</a:t>
            </a:r>
            <a:endParaRPr lang="en-US" altLang="zh-TW" sz="36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latin typeface="Microsoft JhengHei" charset="-120"/>
                <a:ea typeface="Microsoft JhengHei" charset="-120"/>
                <a:cs typeface="Microsoft JhengHei" charset="-120"/>
              </a:rPr>
              <a:t>呼吸系統</a:t>
            </a:r>
          </a:p>
        </p:txBody>
      </p:sp>
      <p:sp>
        <p:nvSpPr>
          <p:cNvPr id="16" name="文字方塊 54"/>
          <p:cNvSpPr txBox="1">
            <a:spLocks noChangeArrowheads="1"/>
          </p:cNvSpPr>
          <p:nvPr/>
        </p:nvSpPr>
        <p:spPr bwMode="auto">
          <a:xfrm>
            <a:off x="3830638" y="609600"/>
            <a:ext cx="17859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TW" altLang="en-US" sz="3600" dirty="0">
                <a:latin typeface="Microsoft JhengHei" charset="-120"/>
                <a:ea typeface="Microsoft JhengHei" charset="-120"/>
                <a:cs typeface="Microsoft JhengHei" charset="-120"/>
              </a:rPr>
              <a:t>小兒科</a:t>
            </a:r>
          </a:p>
        </p:txBody>
      </p:sp>
      <p:pic>
        <p:nvPicPr>
          <p:cNvPr id="17" name="Picture 4" descr="https://lh5.googleusercontent.com/fUkV0xjltU14Lclnx4CqYzd_dte0ymskYAW2cCi0YEeoZQUI0PWY3AbE9daMnvNpSWNxa6kxgf6SMiFskSQaG4-b8GVOb0j5_he_v_C0YaXyh0j8wGbU0uIoBe0UqFclALmukLUmxGKDmvBrw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49" t="37740" b="43146"/>
          <a:stretch>
            <a:fillRect/>
          </a:stretch>
        </p:blipFill>
        <p:spPr bwMode="auto">
          <a:xfrm>
            <a:off x="0" y="-4763"/>
            <a:ext cx="25844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字方塊 17">
            <a:extLst>
              <a:ext uri="{FF2B5EF4-FFF2-40B4-BE49-F238E27FC236}">
                <a16:creationId xmlns:a16="http://schemas.microsoft.com/office/drawing/2014/main" id="{DCB4ADBA-7389-47FB-ACDF-0427E06962C6}"/>
              </a:ext>
            </a:extLst>
          </p:cNvPr>
          <p:cNvSpPr txBox="1"/>
          <p:nvPr/>
        </p:nvSpPr>
        <p:spPr>
          <a:xfrm>
            <a:off x="881856" y="2784482"/>
            <a:ext cx="3405187" cy="70802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eaLnBrk="1" hangingPunct="1"/>
            <a:r>
              <a:rPr lang="zh-TW" altLang="en-US" sz="4000" b="1" dirty="0">
                <a:solidFill>
                  <a:srgbClr val="203864"/>
                </a:solidFill>
                <a:latin typeface="標楷體" charset="0"/>
                <a:ea typeface="標楷體" charset="0"/>
              </a:rPr>
              <a:t>常見症狀說明</a:t>
            </a:r>
            <a:endParaRPr lang="zh-TW" altLang="en-US" b="1" dirty="0"/>
          </a:p>
        </p:txBody>
      </p:sp>
      <p:sp>
        <p:nvSpPr>
          <p:cNvPr id="19" name="直角三角形 18">
            <a:extLst>
              <a:ext uri="{FF2B5EF4-FFF2-40B4-BE49-F238E27FC236}">
                <a16:creationId xmlns:a16="http://schemas.microsoft.com/office/drawing/2014/main" id="{645C7E06-617A-401F-A6D9-7562A80D9006}"/>
              </a:ext>
            </a:extLst>
          </p:cNvPr>
          <p:cNvSpPr/>
          <p:nvPr/>
        </p:nvSpPr>
        <p:spPr>
          <a:xfrm rot="13500000">
            <a:off x="-360249" y="2792420"/>
            <a:ext cx="793750" cy="800100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896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0" grpId="0" animBg="1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>
            <a:extLst>
              <a:ext uri="{FF2B5EF4-FFF2-40B4-BE49-F238E27FC236}">
                <a16:creationId xmlns:a16="http://schemas.microsoft.com/office/drawing/2014/main" id="{A30099BB-52D6-4617-9E19-F197BB3BC266}"/>
              </a:ext>
            </a:extLst>
          </p:cNvPr>
          <p:cNvSpPr/>
          <p:nvPr/>
        </p:nvSpPr>
        <p:spPr>
          <a:xfrm rot="13500000">
            <a:off x="-396875" y="163513"/>
            <a:ext cx="793750" cy="798512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DD64FEB4-BB44-4EAE-ABC3-949B7625B674}"/>
              </a:ext>
            </a:extLst>
          </p:cNvPr>
          <p:cNvSpPr txBox="1"/>
          <p:nvPr/>
        </p:nvSpPr>
        <p:spPr>
          <a:xfrm>
            <a:off x="741363" y="141288"/>
            <a:ext cx="3406775" cy="706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4000" b="1" u="sng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醫療院所地點</a:t>
            </a:r>
            <a:endParaRPr lang="zh-TW" altLang="en-US" b="1" u="sng" dirty="0">
              <a:latin typeface="+mn-lt"/>
              <a:ea typeface="+mn-ea"/>
            </a:endParaRPr>
          </a:p>
        </p:txBody>
      </p:sp>
      <p:pic>
        <p:nvPicPr>
          <p:cNvPr id="4" name="Picture 2" descr="https://lh3.googleusercontent.com/-yyXmqkce_K5XN7fS6m1VJGiasNYgkFotcU9sPN3PMOjsP2epJgsRlIn0QjkiSOrwdz6CBjL0T5XtbsKAt4Vxbk9jJ880BdhoIUuov3HVx3MquJoLGb4OL9Gj_mgwuTnIjNP5wgrik3Vg98uF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63" y="1125538"/>
            <a:ext cx="3103562" cy="5332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https://lh5.googleusercontent.com/QgcE1mzt-uxroRsvR-Gnqoe_2jnvUxPxSfK5EcGyFq_lBAX38vJAiRU75bEdp8_Q2mkOBgWL2Ohv9y6gex2gWZqk16hpZHGOhGZOqR7cU0nIK3DhsnQUf89kxYH_lLJ1_YdDIWXmmmy1zTVcs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788" y="1125538"/>
            <a:ext cx="3092450" cy="5326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s://lh4.googleusercontent.com/qg4EPTkrX1MCe_8PxbDgvU1VVkpjVG7xn677K1vgcyMXqsV2z1BXPHOlHr1Xu7AA1iEnxwkOWa4k9pq68sgOD82XB_zpxZjRWVLVu2XmXQetcgpIrVgktSqDERnKTuw8uXdA0gGsIxh8dUL6A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9113" y="1125538"/>
            <a:ext cx="3149600" cy="5381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圖片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6888" y="0"/>
            <a:ext cx="1535112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向右箭號 7">
            <a:extLst>
              <a:ext uri="{FF2B5EF4-FFF2-40B4-BE49-F238E27FC236}">
                <a16:creationId xmlns:a16="http://schemas.microsoft.com/office/drawing/2014/main" id="{586C11EA-9212-4CD4-8CAA-70B0ADEE1FEC}"/>
              </a:ext>
            </a:extLst>
          </p:cNvPr>
          <p:cNvSpPr/>
          <p:nvPr/>
        </p:nvSpPr>
        <p:spPr>
          <a:xfrm>
            <a:off x="3579813" y="5470525"/>
            <a:ext cx="942975" cy="7493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9" name="向右箭號 8">
            <a:extLst>
              <a:ext uri="{FF2B5EF4-FFF2-40B4-BE49-F238E27FC236}">
                <a16:creationId xmlns:a16="http://schemas.microsoft.com/office/drawing/2014/main" id="{944DA406-3C10-459C-824F-4B30286E7460}"/>
              </a:ext>
            </a:extLst>
          </p:cNvPr>
          <p:cNvSpPr/>
          <p:nvPr/>
        </p:nvSpPr>
        <p:spPr>
          <a:xfrm>
            <a:off x="7208838" y="5470525"/>
            <a:ext cx="941387" cy="7493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771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650" y="958850"/>
            <a:ext cx="1633538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圖片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013" y="958850"/>
            <a:ext cx="163195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群組 26"/>
          <p:cNvGrpSpPr>
            <a:grpSpLocks/>
          </p:cNvGrpSpPr>
          <p:nvPr/>
        </p:nvGrpSpPr>
        <p:grpSpPr bwMode="auto">
          <a:xfrm>
            <a:off x="2954338" y="1203325"/>
            <a:ext cx="7068972" cy="708025"/>
            <a:chOff x="2586920" y="2721114"/>
            <a:chExt cx="7070225" cy="707886"/>
          </a:xfrm>
        </p:grpSpPr>
        <p:sp>
          <p:nvSpPr>
            <p:cNvPr id="9" name="矩形 13"/>
            <p:cNvSpPr>
              <a:spLocks noChangeArrowheads="1"/>
            </p:cNvSpPr>
            <p:nvPr/>
          </p:nvSpPr>
          <p:spPr bwMode="auto">
            <a:xfrm>
              <a:off x="2639151" y="2721114"/>
              <a:ext cx="326243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eaLnBrk="1" hangingPunct="1"/>
              <a:r>
                <a:rPr lang="zh-TW" altLang="en-US" sz="4000" b="1" dirty="0">
                  <a:solidFill>
                    <a:srgbClr val="002060"/>
                  </a:solidFill>
                  <a:latin typeface="標楷體" charset="0"/>
                  <a:ea typeface="標楷體" charset="0"/>
                </a:rPr>
                <a:t>衛教宣傳手冊</a:t>
              </a:r>
              <a:endParaRPr lang="en-US" altLang="zh-TW" sz="4000" b="1" dirty="0">
                <a:solidFill>
                  <a:srgbClr val="002060"/>
                </a:solidFill>
                <a:latin typeface="標楷體" charset="0"/>
                <a:ea typeface="標楷體" charset="0"/>
              </a:endParaRPr>
            </a:p>
          </p:txBody>
        </p:sp>
        <p:sp>
          <p:nvSpPr>
            <p:cNvPr id="10" name="矩形 14"/>
            <p:cNvSpPr>
              <a:spLocks noChangeArrowheads="1"/>
            </p:cNvSpPr>
            <p:nvPr/>
          </p:nvSpPr>
          <p:spPr bwMode="auto">
            <a:xfrm>
              <a:off x="6394713" y="2721114"/>
              <a:ext cx="326243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新細明體" charset="-120"/>
                </a:defRPr>
              </a:lvl9pPr>
            </a:lstStyle>
            <a:p>
              <a:pPr eaLnBrk="1" hangingPunct="1"/>
              <a:r>
                <a:rPr lang="zh-TW" altLang="en-US" sz="4000" b="1" dirty="0">
                  <a:solidFill>
                    <a:srgbClr val="002060"/>
                  </a:solidFill>
                  <a:latin typeface="標楷體" charset="0"/>
                  <a:ea typeface="標楷體" charset="0"/>
                </a:rPr>
                <a:t>通譯服務專線</a:t>
              </a:r>
              <a:endParaRPr lang="en-US" altLang="zh-TW" sz="4000" b="1" dirty="0">
                <a:solidFill>
                  <a:srgbClr val="002060"/>
                </a:solidFill>
                <a:latin typeface="標楷體" charset="0"/>
                <a:ea typeface="標楷體" charset="0"/>
              </a:endParaRPr>
            </a:p>
          </p:txBody>
        </p:sp>
        <p:cxnSp>
          <p:nvCxnSpPr>
            <p:cNvPr id="11" name="直線接點 10">
              <a:extLst>
                <a:ext uri="{FF2B5EF4-FFF2-40B4-BE49-F238E27FC236}">
                  <a16:creationId xmlns:a16="http://schemas.microsoft.com/office/drawing/2014/main" id="{D7224B96-82A9-4C39-9614-E6F8AECF2A53}"/>
                </a:ext>
              </a:extLst>
            </p:cNvPr>
            <p:cNvCxnSpPr/>
            <p:nvPr/>
          </p:nvCxnSpPr>
          <p:spPr>
            <a:xfrm>
              <a:off x="2620263" y="2721114"/>
              <a:ext cx="7017994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" name="直線接點 11">
              <a:extLst>
                <a:ext uri="{FF2B5EF4-FFF2-40B4-BE49-F238E27FC236}">
                  <a16:creationId xmlns:a16="http://schemas.microsoft.com/office/drawing/2014/main" id="{2F05B4C5-2974-497A-8BC5-9E62F46CE1CA}"/>
                </a:ext>
              </a:extLst>
            </p:cNvPr>
            <p:cNvCxnSpPr/>
            <p:nvPr/>
          </p:nvCxnSpPr>
          <p:spPr>
            <a:xfrm>
              <a:off x="2586920" y="3429000"/>
              <a:ext cx="7017994" cy="0"/>
            </a:xfrm>
            <a:prstGeom prst="line">
              <a:avLst/>
            </a:prstGeom>
            <a:ln w="2540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pic>
        <p:nvPicPr>
          <p:cNvPr id="13" name="Picture 2" descr="https://lh4.googleusercontent.com/gpxapoa-lAQqV7y1FQZYWd2Sd-r7vEW-e2g9KnUzCNWmhCPhClImvNP00QWpnivf6XjVe1bHWMkNbkc6ddZ5oAsUGVCPgStDx6veAo8wvkHpvxwnzfjD0ASHXiR361g2h7dda0ZbLKb6CT3aE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9" t="40933" r="6046" b="41057"/>
          <a:stretch>
            <a:fillRect/>
          </a:stretch>
        </p:blipFill>
        <p:spPr bwMode="auto">
          <a:xfrm>
            <a:off x="7137400" y="3905250"/>
            <a:ext cx="4073525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直線接點 14"/>
          <p:cNvCxnSpPr/>
          <p:nvPr/>
        </p:nvCxnSpPr>
        <p:spPr>
          <a:xfrm flipH="1">
            <a:off x="6069205" y="492369"/>
            <a:ext cx="742134" cy="2240783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圖片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794" y="3024552"/>
            <a:ext cx="2570787" cy="257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53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>
            <a:extLst>
              <a:ext uri="{FF2B5EF4-FFF2-40B4-BE49-F238E27FC236}">
                <a16:creationId xmlns:a16="http://schemas.microsoft.com/office/drawing/2014/main" id="{FFED6D60-1D57-4CDB-9CBF-53B1E7718B3E}"/>
              </a:ext>
            </a:extLst>
          </p:cNvPr>
          <p:cNvSpPr/>
          <p:nvPr/>
        </p:nvSpPr>
        <p:spPr>
          <a:xfrm rot="13500000">
            <a:off x="-376238" y="1734003"/>
            <a:ext cx="792163" cy="798513"/>
          </a:xfrm>
          <a:prstGeom prst="rtTriangl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4C5442C0-8D1F-4FCE-9D67-FF006543FD70}"/>
              </a:ext>
            </a:extLst>
          </p:cNvPr>
          <p:cNvSpPr txBox="1"/>
          <p:nvPr/>
        </p:nvSpPr>
        <p:spPr>
          <a:xfrm>
            <a:off x="874969" y="1572115"/>
            <a:ext cx="6452263" cy="7080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4000" b="1" dirty="0">
                <a:solidFill>
                  <a:schemeClr val="accent5">
                    <a:lumMod val="5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使用意見回饋（議題關心）</a:t>
            </a:r>
            <a:endParaRPr lang="zh-TW" altLang="en-US" b="1" dirty="0">
              <a:latin typeface="+mn-lt"/>
              <a:ea typeface="+mn-ea"/>
            </a:endParaRPr>
          </a:p>
        </p:txBody>
      </p:sp>
      <p:pic>
        <p:nvPicPr>
          <p:cNvPr id="5" name="圖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84" y="0"/>
            <a:ext cx="1892300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903" y="180870"/>
            <a:ext cx="3884508" cy="6496259"/>
          </a:xfrm>
          <a:prstGeom prst="rect">
            <a:avLst/>
          </a:prstGeom>
        </p:spPr>
      </p:pic>
      <p:cxnSp>
        <p:nvCxnSpPr>
          <p:cNvPr id="11" name="肘形接點 10"/>
          <p:cNvCxnSpPr/>
          <p:nvPr/>
        </p:nvCxnSpPr>
        <p:spPr>
          <a:xfrm rot="10800000" flipV="1">
            <a:off x="5836679" y="2388053"/>
            <a:ext cx="2185123" cy="463793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字方塊 7"/>
          <p:cNvSpPr txBox="1"/>
          <p:nvPr/>
        </p:nvSpPr>
        <p:spPr>
          <a:xfrm>
            <a:off x="874969" y="2388053"/>
            <a:ext cx="510909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仲介公司每個月會像外籍勞工收取</a:t>
            </a:r>
            <a:endParaRPr kumimoji="1" lang="en-US" altLang="zh-TW" sz="24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新台幣</a:t>
            </a:r>
            <a:r>
              <a:rPr kumimoji="1" lang="en-US" altLang="zh-TW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1500</a:t>
            </a:r>
            <a:r>
              <a:rPr kumimoji="1"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到</a:t>
            </a:r>
            <a:r>
              <a:rPr kumimoji="1" lang="en-US" altLang="zh-TW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1800</a:t>
            </a:r>
            <a:r>
              <a:rPr kumimoji="1"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不等的服務費，</a:t>
            </a:r>
            <a:endParaRPr kumimoji="1" lang="en-US" altLang="zh-TW" sz="24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但這些服務並非所有外籍勞工每個月</a:t>
            </a:r>
            <a:endParaRPr kumimoji="1" lang="en-US" altLang="zh-TW" sz="24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都會使用，您認為收取費用的金額是</a:t>
            </a:r>
            <a:endParaRPr kumimoji="1" lang="en-US" altLang="zh-TW" sz="24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合理的嗎？</a:t>
            </a:r>
            <a:endParaRPr kumimoji="1" lang="zh-TW" altLang="en-US" sz="24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cxnSp>
        <p:nvCxnSpPr>
          <p:cNvPr id="13" name="肘形接點 12"/>
          <p:cNvCxnSpPr/>
          <p:nvPr/>
        </p:nvCxnSpPr>
        <p:spPr>
          <a:xfrm rot="10800000">
            <a:off x="5984060" y="5327623"/>
            <a:ext cx="2185935" cy="489834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2882024" y="5110875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合理／不合理／其他</a:t>
            </a:r>
            <a:endParaRPr kumimoji="1" lang="zh-TW" altLang="en-US" sz="24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0860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8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937" y="287772"/>
            <a:ext cx="3587859" cy="622338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0701" y="287772"/>
            <a:ext cx="3628236" cy="6237890"/>
          </a:xfrm>
          <a:prstGeom prst="rect">
            <a:avLst/>
          </a:prstGeom>
        </p:spPr>
      </p:pic>
      <p:sp>
        <p:nvSpPr>
          <p:cNvPr id="4" name="文字方塊 3"/>
          <p:cNvSpPr txBox="1"/>
          <p:nvPr/>
        </p:nvSpPr>
        <p:spPr>
          <a:xfrm>
            <a:off x="197163" y="1576551"/>
            <a:ext cx="44935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現行政策規定，外籍勞工健檢</a:t>
            </a:r>
            <a:endParaRPr kumimoji="1" lang="en-US" altLang="zh-TW" sz="24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費用為外籍勞工自行負擔，</a:t>
            </a:r>
            <a:endParaRPr kumimoji="1" lang="en-US" altLang="zh-TW" sz="24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然而，我國籍勞工的健檢費用為</a:t>
            </a:r>
            <a:endParaRPr kumimoji="1" lang="en-US" altLang="zh-TW" sz="24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雇主負擔，您認為是合理的嗎？</a:t>
            </a:r>
            <a:endParaRPr kumimoji="1" lang="zh-TW" altLang="en-US" sz="24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cxnSp>
        <p:nvCxnSpPr>
          <p:cNvPr id="5" name="肘形接點 4"/>
          <p:cNvCxnSpPr/>
          <p:nvPr/>
        </p:nvCxnSpPr>
        <p:spPr>
          <a:xfrm>
            <a:off x="1828800" y="3226676"/>
            <a:ext cx="3247697" cy="1524000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120640" y="5358820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合理／</a:t>
            </a:r>
            <a:r>
              <a:rPr kumimoji="1" lang="zh-TW" altLang="en-US" sz="2800" smtClean="0">
                <a:latin typeface="Microsoft JhengHei" charset="-120"/>
                <a:ea typeface="Microsoft JhengHei" charset="-120"/>
                <a:cs typeface="Microsoft JhengHei" charset="-120"/>
              </a:rPr>
              <a:t>不合理／其他</a:t>
            </a:r>
            <a:endParaRPr kumimoji="1" lang="zh-TW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cxnSp>
        <p:nvCxnSpPr>
          <p:cNvPr id="12" name="肘形接點 11"/>
          <p:cNvCxnSpPr/>
          <p:nvPr/>
        </p:nvCxnSpPr>
        <p:spPr>
          <a:xfrm rot="10800000" flipV="1">
            <a:off x="3452648" y="5318234"/>
            <a:ext cx="5260427" cy="604391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945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橢圓 9"/>
          <p:cNvSpPr/>
          <p:nvPr/>
        </p:nvSpPr>
        <p:spPr>
          <a:xfrm>
            <a:off x="1919235" y="-381836"/>
            <a:ext cx="8350180" cy="7556360"/>
          </a:xfrm>
          <a:prstGeom prst="ellipse">
            <a:avLst/>
          </a:prstGeom>
          <a:solidFill>
            <a:schemeClr val="accent4">
              <a:lumMod val="60000"/>
              <a:lumOff val="40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cxnSp>
        <p:nvCxnSpPr>
          <p:cNvPr id="5" name="直線接點 4">
            <a:extLst>
              <a:ext uri="{FF2B5EF4-FFF2-40B4-BE49-F238E27FC236}">
                <a16:creationId xmlns:a16="http://schemas.microsoft.com/office/drawing/2014/main" id="{F3CBA055-7ED3-480A-AA07-64113D087668}"/>
              </a:ext>
            </a:extLst>
          </p:cNvPr>
          <p:cNvCxnSpPr/>
          <p:nvPr/>
        </p:nvCxnSpPr>
        <p:spPr>
          <a:xfrm flipH="1">
            <a:off x="5181600" y="1185705"/>
            <a:ext cx="1869413" cy="4260502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13"/>
          <p:cNvSpPr txBox="1">
            <a:spLocks noChangeArrowheads="1"/>
          </p:cNvSpPr>
          <p:nvPr/>
        </p:nvSpPr>
        <p:spPr bwMode="auto">
          <a:xfrm>
            <a:off x="5634299" y="1004050"/>
            <a:ext cx="865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r>
              <a:rPr lang="zh-TW" altLang="en-US" sz="4000" b="1" dirty="0">
                <a:solidFill>
                  <a:srgbClr val="002060"/>
                </a:solidFill>
                <a:latin typeface="標楷體" charset="0"/>
                <a:ea typeface="標楷體" charset="0"/>
              </a:rPr>
              <a:t>優</a:t>
            </a:r>
          </a:p>
        </p:txBody>
      </p:sp>
      <p:sp>
        <p:nvSpPr>
          <p:cNvPr id="7" name="文字方塊 16"/>
          <p:cNvSpPr txBox="1">
            <a:spLocks noChangeArrowheads="1"/>
          </p:cNvSpPr>
          <p:nvPr/>
        </p:nvSpPr>
        <p:spPr bwMode="auto">
          <a:xfrm>
            <a:off x="6081155" y="4488036"/>
            <a:ext cx="865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r>
              <a:rPr lang="zh-TW" altLang="en-US" sz="4000" b="1" dirty="0">
                <a:solidFill>
                  <a:srgbClr val="002060"/>
                </a:solidFill>
                <a:latin typeface="標楷體" charset="0"/>
                <a:ea typeface="標楷體" charset="0"/>
              </a:rPr>
              <a:t>缺</a:t>
            </a:r>
          </a:p>
        </p:txBody>
      </p:sp>
      <p:sp>
        <p:nvSpPr>
          <p:cNvPr id="8" name="文字方塊 18"/>
          <p:cNvSpPr txBox="1">
            <a:spLocks noChangeArrowheads="1"/>
          </p:cNvSpPr>
          <p:nvPr/>
        </p:nvSpPr>
        <p:spPr bwMode="auto">
          <a:xfrm>
            <a:off x="2218000" y="1712075"/>
            <a:ext cx="3609975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457200" indent="-457200">
              <a:buFont typeface="Arial" charset="0"/>
              <a:buChar char="•"/>
            </a:pPr>
            <a:r>
              <a:rPr lang="zh-TW" altLang="en-US" sz="2800" dirty="0">
                <a:latin typeface="Microsoft JhengHei" charset="-120"/>
                <a:ea typeface="Microsoft JhengHei" charset="-120"/>
                <a:cs typeface="Microsoft JhengHei" charset="-120"/>
              </a:rPr>
              <a:t>醫療近用權</a:t>
            </a:r>
            <a:endParaRPr lang="en-US" altLang="zh-TW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457200" indent="-457200">
              <a:buFont typeface="Arial" charset="0"/>
              <a:buChar char="•"/>
            </a:pPr>
            <a:endParaRPr lang="en-US" altLang="zh-TW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457200" indent="-457200">
              <a:buFont typeface="Arial" charset="0"/>
              <a:buChar char="•"/>
            </a:pPr>
            <a:r>
              <a:rPr lang="zh-TW" altLang="en-US" sz="2800" dirty="0">
                <a:latin typeface="Microsoft JhengHei" charset="-120"/>
                <a:ea typeface="Microsoft JhengHei" charset="-120"/>
                <a:cs typeface="Microsoft JhengHei" charset="-120"/>
              </a:rPr>
              <a:t>醫療自主權</a:t>
            </a:r>
            <a:endParaRPr lang="en-US" altLang="zh-TW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457200" indent="-457200">
              <a:buFont typeface="Arial" charset="0"/>
              <a:buChar char="•"/>
            </a:pPr>
            <a:endParaRPr lang="en-US" altLang="zh-TW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457200" indent="-457200">
              <a:buFont typeface="Arial" charset="0"/>
              <a:buChar char="•"/>
            </a:pPr>
            <a:r>
              <a:rPr lang="zh-TW" altLang="en-US" sz="2800" dirty="0">
                <a:latin typeface="Microsoft JhengHei" charset="-120"/>
                <a:ea typeface="Microsoft JhengHei" charset="-120"/>
                <a:cs typeface="Microsoft JhengHei" charset="-120"/>
              </a:rPr>
              <a:t>醫療隱私權</a:t>
            </a:r>
          </a:p>
        </p:txBody>
      </p:sp>
      <p:sp>
        <p:nvSpPr>
          <p:cNvPr id="9" name="文字方塊 19"/>
          <p:cNvSpPr txBox="1">
            <a:spLocks noChangeArrowheads="1"/>
          </p:cNvSpPr>
          <p:nvPr/>
        </p:nvSpPr>
        <p:spPr bwMode="auto">
          <a:xfrm>
            <a:off x="7163620" y="4159354"/>
            <a:ext cx="3608388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新細明體" charset="-120"/>
              </a:defRPr>
            </a:lvl9pPr>
          </a:lstStyle>
          <a:p>
            <a:pPr marL="457200" indent="-457200">
              <a:buFont typeface="Arial" charset="0"/>
              <a:buChar char="•"/>
            </a:pPr>
            <a:r>
              <a:rPr lang="zh-TW" altLang="en-US" sz="2800" dirty="0">
                <a:latin typeface="Microsoft JhengHei" charset="-120"/>
                <a:ea typeface="Microsoft JhengHei" charset="-120"/>
                <a:cs typeface="Microsoft JhengHei" charset="-120"/>
              </a:rPr>
              <a:t>網路需求</a:t>
            </a:r>
            <a:endParaRPr lang="en-US" altLang="zh-TW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457200" indent="-457200">
              <a:buFont typeface="Arial" charset="0"/>
              <a:buChar char="•"/>
            </a:pPr>
            <a:endParaRPr lang="en-US" altLang="zh-TW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457200" indent="-457200">
              <a:buFont typeface="Arial" charset="0"/>
              <a:buChar char="•"/>
            </a:pPr>
            <a:r>
              <a:rPr lang="zh-TW" altLang="en-US" sz="2800" dirty="0">
                <a:latin typeface="Microsoft JhengHei" charset="-120"/>
                <a:ea typeface="Microsoft JhengHei" charset="-120"/>
                <a:cs typeface="Microsoft JhengHei" charset="-120"/>
              </a:rPr>
              <a:t>語句翻譯</a:t>
            </a:r>
            <a:endParaRPr lang="en-US" altLang="zh-TW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457200" indent="-457200">
              <a:buFont typeface="Arial" charset="0"/>
              <a:buChar char="•"/>
            </a:pPr>
            <a:endParaRPr lang="en-US" altLang="zh-TW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endParaRPr lang="zh-TW" altLang="en-US" sz="2800" dirty="0">
              <a:latin typeface="標楷體" charset="0"/>
              <a:ea typeface="標楷體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21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1"/>
          <p:cNvSpPr/>
          <p:nvPr/>
        </p:nvSpPr>
        <p:spPr>
          <a:xfrm rot="5400000">
            <a:off x="-1368973" y="1368972"/>
            <a:ext cx="6858000" cy="4120055"/>
          </a:xfrm>
          <a:prstGeom prst="triangle">
            <a:avLst/>
          </a:prstGeom>
          <a:solidFill>
            <a:srgbClr val="5AA6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TextBox 3"/>
          <p:cNvSpPr txBox="1"/>
          <p:nvPr/>
        </p:nvSpPr>
        <p:spPr>
          <a:xfrm>
            <a:off x="1208688" y="2643792"/>
            <a:ext cx="1912883" cy="1569660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600" b="1" dirty="0">
                <a:solidFill>
                  <a:schemeClr val="bg1"/>
                </a:solidFill>
                <a:latin typeface="Arial Black" panose="020B0A04020102020204" pitchFamily="34" charset="0"/>
                <a:ea typeface="时尚中黑简体" pitchFamily="2" charset="-122"/>
              </a:rPr>
              <a:t>04</a:t>
            </a:r>
            <a:endParaRPr lang="zh-CN" altLang="en-US" sz="9600" b="1" dirty="0">
              <a:solidFill>
                <a:schemeClr val="bg1"/>
              </a:solidFill>
              <a:latin typeface="Arial Black" panose="020B0A04020102020204" pitchFamily="34" charset="0"/>
              <a:ea typeface="时尚中黑简体" pitchFamily="2" charset="-122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6110222" y="1304298"/>
            <a:ext cx="4477702" cy="70788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4000" b="1" dirty="0" smtClean="0">
                <a:latin typeface="Microsoft JhengHei" charset="-120"/>
                <a:ea typeface="Microsoft JhengHei" charset="-120"/>
                <a:cs typeface="Microsoft JhengHei" charset="-120"/>
              </a:rPr>
              <a:t>提出行動方案</a:t>
            </a:r>
            <a:endParaRPr lang="zh-CN" altLang="en-US" sz="4000" b="1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cxnSp>
        <p:nvCxnSpPr>
          <p:cNvPr id="7" name="直線接點 6"/>
          <p:cNvCxnSpPr/>
          <p:nvPr/>
        </p:nvCxnSpPr>
        <p:spPr>
          <a:xfrm>
            <a:off x="5638800" y="2142813"/>
            <a:ext cx="4671539" cy="0"/>
          </a:xfrm>
          <a:prstGeom prst="line">
            <a:avLst/>
          </a:prstGeom>
          <a:ln w="38100">
            <a:solidFill>
              <a:srgbClr val="59A6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2"/>
          <p:cNvSpPr/>
          <p:nvPr/>
        </p:nvSpPr>
        <p:spPr>
          <a:xfrm rot="5400000">
            <a:off x="-407747" y="2884244"/>
            <a:ext cx="1905002" cy="1089510"/>
          </a:xfrm>
          <a:prstGeom prst="triangle">
            <a:avLst/>
          </a:prstGeom>
          <a:solidFill>
            <a:srgbClr val="E7D2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9" name="群組 8"/>
          <p:cNvGrpSpPr>
            <a:grpSpLocks noChangeAspect="1"/>
          </p:cNvGrpSpPr>
          <p:nvPr/>
        </p:nvGrpSpPr>
        <p:grpSpPr>
          <a:xfrm>
            <a:off x="5714615" y="2856441"/>
            <a:ext cx="395607" cy="2143616"/>
            <a:chOff x="5295859" y="2403878"/>
            <a:chExt cx="285484" cy="1546909"/>
          </a:xfrm>
          <a:solidFill>
            <a:srgbClr val="59A64F"/>
          </a:solidFill>
        </p:grpSpPr>
        <p:sp>
          <p:nvSpPr>
            <p:cNvPr id="10" name="橢圓 9"/>
            <p:cNvSpPr/>
            <p:nvPr/>
          </p:nvSpPr>
          <p:spPr>
            <a:xfrm>
              <a:off x="5295859" y="2403878"/>
              <a:ext cx="273269" cy="283779"/>
            </a:xfrm>
            <a:prstGeom prst="ellipse">
              <a:avLst/>
            </a:prstGeom>
            <a:grpFill/>
            <a:ln>
              <a:solidFill>
                <a:srgbClr val="59A6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dist"/>
              <a:endParaRPr kumimoji="1" lang="zh-TW" altLang="en-US"/>
            </a:p>
          </p:txBody>
        </p:sp>
        <p:sp>
          <p:nvSpPr>
            <p:cNvPr id="11" name="橢圓 10"/>
            <p:cNvSpPr/>
            <p:nvPr/>
          </p:nvSpPr>
          <p:spPr>
            <a:xfrm>
              <a:off x="5308073" y="3035443"/>
              <a:ext cx="273269" cy="283779"/>
            </a:xfrm>
            <a:prstGeom prst="ellipse">
              <a:avLst/>
            </a:prstGeom>
            <a:grpFill/>
            <a:ln>
              <a:solidFill>
                <a:srgbClr val="59A6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dist"/>
              <a:endParaRPr kumimoji="1" lang="zh-TW" altLang="en-US"/>
            </a:p>
          </p:txBody>
        </p:sp>
        <p:sp>
          <p:nvSpPr>
            <p:cNvPr id="12" name="橢圓 11"/>
            <p:cNvSpPr/>
            <p:nvPr/>
          </p:nvSpPr>
          <p:spPr>
            <a:xfrm>
              <a:off x="5308074" y="3667008"/>
              <a:ext cx="273269" cy="283779"/>
            </a:xfrm>
            <a:prstGeom prst="ellipse">
              <a:avLst/>
            </a:prstGeom>
            <a:grpFill/>
            <a:ln>
              <a:solidFill>
                <a:srgbClr val="59A64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dist"/>
              <a:endParaRPr kumimoji="1" lang="zh-TW" altLang="en-US"/>
            </a:p>
          </p:txBody>
        </p:sp>
        <p:cxnSp>
          <p:nvCxnSpPr>
            <p:cNvPr id="14" name="直線接點 13"/>
            <p:cNvCxnSpPr>
              <a:endCxn id="12" idx="4"/>
            </p:cNvCxnSpPr>
            <p:nvPr/>
          </p:nvCxnSpPr>
          <p:spPr>
            <a:xfrm>
              <a:off x="5432494" y="2675691"/>
              <a:ext cx="12214" cy="1275096"/>
            </a:xfrm>
            <a:prstGeom prst="line">
              <a:avLst/>
            </a:prstGeom>
            <a:grpFill/>
            <a:ln w="38100">
              <a:solidFill>
                <a:srgbClr val="59A64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文字方塊 3"/>
          <p:cNvSpPr txBox="1"/>
          <p:nvPr/>
        </p:nvSpPr>
        <p:spPr>
          <a:xfrm>
            <a:off x="6282636" y="2791453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描述行動內容</a:t>
            </a:r>
            <a:endParaRPr kumimoji="1" lang="zh-TW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6282634" y="3666639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專責單位之回應</a:t>
            </a:r>
            <a:endParaRPr kumimoji="1" lang="zh-TW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6282634" y="454182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方向展望</a:t>
            </a:r>
            <a:endParaRPr kumimoji="1" lang="zh-TW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3002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/>
      <p:bldP spid="15" grpId="0"/>
      <p:bldP spid="1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群組 41"/>
          <p:cNvGrpSpPr/>
          <p:nvPr/>
        </p:nvGrpSpPr>
        <p:grpSpPr>
          <a:xfrm>
            <a:off x="1084987" y="2516982"/>
            <a:ext cx="1566573" cy="1737488"/>
            <a:chOff x="2794412" y="3979147"/>
            <a:chExt cx="1566573" cy="1737488"/>
          </a:xfrm>
          <a:solidFill>
            <a:schemeClr val="bg1">
              <a:lumMod val="65000"/>
            </a:schemeClr>
          </a:solidFill>
        </p:grpSpPr>
        <p:sp>
          <p:nvSpPr>
            <p:cNvPr id="43" name="向下箭號 42"/>
            <p:cNvSpPr/>
            <p:nvPr/>
          </p:nvSpPr>
          <p:spPr>
            <a:xfrm rot="16200000">
              <a:off x="3377130" y="4732780"/>
              <a:ext cx="765291" cy="1202419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44" name="向下箭號 43"/>
            <p:cNvSpPr/>
            <p:nvPr/>
          </p:nvSpPr>
          <p:spPr>
            <a:xfrm rot="10800000">
              <a:off x="2794412" y="3979147"/>
              <a:ext cx="765291" cy="1542934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</p:grpSp>
      <p:grpSp>
        <p:nvGrpSpPr>
          <p:cNvPr id="41" name="群組 40"/>
          <p:cNvGrpSpPr/>
          <p:nvPr/>
        </p:nvGrpSpPr>
        <p:grpSpPr>
          <a:xfrm>
            <a:off x="2708587" y="3992415"/>
            <a:ext cx="1566573" cy="1737488"/>
            <a:chOff x="2794412" y="3979147"/>
            <a:chExt cx="1566573" cy="1737488"/>
          </a:xfrm>
          <a:solidFill>
            <a:schemeClr val="bg1">
              <a:lumMod val="65000"/>
            </a:schemeClr>
          </a:solidFill>
        </p:grpSpPr>
        <p:sp>
          <p:nvSpPr>
            <p:cNvPr id="39" name="向下箭號 38"/>
            <p:cNvSpPr/>
            <p:nvPr/>
          </p:nvSpPr>
          <p:spPr>
            <a:xfrm rot="16200000">
              <a:off x="3377130" y="4732780"/>
              <a:ext cx="765291" cy="1202419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40" name="向下箭號 39"/>
            <p:cNvSpPr/>
            <p:nvPr/>
          </p:nvSpPr>
          <p:spPr>
            <a:xfrm rot="10800000">
              <a:off x="2794412" y="3979147"/>
              <a:ext cx="765291" cy="1542934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</p:grpSp>
      <p:sp>
        <p:nvSpPr>
          <p:cNvPr id="16" name="TextBox 7"/>
          <p:cNvSpPr txBox="1"/>
          <p:nvPr/>
        </p:nvSpPr>
        <p:spPr>
          <a:xfrm>
            <a:off x="4756556" y="2913104"/>
            <a:ext cx="34277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TW" altLang="en-US" sz="2400" dirty="0">
                <a:latin typeface="Microsoft JhengHei" charset="-120"/>
                <a:ea typeface="Microsoft JhengHei" charset="-120"/>
                <a:cs typeface="Microsoft JhengHei" charset="-120"/>
              </a:rPr>
              <a:t>賽珍珠</a:t>
            </a:r>
            <a:r>
              <a:rPr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基金會</a:t>
            </a:r>
            <a:endParaRPr lang="en-US" altLang="zh-TW" sz="24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新</a:t>
            </a:r>
            <a:r>
              <a:rPr lang="zh-TW" altLang="en-US" sz="2400" dirty="0">
                <a:latin typeface="Microsoft JhengHei" charset="-120"/>
                <a:ea typeface="Microsoft JhengHei" charset="-120"/>
                <a:cs typeface="Microsoft JhengHei" charset="-120"/>
              </a:rPr>
              <a:t>住民家庭成長</a:t>
            </a:r>
            <a:r>
              <a:rPr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協會</a:t>
            </a:r>
            <a:endParaRPr lang="en-US" altLang="zh-TW" sz="24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南洋</a:t>
            </a:r>
            <a:r>
              <a:rPr lang="zh-TW" altLang="en-US" sz="2400" dirty="0">
                <a:latin typeface="Microsoft JhengHei" charset="-120"/>
                <a:ea typeface="Microsoft JhengHei" charset="-120"/>
                <a:cs typeface="Microsoft JhengHei" charset="-120"/>
              </a:rPr>
              <a:t>姊妹</a:t>
            </a:r>
            <a:r>
              <a:rPr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會</a:t>
            </a:r>
            <a:endParaRPr lang="en-US" altLang="zh-TW" sz="24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8005272" y="2889526"/>
            <a:ext cx="325893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林麗蟬立委</a:t>
            </a:r>
            <a:endParaRPr lang="en-US" altLang="zh-TW" sz="24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臺</a:t>
            </a:r>
            <a:r>
              <a:rPr lang="zh-TW" altLang="en-US" sz="2400" dirty="0">
                <a:latin typeface="Microsoft JhengHei" charset="-120"/>
                <a:ea typeface="Microsoft JhengHei" charset="-120"/>
                <a:cs typeface="Microsoft JhengHei" charset="-120"/>
              </a:rPr>
              <a:t>安醫院</a:t>
            </a:r>
            <a:r>
              <a:rPr lang="en-US" sz="24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TW" altLang="en-US" sz="2400" dirty="0">
                <a:latin typeface="Microsoft JhengHei" charset="-120"/>
                <a:ea typeface="Microsoft JhengHei" charset="-120"/>
                <a:cs typeface="Microsoft JhengHei" charset="-120"/>
              </a:rPr>
              <a:t>聯合</a:t>
            </a:r>
            <a:r>
              <a:rPr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醫院</a:t>
            </a:r>
            <a:r>
              <a:rPr lang="en-US" altLang="zh-TW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(</a:t>
            </a:r>
            <a:r>
              <a:rPr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婦幼</a:t>
            </a:r>
            <a:r>
              <a:rPr lang="zh-TW" altLang="en-US" sz="2400" dirty="0">
                <a:latin typeface="Microsoft JhengHei" charset="-120"/>
                <a:ea typeface="Microsoft JhengHei" charset="-120"/>
                <a:cs typeface="Microsoft JhengHei" charset="-120"/>
              </a:rPr>
              <a:t>院</a:t>
            </a:r>
            <a:r>
              <a:rPr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區</a:t>
            </a:r>
            <a:r>
              <a:rPr lang="en-US" altLang="zh-TW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)</a:t>
            </a:r>
            <a:r>
              <a:rPr lang="en-US" dirty="0" smtClean="0">
                <a:effectLst/>
                <a:latin typeface="BiauKai" charset="-120"/>
                <a:ea typeface="BiauKai" charset="-120"/>
                <a:cs typeface="BiauKai" charset="-120"/>
              </a:rPr>
              <a:t> </a:t>
            </a:r>
            <a:endParaRPr lang="en-US" altLang="zh-TW" dirty="0" smtClean="0">
              <a:latin typeface="BiauKai" charset="-120"/>
              <a:ea typeface="BiauKai" charset="-120"/>
              <a:cs typeface="BiauKai" charset="-120"/>
            </a:endParaRPr>
          </a:p>
        </p:txBody>
      </p:sp>
      <p:sp>
        <p:nvSpPr>
          <p:cNvPr id="18" name="TextBox 9"/>
          <p:cNvSpPr txBox="1"/>
          <p:nvPr/>
        </p:nvSpPr>
        <p:spPr>
          <a:xfrm>
            <a:off x="6327028" y="4620274"/>
            <a:ext cx="41433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TW" altLang="en-US" sz="2400" dirty="0">
                <a:latin typeface="Microsoft JhengHei" charset="-120"/>
                <a:ea typeface="Microsoft JhengHei" charset="-120"/>
                <a:cs typeface="Microsoft JhengHei" charset="-120"/>
              </a:rPr>
              <a:t>融合目前現有政策，將其效益最大化</a:t>
            </a:r>
            <a:r>
              <a:rPr lang="en-US" sz="24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TW" altLang="en-US" sz="2400" dirty="0">
                <a:latin typeface="Microsoft JhengHei" charset="-120"/>
                <a:ea typeface="Microsoft JhengHei" charset="-120"/>
                <a:cs typeface="Microsoft JhengHei" charset="-120"/>
              </a:rPr>
              <a:t>發掘更多新移民面臨</a:t>
            </a:r>
            <a:r>
              <a:rPr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之困難</a:t>
            </a:r>
            <a:r>
              <a:rPr lang="en-US" sz="24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endParaRPr lang="en-US" altLang="zh-TW" sz="24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9" name="TextBox 10"/>
          <p:cNvSpPr txBox="1"/>
          <p:nvPr/>
        </p:nvSpPr>
        <p:spPr>
          <a:xfrm>
            <a:off x="3413089" y="1665821"/>
            <a:ext cx="5539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dirty="0">
                <a:latin typeface="Microsoft JhengHei" charset="-120"/>
                <a:ea typeface="Microsoft JhengHei" charset="-120"/>
                <a:cs typeface="Microsoft JhengHei" charset="-120"/>
              </a:rPr>
              <a:t>選擇於台北車站，以實地深度訪談模式，了解新移民對於</a:t>
            </a:r>
            <a:r>
              <a:rPr lang="en-US" sz="2400" dirty="0">
                <a:latin typeface="Microsoft JhengHei" charset="-120"/>
                <a:ea typeface="Microsoft JhengHei" charset="-120"/>
                <a:cs typeface="Microsoft JhengHei" charset="-120"/>
              </a:rPr>
              <a:t>APP</a:t>
            </a:r>
            <a:r>
              <a:rPr lang="zh-TW" altLang="en-US" sz="2400" dirty="0">
                <a:latin typeface="Microsoft JhengHei" charset="-120"/>
                <a:ea typeface="Microsoft JhengHei" charset="-120"/>
                <a:cs typeface="Microsoft JhengHei" charset="-120"/>
              </a:rPr>
              <a:t>使用後之心得</a:t>
            </a:r>
            <a:r>
              <a:rPr lang="en-US" sz="24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r>
              <a:rPr lang="zh-TW" altLang="en-US" sz="24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。</a:t>
            </a:r>
            <a:endParaRPr lang="en-US" altLang="zh-TW" sz="24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-2588" y="238186"/>
            <a:ext cx="7470346" cy="855531"/>
          </a:xfrm>
          <a:prstGeom prst="roundRect">
            <a:avLst/>
          </a:prstGeom>
          <a:solidFill>
            <a:schemeClr val="tx1">
              <a:alpha val="7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1" name="文字方塊 20"/>
          <p:cNvSpPr txBox="1"/>
          <p:nvPr/>
        </p:nvSpPr>
        <p:spPr>
          <a:xfrm>
            <a:off x="2358667" y="403108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b="1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各界對我方行動方案之回饋</a:t>
            </a:r>
            <a:endParaRPr kumimoji="1" lang="zh-TW" altLang="en-US" sz="3200" b="1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grpSp>
        <p:nvGrpSpPr>
          <p:cNvPr id="22" name="组合 35"/>
          <p:cNvGrpSpPr>
            <a:grpSpLocks noChangeAspect="1"/>
          </p:cNvGrpSpPr>
          <p:nvPr/>
        </p:nvGrpSpPr>
        <p:grpSpPr bwMode="auto">
          <a:xfrm>
            <a:off x="0" y="459629"/>
            <a:ext cx="2358667" cy="471734"/>
            <a:chOff x="0" y="142756"/>
            <a:chExt cx="1785847" cy="356821"/>
          </a:xfrm>
        </p:grpSpPr>
        <p:sp>
          <p:nvSpPr>
            <p:cNvPr id="23" name="燕尾形 36"/>
            <p:cNvSpPr/>
            <p:nvPr/>
          </p:nvSpPr>
          <p:spPr>
            <a:xfrm>
              <a:off x="1000074" y="142756"/>
              <a:ext cx="785773" cy="356821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24" name="燕尾形 37"/>
            <p:cNvSpPr/>
            <p:nvPr/>
          </p:nvSpPr>
          <p:spPr>
            <a:xfrm>
              <a:off x="571471" y="142756"/>
              <a:ext cx="500038" cy="356821"/>
            </a:xfrm>
            <a:prstGeom prst="chevron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25" name="燕尾形 39"/>
            <p:cNvSpPr/>
            <p:nvPr/>
          </p:nvSpPr>
          <p:spPr>
            <a:xfrm>
              <a:off x="214302" y="142756"/>
              <a:ext cx="428603" cy="356821"/>
            </a:xfrm>
            <a:prstGeom prst="chevron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26" name="燕尾形 40"/>
            <p:cNvSpPr/>
            <p:nvPr/>
          </p:nvSpPr>
          <p:spPr>
            <a:xfrm>
              <a:off x="0" y="142756"/>
              <a:ext cx="285735" cy="356821"/>
            </a:xfrm>
            <a:prstGeom prst="chevron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849121" y="1665821"/>
            <a:ext cx="1892792" cy="1324893"/>
            <a:chOff x="2051769" y="24930"/>
            <a:chExt cx="1892792" cy="1324893"/>
          </a:xfrm>
          <a:solidFill>
            <a:srgbClr val="FF6666"/>
          </a:solidFill>
        </p:grpSpPr>
        <p:sp>
          <p:nvSpPr>
            <p:cNvPr id="28" name="圓角矩形 27"/>
            <p:cNvSpPr/>
            <p:nvPr/>
          </p:nvSpPr>
          <p:spPr>
            <a:xfrm>
              <a:off x="2051769" y="24930"/>
              <a:ext cx="1892792" cy="1324893"/>
            </a:xfrm>
            <a:prstGeom prst="roundRect">
              <a:avLst>
                <a:gd name="adj" fmla="val 1667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圓角矩形 4"/>
            <p:cNvSpPr/>
            <p:nvPr/>
          </p:nvSpPr>
          <p:spPr>
            <a:xfrm>
              <a:off x="2116457" y="89618"/>
              <a:ext cx="1763416" cy="119551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 kern="1200" dirty="0">
                <a:solidFill>
                  <a:schemeClr val="tx1"/>
                </a:solidFill>
                <a:latin typeface="BiauKai" charset="-120"/>
                <a:ea typeface="BiauKai" charset="-120"/>
                <a:cs typeface="BiauKai" charset="-120"/>
              </a:endParaRPr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1087631" y="2031983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新移民</a:t>
            </a:r>
            <a:endParaRPr kumimoji="1" lang="zh-TW" altLang="en-US" sz="32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grpSp>
        <p:nvGrpSpPr>
          <p:cNvPr id="30" name="群組 29"/>
          <p:cNvGrpSpPr/>
          <p:nvPr/>
        </p:nvGrpSpPr>
        <p:grpSpPr>
          <a:xfrm>
            <a:off x="2677225" y="3168864"/>
            <a:ext cx="1892792" cy="1324893"/>
            <a:chOff x="2051769" y="24930"/>
            <a:chExt cx="1892792" cy="1324893"/>
          </a:xfrm>
          <a:solidFill>
            <a:srgbClr val="0070C0"/>
          </a:solidFill>
        </p:grpSpPr>
        <p:sp>
          <p:nvSpPr>
            <p:cNvPr id="31" name="圓角矩形 30"/>
            <p:cNvSpPr/>
            <p:nvPr/>
          </p:nvSpPr>
          <p:spPr>
            <a:xfrm>
              <a:off x="2051769" y="24930"/>
              <a:ext cx="1892792" cy="1324893"/>
            </a:xfrm>
            <a:prstGeom prst="roundRect">
              <a:avLst>
                <a:gd name="adj" fmla="val 1667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圓角矩形 4"/>
            <p:cNvSpPr/>
            <p:nvPr/>
          </p:nvSpPr>
          <p:spPr>
            <a:xfrm>
              <a:off x="2116457" y="89618"/>
              <a:ext cx="1763416" cy="119551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 kern="1200" dirty="0">
                <a:solidFill>
                  <a:schemeClr val="tx1"/>
                </a:solidFill>
                <a:latin typeface="BiauKai" charset="-120"/>
                <a:ea typeface="BiauKai" charset="-120"/>
                <a:cs typeface="BiauKai" charset="-120"/>
              </a:endParaRPr>
            </a:p>
          </p:txBody>
        </p:sp>
      </p:grpSp>
      <p:sp>
        <p:nvSpPr>
          <p:cNvPr id="4" name="文字方塊 3"/>
          <p:cNvSpPr txBox="1"/>
          <p:nvPr/>
        </p:nvSpPr>
        <p:spPr>
          <a:xfrm>
            <a:off x="2710550" y="3538922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專責單位</a:t>
            </a:r>
            <a:endParaRPr kumimoji="1" lang="zh-TW" altLang="en-US" sz="32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grpSp>
        <p:nvGrpSpPr>
          <p:cNvPr id="33" name="群組 32"/>
          <p:cNvGrpSpPr/>
          <p:nvPr/>
        </p:nvGrpSpPr>
        <p:grpSpPr>
          <a:xfrm>
            <a:off x="4275160" y="4796471"/>
            <a:ext cx="1892792" cy="1324893"/>
            <a:chOff x="2051769" y="24930"/>
            <a:chExt cx="1892792" cy="1324893"/>
          </a:xfrm>
          <a:solidFill>
            <a:srgbClr val="59A64F"/>
          </a:solidFill>
        </p:grpSpPr>
        <p:sp>
          <p:nvSpPr>
            <p:cNvPr id="34" name="圓角矩形 33"/>
            <p:cNvSpPr/>
            <p:nvPr/>
          </p:nvSpPr>
          <p:spPr>
            <a:xfrm>
              <a:off x="2051769" y="24930"/>
              <a:ext cx="1892792" cy="1324893"/>
            </a:xfrm>
            <a:prstGeom prst="roundRect">
              <a:avLst>
                <a:gd name="adj" fmla="val 16670"/>
              </a:avLst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圓角矩形 4"/>
            <p:cNvSpPr/>
            <p:nvPr/>
          </p:nvSpPr>
          <p:spPr>
            <a:xfrm>
              <a:off x="2116457" y="89618"/>
              <a:ext cx="1763416" cy="119551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200" kern="1200" dirty="0">
                <a:solidFill>
                  <a:schemeClr val="tx1"/>
                </a:solidFill>
                <a:latin typeface="BiauKai" charset="-120"/>
                <a:ea typeface="BiauKai" charset="-120"/>
                <a:cs typeface="BiauKai" charset="-120"/>
              </a:endParaRPr>
            </a:p>
          </p:txBody>
        </p:sp>
      </p:grpSp>
      <p:sp>
        <p:nvSpPr>
          <p:cNvPr id="36" name="文字方塊 35"/>
          <p:cNvSpPr txBox="1"/>
          <p:nvPr/>
        </p:nvSpPr>
        <p:spPr>
          <a:xfrm>
            <a:off x="4289441" y="5183930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方案展望</a:t>
            </a:r>
            <a:endParaRPr kumimoji="1" lang="zh-TW" altLang="en-US" sz="32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cxnSp>
        <p:nvCxnSpPr>
          <p:cNvPr id="46" name="直線接點 45"/>
          <p:cNvCxnSpPr/>
          <p:nvPr/>
        </p:nvCxnSpPr>
        <p:spPr>
          <a:xfrm>
            <a:off x="3413089" y="2866150"/>
            <a:ext cx="570076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接點 46"/>
          <p:cNvCxnSpPr/>
          <p:nvPr/>
        </p:nvCxnSpPr>
        <p:spPr>
          <a:xfrm>
            <a:off x="4769616" y="4643852"/>
            <a:ext cx="631371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083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" grpId="0"/>
      <p:bldP spid="4" grpId="0"/>
      <p:bldP spid="3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圖表 2"/>
          <p:cNvGraphicFramePr/>
          <p:nvPr>
            <p:extLst>
              <p:ext uri="{D42A27DB-BD31-4B8C-83A1-F6EECF244321}">
                <p14:modId xmlns:p14="http://schemas.microsoft.com/office/powerpoint/2010/main" val="1191727148"/>
              </p:ext>
            </p:extLst>
          </p:nvPr>
        </p:nvGraphicFramePr>
        <p:xfrm>
          <a:off x="522652" y="1234926"/>
          <a:ext cx="6652960" cy="5714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itle 1"/>
          <p:cNvSpPr txBox="1">
            <a:spLocks/>
          </p:cNvSpPr>
          <p:nvPr/>
        </p:nvSpPr>
        <p:spPr>
          <a:xfrm>
            <a:off x="1525045" y="142549"/>
            <a:ext cx="6271260" cy="114363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sz="3200" b="1" dirty="0" smtClean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深度訪談結果：新移民 </a:t>
            </a:r>
            <a:r>
              <a:rPr lang="en-US" altLang="zh-TW" sz="3200" b="1" dirty="0" smtClean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(1/4)</a:t>
            </a:r>
            <a:r>
              <a:rPr lang="zh-TW" altLang="en-US" sz="3200" b="1" dirty="0" smtClean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endParaRPr lang="en-US" sz="3200" b="1" dirty="0">
              <a:solidFill>
                <a:schemeClr val="tx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5" name="Rectangle 8"/>
          <p:cNvSpPr/>
          <p:nvPr/>
        </p:nvSpPr>
        <p:spPr>
          <a:xfrm>
            <a:off x="7796305" y="2374661"/>
            <a:ext cx="3242086" cy="1952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solidFill>
                  <a:srgbClr val="000000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53%</a:t>
            </a:r>
            <a:r>
              <a:rPr lang="zh-TW" altLang="en-US" sz="2800" dirty="0" smtClean="0">
                <a:solidFill>
                  <a:srgbClr val="000000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為印尼籍</a:t>
            </a:r>
            <a:endParaRPr lang="en-US" sz="2800" dirty="0">
              <a:solidFill>
                <a:srgbClr val="000000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solidFill>
                  <a:srgbClr val="000000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43%</a:t>
            </a:r>
            <a:r>
              <a:rPr lang="zh-TW" altLang="en-US" sz="2800" dirty="0" smtClean="0">
                <a:solidFill>
                  <a:srgbClr val="000000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為菲律賓籍</a:t>
            </a: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solidFill>
                  <a:srgbClr val="000000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4%</a:t>
            </a:r>
            <a:r>
              <a:rPr lang="zh-TW" altLang="en-US" sz="2800" dirty="0" smtClean="0">
                <a:solidFill>
                  <a:srgbClr val="000000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為越南籍</a:t>
            </a:r>
            <a:r>
              <a:rPr lang="en-US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endParaRPr 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6" name="Rectangle 10"/>
          <p:cNvSpPr/>
          <p:nvPr/>
        </p:nvSpPr>
        <p:spPr>
          <a:xfrm>
            <a:off x="8088796" y="1757756"/>
            <a:ext cx="32420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受訪者國籍</a:t>
            </a:r>
            <a:endParaRPr 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grpSp>
        <p:nvGrpSpPr>
          <p:cNvPr id="7" name="组合 17"/>
          <p:cNvGrpSpPr>
            <a:grpSpLocks/>
          </p:cNvGrpSpPr>
          <p:nvPr/>
        </p:nvGrpSpPr>
        <p:grpSpPr bwMode="auto">
          <a:xfrm>
            <a:off x="755197" y="322895"/>
            <a:ext cx="1146175" cy="731682"/>
            <a:chOff x="3000364" y="642924"/>
            <a:chExt cx="428628" cy="321471"/>
          </a:xfrm>
          <a:solidFill>
            <a:schemeClr val="tx2"/>
          </a:solidFill>
        </p:grpSpPr>
        <p:sp>
          <p:nvSpPr>
            <p:cNvPr id="9" name="等腰三角形 19"/>
            <p:cNvSpPr/>
            <p:nvPr/>
          </p:nvSpPr>
          <p:spPr>
            <a:xfrm rot="5400000">
              <a:off x="2983209" y="696502"/>
              <a:ext cx="248624" cy="214315"/>
            </a:xfrm>
            <a:prstGeom prst="triangle">
              <a:avLst/>
            </a:prstGeom>
            <a:grp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等腰三角形 18"/>
            <p:cNvSpPr/>
            <p:nvPr/>
          </p:nvSpPr>
          <p:spPr>
            <a:xfrm rot="5400000">
              <a:off x="3125380" y="660784"/>
              <a:ext cx="321471" cy="285752"/>
            </a:xfrm>
            <a:prstGeom prst="triangle">
              <a:avLst/>
            </a:prstGeom>
            <a:grp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cxnSp>
        <p:nvCxnSpPr>
          <p:cNvPr id="11" name="直線接點 10"/>
          <p:cNvCxnSpPr/>
          <p:nvPr/>
        </p:nvCxnSpPr>
        <p:spPr>
          <a:xfrm>
            <a:off x="7796305" y="2280976"/>
            <a:ext cx="2532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955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/>
      <p:bldP spid="5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圖表 2"/>
          <p:cNvGraphicFramePr/>
          <p:nvPr>
            <p:extLst>
              <p:ext uri="{D42A27DB-BD31-4B8C-83A1-F6EECF244321}">
                <p14:modId xmlns:p14="http://schemas.microsoft.com/office/powerpoint/2010/main" val="835464180"/>
              </p:ext>
            </p:extLst>
          </p:nvPr>
        </p:nvGraphicFramePr>
        <p:xfrm>
          <a:off x="0" y="1143635"/>
          <a:ext cx="6271260" cy="5714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5"/>
          <p:cNvSpPr/>
          <p:nvPr/>
        </p:nvSpPr>
        <p:spPr>
          <a:xfrm>
            <a:off x="6258357" y="971676"/>
            <a:ext cx="5920740" cy="2016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spcAft>
                <a:spcPts val="450"/>
              </a:spcAft>
            </a:pPr>
            <a:r>
              <a:rPr lang="zh-TW" sz="2800" dirty="0" smtClean="0">
                <a:solidFill>
                  <a:srgbClr val="000000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問題一：</a:t>
            </a:r>
            <a:endParaRPr lang="en-US" altLang="zh-TW" sz="2800" dirty="0" smtClean="0">
              <a:solidFill>
                <a:srgbClr val="000000"/>
              </a:solidFill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lvl="0">
              <a:lnSpc>
                <a:spcPct val="150000"/>
              </a:lnSpc>
              <a:spcAft>
                <a:spcPts val="450"/>
              </a:spcAft>
            </a:pPr>
            <a:r>
              <a:rPr lang="zh-TW" sz="2800" dirty="0" smtClean="0">
                <a:solidFill>
                  <a:srgbClr val="000000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請問您使用健康醫療</a:t>
            </a:r>
            <a:r>
              <a:rPr lang="en-US" sz="2800" dirty="0" smtClean="0">
                <a:solidFill>
                  <a:srgbClr val="000000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APP</a:t>
            </a:r>
            <a:r>
              <a:rPr lang="zh-TW" sz="2800" dirty="0" smtClean="0">
                <a:solidFill>
                  <a:srgbClr val="000000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之後，對增進您的醫療知識幫助如何？</a:t>
            </a:r>
            <a:endParaRPr lang="en-US" sz="2800" dirty="0">
              <a:solidFill>
                <a:srgbClr val="000000"/>
              </a:solidFill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5" name="Rectangle 6"/>
          <p:cNvSpPr/>
          <p:nvPr/>
        </p:nvSpPr>
        <p:spPr>
          <a:xfrm>
            <a:off x="6271260" y="2987997"/>
            <a:ext cx="557604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48%</a:t>
            </a:r>
            <a:r>
              <a:rPr lang="zh-CN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認為非常有幫助</a:t>
            </a:r>
            <a:endParaRPr lang="en-US" altLang="zh-CN" sz="2800" dirty="0" smtClean="0"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29%</a:t>
            </a:r>
            <a:r>
              <a:rPr lang="zh-CN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認為很有幫助</a:t>
            </a:r>
            <a:endParaRPr lang="en-US" altLang="zh-CN" sz="2800" dirty="0" smtClean="0"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16%</a:t>
            </a:r>
            <a:r>
              <a:rPr lang="zh-CN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認為普通</a:t>
            </a:r>
            <a:endParaRPr lang="en-US" altLang="zh-CN" sz="2800" dirty="0" smtClean="0"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7%</a:t>
            </a:r>
            <a:r>
              <a:rPr lang="zh-CN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認為沒有幫助</a:t>
            </a:r>
            <a:endParaRPr lang="en-US" altLang="zh-CN" sz="2800" dirty="0" smtClean="0"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en-US" altLang="zh-TW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0%</a:t>
            </a:r>
            <a:r>
              <a:rPr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認為非常沒幫助</a:t>
            </a:r>
            <a:r>
              <a:rPr lang="en-US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endParaRPr 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5045" y="142549"/>
            <a:ext cx="6271260" cy="114363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sz="3200" b="1" dirty="0" smtClean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深度訪談結果：新移民 </a:t>
            </a:r>
            <a:r>
              <a:rPr lang="en-US" altLang="zh-TW" sz="3200" b="1" dirty="0" smtClean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(2/4)</a:t>
            </a:r>
            <a:r>
              <a:rPr lang="zh-TW" altLang="en-US" sz="3200" b="1" dirty="0" smtClean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endParaRPr lang="en-US" sz="3200" b="1" dirty="0">
              <a:solidFill>
                <a:schemeClr val="tx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grpSp>
        <p:nvGrpSpPr>
          <p:cNvPr id="7" name="组合 17"/>
          <p:cNvGrpSpPr>
            <a:grpSpLocks/>
          </p:cNvGrpSpPr>
          <p:nvPr/>
        </p:nvGrpSpPr>
        <p:grpSpPr bwMode="auto">
          <a:xfrm>
            <a:off x="755197" y="322895"/>
            <a:ext cx="1146175" cy="731682"/>
            <a:chOff x="3000364" y="642924"/>
            <a:chExt cx="428628" cy="321471"/>
          </a:xfrm>
          <a:solidFill>
            <a:schemeClr val="tx2"/>
          </a:solidFill>
        </p:grpSpPr>
        <p:sp>
          <p:nvSpPr>
            <p:cNvPr id="8" name="等腰三角形 19"/>
            <p:cNvSpPr/>
            <p:nvPr/>
          </p:nvSpPr>
          <p:spPr>
            <a:xfrm rot="5400000">
              <a:off x="2983209" y="696502"/>
              <a:ext cx="248624" cy="214315"/>
            </a:xfrm>
            <a:prstGeom prst="triangle">
              <a:avLst/>
            </a:prstGeom>
            <a:grp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  <p:sp>
          <p:nvSpPr>
            <p:cNvPr id="9" name="等腰三角形 18"/>
            <p:cNvSpPr/>
            <p:nvPr/>
          </p:nvSpPr>
          <p:spPr>
            <a:xfrm rot="5400000">
              <a:off x="3125380" y="660784"/>
              <a:ext cx="321471" cy="285752"/>
            </a:xfrm>
            <a:prstGeom prst="triangle">
              <a:avLst/>
            </a:prstGeom>
            <a:grp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</p:grpSp>
      <p:cxnSp>
        <p:nvCxnSpPr>
          <p:cNvPr id="10" name="直線接點 9"/>
          <p:cNvCxnSpPr/>
          <p:nvPr/>
        </p:nvCxnSpPr>
        <p:spPr>
          <a:xfrm>
            <a:off x="6271260" y="2381459"/>
            <a:ext cx="582695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6271260" y="2987997"/>
            <a:ext cx="425941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1800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/>
      <p:bldP spid="5" grpId="0"/>
      <p:bldP spid="6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圖表 1"/>
          <p:cNvGraphicFramePr/>
          <p:nvPr>
            <p:extLst>
              <p:ext uri="{D42A27DB-BD31-4B8C-83A1-F6EECF244321}">
                <p14:modId xmlns:p14="http://schemas.microsoft.com/office/powerpoint/2010/main" val="2088846487"/>
              </p:ext>
            </p:extLst>
          </p:nvPr>
        </p:nvGraphicFramePr>
        <p:xfrm>
          <a:off x="0" y="1143635"/>
          <a:ext cx="6743700" cy="5485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7"/>
          <p:cNvSpPr/>
          <p:nvPr/>
        </p:nvSpPr>
        <p:spPr>
          <a:xfrm>
            <a:off x="6602280" y="979847"/>
            <a:ext cx="5438140" cy="1952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TW" altLang="en-US" sz="2800" dirty="0">
                <a:latin typeface="Microsoft JhengHei" charset="-120"/>
                <a:ea typeface="Microsoft JhengHei" charset="-120"/>
                <a:cs typeface="Microsoft JhengHei" charset="-120"/>
              </a:rPr>
              <a:t>問題二</a:t>
            </a:r>
            <a:r>
              <a:rPr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：</a:t>
            </a:r>
            <a:endParaRPr lang="en-US" altLang="zh-TW" sz="28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lvl="0">
              <a:lnSpc>
                <a:spcPct val="150000"/>
              </a:lnSpc>
            </a:pPr>
            <a:r>
              <a:rPr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請問</a:t>
            </a:r>
            <a:r>
              <a:rPr lang="zh-TW" altLang="en-US" sz="2800" dirty="0">
                <a:latin typeface="Microsoft JhengHei" charset="-120"/>
                <a:ea typeface="Microsoft JhengHei" charset="-120"/>
                <a:cs typeface="Microsoft JhengHei" charset="-120"/>
              </a:rPr>
              <a:t>您使用健康醫療</a:t>
            </a:r>
            <a:r>
              <a:rPr lang="en-US" sz="2800" dirty="0">
                <a:latin typeface="Microsoft JhengHei" charset="-120"/>
                <a:ea typeface="Microsoft JhengHei" charset="-120"/>
                <a:cs typeface="Microsoft JhengHei" charset="-120"/>
              </a:rPr>
              <a:t>APP</a:t>
            </a:r>
            <a:r>
              <a:rPr lang="zh-TW" altLang="en-US" sz="2800" dirty="0">
                <a:latin typeface="Microsoft JhengHei" charset="-120"/>
                <a:ea typeface="Microsoft JhengHei" charset="-120"/>
                <a:cs typeface="Microsoft JhengHei" charset="-120"/>
              </a:rPr>
              <a:t>之後，使用心得如何？</a:t>
            </a:r>
            <a:endParaRPr 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5" name="Rectangle 1"/>
          <p:cNvSpPr/>
          <p:nvPr/>
        </p:nvSpPr>
        <p:spPr>
          <a:xfrm>
            <a:off x="6602280" y="2921999"/>
            <a:ext cx="6096000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61%</a:t>
            </a:r>
            <a:r>
              <a:rPr lang="zh-CN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認為非常好用</a:t>
            </a:r>
            <a:endParaRPr lang="en-US" altLang="zh-CN" sz="2800" dirty="0" smtClean="0"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16%</a:t>
            </a:r>
            <a:r>
              <a:rPr lang="zh-CN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認為很好用</a:t>
            </a:r>
            <a:endParaRPr lang="en-US" altLang="zh-CN" sz="2800" dirty="0" smtClean="0"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13%</a:t>
            </a:r>
            <a:r>
              <a:rPr lang="zh-CN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認為普通</a:t>
            </a:r>
            <a:endParaRPr lang="en-US" altLang="zh-CN" sz="2800" dirty="0" smtClean="0"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10%</a:t>
            </a:r>
            <a:r>
              <a:rPr lang="zh-CN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認為很不好用</a:t>
            </a:r>
            <a:endParaRPr lang="en-US" altLang="zh-CN" sz="2800" dirty="0" smtClean="0"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0%</a:t>
            </a:r>
            <a:r>
              <a:rPr lang="zh-CN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認為非常不好用</a:t>
            </a:r>
            <a:r>
              <a:rPr lang="en-US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endParaRPr 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25045" y="142549"/>
            <a:ext cx="6271260" cy="114363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sz="3200" b="1" dirty="0" smtClean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深度訪談結果：新移民 </a:t>
            </a:r>
            <a:r>
              <a:rPr lang="en-US" altLang="zh-TW" sz="3200" b="1" dirty="0" smtClean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(3/4)</a:t>
            </a:r>
            <a:r>
              <a:rPr lang="zh-TW" altLang="en-US" sz="3200" b="1" dirty="0" smtClean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endParaRPr lang="en-US" sz="3200" b="1" dirty="0">
              <a:solidFill>
                <a:schemeClr val="tx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grpSp>
        <p:nvGrpSpPr>
          <p:cNvPr id="8" name="组合 17"/>
          <p:cNvGrpSpPr>
            <a:grpSpLocks/>
          </p:cNvGrpSpPr>
          <p:nvPr/>
        </p:nvGrpSpPr>
        <p:grpSpPr bwMode="auto">
          <a:xfrm>
            <a:off x="755197" y="322895"/>
            <a:ext cx="1146175" cy="731682"/>
            <a:chOff x="3000364" y="642924"/>
            <a:chExt cx="428628" cy="321471"/>
          </a:xfrm>
          <a:solidFill>
            <a:schemeClr val="tx2"/>
          </a:solidFill>
        </p:grpSpPr>
        <p:sp>
          <p:nvSpPr>
            <p:cNvPr id="9" name="等腰三角形 19"/>
            <p:cNvSpPr/>
            <p:nvPr/>
          </p:nvSpPr>
          <p:spPr>
            <a:xfrm rot="5400000">
              <a:off x="2983209" y="696502"/>
              <a:ext cx="248624" cy="214315"/>
            </a:xfrm>
            <a:prstGeom prst="triangle">
              <a:avLst/>
            </a:prstGeom>
            <a:grp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等腰三角形 18"/>
            <p:cNvSpPr/>
            <p:nvPr/>
          </p:nvSpPr>
          <p:spPr>
            <a:xfrm rot="5400000">
              <a:off x="3125380" y="660784"/>
              <a:ext cx="321471" cy="285752"/>
            </a:xfrm>
            <a:prstGeom prst="triangle">
              <a:avLst/>
            </a:prstGeom>
            <a:grp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cxnSp>
        <p:nvCxnSpPr>
          <p:cNvPr id="15" name="直線接點 14"/>
          <p:cNvCxnSpPr/>
          <p:nvPr/>
        </p:nvCxnSpPr>
        <p:spPr>
          <a:xfrm flipV="1">
            <a:off x="6602280" y="2291024"/>
            <a:ext cx="4983469" cy="2009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>
            <a:off x="6602280" y="2921999"/>
            <a:ext cx="2642204" cy="1004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1175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4" grpId="0"/>
      <p:bldP spid="5" grpId="0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圖表 3"/>
          <p:cNvGraphicFramePr/>
          <p:nvPr>
            <p:extLst>
              <p:ext uri="{D42A27DB-BD31-4B8C-83A1-F6EECF244321}">
                <p14:modId xmlns:p14="http://schemas.microsoft.com/office/powerpoint/2010/main" val="1249156054"/>
              </p:ext>
            </p:extLst>
          </p:nvPr>
        </p:nvGraphicFramePr>
        <p:xfrm>
          <a:off x="0" y="1143635"/>
          <a:ext cx="6271260" cy="5714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 1"/>
          <p:cNvSpPr/>
          <p:nvPr/>
        </p:nvSpPr>
        <p:spPr>
          <a:xfrm>
            <a:off x="6271260" y="1143635"/>
            <a:ext cx="6096000" cy="20163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50000"/>
              </a:lnSpc>
              <a:spcAft>
                <a:spcPts val="450"/>
              </a:spcAft>
            </a:pPr>
            <a:r>
              <a:rPr lang="zh-TW" sz="2800" dirty="0" smtClean="0">
                <a:solidFill>
                  <a:srgbClr val="000000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問題三：</a:t>
            </a:r>
            <a:endParaRPr lang="en-US" altLang="zh-TW" sz="2800" dirty="0" smtClean="0">
              <a:solidFill>
                <a:srgbClr val="000000"/>
              </a:solidFill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lvl="0">
              <a:lnSpc>
                <a:spcPct val="150000"/>
              </a:lnSpc>
              <a:spcAft>
                <a:spcPts val="450"/>
              </a:spcAft>
            </a:pPr>
            <a:r>
              <a:rPr lang="zh-TW" sz="2800" dirty="0" smtClean="0">
                <a:solidFill>
                  <a:srgbClr val="000000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請問您使用醫療</a:t>
            </a:r>
            <a:r>
              <a:rPr lang="en-US" sz="2800" dirty="0" smtClean="0">
                <a:solidFill>
                  <a:srgbClr val="000000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APP</a:t>
            </a:r>
            <a:r>
              <a:rPr lang="zh-TW" sz="2800" dirty="0" smtClean="0">
                <a:solidFill>
                  <a:srgbClr val="000000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後，是否會推薦別人使用？</a:t>
            </a:r>
            <a:endParaRPr lang="en-US" sz="2800" dirty="0">
              <a:solidFill>
                <a:srgbClr val="000000"/>
              </a:solidFill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6" name="Rectangle 2"/>
          <p:cNvSpPr/>
          <p:nvPr/>
        </p:nvSpPr>
        <p:spPr>
          <a:xfrm>
            <a:off x="6271260" y="3379594"/>
            <a:ext cx="2456122" cy="13058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87%</a:t>
            </a:r>
            <a:r>
              <a:rPr lang="zh-CN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願意</a:t>
            </a:r>
            <a:endParaRPr lang="en-US" altLang="zh-CN" sz="2800" dirty="0" smtClean="0"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457200" indent="-457200">
              <a:lnSpc>
                <a:spcPct val="150000"/>
              </a:lnSpc>
              <a:buFont typeface="Arial" charset="0"/>
              <a:buChar char="•"/>
            </a:pPr>
            <a:r>
              <a:rPr lang="en-US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13%</a:t>
            </a:r>
            <a:r>
              <a:rPr lang="zh-TW" altLang="en-US" sz="28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不願意</a:t>
            </a:r>
            <a:endParaRPr 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525045" y="142549"/>
            <a:ext cx="6271260" cy="114363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TW" altLang="en-US" sz="3200" b="1" dirty="0" smtClean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深度訪談結果：新移民 </a:t>
            </a:r>
            <a:r>
              <a:rPr lang="en-US" altLang="zh-TW" sz="3200" b="1" dirty="0" smtClean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(4/4)</a:t>
            </a:r>
            <a:r>
              <a:rPr lang="zh-TW" altLang="en-US" sz="3200" b="1" dirty="0" smtClean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endParaRPr lang="en-US" sz="3200" b="1" dirty="0">
              <a:solidFill>
                <a:schemeClr val="tx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grpSp>
        <p:nvGrpSpPr>
          <p:cNvPr id="8" name="组合 17"/>
          <p:cNvGrpSpPr>
            <a:grpSpLocks/>
          </p:cNvGrpSpPr>
          <p:nvPr/>
        </p:nvGrpSpPr>
        <p:grpSpPr bwMode="auto">
          <a:xfrm>
            <a:off x="755197" y="322895"/>
            <a:ext cx="1146175" cy="731682"/>
            <a:chOff x="3000364" y="642924"/>
            <a:chExt cx="428628" cy="321471"/>
          </a:xfrm>
          <a:solidFill>
            <a:schemeClr val="tx2"/>
          </a:solidFill>
        </p:grpSpPr>
        <p:sp>
          <p:nvSpPr>
            <p:cNvPr id="9" name="等腰三角形 19"/>
            <p:cNvSpPr/>
            <p:nvPr/>
          </p:nvSpPr>
          <p:spPr>
            <a:xfrm rot="5400000">
              <a:off x="2983209" y="696502"/>
              <a:ext cx="248624" cy="214315"/>
            </a:xfrm>
            <a:prstGeom prst="triangle">
              <a:avLst/>
            </a:prstGeom>
            <a:grp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等腰三角形 18"/>
            <p:cNvSpPr/>
            <p:nvPr/>
          </p:nvSpPr>
          <p:spPr>
            <a:xfrm rot="5400000">
              <a:off x="3125380" y="660784"/>
              <a:ext cx="321471" cy="285752"/>
            </a:xfrm>
            <a:prstGeom prst="triangle">
              <a:avLst/>
            </a:prstGeom>
            <a:grp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cxnSp>
        <p:nvCxnSpPr>
          <p:cNvPr id="11" name="直線接點 10"/>
          <p:cNvCxnSpPr/>
          <p:nvPr/>
        </p:nvCxnSpPr>
        <p:spPr>
          <a:xfrm>
            <a:off x="6365045" y="2512087"/>
            <a:ext cx="582695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接點 11"/>
          <p:cNvCxnSpPr/>
          <p:nvPr/>
        </p:nvCxnSpPr>
        <p:spPr>
          <a:xfrm>
            <a:off x="6365045" y="3159956"/>
            <a:ext cx="194829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2113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6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直線接點 38"/>
          <p:cNvCxnSpPr/>
          <p:nvPr/>
        </p:nvCxnSpPr>
        <p:spPr>
          <a:xfrm flipV="1">
            <a:off x="3366434" y="3305070"/>
            <a:ext cx="1672344" cy="3237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接點 41"/>
          <p:cNvCxnSpPr/>
          <p:nvPr/>
        </p:nvCxnSpPr>
        <p:spPr>
          <a:xfrm flipV="1">
            <a:off x="9340284" y="3275440"/>
            <a:ext cx="1672344" cy="3237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接點 40"/>
          <p:cNvCxnSpPr/>
          <p:nvPr/>
        </p:nvCxnSpPr>
        <p:spPr>
          <a:xfrm flipV="1">
            <a:off x="7411473" y="3288074"/>
            <a:ext cx="1672344" cy="3237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26"/>
          <p:cNvCxnSpPr>
            <a:endCxn id="3" idx="2"/>
          </p:cNvCxnSpPr>
          <p:nvPr/>
        </p:nvCxnSpPr>
        <p:spPr>
          <a:xfrm flipV="1">
            <a:off x="1336904" y="3314307"/>
            <a:ext cx="1672344" cy="3237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/>
          <p:cNvSpPr>
            <a:spLocks noChangeAspect="1"/>
          </p:cNvSpPr>
          <p:nvPr/>
        </p:nvSpPr>
        <p:spPr>
          <a:xfrm>
            <a:off x="935755" y="3140790"/>
            <a:ext cx="401149" cy="401151"/>
          </a:xfrm>
          <a:prstGeom prst="ellipse">
            <a:avLst/>
          </a:prstGeom>
          <a:solidFill>
            <a:srgbClr val="7030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椭圆 2"/>
          <p:cNvSpPr>
            <a:spLocks noChangeAspect="1"/>
          </p:cNvSpPr>
          <p:nvPr/>
        </p:nvSpPr>
        <p:spPr>
          <a:xfrm>
            <a:off x="3009248" y="3135713"/>
            <a:ext cx="357186" cy="357188"/>
          </a:xfrm>
          <a:prstGeom prst="ellipse">
            <a:avLst/>
          </a:prstGeom>
          <a:solidFill>
            <a:srgbClr val="FF666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03735" y="1567544"/>
            <a:ext cx="1865188" cy="874205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賽珍珠</a:t>
            </a:r>
            <a:endParaRPr lang="en-US" altLang="zh-TW" sz="28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基金會</a:t>
            </a:r>
            <a:endParaRPr lang="zh-CN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59703" y="3923149"/>
            <a:ext cx="1856276" cy="1291788"/>
          </a:xfrm>
          <a:prstGeom prst="rect">
            <a:avLst/>
          </a:prstGeom>
          <a:solidFill>
            <a:srgbClr val="FF66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新住民</a:t>
            </a:r>
            <a:endParaRPr lang="en-US" altLang="zh-TW" sz="28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家庭成長協會</a:t>
            </a:r>
            <a:endParaRPr lang="zh-CN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09072" y="1527244"/>
            <a:ext cx="1389312" cy="90869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南洋姐妹會</a:t>
            </a:r>
            <a:endParaRPr lang="zh-CN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501810" y="3923149"/>
            <a:ext cx="1456485" cy="950144"/>
          </a:xfrm>
          <a:prstGeom prst="rect">
            <a:avLst/>
          </a:prstGeom>
          <a:solidFill>
            <a:srgbClr val="5AA6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立委 </a:t>
            </a:r>
            <a:endParaRPr lang="en-US" altLang="zh-TW" sz="28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林麗蟬</a:t>
            </a:r>
            <a:endParaRPr lang="zh-CN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12" name="等腰三角形 42"/>
          <p:cNvSpPr>
            <a:spLocks noChangeAspect="1"/>
          </p:cNvSpPr>
          <p:nvPr/>
        </p:nvSpPr>
        <p:spPr>
          <a:xfrm rot="10800000">
            <a:off x="3077310" y="3569833"/>
            <a:ext cx="228833" cy="228829"/>
          </a:xfrm>
          <a:prstGeom prst="triangl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椭圆 2"/>
          <p:cNvSpPr>
            <a:spLocks noChangeAspect="1"/>
          </p:cNvSpPr>
          <p:nvPr/>
        </p:nvSpPr>
        <p:spPr>
          <a:xfrm>
            <a:off x="5024757" y="3135713"/>
            <a:ext cx="357186" cy="357188"/>
          </a:xfrm>
          <a:prstGeom prst="ellipse">
            <a:avLst/>
          </a:prstGeom>
          <a:solidFill>
            <a:srgbClr val="FFC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椭圆 2"/>
          <p:cNvSpPr>
            <a:spLocks noChangeAspect="1"/>
          </p:cNvSpPr>
          <p:nvPr/>
        </p:nvSpPr>
        <p:spPr>
          <a:xfrm>
            <a:off x="7054287" y="3125665"/>
            <a:ext cx="357186" cy="357188"/>
          </a:xfrm>
          <a:prstGeom prst="ellipse">
            <a:avLst/>
          </a:prstGeom>
          <a:solidFill>
            <a:srgbClr val="92D05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等腰三角形 42"/>
          <p:cNvSpPr>
            <a:spLocks noChangeAspect="1"/>
          </p:cNvSpPr>
          <p:nvPr/>
        </p:nvSpPr>
        <p:spPr>
          <a:xfrm rot="10800000" flipV="1">
            <a:off x="1021912" y="2822958"/>
            <a:ext cx="228833" cy="228829"/>
          </a:xfrm>
          <a:prstGeom prst="triangl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等腰三角形 42"/>
          <p:cNvSpPr>
            <a:spLocks noChangeAspect="1"/>
          </p:cNvSpPr>
          <p:nvPr/>
        </p:nvSpPr>
        <p:spPr>
          <a:xfrm rot="10800000" flipV="1">
            <a:off x="5088933" y="2822958"/>
            <a:ext cx="228833" cy="228829"/>
          </a:xfrm>
          <a:prstGeom prst="triangl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等腰三角形 42"/>
          <p:cNvSpPr>
            <a:spLocks noChangeAspect="1"/>
          </p:cNvSpPr>
          <p:nvPr/>
        </p:nvSpPr>
        <p:spPr>
          <a:xfrm rot="10800000">
            <a:off x="7118463" y="3579841"/>
            <a:ext cx="228833" cy="228829"/>
          </a:xfrm>
          <a:prstGeom prst="triangl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椭圆 2"/>
          <p:cNvSpPr>
            <a:spLocks noChangeAspect="1"/>
          </p:cNvSpPr>
          <p:nvPr/>
        </p:nvSpPr>
        <p:spPr>
          <a:xfrm>
            <a:off x="8983098" y="3125665"/>
            <a:ext cx="357186" cy="357188"/>
          </a:xfrm>
          <a:prstGeom prst="ellipse">
            <a:avLst/>
          </a:prstGeom>
          <a:solidFill>
            <a:srgbClr val="0070C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等腰三角形 42"/>
          <p:cNvSpPr>
            <a:spLocks noChangeAspect="1"/>
          </p:cNvSpPr>
          <p:nvPr/>
        </p:nvSpPr>
        <p:spPr>
          <a:xfrm rot="10800000" flipV="1">
            <a:off x="9041536" y="2822958"/>
            <a:ext cx="228833" cy="228829"/>
          </a:xfrm>
          <a:prstGeom prst="triangl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8451625" y="1584289"/>
            <a:ext cx="1415857" cy="85165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臺安</a:t>
            </a:r>
            <a:endParaRPr lang="en-US" altLang="zh-TW" sz="28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醫院</a:t>
            </a:r>
            <a:endParaRPr lang="zh-CN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0088547" y="2847013"/>
            <a:ext cx="2002972" cy="9921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聯合醫院</a:t>
            </a:r>
            <a:endParaRPr lang="en-US" altLang="zh-TW" sz="28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en-US" sz="28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（婦幼院區）</a:t>
            </a:r>
            <a:endParaRPr lang="zh-CN" altLang="en-US" sz="28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30" name="圓角矩形 29"/>
          <p:cNvSpPr/>
          <p:nvPr/>
        </p:nvSpPr>
        <p:spPr>
          <a:xfrm>
            <a:off x="-2588" y="238186"/>
            <a:ext cx="7059977" cy="855531"/>
          </a:xfrm>
          <a:prstGeom prst="roundRect">
            <a:avLst/>
          </a:prstGeom>
          <a:solidFill>
            <a:schemeClr val="tx1">
              <a:alpha val="7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1" name="文字方塊 30"/>
          <p:cNvSpPr txBox="1"/>
          <p:nvPr/>
        </p:nvSpPr>
        <p:spPr>
          <a:xfrm>
            <a:off x="2358667" y="403108"/>
            <a:ext cx="46987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b="1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深度訪談結果：專責機關</a:t>
            </a:r>
            <a:endParaRPr kumimoji="1" lang="zh-TW" altLang="en-US" sz="3200" b="1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grpSp>
        <p:nvGrpSpPr>
          <p:cNvPr id="32" name="组合 35"/>
          <p:cNvGrpSpPr>
            <a:grpSpLocks noChangeAspect="1"/>
          </p:cNvGrpSpPr>
          <p:nvPr/>
        </p:nvGrpSpPr>
        <p:grpSpPr bwMode="auto">
          <a:xfrm>
            <a:off x="0" y="459629"/>
            <a:ext cx="2358667" cy="471734"/>
            <a:chOff x="0" y="142756"/>
            <a:chExt cx="1785847" cy="356821"/>
          </a:xfrm>
        </p:grpSpPr>
        <p:sp>
          <p:nvSpPr>
            <p:cNvPr id="33" name="燕尾形 36"/>
            <p:cNvSpPr/>
            <p:nvPr/>
          </p:nvSpPr>
          <p:spPr>
            <a:xfrm>
              <a:off x="1000074" y="142756"/>
              <a:ext cx="785773" cy="356821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34" name="燕尾形 37"/>
            <p:cNvSpPr/>
            <p:nvPr/>
          </p:nvSpPr>
          <p:spPr>
            <a:xfrm>
              <a:off x="571471" y="142756"/>
              <a:ext cx="500038" cy="356821"/>
            </a:xfrm>
            <a:prstGeom prst="chevron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35" name="燕尾形 39"/>
            <p:cNvSpPr/>
            <p:nvPr/>
          </p:nvSpPr>
          <p:spPr>
            <a:xfrm>
              <a:off x="214302" y="142756"/>
              <a:ext cx="428603" cy="356821"/>
            </a:xfrm>
            <a:prstGeom prst="chevron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36" name="燕尾形 40"/>
            <p:cNvSpPr/>
            <p:nvPr/>
          </p:nvSpPr>
          <p:spPr>
            <a:xfrm>
              <a:off x="0" y="142756"/>
              <a:ext cx="285735" cy="356821"/>
            </a:xfrm>
            <a:prstGeom prst="chevron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</p:grpSp>
      <p:cxnSp>
        <p:nvCxnSpPr>
          <p:cNvPr id="40" name="直線接點 39"/>
          <p:cNvCxnSpPr/>
          <p:nvPr/>
        </p:nvCxnSpPr>
        <p:spPr>
          <a:xfrm flipV="1">
            <a:off x="5381943" y="3297192"/>
            <a:ext cx="1672344" cy="3237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001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8" grpId="0" animBg="1"/>
      <p:bldP spid="9" grpId="0" animBg="1"/>
      <p:bldP spid="12" grpId="0" animBg="1"/>
      <p:bldP spid="14" grpId="0" animBg="1"/>
      <p:bldP spid="16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8" grpId="0" animBg="1"/>
      <p:bldP spid="2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圓角矩形 28"/>
          <p:cNvSpPr/>
          <p:nvPr/>
        </p:nvSpPr>
        <p:spPr>
          <a:xfrm>
            <a:off x="60431" y="1315160"/>
            <a:ext cx="3477976" cy="4208009"/>
          </a:xfrm>
          <a:prstGeom prst="roundRect">
            <a:avLst/>
          </a:prstGeom>
          <a:solidFill>
            <a:srgbClr val="E7D2B4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" name="圓角矩形 1"/>
          <p:cNvSpPr/>
          <p:nvPr/>
        </p:nvSpPr>
        <p:spPr>
          <a:xfrm>
            <a:off x="-2587" y="238186"/>
            <a:ext cx="4187396" cy="855531"/>
          </a:xfrm>
          <a:prstGeom prst="roundRect">
            <a:avLst/>
          </a:prstGeom>
          <a:solidFill>
            <a:schemeClr val="tx1">
              <a:alpha val="7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2358667" y="40310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200" b="1" dirty="0" smtClean="0">
                <a:solidFill>
                  <a:schemeClr val="bg1"/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方案展望</a:t>
            </a:r>
            <a:endParaRPr kumimoji="1" lang="zh-TW" altLang="en-US" sz="3200" b="1" dirty="0">
              <a:solidFill>
                <a:schemeClr val="bg1"/>
              </a:solidFill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grpSp>
        <p:nvGrpSpPr>
          <p:cNvPr id="4" name="组合 35"/>
          <p:cNvGrpSpPr>
            <a:grpSpLocks noChangeAspect="1"/>
          </p:cNvGrpSpPr>
          <p:nvPr/>
        </p:nvGrpSpPr>
        <p:grpSpPr bwMode="auto">
          <a:xfrm>
            <a:off x="0" y="459629"/>
            <a:ext cx="2358667" cy="471734"/>
            <a:chOff x="0" y="142756"/>
            <a:chExt cx="1785847" cy="356821"/>
          </a:xfrm>
        </p:grpSpPr>
        <p:sp>
          <p:nvSpPr>
            <p:cNvPr id="5" name="燕尾形 36"/>
            <p:cNvSpPr/>
            <p:nvPr/>
          </p:nvSpPr>
          <p:spPr>
            <a:xfrm>
              <a:off x="1000074" y="142756"/>
              <a:ext cx="785773" cy="356821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6" name="燕尾形 37"/>
            <p:cNvSpPr/>
            <p:nvPr/>
          </p:nvSpPr>
          <p:spPr>
            <a:xfrm>
              <a:off x="571471" y="142756"/>
              <a:ext cx="500038" cy="356821"/>
            </a:xfrm>
            <a:prstGeom prst="chevron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7" name="燕尾形 39"/>
            <p:cNvSpPr/>
            <p:nvPr/>
          </p:nvSpPr>
          <p:spPr>
            <a:xfrm>
              <a:off x="214302" y="142756"/>
              <a:ext cx="428603" cy="356821"/>
            </a:xfrm>
            <a:prstGeom prst="chevron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  <p:sp>
          <p:nvSpPr>
            <p:cNvPr id="8" name="燕尾形 40"/>
            <p:cNvSpPr/>
            <p:nvPr/>
          </p:nvSpPr>
          <p:spPr>
            <a:xfrm>
              <a:off x="0" y="142756"/>
              <a:ext cx="285735" cy="356821"/>
            </a:xfrm>
            <a:prstGeom prst="chevron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221E"/>
                </a:solidFill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4870019" y="4320188"/>
            <a:ext cx="3693461" cy="1682323"/>
            <a:chOff x="3545538" y="2482814"/>
            <a:chExt cx="3693461" cy="1682323"/>
          </a:xfrm>
        </p:grpSpPr>
        <p:sp>
          <p:nvSpPr>
            <p:cNvPr id="22" name="橢圓 21"/>
            <p:cNvSpPr/>
            <p:nvPr/>
          </p:nvSpPr>
          <p:spPr>
            <a:xfrm>
              <a:off x="3545538" y="2482814"/>
              <a:ext cx="3693461" cy="1682323"/>
            </a:xfrm>
            <a:prstGeom prst="ellipse">
              <a:avLst/>
            </a:prstGeom>
            <a:solidFill>
              <a:srgbClr val="FFB195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橢圓 4"/>
            <p:cNvSpPr/>
            <p:nvPr/>
          </p:nvSpPr>
          <p:spPr>
            <a:xfrm>
              <a:off x="4086433" y="2729184"/>
              <a:ext cx="2611671" cy="118958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4000" b="0" i="0" kern="1200" dirty="0">
                <a:solidFill>
                  <a:schemeClr val="tx1"/>
                </a:solidFill>
                <a:latin typeface="Microsoft JhengHei" charset="-120"/>
                <a:ea typeface="Microsoft JhengHei" charset="-120"/>
                <a:cs typeface="Microsoft JhengHei" charset="-120"/>
              </a:endParaRPr>
            </a:p>
          </p:txBody>
        </p:sp>
      </p:grpSp>
      <p:sp>
        <p:nvSpPr>
          <p:cNvPr id="10" name="向左箭號 9"/>
          <p:cNvSpPr/>
          <p:nvPr/>
        </p:nvSpPr>
        <p:spPr>
          <a:xfrm rot="13254223">
            <a:off x="4244299" y="3465933"/>
            <a:ext cx="1736735" cy="565790"/>
          </a:xfrm>
          <a:prstGeom prst="leftArrow">
            <a:avLst>
              <a:gd name="adj1" fmla="val 60000"/>
              <a:gd name="adj2" fmla="val 50000"/>
            </a:avLst>
          </a:prstGeom>
          <a:solidFill>
            <a:schemeClr val="tx1">
              <a:alpha val="5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1" name="群組 10"/>
          <p:cNvGrpSpPr/>
          <p:nvPr/>
        </p:nvGrpSpPr>
        <p:grpSpPr>
          <a:xfrm>
            <a:off x="3529404" y="2375167"/>
            <a:ext cx="1885968" cy="1508775"/>
            <a:chOff x="2200847" y="621676"/>
            <a:chExt cx="1885968" cy="1508775"/>
          </a:xfrm>
        </p:grpSpPr>
        <p:sp>
          <p:nvSpPr>
            <p:cNvPr id="20" name="圓角矩形 19"/>
            <p:cNvSpPr/>
            <p:nvPr/>
          </p:nvSpPr>
          <p:spPr>
            <a:xfrm>
              <a:off x="2200847" y="621676"/>
              <a:ext cx="1885968" cy="1508775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圓角矩形 7"/>
            <p:cNvSpPr/>
            <p:nvPr/>
          </p:nvSpPr>
          <p:spPr>
            <a:xfrm>
              <a:off x="2245038" y="665867"/>
              <a:ext cx="1797586" cy="14203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600" kern="1200" dirty="0">
                <a:solidFill>
                  <a:schemeClr val="tx1"/>
                </a:solidFill>
                <a:latin typeface="BiauKai" charset="-120"/>
                <a:ea typeface="BiauKai" charset="-120"/>
                <a:cs typeface="BiauKai" charset="-120"/>
              </a:endParaRPr>
            </a:p>
          </p:txBody>
        </p:sp>
      </p:grpSp>
      <p:sp>
        <p:nvSpPr>
          <p:cNvPr id="12" name="向左箭號 11"/>
          <p:cNvSpPr/>
          <p:nvPr/>
        </p:nvSpPr>
        <p:spPr>
          <a:xfrm rot="16343849">
            <a:off x="5925316" y="3065295"/>
            <a:ext cx="1634939" cy="565790"/>
          </a:xfrm>
          <a:prstGeom prst="leftArrow">
            <a:avLst>
              <a:gd name="adj1" fmla="val 60000"/>
              <a:gd name="adj2" fmla="val 50000"/>
            </a:avLst>
          </a:prstGeom>
          <a:solidFill>
            <a:schemeClr val="tx1">
              <a:alpha val="5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3" name="群組 12"/>
          <p:cNvGrpSpPr/>
          <p:nvPr/>
        </p:nvGrpSpPr>
        <p:grpSpPr>
          <a:xfrm>
            <a:off x="5833997" y="1777049"/>
            <a:ext cx="1885968" cy="1508775"/>
            <a:chOff x="4556868" y="0"/>
            <a:chExt cx="1885968" cy="1508775"/>
          </a:xfrm>
        </p:grpSpPr>
        <p:sp>
          <p:nvSpPr>
            <p:cNvPr id="18" name="圓角矩形 17"/>
            <p:cNvSpPr/>
            <p:nvPr/>
          </p:nvSpPr>
          <p:spPr>
            <a:xfrm>
              <a:off x="4556868" y="0"/>
              <a:ext cx="1885968" cy="1508775"/>
            </a:xfrm>
            <a:prstGeom prst="roundRect">
              <a:avLst>
                <a:gd name="adj" fmla="val 10000"/>
              </a:avLst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圓角矩形 10"/>
            <p:cNvSpPr/>
            <p:nvPr/>
          </p:nvSpPr>
          <p:spPr>
            <a:xfrm>
              <a:off x="4601059" y="44191"/>
              <a:ext cx="1797586" cy="14203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600" kern="1200" dirty="0">
                <a:solidFill>
                  <a:schemeClr val="tx1"/>
                </a:solidFill>
                <a:latin typeface="BiauKai" charset="-120"/>
                <a:ea typeface="BiauKai" charset="-120"/>
                <a:cs typeface="BiauKai" charset="-120"/>
              </a:endParaRPr>
            </a:p>
          </p:txBody>
        </p:sp>
      </p:grpSp>
      <p:sp>
        <p:nvSpPr>
          <p:cNvPr id="14" name="向左箭號 13"/>
          <p:cNvSpPr/>
          <p:nvPr/>
        </p:nvSpPr>
        <p:spPr>
          <a:xfrm rot="19421576">
            <a:off x="7969372" y="3800787"/>
            <a:ext cx="1690326" cy="565790"/>
          </a:xfrm>
          <a:prstGeom prst="leftArrow">
            <a:avLst>
              <a:gd name="adj1" fmla="val 60000"/>
              <a:gd name="adj2" fmla="val 50000"/>
            </a:avLst>
          </a:prstGeom>
          <a:solidFill>
            <a:schemeClr val="tx1">
              <a:alpha val="5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TW" altLang="en-US" dirty="0"/>
          </a:p>
        </p:txBody>
      </p:sp>
      <p:sp>
        <p:nvSpPr>
          <p:cNvPr id="24" name="文字方塊 23"/>
          <p:cNvSpPr txBox="1"/>
          <p:nvPr/>
        </p:nvSpPr>
        <p:spPr>
          <a:xfrm>
            <a:off x="3654964" y="2602677"/>
            <a:ext cx="15696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6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補強現</a:t>
            </a:r>
            <a:endParaRPr kumimoji="1" lang="en-US" altLang="zh-TW" sz="36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36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有政策</a:t>
            </a:r>
            <a:endParaRPr kumimoji="1" lang="zh-TW" altLang="en-US" sz="36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5990050" y="1928159"/>
            <a:ext cx="15696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6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搭起醫</a:t>
            </a:r>
            <a:endParaRPr kumimoji="1" lang="en-US" altLang="zh-TW" sz="36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36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病橋樑</a:t>
            </a:r>
            <a:endParaRPr kumimoji="1" lang="zh-TW" altLang="en-US" sz="36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5738110" y="4500859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TW" altLang="en-US" sz="36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新移民</a:t>
            </a:r>
            <a:endParaRPr kumimoji="1" lang="en-US" altLang="zh-TW" sz="36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algn="ctr"/>
            <a:r>
              <a:rPr kumimoji="1" lang="zh-TW" altLang="en-US" sz="36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醫療融合</a:t>
            </a:r>
            <a:endParaRPr kumimoji="1" lang="zh-TW" altLang="en-US" sz="36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28" name="Rectangle 5"/>
          <p:cNvSpPr/>
          <p:nvPr/>
        </p:nvSpPr>
        <p:spPr>
          <a:xfrm>
            <a:off x="49672" y="1439032"/>
            <a:ext cx="3552316" cy="3954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CN" sz="24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「外籍人士在台就醫、社福之語言翻譯需求短中長期因應政</a:t>
            </a:r>
            <a:r>
              <a:rPr lang="zh-TW" sz="2400" dirty="0" smtClean="0">
                <a:solidFill>
                  <a:srgbClr val="000000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策」</a:t>
            </a:r>
            <a:endParaRPr lang="en-US" altLang="zh-TW" sz="2400" dirty="0" smtClean="0">
              <a:solidFill>
                <a:srgbClr val="000000"/>
              </a:solidFill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TW" sz="2400" dirty="0" smtClean="0">
                <a:solidFill>
                  <a:srgbClr val="000000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「外籍配偶生育保健通譯員服務計畫」</a:t>
            </a:r>
            <a:endParaRPr lang="en-US" altLang="zh-TW" sz="2400" dirty="0" smtClean="0">
              <a:solidFill>
                <a:srgbClr val="000000"/>
              </a:solidFill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TW" sz="2400" dirty="0" smtClean="0">
                <a:solidFill>
                  <a:srgbClr val="000000"/>
                </a:solidFill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「全民健康保險民眾權益手冊」</a:t>
            </a:r>
            <a:r>
              <a:rPr lang="en-US" sz="24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 </a:t>
            </a:r>
            <a:endParaRPr lang="en-US" sz="24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sp>
        <p:nvSpPr>
          <p:cNvPr id="30" name="Rectangle 6"/>
          <p:cNvSpPr/>
          <p:nvPr/>
        </p:nvSpPr>
        <p:spPr>
          <a:xfrm>
            <a:off x="8009964" y="0"/>
            <a:ext cx="2962836" cy="3416320"/>
          </a:xfrm>
          <a:prstGeom prst="rect">
            <a:avLst/>
          </a:prstGeom>
          <a:solidFill>
            <a:srgbClr val="E7D2B4"/>
          </a:solidFill>
          <a:ln w="41275"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TW" sz="24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對於醫療最新新聞</a:t>
            </a:r>
            <a:endParaRPr lang="en-US" altLang="zh-TW" sz="2400" dirty="0" smtClean="0"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TW" sz="24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通譯培訓計畫</a:t>
            </a:r>
            <a:endParaRPr lang="en-US" altLang="zh-TW" sz="2400" dirty="0" smtClean="0"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TW" sz="24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醫療補助資訊</a:t>
            </a:r>
            <a:endParaRPr lang="en-US" altLang="zh-TW" sz="2400" dirty="0" smtClean="0"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TW" sz="24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常見症狀說明</a:t>
            </a:r>
            <a:endParaRPr lang="en-US" altLang="zh-TW" sz="2400" dirty="0" smtClean="0"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TW" sz="24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醫療院所地點</a:t>
            </a:r>
            <a:endParaRPr lang="en-US" altLang="zh-TW" sz="2400" dirty="0" smtClean="0">
              <a:effectLst/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pPr marL="285750" indent="-285750">
              <a:lnSpc>
                <a:spcPct val="150000"/>
              </a:lnSpc>
              <a:buFont typeface="Arial" charset="0"/>
              <a:buChar char="•"/>
            </a:pPr>
            <a:r>
              <a:rPr lang="zh-TW" sz="2400" dirty="0" smtClean="0">
                <a:effectLst/>
                <a:latin typeface="Microsoft JhengHei" charset="-120"/>
                <a:ea typeface="Microsoft JhengHei" charset="-120"/>
                <a:cs typeface="Microsoft JhengHei" charset="-120"/>
              </a:rPr>
              <a:t>衛教宣導手冊</a:t>
            </a:r>
            <a:endParaRPr lang="en-US" sz="24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  <p:grpSp>
        <p:nvGrpSpPr>
          <p:cNvPr id="15" name="群組 14"/>
          <p:cNvGrpSpPr/>
          <p:nvPr/>
        </p:nvGrpSpPr>
        <p:grpSpPr>
          <a:xfrm>
            <a:off x="8772489" y="3332220"/>
            <a:ext cx="1885968" cy="1508775"/>
            <a:chOff x="7010971" y="907612"/>
            <a:chExt cx="1885968" cy="1508775"/>
          </a:xfrm>
        </p:grpSpPr>
        <p:sp>
          <p:nvSpPr>
            <p:cNvPr id="16" name="圓角矩形 15"/>
            <p:cNvSpPr/>
            <p:nvPr/>
          </p:nvSpPr>
          <p:spPr>
            <a:xfrm>
              <a:off x="7010971" y="907612"/>
              <a:ext cx="1885968" cy="1508775"/>
            </a:xfrm>
            <a:prstGeom prst="roundRect">
              <a:avLst>
                <a:gd name="adj" fmla="val 1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圓角矩形 13"/>
            <p:cNvSpPr/>
            <p:nvPr/>
          </p:nvSpPr>
          <p:spPr>
            <a:xfrm>
              <a:off x="7055162" y="951803"/>
              <a:ext cx="1797586" cy="14203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600" kern="1200" dirty="0">
                <a:solidFill>
                  <a:schemeClr val="tx1"/>
                </a:solidFill>
                <a:latin typeface="BiauKai" charset="-120"/>
                <a:ea typeface="BiauKai" charset="-120"/>
                <a:cs typeface="BiauKai" charset="-120"/>
              </a:endParaRPr>
            </a:p>
          </p:txBody>
        </p:sp>
      </p:grpSp>
      <p:sp>
        <p:nvSpPr>
          <p:cNvPr id="26" name="文字方塊 25"/>
          <p:cNvSpPr txBox="1"/>
          <p:nvPr/>
        </p:nvSpPr>
        <p:spPr>
          <a:xfrm>
            <a:off x="8928805" y="3486442"/>
            <a:ext cx="15696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36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發掘更</a:t>
            </a:r>
            <a:endParaRPr kumimoji="1" lang="en-US" altLang="zh-TW" sz="3600" dirty="0" smtClean="0">
              <a:latin typeface="Microsoft JhengHei" charset="-120"/>
              <a:ea typeface="Microsoft JhengHei" charset="-120"/>
              <a:cs typeface="Microsoft JhengHei" charset="-120"/>
            </a:endParaRPr>
          </a:p>
          <a:p>
            <a:r>
              <a:rPr kumimoji="1" lang="zh-TW" altLang="en-US" sz="3600" dirty="0" smtClean="0">
                <a:latin typeface="Microsoft JhengHei" charset="-120"/>
                <a:ea typeface="Microsoft JhengHei" charset="-120"/>
                <a:cs typeface="Microsoft JhengHei" charset="-120"/>
              </a:rPr>
              <a:t>多議題</a:t>
            </a:r>
            <a:endParaRPr kumimoji="1" lang="zh-TW" altLang="en-US" sz="3600" dirty="0">
              <a:latin typeface="Microsoft JhengHei" charset="-120"/>
              <a:ea typeface="Microsoft JhengHei" charset="-120"/>
              <a:cs typeface="Microsoft JhengHei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99295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4" grpId="0" animBg="1"/>
      <p:bldP spid="24" grpId="0"/>
      <p:bldP spid="25" grpId="0"/>
      <p:bldP spid="27" grpId="0"/>
      <p:bldP spid="28" grpId="0"/>
      <p:bldP spid="30" grpId="0" animBg="1"/>
      <p:bldP spid="2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/>
          <a:srcRect b="1992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TextBox 6"/>
          <p:cNvSpPr txBox="1">
            <a:spLocks noChangeArrowheads="1"/>
          </p:cNvSpPr>
          <p:nvPr/>
        </p:nvSpPr>
        <p:spPr bwMode="auto">
          <a:xfrm>
            <a:off x="2457460" y="659542"/>
            <a:ext cx="7277100" cy="941796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 cap="sq">
            <a:solidFill>
              <a:schemeClr val="tx1">
                <a:lumMod val="75000"/>
                <a:lumOff val="25000"/>
              </a:schemeClr>
            </a:solidFill>
            <a:miter lim="800000"/>
          </a:ln>
          <a:extLst/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zh-CN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JhengHei" charset="-120"/>
                <a:ea typeface="Microsoft JhengHei" charset="-120"/>
                <a:cs typeface="Microsoft JhengHei" charset="-12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08897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3267</TotalTime>
  <Words>1209</Words>
  <Application>Microsoft Office PowerPoint</Application>
  <PresentationFormat>寬螢幕</PresentationFormat>
  <Paragraphs>338</Paragraphs>
  <Slides>42</Slides>
  <Notes>29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42</vt:i4>
      </vt:variant>
    </vt:vector>
  </HeadingPairs>
  <TitlesOfParts>
    <vt:vector size="57" baseType="lpstr">
      <vt:lpstr>BiauKai</vt:lpstr>
      <vt:lpstr>DengXian</vt:lpstr>
      <vt:lpstr>Kaiti TC</vt:lpstr>
      <vt:lpstr>맑은 고딕</vt:lpstr>
      <vt:lpstr>Noto Sans CJK TC DemiLight</vt:lpstr>
      <vt:lpstr>宋体</vt:lpstr>
      <vt:lpstr>时尚中黑简体</vt:lpstr>
      <vt:lpstr>Microsoft JhengHei</vt:lpstr>
      <vt:lpstr>新細明體</vt:lpstr>
      <vt:lpstr>標楷體</vt:lpstr>
      <vt:lpstr>Arial</vt:lpstr>
      <vt:lpstr>Arial Black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Melinda Tsai</dc:creator>
  <cp:lastModifiedBy>user</cp:lastModifiedBy>
  <cp:revision>121</cp:revision>
  <dcterms:created xsi:type="dcterms:W3CDTF">2018-04-20T03:08:24Z</dcterms:created>
  <dcterms:modified xsi:type="dcterms:W3CDTF">2018-04-25T08:16:22Z</dcterms:modified>
</cp:coreProperties>
</file>